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8.jpg" ContentType="image/png"/>
  <Override PartName="/ppt/media/image10.jpg" ContentType="image/png"/>
  <Override PartName="/ppt/media/image11.jpg" ContentType="image/png"/>
  <Override PartName="/ppt/media/image12.jpg" ContentType="image/png"/>
  <Override PartName="/ppt/media/image13.jpg" ContentType="image/png"/>
  <Override PartName="/ppt/media/image14.jpg" ContentType="image/png"/>
  <Override PartName="/ppt/media/image15.jpg" ContentType="image/png"/>
  <Override PartName="/ppt/media/image16.jpg" ContentType="image/png"/>
  <Override PartName="/ppt/media/image17.jpg" ContentType="image/png"/>
  <Override PartName="/ppt/media/image18.jpg" ContentType="image/png"/>
  <Override PartName="/ppt/media/image19.jpg" ContentType="image/png"/>
  <Override PartName="/ppt/media/image20.jpg" ContentType="image/png"/>
  <Override PartName="/ppt/media/image25.jpg" ContentType="image/png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media/image28.jpg" ContentType="image/png"/>
  <Override PartName="/ppt/media/image29.jp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image31.jpg" ContentType="image/png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76" r:id="rId15"/>
    <p:sldId id="267" r:id="rId16"/>
    <p:sldId id="268" r:id="rId17"/>
    <p:sldId id="269" r:id="rId18"/>
    <p:sldId id="278" r:id="rId19"/>
    <p:sldId id="270" r:id="rId20"/>
    <p:sldId id="279" r:id="rId21"/>
    <p:sldId id="280" r:id="rId22"/>
    <p:sldId id="271" r:id="rId23"/>
    <p:sldId id="291" r:id="rId24"/>
    <p:sldId id="272" r:id="rId25"/>
    <p:sldId id="282" r:id="rId26"/>
    <p:sldId id="283" r:id="rId27"/>
    <p:sldId id="284" r:id="rId28"/>
    <p:sldId id="285" r:id="rId29"/>
    <p:sldId id="288" r:id="rId30"/>
    <p:sldId id="289" r:id="rId31"/>
    <p:sldId id="290" r:id="rId32"/>
    <p:sldId id="292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3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1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2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2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3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6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E34D-480F-4B1A-9FB8-5064C999924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3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3.pn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audio" Target="../media/media5.wma"/><Relationship Id="rId7" Type="http://schemas.openxmlformats.org/officeDocument/2006/relationships/image" Target="../media/image29.jp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3.pn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15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3.png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31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audio" Target="../media/media8.wma"/><Relationship Id="rId7" Type="http://schemas.openxmlformats.org/officeDocument/2006/relationships/image" Target="../media/image19.jpg"/><Relationship Id="rId2" Type="http://schemas.microsoft.com/office/2007/relationships/media" Target="../media/media8.wma"/><Relationship Id="rId1" Type="http://schemas.openxmlformats.org/officeDocument/2006/relationships/tags" Target="../tags/tag8.xml"/><Relationship Id="rId6" Type="http://schemas.openxmlformats.org/officeDocument/2006/relationships/image" Target="../media/image21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3.png"/><Relationship Id="rId2" Type="http://schemas.microsoft.com/office/2007/relationships/media" Target="../media/media9.wma"/><Relationship Id="rId1" Type="http://schemas.openxmlformats.org/officeDocument/2006/relationships/tags" Target="../tags/tag9.xml"/><Relationship Id="rId6" Type="http://schemas.openxmlformats.org/officeDocument/2006/relationships/image" Target="../media/image26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2" Type="http://schemas.microsoft.com/office/2007/relationships/media" Target="../media/media11.wma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33.jp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8392" cy="6905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6614" y="271141"/>
            <a:ext cx="554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74" y="1096395"/>
            <a:ext cx="829148" cy="829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4309" y="3141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30036" y="2144090"/>
            <a:ext cx="9225481" cy="26173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Truyện “ Cô con út của ông mặt trời”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Giáo viên thực hiện: Nguyễn Thị Vân</a:t>
            </a:r>
          </a:p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endParaRPr lang="en-US" sz="2000" b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2051" y="3748134"/>
            <a:ext cx="416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5 - 6 tuổi</a:t>
            </a:r>
            <a:endParaRPr 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70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78"/>
    </mc:Choice>
    <mc:Fallback xmlns="">
      <p:transition spd="slow" advTm="31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1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76087" cy="68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9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9873" cy="68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2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76" y="-27211"/>
            <a:ext cx="12192001" cy="68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59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87"/>
    </mc:Choice>
    <mc:Fallback>
      <p:transition spd="slow" advTm="10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908"/>
            <a:ext cx="12192000" cy="68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8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2738" y="578338"/>
            <a:ext cx="874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kể cho các con nghe câu chuyện gì?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5169" y="1224669"/>
            <a:ext cx="874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có những nhân vật nào?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3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4"/>
    </mc:Choice>
    <mc:Fallback xmlns="">
      <p:transition spd="slow" advTm="12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77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89538" y="734646"/>
            <a:ext cx="9566031" cy="5056554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06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9"/>
    </mc:Choice>
    <mc:Fallback xmlns="">
      <p:transition spd="slow" advTm="17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03" y="2395417"/>
            <a:ext cx="3098841" cy="3906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02" y="2375876"/>
            <a:ext cx="3187211" cy="3852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58" y="2375877"/>
            <a:ext cx="3208987" cy="3926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6216" y="711200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Đất có quan hệ thế nào với cô Trăng?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6216" y="698138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Đất có tính tình như thế nào?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6216" y="704669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cô Trăng thì ra sao?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7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34"/>
    </mc:Choice>
    <mc:Fallback xmlns="">
      <p:transition spd="slow" advTm="56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6" grpId="1"/>
      <p:bldP spid="7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734646"/>
            <a:ext cx="762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Trăng đã hỏi ông mặt trời điều gì?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13170" y="1766277"/>
            <a:ext cx="8651630" cy="423593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6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64"/>
    </mc:Choice>
    <mc:Fallback xmlns="">
      <p:transition spd="slow" advTm="19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ông mặt trời đã trả lời cô Trăng như thế nào nhỉ?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8862" y="1766276"/>
            <a:ext cx="9612923" cy="457981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0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87"/>
    </mc:Choice>
    <mc:Fallback xmlns="">
      <p:transition spd="slow" advTm="35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và Trăng đến với các em nhỏ vào mùa nào? Và bằng cách nào?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48371" y="2282093"/>
            <a:ext cx="3384059" cy="369668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6986" y="2211754"/>
            <a:ext cx="3454400" cy="376701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59077" y="2360246"/>
            <a:ext cx="3298092" cy="3618526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 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5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9"/>
    </mc:Choice>
    <mc:Fallback xmlns="">
      <p:transition spd="slow" advTm="38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ông mặt trời trên cao nhìn xuống sẽ như thế nào?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8862" y="1766276"/>
            <a:ext cx="9612923" cy="457981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7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78"/>
    </mc:Choice>
    <mc:Fallback xmlns="">
      <p:transition spd="slow" advTm="25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7723" y="1656862"/>
            <a:ext cx="8135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câu chuyện cô con út của ông mặt trời các con học được điều gì?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483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42"/>
    </mc:Choice>
    <mc:Fallback>
      <p:transition spd="slow" advTm="30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311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64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7"/>
    </mc:Choice>
    <mc:Fallback xmlns="">
      <p:transition spd="slow" advTm="9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448516" cy="689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446" cy="68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4|4.4|2.3|4.1|1.2|2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6|1.2|3.6|9.3|1.3|15.9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1.6|6.2|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168</Words>
  <Application>Microsoft Office PowerPoint</Application>
  <PresentationFormat>Widescreen</PresentationFormat>
  <Paragraphs>21</Paragraphs>
  <Slides>33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23</cp:revision>
  <dcterms:created xsi:type="dcterms:W3CDTF">2022-03-09T11:45:48Z</dcterms:created>
  <dcterms:modified xsi:type="dcterms:W3CDTF">2022-03-29T13:46:33Z</dcterms:modified>
</cp:coreProperties>
</file>