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57" r:id="rId3"/>
    <p:sldId id="256" r:id="rId4"/>
    <p:sldId id="258" r:id="rId5"/>
    <p:sldId id="259" r:id="rId6"/>
    <p:sldId id="260" r:id="rId7"/>
    <p:sldId id="267" r:id="rId8"/>
    <p:sldId id="268" r:id="rId9"/>
    <p:sldId id="261" r:id="rId10"/>
    <p:sldId id="262" r:id="rId11"/>
    <p:sldId id="265" r:id="rId12"/>
    <p:sldId id="274" r:id="rId13"/>
    <p:sldId id="276" r:id="rId14"/>
    <p:sldId id="275" r:id="rId15"/>
    <p:sldId id="266" r:id="rId16"/>
    <p:sldId id="271" r:id="rId17"/>
    <p:sldId id="27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7/5/2025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7/5/2025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7/5/2025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7/5/2025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7/5/2025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7/5/2025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7/5/2025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7/5/2025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7/5/2025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7/5/2025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7/5/2025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7/5/2025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7/5/2025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7/5/2025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7/5/2025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7/5/2025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7/5/2025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7/5/2025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7/5/2025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5380EB-4824-4C6F-92FA-0E2685F60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ACA3E37-B68D-4987-A4EE-E64F50742F58}"/>
              </a:ext>
            </a:extLst>
          </p:cNvPr>
          <p:cNvSpPr txBox="1"/>
          <p:nvPr/>
        </p:nvSpPr>
        <p:spPr>
          <a:xfrm>
            <a:off x="3639733" y="309423"/>
            <a:ext cx="4900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</a:t>
            </a: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en-US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TRẠNG NGUYÊN</a:t>
            </a:r>
            <a:endParaRPr lang="en-US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45599D-9476-4615-AB95-8A023941CA76}"/>
              </a:ext>
            </a:extLst>
          </p:cNvPr>
          <p:cNvSpPr txBox="1"/>
          <p:nvPr/>
        </p:nvSpPr>
        <p:spPr>
          <a:xfrm>
            <a:off x="2672580" y="2049776"/>
            <a:ext cx="6676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859EE75-47D0-48B9-93CC-FFEF0950C829}"/>
              </a:ext>
            </a:extLst>
          </p:cNvPr>
          <p:cNvSpPr txBox="1"/>
          <p:nvPr/>
        </p:nvSpPr>
        <p:spPr>
          <a:xfrm>
            <a:off x="3586531" y="3202316"/>
            <a:ext cx="500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0F3795-9B32-4472-BBB6-D9CFD1D36F8D}"/>
              </a:ext>
            </a:extLst>
          </p:cNvPr>
          <p:cNvSpPr txBox="1"/>
          <p:nvPr/>
        </p:nvSpPr>
        <p:spPr>
          <a:xfrm>
            <a:off x="3639733" y="6336896"/>
            <a:ext cx="490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024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9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ABAADE-4C8B-4089-89E1-AD62A7924932}"/>
              </a:ext>
            </a:extLst>
          </p:cNvPr>
          <p:cNvSpPr txBox="1"/>
          <p:nvPr/>
        </p:nvSpPr>
        <p:spPr>
          <a:xfrm>
            <a:off x="4520419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1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611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diễu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58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ABAADE-4C8B-4089-89E1-AD62A7924932}"/>
              </a:ext>
            </a:extLst>
          </p:cNvPr>
          <p:cNvSpPr txBox="1"/>
          <p:nvPr/>
        </p:nvSpPr>
        <p:spPr>
          <a:xfrm>
            <a:off x="4185009" y="6207075"/>
            <a:ext cx="382197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Chấu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diễu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con: Ha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à?</a:t>
            </a:r>
          </a:p>
        </p:txBody>
      </p:sp>
    </p:spTree>
    <p:extLst>
      <p:ext uri="{BB962C8B-B14F-4D97-AF65-F5344CB8AC3E}">
        <p14:creationId xmlns:p14="http://schemas.microsoft.com/office/powerpoint/2010/main" val="3823777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044F72-0EBA-44FF-A643-00C1B307C87B}"/>
              </a:ext>
            </a:extLst>
          </p:cNvPr>
          <p:cNvSpPr txBox="1"/>
          <p:nvPr/>
        </p:nvSpPr>
        <p:spPr>
          <a:xfrm>
            <a:off x="3235038" y="391475"/>
            <a:ext cx="664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Chấu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diễu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ABAADE-4C8B-4089-89E1-AD62A7924932}"/>
              </a:ext>
            </a:extLst>
          </p:cNvPr>
          <p:cNvSpPr txBox="1"/>
          <p:nvPr/>
        </p:nvSpPr>
        <p:spPr>
          <a:xfrm>
            <a:off x="4168471" y="6176034"/>
            <a:ext cx="439875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nằng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nặc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endParaRPr lang="en-US" sz="1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6139D37-DAC5-4282-9C22-FB0485676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93" y="941663"/>
            <a:ext cx="7845414" cy="513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20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2C5770B-089E-4A08-BF8C-ECCD399FF55A}"/>
              </a:ext>
            </a:extLst>
          </p:cNvPr>
          <p:cNvSpPr txBox="1"/>
          <p:nvPr/>
        </p:nvSpPr>
        <p:spPr>
          <a:xfrm>
            <a:off x="3802966" y="23483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87EE3CA-7828-43B5-80DB-924E71FD8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28" y="652075"/>
            <a:ext cx="8245667" cy="5253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1174B4-C637-4E97-95E5-55A9F05AE804}"/>
              </a:ext>
            </a:extLst>
          </p:cNvPr>
          <p:cNvSpPr txBox="1"/>
          <p:nvPr/>
        </p:nvSpPr>
        <p:spPr>
          <a:xfrm>
            <a:off x="2208627" y="5977765"/>
            <a:ext cx="835621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soi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605006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2C5770B-089E-4A08-BF8C-ECCD399FF55A}"/>
              </a:ext>
            </a:extLst>
          </p:cNvPr>
          <p:cNvSpPr txBox="1"/>
          <p:nvPr/>
        </p:nvSpPr>
        <p:spPr>
          <a:xfrm>
            <a:off x="2560320" y="1922957"/>
            <a:ext cx="66446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/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687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xmlns="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7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xmlns="" id="{C2F3D454-AA33-4540-9155-539BA3285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82" y="920711"/>
            <a:ext cx="7329414" cy="50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xmlns="" id="{32D9DDAA-393F-41C1-949E-26D6CDA19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3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C1364A9-E4BE-4C56-9D09-82F73E29CE7A}"/>
              </a:ext>
            </a:extLst>
          </p:cNvPr>
          <p:cNvSpPr txBox="1"/>
          <p:nvPr/>
        </p:nvSpPr>
        <p:spPr>
          <a:xfrm>
            <a:off x="295421" y="112541"/>
            <a:ext cx="3938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</a:rPr>
              <a:t>MỤC ĐÍCH -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281B613-8BF6-41C2-AE42-B06E54607DDF}"/>
              </a:ext>
            </a:extLst>
          </p:cNvPr>
          <p:cNvSpPr txBox="1"/>
          <p:nvPr/>
        </p:nvSpPr>
        <p:spPr>
          <a:xfrm>
            <a:off x="824719" y="1182231"/>
            <a:ext cx="45561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Sang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9728FF3-5468-402A-9B35-4BDBF2CB9A53}"/>
              </a:ext>
            </a:extLst>
          </p:cNvPr>
          <p:cNvSpPr txBox="1"/>
          <p:nvPr/>
        </p:nvSpPr>
        <p:spPr>
          <a:xfrm>
            <a:off x="6680395" y="1070317"/>
            <a:ext cx="4556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47F433-341C-4F6A-ABD8-FC09C1C09AC3}"/>
              </a:ext>
            </a:extLst>
          </p:cNvPr>
          <p:cNvSpPr txBox="1"/>
          <p:nvPr/>
        </p:nvSpPr>
        <p:spPr>
          <a:xfrm>
            <a:off x="5498123" y="5125963"/>
            <a:ext cx="45561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0A26B4-DD76-4F5A-BB51-54B060E28528}"/>
              </a:ext>
            </a:extLst>
          </p:cNvPr>
          <p:cNvSpPr txBox="1"/>
          <p:nvPr/>
        </p:nvSpPr>
        <p:spPr>
          <a:xfrm>
            <a:off x="4942449" y="1237956"/>
            <a:ext cx="1969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CFCEDC-55C4-4AC7-AFF3-84872C488AD2}"/>
              </a:ext>
            </a:extLst>
          </p:cNvPr>
          <p:cNvSpPr txBox="1"/>
          <p:nvPr/>
        </p:nvSpPr>
        <p:spPr>
          <a:xfrm>
            <a:off x="4360984" y="2472397"/>
            <a:ext cx="4557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69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xmlns="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982331-0C58-4456-9620-98A5EE3F36D7}"/>
              </a:ext>
            </a:extLst>
          </p:cNvPr>
          <p:cNvSpPr txBox="1"/>
          <p:nvPr/>
        </p:nvSpPr>
        <p:spPr>
          <a:xfrm>
            <a:off x="3802965" y="614662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7688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xmlns="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8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982331-0C58-4456-9620-98A5EE3F36D7}"/>
              </a:ext>
            </a:extLst>
          </p:cNvPr>
          <p:cNvSpPr txBox="1"/>
          <p:nvPr/>
        </p:nvSpPr>
        <p:spPr>
          <a:xfrm>
            <a:off x="3802965" y="60059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4740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12BF35-9B56-434E-9126-090B69B2DEE1}"/>
              </a:ext>
            </a:extLst>
          </p:cNvPr>
          <p:cNvSpPr txBox="1"/>
          <p:nvPr/>
        </p:nvSpPr>
        <p:spPr>
          <a:xfrm>
            <a:off x="3362179" y="614662"/>
            <a:ext cx="509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30AA97-0926-4D71-B173-A3D8F135B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7" y="1014772"/>
            <a:ext cx="3077004" cy="2867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32DE01-62D7-47FC-965C-1D057EDF0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0" y="1251567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524B10-BDFD-4D65-94A9-E0773F8A3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61" y="3505394"/>
            <a:ext cx="2105319" cy="2684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939CA23-763C-498E-B9AA-3C7E298F8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87" y="3882197"/>
            <a:ext cx="2598254" cy="1704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16CD458-D6A2-4762-B40F-7D9BF8703D02}"/>
              </a:ext>
            </a:extLst>
          </p:cNvPr>
          <p:cNvSpPr txBox="1"/>
          <p:nvPr/>
        </p:nvSpPr>
        <p:spPr>
          <a:xfrm>
            <a:off x="600953" y="39437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3E6DF62-03F3-43A4-AF23-95E1A0A94F4D}"/>
              </a:ext>
            </a:extLst>
          </p:cNvPr>
          <p:cNvSpPr txBox="1"/>
          <p:nvPr/>
        </p:nvSpPr>
        <p:spPr>
          <a:xfrm>
            <a:off x="9524368" y="3712920"/>
            <a:ext cx="164976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endParaRPr lang="en-US" sz="1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48CC14D-6B9F-406C-BBC0-B5BBB1ED4075}"/>
              </a:ext>
            </a:extLst>
          </p:cNvPr>
          <p:cNvSpPr txBox="1"/>
          <p:nvPr/>
        </p:nvSpPr>
        <p:spPr>
          <a:xfrm>
            <a:off x="3516321" y="6268267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Nhái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endParaRPr lang="en-US" sz="1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992828F-9BF8-4413-A1D0-06B28BD228FE}"/>
              </a:ext>
            </a:extLst>
          </p:cNvPr>
          <p:cNvSpPr txBox="1"/>
          <p:nvPr/>
        </p:nvSpPr>
        <p:spPr>
          <a:xfrm>
            <a:off x="6923700" y="56544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Chấu</a:t>
            </a:r>
            <a:endParaRPr lang="en-US" sz="1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28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21057AA-C975-49B4-A38D-78EDEE4B9867}"/>
              </a:ext>
            </a:extLst>
          </p:cNvPr>
          <p:cNvSpPr txBox="1"/>
          <p:nvPr/>
        </p:nvSpPr>
        <p:spPr>
          <a:xfrm>
            <a:off x="3099581" y="614662"/>
            <a:ext cx="5144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F92816-376C-490C-A2ED-A00A338DF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86" y="1058280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0921369-3BA2-4722-9BF9-DECBE7BE9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76" y="3429000"/>
            <a:ext cx="2105319" cy="2684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6B4E89B-707E-4EF2-92B7-CC315A2ED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83" y="3901696"/>
            <a:ext cx="2598254" cy="1704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C9DA600-E2A4-4472-A8E9-075E3A3C5D61}"/>
              </a:ext>
            </a:extLst>
          </p:cNvPr>
          <p:cNvSpPr txBox="1"/>
          <p:nvPr/>
        </p:nvSpPr>
        <p:spPr>
          <a:xfrm>
            <a:off x="5047319" y="3495622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1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4E1B6B-A314-4EEA-B590-1BF9BB91CEE9}"/>
              </a:ext>
            </a:extLst>
          </p:cNvPr>
          <p:cNvSpPr txBox="1"/>
          <p:nvPr/>
        </p:nvSpPr>
        <p:spPr>
          <a:xfrm>
            <a:off x="2351236" y="6191873"/>
            <a:ext cx="22212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Nhái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1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A09CE2B-7EBC-44ED-B9A1-F30387DA5AD2}"/>
              </a:ext>
            </a:extLst>
          </p:cNvPr>
          <p:cNvSpPr txBox="1"/>
          <p:nvPr/>
        </p:nvSpPr>
        <p:spPr>
          <a:xfrm>
            <a:off x="7974196" y="5673952"/>
            <a:ext cx="2221228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Chấu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89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105</TotalTime>
  <Words>530</Words>
  <Application>Microsoft Office PowerPoint</Application>
  <PresentationFormat>Widescreen</PresentationFormat>
  <Paragraphs>42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Admin</cp:lastModifiedBy>
  <cp:revision>10</cp:revision>
  <dcterms:created xsi:type="dcterms:W3CDTF">2022-02-15T03:17:25Z</dcterms:created>
  <dcterms:modified xsi:type="dcterms:W3CDTF">2025-05-07T13:50:00Z</dcterms:modified>
</cp:coreProperties>
</file>