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5" r:id="rId2"/>
    <p:sldId id="272" r:id="rId3"/>
    <p:sldId id="269" r:id="rId4"/>
    <p:sldId id="270" r:id="rId5"/>
    <p:sldId id="274" r:id="rId6"/>
    <p:sldId id="259" r:id="rId7"/>
    <p:sldId id="260" r:id="rId8"/>
    <p:sldId id="261" r:id="rId9"/>
    <p:sldId id="266" r:id="rId10"/>
    <p:sldId id="263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273E3-5316-4D86-BF08-F0770682E605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2636C-C011-4E20-A655-D983FC9AA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4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B98221D-968A-4CC7-9171-AD1558934484}" type="slidenum">
              <a:rPr lang="en-US" altLang="en-US">
                <a:latin typeface="Arial" pitchFamily="34" charset="0"/>
              </a:rPr>
              <a:pPr/>
              <a:t>5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3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35EFDC-20B4-4B6F-B4EE-981F1E71A31B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EFDC-20B4-4B6F-B4EE-981F1E71A31B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EFDC-20B4-4B6F-B4EE-981F1E71A31B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35EFDC-20B4-4B6F-B4EE-981F1E71A31B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35EFDC-20B4-4B6F-B4EE-981F1E71A31B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EFDC-20B4-4B6F-B4EE-981F1E71A31B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EFDC-20B4-4B6F-B4EE-981F1E71A31B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5EFDC-20B4-4B6F-B4EE-981F1E71A31B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EFDC-20B4-4B6F-B4EE-981F1E71A31B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35EFDC-20B4-4B6F-B4EE-981F1E71A31B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5EFDC-20B4-4B6F-B4EE-981F1E71A31B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35EFDC-20B4-4B6F-B4EE-981F1E71A31B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hyperlink" Target="file:///D:\Giai_Tri\cuc\GAmoi\Giao%20an%20M%20non\The%20Gioi%20Quanh%20Be\cacfile\chua%20dung.wa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gif"/><Relationship Id="rId4" Type="http://schemas.openxmlformats.org/officeDocument/2006/relationships/image" Target="../media/image4.gif"/><Relationship Id="rId9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huThanh\Downloads\Anh%20Phi%20C&#244;ng%20&#416;i.mp3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" y="0"/>
            <a:ext cx="9037748" cy="6774400"/>
          </a:xfrm>
        </p:spPr>
      </p:pic>
      <p:sp>
        <p:nvSpPr>
          <p:cNvPr id="5" name="Rectangle 4"/>
          <p:cNvSpPr/>
          <p:nvPr/>
        </p:nvSpPr>
        <p:spPr>
          <a:xfrm>
            <a:off x="914400" y="1147009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ĐỘNG</a:t>
            </a:r>
          </a:p>
          <a:p>
            <a:pPr algn="ctr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  LÀM QUEN VỚI TOÁN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66800" y="3421014"/>
            <a:ext cx="7315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</a:rPr>
              <a:t>Đề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tài</a:t>
            </a:r>
            <a:r>
              <a:rPr lang="en-US" altLang="en-US" sz="2800" b="1" dirty="0">
                <a:solidFill>
                  <a:srgbClr val="0000FF"/>
                </a:solidFill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Đếm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đến</a:t>
            </a:r>
            <a:r>
              <a:rPr lang="en-US" altLang="en-US" sz="2800" b="1" dirty="0">
                <a:solidFill>
                  <a:srgbClr val="0000FF"/>
                </a:solidFill>
              </a:rPr>
              <a:t> 3,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nhận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nhóm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tượng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nhận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 3.</a:t>
            </a:r>
          </a:p>
          <a:p>
            <a:pPr algn="ctr"/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8" name="Content Placeholder 7" descr="Picture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62550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7" descr="Picture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62550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092" y="3200400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2810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706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5179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049" y="0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595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a1be76c_23645483_44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156966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Vani" pitchFamily="34" charset="0"/>
                <a:cs typeface="Vani" pitchFamily="34" charset="0"/>
              </a:rPr>
              <a:t>CẢM ƠN CÁC CÔ </a:t>
            </a:r>
          </a:p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Vani" pitchFamily="34" charset="0"/>
                <a:cs typeface="Vani" pitchFamily="34" charset="0"/>
              </a:rPr>
              <a:t>CHÚC CÁC CÔ LUÔN VUI VÀ</a:t>
            </a:r>
          </a:p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Vani" pitchFamily="34" charset="0"/>
                <a:cs typeface="Vani" pitchFamily="34" charset="0"/>
              </a:rPr>
              <a:t> MẠNH KHỎE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Content Placeholder 7" descr="Picture8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5238" y="3078163"/>
            <a:ext cx="1533525" cy="1847850"/>
          </a:xfrm>
        </p:spPr>
      </p:pic>
      <p:sp>
        <p:nvSpPr>
          <p:cNvPr id="7" name="Cloud Callout 6"/>
          <p:cNvSpPr/>
          <p:nvPr/>
        </p:nvSpPr>
        <p:spPr>
          <a:xfrm>
            <a:off x="762000" y="1524000"/>
            <a:ext cx="7620000" cy="4648200"/>
          </a:xfrm>
          <a:prstGeom prst="cloudCallout">
            <a:avLst>
              <a:gd name="adj1" fmla="val -54697"/>
              <a:gd name="adj2" fmla="val -36045"/>
            </a:avLst>
          </a:prstGeom>
          <a:solidFill>
            <a:srgbClr val="0DD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 eaLnBrk="1" hangingPunct="1">
              <a:defRPr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6000" dirty="0">
              <a:latin typeface=".VnAvant"/>
              <a:cs typeface="Times New Roman" panose="02020603050405020304" pitchFamily="18" charset="0"/>
            </a:endParaRPr>
          </a:p>
        </p:txBody>
      </p:sp>
      <p:pic>
        <p:nvPicPr>
          <p:cNvPr id="8197" name="Content Placeholder 7" descr="Picture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62550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Picture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-76200"/>
            <a:ext cx="8778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Picture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877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0"/>
            <a:ext cx="2209800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2" name="Picture 2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7733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445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64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2" descr="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3788" y="4667250"/>
            <a:ext cx="1952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62310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images (12)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88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457200"/>
            <a:ext cx="4419600" cy="4603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72600" y="4998184"/>
            <a:ext cx="144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3194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4625 -0.448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" y="-6178"/>
            <a:ext cx="9067800" cy="6473825"/>
          </a:xfrm>
        </p:spPr>
      </p:pic>
      <p:pic>
        <p:nvPicPr>
          <p:cNvPr id="5" name="Picture 4" descr="ao thun nam 11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" b="96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1442" y="613719"/>
            <a:ext cx="2598420" cy="2514600"/>
          </a:xfrm>
          <a:prstGeom prst="rect">
            <a:avLst/>
          </a:prstGeom>
        </p:spPr>
      </p:pic>
      <p:pic>
        <p:nvPicPr>
          <p:cNvPr id="6" name="Picture 5" descr="ao thun nam 111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5" b="9362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000" y="595184"/>
            <a:ext cx="2630342" cy="2545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84592" y="4157008"/>
            <a:ext cx="91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8" name="Picture 7" descr="xvu1356334916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9" b="9475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8611" y="3809999"/>
            <a:ext cx="1641468" cy="1855573"/>
          </a:xfrm>
          <a:prstGeom prst="rect">
            <a:avLst/>
          </a:prstGeom>
        </p:spPr>
      </p:pic>
      <p:pic>
        <p:nvPicPr>
          <p:cNvPr id="10" name="Picture 9" descr="xvu1356334916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9" b="9475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9673" y="3809999"/>
            <a:ext cx="1634182" cy="18473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76370" y="5888504"/>
            <a:ext cx="91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239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45747 -0.480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82" y="-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-0.37483 -0.288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0" y="1882775"/>
            <a:ext cx="6819900" cy="2498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pic>
        <p:nvPicPr>
          <p:cNvPr id="12291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959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054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21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5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5527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5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5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7277">
            <a:off x="66676" y="117475"/>
            <a:ext cx="14097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5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7277">
            <a:off x="7605713" y="117475"/>
            <a:ext cx="14097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84" descr="roses_swaying_back_an_a_mc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5584825"/>
            <a:ext cx="120808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84" descr="roses_swaying_back_an_a_mc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5543550"/>
            <a:ext cx="120808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67" descr="H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5726113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67" descr="H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567055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67" descr="H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5768975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67" descr="H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5732463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84" descr="roses_swaying_back_an_a_mc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5575300"/>
            <a:ext cx="120967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84" descr="roses_swaying_back_an_a_mc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5543550"/>
            <a:ext cx="12096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15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7277">
            <a:off x="3871119" y="142081"/>
            <a:ext cx="141128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770951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48054"/>
            <a:ext cx="2057400" cy="1661746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914400" cy="2667000"/>
          </a:xfrm>
          <a:prstGeom prst="rect">
            <a:avLst/>
          </a:prstGeom>
        </p:spPr>
      </p:pic>
      <p:pic>
        <p:nvPicPr>
          <p:cNvPr id="6" name="Picture 5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09600"/>
            <a:ext cx="2057400" cy="1718638"/>
          </a:xfrm>
          <a:prstGeom prst="rect">
            <a:avLst/>
          </a:prstGeom>
        </p:spPr>
      </p:pic>
      <p:pic>
        <p:nvPicPr>
          <p:cNvPr id="7" name="Picture 6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609600"/>
            <a:ext cx="2057400" cy="1837501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819399"/>
            <a:ext cx="914400" cy="2638425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895600"/>
            <a:ext cx="914400" cy="2638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0400" y="29718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0"/>
            <a:ext cx="44958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86508"/>
            <a:ext cx="2133600" cy="1723292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819400"/>
            <a:ext cx="914400" cy="2667000"/>
          </a:xfrm>
          <a:prstGeom prst="rect">
            <a:avLst/>
          </a:prstGeom>
        </p:spPr>
      </p:pic>
      <p:pic>
        <p:nvPicPr>
          <p:cNvPr id="6" name="Picture 5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33400"/>
            <a:ext cx="2133600" cy="1723292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895600"/>
            <a:ext cx="914400" cy="26670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895600"/>
            <a:ext cx="914400" cy="2667000"/>
          </a:xfrm>
          <a:prstGeom prst="rect">
            <a:avLst/>
          </a:prstGeom>
        </p:spPr>
      </p:pic>
      <p:pic>
        <p:nvPicPr>
          <p:cNvPr id="9" name="Picture 8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904" y="533400"/>
            <a:ext cx="2133600" cy="17232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0" y="3810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33528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6096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6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8956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Trò</a:t>
            </a:r>
            <a:r>
              <a:rPr lang="en-US" sz="4000" dirty="0"/>
              <a:t> </a:t>
            </a:r>
            <a:r>
              <a:rPr lang="en-US" sz="4000" dirty="0" err="1"/>
              <a:t>chơi</a:t>
            </a:r>
            <a:r>
              <a:rPr lang="en-US" sz="4000" dirty="0"/>
              <a:t> 1: “Ai </a:t>
            </a:r>
            <a:r>
              <a:rPr lang="en-US" sz="4000" dirty="0" err="1"/>
              <a:t>nhanh</a:t>
            </a:r>
            <a:r>
              <a:rPr lang="en-US" sz="4000" dirty="0"/>
              <a:t> </a:t>
            </a:r>
            <a:r>
              <a:rPr lang="en-US" sz="4000" dirty="0" err="1"/>
              <a:t>hơn</a:t>
            </a:r>
            <a:r>
              <a:rPr lang="en-US" sz="4000" dirty="0"/>
              <a:t>”</a:t>
            </a:r>
          </a:p>
          <a:p>
            <a:r>
              <a:rPr lang="en-US" sz="4000" dirty="0" err="1"/>
              <a:t>Trò</a:t>
            </a:r>
            <a:r>
              <a:rPr lang="en-US" sz="4000" dirty="0"/>
              <a:t> </a:t>
            </a:r>
            <a:r>
              <a:rPr lang="en-US" sz="4000" dirty="0" err="1"/>
              <a:t>chơi</a:t>
            </a:r>
            <a:r>
              <a:rPr lang="en-US" sz="4000" dirty="0"/>
              <a:t> 2:“</a:t>
            </a:r>
            <a:r>
              <a:rPr lang="en-US" sz="4000" dirty="0" err="1"/>
              <a:t>Kết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”</a:t>
            </a:r>
          </a:p>
        </p:txBody>
      </p:sp>
      <p:pic>
        <p:nvPicPr>
          <p:cNvPr id="6" name="Anh Phi Công Ơ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35&quot;&gt;&lt;object type=&quot;3&quot; unique_id=&quot;10036&quot;&gt;&lt;property id=&quot;20148&quot; value=&quot;5&quot;/&gt;&lt;property id=&quot;20300&quot; value=&quot;Slide 1&quot;/&gt;&lt;property id=&quot;20307&quot; value=&quot;256&quot;/&gt;&lt;/object&gt;&lt;object type=&quot;3&quot; unique_id=&quot;10037&quot;&gt;&lt;property id=&quot;20148&quot; value=&quot;5&quot;/&gt;&lt;property id=&quot;20300&quot; value=&quot;Slide 2 - &amp;quot; hoạt động 1:&amp;#x0D;&amp;#x0A;Ôn nhận biết nhóm có số lượng 2&amp;quot;&quot;/&gt;&lt;property id=&quot;20307&quot; value=&quot;257&quot;/&gt;&lt;/object&gt;&lt;object type=&quot;3&quot; unique_id=&quot;10038&quot;&gt;&lt;property id=&quot;20148&quot; value=&quot;5&quot;/&gt;&lt;property id=&quot;20300&quot; value=&quot;Slide 3&quot;/&gt;&lt;property id=&quot;20307&quot; value=&quot;258&quot;/&gt;&lt;/object&gt;&lt;object type=&quot;3&quot; unique_id=&quot;10039&quot;&gt;&lt;property id=&quot;20148&quot; value=&quot;5&quot;/&gt;&lt;property id=&quot;20300&quot; value=&quot;Slide 4 - &amp;quot; hoạt động 2:&amp;#x0D;&amp;#x0A; Tạo nhóm có số lượng 3, đếm đến 3, nhận biết chữ số 3&amp;#x0D;&amp;#x0A;&amp;quot;&quot;/&gt;&lt;property id=&quot;20307&quot; value=&quot;265&quot;/&gt;&lt;/object&gt;&lt;object type=&quot;3&quot; unique_id=&quot;10040&quot;&gt;&lt;property id=&quot;20148&quot; value=&quot;5&quot;/&gt;&lt;property id=&quot;20300&quot; value=&quot;Slide 5&quot;/&gt;&lt;property id=&quot;20307&quot; value=&quot;259&quot;/&gt;&lt;/object&gt;&lt;object type=&quot;3&quot; unique_id=&quot;10041&quot;&gt;&lt;property id=&quot;20148&quot; value=&quot;5&quot;/&gt;&lt;property id=&quot;20300&quot; value=&quot;Slide 6&quot;/&gt;&lt;property id=&quot;20307&quot; value=&quot;260&quot;/&gt;&lt;/object&gt;&lt;object type=&quot;3&quot; unique_id=&quot;10042&quot;&gt;&lt;property id=&quot;20148&quot; value=&quot;5&quot;/&gt;&lt;property id=&quot;20300&quot; value=&quot;Slide 7&quot;/&gt;&lt;property id=&quot;20307&quot; value=&quot;261&quot;/&gt;&lt;/object&gt;&lt;object type=&quot;3&quot; unique_id=&quot;10043&quot;&gt;&lt;property id=&quot;20148&quot; value=&quot;5&quot;/&gt;&lt;property id=&quot;20300&quot; value=&quot;Slide 8&quot;/&gt;&lt;property id=&quot;20307&quot; value=&quot;266&quot;/&gt;&lt;/object&gt;&lt;object type=&quot;3&quot; unique_id=&quot;10044&quot;&gt;&lt;property id=&quot;20148&quot; value=&quot;5&quot;/&gt;&lt;property id=&quot;20300&quot; value=&quot;Slide 9&quot;/&gt;&lt;property id=&quot;20307&quot; value=&quot;263&quot;/&gt;&lt;/object&gt;&lt;/object&gt;&lt;object type=&quot;8&quot; unique_id=&quot;10055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255</TotalTime>
  <Words>99</Words>
  <Application>Microsoft Office PowerPoint</Application>
  <PresentationFormat>On-screen Show (4:3)</PresentationFormat>
  <Paragraphs>21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.VnArial Narrow</vt:lpstr>
      <vt:lpstr>.VnAvant</vt:lpstr>
      <vt:lpstr>Arial</vt:lpstr>
      <vt:lpstr>Calibri</vt:lpstr>
      <vt:lpstr>Century Schoolbook</vt:lpstr>
      <vt:lpstr>Times New Roman</vt:lpstr>
      <vt:lpstr>Vani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PhuThanh</dc:creator>
  <cp:lastModifiedBy>Admin</cp:lastModifiedBy>
  <cp:revision>73</cp:revision>
  <dcterms:created xsi:type="dcterms:W3CDTF">2015-11-24T12:33:17Z</dcterms:created>
  <dcterms:modified xsi:type="dcterms:W3CDTF">2025-05-07T13:14:29Z</dcterms:modified>
</cp:coreProperties>
</file>