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6" r:id="rId2"/>
    <p:sldId id="298" r:id="rId3"/>
    <p:sldId id="297" r:id="rId4"/>
    <p:sldId id="308" r:id="rId5"/>
    <p:sldId id="312" r:id="rId6"/>
    <p:sldId id="311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41FB1-4EA2-46DE-9A2C-78F657B9D59E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C1FA9-75E9-41D9-94C4-C477B3A4C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04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xmlns="" id="{2B05ADD1-1FEC-4EFD-8C1A-AF48D1DEBA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xmlns="" id="{E5F4A1B8-5213-4EDC-B27C-CF714C718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xmlns="" id="{3F2C7D26-B970-4F06-AB6C-FF2F4F9A57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8CFED9-754D-481F-A734-0767AE69973B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024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xmlns="" id="{2B05ADD1-1FEC-4EFD-8C1A-AF48D1DEBA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xmlns="" id="{E5F4A1B8-5213-4EDC-B27C-CF714C718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xmlns="" id="{3F2C7D26-B970-4F06-AB6C-FF2F4F9A57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8CFED9-754D-481F-A734-0767AE69973B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75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79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0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4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414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159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86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099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206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35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564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78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C045A-13F1-4AC9-8FE1-E1AEC0104C34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7D0ED-4D0C-4430-A7B8-1650284B8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449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EEC9BD-03F1-46C6-A81C-450B0CE0A3A7}"/>
              </a:ext>
            </a:extLst>
          </p:cNvPr>
          <p:cNvSpPr/>
          <p:nvPr/>
        </p:nvSpPr>
        <p:spPr>
          <a:xfrm>
            <a:off x="2911880" y="42265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TRƯỜNG MẦM NON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TRẠNG NGUYÊN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5E5F23E-E995-4A35-8D35-E013403AD359}"/>
              </a:ext>
            </a:extLst>
          </p:cNvPr>
          <p:cNvSpPr/>
          <p:nvPr/>
        </p:nvSpPr>
        <p:spPr>
          <a:xfrm>
            <a:off x="2365828" y="1596348"/>
            <a:ext cx="7664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lvl="0" algn="ctr">
              <a:defRPr/>
            </a:pPr>
            <a:r>
              <a:rPr lang="en-US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109F05-A0AC-439E-B780-90C31A76E6C9}"/>
              </a:ext>
            </a:extLst>
          </p:cNvPr>
          <p:cNvSpPr txBox="1"/>
          <p:nvPr/>
        </p:nvSpPr>
        <p:spPr>
          <a:xfrm>
            <a:off x="4116641" y="2134957"/>
            <a:ext cx="416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1641C1-CD88-4572-B7C5-B8C1E9D988E4}"/>
              </a:ext>
            </a:extLst>
          </p:cNvPr>
          <p:cNvSpPr/>
          <p:nvPr/>
        </p:nvSpPr>
        <p:spPr>
          <a:xfrm>
            <a:off x="3150046" y="271973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mt">
            <a:extLst>
              <a:ext uri="{FF2B5EF4-FFF2-40B4-BE49-F238E27FC236}">
                <a16:creationId xmlns:a16="http://schemas.microsoft.com/office/drawing/2014/main" xmlns="" id="{61ADBD85-10F1-43A5-9F2F-E99D45D08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67" y="-26210"/>
            <a:ext cx="1187744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13FE08-6032-4742-BC83-823727120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03" y="6283386"/>
            <a:ext cx="1099443" cy="560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F79264-7813-4871-8A08-085E2EA26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0" y="6272126"/>
            <a:ext cx="1148772" cy="585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8B74F19-9C67-4E25-B738-753428735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62" y="6297285"/>
            <a:ext cx="1148772" cy="585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23320A4-A8EF-4A8C-93F5-954E1AB06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34" y="6270809"/>
            <a:ext cx="1148772" cy="585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F2452ED-CE29-495D-A52E-9AF283B2C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73" y="6333435"/>
            <a:ext cx="1051105" cy="536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D0B75A8-9153-422F-B82F-170812E05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92" y="6376795"/>
            <a:ext cx="1051106" cy="4744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CE3290E-F404-491B-ABEA-427EED2AF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21" y="2644061"/>
            <a:ext cx="3790950" cy="1885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4F6AF3A-7E73-41D6-9B7C-4C062E7C7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2" y="2380727"/>
            <a:ext cx="3790950" cy="1885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D45EBB6-CD7B-4319-BB8F-B96872687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522" y="2184284"/>
            <a:ext cx="3790950" cy="1885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771F931-CC62-4E0E-B7D8-32F9EDA2D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06" y="6270808"/>
            <a:ext cx="1148772" cy="585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0F1B75F-946B-4F66-AA75-225413B16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1" y="6251190"/>
            <a:ext cx="1148772" cy="5858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2C80C7-7F55-4EF0-BE36-76AF29EC1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" y="6244151"/>
            <a:ext cx="1148772" cy="5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 descr="EJ023">
            <a:extLst>
              <a:ext uri="{FF2B5EF4-FFF2-40B4-BE49-F238E27FC236}">
                <a16:creationId xmlns:a16="http://schemas.microsoft.com/office/drawing/2014/main" xmlns="" id="{A8724254-47BB-412C-9621-4022C2816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87BACC-403E-46F7-B5F4-9B9AFAAED712}"/>
              </a:ext>
            </a:extLst>
          </p:cNvPr>
          <p:cNvSpPr txBox="1"/>
          <p:nvPr/>
        </p:nvSpPr>
        <p:spPr>
          <a:xfrm>
            <a:off x="3322749" y="2884868"/>
            <a:ext cx="5808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mẫu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5F97DD-07EC-4E30-9453-2DB8C1A92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1072321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 descr="EJ023">
            <a:extLst>
              <a:ext uri="{FF2B5EF4-FFF2-40B4-BE49-F238E27FC236}">
                <a16:creationId xmlns:a16="http://schemas.microsoft.com/office/drawing/2014/main" xmlns="" id="{A8724254-47BB-412C-9621-4022C2816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603447-2C2E-4EA9-968B-DF84D64AE14D}"/>
              </a:ext>
            </a:extLst>
          </p:cNvPr>
          <p:cNvSpPr txBox="1"/>
          <p:nvPr/>
        </p:nvSpPr>
        <p:spPr>
          <a:xfrm>
            <a:off x="4219977" y="2756079"/>
            <a:ext cx="497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  <p:pic>
        <p:nvPicPr>
          <p:cNvPr id="2" name="n">
            <a:hlinkClick r:id="" action="ppaction://media"/>
            <a:extLst>
              <a:ext uri="{FF2B5EF4-FFF2-40B4-BE49-F238E27FC236}">
                <a16:creationId xmlns:a16="http://schemas.microsoft.com/office/drawing/2014/main" xmlns="" id="{FF5F3E09-A12F-4F8C-BC19-2F70B8434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3454" y="5969668"/>
            <a:ext cx="304800" cy="30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E339CF-7B06-4A00-A1A0-DAD2236FC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71" y="1285627"/>
            <a:ext cx="3790950" cy="188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48E93F-EB40-4808-9C94-86E6EF6E6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74" y="1081252"/>
            <a:ext cx="3790950" cy="1885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7AF2AA-66EC-4F5D-A656-C2848AFBD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3" y="4114553"/>
            <a:ext cx="3790950" cy="1885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k2">
            <a:extLst>
              <a:ext uri="{FF2B5EF4-FFF2-40B4-BE49-F238E27FC236}">
                <a16:creationId xmlns:a16="http://schemas.microsoft.com/office/drawing/2014/main" xmlns="" id="{CA193572-8A46-4E3B-9812-E140454C49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6122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1DDFF1-107A-484B-8963-13A9FAAA9C5C}"/>
              </a:ext>
            </a:extLst>
          </p:cNvPr>
          <p:cNvSpPr txBox="1"/>
          <p:nvPr/>
        </p:nvSpPr>
        <p:spPr>
          <a:xfrm>
            <a:off x="3412901" y="3013501"/>
            <a:ext cx="5705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bày sản phẩm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FAFFF4-288C-4E19-8162-7D6868A87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2" y="3612785"/>
            <a:ext cx="592232" cy="538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A0AA2C-6C78-43A8-A276-58292656D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3" y="4904380"/>
            <a:ext cx="482761" cy="438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E204CC-D657-4773-A8F1-6BC260FB4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51" y="651387"/>
            <a:ext cx="674692" cy="613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ED454E-6F85-4DCA-A980-CF69E03E33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55" y="623901"/>
            <a:ext cx="407753" cy="370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018BFA-70E2-4DA0-BAB7-ABE7F6B90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329" y="1163782"/>
            <a:ext cx="362763" cy="329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814E0E-EFFE-4E13-8704-2A9B77DA8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74" y="5243734"/>
            <a:ext cx="752870" cy="684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AD5157-B965-4552-9B4A-B7113872D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45" y="5810688"/>
            <a:ext cx="438857" cy="398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61EF69-3B02-4F1C-8333-94F448498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5113099"/>
            <a:ext cx="1232270" cy="1120244"/>
          </a:xfrm>
          <a:prstGeom prst="rect">
            <a:avLst/>
          </a:prstGeom>
        </p:spPr>
      </p:pic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xmlns="" id="{D07C4149-3C0F-4B59-89ED-635E243C3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7608" y="5113099"/>
            <a:ext cx="203049" cy="203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k2">
            <a:extLst>
              <a:ext uri="{FF2B5EF4-FFF2-40B4-BE49-F238E27FC236}">
                <a16:creationId xmlns:a16="http://schemas.microsoft.com/office/drawing/2014/main" xmlns="" id="{CA193572-8A46-4E3B-9812-E140454C49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6122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1DDFF1-107A-484B-8963-13A9FAAA9C5C}"/>
              </a:ext>
            </a:extLst>
          </p:cNvPr>
          <p:cNvSpPr txBox="1"/>
          <p:nvPr/>
        </p:nvSpPr>
        <p:spPr>
          <a:xfrm>
            <a:off x="3412901" y="3013501"/>
            <a:ext cx="5705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sản phẩm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FAFFF4-288C-4E19-8162-7D6868A87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2" y="3612785"/>
            <a:ext cx="592232" cy="538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A0AA2C-6C78-43A8-A276-58292656D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3" y="4904380"/>
            <a:ext cx="482761" cy="438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E204CC-D657-4773-A8F1-6BC260FB4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51" y="651387"/>
            <a:ext cx="674692" cy="613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ED454E-6F85-4DCA-A980-CF69E03E3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55" y="623901"/>
            <a:ext cx="407753" cy="370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018BFA-70E2-4DA0-BAB7-ABE7F6B90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329" y="1163782"/>
            <a:ext cx="362763" cy="329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814E0E-EFFE-4E13-8704-2A9B77DA8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74" y="5243734"/>
            <a:ext cx="752870" cy="684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AD5157-B965-4552-9B4A-B7113872D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45" y="5810688"/>
            <a:ext cx="438857" cy="398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61EF69-3B02-4F1C-8333-94F448498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5113099"/>
            <a:ext cx="1232270" cy="112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06851756728843546">
            <a:hlinkClick r:id="" action="ppaction://media"/>
            <a:extLst>
              <a:ext uri="{FF2B5EF4-FFF2-40B4-BE49-F238E27FC236}">
                <a16:creationId xmlns:a16="http://schemas.microsoft.com/office/drawing/2014/main" xmlns="" id="{646E3468-26F9-4F40-9758-C175ECC23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6763" cy="6855323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325C8764-E178-454E-827D-FDD0C917E6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28" y="1628312"/>
            <a:ext cx="7155531" cy="23292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1AB0EF-B4D4-4FC2-B3C1-E66F43E2DFB4}"/>
              </a:ext>
            </a:extLst>
          </p:cNvPr>
          <p:cNvSpPr/>
          <p:nvPr/>
        </p:nvSpPr>
        <p:spPr>
          <a:xfrm>
            <a:off x="1832665" y="98811"/>
            <a:ext cx="77796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i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cô sức khoẻ</a:t>
            </a:r>
          </a:p>
          <a:p>
            <a:pPr algn="ctr"/>
            <a:r>
              <a:rPr lang="en-US" sz="4000" b="1" i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</a:t>
            </a:r>
            <a:endParaRPr lang="en-US" sz="4000" b="1">
              <a:ln/>
              <a:solidFill>
                <a:schemeClr val="accent4"/>
              </a:solidFill>
            </a:endParaRPr>
          </a:p>
        </p:txBody>
      </p:sp>
      <p:pic>
        <p:nvPicPr>
          <p:cNvPr id="3" name="nhạc cuối tạo hình">
            <a:hlinkClick r:id="" action="ppaction://media"/>
            <a:extLst>
              <a:ext uri="{FF2B5EF4-FFF2-40B4-BE49-F238E27FC236}">
                <a16:creationId xmlns:a16="http://schemas.microsoft.com/office/drawing/2014/main" xmlns="" id="{D5910520-7062-4DF5-AFB8-F09375F579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42918" y="6642100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51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4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64</Words>
  <Application>Microsoft Office PowerPoint</Application>
  <PresentationFormat>Widescreen</PresentationFormat>
  <Paragraphs>14</Paragraphs>
  <Slides>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70</cp:revision>
  <dcterms:created xsi:type="dcterms:W3CDTF">2023-03-16T05:48:23Z</dcterms:created>
  <dcterms:modified xsi:type="dcterms:W3CDTF">2025-05-07T13:37:40Z</dcterms:modified>
</cp:coreProperties>
</file>