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Muli Bold" panose="020B0604020202020204" charset="0"/>
      <p:regular r:id="rId9"/>
    </p:embeddedFont>
    <p:embeddedFont>
      <p:font typeface="Muli" panose="020B0604020202020204" charset="0"/>
      <p:regular r:id="rId10"/>
    </p:embeddedFont>
    <p:embeddedFont>
      <p:font typeface="Baloo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0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17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37.sv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image" Target="../media/image40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1.png"/><Relationship Id="rId4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97742" y="3318819"/>
            <a:ext cx="8205551" cy="8185037"/>
          </a:xfrm>
          <a:custGeom>
            <a:avLst/>
            <a:gdLst/>
            <a:ahLst/>
            <a:cxnLst/>
            <a:rect l="l" t="t" r="r" b="b"/>
            <a:pathLst>
              <a:path w="8205551" h="8185037">
                <a:moveTo>
                  <a:pt x="0" y="0"/>
                </a:moveTo>
                <a:lnTo>
                  <a:pt x="8205551" y="0"/>
                </a:lnTo>
                <a:lnTo>
                  <a:pt x="8205551" y="8185037"/>
                </a:lnTo>
                <a:lnTo>
                  <a:pt x="0" y="8185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50142" y="3166419"/>
            <a:ext cx="8205551" cy="8185037"/>
          </a:xfrm>
          <a:custGeom>
            <a:avLst/>
            <a:gdLst/>
            <a:ahLst/>
            <a:cxnLst/>
            <a:rect l="l" t="t" r="r" b="b"/>
            <a:pathLst>
              <a:path w="8205551" h="8185037">
                <a:moveTo>
                  <a:pt x="0" y="0"/>
                </a:moveTo>
                <a:lnTo>
                  <a:pt x="8205551" y="0"/>
                </a:lnTo>
                <a:lnTo>
                  <a:pt x="8205551" y="8185037"/>
                </a:lnTo>
                <a:lnTo>
                  <a:pt x="0" y="8185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84718" y="-2132500"/>
            <a:ext cx="6426836" cy="6322400"/>
          </a:xfrm>
          <a:custGeom>
            <a:avLst/>
            <a:gdLst/>
            <a:ahLst/>
            <a:cxnLst/>
            <a:rect l="l" t="t" r="r" b="b"/>
            <a:pathLst>
              <a:path w="6426836" h="6322400">
                <a:moveTo>
                  <a:pt x="0" y="0"/>
                </a:moveTo>
                <a:lnTo>
                  <a:pt x="6426836" y="0"/>
                </a:lnTo>
                <a:lnTo>
                  <a:pt x="6426836" y="6322400"/>
                </a:lnTo>
                <a:lnTo>
                  <a:pt x="0" y="6322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47774">
            <a:off x="13441375" y="488497"/>
            <a:ext cx="4461623" cy="3707203"/>
          </a:xfrm>
          <a:custGeom>
            <a:avLst/>
            <a:gdLst/>
            <a:ahLst/>
            <a:cxnLst/>
            <a:rect l="l" t="t" r="r" b="b"/>
            <a:pathLst>
              <a:path w="4461623" h="3707203">
                <a:moveTo>
                  <a:pt x="0" y="0"/>
                </a:moveTo>
                <a:lnTo>
                  <a:pt x="4461623" y="0"/>
                </a:lnTo>
                <a:lnTo>
                  <a:pt x="4461623" y="3707203"/>
                </a:lnTo>
                <a:lnTo>
                  <a:pt x="0" y="3707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640154" y="8183218"/>
            <a:ext cx="4175602" cy="3168238"/>
          </a:xfrm>
          <a:custGeom>
            <a:avLst/>
            <a:gdLst/>
            <a:ahLst/>
            <a:cxnLst/>
            <a:rect l="l" t="t" r="r" b="b"/>
            <a:pathLst>
              <a:path w="4175602" h="3168238">
                <a:moveTo>
                  <a:pt x="0" y="0"/>
                </a:moveTo>
                <a:lnTo>
                  <a:pt x="4175602" y="0"/>
                </a:lnTo>
                <a:lnTo>
                  <a:pt x="4175602" y="3168238"/>
                </a:lnTo>
                <a:lnTo>
                  <a:pt x="0" y="3168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38800" y="2611194"/>
            <a:ext cx="9753897" cy="5913300"/>
          </a:xfrm>
          <a:custGeom>
            <a:avLst/>
            <a:gdLst/>
            <a:ahLst/>
            <a:cxnLst/>
            <a:rect l="l" t="t" r="r" b="b"/>
            <a:pathLst>
              <a:path w="9753897" h="5913300">
                <a:moveTo>
                  <a:pt x="0" y="0"/>
                </a:moveTo>
                <a:lnTo>
                  <a:pt x="9753897" y="0"/>
                </a:lnTo>
                <a:lnTo>
                  <a:pt x="9753897" y="5913299"/>
                </a:lnTo>
                <a:lnTo>
                  <a:pt x="0" y="59132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2895600" y="600231"/>
            <a:ext cx="8968536" cy="5437175"/>
          </a:xfrm>
          <a:custGeom>
            <a:avLst/>
            <a:gdLst/>
            <a:ahLst/>
            <a:cxnLst/>
            <a:rect l="l" t="t" r="r" b="b"/>
            <a:pathLst>
              <a:path w="8968536" h="5437175">
                <a:moveTo>
                  <a:pt x="8968536" y="0"/>
                </a:moveTo>
                <a:lnTo>
                  <a:pt x="0" y="0"/>
                </a:lnTo>
                <a:lnTo>
                  <a:pt x="0" y="5437175"/>
                </a:lnTo>
                <a:lnTo>
                  <a:pt x="8968536" y="5437175"/>
                </a:lnTo>
                <a:lnTo>
                  <a:pt x="896853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52633" y="2751625"/>
            <a:ext cx="15525767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PHÒNG GIÁO DỤC VÀ ĐÀO TẠO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QUẬN LONG 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TRƯỜNG MẦM NON HOA TRẠNG 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NGUYÊN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LĨNH VỰC PHÁT TRIỂN </a:t>
            </a:r>
            <a:r>
              <a:rPr lang="en-US" altLang="en-US" sz="4000" b="1" dirty="0" smtClean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NHẬN THỨC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 smtClean="0">
              <a:solidFill>
                <a:srgbClr val="0070C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Đề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tài:Tìm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hiểu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hiện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tượng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sấm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xét</a:t>
            </a:r>
            <a:endParaRPr lang="en-US" altLang="en-US" sz="4000" b="1" dirty="0" smtClean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24503" y="41960"/>
            <a:ext cx="5463497" cy="5101540"/>
          </a:xfrm>
          <a:custGeom>
            <a:avLst/>
            <a:gdLst/>
            <a:ahLst/>
            <a:cxnLst/>
            <a:rect l="l" t="t" r="r" b="b"/>
            <a:pathLst>
              <a:path w="5463497" h="5101540">
                <a:moveTo>
                  <a:pt x="0" y="0"/>
                </a:moveTo>
                <a:lnTo>
                  <a:pt x="5463497" y="0"/>
                </a:lnTo>
                <a:lnTo>
                  <a:pt x="5463497" y="5101540"/>
                </a:lnTo>
                <a:lnTo>
                  <a:pt x="0" y="5101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20979" y="2894822"/>
            <a:ext cx="7736042" cy="7378250"/>
          </a:xfrm>
          <a:custGeom>
            <a:avLst/>
            <a:gdLst/>
            <a:ahLst/>
            <a:cxnLst/>
            <a:rect l="l" t="t" r="r" b="b"/>
            <a:pathLst>
              <a:path w="7736042" h="7378250">
                <a:moveTo>
                  <a:pt x="0" y="0"/>
                </a:moveTo>
                <a:lnTo>
                  <a:pt x="7736042" y="0"/>
                </a:lnTo>
                <a:lnTo>
                  <a:pt x="7736042" y="7378251"/>
                </a:lnTo>
                <a:lnTo>
                  <a:pt x="0" y="73782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85991" y="7277100"/>
            <a:ext cx="6081227" cy="3166983"/>
          </a:xfrm>
          <a:custGeom>
            <a:avLst/>
            <a:gdLst/>
            <a:ahLst/>
            <a:cxnLst/>
            <a:rect l="l" t="t" r="r" b="b"/>
            <a:pathLst>
              <a:path w="6081227" h="3166983">
                <a:moveTo>
                  <a:pt x="0" y="0"/>
                </a:moveTo>
                <a:lnTo>
                  <a:pt x="6081227" y="0"/>
                </a:lnTo>
                <a:lnTo>
                  <a:pt x="6081227" y="3166983"/>
                </a:lnTo>
                <a:lnTo>
                  <a:pt x="0" y="31669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562600" y="2095500"/>
            <a:ext cx="6644173" cy="7791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Sấm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Sét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hét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đùng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đùng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nổ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lung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tung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vung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nồi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bát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đĩa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nhà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tôi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...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Tôi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lôi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ra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roi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roi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trốn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về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trời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68659" y="666361"/>
            <a:ext cx="12239257" cy="129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Đồng dao: Ông sấm ông sét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92" y="3084064"/>
            <a:ext cx="8048620" cy="5691519"/>
            <a:chOff x="0" y="0"/>
            <a:chExt cx="2119801" cy="1499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9801" cy="1499001"/>
            </a:xfrm>
            <a:custGeom>
              <a:avLst/>
              <a:gdLst/>
              <a:ahLst/>
              <a:cxnLst/>
              <a:rect l="l" t="t" r="r" b="b"/>
              <a:pathLst>
                <a:path w="2119801" h="1499001">
                  <a:moveTo>
                    <a:pt x="49057" y="0"/>
                  </a:moveTo>
                  <a:lnTo>
                    <a:pt x="2070745" y="0"/>
                  </a:lnTo>
                  <a:cubicBezTo>
                    <a:pt x="2097838" y="0"/>
                    <a:pt x="2119801" y="21963"/>
                    <a:pt x="2119801" y="49057"/>
                  </a:cubicBezTo>
                  <a:lnTo>
                    <a:pt x="2119801" y="1449944"/>
                  </a:lnTo>
                  <a:cubicBezTo>
                    <a:pt x="2119801" y="1477037"/>
                    <a:pt x="2097838" y="1499001"/>
                    <a:pt x="2070745" y="1499001"/>
                  </a:cubicBezTo>
                  <a:lnTo>
                    <a:pt x="49057" y="1499001"/>
                  </a:lnTo>
                  <a:cubicBezTo>
                    <a:pt x="21963" y="1499001"/>
                    <a:pt x="0" y="1477037"/>
                    <a:pt x="0" y="1449944"/>
                  </a:cubicBezTo>
                  <a:lnTo>
                    <a:pt x="0" y="49057"/>
                  </a:lnTo>
                  <a:cubicBezTo>
                    <a:pt x="0" y="21963"/>
                    <a:pt x="21963" y="0"/>
                    <a:pt x="49057" y="0"/>
                  </a:cubicBezTo>
                  <a:close/>
                </a:path>
              </a:pathLst>
            </a:custGeom>
            <a:solidFill>
              <a:srgbClr val="E6F3FB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19801" cy="153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47164" y="2923007"/>
            <a:ext cx="4482949" cy="4143391"/>
          </a:xfrm>
          <a:custGeom>
            <a:avLst/>
            <a:gdLst/>
            <a:ahLst/>
            <a:cxnLst/>
            <a:rect l="l" t="t" r="r" b="b"/>
            <a:pathLst>
              <a:path w="4482949" h="4143391">
                <a:moveTo>
                  <a:pt x="0" y="0"/>
                </a:moveTo>
                <a:lnTo>
                  <a:pt x="4482948" y="0"/>
                </a:lnTo>
                <a:lnTo>
                  <a:pt x="4482948" y="4143391"/>
                </a:lnTo>
                <a:lnTo>
                  <a:pt x="0" y="41433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17" r="-2382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75169" y="4994703"/>
            <a:ext cx="2587243" cy="3409875"/>
          </a:xfrm>
          <a:custGeom>
            <a:avLst/>
            <a:gdLst/>
            <a:ahLst/>
            <a:cxnLst/>
            <a:rect l="l" t="t" r="r" b="b"/>
            <a:pathLst>
              <a:path w="2587243" h="3409875">
                <a:moveTo>
                  <a:pt x="0" y="0"/>
                </a:moveTo>
                <a:lnTo>
                  <a:pt x="2587243" y="0"/>
                </a:lnTo>
                <a:lnTo>
                  <a:pt x="2587243" y="3409875"/>
                </a:lnTo>
                <a:lnTo>
                  <a:pt x="0" y="3409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525588" y="3084064"/>
            <a:ext cx="8048620" cy="5691519"/>
            <a:chOff x="0" y="0"/>
            <a:chExt cx="2119801" cy="14990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19801" cy="1499001"/>
            </a:xfrm>
            <a:custGeom>
              <a:avLst/>
              <a:gdLst/>
              <a:ahLst/>
              <a:cxnLst/>
              <a:rect l="l" t="t" r="r" b="b"/>
              <a:pathLst>
                <a:path w="2119801" h="1499001">
                  <a:moveTo>
                    <a:pt x="49057" y="0"/>
                  </a:moveTo>
                  <a:lnTo>
                    <a:pt x="2070745" y="0"/>
                  </a:lnTo>
                  <a:cubicBezTo>
                    <a:pt x="2097838" y="0"/>
                    <a:pt x="2119801" y="21963"/>
                    <a:pt x="2119801" y="49057"/>
                  </a:cubicBezTo>
                  <a:lnTo>
                    <a:pt x="2119801" y="1449944"/>
                  </a:lnTo>
                  <a:cubicBezTo>
                    <a:pt x="2119801" y="1477037"/>
                    <a:pt x="2097838" y="1499001"/>
                    <a:pt x="2070745" y="1499001"/>
                  </a:cubicBezTo>
                  <a:lnTo>
                    <a:pt x="49057" y="1499001"/>
                  </a:lnTo>
                  <a:cubicBezTo>
                    <a:pt x="21963" y="1499001"/>
                    <a:pt x="0" y="1477037"/>
                    <a:pt x="0" y="1449944"/>
                  </a:cubicBezTo>
                  <a:lnTo>
                    <a:pt x="0" y="49057"/>
                  </a:lnTo>
                  <a:cubicBezTo>
                    <a:pt x="0" y="21963"/>
                    <a:pt x="21963" y="0"/>
                    <a:pt x="49057" y="0"/>
                  </a:cubicBezTo>
                  <a:close/>
                </a:path>
              </a:pathLst>
            </a:custGeom>
            <a:solidFill>
              <a:srgbClr val="E6F3FB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19801" cy="153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706063" y="3557327"/>
            <a:ext cx="3200770" cy="4218478"/>
          </a:xfrm>
          <a:custGeom>
            <a:avLst/>
            <a:gdLst/>
            <a:ahLst/>
            <a:cxnLst/>
            <a:rect l="l" t="t" r="r" b="b"/>
            <a:pathLst>
              <a:path w="3200770" h="4218478">
                <a:moveTo>
                  <a:pt x="0" y="0"/>
                </a:moveTo>
                <a:lnTo>
                  <a:pt x="3200770" y="0"/>
                </a:lnTo>
                <a:lnTo>
                  <a:pt x="3200770" y="4218478"/>
                </a:lnTo>
                <a:lnTo>
                  <a:pt x="0" y="4218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49898" y="4884537"/>
            <a:ext cx="3709402" cy="3419394"/>
          </a:xfrm>
          <a:custGeom>
            <a:avLst/>
            <a:gdLst/>
            <a:ahLst/>
            <a:cxnLst/>
            <a:rect l="l" t="t" r="r" b="b"/>
            <a:pathLst>
              <a:path w="3709402" h="3419394">
                <a:moveTo>
                  <a:pt x="0" y="0"/>
                </a:moveTo>
                <a:lnTo>
                  <a:pt x="3709402" y="0"/>
                </a:lnTo>
                <a:lnTo>
                  <a:pt x="3709402" y="3419394"/>
                </a:lnTo>
                <a:lnTo>
                  <a:pt x="0" y="3419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13792" y="685411"/>
            <a:ext cx="1223925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Thí nghiệm: Mô phỏng sấm sét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8666" y="8884920"/>
            <a:ext cx="719720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Thổi bóng bay và buộc chặt.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62412" y="8831580"/>
            <a:ext cx="9779342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Chà xát quả bóng bay lên miếng len để tạo ra điện tích tĩnh.</a:t>
            </a:r>
          </a:p>
        </p:txBody>
      </p:sp>
      <p:sp>
        <p:nvSpPr>
          <p:cNvPr id="15" name="Freeform 15"/>
          <p:cNvSpPr/>
          <p:nvPr/>
        </p:nvSpPr>
        <p:spPr>
          <a:xfrm rot="-119913">
            <a:off x="13489908" y="79779"/>
            <a:ext cx="4633824" cy="3359522"/>
          </a:xfrm>
          <a:custGeom>
            <a:avLst/>
            <a:gdLst/>
            <a:ahLst/>
            <a:cxnLst/>
            <a:rect l="l" t="t" r="r" b="b"/>
            <a:pathLst>
              <a:path w="4633824" h="3359522">
                <a:moveTo>
                  <a:pt x="0" y="0"/>
                </a:moveTo>
                <a:lnTo>
                  <a:pt x="4633824" y="0"/>
                </a:lnTo>
                <a:lnTo>
                  <a:pt x="4633824" y="3359523"/>
                </a:lnTo>
                <a:lnTo>
                  <a:pt x="0" y="3359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693" y="2672007"/>
            <a:ext cx="8048620" cy="5691519"/>
            <a:chOff x="0" y="0"/>
            <a:chExt cx="2119801" cy="1499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9801" cy="1499001"/>
            </a:xfrm>
            <a:custGeom>
              <a:avLst/>
              <a:gdLst/>
              <a:ahLst/>
              <a:cxnLst/>
              <a:rect l="l" t="t" r="r" b="b"/>
              <a:pathLst>
                <a:path w="2119801" h="1499001">
                  <a:moveTo>
                    <a:pt x="49057" y="0"/>
                  </a:moveTo>
                  <a:lnTo>
                    <a:pt x="2070745" y="0"/>
                  </a:lnTo>
                  <a:cubicBezTo>
                    <a:pt x="2097838" y="0"/>
                    <a:pt x="2119801" y="21963"/>
                    <a:pt x="2119801" y="49057"/>
                  </a:cubicBezTo>
                  <a:lnTo>
                    <a:pt x="2119801" y="1449944"/>
                  </a:lnTo>
                  <a:cubicBezTo>
                    <a:pt x="2119801" y="1477037"/>
                    <a:pt x="2097838" y="1499001"/>
                    <a:pt x="2070745" y="1499001"/>
                  </a:cubicBezTo>
                  <a:lnTo>
                    <a:pt x="49057" y="1499001"/>
                  </a:lnTo>
                  <a:cubicBezTo>
                    <a:pt x="21963" y="1499001"/>
                    <a:pt x="0" y="1477037"/>
                    <a:pt x="0" y="1449944"/>
                  </a:cubicBezTo>
                  <a:lnTo>
                    <a:pt x="0" y="49057"/>
                  </a:lnTo>
                  <a:cubicBezTo>
                    <a:pt x="0" y="21963"/>
                    <a:pt x="21963" y="0"/>
                    <a:pt x="49057" y="0"/>
                  </a:cubicBezTo>
                  <a:close/>
                </a:path>
              </a:pathLst>
            </a:custGeom>
            <a:solidFill>
              <a:srgbClr val="A1C6E6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19801" cy="153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84489" y="2672007"/>
            <a:ext cx="8048620" cy="5691519"/>
            <a:chOff x="0" y="0"/>
            <a:chExt cx="2119801" cy="14990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19801" cy="1499001"/>
            </a:xfrm>
            <a:custGeom>
              <a:avLst/>
              <a:gdLst/>
              <a:ahLst/>
              <a:cxnLst/>
              <a:rect l="l" t="t" r="r" b="b"/>
              <a:pathLst>
                <a:path w="2119801" h="1499001">
                  <a:moveTo>
                    <a:pt x="49057" y="0"/>
                  </a:moveTo>
                  <a:lnTo>
                    <a:pt x="2070745" y="0"/>
                  </a:lnTo>
                  <a:cubicBezTo>
                    <a:pt x="2097838" y="0"/>
                    <a:pt x="2119801" y="21963"/>
                    <a:pt x="2119801" y="49057"/>
                  </a:cubicBezTo>
                  <a:lnTo>
                    <a:pt x="2119801" y="1449944"/>
                  </a:lnTo>
                  <a:cubicBezTo>
                    <a:pt x="2119801" y="1477037"/>
                    <a:pt x="2097838" y="1499001"/>
                    <a:pt x="2070745" y="1499001"/>
                  </a:cubicBezTo>
                  <a:lnTo>
                    <a:pt x="49057" y="1499001"/>
                  </a:lnTo>
                  <a:cubicBezTo>
                    <a:pt x="21963" y="1499001"/>
                    <a:pt x="0" y="1477037"/>
                    <a:pt x="0" y="1449944"/>
                  </a:cubicBezTo>
                  <a:lnTo>
                    <a:pt x="0" y="49057"/>
                  </a:lnTo>
                  <a:cubicBezTo>
                    <a:pt x="0" y="21963"/>
                    <a:pt x="21963" y="0"/>
                    <a:pt x="49057" y="0"/>
                  </a:cubicBezTo>
                  <a:close/>
                </a:path>
              </a:pathLst>
            </a:custGeom>
            <a:solidFill>
              <a:srgbClr val="A1C6E6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19801" cy="153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93962" y="5838603"/>
            <a:ext cx="5804420" cy="2524923"/>
          </a:xfrm>
          <a:custGeom>
            <a:avLst/>
            <a:gdLst/>
            <a:ahLst/>
            <a:cxnLst/>
            <a:rect l="l" t="t" r="r" b="b"/>
            <a:pathLst>
              <a:path w="5804420" h="2524923">
                <a:moveTo>
                  <a:pt x="0" y="0"/>
                </a:moveTo>
                <a:lnTo>
                  <a:pt x="5804420" y="0"/>
                </a:lnTo>
                <a:lnTo>
                  <a:pt x="5804420" y="2524923"/>
                </a:lnTo>
                <a:lnTo>
                  <a:pt x="0" y="2524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100324">
            <a:off x="2817830" y="6351160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8" y="0"/>
                </a:lnTo>
                <a:lnTo>
                  <a:pt x="490498" y="629236"/>
                </a:lnTo>
                <a:lnTo>
                  <a:pt x="0" y="629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0" name="Freeform 10"/>
          <p:cNvSpPr/>
          <p:nvPr/>
        </p:nvSpPr>
        <p:spPr>
          <a:xfrm rot="-1540024">
            <a:off x="4152173" y="7057930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7" y="0"/>
                </a:lnTo>
                <a:lnTo>
                  <a:pt x="490497" y="629235"/>
                </a:lnTo>
                <a:lnTo>
                  <a:pt x="0" y="629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1" name="Freeform 11"/>
          <p:cNvSpPr/>
          <p:nvPr/>
        </p:nvSpPr>
        <p:spPr>
          <a:xfrm rot="1490456">
            <a:off x="4357193" y="6256097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8" y="0"/>
                </a:lnTo>
                <a:lnTo>
                  <a:pt x="490498" y="629236"/>
                </a:lnTo>
                <a:lnTo>
                  <a:pt x="0" y="629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2" name="Freeform 12"/>
          <p:cNvSpPr/>
          <p:nvPr/>
        </p:nvSpPr>
        <p:spPr>
          <a:xfrm rot="1312880">
            <a:off x="5480291" y="6734513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7" y="0"/>
                </a:lnTo>
                <a:lnTo>
                  <a:pt x="490497" y="629235"/>
                </a:lnTo>
                <a:lnTo>
                  <a:pt x="0" y="629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3" name="Freeform 13"/>
          <p:cNvSpPr/>
          <p:nvPr/>
        </p:nvSpPr>
        <p:spPr>
          <a:xfrm rot="-7399910">
            <a:off x="3723061" y="6429962"/>
            <a:ext cx="362795" cy="629236"/>
          </a:xfrm>
          <a:custGeom>
            <a:avLst/>
            <a:gdLst/>
            <a:ahLst/>
            <a:cxnLst/>
            <a:rect l="l" t="t" r="r" b="b"/>
            <a:pathLst>
              <a:path w="362795" h="629236">
                <a:moveTo>
                  <a:pt x="0" y="0"/>
                </a:moveTo>
                <a:lnTo>
                  <a:pt x="362795" y="0"/>
                </a:lnTo>
                <a:lnTo>
                  <a:pt x="362795" y="629235"/>
                </a:lnTo>
                <a:lnTo>
                  <a:pt x="0" y="629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199" r="-501281"/>
            </a:stretch>
          </a:blipFill>
        </p:spPr>
      </p:sp>
      <p:sp>
        <p:nvSpPr>
          <p:cNvPr id="14" name="Freeform 14"/>
          <p:cNvSpPr/>
          <p:nvPr/>
        </p:nvSpPr>
        <p:spPr>
          <a:xfrm rot="4145871">
            <a:off x="4890907" y="6886913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8" y="0"/>
                </a:lnTo>
                <a:lnTo>
                  <a:pt x="490498" y="629235"/>
                </a:lnTo>
                <a:lnTo>
                  <a:pt x="0" y="629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5" name="Freeform 15"/>
          <p:cNvSpPr/>
          <p:nvPr/>
        </p:nvSpPr>
        <p:spPr>
          <a:xfrm rot="-1873955">
            <a:off x="4989793" y="6471829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8" y="0"/>
                </a:lnTo>
                <a:lnTo>
                  <a:pt x="490498" y="629236"/>
                </a:lnTo>
                <a:lnTo>
                  <a:pt x="0" y="629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6" name="Freeform 16"/>
          <p:cNvSpPr/>
          <p:nvPr/>
        </p:nvSpPr>
        <p:spPr>
          <a:xfrm rot="1143762">
            <a:off x="2739605" y="7134727"/>
            <a:ext cx="600617" cy="455346"/>
          </a:xfrm>
          <a:custGeom>
            <a:avLst/>
            <a:gdLst/>
            <a:ahLst/>
            <a:cxnLst/>
            <a:rect l="l" t="t" r="r" b="b"/>
            <a:pathLst>
              <a:path w="600617" h="455346">
                <a:moveTo>
                  <a:pt x="0" y="0"/>
                </a:moveTo>
                <a:lnTo>
                  <a:pt x="600616" y="0"/>
                </a:lnTo>
                <a:lnTo>
                  <a:pt x="600616" y="455345"/>
                </a:lnTo>
                <a:lnTo>
                  <a:pt x="0" y="4553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7634" b="-3781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725540" y="6255570"/>
            <a:ext cx="631742" cy="478943"/>
          </a:xfrm>
          <a:custGeom>
            <a:avLst/>
            <a:gdLst/>
            <a:ahLst/>
            <a:cxnLst/>
            <a:rect l="l" t="t" r="r" b="b"/>
            <a:pathLst>
              <a:path w="631742" h="478943">
                <a:moveTo>
                  <a:pt x="0" y="0"/>
                </a:moveTo>
                <a:lnTo>
                  <a:pt x="631742" y="0"/>
                </a:lnTo>
                <a:lnTo>
                  <a:pt x="631742" y="478943"/>
                </a:lnTo>
                <a:lnTo>
                  <a:pt x="0" y="4789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7634" b="-37819"/>
            </a:stretch>
          </a:blipFill>
        </p:spPr>
      </p:sp>
      <p:sp>
        <p:nvSpPr>
          <p:cNvPr id="18" name="Freeform 18"/>
          <p:cNvSpPr/>
          <p:nvPr/>
        </p:nvSpPr>
        <p:spPr>
          <a:xfrm rot="2346010">
            <a:off x="6269494" y="7226075"/>
            <a:ext cx="542471" cy="411263"/>
          </a:xfrm>
          <a:custGeom>
            <a:avLst/>
            <a:gdLst/>
            <a:ahLst/>
            <a:cxnLst/>
            <a:rect l="l" t="t" r="r" b="b"/>
            <a:pathLst>
              <a:path w="542471" h="411263">
                <a:moveTo>
                  <a:pt x="0" y="0"/>
                </a:moveTo>
                <a:lnTo>
                  <a:pt x="542470" y="0"/>
                </a:lnTo>
                <a:lnTo>
                  <a:pt x="542470" y="411263"/>
                </a:lnTo>
                <a:lnTo>
                  <a:pt x="0" y="4112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7634" b="-37819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398111" y="6837981"/>
            <a:ext cx="604300" cy="593725"/>
          </a:xfrm>
          <a:custGeom>
            <a:avLst/>
            <a:gdLst/>
            <a:ahLst/>
            <a:cxnLst/>
            <a:rect l="l" t="t" r="r" b="b"/>
            <a:pathLst>
              <a:path w="604300" h="593725">
                <a:moveTo>
                  <a:pt x="0" y="0"/>
                </a:moveTo>
                <a:lnTo>
                  <a:pt x="604301" y="0"/>
                </a:lnTo>
                <a:lnTo>
                  <a:pt x="604301" y="593726"/>
                </a:lnTo>
                <a:lnTo>
                  <a:pt x="0" y="5937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3281439">
            <a:off x="5951999" y="6638705"/>
            <a:ext cx="658041" cy="950240"/>
          </a:xfrm>
          <a:custGeom>
            <a:avLst/>
            <a:gdLst/>
            <a:ahLst/>
            <a:cxnLst/>
            <a:rect l="l" t="t" r="r" b="b"/>
            <a:pathLst>
              <a:path w="658041" h="950240">
                <a:moveTo>
                  <a:pt x="0" y="0"/>
                </a:moveTo>
                <a:lnTo>
                  <a:pt x="658041" y="0"/>
                </a:lnTo>
                <a:lnTo>
                  <a:pt x="658041" y="950240"/>
                </a:lnTo>
                <a:lnTo>
                  <a:pt x="0" y="9502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397422" y="6807207"/>
            <a:ext cx="639712" cy="655275"/>
          </a:xfrm>
          <a:custGeom>
            <a:avLst/>
            <a:gdLst/>
            <a:ahLst/>
            <a:cxnLst/>
            <a:rect l="l" t="t" r="r" b="b"/>
            <a:pathLst>
              <a:path w="639712" h="655275">
                <a:moveTo>
                  <a:pt x="0" y="0"/>
                </a:moveTo>
                <a:lnTo>
                  <a:pt x="639712" y="0"/>
                </a:lnTo>
                <a:lnTo>
                  <a:pt x="639712" y="655274"/>
                </a:lnTo>
                <a:lnTo>
                  <a:pt x="0" y="6552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993711" y="6557944"/>
            <a:ext cx="508005" cy="401309"/>
          </a:xfrm>
          <a:custGeom>
            <a:avLst/>
            <a:gdLst/>
            <a:ahLst/>
            <a:cxnLst/>
            <a:rect l="l" t="t" r="r" b="b"/>
            <a:pathLst>
              <a:path w="508005" h="401309">
                <a:moveTo>
                  <a:pt x="0" y="0"/>
                </a:moveTo>
                <a:lnTo>
                  <a:pt x="508004" y="0"/>
                </a:lnTo>
                <a:lnTo>
                  <a:pt x="508004" y="401308"/>
                </a:lnTo>
                <a:lnTo>
                  <a:pt x="0" y="4013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1652" r="-21652"/>
            </a:stretch>
          </a:blipFill>
        </p:spPr>
      </p:sp>
      <p:sp>
        <p:nvSpPr>
          <p:cNvPr id="23" name="Freeform 23"/>
          <p:cNvSpPr/>
          <p:nvPr/>
        </p:nvSpPr>
        <p:spPr>
          <a:xfrm rot="-2469656">
            <a:off x="5330435" y="7247677"/>
            <a:ext cx="576816" cy="349694"/>
          </a:xfrm>
          <a:custGeom>
            <a:avLst/>
            <a:gdLst/>
            <a:ahLst/>
            <a:cxnLst/>
            <a:rect l="l" t="t" r="r" b="b"/>
            <a:pathLst>
              <a:path w="576816" h="349694">
                <a:moveTo>
                  <a:pt x="0" y="0"/>
                </a:moveTo>
                <a:lnTo>
                  <a:pt x="576815" y="0"/>
                </a:lnTo>
                <a:lnTo>
                  <a:pt x="576815" y="349694"/>
                </a:lnTo>
                <a:lnTo>
                  <a:pt x="0" y="3496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4760202">
            <a:off x="3002057" y="2787899"/>
            <a:ext cx="3200770" cy="4218478"/>
          </a:xfrm>
          <a:custGeom>
            <a:avLst/>
            <a:gdLst/>
            <a:ahLst/>
            <a:cxnLst/>
            <a:rect l="l" t="t" r="r" b="b"/>
            <a:pathLst>
              <a:path w="3200770" h="4218478">
                <a:moveTo>
                  <a:pt x="0" y="0"/>
                </a:moveTo>
                <a:lnTo>
                  <a:pt x="3200770" y="0"/>
                </a:lnTo>
                <a:lnTo>
                  <a:pt x="3200770" y="4218478"/>
                </a:lnTo>
                <a:lnTo>
                  <a:pt x="0" y="42184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192906">
            <a:off x="6110400" y="2840365"/>
            <a:ext cx="1294961" cy="2490309"/>
          </a:xfrm>
          <a:custGeom>
            <a:avLst/>
            <a:gdLst/>
            <a:ahLst/>
            <a:cxnLst/>
            <a:rect l="l" t="t" r="r" b="b"/>
            <a:pathLst>
              <a:path w="1294961" h="2490309">
                <a:moveTo>
                  <a:pt x="0" y="0"/>
                </a:moveTo>
                <a:lnTo>
                  <a:pt x="1294961" y="0"/>
                </a:lnTo>
                <a:lnTo>
                  <a:pt x="1294961" y="2490309"/>
                </a:lnTo>
                <a:lnTo>
                  <a:pt x="0" y="2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151221" y="2684878"/>
            <a:ext cx="1246890" cy="2277425"/>
          </a:xfrm>
          <a:custGeom>
            <a:avLst/>
            <a:gdLst/>
            <a:ahLst/>
            <a:cxnLst/>
            <a:rect l="l" t="t" r="r" b="b"/>
            <a:pathLst>
              <a:path w="1246890" h="2277425">
                <a:moveTo>
                  <a:pt x="0" y="0"/>
                </a:moveTo>
                <a:lnTo>
                  <a:pt x="1246890" y="0"/>
                </a:lnTo>
                <a:lnTo>
                  <a:pt x="1246890" y="2277425"/>
                </a:lnTo>
                <a:lnTo>
                  <a:pt x="0" y="227742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72693" y="895350"/>
            <a:ext cx="1223925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Thí nghiệm: Mô phỏng sấm sét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508799" y="-1879353"/>
            <a:ext cx="5420076" cy="5702943"/>
            <a:chOff x="0" y="0"/>
            <a:chExt cx="7226768" cy="7603925"/>
          </a:xfrm>
        </p:grpSpPr>
        <p:sp>
          <p:nvSpPr>
            <p:cNvPr id="29" name="Freeform 29"/>
            <p:cNvSpPr/>
            <p:nvPr/>
          </p:nvSpPr>
          <p:spPr>
            <a:xfrm rot="-4657567">
              <a:off x="1645859" y="2036766"/>
              <a:ext cx="5145870" cy="5030088"/>
            </a:xfrm>
            <a:custGeom>
              <a:avLst/>
              <a:gdLst/>
              <a:ahLst/>
              <a:cxnLst/>
              <a:rect l="l" t="t" r="r" b="b"/>
              <a:pathLst>
                <a:path w="5145870" h="5030088">
                  <a:moveTo>
                    <a:pt x="0" y="0"/>
                  </a:moveTo>
                  <a:lnTo>
                    <a:pt x="5145870" y="0"/>
                  </a:lnTo>
                  <a:lnTo>
                    <a:pt x="5145870" y="5030088"/>
                  </a:lnTo>
                  <a:lnTo>
                    <a:pt x="0" y="5030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186431">
              <a:off x="919513" y="837118"/>
              <a:ext cx="4304169" cy="4512890"/>
            </a:xfrm>
            <a:custGeom>
              <a:avLst/>
              <a:gdLst/>
              <a:ahLst/>
              <a:cxnLst/>
              <a:rect l="l" t="t" r="r" b="b"/>
              <a:pathLst>
                <a:path w="4304169" h="4512890">
                  <a:moveTo>
                    <a:pt x="0" y="0"/>
                  </a:moveTo>
                  <a:lnTo>
                    <a:pt x="4304168" y="0"/>
                  </a:lnTo>
                  <a:lnTo>
                    <a:pt x="4304168" y="4512890"/>
                  </a:lnTo>
                  <a:lnTo>
                    <a:pt x="0" y="4512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Freeform 31"/>
          <p:cNvSpPr/>
          <p:nvPr/>
        </p:nvSpPr>
        <p:spPr>
          <a:xfrm rot="7253381">
            <a:off x="11987998" y="4108627"/>
            <a:ext cx="2925459" cy="3855629"/>
          </a:xfrm>
          <a:custGeom>
            <a:avLst/>
            <a:gdLst/>
            <a:ahLst/>
            <a:cxnLst/>
            <a:rect l="l" t="t" r="r" b="b"/>
            <a:pathLst>
              <a:path w="2925459" h="3855629">
                <a:moveTo>
                  <a:pt x="0" y="0"/>
                </a:moveTo>
                <a:lnTo>
                  <a:pt x="2925459" y="0"/>
                </a:lnTo>
                <a:lnTo>
                  <a:pt x="2925459" y="3855629"/>
                </a:lnTo>
                <a:lnTo>
                  <a:pt x="0" y="385562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738811">
            <a:off x="12959566" y="3254526"/>
            <a:ext cx="4349885" cy="2566737"/>
          </a:xfrm>
          <a:custGeom>
            <a:avLst/>
            <a:gdLst/>
            <a:ahLst/>
            <a:cxnLst/>
            <a:rect l="l" t="t" r="r" b="b"/>
            <a:pathLst>
              <a:path w="4349885" h="2566737">
                <a:moveTo>
                  <a:pt x="0" y="0"/>
                </a:moveTo>
                <a:lnTo>
                  <a:pt x="4349885" y="0"/>
                </a:lnTo>
                <a:lnTo>
                  <a:pt x="4349885" y="2566737"/>
                </a:lnTo>
                <a:lnTo>
                  <a:pt x="0" y="256673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b="-75618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109740" y="8649276"/>
            <a:ext cx="7504928" cy="128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3"/>
              </a:lnSpc>
              <a:spcBef>
                <a:spcPct val="0"/>
              </a:spcBef>
            </a:pPr>
            <a:r>
              <a:rPr lang="en-US" sz="3745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Đưa quả bóng bay lại gần tờ giấy trắng và quan sát.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954025" y="8562975"/>
            <a:ext cx="5708026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  <a:spcBef>
                <a:spcPct val="0"/>
              </a:spcBef>
            </a:pPr>
            <a:r>
              <a:rPr lang="en-US" sz="375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Thả quả bóng bay để tạo ra âm thanh.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297741"/>
            <a:ext cx="16510814" cy="6256286"/>
            <a:chOff x="0" y="0"/>
            <a:chExt cx="4348527" cy="16477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8527" cy="1647746"/>
            </a:xfrm>
            <a:custGeom>
              <a:avLst/>
              <a:gdLst/>
              <a:ahLst/>
              <a:cxnLst/>
              <a:rect l="l" t="t" r="r" b="b"/>
              <a:pathLst>
                <a:path w="4348527" h="1647746">
                  <a:moveTo>
                    <a:pt x="23914" y="0"/>
                  </a:moveTo>
                  <a:lnTo>
                    <a:pt x="4324613" y="0"/>
                  </a:lnTo>
                  <a:cubicBezTo>
                    <a:pt x="4337820" y="0"/>
                    <a:pt x="4348527" y="10707"/>
                    <a:pt x="4348527" y="23914"/>
                  </a:cubicBezTo>
                  <a:lnTo>
                    <a:pt x="4348527" y="1623832"/>
                  </a:lnTo>
                  <a:cubicBezTo>
                    <a:pt x="4348527" y="1637039"/>
                    <a:pt x="4337820" y="1647746"/>
                    <a:pt x="4324613" y="1647746"/>
                  </a:cubicBezTo>
                  <a:lnTo>
                    <a:pt x="23914" y="1647746"/>
                  </a:lnTo>
                  <a:cubicBezTo>
                    <a:pt x="17572" y="1647746"/>
                    <a:pt x="11489" y="1645227"/>
                    <a:pt x="7004" y="1640742"/>
                  </a:cubicBezTo>
                  <a:cubicBezTo>
                    <a:pt x="2519" y="1636257"/>
                    <a:pt x="0" y="1630175"/>
                    <a:pt x="0" y="1623832"/>
                  </a:cubicBezTo>
                  <a:lnTo>
                    <a:pt x="0" y="23914"/>
                  </a:lnTo>
                  <a:cubicBezTo>
                    <a:pt x="0" y="17572"/>
                    <a:pt x="2519" y="11489"/>
                    <a:pt x="7004" y="7004"/>
                  </a:cubicBezTo>
                  <a:cubicBezTo>
                    <a:pt x="11489" y="2519"/>
                    <a:pt x="17572" y="0"/>
                    <a:pt x="23914" y="0"/>
                  </a:cubicBezTo>
                  <a:close/>
                </a:path>
              </a:pathLst>
            </a:custGeom>
            <a:solidFill>
              <a:srgbClr val="A1C6E6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48527" cy="1685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08799" y="-1879353"/>
            <a:ext cx="5420076" cy="5702943"/>
            <a:chOff x="0" y="0"/>
            <a:chExt cx="7226768" cy="7603925"/>
          </a:xfrm>
        </p:grpSpPr>
        <p:sp>
          <p:nvSpPr>
            <p:cNvPr id="6" name="Freeform 6"/>
            <p:cNvSpPr/>
            <p:nvPr/>
          </p:nvSpPr>
          <p:spPr>
            <a:xfrm rot="-4657567">
              <a:off x="1645859" y="2036766"/>
              <a:ext cx="5145870" cy="5030088"/>
            </a:xfrm>
            <a:custGeom>
              <a:avLst/>
              <a:gdLst/>
              <a:ahLst/>
              <a:cxnLst/>
              <a:rect l="l" t="t" r="r" b="b"/>
              <a:pathLst>
                <a:path w="5145870" h="5030088">
                  <a:moveTo>
                    <a:pt x="0" y="0"/>
                  </a:moveTo>
                  <a:lnTo>
                    <a:pt x="5145870" y="0"/>
                  </a:lnTo>
                  <a:lnTo>
                    <a:pt x="5145870" y="5030088"/>
                  </a:lnTo>
                  <a:lnTo>
                    <a:pt x="0" y="5030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2186431">
              <a:off x="919513" y="837118"/>
              <a:ext cx="4304169" cy="4512890"/>
            </a:xfrm>
            <a:custGeom>
              <a:avLst/>
              <a:gdLst/>
              <a:ahLst/>
              <a:cxnLst/>
              <a:rect l="l" t="t" r="r" b="b"/>
              <a:pathLst>
                <a:path w="4304169" h="4512890">
                  <a:moveTo>
                    <a:pt x="0" y="0"/>
                  </a:moveTo>
                  <a:lnTo>
                    <a:pt x="4304168" y="0"/>
                  </a:lnTo>
                  <a:lnTo>
                    <a:pt x="4304168" y="4512890"/>
                  </a:lnTo>
                  <a:lnTo>
                    <a:pt x="0" y="4512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9684257" y="2297741"/>
            <a:ext cx="7289623" cy="7724325"/>
          </a:xfrm>
          <a:custGeom>
            <a:avLst/>
            <a:gdLst/>
            <a:ahLst/>
            <a:cxnLst/>
            <a:rect l="l" t="t" r="r" b="b"/>
            <a:pathLst>
              <a:path w="7289623" h="7724325">
                <a:moveTo>
                  <a:pt x="0" y="0"/>
                </a:moveTo>
                <a:lnTo>
                  <a:pt x="7289622" y="0"/>
                </a:lnTo>
                <a:lnTo>
                  <a:pt x="7289622" y="7724324"/>
                </a:lnTo>
                <a:lnTo>
                  <a:pt x="0" y="7724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324927" y="2330528"/>
            <a:ext cx="8934789" cy="6433048"/>
          </a:xfrm>
          <a:custGeom>
            <a:avLst/>
            <a:gdLst/>
            <a:ahLst/>
            <a:cxnLst/>
            <a:rect l="l" t="t" r="r" b="b"/>
            <a:pathLst>
              <a:path w="8934789" h="6433048">
                <a:moveTo>
                  <a:pt x="0" y="0"/>
                </a:moveTo>
                <a:lnTo>
                  <a:pt x="8934789" y="0"/>
                </a:lnTo>
                <a:lnTo>
                  <a:pt x="8934789" y="6433048"/>
                </a:lnTo>
                <a:lnTo>
                  <a:pt x="0" y="64330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72693" y="895350"/>
            <a:ext cx="1223925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Thí nghiệm: Mô phỏng sấm sét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8486" y="8687376"/>
            <a:ext cx="16791028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Chiếu đèn pin vào tờ giấy trắng để tạo ánh sáng, mô phỏng tia chớp đi kèm với âm thanh sấm sét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C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42357" y="2199600"/>
            <a:ext cx="13169538" cy="366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62"/>
              </a:lnSpc>
              <a:spcBef>
                <a:spcPct val="0"/>
              </a:spcBef>
            </a:pPr>
            <a:r>
              <a:rPr lang="en-US" sz="1054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Chia sẻ, giải thích hiện tượng.</a:t>
            </a:r>
          </a:p>
        </p:txBody>
      </p:sp>
      <p:sp>
        <p:nvSpPr>
          <p:cNvPr id="3" name="Freeform 3"/>
          <p:cNvSpPr/>
          <p:nvPr/>
        </p:nvSpPr>
        <p:spPr>
          <a:xfrm>
            <a:off x="13317442" y="0"/>
            <a:ext cx="4970558" cy="4858720"/>
          </a:xfrm>
          <a:custGeom>
            <a:avLst/>
            <a:gdLst/>
            <a:ahLst/>
            <a:cxnLst/>
            <a:rect l="l" t="t" r="r" b="b"/>
            <a:pathLst>
              <a:path w="4970558" h="4858720">
                <a:moveTo>
                  <a:pt x="0" y="0"/>
                </a:moveTo>
                <a:lnTo>
                  <a:pt x="4970558" y="0"/>
                </a:lnTo>
                <a:lnTo>
                  <a:pt x="4970558" y="4858720"/>
                </a:lnTo>
                <a:lnTo>
                  <a:pt x="0" y="4858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35790" y="6838899"/>
            <a:ext cx="6552210" cy="3448101"/>
          </a:xfrm>
          <a:custGeom>
            <a:avLst/>
            <a:gdLst/>
            <a:ahLst/>
            <a:cxnLst/>
            <a:rect l="l" t="t" r="r" b="b"/>
            <a:pathLst>
              <a:path w="6552210" h="3448101">
                <a:moveTo>
                  <a:pt x="0" y="0"/>
                </a:moveTo>
                <a:lnTo>
                  <a:pt x="6552210" y="0"/>
                </a:lnTo>
                <a:lnTo>
                  <a:pt x="6552210" y="3448101"/>
                </a:lnTo>
                <a:lnTo>
                  <a:pt x="0" y="3448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2034" y="5862424"/>
            <a:ext cx="3744468" cy="4114800"/>
          </a:xfrm>
          <a:custGeom>
            <a:avLst/>
            <a:gdLst/>
            <a:ahLst/>
            <a:cxnLst/>
            <a:rect l="l" t="t" r="r" b="b"/>
            <a:pathLst>
              <a:path w="3744468" h="4114800">
                <a:moveTo>
                  <a:pt x="0" y="0"/>
                </a:moveTo>
                <a:lnTo>
                  <a:pt x="3744468" y="0"/>
                </a:lnTo>
                <a:lnTo>
                  <a:pt x="37444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9283" y="2508289"/>
            <a:ext cx="13078002" cy="3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59"/>
              </a:lnSpc>
              <a:spcBef>
                <a:spcPct val="0"/>
              </a:spcBef>
            </a:pPr>
            <a:r>
              <a:rPr lang="en-US" sz="93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  <p:sp>
        <p:nvSpPr>
          <p:cNvPr id="3" name="Freeform 3"/>
          <p:cNvSpPr/>
          <p:nvPr/>
        </p:nvSpPr>
        <p:spPr>
          <a:xfrm>
            <a:off x="11769115" y="1380619"/>
            <a:ext cx="9730715" cy="9706388"/>
          </a:xfrm>
          <a:custGeom>
            <a:avLst/>
            <a:gdLst/>
            <a:ahLst/>
            <a:cxnLst/>
            <a:rect l="l" t="t" r="r" b="b"/>
            <a:pathLst>
              <a:path w="9730715" h="9706388">
                <a:moveTo>
                  <a:pt x="0" y="0"/>
                </a:moveTo>
                <a:lnTo>
                  <a:pt x="9730715" y="0"/>
                </a:lnTo>
                <a:lnTo>
                  <a:pt x="9730715" y="9706388"/>
                </a:lnTo>
                <a:lnTo>
                  <a:pt x="0" y="9706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6986" y="432417"/>
            <a:ext cx="4777088" cy="3624616"/>
          </a:xfrm>
          <a:custGeom>
            <a:avLst/>
            <a:gdLst/>
            <a:ahLst/>
            <a:cxnLst/>
            <a:rect l="l" t="t" r="r" b="b"/>
            <a:pathLst>
              <a:path w="4777088" h="3624616">
                <a:moveTo>
                  <a:pt x="0" y="0"/>
                </a:moveTo>
                <a:lnTo>
                  <a:pt x="4777088" y="0"/>
                </a:lnTo>
                <a:lnTo>
                  <a:pt x="4777088" y="3624615"/>
                </a:lnTo>
                <a:lnTo>
                  <a:pt x="0" y="3624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06455" y="5141319"/>
            <a:ext cx="4637545" cy="5145681"/>
          </a:xfrm>
          <a:custGeom>
            <a:avLst/>
            <a:gdLst/>
            <a:ahLst/>
            <a:cxnLst/>
            <a:rect l="l" t="t" r="r" b="b"/>
            <a:pathLst>
              <a:path w="4637545" h="5145681">
                <a:moveTo>
                  <a:pt x="0" y="0"/>
                </a:moveTo>
                <a:lnTo>
                  <a:pt x="4637545" y="0"/>
                </a:lnTo>
                <a:lnTo>
                  <a:pt x="4637545" y="5145681"/>
                </a:lnTo>
                <a:lnTo>
                  <a:pt x="0" y="51456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186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Times New Roman</vt:lpstr>
      <vt:lpstr>Muli Bold</vt:lpstr>
      <vt:lpstr>Muli</vt:lpstr>
      <vt:lpstr>Time New Roman</vt:lpstr>
      <vt:lpstr>Baloo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Mo phong sam set</dc:title>
  <cp:lastModifiedBy>Admin</cp:lastModifiedBy>
  <cp:revision>4</cp:revision>
  <dcterms:created xsi:type="dcterms:W3CDTF">2006-08-16T00:00:00Z</dcterms:created>
  <dcterms:modified xsi:type="dcterms:W3CDTF">2025-05-06T10:28:27Z</dcterms:modified>
  <dc:identifier>DAGOogMY_ns</dc:identifier>
</cp:coreProperties>
</file>