
<file path=[Content_Types].xml><?xml version="1.0" encoding="utf-8"?>
<Types xmlns="http://schemas.openxmlformats.org/package/2006/content-types">
  <Default Extension="mp3" ContentType="audio/mpeg"/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4" r:id="rId5"/>
    <p:sldId id="278" r:id="rId6"/>
    <p:sldId id="279" r:id="rId7"/>
    <p:sldId id="275" r:id="rId8"/>
    <p:sldId id="27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F0066"/>
    <a:srgbClr val="008000"/>
    <a:srgbClr val="FF0000"/>
    <a:srgbClr val="CC5D12"/>
    <a:srgbClr val="FF6600"/>
    <a:srgbClr val="FF3399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C4DFF7-F9D0-648A-1EA0-28FEFC09B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4712C79-5E43-F1E5-1188-EB0A1A44B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91B722F-BD4F-BECD-7107-961B85616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F6384E9-D067-B525-CAC9-678D4ECA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C3C54F0-C255-865C-599C-05B4D42E3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26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D1FA53-126C-B976-37BF-59159E205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4B90642-69D7-DEE8-5422-9334000395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7DBCB0A-9E1F-C7D6-86A6-6DE127EED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E5011C5-DFF7-8192-1A9A-C42CA6F75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1F17236-52E3-FD0A-CB9C-298D58736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07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F66A18E-424B-B743-7A45-AB4796FE8A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313A658-CB12-D5CB-7433-475BC8D60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E18F15C-579A-AD72-2036-BB64868A7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3A1084C-05A2-FB83-8A37-8956C02C9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570A1CF-D8B0-6943-59A5-E7B598000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42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3C3D12-3D3B-1D5C-EDC9-4966FBA1A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69856AA-D672-BE9A-A120-1ECC53822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8059FE4-A00D-D8A1-5F47-F412721FB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4FA60C7-ABEC-8BDD-E5A7-5AB24F650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721087E-AD29-DCCC-592F-A4EFEA780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77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5A13F3-C130-9719-9007-D680BD506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EE34972-D745-1F58-9D30-ADCCD0D86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40F776E-37A4-4C45-1A98-2A371A865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23FEACB-21C9-905E-B222-2C671E2A8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88DEC1-AACE-F3E4-41AF-A42B56155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27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B70150-C1FC-3535-72A1-D3FA5E1E8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7E1AA3B-E403-72C4-1B7C-A81D1FBCA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79F10E1-E956-5793-1484-A05D3CA936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A8332C1-6A37-540E-B935-3B8C3787A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EBC31FF-81C7-D3F5-6456-ED190B28E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39D61EC-4C99-F3DA-9B53-ED1907869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77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107EBD-E004-5FF7-5793-C5513F97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9A1A8BA-DDDC-F990-AB04-5364C9FC1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5A283A7-464E-ACDD-5A71-DCEE5E479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33F9467-4A0F-9736-F5FD-9A1C546D44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A0EA074-A67B-416B-5C5F-AD996B7A06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E0E16EB-F5E3-7D09-EE6F-F40BFDC42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9EA6E14-1BF0-5D73-570C-D13CCF483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9692C50-75EC-5D85-83AB-338DF646A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75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DDEF78-BA0E-3BA1-68D6-5D4D0D93C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18E5491-6E84-9452-B429-02B889049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172BDE6-2E58-8475-5452-B42070963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815D2DD-6748-4211-9C73-1C4FAF1DA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18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89D204E-8168-0C90-8E89-FDE8F6977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C061554-29EC-2A0B-6B00-9B70B7EC2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8D6D744-AA2E-9DD7-D0D9-6C31E19FB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09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C02449-E8C9-8F68-03AD-7F2CDA565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0E2B3E5-4509-FCB1-BFDA-177C9909B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A9C9158-19CE-1C4D-6B56-4AAF97F16A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9C166DC-EE45-1DB6-7BC1-5F469530C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441B22C-8754-AF4E-0643-5547FF839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B7D8D9B-1281-F878-9F4A-1595B3C03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0474E1-A3CA-1C5F-1395-BE2DDF7C2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70AE813-438B-564C-E88F-8FD25724BA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C03C826-4AB4-1442-1A62-10BEA01EC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66C3BBA-A24C-AEBC-3601-EF3C5E4BF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8EB1B89-1986-7DBB-C2D8-6A0EDDAB8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2F48020-AA13-9339-0F0A-EC994F173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05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8AA5980-A9AB-2530-90CC-9024513C1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BEC670E-2781-B2D1-596F-DA437831B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64E52EA-7651-DF36-9694-D0F72280B2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6E65-9166-4633-BD2D-8D13D908545C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B87D4AD-1801-22C5-DFD7-5D6AB3477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95F236-96EF-51CC-DCE6-E648146D16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3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2B53E98-FB35-5338-5822-41910230C0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8863"/>
          <a:stretch/>
        </p:blipFill>
        <p:spPr>
          <a:xfrm rot="10800000">
            <a:off x="0" y="1186542"/>
            <a:ext cx="2176410" cy="44849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F492988-6F00-B6D2-0B42-9C77FE92A1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8863"/>
          <a:stretch/>
        </p:blipFill>
        <p:spPr>
          <a:xfrm>
            <a:off x="10329020" y="3018971"/>
            <a:ext cx="1862979" cy="38390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204BF52-B2ED-953D-76F8-74DBD84F367D}"/>
              </a:ext>
            </a:extLst>
          </p:cNvPr>
          <p:cNvSpPr txBox="1"/>
          <p:nvPr/>
        </p:nvSpPr>
        <p:spPr>
          <a:xfrm>
            <a:off x="2112345" y="2830965"/>
            <a:ext cx="7967308" cy="22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DẠY TRẺ SO SÁNH ĐỘ LỚN 2 ĐỐI TƯỢNG BẰNG THỊ GIÁC, SỬ DỤNG ĐÚNG TỪ </a:t>
            </a:r>
            <a:r>
              <a:rPr lang="en-US" sz="2400" b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HƠN</a:t>
            </a:r>
            <a:r>
              <a:rPr lang="en-US" sz="24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NHỎ HƠN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7E292FF-8C2D-8C33-A33F-B13FB888DFB4}"/>
              </a:ext>
            </a:extLst>
          </p:cNvPr>
          <p:cNvSpPr txBox="1"/>
          <p:nvPr/>
        </p:nvSpPr>
        <p:spPr>
          <a:xfrm>
            <a:off x="4484914" y="304800"/>
            <a:ext cx="3222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F94EF2D-3E06-AB7D-F2EA-399031BAF9F7}"/>
              </a:ext>
            </a:extLst>
          </p:cNvPr>
          <p:cNvSpPr txBox="1"/>
          <p:nvPr/>
        </p:nvSpPr>
        <p:spPr>
          <a:xfrm>
            <a:off x="3380014" y="1433769"/>
            <a:ext cx="5431971" cy="1617375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080F341-AC3B-20D1-51B1-0379FA32F0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8863"/>
          <a:stretch/>
        </p:blipFill>
        <p:spPr>
          <a:xfrm>
            <a:off x="10900229" y="505315"/>
            <a:ext cx="1291770" cy="2661943"/>
          </a:xfrm>
          <a:prstGeom prst="rect">
            <a:avLst/>
          </a:prstGeom>
          <a:effectLst>
            <a:softEdge rad="0"/>
          </a:effectLst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622F98E-5EA7-51FB-A884-211729C08D08}"/>
              </a:ext>
            </a:extLst>
          </p:cNvPr>
          <p:cNvSpPr txBox="1"/>
          <p:nvPr/>
        </p:nvSpPr>
        <p:spPr>
          <a:xfrm>
            <a:off x="4096803" y="5717330"/>
            <a:ext cx="3964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C5D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000" b="1" dirty="0" smtClean="0">
                <a:solidFill>
                  <a:srgbClr val="CC5D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</a:t>
            </a:r>
            <a:r>
              <a:rPr lang="en-US" sz="2000" b="1" dirty="0" smtClean="0">
                <a:solidFill>
                  <a:srgbClr val="CC5D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 TÌNH</a:t>
            </a:r>
            <a:endParaRPr lang="en-US" sz="2000" b="1" dirty="0">
              <a:solidFill>
                <a:srgbClr val="CC5D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BC3A203-C7F5-105F-9D2C-243151FA79B9}"/>
              </a:ext>
            </a:extLst>
          </p:cNvPr>
          <p:cNvSpPr txBox="1"/>
          <p:nvPr/>
        </p:nvSpPr>
        <p:spPr>
          <a:xfrm>
            <a:off x="4386181" y="5330203"/>
            <a:ext cx="3385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C5D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MẪU GIÁO BÉ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C6610F6-03D1-6B07-B531-47564D676DF6}"/>
              </a:ext>
            </a:extLst>
          </p:cNvPr>
          <p:cNvSpPr txBox="1"/>
          <p:nvPr/>
        </p:nvSpPr>
        <p:spPr>
          <a:xfrm>
            <a:off x="3633536" y="725703"/>
            <a:ext cx="6124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MN HOA </a:t>
            </a:r>
            <a:r>
              <a:rPr lang="en-US" sz="2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 NGUYÊN</a:t>
            </a:r>
            <a:endParaRPr lang="en-US" sz="20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52463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2E70677-14A7-441E-D71E-AE0318DC90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0"/>
            <a:ext cx="1202740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BDCA0E1-9997-E3AA-5F57-59A475FD69B7}"/>
              </a:ext>
            </a:extLst>
          </p:cNvPr>
          <p:cNvSpPr txBox="1"/>
          <p:nvPr/>
        </p:nvSpPr>
        <p:spPr>
          <a:xfrm>
            <a:off x="3636264" y="1388481"/>
            <a:ext cx="5084064" cy="2956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gradFill>
                  <a:gsLst>
                    <a:gs pos="0">
                      <a:srgbClr val="D60093"/>
                    </a:gs>
                    <a:gs pos="16000">
                      <a:srgbClr val="FF0000"/>
                    </a:gs>
                    <a:gs pos="84000">
                      <a:srgbClr val="008000"/>
                    </a:gs>
                    <a:gs pos="50000">
                      <a:srgbClr val="FFFF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6600" b="1" dirty="0">
                <a:gradFill>
                  <a:gsLst>
                    <a:gs pos="0">
                      <a:srgbClr val="D60093"/>
                    </a:gs>
                    <a:gs pos="16000">
                      <a:srgbClr val="FF0000"/>
                    </a:gs>
                    <a:gs pos="84000">
                      <a:srgbClr val="008000"/>
                    </a:gs>
                    <a:gs pos="50000">
                      <a:srgbClr val="FFFF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ÀI HÁT</a:t>
            </a:r>
            <a:r>
              <a:rPr lang="en-US" sz="6600" b="1" dirty="0">
                <a:gradFill>
                  <a:gsLst>
                    <a:gs pos="0">
                      <a:srgbClr val="D60093"/>
                    </a:gs>
                    <a:gs pos="16000">
                      <a:srgbClr val="FF0000"/>
                    </a:gs>
                    <a:gs pos="84000">
                      <a:srgbClr val="008000"/>
                    </a:gs>
                    <a:gs pos="50000">
                      <a:srgbClr val="FFFF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6600" b="1" dirty="0">
              <a:gradFill>
                <a:gsLst>
                  <a:gs pos="0">
                    <a:srgbClr val="D60093"/>
                  </a:gs>
                  <a:gs pos="16000">
                    <a:srgbClr val="FF0000"/>
                  </a:gs>
                  <a:gs pos="84000">
                    <a:srgbClr val="008000"/>
                  </a:gs>
                  <a:gs pos="50000">
                    <a:srgbClr val="FFFF00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6600" b="1" dirty="0">
                <a:gradFill>
                  <a:gsLst>
                    <a:gs pos="0">
                      <a:srgbClr val="D60093"/>
                    </a:gs>
                    <a:gs pos="16000">
                      <a:srgbClr val="FF0000"/>
                    </a:gs>
                    <a:gs pos="84000">
                      <a:srgbClr val="008000"/>
                    </a:gs>
                    <a:gs pos="50000">
                      <a:srgbClr val="FFFF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ĐỐ BẠN</a:t>
            </a:r>
            <a:endParaRPr lang="en-US" sz="6600" b="1" dirty="0">
              <a:gradFill>
                <a:gsLst>
                  <a:gs pos="0">
                    <a:srgbClr val="D60093"/>
                  </a:gs>
                  <a:gs pos="16000">
                    <a:srgbClr val="FF0000"/>
                  </a:gs>
                  <a:gs pos="84000">
                    <a:srgbClr val="008000"/>
                  </a:gs>
                  <a:gs pos="50000">
                    <a:srgbClr val="FFFF00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Đố bạn">
            <a:hlinkClick r:id="" action="ppaction://media"/>
            <a:extLst>
              <a:ext uri="{FF2B5EF4-FFF2-40B4-BE49-F238E27FC236}">
                <a16:creationId xmlns="" xmlns:a16="http://schemas.microsoft.com/office/drawing/2014/main" id="{9E29E29A-E9E8-6DBB-E0F9-B5DEA1166F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17808" y="58533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95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25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12D9401-B00A-D314-FAAE-ADA8B58EE94B}"/>
              </a:ext>
            </a:extLst>
          </p:cNvPr>
          <p:cNvSpPr txBox="1"/>
          <p:nvPr/>
        </p:nvSpPr>
        <p:spPr>
          <a:xfrm>
            <a:off x="2249713" y="2351315"/>
            <a:ext cx="76925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400" b="1" dirty="0">
                <a:solidFill>
                  <a:srgbClr val="0070C0"/>
                </a:solidFill>
                <a:latin typeface="+mj-lt"/>
              </a:rPr>
              <a:t>1, Ôn 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2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D04F927-0843-4EB7-BD06-13906E997890}"/>
              </a:ext>
            </a:extLst>
          </p:cNvPr>
          <p:cNvSpPr txBox="1"/>
          <p:nvPr/>
        </p:nvSpPr>
        <p:spPr>
          <a:xfrm>
            <a:off x="3048000" y="2413337"/>
            <a:ext cx="6096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D60093"/>
                </a:solidFill>
                <a:latin typeface="+mj-lt"/>
              </a:rPr>
              <a:t>2, Dạy trẻ 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D6009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 lớn 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i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D6009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12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0" t="38621" r="15211" b="17701"/>
          <a:stretch/>
        </p:blipFill>
        <p:spPr>
          <a:xfrm>
            <a:off x="1586581" y="1203434"/>
            <a:ext cx="4831364" cy="30942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38667" r="15557" b="17833"/>
          <a:stretch/>
        </p:blipFill>
        <p:spPr>
          <a:xfrm>
            <a:off x="7086601" y="2228850"/>
            <a:ext cx="3159102" cy="20459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05840" y="4206239"/>
            <a:ext cx="10824210" cy="18288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77289" y="4709160"/>
            <a:ext cx="2249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HƠN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64691" y="4709159"/>
            <a:ext cx="2402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 HƠN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58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5840" y="4206239"/>
            <a:ext cx="10824210" cy="18288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77289" y="4709160"/>
            <a:ext cx="2249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HƠN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64691" y="4709159"/>
            <a:ext cx="2402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 HƠN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4" t="18561" r="10598" b="24607"/>
          <a:stretch/>
        </p:blipFill>
        <p:spPr>
          <a:xfrm>
            <a:off x="2202037" y="739465"/>
            <a:ext cx="3600450" cy="35456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17875" r="19375" b="23250"/>
          <a:stretch/>
        </p:blipFill>
        <p:spPr>
          <a:xfrm>
            <a:off x="7615903" y="1996747"/>
            <a:ext cx="2251710" cy="220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3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8FE6F2A-E2A6-6A75-8A4E-481DC8A88D3B}"/>
              </a:ext>
            </a:extLst>
          </p:cNvPr>
          <p:cNvSpPr txBox="1"/>
          <p:nvPr/>
        </p:nvSpPr>
        <p:spPr>
          <a:xfrm>
            <a:off x="3875313" y="3429000"/>
            <a:ext cx="7692573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0066"/>
                </a:solidFill>
                <a:latin typeface="+mj-lt"/>
              </a:rPr>
              <a:t>Trò chơi 2:</a:t>
            </a:r>
          </a:p>
          <a:p>
            <a:pPr algn="ctr"/>
            <a:r>
              <a:rPr lang="vi-VN" sz="5400" b="1" dirty="0">
                <a:solidFill>
                  <a:srgbClr val="FF0066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Cùng nhau thi tài</a:t>
            </a:r>
            <a:endParaRPr lang="en-US" sz="5400" b="1" dirty="0">
              <a:solidFill>
                <a:srgbClr val="FF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6EF9A6C-F76E-8F29-AE94-650B6A19BD53}"/>
              </a:ext>
            </a:extLst>
          </p:cNvPr>
          <p:cNvSpPr txBox="1"/>
          <p:nvPr/>
        </p:nvSpPr>
        <p:spPr>
          <a:xfrm>
            <a:off x="3875313" y="714828"/>
            <a:ext cx="7692573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0066"/>
                </a:solidFill>
                <a:latin typeface="+mj-lt"/>
              </a:rPr>
              <a:t>Trò chơi 1:</a:t>
            </a:r>
          </a:p>
          <a:p>
            <a:pPr algn="ctr"/>
            <a:r>
              <a:rPr lang="vi-VN" sz="5400" b="1" dirty="0">
                <a:solidFill>
                  <a:srgbClr val="FF0066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Ai thông minh nhất?</a:t>
            </a:r>
            <a:endParaRPr lang="en-US" sz="5400" b="1" dirty="0">
              <a:solidFill>
                <a:srgbClr val="FF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Đố bạn">
            <a:hlinkClick r:id="" action="ppaction://media"/>
            <a:extLst>
              <a:ext uri="{FF2B5EF4-FFF2-40B4-BE49-F238E27FC236}">
                <a16:creationId xmlns="" xmlns:a16="http://schemas.microsoft.com/office/drawing/2014/main" id="{A0BBD154-2A83-464F-0682-641EE102E7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63086" y="6010835"/>
            <a:ext cx="609600" cy="609600"/>
          </a:xfrm>
          <a:prstGeom prst="rect">
            <a:avLst/>
          </a:prstGeom>
        </p:spPr>
      </p:pic>
      <p:pic>
        <p:nvPicPr>
          <p:cNvPr id="7" name="Đố bạn">
            <a:hlinkClick r:id="" action="ppaction://media"/>
            <a:extLst>
              <a:ext uri="{FF2B5EF4-FFF2-40B4-BE49-F238E27FC236}">
                <a16:creationId xmlns="" xmlns:a16="http://schemas.microsoft.com/office/drawing/2014/main" id="{14026991-9016-5E01-39A7-59399EF10B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53486" y="63151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90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25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625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FC2F765-43CE-6E8A-1A0C-46A7005AE0FF}"/>
              </a:ext>
            </a:extLst>
          </p:cNvPr>
          <p:cNvSpPr txBox="1"/>
          <p:nvPr/>
        </p:nvSpPr>
        <p:spPr>
          <a:xfrm>
            <a:off x="3836894" y="3877234"/>
            <a:ext cx="54146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dirty="0">
                <a:solidFill>
                  <a:schemeClr val="bg1"/>
                </a:solidFill>
                <a:latin typeface="Constantia" panose="02030602050306030303" pitchFamily="18" charset="0"/>
              </a:rPr>
              <a:t>Thank you</a:t>
            </a:r>
            <a:endParaRPr lang="en-US" sz="8000" dirty="0">
              <a:solidFill>
                <a:schemeClr val="bg1"/>
              </a:solidFill>
              <a:latin typeface="Constantia" panose="02030602050306030303" pitchFamily="18" charset="0"/>
            </a:endParaRPr>
          </a:p>
          <a:p>
            <a:endParaRPr lang="en-US" sz="4800" dirty="0">
              <a:solidFill>
                <a:schemeClr val="bg1"/>
              </a:solidFill>
              <a:latin typeface="Curlz MT" panose="040404040507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93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139</Words>
  <Application>Microsoft Office PowerPoint</Application>
  <PresentationFormat>Widescreen</PresentationFormat>
  <Paragraphs>25</Paragraphs>
  <Slides>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Constantia</vt:lpstr>
      <vt:lpstr>Curlz MT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11</cp:revision>
  <dcterms:created xsi:type="dcterms:W3CDTF">2023-10-23T13:22:09Z</dcterms:created>
  <dcterms:modified xsi:type="dcterms:W3CDTF">2025-03-10T12:30:53Z</dcterms:modified>
</cp:coreProperties>
</file>