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Muli Semi-Bold" panose="020B0604020202020204" charset="0"/>
      <p:regular r:id="rId19"/>
    </p:embeddedFont>
    <p:embeddedFont>
      <p:font typeface="ไอติม" panose="020B0604020202020204" charset="-34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jaVu Serif Bold" panose="020B0604020202020204" charset="0"/>
      <p:regular r:id="rId25"/>
    </p:embeddedFont>
    <p:embeddedFont>
      <p:font typeface="DejaVu Serif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841" autoAdjust="0"/>
  </p:normalViewPr>
  <p:slideViewPr>
    <p:cSldViewPr>
      <p:cViewPr varScale="1">
        <p:scale>
          <a:sx n="77" d="100"/>
          <a:sy n="77" d="100"/>
        </p:scale>
        <p:origin x="5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8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4704" y="736096"/>
            <a:ext cx="1130681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UBND QUẬN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LONG BIÊN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TRƯỜNG MẦM NON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HOA TRẠNG NGUYÊN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12256413" y="-231227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Thời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20 - 25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phút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viên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Nguyễn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Thị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Tình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xmlns="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xmlns="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xmlns="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xmlns="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xmlns="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xmlns="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xmlns="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xmlns="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xmlns="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95</Words>
  <Application>Microsoft Office PowerPoint</Application>
  <PresentationFormat>Custom</PresentationFormat>
  <Paragraphs>18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Muli Semi-Bold</vt:lpstr>
      <vt:lpstr>ไอติม</vt:lpstr>
      <vt:lpstr>Calibri</vt:lpstr>
      <vt:lpstr>DejaVu Serif Bold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Admin</cp:lastModifiedBy>
  <cp:revision>10</cp:revision>
  <dcterms:created xsi:type="dcterms:W3CDTF">2006-08-16T00:00:00Z</dcterms:created>
  <dcterms:modified xsi:type="dcterms:W3CDTF">2025-03-10T12:29:18Z</dcterms:modified>
  <dc:identifier>DAF17SZmcxo</dc:identifier>
</cp:coreProperties>
</file>