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5" autoAdjust="0"/>
    <p:restoredTop sz="86343" autoAdjust="0"/>
  </p:normalViewPr>
  <p:slideViewPr>
    <p:cSldViewPr>
      <p:cViewPr varScale="1">
        <p:scale>
          <a:sx n="69" d="100"/>
          <a:sy n="69" d="100"/>
        </p:scale>
        <p:origin x="-179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4"/>
            <a:ext cx="9162240" cy="68504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838199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br>
              <a:rPr lang="en-US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TRƯỜNG MẦM NON HOA TRẠNG NGUYÊN</a:t>
            </a:r>
            <a:br>
              <a:rPr lang="en-US" sz="2000" b="1" dirty="0">
                <a:latin typeface="Times New Roman" pitchFamily="18" charset="0"/>
                <a:cs typeface="Times New Roman" pitchFamily="18" charset="0"/>
              </a:rPr>
            </a:b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38200" y="144780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 TRIỂN NGÔN NGỮ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257580" y="3124200"/>
            <a:ext cx="9677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752600" y="4495800"/>
            <a:ext cx="61722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5-6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6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9" y="266699"/>
            <a:ext cx="8631219" cy="628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7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432" y="15534"/>
            <a:ext cx="9128567" cy="68424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80" y="304800"/>
            <a:ext cx="856042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0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50" y="304800"/>
            <a:ext cx="86106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8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01" y="286475"/>
            <a:ext cx="8659299" cy="619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23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41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PHÒNG GIÁO DỤC VÀ ĐÀO TẠO QUẬN LONG BIÊN TRƯỜNG MẦM NON HOA TRẠNG NGUYÊN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Techsi.vn</cp:lastModifiedBy>
  <cp:revision>10</cp:revision>
  <dcterms:created xsi:type="dcterms:W3CDTF">2006-08-16T00:00:00Z</dcterms:created>
  <dcterms:modified xsi:type="dcterms:W3CDTF">2025-05-05T10:01:55Z</dcterms:modified>
</cp:coreProperties>
</file>