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Muli Bold" panose="020B0604020202020204" charset="0"/>
      <p:regular r:id="rId13"/>
    </p:embeddedFont>
    <p:embeddedFont>
      <p:font typeface="Muli Heavy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3E036D-92DF-43F2-80CC-B2309AE79EA9}" v="11" dt="2024-08-23T05:23:39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4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883E036D-92DF-43F2-80CC-B2309AE79EA9}"/>
    <pc:docChg chg="modSld">
      <pc:chgData name="DOAN THI HAI YEN" userId="46ce6b64e9072719" providerId="LiveId" clId="{883E036D-92DF-43F2-80CC-B2309AE79EA9}" dt="2024-08-23T05:23:39.122" v="10"/>
      <pc:docMkLst>
        <pc:docMk/>
      </pc:docMkLst>
      <pc:sldChg chg="modTransition">
        <pc:chgData name="DOAN THI HAI YEN" userId="46ce6b64e9072719" providerId="LiveId" clId="{883E036D-92DF-43F2-80CC-B2309AE79EA9}" dt="2024-08-23T05:23:15.507" v="0"/>
        <pc:sldMkLst>
          <pc:docMk/>
          <pc:sldMk cId="0" sldId="256"/>
        </pc:sldMkLst>
      </pc:sldChg>
      <pc:sldChg chg="modTransition">
        <pc:chgData name="DOAN THI HAI YEN" userId="46ce6b64e9072719" providerId="LiveId" clId="{883E036D-92DF-43F2-80CC-B2309AE79EA9}" dt="2024-08-23T05:23:17.224" v="1"/>
        <pc:sldMkLst>
          <pc:docMk/>
          <pc:sldMk cId="0" sldId="257"/>
        </pc:sldMkLst>
      </pc:sldChg>
      <pc:sldChg chg="modTransition">
        <pc:chgData name="DOAN THI HAI YEN" userId="46ce6b64e9072719" providerId="LiveId" clId="{883E036D-92DF-43F2-80CC-B2309AE79EA9}" dt="2024-08-23T05:23:19.690" v="2"/>
        <pc:sldMkLst>
          <pc:docMk/>
          <pc:sldMk cId="0" sldId="258"/>
        </pc:sldMkLst>
      </pc:sldChg>
      <pc:sldChg chg="modTransition">
        <pc:chgData name="DOAN THI HAI YEN" userId="46ce6b64e9072719" providerId="LiveId" clId="{883E036D-92DF-43F2-80CC-B2309AE79EA9}" dt="2024-08-23T05:23:21.850" v="3"/>
        <pc:sldMkLst>
          <pc:docMk/>
          <pc:sldMk cId="0" sldId="259"/>
        </pc:sldMkLst>
      </pc:sldChg>
      <pc:sldChg chg="modTransition">
        <pc:chgData name="DOAN THI HAI YEN" userId="46ce6b64e9072719" providerId="LiveId" clId="{883E036D-92DF-43F2-80CC-B2309AE79EA9}" dt="2024-08-23T05:23:24.035" v="4"/>
        <pc:sldMkLst>
          <pc:docMk/>
          <pc:sldMk cId="0" sldId="260"/>
        </pc:sldMkLst>
      </pc:sldChg>
      <pc:sldChg chg="modTransition">
        <pc:chgData name="DOAN THI HAI YEN" userId="46ce6b64e9072719" providerId="LiveId" clId="{883E036D-92DF-43F2-80CC-B2309AE79EA9}" dt="2024-08-23T05:23:26.494" v="5"/>
        <pc:sldMkLst>
          <pc:docMk/>
          <pc:sldMk cId="0" sldId="261"/>
        </pc:sldMkLst>
      </pc:sldChg>
      <pc:sldChg chg="modTransition">
        <pc:chgData name="DOAN THI HAI YEN" userId="46ce6b64e9072719" providerId="LiveId" clId="{883E036D-92DF-43F2-80CC-B2309AE79EA9}" dt="2024-08-23T05:23:28.901" v="6"/>
        <pc:sldMkLst>
          <pc:docMk/>
          <pc:sldMk cId="0" sldId="262"/>
        </pc:sldMkLst>
      </pc:sldChg>
      <pc:sldChg chg="modTransition">
        <pc:chgData name="DOAN THI HAI YEN" userId="46ce6b64e9072719" providerId="LiveId" clId="{883E036D-92DF-43F2-80CC-B2309AE79EA9}" dt="2024-08-23T05:23:31.053" v="7"/>
        <pc:sldMkLst>
          <pc:docMk/>
          <pc:sldMk cId="0" sldId="263"/>
        </pc:sldMkLst>
      </pc:sldChg>
      <pc:sldChg chg="modTransition">
        <pc:chgData name="DOAN THI HAI YEN" userId="46ce6b64e9072719" providerId="LiveId" clId="{883E036D-92DF-43F2-80CC-B2309AE79EA9}" dt="2024-08-23T05:23:33.118" v="8"/>
        <pc:sldMkLst>
          <pc:docMk/>
          <pc:sldMk cId="0" sldId="264"/>
        </pc:sldMkLst>
      </pc:sldChg>
      <pc:sldChg chg="modTransition">
        <pc:chgData name="DOAN THI HAI YEN" userId="46ce6b64e9072719" providerId="LiveId" clId="{883E036D-92DF-43F2-80CC-B2309AE79EA9}" dt="2024-08-23T05:23:35.295" v="9"/>
        <pc:sldMkLst>
          <pc:docMk/>
          <pc:sldMk cId="0" sldId="265"/>
        </pc:sldMkLst>
      </pc:sldChg>
      <pc:sldChg chg="modTransition">
        <pc:chgData name="DOAN THI HAI YEN" userId="46ce6b64e9072719" providerId="LiveId" clId="{883E036D-92DF-43F2-80CC-B2309AE79EA9}" dt="2024-08-23T05:23:39.122" v="10"/>
        <pc:sldMkLst>
          <pc:docMk/>
          <pc:sldMk cId="0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39.png"/><Relationship Id="rId4" Type="http://schemas.openxmlformats.org/officeDocument/2006/relationships/image" Target="../media/image19.png"/><Relationship Id="rId9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0.svg"/><Relationship Id="rId5" Type="http://schemas.openxmlformats.org/officeDocument/2006/relationships/image" Target="../media/image20.sv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6.svg"/><Relationship Id="rId5" Type="http://schemas.openxmlformats.org/officeDocument/2006/relationships/image" Target="../media/image20.svg"/><Relationship Id="rId10" Type="http://schemas.openxmlformats.org/officeDocument/2006/relationships/image" Target="../media/image35.png"/><Relationship Id="rId4" Type="http://schemas.openxmlformats.org/officeDocument/2006/relationships/image" Target="../media/image19.png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36.svg"/><Relationship Id="rId4" Type="http://schemas.openxmlformats.org/officeDocument/2006/relationships/image" Target="../media/image19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38.png"/><Relationship Id="rId4" Type="http://schemas.openxmlformats.org/officeDocument/2006/relationships/image" Target="../media/image19.png"/><Relationship Id="rId9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C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700832" y="-1981113"/>
            <a:ext cx="8886336" cy="14249226"/>
          </a:xfrm>
          <a:custGeom>
            <a:avLst/>
            <a:gdLst/>
            <a:ahLst/>
            <a:cxnLst/>
            <a:rect l="l" t="t" r="r" b="b"/>
            <a:pathLst>
              <a:path w="8886336" h="14249226">
                <a:moveTo>
                  <a:pt x="0" y="0"/>
                </a:moveTo>
                <a:lnTo>
                  <a:pt x="8886336" y="0"/>
                </a:lnTo>
                <a:lnTo>
                  <a:pt x="8886336" y="14249226"/>
                </a:lnTo>
                <a:lnTo>
                  <a:pt x="0" y="14249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88023" y="3514579"/>
            <a:ext cx="2942553" cy="4718380"/>
          </a:xfrm>
          <a:custGeom>
            <a:avLst/>
            <a:gdLst/>
            <a:ahLst/>
            <a:cxnLst/>
            <a:rect l="l" t="t" r="r" b="b"/>
            <a:pathLst>
              <a:path w="2942553" h="4718380">
                <a:moveTo>
                  <a:pt x="0" y="0"/>
                </a:moveTo>
                <a:lnTo>
                  <a:pt x="2942554" y="0"/>
                </a:lnTo>
                <a:lnTo>
                  <a:pt x="2942554" y="4718381"/>
                </a:lnTo>
                <a:lnTo>
                  <a:pt x="0" y="47183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97050">
            <a:off x="15058394" y="7661276"/>
            <a:ext cx="2229938" cy="1414997"/>
          </a:xfrm>
          <a:custGeom>
            <a:avLst/>
            <a:gdLst/>
            <a:ahLst/>
            <a:cxnLst/>
            <a:rect l="l" t="t" r="r" b="b"/>
            <a:pathLst>
              <a:path w="2229938" h="1414997">
                <a:moveTo>
                  <a:pt x="0" y="0"/>
                </a:moveTo>
                <a:lnTo>
                  <a:pt x="2229938" y="0"/>
                </a:lnTo>
                <a:lnTo>
                  <a:pt x="2229938" y="1414997"/>
                </a:lnTo>
                <a:lnTo>
                  <a:pt x="0" y="14149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922257" y="4294764"/>
            <a:ext cx="2941643" cy="5992236"/>
          </a:xfrm>
          <a:custGeom>
            <a:avLst/>
            <a:gdLst/>
            <a:ahLst/>
            <a:cxnLst/>
            <a:rect l="l" t="t" r="r" b="b"/>
            <a:pathLst>
              <a:path w="2941643" h="5992236">
                <a:moveTo>
                  <a:pt x="0" y="0"/>
                </a:moveTo>
                <a:lnTo>
                  <a:pt x="2941644" y="0"/>
                </a:lnTo>
                <a:lnTo>
                  <a:pt x="2941644" y="5992236"/>
                </a:lnTo>
                <a:lnTo>
                  <a:pt x="0" y="5992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232731">
            <a:off x="1324423" y="7066098"/>
            <a:ext cx="1890315" cy="2333723"/>
          </a:xfrm>
          <a:custGeom>
            <a:avLst/>
            <a:gdLst/>
            <a:ahLst/>
            <a:cxnLst/>
            <a:rect l="l" t="t" r="r" b="b"/>
            <a:pathLst>
              <a:path w="1890315" h="2333723">
                <a:moveTo>
                  <a:pt x="0" y="0"/>
                </a:moveTo>
                <a:lnTo>
                  <a:pt x="1890316" y="0"/>
                </a:lnTo>
                <a:lnTo>
                  <a:pt x="1890316" y="2333723"/>
                </a:lnTo>
                <a:lnTo>
                  <a:pt x="0" y="23337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288452" y="2752787"/>
            <a:ext cx="11711095" cy="4781462"/>
            <a:chOff x="0" y="0"/>
            <a:chExt cx="15614794" cy="6375282"/>
          </a:xfrm>
        </p:grpSpPr>
        <p:sp>
          <p:nvSpPr>
            <p:cNvPr id="8" name="TextBox 8"/>
            <p:cNvSpPr txBox="1"/>
            <p:nvPr/>
          </p:nvSpPr>
          <p:spPr>
            <a:xfrm>
              <a:off x="2592234" y="5686731"/>
              <a:ext cx="10430327" cy="688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8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5614794" cy="5295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440"/>
                </a:lnSpc>
                <a:spcBef>
                  <a:spcPct val="0"/>
                </a:spcBef>
              </a:pPr>
              <a:r>
                <a:rPr lang="en-US" sz="8700">
                  <a:solidFill>
                    <a:srgbClr val="468C48"/>
                  </a:solidFill>
                  <a:latin typeface="Muli Bold"/>
                  <a:ea typeface="Muli Bold"/>
                  <a:cs typeface="Muli Bold"/>
                  <a:sym typeface="Muli Bold"/>
                </a:rPr>
                <a:t>Dạy trẻ kỹ năng phòng tránh những con vật nguy hiểm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548565" y="9014314"/>
            <a:ext cx="3888763" cy="1272686"/>
          </a:xfrm>
          <a:custGeom>
            <a:avLst/>
            <a:gdLst/>
            <a:ahLst/>
            <a:cxnLst/>
            <a:rect l="l" t="t" r="r" b="b"/>
            <a:pathLst>
              <a:path w="3888763" h="1272686">
                <a:moveTo>
                  <a:pt x="0" y="0"/>
                </a:moveTo>
                <a:lnTo>
                  <a:pt x="3888763" y="0"/>
                </a:lnTo>
                <a:lnTo>
                  <a:pt x="3888763" y="1272686"/>
                </a:lnTo>
                <a:lnTo>
                  <a:pt x="0" y="12726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029344" y="8786628"/>
            <a:ext cx="890226" cy="1600080"/>
          </a:xfrm>
          <a:custGeom>
            <a:avLst/>
            <a:gdLst/>
            <a:ahLst/>
            <a:cxnLst/>
            <a:rect l="l" t="t" r="r" b="b"/>
            <a:pathLst>
              <a:path w="890226" h="1600080">
                <a:moveTo>
                  <a:pt x="0" y="0"/>
                </a:moveTo>
                <a:lnTo>
                  <a:pt x="890226" y="0"/>
                </a:lnTo>
                <a:lnTo>
                  <a:pt x="890226" y="1600080"/>
                </a:lnTo>
                <a:lnTo>
                  <a:pt x="0" y="16000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4373256" y="6301079"/>
            <a:ext cx="7829488" cy="3985921"/>
          </a:xfrm>
          <a:custGeom>
            <a:avLst/>
            <a:gdLst/>
            <a:ahLst/>
            <a:cxnLst/>
            <a:rect l="l" t="t" r="r" b="b"/>
            <a:pathLst>
              <a:path w="7829488" h="3985921">
                <a:moveTo>
                  <a:pt x="7829488" y="0"/>
                </a:moveTo>
                <a:lnTo>
                  <a:pt x="0" y="0"/>
                </a:lnTo>
                <a:lnTo>
                  <a:pt x="0" y="3985921"/>
                </a:lnTo>
                <a:lnTo>
                  <a:pt x="7829488" y="3985921"/>
                </a:lnTo>
                <a:lnTo>
                  <a:pt x="7829488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2256496" y="9383516"/>
            <a:ext cx="2791664" cy="903484"/>
          </a:xfrm>
          <a:custGeom>
            <a:avLst/>
            <a:gdLst/>
            <a:ahLst/>
            <a:cxnLst/>
            <a:rect l="l" t="t" r="r" b="b"/>
            <a:pathLst>
              <a:path w="2791664" h="903484">
                <a:moveTo>
                  <a:pt x="2791664" y="0"/>
                </a:moveTo>
                <a:lnTo>
                  <a:pt x="0" y="0"/>
                </a:lnTo>
                <a:lnTo>
                  <a:pt x="0" y="903484"/>
                </a:lnTo>
                <a:lnTo>
                  <a:pt x="2791664" y="903484"/>
                </a:lnTo>
                <a:lnTo>
                  <a:pt x="2791664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308302" y="-2185163"/>
            <a:ext cx="9279820" cy="14880178"/>
          </a:xfrm>
          <a:custGeom>
            <a:avLst/>
            <a:gdLst/>
            <a:ahLst/>
            <a:cxnLst/>
            <a:rect l="l" t="t" r="r" b="b"/>
            <a:pathLst>
              <a:path w="9279820" h="14880178">
                <a:moveTo>
                  <a:pt x="0" y="0"/>
                </a:moveTo>
                <a:lnTo>
                  <a:pt x="9279820" y="0"/>
                </a:lnTo>
                <a:lnTo>
                  <a:pt x="9279820" y="14880177"/>
                </a:lnTo>
                <a:lnTo>
                  <a:pt x="0" y="14880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666" y="6620544"/>
            <a:ext cx="5284471" cy="3872076"/>
          </a:xfrm>
          <a:custGeom>
            <a:avLst/>
            <a:gdLst/>
            <a:ahLst/>
            <a:cxnLst/>
            <a:rect l="l" t="t" r="r" b="b"/>
            <a:pathLst>
              <a:path w="5284471" h="3872076">
                <a:moveTo>
                  <a:pt x="0" y="0"/>
                </a:moveTo>
                <a:lnTo>
                  <a:pt x="5284472" y="0"/>
                </a:lnTo>
                <a:lnTo>
                  <a:pt x="5284472" y="3872076"/>
                </a:lnTo>
                <a:lnTo>
                  <a:pt x="0" y="3872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37342" y="-915174"/>
            <a:ext cx="3060378" cy="3060378"/>
          </a:xfrm>
          <a:custGeom>
            <a:avLst/>
            <a:gdLst/>
            <a:ahLst/>
            <a:cxnLst/>
            <a:rect l="l" t="t" r="r" b="b"/>
            <a:pathLst>
              <a:path w="3060378" h="3060378">
                <a:moveTo>
                  <a:pt x="0" y="0"/>
                </a:moveTo>
                <a:lnTo>
                  <a:pt x="3060379" y="0"/>
                </a:lnTo>
                <a:lnTo>
                  <a:pt x="3060379" y="3060379"/>
                </a:lnTo>
                <a:lnTo>
                  <a:pt x="0" y="30603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287824" y="8358614"/>
            <a:ext cx="1320776" cy="1261341"/>
          </a:xfrm>
          <a:custGeom>
            <a:avLst/>
            <a:gdLst/>
            <a:ahLst/>
            <a:cxnLst/>
            <a:rect l="l" t="t" r="r" b="b"/>
            <a:pathLst>
              <a:path w="1320776" h="1261341">
                <a:moveTo>
                  <a:pt x="0" y="0"/>
                </a:moveTo>
                <a:lnTo>
                  <a:pt x="1320777" y="0"/>
                </a:lnTo>
                <a:lnTo>
                  <a:pt x="1320777" y="1261341"/>
                </a:lnTo>
                <a:lnTo>
                  <a:pt x="0" y="12613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137346" y="1028700"/>
            <a:ext cx="9012160" cy="7124172"/>
          </a:xfrm>
          <a:custGeom>
            <a:avLst/>
            <a:gdLst/>
            <a:ahLst/>
            <a:cxnLst/>
            <a:rect l="l" t="t" r="r" b="b"/>
            <a:pathLst>
              <a:path w="9012160" h="7124172">
                <a:moveTo>
                  <a:pt x="0" y="0"/>
                </a:moveTo>
                <a:lnTo>
                  <a:pt x="9012160" y="0"/>
                </a:lnTo>
                <a:lnTo>
                  <a:pt x="9012160" y="7124172"/>
                </a:lnTo>
                <a:lnTo>
                  <a:pt x="0" y="71241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10670"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C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700832" y="-1981113"/>
            <a:ext cx="8886336" cy="14249226"/>
          </a:xfrm>
          <a:custGeom>
            <a:avLst/>
            <a:gdLst/>
            <a:ahLst/>
            <a:cxnLst/>
            <a:rect l="l" t="t" r="r" b="b"/>
            <a:pathLst>
              <a:path w="8886336" h="14249226">
                <a:moveTo>
                  <a:pt x="0" y="0"/>
                </a:moveTo>
                <a:lnTo>
                  <a:pt x="8886336" y="0"/>
                </a:lnTo>
                <a:lnTo>
                  <a:pt x="8886336" y="14249226"/>
                </a:lnTo>
                <a:lnTo>
                  <a:pt x="0" y="14249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88023" y="3514579"/>
            <a:ext cx="2942553" cy="4718380"/>
          </a:xfrm>
          <a:custGeom>
            <a:avLst/>
            <a:gdLst/>
            <a:ahLst/>
            <a:cxnLst/>
            <a:rect l="l" t="t" r="r" b="b"/>
            <a:pathLst>
              <a:path w="2942553" h="4718380">
                <a:moveTo>
                  <a:pt x="0" y="0"/>
                </a:moveTo>
                <a:lnTo>
                  <a:pt x="2942554" y="0"/>
                </a:lnTo>
                <a:lnTo>
                  <a:pt x="2942554" y="4718381"/>
                </a:lnTo>
                <a:lnTo>
                  <a:pt x="0" y="47183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97050">
            <a:off x="15058394" y="7661276"/>
            <a:ext cx="2229938" cy="1414997"/>
          </a:xfrm>
          <a:custGeom>
            <a:avLst/>
            <a:gdLst/>
            <a:ahLst/>
            <a:cxnLst/>
            <a:rect l="l" t="t" r="r" b="b"/>
            <a:pathLst>
              <a:path w="2229938" h="1414997">
                <a:moveTo>
                  <a:pt x="0" y="0"/>
                </a:moveTo>
                <a:lnTo>
                  <a:pt x="2229938" y="0"/>
                </a:lnTo>
                <a:lnTo>
                  <a:pt x="2229938" y="1414997"/>
                </a:lnTo>
                <a:lnTo>
                  <a:pt x="0" y="14149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922257" y="4294764"/>
            <a:ext cx="2941643" cy="5992236"/>
          </a:xfrm>
          <a:custGeom>
            <a:avLst/>
            <a:gdLst/>
            <a:ahLst/>
            <a:cxnLst/>
            <a:rect l="l" t="t" r="r" b="b"/>
            <a:pathLst>
              <a:path w="2941643" h="5992236">
                <a:moveTo>
                  <a:pt x="0" y="0"/>
                </a:moveTo>
                <a:lnTo>
                  <a:pt x="2941644" y="0"/>
                </a:lnTo>
                <a:lnTo>
                  <a:pt x="2941644" y="5992236"/>
                </a:lnTo>
                <a:lnTo>
                  <a:pt x="0" y="5992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232731">
            <a:off x="1324423" y="7066098"/>
            <a:ext cx="1890315" cy="2333723"/>
          </a:xfrm>
          <a:custGeom>
            <a:avLst/>
            <a:gdLst/>
            <a:ahLst/>
            <a:cxnLst/>
            <a:rect l="l" t="t" r="r" b="b"/>
            <a:pathLst>
              <a:path w="1890315" h="2333723">
                <a:moveTo>
                  <a:pt x="0" y="0"/>
                </a:moveTo>
                <a:lnTo>
                  <a:pt x="1890316" y="0"/>
                </a:lnTo>
                <a:lnTo>
                  <a:pt x="1890316" y="2333723"/>
                </a:lnTo>
                <a:lnTo>
                  <a:pt x="0" y="23337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288452" y="3414775"/>
            <a:ext cx="12265015" cy="3457487"/>
            <a:chOff x="0" y="0"/>
            <a:chExt cx="16353353" cy="4609982"/>
          </a:xfrm>
        </p:grpSpPr>
        <p:sp>
          <p:nvSpPr>
            <p:cNvPr id="8" name="TextBox 8"/>
            <p:cNvSpPr txBox="1"/>
            <p:nvPr/>
          </p:nvSpPr>
          <p:spPr>
            <a:xfrm>
              <a:off x="2714843" y="3921431"/>
              <a:ext cx="10923668" cy="688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8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6353353" cy="3530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40"/>
                </a:lnSpc>
              </a:pPr>
              <a:r>
                <a:rPr lang="en-US" sz="8700">
                  <a:solidFill>
                    <a:srgbClr val="468C48"/>
                  </a:solidFill>
                  <a:latin typeface="Muli Heavy"/>
                  <a:ea typeface="Muli Heavy"/>
                  <a:cs typeface="Muli Heavy"/>
                  <a:sym typeface="Muli Heavy"/>
                </a:rPr>
                <a:t>Hẹn gặp lại các bé</a:t>
              </a:r>
            </a:p>
            <a:p>
              <a:pPr marL="0" lvl="0" indent="0" algn="ctr">
                <a:lnSpc>
                  <a:spcPts val="10440"/>
                </a:lnSpc>
                <a:spcBef>
                  <a:spcPct val="0"/>
                </a:spcBef>
              </a:pPr>
              <a:r>
                <a:rPr lang="en-US" sz="8700">
                  <a:solidFill>
                    <a:srgbClr val="468C48"/>
                  </a:solidFill>
                  <a:latin typeface="Muli Heavy"/>
                  <a:ea typeface="Muli Heavy"/>
                  <a:cs typeface="Muli Heavy"/>
                  <a:sym typeface="Muli Heavy"/>
                </a:rPr>
                <a:t>trong các giờ học sau!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548565" y="9014314"/>
            <a:ext cx="3888763" cy="1272686"/>
          </a:xfrm>
          <a:custGeom>
            <a:avLst/>
            <a:gdLst/>
            <a:ahLst/>
            <a:cxnLst/>
            <a:rect l="l" t="t" r="r" b="b"/>
            <a:pathLst>
              <a:path w="3888763" h="1272686">
                <a:moveTo>
                  <a:pt x="0" y="0"/>
                </a:moveTo>
                <a:lnTo>
                  <a:pt x="3888763" y="0"/>
                </a:lnTo>
                <a:lnTo>
                  <a:pt x="3888763" y="1272686"/>
                </a:lnTo>
                <a:lnTo>
                  <a:pt x="0" y="12726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029344" y="8786628"/>
            <a:ext cx="890226" cy="1600080"/>
          </a:xfrm>
          <a:custGeom>
            <a:avLst/>
            <a:gdLst/>
            <a:ahLst/>
            <a:cxnLst/>
            <a:rect l="l" t="t" r="r" b="b"/>
            <a:pathLst>
              <a:path w="890226" h="1600080">
                <a:moveTo>
                  <a:pt x="0" y="0"/>
                </a:moveTo>
                <a:lnTo>
                  <a:pt x="890226" y="0"/>
                </a:lnTo>
                <a:lnTo>
                  <a:pt x="890226" y="1600080"/>
                </a:lnTo>
                <a:lnTo>
                  <a:pt x="0" y="16000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4373256" y="6301079"/>
            <a:ext cx="7829488" cy="3985921"/>
          </a:xfrm>
          <a:custGeom>
            <a:avLst/>
            <a:gdLst/>
            <a:ahLst/>
            <a:cxnLst/>
            <a:rect l="l" t="t" r="r" b="b"/>
            <a:pathLst>
              <a:path w="7829488" h="3985921">
                <a:moveTo>
                  <a:pt x="7829488" y="0"/>
                </a:moveTo>
                <a:lnTo>
                  <a:pt x="0" y="0"/>
                </a:lnTo>
                <a:lnTo>
                  <a:pt x="0" y="3985921"/>
                </a:lnTo>
                <a:lnTo>
                  <a:pt x="7829488" y="3985921"/>
                </a:lnTo>
                <a:lnTo>
                  <a:pt x="7829488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2256496" y="9383516"/>
            <a:ext cx="2791664" cy="903484"/>
          </a:xfrm>
          <a:custGeom>
            <a:avLst/>
            <a:gdLst/>
            <a:ahLst/>
            <a:cxnLst/>
            <a:rect l="l" t="t" r="r" b="b"/>
            <a:pathLst>
              <a:path w="2791664" h="903484">
                <a:moveTo>
                  <a:pt x="2791664" y="0"/>
                </a:moveTo>
                <a:lnTo>
                  <a:pt x="0" y="0"/>
                </a:lnTo>
                <a:lnTo>
                  <a:pt x="0" y="903484"/>
                </a:lnTo>
                <a:lnTo>
                  <a:pt x="2791664" y="903484"/>
                </a:lnTo>
                <a:lnTo>
                  <a:pt x="2791664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308302" y="-2185163"/>
            <a:ext cx="9279820" cy="14880178"/>
          </a:xfrm>
          <a:custGeom>
            <a:avLst/>
            <a:gdLst/>
            <a:ahLst/>
            <a:cxnLst/>
            <a:rect l="l" t="t" r="r" b="b"/>
            <a:pathLst>
              <a:path w="9279820" h="14880178">
                <a:moveTo>
                  <a:pt x="0" y="0"/>
                </a:moveTo>
                <a:lnTo>
                  <a:pt x="9279820" y="0"/>
                </a:lnTo>
                <a:lnTo>
                  <a:pt x="9279820" y="14880177"/>
                </a:lnTo>
                <a:lnTo>
                  <a:pt x="0" y="14880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666" y="6620544"/>
            <a:ext cx="5284471" cy="3872076"/>
          </a:xfrm>
          <a:custGeom>
            <a:avLst/>
            <a:gdLst/>
            <a:ahLst/>
            <a:cxnLst/>
            <a:rect l="l" t="t" r="r" b="b"/>
            <a:pathLst>
              <a:path w="5284471" h="3872076">
                <a:moveTo>
                  <a:pt x="0" y="0"/>
                </a:moveTo>
                <a:lnTo>
                  <a:pt x="5284472" y="0"/>
                </a:lnTo>
                <a:lnTo>
                  <a:pt x="5284472" y="3872076"/>
                </a:lnTo>
                <a:lnTo>
                  <a:pt x="0" y="3872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37342" y="-915174"/>
            <a:ext cx="3060378" cy="3060378"/>
          </a:xfrm>
          <a:custGeom>
            <a:avLst/>
            <a:gdLst/>
            <a:ahLst/>
            <a:cxnLst/>
            <a:rect l="l" t="t" r="r" b="b"/>
            <a:pathLst>
              <a:path w="3060378" h="3060378">
                <a:moveTo>
                  <a:pt x="0" y="0"/>
                </a:moveTo>
                <a:lnTo>
                  <a:pt x="3060379" y="0"/>
                </a:lnTo>
                <a:lnTo>
                  <a:pt x="3060379" y="3060379"/>
                </a:lnTo>
                <a:lnTo>
                  <a:pt x="0" y="30603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628444" y="1028700"/>
            <a:ext cx="9031111" cy="8229600"/>
          </a:xfrm>
          <a:custGeom>
            <a:avLst/>
            <a:gdLst/>
            <a:ahLst/>
            <a:cxnLst/>
            <a:rect l="l" t="t" r="r" b="b"/>
            <a:pathLst>
              <a:path w="9031111" h="8229600">
                <a:moveTo>
                  <a:pt x="0" y="0"/>
                </a:moveTo>
                <a:lnTo>
                  <a:pt x="9031112" y="0"/>
                </a:lnTo>
                <a:lnTo>
                  <a:pt x="90311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308302" y="-2185163"/>
            <a:ext cx="9279820" cy="14880178"/>
          </a:xfrm>
          <a:custGeom>
            <a:avLst/>
            <a:gdLst/>
            <a:ahLst/>
            <a:cxnLst/>
            <a:rect l="l" t="t" r="r" b="b"/>
            <a:pathLst>
              <a:path w="9279820" h="14880178">
                <a:moveTo>
                  <a:pt x="0" y="0"/>
                </a:moveTo>
                <a:lnTo>
                  <a:pt x="9279820" y="0"/>
                </a:lnTo>
                <a:lnTo>
                  <a:pt x="9279820" y="14880177"/>
                </a:lnTo>
                <a:lnTo>
                  <a:pt x="0" y="14880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666" y="6620544"/>
            <a:ext cx="5284471" cy="3872076"/>
          </a:xfrm>
          <a:custGeom>
            <a:avLst/>
            <a:gdLst/>
            <a:ahLst/>
            <a:cxnLst/>
            <a:rect l="l" t="t" r="r" b="b"/>
            <a:pathLst>
              <a:path w="5284471" h="3872076">
                <a:moveTo>
                  <a:pt x="0" y="0"/>
                </a:moveTo>
                <a:lnTo>
                  <a:pt x="5284472" y="0"/>
                </a:lnTo>
                <a:lnTo>
                  <a:pt x="5284472" y="3872076"/>
                </a:lnTo>
                <a:lnTo>
                  <a:pt x="0" y="3872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37342" y="-915174"/>
            <a:ext cx="3060378" cy="3060378"/>
          </a:xfrm>
          <a:custGeom>
            <a:avLst/>
            <a:gdLst/>
            <a:ahLst/>
            <a:cxnLst/>
            <a:rect l="l" t="t" r="r" b="b"/>
            <a:pathLst>
              <a:path w="3060378" h="3060378">
                <a:moveTo>
                  <a:pt x="0" y="0"/>
                </a:moveTo>
                <a:lnTo>
                  <a:pt x="3060379" y="0"/>
                </a:lnTo>
                <a:lnTo>
                  <a:pt x="3060379" y="3060379"/>
                </a:lnTo>
                <a:lnTo>
                  <a:pt x="0" y="30603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07606" y="1028700"/>
            <a:ext cx="9272789" cy="8229600"/>
          </a:xfrm>
          <a:custGeom>
            <a:avLst/>
            <a:gdLst/>
            <a:ahLst/>
            <a:cxnLst/>
            <a:rect l="l" t="t" r="r" b="b"/>
            <a:pathLst>
              <a:path w="9272789" h="8229600">
                <a:moveTo>
                  <a:pt x="0" y="0"/>
                </a:moveTo>
                <a:lnTo>
                  <a:pt x="9272788" y="0"/>
                </a:lnTo>
                <a:lnTo>
                  <a:pt x="92727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308302" y="-2185163"/>
            <a:ext cx="9279820" cy="14880178"/>
          </a:xfrm>
          <a:custGeom>
            <a:avLst/>
            <a:gdLst/>
            <a:ahLst/>
            <a:cxnLst/>
            <a:rect l="l" t="t" r="r" b="b"/>
            <a:pathLst>
              <a:path w="9279820" h="14880178">
                <a:moveTo>
                  <a:pt x="0" y="0"/>
                </a:moveTo>
                <a:lnTo>
                  <a:pt x="9279820" y="0"/>
                </a:lnTo>
                <a:lnTo>
                  <a:pt x="9279820" y="14880177"/>
                </a:lnTo>
                <a:lnTo>
                  <a:pt x="0" y="14880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666" y="6620544"/>
            <a:ext cx="5284471" cy="3872076"/>
          </a:xfrm>
          <a:custGeom>
            <a:avLst/>
            <a:gdLst/>
            <a:ahLst/>
            <a:cxnLst/>
            <a:rect l="l" t="t" r="r" b="b"/>
            <a:pathLst>
              <a:path w="5284471" h="3872076">
                <a:moveTo>
                  <a:pt x="0" y="0"/>
                </a:moveTo>
                <a:lnTo>
                  <a:pt x="5284472" y="0"/>
                </a:lnTo>
                <a:lnTo>
                  <a:pt x="5284472" y="3872076"/>
                </a:lnTo>
                <a:lnTo>
                  <a:pt x="0" y="3872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37342" y="-915174"/>
            <a:ext cx="3060378" cy="3060378"/>
          </a:xfrm>
          <a:custGeom>
            <a:avLst/>
            <a:gdLst/>
            <a:ahLst/>
            <a:cxnLst/>
            <a:rect l="l" t="t" r="r" b="b"/>
            <a:pathLst>
              <a:path w="3060378" h="3060378">
                <a:moveTo>
                  <a:pt x="0" y="0"/>
                </a:moveTo>
                <a:lnTo>
                  <a:pt x="3060379" y="0"/>
                </a:lnTo>
                <a:lnTo>
                  <a:pt x="3060379" y="3060379"/>
                </a:lnTo>
                <a:lnTo>
                  <a:pt x="0" y="30603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141204" y="1028700"/>
            <a:ext cx="10005593" cy="8229600"/>
          </a:xfrm>
          <a:custGeom>
            <a:avLst/>
            <a:gdLst/>
            <a:ahLst/>
            <a:cxnLst/>
            <a:rect l="l" t="t" r="r" b="b"/>
            <a:pathLst>
              <a:path w="10005593" h="8229600">
                <a:moveTo>
                  <a:pt x="0" y="0"/>
                </a:moveTo>
                <a:lnTo>
                  <a:pt x="10005592" y="0"/>
                </a:lnTo>
                <a:lnTo>
                  <a:pt x="100055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308302" y="-2185163"/>
            <a:ext cx="9279820" cy="14880178"/>
          </a:xfrm>
          <a:custGeom>
            <a:avLst/>
            <a:gdLst/>
            <a:ahLst/>
            <a:cxnLst/>
            <a:rect l="l" t="t" r="r" b="b"/>
            <a:pathLst>
              <a:path w="9279820" h="14880178">
                <a:moveTo>
                  <a:pt x="0" y="0"/>
                </a:moveTo>
                <a:lnTo>
                  <a:pt x="9279820" y="0"/>
                </a:lnTo>
                <a:lnTo>
                  <a:pt x="9279820" y="14880177"/>
                </a:lnTo>
                <a:lnTo>
                  <a:pt x="0" y="14880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666" y="6620544"/>
            <a:ext cx="5284471" cy="3872076"/>
          </a:xfrm>
          <a:custGeom>
            <a:avLst/>
            <a:gdLst/>
            <a:ahLst/>
            <a:cxnLst/>
            <a:rect l="l" t="t" r="r" b="b"/>
            <a:pathLst>
              <a:path w="5284471" h="3872076">
                <a:moveTo>
                  <a:pt x="0" y="0"/>
                </a:moveTo>
                <a:lnTo>
                  <a:pt x="5284472" y="0"/>
                </a:lnTo>
                <a:lnTo>
                  <a:pt x="5284472" y="3872076"/>
                </a:lnTo>
                <a:lnTo>
                  <a:pt x="0" y="3872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37342" y="-915174"/>
            <a:ext cx="3060378" cy="3060378"/>
          </a:xfrm>
          <a:custGeom>
            <a:avLst/>
            <a:gdLst/>
            <a:ahLst/>
            <a:cxnLst/>
            <a:rect l="l" t="t" r="r" b="b"/>
            <a:pathLst>
              <a:path w="3060378" h="3060378">
                <a:moveTo>
                  <a:pt x="0" y="0"/>
                </a:moveTo>
                <a:lnTo>
                  <a:pt x="3060379" y="0"/>
                </a:lnTo>
                <a:lnTo>
                  <a:pt x="3060379" y="3060379"/>
                </a:lnTo>
                <a:lnTo>
                  <a:pt x="0" y="30603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659204" y="1028700"/>
            <a:ext cx="8969591" cy="8229600"/>
          </a:xfrm>
          <a:custGeom>
            <a:avLst/>
            <a:gdLst/>
            <a:ahLst/>
            <a:cxnLst/>
            <a:rect l="l" t="t" r="r" b="b"/>
            <a:pathLst>
              <a:path w="8969591" h="8229600">
                <a:moveTo>
                  <a:pt x="0" y="0"/>
                </a:moveTo>
                <a:lnTo>
                  <a:pt x="8969592" y="0"/>
                </a:lnTo>
                <a:lnTo>
                  <a:pt x="89695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308302" y="-2185163"/>
            <a:ext cx="9279820" cy="14880178"/>
          </a:xfrm>
          <a:custGeom>
            <a:avLst/>
            <a:gdLst/>
            <a:ahLst/>
            <a:cxnLst/>
            <a:rect l="l" t="t" r="r" b="b"/>
            <a:pathLst>
              <a:path w="9279820" h="14880178">
                <a:moveTo>
                  <a:pt x="0" y="0"/>
                </a:moveTo>
                <a:lnTo>
                  <a:pt x="9279820" y="0"/>
                </a:lnTo>
                <a:lnTo>
                  <a:pt x="9279820" y="14880177"/>
                </a:lnTo>
                <a:lnTo>
                  <a:pt x="0" y="14880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666" y="6620544"/>
            <a:ext cx="5284471" cy="3872076"/>
          </a:xfrm>
          <a:custGeom>
            <a:avLst/>
            <a:gdLst/>
            <a:ahLst/>
            <a:cxnLst/>
            <a:rect l="l" t="t" r="r" b="b"/>
            <a:pathLst>
              <a:path w="5284471" h="3872076">
                <a:moveTo>
                  <a:pt x="0" y="0"/>
                </a:moveTo>
                <a:lnTo>
                  <a:pt x="5284472" y="0"/>
                </a:lnTo>
                <a:lnTo>
                  <a:pt x="5284472" y="3872076"/>
                </a:lnTo>
                <a:lnTo>
                  <a:pt x="0" y="3872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37342" y="-915174"/>
            <a:ext cx="3060378" cy="3060378"/>
          </a:xfrm>
          <a:custGeom>
            <a:avLst/>
            <a:gdLst/>
            <a:ahLst/>
            <a:cxnLst/>
            <a:rect l="l" t="t" r="r" b="b"/>
            <a:pathLst>
              <a:path w="3060378" h="3060378">
                <a:moveTo>
                  <a:pt x="0" y="0"/>
                </a:moveTo>
                <a:lnTo>
                  <a:pt x="3060379" y="0"/>
                </a:lnTo>
                <a:lnTo>
                  <a:pt x="3060379" y="3060379"/>
                </a:lnTo>
                <a:lnTo>
                  <a:pt x="0" y="30603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879891" y="4580056"/>
            <a:ext cx="2513460" cy="4776170"/>
          </a:xfrm>
          <a:custGeom>
            <a:avLst/>
            <a:gdLst/>
            <a:ahLst/>
            <a:cxnLst/>
            <a:rect l="l" t="t" r="r" b="b"/>
            <a:pathLst>
              <a:path w="2513460" h="4776170">
                <a:moveTo>
                  <a:pt x="0" y="0"/>
                </a:moveTo>
                <a:lnTo>
                  <a:pt x="2513459" y="0"/>
                </a:lnTo>
                <a:lnTo>
                  <a:pt x="2513459" y="4776170"/>
                </a:lnTo>
                <a:lnTo>
                  <a:pt x="0" y="47761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948212" y="5820668"/>
            <a:ext cx="3552475" cy="3690883"/>
          </a:xfrm>
          <a:custGeom>
            <a:avLst/>
            <a:gdLst/>
            <a:ahLst/>
            <a:cxnLst/>
            <a:rect l="l" t="t" r="r" b="b"/>
            <a:pathLst>
              <a:path w="3552475" h="3690883">
                <a:moveTo>
                  <a:pt x="0" y="0"/>
                </a:moveTo>
                <a:lnTo>
                  <a:pt x="3552476" y="0"/>
                </a:lnTo>
                <a:lnTo>
                  <a:pt x="3552476" y="3690883"/>
                </a:lnTo>
                <a:lnTo>
                  <a:pt x="0" y="36908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507265" y="1472591"/>
            <a:ext cx="5133317" cy="4542985"/>
          </a:xfrm>
          <a:custGeom>
            <a:avLst/>
            <a:gdLst/>
            <a:ahLst/>
            <a:cxnLst/>
            <a:rect l="l" t="t" r="r" b="b"/>
            <a:pathLst>
              <a:path w="5133317" h="4542985">
                <a:moveTo>
                  <a:pt x="0" y="0"/>
                </a:moveTo>
                <a:lnTo>
                  <a:pt x="5133317" y="0"/>
                </a:lnTo>
                <a:lnTo>
                  <a:pt x="5133317" y="4542985"/>
                </a:lnTo>
                <a:lnTo>
                  <a:pt x="0" y="45429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308302" y="-2185163"/>
            <a:ext cx="9279820" cy="14880178"/>
          </a:xfrm>
          <a:custGeom>
            <a:avLst/>
            <a:gdLst/>
            <a:ahLst/>
            <a:cxnLst/>
            <a:rect l="l" t="t" r="r" b="b"/>
            <a:pathLst>
              <a:path w="9279820" h="14880178">
                <a:moveTo>
                  <a:pt x="0" y="0"/>
                </a:moveTo>
                <a:lnTo>
                  <a:pt x="9279820" y="0"/>
                </a:lnTo>
                <a:lnTo>
                  <a:pt x="9279820" y="14880177"/>
                </a:lnTo>
                <a:lnTo>
                  <a:pt x="0" y="14880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666" y="6620544"/>
            <a:ext cx="5284471" cy="3872076"/>
          </a:xfrm>
          <a:custGeom>
            <a:avLst/>
            <a:gdLst/>
            <a:ahLst/>
            <a:cxnLst/>
            <a:rect l="l" t="t" r="r" b="b"/>
            <a:pathLst>
              <a:path w="5284471" h="3872076">
                <a:moveTo>
                  <a:pt x="0" y="0"/>
                </a:moveTo>
                <a:lnTo>
                  <a:pt x="5284472" y="0"/>
                </a:lnTo>
                <a:lnTo>
                  <a:pt x="5284472" y="3872076"/>
                </a:lnTo>
                <a:lnTo>
                  <a:pt x="0" y="3872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37342" y="-915174"/>
            <a:ext cx="3060378" cy="3060378"/>
          </a:xfrm>
          <a:custGeom>
            <a:avLst/>
            <a:gdLst/>
            <a:ahLst/>
            <a:cxnLst/>
            <a:rect l="l" t="t" r="r" b="b"/>
            <a:pathLst>
              <a:path w="3060378" h="3060378">
                <a:moveTo>
                  <a:pt x="0" y="0"/>
                </a:moveTo>
                <a:lnTo>
                  <a:pt x="3060379" y="0"/>
                </a:lnTo>
                <a:lnTo>
                  <a:pt x="3060379" y="3060379"/>
                </a:lnTo>
                <a:lnTo>
                  <a:pt x="0" y="30603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343905" y="1490938"/>
            <a:ext cx="10093437" cy="7305125"/>
          </a:xfrm>
          <a:custGeom>
            <a:avLst/>
            <a:gdLst/>
            <a:ahLst/>
            <a:cxnLst/>
            <a:rect l="l" t="t" r="r" b="b"/>
            <a:pathLst>
              <a:path w="10093437" h="7305125">
                <a:moveTo>
                  <a:pt x="0" y="0"/>
                </a:moveTo>
                <a:lnTo>
                  <a:pt x="10093437" y="0"/>
                </a:lnTo>
                <a:lnTo>
                  <a:pt x="10093437" y="7305124"/>
                </a:lnTo>
                <a:lnTo>
                  <a:pt x="0" y="730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627436" y="3549792"/>
            <a:ext cx="1320776" cy="1261341"/>
          </a:xfrm>
          <a:custGeom>
            <a:avLst/>
            <a:gdLst/>
            <a:ahLst/>
            <a:cxnLst/>
            <a:rect l="l" t="t" r="r" b="b"/>
            <a:pathLst>
              <a:path w="1320776" h="1261341">
                <a:moveTo>
                  <a:pt x="0" y="0"/>
                </a:moveTo>
                <a:lnTo>
                  <a:pt x="1320776" y="0"/>
                </a:lnTo>
                <a:lnTo>
                  <a:pt x="1320776" y="1261341"/>
                </a:lnTo>
                <a:lnTo>
                  <a:pt x="0" y="12613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308302" y="-2185163"/>
            <a:ext cx="9279820" cy="14880178"/>
          </a:xfrm>
          <a:custGeom>
            <a:avLst/>
            <a:gdLst/>
            <a:ahLst/>
            <a:cxnLst/>
            <a:rect l="l" t="t" r="r" b="b"/>
            <a:pathLst>
              <a:path w="9279820" h="14880178">
                <a:moveTo>
                  <a:pt x="0" y="0"/>
                </a:moveTo>
                <a:lnTo>
                  <a:pt x="9279820" y="0"/>
                </a:lnTo>
                <a:lnTo>
                  <a:pt x="9279820" y="14880177"/>
                </a:lnTo>
                <a:lnTo>
                  <a:pt x="0" y="14880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666" y="6620544"/>
            <a:ext cx="5284471" cy="3872076"/>
          </a:xfrm>
          <a:custGeom>
            <a:avLst/>
            <a:gdLst/>
            <a:ahLst/>
            <a:cxnLst/>
            <a:rect l="l" t="t" r="r" b="b"/>
            <a:pathLst>
              <a:path w="5284471" h="3872076">
                <a:moveTo>
                  <a:pt x="0" y="0"/>
                </a:moveTo>
                <a:lnTo>
                  <a:pt x="5284472" y="0"/>
                </a:lnTo>
                <a:lnTo>
                  <a:pt x="5284472" y="3872076"/>
                </a:lnTo>
                <a:lnTo>
                  <a:pt x="0" y="3872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37342" y="-915174"/>
            <a:ext cx="3060378" cy="3060378"/>
          </a:xfrm>
          <a:custGeom>
            <a:avLst/>
            <a:gdLst/>
            <a:ahLst/>
            <a:cxnLst/>
            <a:rect l="l" t="t" r="r" b="b"/>
            <a:pathLst>
              <a:path w="3060378" h="3060378">
                <a:moveTo>
                  <a:pt x="0" y="0"/>
                </a:moveTo>
                <a:lnTo>
                  <a:pt x="3060379" y="0"/>
                </a:lnTo>
                <a:lnTo>
                  <a:pt x="3060379" y="3060379"/>
                </a:lnTo>
                <a:lnTo>
                  <a:pt x="0" y="30603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624071" y="1028700"/>
            <a:ext cx="10813271" cy="6991411"/>
          </a:xfrm>
          <a:custGeom>
            <a:avLst/>
            <a:gdLst/>
            <a:ahLst/>
            <a:cxnLst/>
            <a:rect l="l" t="t" r="r" b="b"/>
            <a:pathLst>
              <a:path w="10813271" h="6991411">
                <a:moveTo>
                  <a:pt x="0" y="0"/>
                </a:moveTo>
                <a:lnTo>
                  <a:pt x="10813271" y="0"/>
                </a:lnTo>
                <a:lnTo>
                  <a:pt x="10813271" y="6991411"/>
                </a:lnTo>
                <a:lnTo>
                  <a:pt x="0" y="69914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874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87824" y="8152872"/>
            <a:ext cx="1320776" cy="1261341"/>
          </a:xfrm>
          <a:custGeom>
            <a:avLst/>
            <a:gdLst/>
            <a:ahLst/>
            <a:cxnLst/>
            <a:rect l="l" t="t" r="r" b="b"/>
            <a:pathLst>
              <a:path w="1320776" h="1261341">
                <a:moveTo>
                  <a:pt x="0" y="0"/>
                </a:moveTo>
                <a:lnTo>
                  <a:pt x="1320777" y="0"/>
                </a:lnTo>
                <a:lnTo>
                  <a:pt x="1320777" y="1261341"/>
                </a:lnTo>
                <a:lnTo>
                  <a:pt x="0" y="12613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308302" y="-2185163"/>
            <a:ext cx="9279820" cy="14880178"/>
          </a:xfrm>
          <a:custGeom>
            <a:avLst/>
            <a:gdLst/>
            <a:ahLst/>
            <a:cxnLst/>
            <a:rect l="l" t="t" r="r" b="b"/>
            <a:pathLst>
              <a:path w="9279820" h="14880178">
                <a:moveTo>
                  <a:pt x="0" y="0"/>
                </a:moveTo>
                <a:lnTo>
                  <a:pt x="9279820" y="0"/>
                </a:lnTo>
                <a:lnTo>
                  <a:pt x="9279820" y="14880177"/>
                </a:lnTo>
                <a:lnTo>
                  <a:pt x="0" y="14880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666" y="6620544"/>
            <a:ext cx="5284471" cy="3872076"/>
          </a:xfrm>
          <a:custGeom>
            <a:avLst/>
            <a:gdLst/>
            <a:ahLst/>
            <a:cxnLst/>
            <a:rect l="l" t="t" r="r" b="b"/>
            <a:pathLst>
              <a:path w="5284471" h="3872076">
                <a:moveTo>
                  <a:pt x="0" y="0"/>
                </a:moveTo>
                <a:lnTo>
                  <a:pt x="5284472" y="0"/>
                </a:lnTo>
                <a:lnTo>
                  <a:pt x="5284472" y="3872076"/>
                </a:lnTo>
                <a:lnTo>
                  <a:pt x="0" y="3872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37342" y="-915174"/>
            <a:ext cx="3060378" cy="3060378"/>
          </a:xfrm>
          <a:custGeom>
            <a:avLst/>
            <a:gdLst/>
            <a:ahLst/>
            <a:cxnLst/>
            <a:rect l="l" t="t" r="r" b="b"/>
            <a:pathLst>
              <a:path w="3060378" h="3060378">
                <a:moveTo>
                  <a:pt x="0" y="0"/>
                </a:moveTo>
                <a:lnTo>
                  <a:pt x="3060379" y="0"/>
                </a:lnTo>
                <a:lnTo>
                  <a:pt x="3060379" y="3060379"/>
                </a:lnTo>
                <a:lnTo>
                  <a:pt x="0" y="30603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287824" y="8152872"/>
            <a:ext cx="1320776" cy="1261341"/>
          </a:xfrm>
          <a:custGeom>
            <a:avLst/>
            <a:gdLst/>
            <a:ahLst/>
            <a:cxnLst/>
            <a:rect l="l" t="t" r="r" b="b"/>
            <a:pathLst>
              <a:path w="1320776" h="1261341">
                <a:moveTo>
                  <a:pt x="0" y="0"/>
                </a:moveTo>
                <a:lnTo>
                  <a:pt x="1320777" y="0"/>
                </a:lnTo>
                <a:lnTo>
                  <a:pt x="1320777" y="1261341"/>
                </a:lnTo>
                <a:lnTo>
                  <a:pt x="0" y="12613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889986" y="1028700"/>
            <a:ext cx="11235512" cy="6647678"/>
          </a:xfrm>
          <a:custGeom>
            <a:avLst/>
            <a:gdLst/>
            <a:ahLst/>
            <a:cxnLst/>
            <a:rect l="l" t="t" r="r" b="b"/>
            <a:pathLst>
              <a:path w="11235512" h="6647678">
                <a:moveTo>
                  <a:pt x="0" y="0"/>
                </a:moveTo>
                <a:lnTo>
                  <a:pt x="11235511" y="0"/>
                </a:lnTo>
                <a:lnTo>
                  <a:pt x="11235511" y="6647678"/>
                </a:lnTo>
                <a:lnTo>
                  <a:pt x="0" y="66476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Custom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Muli Bold</vt:lpstr>
      <vt:lpstr>Muli Heavy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3 - An toàn với các con vật</dc:title>
  <cp:lastModifiedBy>DOAN THI HAI YEN</cp:lastModifiedBy>
  <cp:revision>1</cp:revision>
  <dcterms:created xsi:type="dcterms:W3CDTF">2006-08-16T00:00:00Z</dcterms:created>
  <dcterms:modified xsi:type="dcterms:W3CDTF">2024-08-23T05:23:47Z</dcterms:modified>
  <dc:identifier>DAGOpYa1rbY</dc:identifier>
</cp:coreProperties>
</file>