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Lst>
  <p:sldSz cx="18288000" cy="10287000"/>
  <p:notesSz cx="6858000" cy="9144000"/>
  <p:embeddedFontLst>
    <p:embeddedFont>
      <p:font typeface="DejaVu Serif Bold" panose="020B0604020202020204" charset="0"/>
      <p:regular r:id="rId9"/>
    </p:embeddedFont>
    <p:embeddedFont>
      <p:font typeface="Paytone One" panose="020B0604020202020204" charset="0"/>
      <p:regular r:id="rId1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77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3" Type="http://schemas.openxmlformats.org/officeDocument/2006/relationships/hyperlink" Target="https://youtu.be/E4w2wThkgDo" TargetMode="External"/><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18" Type="http://schemas.openxmlformats.org/officeDocument/2006/relationships/image" Target="../media/image26.png"/><Relationship Id="rId3" Type="http://schemas.openxmlformats.org/officeDocument/2006/relationships/image" Target="../media/image15.svg"/><Relationship Id="rId7" Type="http://schemas.openxmlformats.org/officeDocument/2006/relationships/image" Target="../media/image17.svg"/><Relationship Id="rId12" Type="http://schemas.openxmlformats.org/officeDocument/2006/relationships/image" Target="../media/image22.png"/><Relationship Id="rId17" Type="http://schemas.openxmlformats.org/officeDocument/2006/relationships/image" Target="../media/image12.svg"/><Relationship Id="rId2" Type="http://schemas.openxmlformats.org/officeDocument/2006/relationships/image" Target="../media/image14.png"/><Relationship Id="rId16" Type="http://schemas.openxmlformats.org/officeDocument/2006/relationships/image" Target="../media/image11.png"/><Relationship Id="rId20" Type="http://schemas.openxmlformats.org/officeDocument/2006/relationships/hyperlink" Target="https://youtu.be/pm6XaWM_K9o" TargetMode="Externa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4.svg"/><Relationship Id="rId15" Type="http://schemas.openxmlformats.org/officeDocument/2006/relationships/image" Target="../media/image25.svg"/><Relationship Id="rId10" Type="http://schemas.openxmlformats.org/officeDocument/2006/relationships/image" Target="../media/image20.png"/><Relationship Id="rId19"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image" Target="../media/image19.svg"/><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svg"/><Relationship Id="rId7" Type="http://schemas.openxmlformats.org/officeDocument/2006/relationships/image" Target="../media/image17.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hyperlink" Target="https://youtu.be/7h1t53ZcZQc" TargetMode="External"/><Relationship Id="rId5" Type="http://schemas.openxmlformats.org/officeDocument/2006/relationships/image" Target="../media/image4.svg"/><Relationship Id="rId10" Type="http://schemas.openxmlformats.org/officeDocument/2006/relationships/image" Target="../media/image29.png"/><Relationship Id="rId4" Type="http://schemas.openxmlformats.org/officeDocument/2006/relationships/image" Target="../media/image3.png"/><Relationship Id="rId9" Type="http://schemas.openxmlformats.org/officeDocument/2006/relationships/image" Target="../media/image19.sv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3D0FD"/>
        </a:solidFill>
        <a:effectLst/>
      </p:bgPr>
    </p:bg>
    <p:spTree>
      <p:nvGrpSpPr>
        <p:cNvPr id="1" name=""/>
        <p:cNvGrpSpPr/>
        <p:nvPr/>
      </p:nvGrpSpPr>
      <p:grpSpPr>
        <a:xfrm>
          <a:off x="0" y="0"/>
          <a:ext cx="0" cy="0"/>
          <a:chOff x="0" y="0"/>
          <a:chExt cx="0" cy="0"/>
        </a:xfrm>
      </p:grpSpPr>
      <p:grpSp>
        <p:nvGrpSpPr>
          <p:cNvPr id="2" name="Group 2"/>
          <p:cNvGrpSpPr/>
          <p:nvPr/>
        </p:nvGrpSpPr>
        <p:grpSpPr>
          <a:xfrm>
            <a:off x="0" y="8026603"/>
            <a:ext cx="18288000" cy="2260397"/>
            <a:chOff x="0" y="0"/>
            <a:chExt cx="12700000" cy="1569720"/>
          </a:xfrm>
        </p:grpSpPr>
        <p:sp>
          <p:nvSpPr>
            <p:cNvPr id="3" name="Freeform 3"/>
            <p:cNvSpPr/>
            <p:nvPr/>
          </p:nvSpPr>
          <p:spPr>
            <a:xfrm>
              <a:off x="0" y="0"/>
              <a:ext cx="12700000" cy="1570990"/>
            </a:xfrm>
            <a:custGeom>
              <a:avLst/>
              <a:gdLst/>
              <a:ahLst/>
              <a:cxnLst/>
              <a:rect l="l" t="t" r="r" b="b"/>
              <a:pathLst>
                <a:path w="12700000" h="1570990">
                  <a:moveTo>
                    <a:pt x="12339320" y="278130"/>
                  </a:moveTo>
                  <a:lnTo>
                    <a:pt x="609600" y="278130"/>
                  </a:lnTo>
                  <a:cubicBezTo>
                    <a:pt x="610870" y="246380"/>
                    <a:pt x="608330" y="214630"/>
                    <a:pt x="600710" y="184150"/>
                  </a:cubicBezTo>
                  <a:cubicBezTo>
                    <a:pt x="590550" y="140970"/>
                    <a:pt x="576580" y="99060"/>
                    <a:pt x="556260" y="59690"/>
                  </a:cubicBezTo>
                  <a:cubicBezTo>
                    <a:pt x="548640" y="44450"/>
                    <a:pt x="538480" y="29210"/>
                    <a:pt x="529590" y="13970"/>
                  </a:cubicBezTo>
                  <a:lnTo>
                    <a:pt x="529590" y="12700"/>
                  </a:lnTo>
                  <a:cubicBezTo>
                    <a:pt x="524510" y="7620"/>
                    <a:pt x="520700" y="2540"/>
                    <a:pt x="513080" y="0"/>
                  </a:cubicBezTo>
                  <a:lnTo>
                    <a:pt x="505460" y="0"/>
                  </a:lnTo>
                  <a:cubicBezTo>
                    <a:pt x="492760" y="3810"/>
                    <a:pt x="483870" y="12700"/>
                    <a:pt x="474980" y="22860"/>
                  </a:cubicBezTo>
                  <a:cubicBezTo>
                    <a:pt x="458470" y="39370"/>
                    <a:pt x="444500" y="58420"/>
                    <a:pt x="430530" y="77470"/>
                  </a:cubicBezTo>
                  <a:cubicBezTo>
                    <a:pt x="414020" y="100330"/>
                    <a:pt x="405130" y="127000"/>
                    <a:pt x="397510" y="153670"/>
                  </a:cubicBezTo>
                  <a:cubicBezTo>
                    <a:pt x="389890" y="184150"/>
                    <a:pt x="386080" y="215900"/>
                    <a:pt x="384810" y="247650"/>
                  </a:cubicBezTo>
                  <a:lnTo>
                    <a:pt x="384810" y="279400"/>
                  </a:lnTo>
                  <a:lnTo>
                    <a:pt x="0" y="279400"/>
                  </a:lnTo>
                  <a:lnTo>
                    <a:pt x="0" y="1221740"/>
                  </a:lnTo>
                  <a:lnTo>
                    <a:pt x="567690" y="1221740"/>
                  </a:lnTo>
                  <a:cubicBezTo>
                    <a:pt x="576580" y="1263650"/>
                    <a:pt x="585470" y="1304290"/>
                    <a:pt x="593090" y="1346200"/>
                  </a:cubicBezTo>
                  <a:cubicBezTo>
                    <a:pt x="598170" y="1371600"/>
                    <a:pt x="600710" y="1397000"/>
                    <a:pt x="598170" y="1422400"/>
                  </a:cubicBezTo>
                  <a:cubicBezTo>
                    <a:pt x="595630" y="1449070"/>
                    <a:pt x="588010" y="1473200"/>
                    <a:pt x="571500" y="1494790"/>
                  </a:cubicBezTo>
                  <a:cubicBezTo>
                    <a:pt x="552450" y="1520190"/>
                    <a:pt x="527050" y="1534160"/>
                    <a:pt x="496570" y="1537970"/>
                  </a:cubicBezTo>
                  <a:cubicBezTo>
                    <a:pt x="469900" y="1541780"/>
                    <a:pt x="443230" y="1536700"/>
                    <a:pt x="420370" y="1524000"/>
                  </a:cubicBezTo>
                  <a:cubicBezTo>
                    <a:pt x="407670" y="1516380"/>
                    <a:pt x="397510" y="1507490"/>
                    <a:pt x="389890" y="1494790"/>
                  </a:cubicBezTo>
                  <a:cubicBezTo>
                    <a:pt x="388620" y="1493520"/>
                    <a:pt x="388620" y="1492250"/>
                    <a:pt x="387350" y="1489710"/>
                  </a:cubicBezTo>
                  <a:lnTo>
                    <a:pt x="391160" y="1489710"/>
                  </a:lnTo>
                  <a:cubicBezTo>
                    <a:pt x="443230" y="1496060"/>
                    <a:pt x="488950" y="1450340"/>
                    <a:pt x="482600" y="1398270"/>
                  </a:cubicBezTo>
                  <a:cubicBezTo>
                    <a:pt x="477520" y="1356360"/>
                    <a:pt x="441960" y="1325880"/>
                    <a:pt x="398780" y="1325880"/>
                  </a:cubicBezTo>
                  <a:cubicBezTo>
                    <a:pt x="364490" y="1325880"/>
                    <a:pt x="335280" y="1347470"/>
                    <a:pt x="322580" y="1380490"/>
                  </a:cubicBezTo>
                  <a:cubicBezTo>
                    <a:pt x="316230" y="1399540"/>
                    <a:pt x="312420" y="1418590"/>
                    <a:pt x="313690" y="1438910"/>
                  </a:cubicBezTo>
                  <a:cubicBezTo>
                    <a:pt x="314960" y="1469390"/>
                    <a:pt x="327660" y="1496060"/>
                    <a:pt x="347980" y="1517650"/>
                  </a:cubicBezTo>
                  <a:cubicBezTo>
                    <a:pt x="372110" y="1543050"/>
                    <a:pt x="401320" y="1558290"/>
                    <a:pt x="435610" y="1565910"/>
                  </a:cubicBezTo>
                  <a:cubicBezTo>
                    <a:pt x="447040" y="1568450"/>
                    <a:pt x="459740" y="1569720"/>
                    <a:pt x="471170" y="1570990"/>
                  </a:cubicBezTo>
                  <a:lnTo>
                    <a:pt x="480060" y="1570990"/>
                  </a:lnTo>
                  <a:cubicBezTo>
                    <a:pt x="486410" y="1570990"/>
                    <a:pt x="492760" y="1569720"/>
                    <a:pt x="497840" y="1569720"/>
                  </a:cubicBezTo>
                  <a:cubicBezTo>
                    <a:pt x="530860" y="1565910"/>
                    <a:pt x="558800" y="1553210"/>
                    <a:pt x="582930" y="1530350"/>
                  </a:cubicBezTo>
                  <a:cubicBezTo>
                    <a:pt x="600710" y="1512570"/>
                    <a:pt x="613410" y="1490980"/>
                    <a:pt x="619760" y="1465580"/>
                  </a:cubicBezTo>
                  <a:cubicBezTo>
                    <a:pt x="626110" y="1441450"/>
                    <a:pt x="628650" y="1417320"/>
                    <a:pt x="627380" y="1391920"/>
                  </a:cubicBezTo>
                  <a:cubicBezTo>
                    <a:pt x="626110" y="1365250"/>
                    <a:pt x="621030" y="1338580"/>
                    <a:pt x="614680" y="1313180"/>
                  </a:cubicBezTo>
                  <a:cubicBezTo>
                    <a:pt x="608330" y="1282700"/>
                    <a:pt x="601980" y="1253490"/>
                    <a:pt x="595630" y="1223010"/>
                  </a:cubicBezTo>
                  <a:lnTo>
                    <a:pt x="12700000" y="1223010"/>
                  </a:lnTo>
                  <a:lnTo>
                    <a:pt x="12700000" y="278130"/>
                  </a:lnTo>
                  <a:lnTo>
                    <a:pt x="12339320" y="278130"/>
                  </a:lnTo>
                  <a:close/>
                  <a:moveTo>
                    <a:pt x="443230" y="232410"/>
                  </a:moveTo>
                  <a:cubicBezTo>
                    <a:pt x="449580" y="210820"/>
                    <a:pt x="459740" y="189230"/>
                    <a:pt x="473710" y="171450"/>
                  </a:cubicBezTo>
                  <a:cubicBezTo>
                    <a:pt x="482600" y="161290"/>
                    <a:pt x="491490" y="151130"/>
                    <a:pt x="504190" y="146050"/>
                  </a:cubicBezTo>
                  <a:cubicBezTo>
                    <a:pt x="525780" y="135890"/>
                    <a:pt x="546100" y="142240"/>
                    <a:pt x="557530" y="161290"/>
                  </a:cubicBezTo>
                  <a:cubicBezTo>
                    <a:pt x="565150" y="172720"/>
                    <a:pt x="568960" y="185420"/>
                    <a:pt x="570230" y="199390"/>
                  </a:cubicBezTo>
                  <a:cubicBezTo>
                    <a:pt x="572770" y="226060"/>
                    <a:pt x="570230" y="252730"/>
                    <a:pt x="562610" y="278130"/>
                  </a:cubicBezTo>
                  <a:lnTo>
                    <a:pt x="433070" y="278130"/>
                  </a:lnTo>
                  <a:cubicBezTo>
                    <a:pt x="435610" y="262890"/>
                    <a:pt x="439420" y="247650"/>
                    <a:pt x="443230" y="232410"/>
                  </a:cubicBezTo>
                  <a:close/>
                  <a:moveTo>
                    <a:pt x="430530" y="303530"/>
                  </a:moveTo>
                  <a:lnTo>
                    <a:pt x="556260" y="303530"/>
                  </a:lnTo>
                  <a:cubicBezTo>
                    <a:pt x="544830" y="335280"/>
                    <a:pt x="527050" y="364490"/>
                    <a:pt x="505460" y="391160"/>
                  </a:cubicBezTo>
                  <a:cubicBezTo>
                    <a:pt x="485140" y="416560"/>
                    <a:pt x="463550" y="439420"/>
                    <a:pt x="439420" y="461010"/>
                  </a:cubicBezTo>
                  <a:lnTo>
                    <a:pt x="438150" y="462280"/>
                  </a:lnTo>
                  <a:cubicBezTo>
                    <a:pt x="436880" y="452120"/>
                    <a:pt x="435610" y="443230"/>
                    <a:pt x="434340" y="434340"/>
                  </a:cubicBezTo>
                  <a:cubicBezTo>
                    <a:pt x="430530" y="405130"/>
                    <a:pt x="427990" y="374650"/>
                    <a:pt x="429260" y="344170"/>
                  </a:cubicBezTo>
                  <a:cubicBezTo>
                    <a:pt x="427990" y="331470"/>
                    <a:pt x="429260" y="317500"/>
                    <a:pt x="430530" y="303530"/>
                  </a:cubicBezTo>
                  <a:close/>
                  <a:moveTo>
                    <a:pt x="469900" y="765810"/>
                  </a:moveTo>
                  <a:cubicBezTo>
                    <a:pt x="431800" y="782320"/>
                    <a:pt x="398780" y="806450"/>
                    <a:pt x="374650" y="840740"/>
                  </a:cubicBezTo>
                  <a:cubicBezTo>
                    <a:pt x="363220" y="857250"/>
                    <a:pt x="354330" y="873760"/>
                    <a:pt x="350520" y="894080"/>
                  </a:cubicBezTo>
                  <a:cubicBezTo>
                    <a:pt x="349250" y="904240"/>
                    <a:pt x="349250" y="915670"/>
                    <a:pt x="349250" y="925830"/>
                  </a:cubicBezTo>
                  <a:cubicBezTo>
                    <a:pt x="349250" y="939800"/>
                    <a:pt x="350520" y="953770"/>
                    <a:pt x="351790" y="966470"/>
                  </a:cubicBezTo>
                  <a:lnTo>
                    <a:pt x="240030" y="966470"/>
                  </a:lnTo>
                  <a:lnTo>
                    <a:pt x="240030" y="948690"/>
                  </a:lnTo>
                  <a:cubicBezTo>
                    <a:pt x="242570" y="910590"/>
                    <a:pt x="254000" y="875030"/>
                    <a:pt x="269240" y="839470"/>
                  </a:cubicBezTo>
                  <a:cubicBezTo>
                    <a:pt x="281940" y="812800"/>
                    <a:pt x="297180" y="786130"/>
                    <a:pt x="313690" y="762000"/>
                  </a:cubicBezTo>
                  <a:lnTo>
                    <a:pt x="471170" y="762000"/>
                  </a:lnTo>
                  <a:lnTo>
                    <a:pt x="471170" y="764540"/>
                  </a:lnTo>
                  <a:lnTo>
                    <a:pt x="469900" y="765810"/>
                  </a:lnTo>
                  <a:close/>
                  <a:moveTo>
                    <a:pt x="492760" y="864870"/>
                  </a:moveTo>
                  <a:cubicBezTo>
                    <a:pt x="500380" y="899160"/>
                    <a:pt x="506730" y="932180"/>
                    <a:pt x="514350" y="966470"/>
                  </a:cubicBezTo>
                  <a:lnTo>
                    <a:pt x="401320" y="966470"/>
                  </a:lnTo>
                  <a:cubicBezTo>
                    <a:pt x="402590" y="958850"/>
                    <a:pt x="405130" y="951230"/>
                    <a:pt x="407670" y="943610"/>
                  </a:cubicBezTo>
                  <a:cubicBezTo>
                    <a:pt x="417830" y="919480"/>
                    <a:pt x="430530" y="899160"/>
                    <a:pt x="450850" y="883920"/>
                  </a:cubicBezTo>
                  <a:cubicBezTo>
                    <a:pt x="463550" y="875030"/>
                    <a:pt x="480060" y="867410"/>
                    <a:pt x="492760" y="864870"/>
                  </a:cubicBezTo>
                  <a:close/>
                  <a:moveTo>
                    <a:pt x="332740" y="736600"/>
                  </a:moveTo>
                  <a:cubicBezTo>
                    <a:pt x="341630" y="725170"/>
                    <a:pt x="351790" y="713740"/>
                    <a:pt x="360680" y="702310"/>
                  </a:cubicBezTo>
                  <a:cubicBezTo>
                    <a:pt x="374650" y="687070"/>
                    <a:pt x="388620" y="671830"/>
                    <a:pt x="403860" y="659130"/>
                  </a:cubicBezTo>
                  <a:cubicBezTo>
                    <a:pt x="416560" y="647700"/>
                    <a:pt x="429260" y="637540"/>
                    <a:pt x="443230" y="626110"/>
                  </a:cubicBezTo>
                  <a:lnTo>
                    <a:pt x="466090" y="736600"/>
                  </a:lnTo>
                  <a:lnTo>
                    <a:pt x="332740" y="736600"/>
                  </a:lnTo>
                  <a:close/>
                  <a:moveTo>
                    <a:pt x="58420" y="303530"/>
                  </a:moveTo>
                  <a:lnTo>
                    <a:pt x="386080" y="303530"/>
                  </a:lnTo>
                  <a:cubicBezTo>
                    <a:pt x="386080" y="316230"/>
                    <a:pt x="387350" y="328930"/>
                    <a:pt x="388620" y="341630"/>
                  </a:cubicBezTo>
                  <a:cubicBezTo>
                    <a:pt x="392430" y="389890"/>
                    <a:pt x="400050" y="436880"/>
                    <a:pt x="410210" y="483870"/>
                  </a:cubicBezTo>
                  <a:cubicBezTo>
                    <a:pt x="410210" y="486410"/>
                    <a:pt x="410210" y="486410"/>
                    <a:pt x="408940" y="487680"/>
                  </a:cubicBezTo>
                  <a:cubicBezTo>
                    <a:pt x="401320" y="494030"/>
                    <a:pt x="394970" y="500380"/>
                    <a:pt x="387350" y="506730"/>
                  </a:cubicBezTo>
                  <a:lnTo>
                    <a:pt x="58420" y="506730"/>
                  </a:lnTo>
                  <a:lnTo>
                    <a:pt x="58420" y="303530"/>
                  </a:lnTo>
                  <a:close/>
                  <a:moveTo>
                    <a:pt x="58420" y="533400"/>
                  </a:moveTo>
                  <a:lnTo>
                    <a:pt x="360680" y="533400"/>
                  </a:lnTo>
                  <a:cubicBezTo>
                    <a:pt x="358140" y="535940"/>
                    <a:pt x="355600" y="537210"/>
                    <a:pt x="353060" y="539750"/>
                  </a:cubicBezTo>
                  <a:cubicBezTo>
                    <a:pt x="298450" y="593090"/>
                    <a:pt x="251460" y="652780"/>
                    <a:pt x="217170" y="722630"/>
                  </a:cubicBezTo>
                  <a:lnTo>
                    <a:pt x="209550" y="737870"/>
                  </a:lnTo>
                  <a:lnTo>
                    <a:pt x="57150" y="737870"/>
                  </a:lnTo>
                  <a:lnTo>
                    <a:pt x="57150" y="533400"/>
                  </a:lnTo>
                  <a:close/>
                  <a:moveTo>
                    <a:pt x="57150" y="762000"/>
                  </a:moveTo>
                  <a:lnTo>
                    <a:pt x="198120" y="762000"/>
                  </a:lnTo>
                  <a:cubicBezTo>
                    <a:pt x="189230" y="784860"/>
                    <a:pt x="181610" y="807720"/>
                    <a:pt x="177800" y="831850"/>
                  </a:cubicBezTo>
                  <a:cubicBezTo>
                    <a:pt x="173990" y="849630"/>
                    <a:pt x="172720" y="867410"/>
                    <a:pt x="172720" y="885190"/>
                  </a:cubicBezTo>
                  <a:lnTo>
                    <a:pt x="172720" y="896620"/>
                  </a:lnTo>
                  <a:cubicBezTo>
                    <a:pt x="172720" y="920750"/>
                    <a:pt x="176530" y="942340"/>
                    <a:pt x="182880" y="965200"/>
                  </a:cubicBezTo>
                  <a:lnTo>
                    <a:pt x="58420" y="965200"/>
                  </a:lnTo>
                  <a:lnTo>
                    <a:pt x="58420" y="762000"/>
                  </a:lnTo>
                  <a:close/>
                  <a:moveTo>
                    <a:pt x="58420" y="1195070"/>
                  </a:moveTo>
                  <a:lnTo>
                    <a:pt x="58420" y="991870"/>
                  </a:lnTo>
                  <a:lnTo>
                    <a:pt x="191770" y="991870"/>
                  </a:lnTo>
                  <a:cubicBezTo>
                    <a:pt x="201930" y="1018540"/>
                    <a:pt x="215900" y="1043940"/>
                    <a:pt x="233680" y="1068070"/>
                  </a:cubicBezTo>
                  <a:cubicBezTo>
                    <a:pt x="261620" y="1104900"/>
                    <a:pt x="293370" y="1137920"/>
                    <a:pt x="332740" y="1164590"/>
                  </a:cubicBezTo>
                  <a:cubicBezTo>
                    <a:pt x="354330" y="1178560"/>
                    <a:pt x="377190" y="1189990"/>
                    <a:pt x="401320" y="1196340"/>
                  </a:cubicBezTo>
                  <a:lnTo>
                    <a:pt x="58420" y="1196340"/>
                  </a:lnTo>
                  <a:close/>
                  <a:moveTo>
                    <a:pt x="414020" y="1167130"/>
                  </a:moveTo>
                  <a:cubicBezTo>
                    <a:pt x="365760" y="1151890"/>
                    <a:pt x="322580" y="1126490"/>
                    <a:pt x="288290" y="1089660"/>
                  </a:cubicBezTo>
                  <a:cubicBezTo>
                    <a:pt x="261620" y="1061720"/>
                    <a:pt x="246380" y="1028700"/>
                    <a:pt x="241300" y="993140"/>
                  </a:cubicBezTo>
                  <a:lnTo>
                    <a:pt x="356870" y="993140"/>
                  </a:lnTo>
                  <a:cubicBezTo>
                    <a:pt x="367030" y="1031240"/>
                    <a:pt x="388620" y="1059180"/>
                    <a:pt x="422910" y="1080770"/>
                  </a:cubicBezTo>
                  <a:cubicBezTo>
                    <a:pt x="433070" y="1087120"/>
                    <a:pt x="441960" y="1092200"/>
                    <a:pt x="452120" y="1098550"/>
                  </a:cubicBezTo>
                  <a:cubicBezTo>
                    <a:pt x="458470" y="1102360"/>
                    <a:pt x="464820" y="1102360"/>
                    <a:pt x="471170" y="1101090"/>
                  </a:cubicBezTo>
                  <a:cubicBezTo>
                    <a:pt x="472440" y="1101090"/>
                    <a:pt x="473710" y="1099820"/>
                    <a:pt x="474980" y="1099820"/>
                  </a:cubicBezTo>
                  <a:cubicBezTo>
                    <a:pt x="478790" y="1097280"/>
                    <a:pt x="480060" y="1093470"/>
                    <a:pt x="477520" y="1089660"/>
                  </a:cubicBezTo>
                  <a:cubicBezTo>
                    <a:pt x="476250" y="1087120"/>
                    <a:pt x="473710" y="1084580"/>
                    <a:pt x="471170" y="1083310"/>
                  </a:cubicBezTo>
                  <a:cubicBezTo>
                    <a:pt x="467360" y="1080770"/>
                    <a:pt x="463550" y="1078230"/>
                    <a:pt x="459740" y="1076960"/>
                  </a:cubicBezTo>
                  <a:cubicBezTo>
                    <a:pt x="429260" y="1061720"/>
                    <a:pt x="408940" y="1037590"/>
                    <a:pt x="401320" y="1004570"/>
                  </a:cubicBezTo>
                  <a:cubicBezTo>
                    <a:pt x="400050" y="1002030"/>
                    <a:pt x="400050" y="998220"/>
                    <a:pt x="400050" y="995680"/>
                  </a:cubicBezTo>
                  <a:lnTo>
                    <a:pt x="519430" y="995680"/>
                  </a:lnTo>
                  <a:cubicBezTo>
                    <a:pt x="530860" y="1051560"/>
                    <a:pt x="542290" y="1108710"/>
                    <a:pt x="554990" y="1164590"/>
                  </a:cubicBezTo>
                  <a:lnTo>
                    <a:pt x="532130" y="1172210"/>
                  </a:lnTo>
                  <a:cubicBezTo>
                    <a:pt x="492760" y="1181100"/>
                    <a:pt x="453390" y="1179830"/>
                    <a:pt x="414020" y="1167130"/>
                  </a:cubicBezTo>
                  <a:close/>
                  <a:moveTo>
                    <a:pt x="520700" y="862330"/>
                  </a:moveTo>
                  <a:cubicBezTo>
                    <a:pt x="527050" y="863600"/>
                    <a:pt x="532130" y="863600"/>
                    <a:pt x="537210" y="863600"/>
                  </a:cubicBezTo>
                  <a:cubicBezTo>
                    <a:pt x="572770" y="869950"/>
                    <a:pt x="601980" y="885190"/>
                    <a:pt x="627380" y="910590"/>
                  </a:cubicBezTo>
                  <a:cubicBezTo>
                    <a:pt x="641350" y="924560"/>
                    <a:pt x="654050" y="939800"/>
                    <a:pt x="660400" y="957580"/>
                  </a:cubicBezTo>
                  <a:cubicBezTo>
                    <a:pt x="661670" y="960120"/>
                    <a:pt x="662940" y="962660"/>
                    <a:pt x="662940" y="966470"/>
                  </a:cubicBezTo>
                  <a:lnTo>
                    <a:pt x="541020" y="966470"/>
                  </a:lnTo>
                  <a:cubicBezTo>
                    <a:pt x="535940" y="932180"/>
                    <a:pt x="528320" y="896620"/>
                    <a:pt x="520700" y="862330"/>
                  </a:cubicBezTo>
                  <a:close/>
                  <a:moveTo>
                    <a:pt x="537210" y="1195070"/>
                  </a:moveTo>
                  <a:cubicBezTo>
                    <a:pt x="543560" y="1193800"/>
                    <a:pt x="551180" y="1191260"/>
                    <a:pt x="557530" y="1188720"/>
                  </a:cubicBezTo>
                  <a:lnTo>
                    <a:pt x="561340" y="1188720"/>
                  </a:lnTo>
                  <a:cubicBezTo>
                    <a:pt x="561340" y="1191260"/>
                    <a:pt x="562610" y="1192530"/>
                    <a:pt x="562610" y="1195070"/>
                  </a:cubicBezTo>
                  <a:lnTo>
                    <a:pt x="537210" y="1195070"/>
                  </a:lnTo>
                  <a:close/>
                  <a:moveTo>
                    <a:pt x="548640" y="991870"/>
                  </a:moveTo>
                  <a:lnTo>
                    <a:pt x="669290" y="991870"/>
                  </a:lnTo>
                  <a:cubicBezTo>
                    <a:pt x="670560" y="1008380"/>
                    <a:pt x="669290" y="1024890"/>
                    <a:pt x="664210" y="1040130"/>
                  </a:cubicBezTo>
                  <a:cubicBezTo>
                    <a:pt x="652780" y="1080770"/>
                    <a:pt x="627380" y="1112520"/>
                    <a:pt x="594360" y="1137920"/>
                  </a:cubicBezTo>
                  <a:cubicBezTo>
                    <a:pt x="590550" y="1140460"/>
                    <a:pt x="585470" y="1144270"/>
                    <a:pt x="581660" y="1146810"/>
                  </a:cubicBezTo>
                  <a:cubicBezTo>
                    <a:pt x="570230" y="1094740"/>
                    <a:pt x="558800" y="1042670"/>
                    <a:pt x="548640" y="991870"/>
                  </a:cubicBezTo>
                  <a:close/>
                  <a:moveTo>
                    <a:pt x="12579350" y="1195070"/>
                  </a:moveTo>
                  <a:lnTo>
                    <a:pt x="590550" y="1195070"/>
                  </a:lnTo>
                  <a:lnTo>
                    <a:pt x="586740" y="1179830"/>
                  </a:lnTo>
                  <a:cubicBezTo>
                    <a:pt x="586740" y="1177290"/>
                    <a:pt x="586740" y="1177290"/>
                    <a:pt x="589280" y="1176020"/>
                  </a:cubicBezTo>
                  <a:cubicBezTo>
                    <a:pt x="627380" y="1156970"/>
                    <a:pt x="659130" y="1132840"/>
                    <a:pt x="684530" y="1098550"/>
                  </a:cubicBezTo>
                  <a:cubicBezTo>
                    <a:pt x="708660" y="1066800"/>
                    <a:pt x="723900" y="1031240"/>
                    <a:pt x="727710" y="990600"/>
                  </a:cubicBezTo>
                  <a:lnTo>
                    <a:pt x="12579350" y="990600"/>
                  </a:lnTo>
                  <a:lnTo>
                    <a:pt x="12579350" y="1195070"/>
                  </a:lnTo>
                  <a:close/>
                  <a:moveTo>
                    <a:pt x="12579350" y="966470"/>
                  </a:moveTo>
                  <a:lnTo>
                    <a:pt x="728980" y="966470"/>
                  </a:lnTo>
                  <a:cubicBezTo>
                    <a:pt x="728980" y="941070"/>
                    <a:pt x="723900" y="915670"/>
                    <a:pt x="715010" y="891540"/>
                  </a:cubicBezTo>
                  <a:cubicBezTo>
                    <a:pt x="703580" y="859790"/>
                    <a:pt x="687070" y="829310"/>
                    <a:pt x="664210" y="803910"/>
                  </a:cubicBezTo>
                  <a:cubicBezTo>
                    <a:pt x="647700" y="786130"/>
                    <a:pt x="628650" y="772160"/>
                    <a:pt x="605790" y="762000"/>
                  </a:cubicBezTo>
                  <a:lnTo>
                    <a:pt x="12579350" y="762000"/>
                  </a:lnTo>
                  <a:lnTo>
                    <a:pt x="12579350" y="966470"/>
                  </a:lnTo>
                  <a:close/>
                  <a:moveTo>
                    <a:pt x="12579350" y="736600"/>
                  </a:moveTo>
                  <a:lnTo>
                    <a:pt x="495300" y="736600"/>
                  </a:lnTo>
                  <a:cubicBezTo>
                    <a:pt x="486410" y="693420"/>
                    <a:pt x="477520" y="651510"/>
                    <a:pt x="468630" y="608330"/>
                  </a:cubicBezTo>
                  <a:cubicBezTo>
                    <a:pt x="467360" y="601980"/>
                    <a:pt x="468630" y="598170"/>
                    <a:pt x="472440" y="593090"/>
                  </a:cubicBezTo>
                  <a:cubicBezTo>
                    <a:pt x="488950" y="574040"/>
                    <a:pt x="504190" y="553720"/>
                    <a:pt x="518160" y="532130"/>
                  </a:cubicBezTo>
                  <a:lnTo>
                    <a:pt x="12579350" y="532130"/>
                  </a:lnTo>
                  <a:lnTo>
                    <a:pt x="12579350" y="736600"/>
                  </a:lnTo>
                  <a:close/>
                  <a:moveTo>
                    <a:pt x="12579350" y="508000"/>
                  </a:moveTo>
                  <a:lnTo>
                    <a:pt x="534670" y="508000"/>
                  </a:lnTo>
                  <a:cubicBezTo>
                    <a:pt x="553720" y="476250"/>
                    <a:pt x="570230" y="443230"/>
                    <a:pt x="584200" y="407670"/>
                  </a:cubicBezTo>
                  <a:cubicBezTo>
                    <a:pt x="596900" y="374650"/>
                    <a:pt x="605790" y="339090"/>
                    <a:pt x="609600" y="303530"/>
                  </a:cubicBezTo>
                  <a:lnTo>
                    <a:pt x="12580620" y="303530"/>
                  </a:lnTo>
                  <a:lnTo>
                    <a:pt x="12580620" y="508000"/>
                  </a:lnTo>
                  <a:close/>
                  <a:moveTo>
                    <a:pt x="12625070" y="1195070"/>
                  </a:moveTo>
                  <a:lnTo>
                    <a:pt x="12592050" y="1195070"/>
                  </a:lnTo>
                  <a:lnTo>
                    <a:pt x="12592050" y="991870"/>
                  </a:lnTo>
                  <a:lnTo>
                    <a:pt x="12625070" y="991870"/>
                  </a:lnTo>
                  <a:lnTo>
                    <a:pt x="12625070" y="1195070"/>
                  </a:lnTo>
                  <a:close/>
                  <a:moveTo>
                    <a:pt x="12625070" y="966470"/>
                  </a:moveTo>
                  <a:lnTo>
                    <a:pt x="12592050" y="966470"/>
                  </a:lnTo>
                  <a:lnTo>
                    <a:pt x="12592050" y="762000"/>
                  </a:lnTo>
                  <a:lnTo>
                    <a:pt x="12625070" y="762000"/>
                  </a:lnTo>
                  <a:lnTo>
                    <a:pt x="12625070" y="966470"/>
                  </a:lnTo>
                  <a:close/>
                  <a:moveTo>
                    <a:pt x="12625070" y="736600"/>
                  </a:moveTo>
                  <a:lnTo>
                    <a:pt x="12592050" y="736600"/>
                  </a:lnTo>
                  <a:lnTo>
                    <a:pt x="12592050" y="533400"/>
                  </a:lnTo>
                  <a:lnTo>
                    <a:pt x="12625070" y="533400"/>
                  </a:lnTo>
                  <a:lnTo>
                    <a:pt x="12625070" y="736600"/>
                  </a:lnTo>
                  <a:close/>
                  <a:moveTo>
                    <a:pt x="12625070" y="508000"/>
                  </a:moveTo>
                  <a:lnTo>
                    <a:pt x="12592050" y="508000"/>
                  </a:lnTo>
                  <a:lnTo>
                    <a:pt x="12592050" y="303530"/>
                  </a:lnTo>
                  <a:lnTo>
                    <a:pt x="12625070" y="303530"/>
                  </a:lnTo>
                  <a:lnTo>
                    <a:pt x="12625070" y="508000"/>
                  </a:lnTo>
                  <a:close/>
                </a:path>
              </a:pathLst>
            </a:custGeom>
            <a:solidFill>
              <a:srgbClr val="948CFF"/>
            </a:solidFill>
          </p:spPr>
        </p:sp>
      </p:grpSp>
      <p:grpSp>
        <p:nvGrpSpPr>
          <p:cNvPr id="4" name="Group 4"/>
          <p:cNvGrpSpPr/>
          <p:nvPr/>
        </p:nvGrpSpPr>
        <p:grpSpPr>
          <a:xfrm>
            <a:off x="1638300" y="1028700"/>
            <a:ext cx="15011400" cy="6626860"/>
            <a:chOff x="0" y="0"/>
            <a:chExt cx="4548909" cy="2008139"/>
          </a:xfrm>
        </p:grpSpPr>
        <p:sp>
          <p:nvSpPr>
            <p:cNvPr id="5" name="Freeform 5"/>
            <p:cNvSpPr/>
            <p:nvPr/>
          </p:nvSpPr>
          <p:spPr>
            <a:xfrm>
              <a:off x="10160" y="16510"/>
              <a:ext cx="4526049" cy="1980200"/>
            </a:xfrm>
            <a:custGeom>
              <a:avLst/>
              <a:gdLst/>
              <a:ahLst/>
              <a:cxnLst/>
              <a:rect l="l" t="t" r="r" b="b"/>
              <a:pathLst>
                <a:path w="4526049" h="1980200">
                  <a:moveTo>
                    <a:pt x="4526049" y="1980200"/>
                  </a:moveTo>
                  <a:lnTo>
                    <a:pt x="0" y="1972579"/>
                  </a:lnTo>
                  <a:lnTo>
                    <a:pt x="0" y="700012"/>
                  </a:lnTo>
                  <a:lnTo>
                    <a:pt x="17780" y="19050"/>
                  </a:lnTo>
                  <a:lnTo>
                    <a:pt x="2254927" y="0"/>
                  </a:lnTo>
                  <a:lnTo>
                    <a:pt x="4506999" y="5080"/>
                  </a:lnTo>
                  <a:close/>
                </a:path>
              </a:pathLst>
            </a:custGeom>
            <a:solidFill>
              <a:srgbClr val="FFFFFF"/>
            </a:solidFill>
          </p:spPr>
        </p:sp>
        <p:sp>
          <p:nvSpPr>
            <p:cNvPr id="6" name="Freeform 6"/>
            <p:cNvSpPr/>
            <p:nvPr/>
          </p:nvSpPr>
          <p:spPr>
            <a:xfrm>
              <a:off x="-3810" y="0"/>
              <a:ext cx="4555259" cy="2006869"/>
            </a:xfrm>
            <a:custGeom>
              <a:avLst/>
              <a:gdLst/>
              <a:ahLst/>
              <a:cxnLst/>
              <a:rect l="l" t="t" r="r" b="b"/>
              <a:pathLst>
                <a:path w="4555259" h="2006869">
                  <a:moveTo>
                    <a:pt x="4520969" y="21590"/>
                  </a:moveTo>
                  <a:cubicBezTo>
                    <a:pt x="4522239" y="34290"/>
                    <a:pt x="4522239" y="44450"/>
                    <a:pt x="4523509" y="54610"/>
                  </a:cubicBezTo>
                  <a:cubicBezTo>
                    <a:pt x="4526049" y="93443"/>
                    <a:pt x="4527319" y="135584"/>
                    <a:pt x="4529859" y="176220"/>
                  </a:cubicBezTo>
                  <a:cubicBezTo>
                    <a:pt x="4529859" y="234915"/>
                    <a:pt x="4542559" y="1392276"/>
                    <a:pt x="4548909" y="1450972"/>
                  </a:cubicBezTo>
                  <a:cubicBezTo>
                    <a:pt x="4555259" y="1539768"/>
                    <a:pt x="4551449" y="1630069"/>
                    <a:pt x="4551449" y="1718865"/>
                  </a:cubicBezTo>
                  <a:cubicBezTo>
                    <a:pt x="4551449" y="1797126"/>
                    <a:pt x="4552719" y="1869367"/>
                    <a:pt x="4553989" y="1945909"/>
                  </a:cubicBezTo>
                  <a:cubicBezTo>
                    <a:pt x="4553989" y="1967499"/>
                    <a:pt x="4553989" y="1981469"/>
                    <a:pt x="4553989" y="2005599"/>
                  </a:cubicBezTo>
                  <a:cubicBezTo>
                    <a:pt x="4531129" y="2005599"/>
                    <a:pt x="4510809" y="2006869"/>
                    <a:pt x="4481275" y="2005599"/>
                  </a:cubicBezTo>
                  <a:cubicBezTo>
                    <a:pt x="4252287" y="2000519"/>
                    <a:pt x="4019776" y="2006869"/>
                    <a:pt x="3790788" y="2001789"/>
                  </a:cubicBezTo>
                  <a:cubicBezTo>
                    <a:pt x="3653395" y="1997979"/>
                    <a:pt x="3519525" y="2000519"/>
                    <a:pt x="3382132" y="1997979"/>
                  </a:cubicBezTo>
                  <a:cubicBezTo>
                    <a:pt x="3318720" y="1996709"/>
                    <a:pt x="3255308" y="1995439"/>
                    <a:pt x="3191896" y="1994169"/>
                  </a:cubicBezTo>
                  <a:cubicBezTo>
                    <a:pt x="3153144" y="1994169"/>
                    <a:pt x="3117915" y="1995439"/>
                    <a:pt x="3079163" y="1995439"/>
                  </a:cubicBezTo>
                  <a:cubicBezTo>
                    <a:pt x="2980522" y="1994169"/>
                    <a:pt x="2709259" y="1995439"/>
                    <a:pt x="2610618" y="1994169"/>
                  </a:cubicBezTo>
                  <a:cubicBezTo>
                    <a:pt x="2540160" y="1992899"/>
                    <a:pt x="1131002" y="2001789"/>
                    <a:pt x="1060544" y="2000519"/>
                  </a:cubicBezTo>
                  <a:cubicBezTo>
                    <a:pt x="1042930" y="2000519"/>
                    <a:pt x="1021793" y="2001789"/>
                    <a:pt x="1004178" y="2001789"/>
                  </a:cubicBezTo>
                  <a:cubicBezTo>
                    <a:pt x="961903" y="2001789"/>
                    <a:pt x="923152" y="2003059"/>
                    <a:pt x="880877" y="2003059"/>
                  </a:cubicBezTo>
                  <a:cubicBezTo>
                    <a:pt x="775190" y="2003059"/>
                    <a:pt x="673026" y="2001789"/>
                    <a:pt x="567339" y="2000519"/>
                  </a:cubicBezTo>
                  <a:cubicBezTo>
                    <a:pt x="503927" y="1999249"/>
                    <a:pt x="440515" y="1997979"/>
                    <a:pt x="380626" y="1996709"/>
                  </a:cubicBezTo>
                  <a:cubicBezTo>
                    <a:pt x="267893" y="1995439"/>
                    <a:pt x="155161" y="1994169"/>
                    <a:pt x="48260" y="1994169"/>
                  </a:cubicBezTo>
                  <a:cubicBezTo>
                    <a:pt x="38100" y="1994169"/>
                    <a:pt x="29210" y="1994169"/>
                    <a:pt x="19050" y="1992899"/>
                  </a:cubicBezTo>
                  <a:cubicBezTo>
                    <a:pt x="10160" y="1991629"/>
                    <a:pt x="5080" y="1985279"/>
                    <a:pt x="7620" y="1976389"/>
                  </a:cubicBezTo>
                  <a:cubicBezTo>
                    <a:pt x="16510" y="1944618"/>
                    <a:pt x="12700" y="1906993"/>
                    <a:pt x="11430" y="1867862"/>
                  </a:cubicBezTo>
                  <a:cubicBezTo>
                    <a:pt x="10160" y="1788096"/>
                    <a:pt x="6350" y="1709835"/>
                    <a:pt x="7620" y="1630069"/>
                  </a:cubicBezTo>
                  <a:cubicBezTo>
                    <a:pt x="5080" y="1530738"/>
                    <a:pt x="0" y="301136"/>
                    <a:pt x="7620" y="200300"/>
                  </a:cubicBezTo>
                  <a:cubicBezTo>
                    <a:pt x="8890" y="180735"/>
                    <a:pt x="7620" y="159664"/>
                    <a:pt x="8890" y="140099"/>
                  </a:cubicBezTo>
                  <a:cubicBezTo>
                    <a:pt x="10160" y="108494"/>
                    <a:pt x="12700" y="73878"/>
                    <a:pt x="13970" y="44450"/>
                  </a:cubicBezTo>
                  <a:cubicBezTo>
                    <a:pt x="13970" y="41910"/>
                    <a:pt x="15240" y="39370"/>
                    <a:pt x="16510" y="38100"/>
                  </a:cubicBezTo>
                  <a:cubicBezTo>
                    <a:pt x="38100" y="35560"/>
                    <a:pt x="67088" y="30480"/>
                    <a:pt x="123455" y="29210"/>
                  </a:cubicBezTo>
                  <a:cubicBezTo>
                    <a:pt x="218573" y="25400"/>
                    <a:pt x="313691" y="22860"/>
                    <a:pt x="412332" y="20320"/>
                  </a:cubicBezTo>
                  <a:cubicBezTo>
                    <a:pt x="479267" y="17780"/>
                    <a:pt x="546202" y="16510"/>
                    <a:pt x="609614" y="13970"/>
                  </a:cubicBezTo>
                  <a:cubicBezTo>
                    <a:pt x="673026" y="11430"/>
                    <a:pt x="739961" y="8890"/>
                    <a:pt x="803373" y="8890"/>
                  </a:cubicBezTo>
                  <a:cubicBezTo>
                    <a:pt x="873831" y="7620"/>
                    <a:pt x="944289" y="10160"/>
                    <a:pt x="1014747" y="8890"/>
                  </a:cubicBezTo>
                  <a:cubicBezTo>
                    <a:pt x="1102819" y="8890"/>
                    <a:pt x="2698690" y="6350"/>
                    <a:pt x="2786763" y="5080"/>
                  </a:cubicBezTo>
                  <a:cubicBezTo>
                    <a:pt x="2871312" y="3810"/>
                    <a:pt x="2955862" y="2540"/>
                    <a:pt x="3043934" y="2540"/>
                  </a:cubicBezTo>
                  <a:cubicBezTo>
                    <a:pt x="3188373" y="1270"/>
                    <a:pt x="3329288" y="0"/>
                    <a:pt x="3473727" y="0"/>
                  </a:cubicBezTo>
                  <a:cubicBezTo>
                    <a:pt x="3533617" y="0"/>
                    <a:pt x="3597029" y="2540"/>
                    <a:pt x="3656918" y="2540"/>
                  </a:cubicBezTo>
                  <a:cubicBezTo>
                    <a:pt x="3822494" y="3810"/>
                    <a:pt x="3991593" y="5080"/>
                    <a:pt x="4157169" y="7620"/>
                  </a:cubicBezTo>
                  <a:cubicBezTo>
                    <a:pt x="4245241" y="8890"/>
                    <a:pt x="4333314" y="12700"/>
                    <a:pt x="4421386" y="16510"/>
                  </a:cubicBezTo>
                  <a:cubicBezTo>
                    <a:pt x="4442523" y="16510"/>
                    <a:pt x="4463661" y="16510"/>
                    <a:pt x="4481275" y="16510"/>
                  </a:cubicBezTo>
                  <a:cubicBezTo>
                    <a:pt x="4501919" y="17780"/>
                    <a:pt x="4510809" y="20320"/>
                    <a:pt x="4520969" y="21590"/>
                  </a:cubicBezTo>
                  <a:close/>
                  <a:moveTo>
                    <a:pt x="4531129" y="1989089"/>
                  </a:moveTo>
                  <a:cubicBezTo>
                    <a:pt x="4532399" y="1972579"/>
                    <a:pt x="4533669" y="1959879"/>
                    <a:pt x="4533669" y="1947179"/>
                  </a:cubicBezTo>
                  <a:cubicBezTo>
                    <a:pt x="4532399" y="1861842"/>
                    <a:pt x="4531129" y="1782076"/>
                    <a:pt x="4531129" y="1696290"/>
                  </a:cubicBezTo>
                  <a:cubicBezTo>
                    <a:pt x="4531129" y="1657160"/>
                    <a:pt x="4533669" y="1618029"/>
                    <a:pt x="4532399" y="1578898"/>
                  </a:cubicBezTo>
                  <a:cubicBezTo>
                    <a:pt x="4532399" y="1542778"/>
                    <a:pt x="4531129" y="1505152"/>
                    <a:pt x="4529859" y="1469032"/>
                  </a:cubicBezTo>
                  <a:cubicBezTo>
                    <a:pt x="4524779" y="1413346"/>
                    <a:pt x="4513349" y="260501"/>
                    <a:pt x="4513349" y="204815"/>
                  </a:cubicBezTo>
                  <a:cubicBezTo>
                    <a:pt x="4510809" y="158159"/>
                    <a:pt x="4508269" y="109999"/>
                    <a:pt x="4505729" y="63500"/>
                  </a:cubicBezTo>
                  <a:cubicBezTo>
                    <a:pt x="4504459" y="44450"/>
                    <a:pt x="4503189" y="43180"/>
                    <a:pt x="4470706" y="41910"/>
                  </a:cubicBezTo>
                  <a:cubicBezTo>
                    <a:pt x="4460138" y="41910"/>
                    <a:pt x="4453092" y="41910"/>
                    <a:pt x="4442523" y="40640"/>
                  </a:cubicBezTo>
                  <a:cubicBezTo>
                    <a:pt x="4354451" y="36830"/>
                    <a:pt x="4262855" y="31750"/>
                    <a:pt x="4174783" y="30480"/>
                  </a:cubicBezTo>
                  <a:cubicBezTo>
                    <a:pt x="3959887" y="26670"/>
                    <a:pt x="3741468" y="25400"/>
                    <a:pt x="3526571" y="22860"/>
                  </a:cubicBezTo>
                  <a:cubicBezTo>
                    <a:pt x="3494865" y="22860"/>
                    <a:pt x="3459636" y="22860"/>
                    <a:pt x="3427930" y="22860"/>
                  </a:cubicBezTo>
                  <a:cubicBezTo>
                    <a:pt x="3375086" y="22860"/>
                    <a:pt x="3322243" y="22860"/>
                    <a:pt x="3272922" y="22860"/>
                  </a:cubicBezTo>
                  <a:cubicBezTo>
                    <a:pt x="3160190" y="22860"/>
                    <a:pt x="3047457" y="22860"/>
                    <a:pt x="2938247" y="24130"/>
                  </a:cubicBezTo>
                  <a:cubicBezTo>
                    <a:pt x="2843129" y="25400"/>
                    <a:pt x="1240212" y="29210"/>
                    <a:pt x="1145094" y="29210"/>
                  </a:cubicBezTo>
                  <a:cubicBezTo>
                    <a:pt x="990087" y="29210"/>
                    <a:pt x="835079" y="26670"/>
                    <a:pt x="680072" y="33020"/>
                  </a:cubicBezTo>
                  <a:cubicBezTo>
                    <a:pt x="599045" y="36830"/>
                    <a:pt x="521542" y="36830"/>
                    <a:pt x="444038" y="38100"/>
                  </a:cubicBezTo>
                  <a:cubicBezTo>
                    <a:pt x="310168" y="41910"/>
                    <a:pt x="176298" y="45720"/>
                    <a:pt x="49530" y="50800"/>
                  </a:cubicBezTo>
                  <a:cubicBezTo>
                    <a:pt x="36830" y="50800"/>
                    <a:pt x="34290" y="53340"/>
                    <a:pt x="33020" y="69363"/>
                  </a:cubicBezTo>
                  <a:cubicBezTo>
                    <a:pt x="31750" y="96453"/>
                    <a:pt x="31750" y="123544"/>
                    <a:pt x="30480" y="150634"/>
                  </a:cubicBezTo>
                  <a:cubicBezTo>
                    <a:pt x="29210" y="195785"/>
                    <a:pt x="26670" y="239430"/>
                    <a:pt x="25400" y="284581"/>
                  </a:cubicBezTo>
                  <a:cubicBezTo>
                    <a:pt x="20320" y="332742"/>
                    <a:pt x="26670" y="1509667"/>
                    <a:pt x="29210" y="1557828"/>
                  </a:cubicBezTo>
                  <a:cubicBezTo>
                    <a:pt x="29210" y="1608999"/>
                    <a:pt x="29210" y="1661674"/>
                    <a:pt x="30480" y="1712845"/>
                  </a:cubicBezTo>
                  <a:cubicBezTo>
                    <a:pt x="30480" y="1750471"/>
                    <a:pt x="33020" y="1788096"/>
                    <a:pt x="33020" y="1825722"/>
                  </a:cubicBezTo>
                  <a:cubicBezTo>
                    <a:pt x="33020" y="1866357"/>
                    <a:pt x="33020" y="1906993"/>
                    <a:pt x="31750" y="1947179"/>
                  </a:cubicBezTo>
                  <a:cubicBezTo>
                    <a:pt x="31750" y="1950989"/>
                    <a:pt x="31750" y="1953529"/>
                    <a:pt x="31750" y="1957339"/>
                  </a:cubicBezTo>
                  <a:cubicBezTo>
                    <a:pt x="31750" y="1967499"/>
                    <a:pt x="35560" y="1971310"/>
                    <a:pt x="44450" y="1971310"/>
                  </a:cubicBezTo>
                  <a:cubicBezTo>
                    <a:pt x="74134" y="1971310"/>
                    <a:pt x="123455" y="1972579"/>
                    <a:pt x="169252" y="1972579"/>
                  </a:cubicBezTo>
                  <a:cubicBezTo>
                    <a:pt x="236187" y="1972579"/>
                    <a:pt x="306645" y="1970039"/>
                    <a:pt x="373580" y="1972579"/>
                  </a:cubicBezTo>
                  <a:cubicBezTo>
                    <a:pt x="482790" y="1976389"/>
                    <a:pt x="592000" y="1978929"/>
                    <a:pt x="701209" y="1977660"/>
                  </a:cubicBezTo>
                  <a:cubicBezTo>
                    <a:pt x="771667" y="1976389"/>
                    <a:pt x="838602" y="1978929"/>
                    <a:pt x="909060" y="1978929"/>
                  </a:cubicBezTo>
                  <a:cubicBezTo>
                    <a:pt x="1011224" y="1978929"/>
                    <a:pt x="1113388" y="1977660"/>
                    <a:pt x="1215552" y="1978929"/>
                  </a:cubicBezTo>
                  <a:cubicBezTo>
                    <a:pt x="1367036" y="1980199"/>
                    <a:pt x="3029843" y="1970039"/>
                    <a:pt x="3184850" y="1972579"/>
                  </a:cubicBezTo>
                  <a:cubicBezTo>
                    <a:pt x="3251785" y="1973849"/>
                    <a:pt x="3318720" y="1975119"/>
                    <a:pt x="3382132" y="1975119"/>
                  </a:cubicBezTo>
                  <a:cubicBezTo>
                    <a:pt x="3498388" y="1977660"/>
                    <a:pt x="3611120" y="1973849"/>
                    <a:pt x="3727376" y="1977660"/>
                  </a:cubicBezTo>
                  <a:cubicBezTo>
                    <a:pt x="3822494" y="1980199"/>
                    <a:pt x="3917612" y="1980199"/>
                    <a:pt x="4012730" y="1982739"/>
                  </a:cubicBezTo>
                  <a:cubicBezTo>
                    <a:pt x="4153646" y="1986549"/>
                    <a:pt x="4294562" y="1989089"/>
                    <a:pt x="4435477" y="1990360"/>
                  </a:cubicBezTo>
                  <a:cubicBezTo>
                    <a:pt x="4488321" y="1990360"/>
                    <a:pt x="4510809" y="1989089"/>
                    <a:pt x="4531129" y="1989089"/>
                  </a:cubicBezTo>
                  <a:close/>
                </a:path>
              </a:pathLst>
            </a:custGeom>
            <a:solidFill>
              <a:srgbClr val="FFFFFF"/>
            </a:solidFill>
          </p:spPr>
        </p:sp>
      </p:grpSp>
      <p:sp>
        <p:nvSpPr>
          <p:cNvPr id="7" name="Freeform 7"/>
          <p:cNvSpPr/>
          <p:nvPr/>
        </p:nvSpPr>
        <p:spPr>
          <a:xfrm>
            <a:off x="6788765" y="5143500"/>
            <a:ext cx="4710470" cy="5408682"/>
          </a:xfrm>
          <a:custGeom>
            <a:avLst/>
            <a:gdLst/>
            <a:ahLst/>
            <a:cxnLst/>
            <a:rect l="l" t="t" r="r" b="b"/>
            <a:pathLst>
              <a:path w="4710470" h="5408682">
                <a:moveTo>
                  <a:pt x="0" y="0"/>
                </a:moveTo>
                <a:lnTo>
                  <a:pt x="4710470" y="0"/>
                </a:lnTo>
                <a:lnTo>
                  <a:pt x="4710470" y="5408682"/>
                </a:lnTo>
                <a:lnTo>
                  <a:pt x="0" y="54086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17259300" y="8158825"/>
            <a:ext cx="719722" cy="2128175"/>
          </a:xfrm>
          <a:custGeom>
            <a:avLst/>
            <a:gdLst/>
            <a:ahLst/>
            <a:cxnLst/>
            <a:rect l="l" t="t" r="r" b="b"/>
            <a:pathLst>
              <a:path w="719722" h="2128175">
                <a:moveTo>
                  <a:pt x="0" y="0"/>
                </a:moveTo>
                <a:lnTo>
                  <a:pt x="719722" y="0"/>
                </a:lnTo>
                <a:lnTo>
                  <a:pt x="719722" y="2128175"/>
                </a:lnTo>
                <a:lnTo>
                  <a:pt x="0" y="21281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2941058" y="8026603"/>
            <a:ext cx="2296505" cy="2260397"/>
          </a:xfrm>
          <a:custGeom>
            <a:avLst/>
            <a:gdLst/>
            <a:ahLst/>
            <a:cxnLst/>
            <a:rect l="l" t="t" r="r" b="b"/>
            <a:pathLst>
              <a:path w="2296505" h="2260397">
                <a:moveTo>
                  <a:pt x="0" y="0"/>
                </a:moveTo>
                <a:lnTo>
                  <a:pt x="2296505" y="0"/>
                </a:lnTo>
                <a:lnTo>
                  <a:pt x="2296505" y="2260397"/>
                </a:lnTo>
                <a:lnTo>
                  <a:pt x="0" y="22603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3050437" y="8026603"/>
            <a:ext cx="2296505" cy="2260397"/>
          </a:xfrm>
          <a:custGeom>
            <a:avLst/>
            <a:gdLst/>
            <a:ahLst/>
            <a:cxnLst/>
            <a:rect l="l" t="t" r="r" b="b"/>
            <a:pathLst>
              <a:path w="2296505" h="2260397">
                <a:moveTo>
                  <a:pt x="0" y="0"/>
                </a:moveTo>
                <a:lnTo>
                  <a:pt x="2296505" y="0"/>
                </a:lnTo>
                <a:lnTo>
                  <a:pt x="2296505" y="2260397"/>
                </a:lnTo>
                <a:lnTo>
                  <a:pt x="0" y="22603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10800000">
            <a:off x="3398326" y="711975"/>
            <a:ext cx="11491348" cy="1041400"/>
          </a:xfrm>
          <a:custGeom>
            <a:avLst/>
            <a:gdLst/>
            <a:ahLst/>
            <a:cxnLst/>
            <a:rect l="l" t="t" r="r" b="b"/>
            <a:pathLst>
              <a:path w="11491348" h="1041400">
                <a:moveTo>
                  <a:pt x="0" y="0"/>
                </a:moveTo>
                <a:lnTo>
                  <a:pt x="11491348" y="0"/>
                </a:lnTo>
                <a:lnTo>
                  <a:pt x="11491348" y="1041400"/>
                </a:lnTo>
                <a:lnTo>
                  <a:pt x="0" y="1041400"/>
                </a:lnTo>
                <a:lnTo>
                  <a:pt x="0" y="0"/>
                </a:lnTo>
                <a:close/>
              </a:path>
            </a:pathLst>
          </a:custGeom>
          <a:blipFill>
            <a:blip r:embed="rId8">
              <a:extLst>
                <a:ext uri="{96DAC541-7B7A-43D3-8B79-37D633B846F1}">
                  <asvg:svgBlip xmlns:asvg="http://schemas.microsoft.com/office/drawing/2016/SVG/main" r:embed="rId9"/>
                </a:ext>
              </a:extLst>
            </a:blip>
            <a:stretch>
              <a:fillRect t="-19596" b="-87300"/>
            </a:stretch>
          </a:blipFill>
        </p:spPr>
      </p:sp>
      <p:sp>
        <p:nvSpPr>
          <p:cNvPr id="12" name="TextBox 12"/>
          <p:cNvSpPr txBox="1"/>
          <p:nvPr/>
        </p:nvSpPr>
        <p:spPr>
          <a:xfrm>
            <a:off x="2636502" y="2148449"/>
            <a:ext cx="13051883" cy="2417445"/>
          </a:xfrm>
          <a:prstGeom prst="rect">
            <a:avLst/>
          </a:prstGeom>
        </p:spPr>
        <p:txBody>
          <a:bodyPr lIns="0" tIns="0" rIns="0" bIns="0" rtlCol="0" anchor="t">
            <a:spAutoFit/>
          </a:bodyPr>
          <a:lstStyle/>
          <a:p>
            <a:pPr algn="ctr">
              <a:lnSpc>
                <a:spcPts val="9840"/>
              </a:lnSpc>
            </a:pPr>
            <a:r>
              <a:rPr lang="en-US" sz="6000">
                <a:solidFill>
                  <a:srgbClr val="004AAD"/>
                </a:solidFill>
                <a:latin typeface="Paytone One"/>
                <a:ea typeface="Paytone One"/>
                <a:cs typeface="Paytone One"/>
                <a:sym typeface="Paytone One"/>
              </a:rPr>
              <a:t>Dạy hát:</a:t>
            </a:r>
          </a:p>
          <a:p>
            <a:pPr algn="ctr">
              <a:lnSpc>
                <a:spcPts val="9840"/>
              </a:lnSpc>
            </a:pPr>
            <a:r>
              <a:rPr lang="en-US" sz="6000">
                <a:solidFill>
                  <a:srgbClr val="004AAD"/>
                </a:solidFill>
                <a:latin typeface="Paytone One"/>
                <a:ea typeface="Paytone One"/>
                <a:cs typeface="Paytone One"/>
                <a:sym typeface="Paytone One"/>
              </a:rPr>
              <a:t> Mùa xuân đến rồi</a:t>
            </a:r>
          </a:p>
        </p:txBody>
      </p:sp>
      <p:sp>
        <p:nvSpPr>
          <p:cNvPr id="13" name="Freeform 13"/>
          <p:cNvSpPr/>
          <p:nvPr/>
        </p:nvSpPr>
        <p:spPr>
          <a:xfrm>
            <a:off x="0" y="0"/>
            <a:ext cx="2636502" cy="3485759"/>
          </a:xfrm>
          <a:custGeom>
            <a:avLst/>
            <a:gdLst/>
            <a:ahLst/>
            <a:cxnLst/>
            <a:rect l="l" t="t" r="r" b="b"/>
            <a:pathLst>
              <a:path w="2636502" h="3485759">
                <a:moveTo>
                  <a:pt x="0" y="0"/>
                </a:moveTo>
                <a:lnTo>
                  <a:pt x="2636502" y="0"/>
                </a:lnTo>
                <a:lnTo>
                  <a:pt x="2636502" y="3485759"/>
                </a:lnTo>
                <a:lnTo>
                  <a:pt x="0" y="34857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a:off x="15651498" y="0"/>
            <a:ext cx="2636502" cy="3485759"/>
          </a:xfrm>
          <a:custGeom>
            <a:avLst/>
            <a:gdLst/>
            <a:ahLst/>
            <a:cxnLst/>
            <a:rect l="l" t="t" r="r" b="b"/>
            <a:pathLst>
              <a:path w="2636502" h="3485759">
                <a:moveTo>
                  <a:pt x="0" y="0"/>
                </a:moveTo>
                <a:lnTo>
                  <a:pt x="2636502" y="0"/>
                </a:lnTo>
                <a:lnTo>
                  <a:pt x="2636502" y="3485759"/>
                </a:lnTo>
                <a:lnTo>
                  <a:pt x="0" y="34857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rot="900062">
            <a:off x="5316589" y="6435448"/>
            <a:ext cx="539084" cy="681601"/>
          </a:xfrm>
          <a:custGeom>
            <a:avLst/>
            <a:gdLst/>
            <a:ahLst/>
            <a:cxnLst/>
            <a:rect l="l" t="t" r="r" b="b"/>
            <a:pathLst>
              <a:path w="539084" h="681601">
                <a:moveTo>
                  <a:pt x="0" y="0"/>
                </a:moveTo>
                <a:lnTo>
                  <a:pt x="539085" y="0"/>
                </a:lnTo>
                <a:lnTo>
                  <a:pt x="539085" y="681601"/>
                </a:lnTo>
                <a:lnTo>
                  <a:pt x="0" y="68160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16"/>
          <p:cNvSpPr/>
          <p:nvPr/>
        </p:nvSpPr>
        <p:spPr>
          <a:xfrm rot="-853579">
            <a:off x="2318715" y="4928004"/>
            <a:ext cx="345531" cy="1021714"/>
          </a:xfrm>
          <a:custGeom>
            <a:avLst/>
            <a:gdLst/>
            <a:ahLst/>
            <a:cxnLst/>
            <a:rect l="l" t="t" r="r" b="b"/>
            <a:pathLst>
              <a:path w="345531" h="1021714">
                <a:moveTo>
                  <a:pt x="0" y="0"/>
                </a:moveTo>
                <a:lnTo>
                  <a:pt x="345531" y="0"/>
                </a:lnTo>
                <a:lnTo>
                  <a:pt x="345531" y="1021713"/>
                </a:lnTo>
                <a:lnTo>
                  <a:pt x="0" y="10217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rot="-937130" flipH="1">
            <a:off x="13132239" y="6433615"/>
            <a:ext cx="539084" cy="681601"/>
          </a:xfrm>
          <a:custGeom>
            <a:avLst/>
            <a:gdLst/>
            <a:ahLst/>
            <a:cxnLst/>
            <a:rect l="l" t="t" r="r" b="b"/>
            <a:pathLst>
              <a:path w="539084" h="681601">
                <a:moveTo>
                  <a:pt x="539085" y="0"/>
                </a:moveTo>
                <a:lnTo>
                  <a:pt x="0" y="0"/>
                </a:lnTo>
                <a:lnTo>
                  <a:pt x="0" y="681601"/>
                </a:lnTo>
                <a:lnTo>
                  <a:pt x="539085" y="681601"/>
                </a:lnTo>
                <a:lnTo>
                  <a:pt x="539085"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Freeform 18"/>
          <p:cNvSpPr/>
          <p:nvPr/>
        </p:nvSpPr>
        <p:spPr>
          <a:xfrm rot="937249">
            <a:off x="15478733" y="4927143"/>
            <a:ext cx="345531" cy="1021714"/>
          </a:xfrm>
          <a:custGeom>
            <a:avLst/>
            <a:gdLst/>
            <a:ahLst/>
            <a:cxnLst/>
            <a:rect l="l" t="t" r="r" b="b"/>
            <a:pathLst>
              <a:path w="345531" h="1021714">
                <a:moveTo>
                  <a:pt x="0" y="0"/>
                </a:moveTo>
                <a:lnTo>
                  <a:pt x="345531" y="0"/>
                </a:lnTo>
                <a:lnTo>
                  <a:pt x="345531" y="1021713"/>
                </a:lnTo>
                <a:lnTo>
                  <a:pt x="0" y="10217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3D0FD"/>
        </a:solidFill>
        <a:effectLst/>
      </p:bgPr>
    </p:bg>
    <p:spTree>
      <p:nvGrpSpPr>
        <p:cNvPr id="1" name=""/>
        <p:cNvGrpSpPr/>
        <p:nvPr/>
      </p:nvGrpSpPr>
      <p:grpSpPr>
        <a:xfrm>
          <a:off x="0" y="0"/>
          <a:ext cx="0" cy="0"/>
          <a:chOff x="0" y="0"/>
          <a:chExt cx="0" cy="0"/>
        </a:xfrm>
      </p:grpSpPr>
      <p:sp>
        <p:nvSpPr>
          <p:cNvPr id="2" name="Freeform 2"/>
          <p:cNvSpPr/>
          <p:nvPr/>
        </p:nvSpPr>
        <p:spPr>
          <a:xfrm>
            <a:off x="0" y="-126618"/>
            <a:ext cx="18392373" cy="10208333"/>
          </a:xfrm>
          <a:custGeom>
            <a:avLst/>
            <a:gdLst/>
            <a:ahLst/>
            <a:cxnLst/>
            <a:rect l="l" t="t" r="r" b="b"/>
            <a:pathLst>
              <a:path w="18392373" h="10208333">
                <a:moveTo>
                  <a:pt x="0" y="0"/>
                </a:moveTo>
                <a:lnTo>
                  <a:pt x="18392373" y="0"/>
                </a:lnTo>
                <a:lnTo>
                  <a:pt x="18392373" y="10208333"/>
                </a:lnTo>
                <a:lnTo>
                  <a:pt x="0" y="10208333"/>
                </a:lnTo>
                <a:lnTo>
                  <a:pt x="0" y="0"/>
                </a:lnTo>
                <a:close/>
              </a:path>
            </a:pathLst>
          </a:custGeom>
          <a:blipFill>
            <a:blip r:embed="rId2"/>
            <a:stretch>
              <a:fillRect t="-10019" b="-10019"/>
            </a:stretch>
          </a:blipFill>
        </p:spPr>
      </p:sp>
      <p:sp>
        <p:nvSpPr>
          <p:cNvPr id="3" name="TextBox 3"/>
          <p:cNvSpPr txBox="1"/>
          <p:nvPr/>
        </p:nvSpPr>
        <p:spPr>
          <a:xfrm>
            <a:off x="4569282" y="247624"/>
            <a:ext cx="8546246" cy="2066062"/>
          </a:xfrm>
          <a:prstGeom prst="rect">
            <a:avLst/>
          </a:prstGeom>
        </p:spPr>
        <p:txBody>
          <a:bodyPr lIns="0" tIns="0" rIns="0" bIns="0" rtlCol="0" anchor="t">
            <a:spAutoFit/>
          </a:bodyPr>
          <a:lstStyle/>
          <a:p>
            <a:pPr algn="ctr">
              <a:lnSpc>
                <a:spcPts val="8411"/>
              </a:lnSpc>
            </a:pPr>
            <a:r>
              <a:rPr lang="en-US" sz="5129" u="sng">
                <a:solidFill>
                  <a:srgbClr val="004AAD"/>
                </a:solidFill>
                <a:latin typeface="Paytone One"/>
                <a:ea typeface="Paytone One"/>
                <a:cs typeface="Paytone One"/>
                <a:sym typeface="Paytone One"/>
                <a:hlinkClick r:id="rId3" tooltip="https://youtu.be/E4w2wThkgDo"/>
              </a:rPr>
              <a:t>Bài hát:</a:t>
            </a:r>
          </a:p>
          <a:p>
            <a:pPr algn="ctr">
              <a:lnSpc>
                <a:spcPts val="8411"/>
              </a:lnSpc>
            </a:pPr>
            <a:r>
              <a:rPr lang="en-US" sz="5129" u="sng">
                <a:solidFill>
                  <a:srgbClr val="004AAD"/>
                </a:solidFill>
                <a:latin typeface="Paytone One"/>
                <a:ea typeface="Paytone One"/>
                <a:cs typeface="Paytone One"/>
                <a:sym typeface="Paytone One"/>
                <a:hlinkClick r:id="rId3" tooltip="https://youtu.be/E4w2wThkgDo"/>
              </a:rPr>
              <a:t> Mùa xuân đến rồi</a:t>
            </a: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3D0FD"/>
        </a:solidFill>
        <a:effectLst/>
      </p:bgPr>
    </p:bg>
    <p:spTree>
      <p:nvGrpSpPr>
        <p:cNvPr id="1" name=""/>
        <p:cNvGrpSpPr/>
        <p:nvPr/>
      </p:nvGrpSpPr>
      <p:grpSpPr>
        <a:xfrm>
          <a:off x="0" y="0"/>
          <a:ext cx="0" cy="0"/>
          <a:chOff x="0" y="0"/>
          <a:chExt cx="0" cy="0"/>
        </a:xfrm>
      </p:grpSpPr>
      <p:sp>
        <p:nvSpPr>
          <p:cNvPr id="2" name="Freeform 2"/>
          <p:cNvSpPr/>
          <p:nvPr/>
        </p:nvSpPr>
        <p:spPr>
          <a:xfrm rot="-10800000">
            <a:off x="4783450" y="831701"/>
            <a:ext cx="13195573" cy="1793657"/>
          </a:xfrm>
          <a:custGeom>
            <a:avLst/>
            <a:gdLst/>
            <a:ahLst/>
            <a:cxnLst/>
            <a:rect l="l" t="t" r="r" b="b"/>
            <a:pathLst>
              <a:path w="13195573" h="1793657">
                <a:moveTo>
                  <a:pt x="0" y="0"/>
                </a:moveTo>
                <a:lnTo>
                  <a:pt x="13195572" y="0"/>
                </a:lnTo>
                <a:lnTo>
                  <a:pt x="13195572" y="1793657"/>
                </a:lnTo>
                <a:lnTo>
                  <a:pt x="0" y="1793657"/>
                </a:lnTo>
                <a:lnTo>
                  <a:pt x="0" y="0"/>
                </a:lnTo>
                <a:close/>
              </a:path>
            </a:pathLst>
          </a:custGeom>
          <a:blipFill>
            <a:blip r:embed="rId2">
              <a:extLst>
                <a:ext uri="{96DAC541-7B7A-43D3-8B79-37D633B846F1}">
                  <asvg:svgBlip xmlns:asvg="http://schemas.microsoft.com/office/drawing/2016/SVG/main" r:embed="rId3"/>
                </a:ext>
              </a:extLst>
            </a:blip>
            <a:stretch>
              <a:fillRect l="-4656" t="-13673" b="-30689"/>
            </a:stretch>
          </a:blipFill>
        </p:spPr>
      </p:sp>
      <p:grpSp>
        <p:nvGrpSpPr>
          <p:cNvPr id="3" name="Group 3"/>
          <p:cNvGrpSpPr/>
          <p:nvPr/>
        </p:nvGrpSpPr>
        <p:grpSpPr>
          <a:xfrm>
            <a:off x="0" y="8026603"/>
            <a:ext cx="18288000" cy="2260397"/>
            <a:chOff x="0" y="0"/>
            <a:chExt cx="12700000" cy="1569720"/>
          </a:xfrm>
        </p:grpSpPr>
        <p:sp>
          <p:nvSpPr>
            <p:cNvPr id="4" name="Freeform 4"/>
            <p:cNvSpPr/>
            <p:nvPr/>
          </p:nvSpPr>
          <p:spPr>
            <a:xfrm>
              <a:off x="0" y="0"/>
              <a:ext cx="12700000" cy="1570990"/>
            </a:xfrm>
            <a:custGeom>
              <a:avLst/>
              <a:gdLst/>
              <a:ahLst/>
              <a:cxnLst/>
              <a:rect l="l" t="t" r="r" b="b"/>
              <a:pathLst>
                <a:path w="12700000" h="1570990">
                  <a:moveTo>
                    <a:pt x="12339320" y="278130"/>
                  </a:moveTo>
                  <a:lnTo>
                    <a:pt x="609600" y="278130"/>
                  </a:lnTo>
                  <a:cubicBezTo>
                    <a:pt x="610870" y="246380"/>
                    <a:pt x="608330" y="214630"/>
                    <a:pt x="600710" y="184150"/>
                  </a:cubicBezTo>
                  <a:cubicBezTo>
                    <a:pt x="590550" y="140970"/>
                    <a:pt x="576580" y="99060"/>
                    <a:pt x="556260" y="59690"/>
                  </a:cubicBezTo>
                  <a:cubicBezTo>
                    <a:pt x="548640" y="44450"/>
                    <a:pt x="538480" y="29210"/>
                    <a:pt x="529590" y="13970"/>
                  </a:cubicBezTo>
                  <a:lnTo>
                    <a:pt x="529590" y="12700"/>
                  </a:lnTo>
                  <a:cubicBezTo>
                    <a:pt x="524510" y="7620"/>
                    <a:pt x="520700" y="2540"/>
                    <a:pt x="513080" y="0"/>
                  </a:cubicBezTo>
                  <a:lnTo>
                    <a:pt x="505460" y="0"/>
                  </a:lnTo>
                  <a:cubicBezTo>
                    <a:pt x="492760" y="3810"/>
                    <a:pt x="483870" y="12700"/>
                    <a:pt x="474980" y="22860"/>
                  </a:cubicBezTo>
                  <a:cubicBezTo>
                    <a:pt x="458470" y="39370"/>
                    <a:pt x="444500" y="58420"/>
                    <a:pt x="430530" y="77470"/>
                  </a:cubicBezTo>
                  <a:cubicBezTo>
                    <a:pt x="414020" y="100330"/>
                    <a:pt x="405130" y="127000"/>
                    <a:pt x="397510" y="153670"/>
                  </a:cubicBezTo>
                  <a:cubicBezTo>
                    <a:pt x="389890" y="184150"/>
                    <a:pt x="386080" y="215900"/>
                    <a:pt x="384810" y="247650"/>
                  </a:cubicBezTo>
                  <a:lnTo>
                    <a:pt x="384810" y="279400"/>
                  </a:lnTo>
                  <a:lnTo>
                    <a:pt x="0" y="279400"/>
                  </a:lnTo>
                  <a:lnTo>
                    <a:pt x="0" y="1221740"/>
                  </a:lnTo>
                  <a:lnTo>
                    <a:pt x="567690" y="1221740"/>
                  </a:lnTo>
                  <a:cubicBezTo>
                    <a:pt x="576580" y="1263650"/>
                    <a:pt x="585470" y="1304290"/>
                    <a:pt x="593090" y="1346200"/>
                  </a:cubicBezTo>
                  <a:cubicBezTo>
                    <a:pt x="598170" y="1371600"/>
                    <a:pt x="600710" y="1397000"/>
                    <a:pt x="598170" y="1422400"/>
                  </a:cubicBezTo>
                  <a:cubicBezTo>
                    <a:pt x="595630" y="1449070"/>
                    <a:pt x="588010" y="1473200"/>
                    <a:pt x="571500" y="1494790"/>
                  </a:cubicBezTo>
                  <a:cubicBezTo>
                    <a:pt x="552450" y="1520190"/>
                    <a:pt x="527050" y="1534160"/>
                    <a:pt x="496570" y="1537970"/>
                  </a:cubicBezTo>
                  <a:cubicBezTo>
                    <a:pt x="469900" y="1541780"/>
                    <a:pt x="443230" y="1536700"/>
                    <a:pt x="420370" y="1524000"/>
                  </a:cubicBezTo>
                  <a:cubicBezTo>
                    <a:pt x="407670" y="1516380"/>
                    <a:pt x="397510" y="1507490"/>
                    <a:pt x="389890" y="1494790"/>
                  </a:cubicBezTo>
                  <a:cubicBezTo>
                    <a:pt x="388620" y="1493520"/>
                    <a:pt x="388620" y="1492250"/>
                    <a:pt x="387350" y="1489710"/>
                  </a:cubicBezTo>
                  <a:lnTo>
                    <a:pt x="391160" y="1489710"/>
                  </a:lnTo>
                  <a:cubicBezTo>
                    <a:pt x="443230" y="1496060"/>
                    <a:pt x="488950" y="1450340"/>
                    <a:pt x="482600" y="1398270"/>
                  </a:cubicBezTo>
                  <a:cubicBezTo>
                    <a:pt x="477520" y="1356360"/>
                    <a:pt x="441960" y="1325880"/>
                    <a:pt x="398780" y="1325880"/>
                  </a:cubicBezTo>
                  <a:cubicBezTo>
                    <a:pt x="364490" y="1325880"/>
                    <a:pt x="335280" y="1347470"/>
                    <a:pt x="322580" y="1380490"/>
                  </a:cubicBezTo>
                  <a:cubicBezTo>
                    <a:pt x="316230" y="1399540"/>
                    <a:pt x="312420" y="1418590"/>
                    <a:pt x="313690" y="1438910"/>
                  </a:cubicBezTo>
                  <a:cubicBezTo>
                    <a:pt x="314960" y="1469390"/>
                    <a:pt x="327660" y="1496060"/>
                    <a:pt x="347980" y="1517650"/>
                  </a:cubicBezTo>
                  <a:cubicBezTo>
                    <a:pt x="372110" y="1543050"/>
                    <a:pt x="401320" y="1558290"/>
                    <a:pt x="435610" y="1565910"/>
                  </a:cubicBezTo>
                  <a:cubicBezTo>
                    <a:pt x="447040" y="1568450"/>
                    <a:pt x="459740" y="1569720"/>
                    <a:pt x="471170" y="1570990"/>
                  </a:cubicBezTo>
                  <a:lnTo>
                    <a:pt x="480060" y="1570990"/>
                  </a:lnTo>
                  <a:cubicBezTo>
                    <a:pt x="486410" y="1570990"/>
                    <a:pt x="492760" y="1569720"/>
                    <a:pt x="497840" y="1569720"/>
                  </a:cubicBezTo>
                  <a:cubicBezTo>
                    <a:pt x="530860" y="1565910"/>
                    <a:pt x="558800" y="1553210"/>
                    <a:pt x="582930" y="1530350"/>
                  </a:cubicBezTo>
                  <a:cubicBezTo>
                    <a:pt x="600710" y="1512570"/>
                    <a:pt x="613410" y="1490980"/>
                    <a:pt x="619760" y="1465580"/>
                  </a:cubicBezTo>
                  <a:cubicBezTo>
                    <a:pt x="626110" y="1441450"/>
                    <a:pt x="628650" y="1417320"/>
                    <a:pt x="627380" y="1391920"/>
                  </a:cubicBezTo>
                  <a:cubicBezTo>
                    <a:pt x="626110" y="1365250"/>
                    <a:pt x="621030" y="1338580"/>
                    <a:pt x="614680" y="1313180"/>
                  </a:cubicBezTo>
                  <a:cubicBezTo>
                    <a:pt x="608330" y="1282700"/>
                    <a:pt x="601980" y="1253490"/>
                    <a:pt x="595630" y="1223010"/>
                  </a:cubicBezTo>
                  <a:lnTo>
                    <a:pt x="12700000" y="1223010"/>
                  </a:lnTo>
                  <a:lnTo>
                    <a:pt x="12700000" y="278130"/>
                  </a:lnTo>
                  <a:lnTo>
                    <a:pt x="12339320" y="278130"/>
                  </a:lnTo>
                  <a:close/>
                  <a:moveTo>
                    <a:pt x="443230" y="232410"/>
                  </a:moveTo>
                  <a:cubicBezTo>
                    <a:pt x="449580" y="210820"/>
                    <a:pt x="459740" y="189230"/>
                    <a:pt x="473710" y="171450"/>
                  </a:cubicBezTo>
                  <a:cubicBezTo>
                    <a:pt x="482600" y="161290"/>
                    <a:pt x="491490" y="151130"/>
                    <a:pt x="504190" y="146050"/>
                  </a:cubicBezTo>
                  <a:cubicBezTo>
                    <a:pt x="525780" y="135890"/>
                    <a:pt x="546100" y="142240"/>
                    <a:pt x="557530" y="161290"/>
                  </a:cubicBezTo>
                  <a:cubicBezTo>
                    <a:pt x="565150" y="172720"/>
                    <a:pt x="568960" y="185420"/>
                    <a:pt x="570230" y="199390"/>
                  </a:cubicBezTo>
                  <a:cubicBezTo>
                    <a:pt x="572770" y="226060"/>
                    <a:pt x="570230" y="252730"/>
                    <a:pt x="562610" y="278130"/>
                  </a:cubicBezTo>
                  <a:lnTo>
                    <a:pt x="433070" y="278130"/>
                  </a:lnTo>
                  <a:cubicBezTo>
                    <a:pt x="435610" y="262890"/>
                    <a:pt x="439420" y="247650"/>
                    <a:pt x="443230" y="232410"/>
                  </a:cubicBezTo>
                  <a:close/>
                  <a:moveTo>
                    <a:pt x="430530" y="303530"/>
                  </a:moveTo>
                  <a:lnTo>
                    <a:pt x="556260" y="303530"/>
                  </a:lnTo>
                  <a:cubicBezTo>
                    <a:pt x="544830" y="335280"/>
                    <a:pt x="527050" y="364490"/>
                    <a:pt x="505460" y="391160"/>
                  </a:cubicBezTo>
                  <a:cubicBezTo>
                    <a:pt x="485140" y="416560"/>
                    <a:pt x="463550" y="439420"/>
                    <a:pt x="439420" y="461010"/>
                  </a:cubicBezTo>
                  <a:lnTo>
                    <a:pt x="438150" y="462280"/>
                  </a:lnTo>
                  <a:cubicBezTo>
                    <a:pt x="436880" y="452120"/>
                    <a:pt x="435610" y="443230"/>
                    <a:pt x="434340" y="434340"/>
                  </a:cubicBezTo>
                  <a:cubicBezTo>
                    <a:pt x="430530" y="405130"/>
                    <a:pt x="427990" y="374650"/>
                    <a:pt x="429260" y="344170"/>
                  </a:cubicBezTo>
                  <a:cubicBezTo>
                    <a:pt x="427990" y="331470"/>
                    <a:pt x="429260" y="317500"/>
                    <a:pt x="430530" y="303530"/>
                  </a:cubicBezTo>
                  <a:close/>
                  <a:moveTo>
                    <a:pt x="469900" y="765810"/>
                  </a:moveTo>
                  <a:cubicBezTo>
                    <a:pt x="431800" y="782320"/>
                    <a:pt x="398780" y="806450"/>
                    <a:pt x="374650" y="840740"/>
                  </a:cubicBezTo>
                  <a:cubicBezTo>
                    <a:pt x="363220" y="857250"/>
                    <a:pt x="354330" y="873760"/>
                    <a:pt x="350520" y="894080"/>
                  </a:cubicBezTo>
                  <a:cubicBezTo>
                    <a:pt x="349250" y="904240"/>
                    <a:pt x="349250" y="915670"/>
                    <a:pt x="349250" y="925830"/>
                  </a:cubicBezTo>
                  <a:cubicBezTo>
                    <a:pt x="349250" y="939800"/>
                    <a:pt x="350520" y="953770"/>
                    <a:pt x="351790" y="966470"/>
                  </a:cubicBezTo>
                  <a:lnTo>
                    <a:pt x="240030" y="966470"/>
                  </a:lnTo>
                  <a:lnTo>
                    <a:pt x="240030" y="948690"/>
                  </a:lnTo>
                  <a:cubicBezTo>
                    <a:pt x="242570" y="910590"/>
                    <a:pt x="254000" y="875030"/>
                    <a:pt x="269240" y="839470"/>
                  </a:cubicBezTo>
                  <a:cubicBezTo>
                    <a:pt x="281940" y="812800"/>
                    <a:pt x="297180" y="786130"/>
                    <a:pt x="313690" y="762000"/>
                  </a:cubicBezTo>
                  <a:lnTo>
                    <a:pt x="471170" y="762000"/>
                  </a:lnTo>
                  <a:lnTo>
                    <a:pt x="471170" y="764540"/>
                  </a:lnTo>
                  <a:lnTo>
                    <a:pt x="469900" y="765810"/>
                  </a:lnTo>
                  <a:close/>
                  <a:moveTo>
                    <a:pt x="492760" y="864870"/>
                  </a:moveTo>
                  <a:cubicBezTo>
                    <a:pt x="500380" y="899160"/>
                    <a:pt x="506730" y="932180"/>
                    <a:pt x="514350" y="966470"/>
                  </a:cubicBezTo>
                  <a:lnTo>
                    <a:pt x="401320" y="966470"/>
                  </a:lnTo>
                  <a:cubicBezTo>
                    <a:pt x="402590" y="958850"/>
                    <a:pt x="405130" y="951230"/>
                    <a:pt x="407670" y="943610"/>
                  </a:cubicBezTo>
                  <a:cubicBezTo>
                    <a:pt x="417830" y="919480"/>
                    <a:pt x="430530" y="899160"/>
                    <a:pt x="450850" y="883920"/>
                  </a:cubicBezTo>
                  <a:cubicBezTo>
                    <a:pt x="463550" y="875030"/>
                    <a:pt x="480060" y="867410"/>
                    <a:pt x="492760" y="864870"/>
                  </a:cubicBezTo>
                  <a:close/>
                  <a:moveTo>
                    <a:pt x="332740" y="736600"/>
                  </a:moveTo>
                  <a:cubicBezTo>
                    <a:pt x="341630" y="725170"/>
                    <a:pt x="351790" y="713740"/>
                    <a:pt x="360680" y="702310"/>
                  </a:cubicBezTo>
                  <a:cubicBezTo>
                    <a:pt x="374650" y="687070"/>
                    <a:pt x="388620" y="671830"/>
                    <a:pt x="403860" y="659130"/>
                  </a:cubicBezTo>
                  <a:cubicBezTo>
                    <a:pt x="416560" y="647700"/>
                    <a:pt x="429260" y="637540"/>
                    <a:pt x="443230" y="626110"/>
                  </a:cubicBezTo>
                  <a:lnTo>
                    <a:pt x="466090" y="736600"/>
                  </a:lnTo>
                  <a:lnTo>
                    <a:pt x="332740" y="736600"/>
                  </a:lnTo>
                  <a:close/>
                  <a:moveTo>
                    <a:pt x="58420" y="303530"/>
                  </a:moveTo>
                  <a:lnTo>
                    <a:pt x="386080" y="303530"/>
                  </a:lnTo>
                  <a:cubicBezTo>
                    <a:pt x="386080" y="316230"/>
                    <a:pt x="387350" y="328930"/>
                    <a:pt x="388620" y="341630"/>
                  </a:cubicBezTo>
                  <a:cubicBezTo>
                    <a:pt x="392430" y="389890"/>
                    <a:pt x="400050" y="436880"/>
                    <a:pt x="410210" y="483870"/>
                  </a:cubicBezTo>
                  <a:cubicBezTo>
                    <a:pt x="410210" y="486410"/>
                    <a:pt x="410210" y="486410"/>
                    <a:pt x="408940" y="487680"/>
                  </a:cubicBezTo>
                  <a:cubicBezTo>
                    <a:pt x="401320" y="494030"/>
                    <a:pt x="394970" y="500380"/>
                    <a:pt x="387350" y="506730"/>
                  </a:cubicBezTo>
                  <a:lnTo>
                    <a:pt x="58420" y="506730"/>
                  </a:lnTo>
                  <a:lnTo>
                    <a:pt x="58420" y="303530"/>
                  </a:lnTo>
                  <a:close/>
                  <a:moveTo>
                    <a:pt x="58420" y="533400"/>
                  </a:moveTo>
                  <a:lnTo>
                    <a:pt x="360680" y="533400"/>
                  </a:lnTo>
                  <a:cubicBezTo>
                    <a:pt x="358140" y="535940"/>
                    <a:pt x="355600" y="537210"/>
                    <a:pt x="353060" y="539750"/>
                  </a:cubicBezTo>
                  <a:cubicBezTo>
                    <a:pt x="298450" y="593090"/>
                    <a:pt x="251460" y="652780"/>
                    <a:pt x="217170" y="722630"/>
                  </a:cubicBezTo>
                  <a:lnTo>
                    <a:pt x="209550" y="737870"/>
                  </a:lnTo>
                  <a:lnTo>
                    <a:pt x="57150" y="737870"/>
                  </a:lnTo>
                  <a:lnTo>
                    <a:pt x="57150" y="533400"/>
                  </a:lnTo>
                  <a:close/>
                  <a:moveTo>
                    <a:pt x="57150" y="762000"/>
                  </a:moveTo>
                  <a:lnTo>
                    <a:pt x="198120" y="762000"/>
                  </a:lnTo>
                  <a:cubicBezTo>
                    <a:pt x="189230" y="784860"/>
                    <a:pt x="181610" y="807720"/>
                    <a:pt x="177800" y="831850"/>
                  </a:cubicBezTo>
                  <a:cubicBezTo>
                    <a:pt x="173990" y="849630"/>
                    <a:pt x="172720" y="867410"/>
                    <a:pt x="172720" y="885190"/>
                  </a:cubicBezTo>
                  <a:lnTo>
                    <a:pt x="172720" y="896620"/>
                  </a:lnTo>
                  <a:cubicBezTo>
                    <a:pt x="172720" y="920750"/>
                    <a:pt x="176530" y="942340"/>
                    <a:pt x="182880" y="965200"/>
                  </a:cubicBezTo>
                  <a:lnTo>
                    <a:pt x="58420" y="965200"/>
                  </a:lnTo>
                  <a:lnTo>
                    <a:pt x="58420" y="762000"/>
                  </a:lnTo>
                  <a:close/>
                  <a:moveTo>
                    <a:pt x="58420" y="1195070"/>
                  </a:moveTo>
                  <a:lnTo>
                    <a:pt x="58420" y="991870"/>
                  </a:lnTo>
                  <a:lnTo>
                    <a:pt x="191770" y="991870"/>
                  </a:lnTo>
                  <a:cubicBezTo>
                    <a:pt x="201930" y="1018540"/>
                    <a:pt x="215900" y="1043940"/>
                    <a:pt x="233680" y="1068070"/>
                  </a:cubicBezTo>
                  <a:cubicBezTo>
                    <a:pt x="261620" y="1104900"/>
                    <a:pt x="293370" y="1137920"/>
                    <a:pt x="332740" y="1164590"/>
                  </a:cubicBezTo>
                  <a:cubicBezTo>
                    <a:pt x="354330" y="1178560"/>
                    <a:pt x="377190" y="1189990"/>
                    <a:pt x="401320" y="1196340"/>
                  </a:cubicBezTo>
                  <a:lnTo>
                    <a:pt x="58420" y="1196340"/>
                  </a:lnTo>
                  <a:close/>
                  <a:moveTo>
                    <a:pt x="414020" y="1167130"/>
                  </a:moveTo>
                  <a:cubicBezTo>
                    <a:pt x="365760" y="1151890"/>
                    <a:pt x="322580" y="1126490"/>
                    <a:pt x="288290" y="1089660"/>
                  </a:cubicBezTo>
                  <a:cubicBezTo>
                    <a:pt x="261620" y="1061720"/>
                    <a:pt x="246380" y="1028700"/>
                    <a:pt x="241300" y="993140"/>
                  </a:cubicBezTo>
                  <a:lnTo>
                    <a:pt x="356870" y="993140"/>
                  </a:lnTo>
                  <a:cubicBezTo>
                    <a:pt x="367030" y="1031240"/>
                    <a:pt x="388620" y="1059180"/>
                    <a:pt x="422910" y="1080770"/>
                  </a:cubicBezTo>
                  <a:cubicBezTo>
                    <a:pt x="433070" y="1087120"/>
                    <a:pt x="441960" y="1092200"/>
                    <a:pt x="452120" y="1098550"/>
                  </a:cubicBezTo>
                  <a:cubicBezTo>
                    <a:pt x="458470" y="1102360"/>
                    <a:pt x="464820" y="1102360"/>
                    <a:pt x="471170" y="1101090"/>
                  </a:cubicBezTo>
                  <a:cubicBezTo>
                    <a:pt x="472440" y="1101090"/>
                    <a:pt x="473710" y="1099820"/>
                    <a:pt x="474980" y="1099820"/>
                  </a:cubicBezTo>
                  <a:cubicBezTo>
                    <a:pt x="478790" y="1097280"/>
                    <a:pt x="480060" y="1093470"/>
                    <a:pt x="477520" y="1089660"/>
                  </a:cubicBezTo>
                  <a:cubicBezTo>
                    <a:pt x="476250" y="1087120"/>
                    <a:pt x="473710" y="1084580"/>
                    <a:pt x="471170" y="1083310"/>
                  </a:cubicBezTo>
                  <a:cubicBezTo>
                    <a:pt x="467360" y="1080770"/>
                    <a:pt x="463550" y="1078230"/>
                    <a:pt x="459740" y="1076960"/>
                  </a:cubicBezTo>
                  <a:cubicBezTo>
                    <a:pt x="429260" y="1061720"/>
                    <a:pt x="408940" y="1037590"/>
                    <a:pt x="401320" y="1004570"/>
                  </a:cubicBezTo>
                  <a:cubicBezTo>
                    <a:pt x="400050" y="1002030"/>
                    <a:pt x="400050" y="998220"/>
                    <a:pt x="400050" y="995680"/>
                  </a:cubicBezTo>
                  <a:lnTo>
                    <a:pt x="519430" y="995680"/>
                  </a:lnTo>
                  <a:cubicBezTo>
                    <a:pt x="530860" y="1051560"/>
                    <a:pt x="542290" y="1108710"/>
                    <a:pt x="554990" y="1164590"/>
                  </a:cubicBezTo>
                  <a:lnTo>
                    <a:pt x="532130" y="1172210"/>
                  </a:lnTo>
                  <a:cubicBezTo>
                    <a:pt x="492760" y="1181100"/>
                    <a:pt x="453390" y="1179830"/>
                    <a:pt x="414020" y="1167130"/>
                  </a:cubicBezTo>
                  <a:close/>
                  <a:moveTo>
                    <a:pt x="520700" y="862330"/>
                  </a:moveTo>
                  <a:cubicBezTo>
                    <a:pt x="527050" y="863600"/>
                    <a:pt x="532130" y="863600"/>
                    <a:pt x="537210" y="863600"/>
                  </a:cubicBezTo>
                  <a:cubicBezTo>
                    <a:pt x="572770" y="869950"/>
                    <a:pt x="601980" y="885190"/>
                    <a:pt x="627380" y="910590"/>
                  </a:cubicBezTo>
                  <a:cubicBezTo>
                    <a:pt x="641350" y="924560"/>
                    <a:pt x="654050" y="939800"/>
                    <a:pt x="660400" y="957580"/>
                  </a:cubicBezTo>
                  <a:cubicBezTo>
                    <a:pt x="661670" y="960120"/>
                    <a:pt x="662940" y="962660"/>
                    <a:pt x="662940" y="966470"/>
                  </a:cubicBezTo>
                  <a:lnTo>
                    <a:pt x="541020" y="966470"/>
                  </a:lnTo>
                  <a:cubicBezTo>
                    <a:pt x="535940" y="932180"/>
                    <a:pt x="528320" y="896620"/>
                    <a:pt x="520700" y="862330"/>
                  </a:cubicBezTo>
                  <a:close/>
                  <a:moveTo>
                    <a:pt x="537210" y="1195070"/>
                  </a:moveTo>
                  <a:cubicBezTo>
                    <a:pt x="543560" y="1193800"/>
                    <a:pt x="551180" y="1191260"/>
                    <a:pt x="557530" y="1188720"/>
                  </a:cubicBezTo>
                  <a:lnTo>
                    <a:pt x="561340" y="1188720"/>
                  </a:lnTo>
                  <a:cubicBezTo>
                    <a:pt x="561340" y="1191260"/>
                    <a:pt x="562610" y="1192530"/>
                    <a:pt x="562610" y="1195070"/>
                  </a:cubicBezTo>
                  <a:lnTo>
                    <a:pt x="537210" y="1195070"/>
                  </a:lnTo>
                  <a:close/>
                  <a:moveTo>
                    <a:pt x="548640" y="991870"/>
                  </a:moveTo>
                  <a:lnTo>
                    <a:pt x="669290" y="991870"/>
                  </a:lnTo>
                  <a:cubicBezTo>
                    <a:pt x="670560" y="1008380"/>
                    <a:pt x="669290" y="1024890"/>
                    <a:pt x="664210" y="1040130"/>
                  </a:cubicBezTo>
                  <a:cubicBezTo>
                    <a:pt x="652780" y="1080770"/>
                    <a:pt x="627380" y="1112520"/>
                    <a:pt x="594360" y="1137920"/>
                  </a:cubicBezTo>
                  <a:cubicBezTo>
                    <a:pt x="590550" y="1140460"/>
                    <a:pt x="585470" y="1144270"/>
                    <a:pt x="581660" y="1146810"/>
                  </a:cubicBezTo>
                  <a:cubicBezTo>
                    <a:pt x="570230" y="1094740"/>
                    <a:pt x="558800" y="1042670"/>
                    <a:pt x="548640" y="991870"/>
                  </a:cubicBezTo>
                  <a:close/>
                  <a:moveTo>
                    <a:pt x="12579350" y="1195070"/>
                  </a:moveTo>
                  <a:lnTo>
                    <a:pt x="590550" y="1195070"/>
                  </a:lnTo>
                  <a:lnTo>
                    <a:pt x="586740" y="1179830"/>
                  </a:lnTo>
                  <a:cubicBezTo>
                    <a:pt x="586740" y="1177290"/>
                    <a:pt x="586740" y="1177290"/>
                    <a:pt x="589280" y="1176020"/>
                  </a:cubicBezTo>
                  <a:cubicBezTo>
                    <a:pt x="627380" y="1156970"/>
                    <a:pt x="659130" y="1132840"/>
                    <a:pt x="684530" y="1098550"/>
                  </a:cubicBezTo>
                  <a:cubicBezTo>
                    <a:pt x="708660" y="1066800"/>
                    <a:pt x="723900" y="1031240"/>
                    <a:pt x="727710" y="990600"/>
                  </a:cubicBezTo>
                  <a:lnTo>
                    <a:pt x="12579350" y="990600"/>
                  </a:lnTo>
                  <a:lnTo>
                    <a:pt x="12579350" y="1195070"/>
                  </a:lnTo>
                  <a:close/>
                  <a:moveTo>
                    <a:pt x="12579350" y="966470"/>
                  </a:moveTo>
                  <a:lnTo>
                    <a:pt x="728980" y="966470"/>
                  </a:lnTo>
                  <a:cubicBezTo>
                    <a:pt x="728980" y="941070"/>
                    <a:pt x="723900" y="915670"/>
                    <a:pt x="715010" y="891540"/>
                  </a:cubicBezTo>
                  <a:cubicBezTo>
                    <a:pt x="703580" y="859790"/>
                    <a:pt x="687070" y="829310"/>
                    <a:pt x="664210" y="803910"/>
                  </a:cubicBezTo>
                  <a:cubicBezTo>
                    <a:pt x="647700" y="786130"/>
                    <a:pt x="628650" y="772160"/>
                    <a:pt x="605790" y="762000"/>
                  </a:cubicBezTo>
                  <a:lnTo>
                    <a:pt x="12579350" y="762000"/>
                  </a:lnTo>
                  <a:lnTo>
                    <a:pt x="12579350" y="966470"/>
                  </a:lnTo>
                  <a:close/>
                  <a:moveTo>
                    <a:pt x="12579350" y="736600"/>
                  </a:moveTo>
                  <a:lnTo>
                    <a:pt x="495300" y="736600"/>
                  </a:lnTo>
                  <a:cubicBezTo>
                    <a:pt x="486410" y="693420"/>
                    <a:pt x="477520" y="651510"/>
                    <a:pt x="468630" y="608330"/>
                  </a:cubicBezTo>
                  <a:cubicBezTo>
                    <a:pt x="467360" y="601980"/>
                    <a:pt x="468630" y="598170"/>
                    <a:pt x="472440" y="593090"/>
                  </a:cubicBezTo>
                  <a:cubicBezTo>
                    <a:pt x="488950" y="574040"/>
                    <a:pt x="504190" y="553720"/>
                    <a:pt x="518160" y="532130"/>
                  </a:cubicBezTo>
                  <a:lnTo>
                    <a:pt x="12579350" y="532130"/>
                  </a:lnTo>
                  <a:lnTo>
                    <a:pt x="12579350" y="736600"/>
                  </a:lnTo>
                  <a:close/>
                  <a:moveTo>
                    <a:pt x="12579350" y="508000"/>
                  </a:moveTo>
                  <a:lnTo>
                    <a:pt x="534670" y="508000"/>
                  </a:lnTo>
                  <a:cubicBezTo>
                    <a:pt x="553720" y="476250"/>
                    <a:pt x="570230" y="443230"/>
                    <a:pt x="584200" y="407670"/>
                  </a:cubicBezTo>
                  <a:cubicBezTo>
                    <a:pt x="596900" y="374650"/>
                    <a:pt x="605790" y="339090"/>
                    <a:pt x="609600" y="303530"/>
                  </a:cubicBezTo>
                  <a:lnTo>
                    <a:pt x="12580620" y="303530"/>
                  </a:lnTo>
                  <a:lnTo>
                    <a:pt x="12580620" y="508000"/>
                  </a:lnTo>
                  <a:close/>
                  <a:moveTo>
                    <a:pt x="12625070" y="1195070"/>
                  </a:moveTo>
                  <a:lnTo>
                    <a:pt x="12592050" y="1195070"/>
                  </a:lnTo>
                  <a:lnTo>
                    <a:pt x="12592050" y="991870"/>
                  </a:lnTo>
                  <a:lnTo>
                    <a:pt x="12625070" y="991870"/>
                  </a:lnTo>
                  <a:lnTo>
                    <a:pt x="12625070" y="1195070"/>
                  </a:lnTo>
                  <a:close/>
                  <a:moveTo>
                    <a:pt x="12625070" y="966470"/>
                  </a:moveTo>
                  <a:lnTo>
                    <a:pt x="12592050" y="966470"/>
                  </a:lnTo>
                  <a:lnTo>
                    <a:pt x="12592050" y="762000"/>
                  </a:lnTo>
                  <a:lnTo>
                    <a:pt x="12625070" y="762000"/>
                  </a:lnTo>
                  <a:lnTo>
                    <a:pt x="12625070" y="966470"/>
                  </a:lnTo>
                  <a:close/>
                  <a:moveTo>
                    <a:pt x="12625070" y="736600"/>
                  </a:moveTo>
                  <a:lnTo>
                    <a:pt x="12592050" y="736600"/>
                  </a:lnTo>
                  <a:lnTo>
                    <a:pt x="12592050" y="533400"/>
                  </a:lnTo>
                  <a:lnTo>
                    <a:pt x="12625070" y="533400"/>
                  </a:lnTo>
                  <a:lnTo>
                    <a:pt x="12625070" y="736600"/>
                  </a:lnTo>
                  <a:close/>
                  <a:moveTo>
                    <a:pt x="12625070" y="508000"/>
                  </a:moveTo>
                  <a:lnTo>
                    <a:pt x="12592050" y="508000"/>
                  </a:lnTo>
                  <a:lnTo>
                    <a:pt x="12592050" y="303530"/>
                  </a:lnTo>
                  <a:lnTo>
                    <a:pt x="12625070" y="303530"/>
                  </a:lnTo>
                  <a:lnTo>
                    <a:pt x="12625070" y="508000"/>
                  </a:lnTo>
                  <a:close/>
                </a:path>
              </a:pathLst>
            </a:custGeom>
            <a:solidFill>
              <a:srgbClr val="948CFF"/>
            </a:solidFill>
          </p:spPr>
        </p:sp>
      </p:grpSp>
      <p:sp>
        <p:nvSpPr>
          <p:cNvPr id="5" name="Freeform 5"/>
          <p:cNvSpPr/>
          <p:nvPr/>
        </p:nvSpPr>
        <p:spPr>
          <a:xfrm>
            <a:off x="17259300" y="8158825"/>
            <a:ext cx="719722" cy="2128175"/>
          </a:xfrm>
          <a:custGeom>
            <a:avLst/>
            <a:gdLst/>
            <a:ahLst/>
            <a:cxnLst/>
            <a:rect l="l" t="t" r="r" b="b"/>
            <a:pathLst>
              <a:path w="719722" h="2128175">
                <a:moveTo>
                  <a:pt x="0" y="0"/>
                </a:moveTo>
                <a:lnTo>
                  <a:pt x="719722" y="0"/>
                </a:lnTo>
                <a:lnTo>
                  <a:pt x="719722" y="2128175"/>
                </a:lnTo>
                <a:lnTo>
                  <a:pt x="0" y="21281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8422121">
            <a:off x="-848600" y="35617"/>
            <a:ext cx="4519911" cy="3385824"/>
          </a:xfrm>
          <a:custGeom>
            <a:avLst/>
            <a:gdLst/>
            <a:ahLst/>
            <a:cxnLst/>
            <a:rect l="l" t="t" r="r" b="b"/>
            <a:pathLst>
              <a:path w="4519911" h="3385824">
                <a:moveTo>
                  <a:pt x="0" y="0"/>
                </a:moveTo>
                <a:lnTo>
                  <a:pt x="4519912" y="0"/>
                </a:lnTo>
                <a:lnTo>
                  <a:pt x="4519912" y="3385825"/>
                </a:lnTo>
                <a:lnTo>
                  <a:pt x="0" y="33858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5400000">
            <a:off x="-600649" y="-640135"/>
            <a:ext cx="1894761" cy="1908642"/>
          </a:xfrm>
          <a:custGeom>
            <a:avLst/>
            <a:gdLst/>
            <a:ahLst/>
            <a:cxnLst/>
            <a:rect l="l" t="t" r="r" b="b"/>
            <a:pathLst>
              <a:path w="1894761" h="1908642">
                <a:moveTo>
                  <a:pt x="0" y="0"/>
                </a:moveTo>
                <a:lnTo>
                  <a:pt x="1894761" y="0"/>
                </a:lnTo>
                <a:lnTo>
                  <a:pt x="1894761" y="1908641"/>
                </a:lnTo>
                <a:lnTo>
                  <a:pt x="0" y="19086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749300" y="4394349"/>
            <a:ext cx="3709961" cy="5892651"/>
          </a:xfrm>
          <a:custGeom>
            <a:avLst/>
            <a:gdLst/>
            <a:ahLst/>
            <a:cxnLst/>
            <a:rect l="l" t="t" r="r" b="b"/>
            <a:pathLst>
              <a:path w="3709961" h="5892651">
                <a:moveTo>
                  <a:pt x="0" y="0"/>
                </a:moveTo>
                <a:lnTo>
                  <a:pt x="3709961" y="0"/>
                </a:lnTo>
                <a:lnTo>
                  <a:pt x="3709961" y="5892651"/>
                </a:lnTo>
                <a:lnTo>
                  <a:pt x="0" y="5892651"/>
                </a:lnTo>
                <a:lnTo>
                  <a:pt x="0" y="0"/>
                </a:lnTo>
                <a:close/>
              </a:path>
            </a:pathLst>
          </a:custGeom>
          <a:blipFill>
            <a:blip r:embed="rId10">
              <a:extLst>
                <a:ext uri="{96DAC541-7B7A-43D3-8B79-37D633B846F1}">
                  <asvg:svgBlip xmlns:asvg="http://schemas.microsoft.com/office/drawing/2016/SVG/main" r:embed="rId11"/>
                </a:ext>
              </a:extLst>
            </a:blip>
            <a:stretch>
              <a:fillRect l="-498"/>
            </a:stretch>
          </a:blipFill>
        </p:spPr>
      </p:sp>
      <p:sp>
        <p:nvSpPr>
          <p:cNvPr id="9" name="Freeform 9"/>
          <p:cNvSpPr/>
          <p:nvPr/>
        </p:nvSpPr>
        <p:spPr>
          <a:xfrm rot="1025571">
            <a:off x="7708644" y="8750955"/>
            <a:ext cx="1401988" cy="1014689"/>
          </a:xfrm>
          <a:custGeom>
            <a:avLst/>
            <a:gdLst/>
            <a:ahLst/>
            <a:cxnLst/>
            <a:rect l="l" t="t" r="r" b="b"/>
            <a:pathLst>
              <a:path w="1401988" h="1014689">
                <a:moveTo>
                  <a:pt x="0" y="0"/>
                </a:moveTo>
                <a:lnTo>
                  <a:pt x="1401988" y="0"/>
                </a:lnTo>
                <a:lnTo>
                  <a:pt x="1401988" y="1014690"/>
                </a:lnTo>
                <a:lnTo>
                  <a:pt x="0" y="10146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rot="-1060708">
            <a:off x="16129535" y="8685810"/>
            <a:ext cx="1255977" cy="941983"/>
          </a:xfrm>
          <a:custGeom>
            <a:avLst/>
            <a:gdLst/>
            <a:ahLst/>
            <a:cxnLst/>
            <a:rect l="l" t="t" r="r" b="b"/>
            <a:pathLst>
              <a:path w="1255977" h="941983">
                <a:moveTo>
                  <a:pt x="0" y="0"/>
                </a:moveTo>
                <a:lnTo>
                  <a:pt x="1255977" y="0"/>
                </a:lnTo>
                <a:lnTo>
                  <a:pt x="1255977" y="941983"/>
                </a:lnTo>
                <a:lnTo>
                  <a:pt x="0" y="94198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Freeform 11"/>
          <p:cNvSpPr/>
          <p:nvPr/>
        </p:nvSpPr>
        <p:spPr>
          <a:xfrm rot="833899">
            <a:off x="3508853" y="3296338"/>
            <a:ext cx="728098" cy="920584"/>
          </a:xfrm>
          <a:custGeom>
            <a:avLst/>
            <a:gdLst/>
            <a:ahLst/>
            <a:cxnLst/>
            <a:rect l="l" t="t" r="r" b="b"/>
            <a:pathLst>
              <a:path w="728098" h="920584">
                <a:moveTo>
                  <a:pt x="0" y="0"/>
                </a:moveTo>
                <a:lnTo>
                  <a:pt x="728098" y="0"/>
                </a:lnTo>
                <a:lnTo>
                  <a:pt x="728098" y="920583"/>
                </a:lnTo>
                <a:lnTo>
                  <a:pt x="0" y="92058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2" name="Freeform 12"/>
          <p:cNvSpPr/>
          <p:nvPr/>
        </p:nvSpPr>
        <p:spPr>
          <a:xfrm rot="-771833">
            <a:off x="4959101" y="1061018"/>
            <a:ext cx="435483" cy="1287696"/>
          </a:xfrm>
          <a:custGeom>
            <a:avLst/>
            <a:gdLst/>
            <a:ahLst/>
            <a:cxnLst/>
            <a:rect l="l" t="t" r="r" b="b"/>
            <a:pathLst>
              <a:path w="435483" h="1287696">
                <a:moveTo>
                  <a:pt x="0" y="0"/>
                </a:moveTo>
                <a:lnTo>
                  <a:pt x="435483" y="0"/>
                </a:lnTo>
                <a:lnTo>
                  <a:pt x="435483" y="1287696"/>
                </a:lnTo>
                <a:lnTo>
                  <a:pt x="0" y="12876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12121792" y="4582287"/>
            <a:ext cx="3767820" cy="3935060"/>
          </a:xfrm>
          <a:custGeom>
            <a:avLst/>
            <a:gdLst/>
            <a:ahLst/>
            <a:cxnLst/>
            <a:rect l="l" t="t" r="r" b="b"/>
            <a:pathLst>
              <a:path w="3767820" h="3935060">
                <a:moveTo>
                  <a:pt x="0" y="0"/>
                </a:moveTo>
                <a:lnTo>
                  <a:pt x="3767821" y="0"/>
                </a:lnTo>
                <a:lnTo>
                  <a:pt x="3767821" y="3935061"/>
                </a:lnTo>
                <a:lnTo>
                  <a:pt x="0" y="3935061"/>
                </a:lnTo>
                <a:lnTo>
                  <a:pt x="0" y="0"/>
                </a:lnTo>
                <a:close/>
              </a:path>
            </a:pathLst>
          </a:custGeom>
          <a:blipFill>
            <a:blip r:embed="rId18"/>
            <a:stretch>
              <a:fillRect/>
            </a:stretch>
          </a:blipFill>
        </p:spPr>
      </p:sp>
      <p:sp>
        <p:nvSpPr>
          <p:cNvPr id="14" name="Freeform 14"/>
          <p:cNvSpPr/>
          <p:nvPr/>
        </p:nvSpPr>
        <p:spPr>
          <a:xfrm>
            <a:off x="5083936" y="3415167"/>
            <a:ext cx="6651404" cy="5102181"/>
          </a:xfrm>
          <a:custGeom>
            <a:avLst/>
            <a:gdLst/>
            <a:ahLst/>
            <a:cxnLst/>
            <a:rect l="l" t="t" r="r" b="b"/>
            <a:pathLst>
              <a:path w="6651404" h="5102181">
                <a:moveTo>
                  <a:pt x="0" y="0"/>
                </a:moveTo>
                <a:lnTo>
                  <a:pt x="6651404" y="0"/>
                </a:lnTo>
                <a:lnTo>
                  <a:pt x="6651404" y="5102181"/>
                </a:lnTo>
                <a:lnTo>
                  <a:pt x="0" y="5102181"/>
                </a:lnTo>
                <a:lnTo>
                  <a:pt x="0" y="0"/>
                </a:lnTo>
                <a:close/>
              </a:path>
            </a:pathLst>
          </a:custGeom>
          <a:blipFill>
            <a:blip r:embed="rId19"/>
            <a:stretch>
              <a:fillRect/>
            </a:stretch>
          </a:blipFill>
        </p:spPr>
      </p:sp>
      <p:sp>
        <p:nvSpPr>
          <p:cNvPr id="15" name="TextBox 15"/>
          <p:cNvSpPr txBox="1"/>
          <p:nvPr/>
        </p:nvSpPr>
        <p:spPr>
          <a:xfrm>
            <a:off x="7452575" y="875096"/>
            <a:ext cx="6400402" cy="1544943"/>
          </a:xfrm>
          <a:prstGeom prst="rect">
            <a:avLst/>
          </a:prstGeom>
        </p:spPr>
        <p:txBody>
          <a:bodyPr lIns="0" tIns="0" rIns="0" bIns="0" rtlCol="0" anchor="t">
            <a:spAutoFit/>
          </a:bodyPr>
          <a:lstStyle/>
          <a:p>
            <a:pPr algn="ctr">
              <a:lnSpc>
                <a:spcPts val="6299"/>
              </a:lnSpc>
            </a:pPr>
            <a:r>
              <a:rPr lang="en-US" sz="3841" u="sng">
                <a:solidFill>
                  <a:srgbClr val="004AAD"/>
                </a:solidFill>
                <a:latin typeface="Paytone One"/>
                <a:ea typeface="Paytone One"/>
                <a:cs typeface="Paytone One"/>
                <a:sym typeface="Paytone One"/>
                <a:hlinkClick r:id="rId20" tooltip="https://youtu.be/pm6XaWM_K9o"/>
              </a:rPr>
              <a:t>Bài hát:</a:t>
            </a:r>
          </a:p>
          <a:p>
            <a:pPr algn="ctr">
              <a:lnSpc>
                <a:spcPts val="6299"/>
              </a:lnSpc>
            </a:pPr>
            <a:r>
              <a:rPr lang="en-US" sz="3841" u="sng">
                <a:solidFill>
                  <a:srgbClr val="004AAD"/>
                </a:solidFill>
                <a:latin typeface="Paytone One"/>
                <a:ea typeface="Paytone One"/>
                <a:cs typeface="Paytone One"/>
                <a:sym typeface="Paytone One"/>
                <a:hlinkClick r:id="rId20" tooltip="https://youtu.be/pm6XaWM_K9o"/>
              </a:rPr>
              <a:t> Mùa xuân đến rồi</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3D0FD"/>
        </a:solidFill>
        <a:effectLst/>
      </p:bgPr>
    </p:bg>
    <p:spTree>
      <p:nvGrpSpPr>
        <p:cNvPr id="1" name=""/>
        <p:cNvGrpSpPr/>
        <p:nvPr/>
      </p:nvGrpSpPr>
      <p:grpSpPr>
        <a:xfrm>
          <a:off x="0" y="0"/>
          <a:ext cx="0" cy="0"/>
          <a:chOff x="0" y="0"/>
          <a:chExt cx="0" cy="0"/>
        </a:xfrm>
      </p:grpSpPr>
      <p:sp>
        <p:nvSpPr>
          <p:cNvPr id="2" name="Freeform 2"/>
          <p:cNvSpPr/>
          <p:nvPr/>
        </p:nvSpPr>
        <p:spPr>
          <a:xfrm>
            <a:off x="0" y="0"/>
            <a:ext cx="18183778" cy="10472494"/>
          </a:xfrm>
          <a:custGeom>
            <a:avLst/>
            <a:gdLst/>
            <a:ahLst/>
            <a:cxnLst/>
            <a:rect l="l" t="t" r="r" b="b"/>
            <a:pathLst>
              <a:path w="18183778" h="10472494">
                <a:moveTo>
                  <a:pt x="0" y="0"/>
                </a:moveTo>
                <a:lnTo>
                  <a:pt x="18183778" y="0"/>
                </a:lnTo>
                <a:lnTo>
                  <a:pt x="18183778" y="10472494"/>
                </a:lnTo>
                <a:lnTo>
                  <a:pt x="0" y="10472494"/>
                </a:lnTo>
                <a:lnTo>
                  <a:pt x="0" y="0"/>
                </a:lnTo>
                <a:close/>
              </a:path>
            </a:pathLst>
          </a:custGeom>
          <a:blipFill>
            <a:blip r:embed="rId2"/>
            <a:stretch>
              <a:fillRect t="-7855" b="-7855"/>
            </a:stretch>
          </a:blipFill>
        </p:spPr>
      </p:sp>
      <p:sp>
        <p:nvSpPr>
          <p:cNvPr id="3" name="TextBox 3"/>
          <p:cNvSpPr txBox="1"/>
          <p:nvPr/>
        </p:nvSpPr>
        <p:spPr>
          <a:xfrm>
            <a:off x="11802246" y="8499911"/>
            <a:ext cx="5868537" cy="1421529"/>
          </a:xfrm>
          <a:prstGeom prst="rect">
            <a:avLst/>
          </a:prstGeom>
        </p:spPr>
        <p:txBody>
          <a:bodyPr lIns="0" tIns="0" rIns="0" bIns="0" rtlCol="0" anchor="t">
            <a:spAutoFit/>
          </a:bodyPr>
          <a:lstStyle/>
          <a:p>
            <a:pPr algn="ctr">
              <a:lnSpc>
                <a:spcPts val="3846"/>
              </a:lnSpc>
            </a:pPr>
            <a:r>
              <a:rPr lang="en-US" sz="2345">
                <a:solidFill>
                  <a:srgbClr val="000000"/>
                </a:solidFill>
                <a:latin typeface="Paytone One"/>
                <a:ea typeface="Paytone One"/>
                <a:cs typeface="Paytone One"/>
                <a:sym typeface="Paytone One"/>
              </a:rPr>
              <a:t>Bài hát nói về nói đến niềm vui của các bạn nhỏ khi mùa xuân tươi đẹp đang về trên khắp mọi miền quê hương.</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FC2"/>
        </a:solidFill>
        <a:effectLst/>
      </p:bgPr>
    </p:bg>
    <p:spTree>
      <p:nvGrpSpPr>
        <p:cNvPr id="1" name=""/>
        <p:cNvGrpSpPr/>
        <p:nvPr/>
      </p:nvGrpSpPr>
      <p:grpSpPr>
        <a:xfrm>
          <a:off x="0" y="0"/>
          <a:ext cx="0" cy="0"/>
          <a:chOff x="0" y="0"/>
          <a:chExt cx="0" cy="0"/>
        </a:xfrm>
      </p:grpSpPr>
      <p:sp>
        <p:nvSpPr>
          <p:cNvPr id="2" name="Freeform 2"/>
          <p:cNvSpPr/>
          <p:nvPr/>
        </p:nvSpPr>
        <p:spPr>
          <a:xfrm rot="833899">
            <a:off x="759158" y="6082286"/>
            <a:ext cx="539084" cy="681601"/>
          </a:xfrm>
          <a:custGeom>
            <a:avLst/>
            <a:gdLst/>
            <a:ahLst/>
            <a:cxnLst/>
            <a:rect l="l" t="t" r="r" b="b"/>
            <a:pathLst>
              <a:path w="539084" h="681601">
                <a:moveTo>
                  <a:pt x="0" y="0"/>
                </a:moveTo>
                <a:lnTo>
                  <a:pt x="539084" y="0"/>
                </a:lnTo>
                <a:lnTo>
                  <a:pt x="539084" y="681601"/>
                </a:lnTo>
                <a:lnTo>
                  <a:pt x="0" y="681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771833">
            <a:off x="413627" y="3797857"/>
            <a:ext cx="345531" cy="1021714"/>
          </a:xfrm>
          <a:custGeom>
            <a:avLst/>
            <a:gdLst/>
            <a:ahLst/>
            <a:cxnLst/>
            <a:rect l="l" t="t" r="r" b="b"/>
            <a:pathLst>
              <a:path w="345531" h="1021714">
                <a:moveTo>
                  <a:pt x="0" y="0"/>
                </a:moveTo>
                <a:lnTo>
                  <a:pt x="345531" y="0"/>
                </a:lnTo>
                <a:lnTo>
                  <a:pt x="345531" y="1021713"/>
                </a:lnTo>
                <a:lnTo>
                  <a:pt x="0" y="10217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7777878">
            <a:off x="14171035" y="-3865"/>
            <a:ext cx="4519911" cy="3385824"/>
          </a:xfrm>
          <a:custGeom>
            <a:avLst/>
            <a:gdLst/>
            <a:ahLst/>
            <a:cxnLst/>
            <a:rect l="l" t="t" r="r" b="b"/>
            <a:pathLst>
              <a:path w="4519911" h="3385824">
                <a:moveTo>
                  <a:pt x="0" y="0"/>
                </a:moveTo>
                <a:lnTo>
                  <a:pt x="4519911" y="0"/>
                </a:lnTo>
                <a:lnTo>
                  <a:pt x="4519911" y="3385825"/>
                </a:lnTo>
                <a:lnTo>
                  <a:pt x="0" y="33858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5400000">
            <a:off x="16897954" y="-329898"/>
            <a:ext cx="1894761" cy="1908642"/>
          </a:xfrm>
          <a:custGeom>
            <a:avLst/>
            <a:gdLst/>
            <a:ahLst/>
            <a:cxnLst/>
            <a:rect l="l" t="t" r="r" b="b"/>
            <a:pathLst>
              <a:path w="1894761" h="1908642">
                <a:moveTo>
                  <a:pt x="0" y="0"/>
                </a:moveTo>
                <a:lnTo>
                  <a:pt x="1894761" y="0"/>
                </a:lnTo>
                <a:lnTo>
                  <a:pt x="1894761" y="1908642"/>
                </a:lnTo>
                <a:lnTo>
                  <a:pt x="0" y="19086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0" y="4423696"/>
            <a:ext cx="18288000" cy="5863304"/>
          </a:xfrm>
          <a:custGeom>
            <a:avLst/>
            <a:gdLst/>
            <a:ahLst/>
            <a:cxnLst/>
            <a:rect l="l" t="t" r="r" b="b"/>
            <a:pathLst>
              <a:path w="18288000" h="5863304">
                <a:moveTo>
                  <a:pt x="0" y="0"/>
                </a:moveTo>
                <a:lnTo>
                  <a:pt x="18288000" y="0"/>
                </a:lnTo>
                <a:lnTo>
                  <a:pt x="18288000" y="5863304"/>
                </a:lnTo>
                <a:lnTo>
                  <a:pt x="0" y="5863304"/>
                </a:lnTo>
                <a:lnTo>
                  <a:pt x="0" y="0"/>
                </a:lnTo>
                <a:close/>
              </a:path>
            </a:pathLst>
          </a:custGeom>
          <a:blipFill>
            <a:blip r:embed="rId10"/>
            <a:stretch>
              <a:fillRect t="-6338" b="-6338"/>
            </a:stretch>
          </a:blipFill>
        </p:spPr>
      </p:sp>
      <p:sp>
        <p:nvSpPr>
          <p:cNvPr id="7" name="TextBox 7"/>
          <p:cNvSpPr txBox="1"/>
          <p:nvPr/>
        </p:nvSpPr>
        <p:spPr>
          <a:xfrm>
            <a:off x="4746966" y="766082"/>
            <a:ext cx="8266449" cy="1519142"/>
          </a:xfrm>
          <a:prstGeom prst="rect">
            <a:avLst/>
          </a:prstGeom>
        </p:spPr>
        <p:txBody>
          <a:bodyPr lIns="0" tIns="0" rIns="0" bIns="0" rtlCol="0" anchor="t">
            <a:spAutoFit/>
          </a:bodyPr>
          <a:lstStyle/>
          <a:p>
            <a:pPr algn="ctr">
              <a:lnSpc>
                <a:spcPts val="6042"/>
              </a:lnSpc>
            </a:pPr>
            <a:r>
              <a:rPr lang="en-US" sz="4316" u="sng">
                <a:solidFill>
                  <a:srgbClr val="004AAD"/>
                </a:solidFill>
                <a:latin typeface="DejaVu Serif Bold"/>
                <a:ea typeface="DejaVu Serif Bold"/>
                <a:cs typeface="DejaVu Serif Bold"/>
                <a:sym typeface="DejaVu Serif Bold"/>
                <a:hlinkClick r:id="rId11" tooltip="https://youtu.be/7h1t53ZcZQc"/>
              </a:rPr>
              <a:t>Nghe hát:</a:t>
            </a:r>
          </a:p>
          <a:p>
            <a:pPr algn="ctr">
              <a:lnSpc>
                <a:spcPts val="6042"/>
              </a:lnSpc>
            </a:pPr>
            <a:r>
              <a:rPr lang="en-US" sz="4316" u="sng">
                <a:solidFill>
                  <a:srgbClr val="004AAD"/>
                </a:solidFill>
                <a:latin typeface="DejaVu Serif Bold"/>
                <a:ea typeface="DejaVu Serif Bold"/>
                <a:cs typeface="DejaVu Serif Bold"/>
                <a:sym typeface="DejaVu Serif Bold"/>
                <a:hlinkClick r:id="rId11" tooltip="https://youtu.be/7h1t53ZcZQc"/>
              </a:rPr>
              <a:t>Mùa xuân ơi!</a:t>
            </a: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3D0FD"/>
        </a:solidFill>
        <a:effectLst/>
      </p:bgPr>
    </p:bg>
    <p:spTree>
      <p:nvGrpSpPr>
        <p:cNvPr id="1" name=""/>
        <p:cNvGrpSpPr/>
        <p:nvPr/>
      </p:nvGrpSpPr>
      <p:grpSpPr>
        <a:xfrm>
          <a:off x="0" y="0"/>
          <a:ext cx="0" cy="0"/>
          <a:chOff x="0" y="0"/>
          <a:chExt cx="0" cy="0"/>
        </a:xfrm>
      </p:grpSpPr>
      <p:grpSp>
        <p:nvGrpSpPr>
          <p:cNvPr id="2" name="Group 2"/>
          <p:cNvGrpSpPr/>
          <p:nvPr/>
        </p:nvGrpSpPr>
        <p:grpSpPr>
          <a:xfrm>
            <a:off x="781124" y="316935"/>
            <a:ext cx="16012674" cy="8651072"/>
            <a:chOff x="0" y="0"/>
            <a:chExt cx="5572220" cy="3010470"/>
          </a:xfrm>
        </p:grpSpPr>
        <p:sp>
          <p:nvSpPr>
            <p:cNvPr id="3" name="Freeform 3"/>
            <p:cNvSpPr/>
            <p:nvPr/>
          </p:nvSpPr>
          <p:spPr>
            <a:xfrm>
              <a:off x="10160" y="16510"/>
              <a:ext cx="5549360" cy="2982530"/>
            </a:xfrm>
            <a:custGeom>
              <a:avLst/>
              <a:gdLst/>
              <a:ahLst/>
              <a:cxnLst/>
              <a:rect l="l" t="t" r="r" b="b"/>
              <a:pathLst>
                <a:path w="5549360" h="2982530">
                  <a:moveTo>
                    <a:pt x="5549360" y="2982530"/>
                  </a:moveTo>
                  <a:lnTo>
                    <a:pt x="0" y="2974910"/>
                  </a:lnTo>
                  <a:lnTo>
                    <a:pt x="0" y="1047646"/>
                  </a:lnTo>
                  <a:lnTo>
                    <a:pt x="17780" y="19050"/>
                  </a:lnTo>
                  <a:lnTo>
                    <a:pt x="2765267" y="0"/>
                  </a:lnTo>
                  <a:lnTo>
                    <a:pt x="5530310" y="5080"/>
                  </a:lnTo>
                  <a:close/>
                </a:path>
              </a:pathLst>
            </a:custGeom>
            <a:solidFill>
              <a:srgbClr val="FFFFFF"/>
            </a:solidFill>
          </p:spPr>
        </p:sp>
        <p:sp>
          <p:nvSpPr>
            <p:cNvPr id="4" name="Freeform 4"/>
            <p:cNvSpPr/>
            <p:nvPr/>
          </p:nvSpPr>
          <p:spPr>
            <a:xfrm>
              <a:off x="-3810" y="0"/>
              <a:ext cx="5578570" cy="3009200"/>
            </a:xfrm>
            <a:custGeom>
              <a:avLst/>
              <a:gdLst/>
              <a:ahLst/>
              <a:cxnLst/>
              <a:rect l="l" t="t" r="r" b="b"/>
              <a:pathLst>
                <a:path w="5578570" h="3009200">
                  <a:moveTo>
                    <a:pt x="5544280" y="21590"/>
                  </a:moveTo>
                  <a:cubicBezTo>
                    <a:pt x="5545550" y="34290"/>
                    <a:pt x="5545550" y="44450"/>
                    <a:pt x="5546820" y="54610"/>
                  </a:cubicBezTo>
                  <a:cubicBezTo>
                    <a:pt x="5549360" y="108952"/>
                    <a:pt x="5550630" y="173556"/>
                    <a:pt x="5553170" y="235851"/>
                  </a:cubicBezTo>
                  <a:cubicBezTo>
                    <a:pt x="5553170" y="325834"/>
                    <a:pt x="5565870" y="2100114"/>
                    <a:pt x="5572220" y="2190097"/>
                  </a:cubicBezTo>
                  <a:cubicBezTo>
                    <a:pt x="5578570" y="2326225"/>
                    <a:pt x="5574760" y="2464660"/>
                    <a:pt x="5574760" y="2600788"/>
                  </a:cubicBezTo>
                  <a:cubicBezTo>
                    <a:pt x="5574760" y="2720766"/>
                    <a:pt x="5576030" y="2831514"/>
                    <a:pt x="5577300" y="2948240"/>
                  </a:cubicBezTo>
                  <a:cubicBezTo>
                    <a:pt x="5577300" y="2969830"/>
                    <a:pt x="5577300" y="2983800"/>
                    <a:pt x="5577300" y="3007930"/>
                  </a:cubicBezTo>
                  <a:cubicBezTo>
                    <a:pt x="5554440" y="3007930"/>
                    <a:pt x="5534120" y="3009200"/>
                    <a:pt x="5501267" y="3007930"/>
                  </a:cubicBezTo>
                  <a:cubicBezTo>
                    <a:pt x="5219528" y="3002850"/>
                    <a:pt x="4933455" y="3009200"/>
                    <a:pt x="4651716" y="3004120"/>
                  </a:cubicBezTo>
                  <a:cubicBezTo>
                    <a:pt x="4482673" y="3000310"/>
                    <a:pt x="4317964" y="3002850"/>
                    <a:pt x="4148921" y="3000310"/>
                  </a:cubicBezTo>
                  <a:cubicBezTo>
                    <a:pt x="4070901" y="2999040"/>
                    <a:pt x="3992881" y="2997770"/>
                    <a:pt x="3914861" y="2996500"/>
                  </a:cubicBezTo>
                  <a:cubicBezTo>
                    <a:pt x="3867182" y="2996500"/>
                    <a:pt x="3823838" y="2997770"/>
                    <a:pt x="3776158" y="2997770"/>
                  </a:cubicBezTo>
                  <a:cubicBezTo>
                    <a:pt x="3654795" y="2996500"/>
                    <a:pt x="3321042" y="2997770"/>
                    <a:pt x="3199678" y="2996500"/>
                  </a:cubicBezTo>
                  <a:cubicBezTo>
                    <a:pt x="3112989" y="2995230"/>
                    <a:pt x="1379212" y="3004120"/>
                    <a:pt x="1292523" y="3002850"/>
                  </a:cubicBezTo>
                  <a:cubicBezTo>
                    <a:pt x="1270851" y="3002850"/>
                    <a:pt x="1244845" y="3004120"/>
                    <a:pt x="1223172" y="3004120"/>
                  </a:cubicBezTo>
                  <a:cubicBezTo>
                    <a:pt x="1171159" y="3004120"/>
                    <a:pt x="1123480" y="3005390"/>
                    <a:pt x="1071467" y="3005390"/>
                  </a:cubicBezTo>
                  <a:cubicBezTo>
                    <a:pt x="941434" y="3005390"/>
                    <a:pt x="815735" y="3004120"/>
                    <a:pt x="685702" y="3002850"/>
                  </a:cubicBezTo>
                  <a:cubicBezTo>
                    <a:pt x="607682" y="3001580"/>
                    <a:pt x="529662" y="3000310"/>
                    <a:pt x="455976" y="2999040"/>
                  </a:cubicBezTo>
                  <a:cubicBezTo>
                    <a:pt x="317274" y="2997770"/>
                    <a:pt x="178572" y="2996500"/>
                    <a:pt x="48260" y="2996500"/>
                  </a:cubicBezTo>
                  <a:cubicBezTo>
                    <a:pt x="38100" y="2996500"/>
                    <a:pt x="29210" y="2996500"/>
                    <a:pt x="19050" y="2995230"/>
                  </a:cubicBezTo>
                  <a:cubicBezTo>
                    <a:pt x="10160" y="2993960"/>
                    <a:pt x="5080" y="2987610"/>
                    <a:pt x="7620" y="2978720"/>
                  </a:cubicBezTo>
                  <a:cubicBezTo>
                    <a:pt x="16510" y="2946877"/>
                    <a:pt x="12700" y="2889195"/>
                    <a:pt x="11430" y="2829207"/>
                  </a:cubicBezTo>
                  <a:cubicBezTo>
                    <a:pt x="10160" y="2706922"/>
                    <a:pt x="6350" y="2586945"/>
                    <a:pt x="7620" y="2464660"/>
                  </a:cubicBezTo>
                  <a:cubicBezTo>
                    <a:pt x="5080" y="2312382"/>
                    <a:pt x="0" y="427354"/>
                    <a:pt x="7620" y="272767"/>
                  </a:cubicBezTo>
                  <a:cubicBezTo>
                    <a:pt x="8890" y="242773"/>
                    <a:pt x="7620" y="210472"/>
                    <a:pt x="8890" y="180477"/>
                  </a:cubicBezTo>
                  <a:cubicBezTo>
                    <a:pt x="10160" y="132025"/>
                    <a:pt x="12700" y="78958"/>
                    <a:pt x="13970" y="44450"/>
                  </a:cubicBezTo>
                  <a:cubicBezTo>
                    <a:pt x="13970" y="41910"/>
                    <a:pt x="15240" y="39370"/>
                    <a:pt x="16510" y="38100"/>
                  </a:cubicBezTo>
                  <a:cubicBezTo>
                    <a:pt x="38100" y="35560"/>
                    <a:pt x="70211" y="30480"/>
                    <a:pt x="139562" y="29210"/>
                  </a:cubicBezTo>
                  <a:cubicBezTo>
                    <a:pt x="256592" y="25400"/>
                    <a:pt x="373622" y="22860"/>
                    <a:pt x="494986" y="20320"/>
                  </a:cubicBezTo>
                  <a:cubicBezTo>
                    <a:pt x="577340" y="17780"/>
                    <a:pt x="659695" y="16510"/>
                    <a:pt x="737715" y="13970"/>
                  </a:cubicBezTo>
                  <a:cubicBezTo>
                    <a:pt x="815735" y="11430"/>
                    <a:pt x="898089" y="8890"/>
                    <a:pt x="976109" y="8890"/>
                  </a:cubicBezTo>
                  <a:cubicBezTo>
                    <a:pt x="1062798" y="7620"/>
                    <a:pt x="1149487" y="10160"/>
                    <a:pt x="1236176" y="8890"/>
                  </a:cubicBezTo>
                  <a:cubicBezTo>
                    <a:pt x="1344537" y="8890"/>
                    <a:pt x="3308039" y="6350"/>
                    <a:pt x="3416400" y="5080"/>
                  </a:cubicBezTo>
                  <a:cubicBezTo>
                    <a:pt x="3520427" y="3810"/>
                    <a:pt x="3624453" y="2540"/>
                    <a:pt x="3732815" y="2540"/>
                  </a:cubicBezTo>
                  <a:cubicBezTo>
                    <a:pt x="3910527" y="1270"/>
                    <a:pt x="4083904" y="0"/>
                    <a:pt x="4261616" y="0"/>
                  </a:cubicBezTo>
                  <a:cubicBezTo>
                    <a:pt x="4335302" y="0"/>
                    <a:pt x="4413322" y="2540"/>
                    <a:pt x="4487007" y="2540"/>
                  </a:cubicBezTo>
                  <a:cubicBezTo>
                    <a:pt x="4690726" y="3810"/>
                    <a:pt x="4898779" y="5080"/>
                    <a:pt x="5102498" y="7620"/>
                  </a:cubicBezTo>
                  <a:cubicBezTo>
                    <a:pt x="5210859" y="8890"/>
                    <a:pt x="5319220" y="12700"/>
                    <a:pt x="5427581" y="16510"/>
                  </a:cubicBezTo>
                  <a:cubicBezTo>
                    <a:pt x="5453588" y="16510"/>
                    <a:pt x="5479595" y="16510"/>
                    <a:pt x="5501267" y="16510"/>
                  </a:cubicBezTo>
                  <a:cubicBezTo>
                    <a:pt x="5525230" y="17780"/>
                    <a:pt x="5534120" y="20320"/>
                    <a:pt x="5544280" y="21590"/>
                  </a:cubicBezTo>
                  <a:close/>
                  <a:moveTo>
                    <a:pt x="5554440" y="2991420"/>
                  </a:moveTo>
                  <a:cubicBezTo>
                    <a:pt x="5555710" y="2974910"/>
                    <a:pt x="5556980" y="2962210"/>
                    <a:pt x="5556980" y="2949510"/>
                  </a:cubicBezTo>
                  <a:cubicBezTo>
                    <a:pt x="5555710" y="2819978"/>
                    <a:pt x="5554440" y="2697693"/>
                    <a:pt x="5554440" y="2566180"/>
                  </a:cubicBezTo>
                  <a:cubicBezTo>
                    <a:pt x="5554440" y="2506191"/>
                    <a:pt x="5556980" y="2446202"/>
                    <a:pt x="5555710" y="2386214"/>
                  </a:cubicBezTo>
                  <a:cubicBezTo>
                    <a:pt x="5555710" y="2330840"/>
                    <a:pt x="5554440" y="2273158"/>
                    <a:pt x="5553170" y="2217784"/>
                  </a:cubicBezTo>
                  <a:cubicBezTo>
                    <a:pt x="5548090" y="2132416"/>
                    <a:pt x="5536660" y="365058"/>
                    <a:pt x="5536660" y="279689"/>
                  </a:cubicBezTo>
                  <a:cubicBezTo>
                    <a:pt x="5534120" y="208164"/>
                    <a:pt x="5531580" y="134332"/>
                    <a:pt x="5529040" y="63500"/>
                  </a:cubicBezTo>
                  <a:cubicBezTo>
                    <a:pt x="5527770" y="44450"/>
                    <a:pt x="5526500" y="43180"/>
                    <a:pt x="5488264" y="41910"/>
                  </a:cubicBezTo>
                  <a:cubicBezTo>
                    <a:pt x="5475260" y="41910"/>
                    <a:pt x="5466591" y="41910"/>
                    <a:pt x="5453588" y="40640"/>
                  </a:cubicBezTo>
                  <a:cubicBezTo>
                    <a:pt x="5345227" y="36830"/>
                    <a:pt x="5232531" y="31750"/>
                    <a:pt x="5124170" y="30480"/>
                  </a:cubicBezTo>
                  <a:cubicBezTo>
                    <a:pt x="4859769" y="26670"/>
                    <a:pt x="4591034" y="25400"/>
                    <a:pt x="4326633" y="22860"/>
                  </a:cubicBezTo>
                  <a:cubicBezTo>
                    <a:pt x="4287623" y="22860"/>
                    <a:pt x="4244279" y="22860"/>
                    <a:pt x="4205269" y="22860"/>
                  </a:cubicBezTo>
                  <a:cubicBezTo>
                    <a:pt x="4140252" y="22860"/>
                    <a:pt x="4075236" y="22860"/>
                    <a:pt x="4014553" y="22860"/>
                  </a:cubicBezTo>
                  <a:cubicBezTo>
                    <a:pt x="3875851" y="22860"/>
                    <a:pt x="3737149" y="22860"/>
                    <a:pt x="3602781" y="24130"/>
                  </a:cubicBezTo>
                  <a:cubicBezTo>
                    <a:pt x="3485751" y="25400"/>
                    <a:pt x="1513580" y="29210"/>
                    <a:pt x="1396550" y="29210"/>
                  </a:cubicBezTo>
                  <a:cubicBezTo>
                    <a:pt x="1205835" y="29210"/>
                    <a:pt x="1015119" y="26670"/>
                    <a:pt x="824404" y="33020"/>
                  </a:cubicBezTo>
                  <a:cubicBezTo>
                    <a:pt x="724711" y="36830"/>
                    <a:pt x="629354" y="36830"/>
                    <a:pt x="533996" y="38100"/>
                  </a:cubicBezTo>
                  <a:cubicBezTo>
                    <a:pt x="369287" y="41910"/>
                    <a:pt x="204578" y="45720"/>
                    <a:pt x="49530" y="50800"/>
                  </a:cubicBezTo>
                  <a:cubicBezTo>
                    <a:pt x="36830" y="50800"/>
                    <a:pt x="34290" y="53340"/>
                    <a:pt x="33020" y="72036"/>
                  </a:cubicBezTo>
                  <a:cubicBezTo>
                    <a:pt x="31750" y="113567"/>
                    <a:pt x="31750" y="155098"/>
                    <a:pt x="30480" y="196628"/>
                  </a:cubicBezTo>
                  <a:cubicBezTo>
                    <a:pt x="29210" y="265846"/>
                    <a:pt x="26670" y="332756"/>
                    <a:pt x="25400" y="401974"/>
                  </a:cubicBezTo>
                  <a:cubicBezTo>
                    <a:pt x="20320" y="475806"/>
                    <a:pt x="26670" y="2280080"/>
                    <a:pt x="29210" y="2353912"/>
                  </a:cubicBezTo>
                  <a:cubicBezTo>
                    <a:pt x="29210" y="2432359"/>
                    <a:pt x="29210" y="2513113"/>
                    <a:pt x="30480" y="2591559"/>
                  </a:cubicBezTo>
                  <a:cubicBezTo>
                    <a:pt x="30480" y="2649241"/>
                    <a:pt x="33020" y="2706922"/>
                    <a:pt x="33020" y="2764604"/>
                  </a:cubicBezTo>
                  <a:cubicBezTo>
                    <a:pt x="33020" y="2826899"/>
                    <a:pt x="33020" y="2889195"/>
                    <a:pt x="31750" y="2949510"/>
                  </a:cubicBezTo>
                  <a:cubicBezTo>
                    <a:pt x="31750" y="2953320"/>
                    <a:pt x="31750" y="2955860"/>
                    <a:pt x="31750" y="2959670"/>
                  </a:cubicBezTo>
                  <a:cubicBezTo>
                    <a:pt x="31750" y="2969830"/>
                    <a:pt x="35560" y="2973640"/>
                    <a:pt x="44450" y="2973640"/>
                  </a:cubicBezTo>
                  <a:cubicBezTo>
                    <a:pt x="78880" y="2973640"/>
                    <a:pt x="139562" y="2974910"/>
                    <a:pt x="195910" y="2974910"/>
                  </a:cubicBezTo>
                  <a:cubicBezTo>
                    <a:pt x="278264" y="2974910"/>
                    <a:pt x="364953" y="2972370"/>
                    <a:pt x="447307" y="2974910"/>
                  </a:cubicBezTo>
                  <a:cubicBezTo>
                    <a:pt x="581675" y="2978720"/>
                    <a:pt x="716043" y="2981260"/>
                    <a:pt x="850410" y="2979990"/>
                  </a:cubicBezTo>
                  <a:cubicBezTo>
                    <a:pt x="937099" y="2978720"/>
                    <a:pt x="1019454" y="2981260"/>
                    <a:pt x="1106142" y="2981260"/>
                  </a:cubicBezTo>
                  <a:cubicBezTo>
                    <a:pt x="1231841" y="2981260"/>
                    <a:pt x="1357540" y="2979990"/>
                    <a:pt x="1483239" y="2981260"/>
                  </a:cubicBezTo>
                  <a:cubicBezTo>
                    <a:pt x="1669620" y="2982530"/>
                    <a:pt x="3715476" y="2972370"/>
                    <a:pt x="3906192" y="2974910"/>
                  </a:cubicBezTo>
                  <a:cubicBezTo>
                    <a:pt x="3988547" y="2976180"/>
                    <a:pt x="4070901" y="2977450"/>
                    <a:pt x="4148921" y="2977450"/>
                  </a:cubicBezTo>
                  <a:cubicBezTo>
                    <a:pt x="4291958" y="2979990"/>
                    <a:pt x="4430660" y="2976180"/>
                    <a:pt x="4573696" y="2979990"/>
                  </a:cubicBezTo>
                  <a:cubicBezTo>
                    <a:pt x="4690726" y="2982530"/>
                    <a:pt x="4807756" y="2982530"/>
                    <a:pt x="4924786" y="2985070"/>
                  </a:cubicBezTo>
                  <a:cubicBezTo>
                    <a:pt x="5098164" y="2988880"/>
                    <a:pt x="5271541" y="2991420"/>
                    <a:pt x="5444919" y="2992690"/>
                  </a:cubicBezTo>
                  <a:cubicBezTo>
                    <a:pt x="5509936" y="2992690"/>
                    <a:pt x="5534120" y="2991420"/>
                    <a:pt x="5554440" y="2991420"/>
                  </a:cubicBezTo>
                  <a:close/>
                </a:path>
              </a:pathLst>
            </a:custGeom>
            <a:solidFill>
              <a:srgbClr val="FFFFFF"/>
            </a:solidFill>
          </p:spPr>
        </p:sp>
      </p:grpSp>
      <p:sp>
        <p:nvSpPr>
          <p:cNvPr id="5" name="Freeform 5"/>
          <p:cNvSpPr/>
          <p:nvPr/>
        </p:nvSpPr>
        <p:spPr>
          <a:xfrm>
            <a:off x="1138885" y="491028"/>
            <a:ext cx="16000729" cy="8595221"/>
          </a:xfrm>
          <a:custGeom>
            <a:avLst/>
            <a:gdLst/>
            <a:ahLst/>
            <a:cxnLst/>
            <a:rect l="l" t="t" r="r" b="b"/>
            <a:pathLst>
              <a:path w="16000729" h="8595221">
                <a:moveTo>
                  <a:pt x="0" y="0"/>
                </a:moveTo>
                <a:lnTo>
                  <a:pt x="16000729" y="0"/>
                </a:lnTo>
                <a:lnTo>
                  <a:pt x="16000729" y="8595221"/>
                </a:lnTo>
                <a:lnTo>
                  <a:pt x="0" y="8595221"/>
                </a:lnTo>
                <a:lnTo>
                  <a:pt x="0" y="0"/>
                </a:lnTo>
                <a:close/>
              </a:path>
            </a:pathLst>
          </a:custGeom>
          <a:blipFill>
            <a:blip r:embed="rId2"/>
            <a:stretch>
              <a:fillRect t="-728" b="-728"/>
            </a:stretch>
          </a:blipFill>
        </p:spPr>
      </p:sp>
      <p:sp>
        <p:nvSpPr>
          <p:cNvPr id="6" name="TextBox 6"/>
          <p:cNvSpPr txBox="1"/>
          <p:nvPr/>
        </p:nvSpPr>
        <p:spPr>
          <a:xfrm>
            <a:off x="0" y="9201150"/>
            <a:ext cx="17623297" cy="711200"/>
          </a:xfrm>
          <a:prstGeom prst="rect">
            <a:avLst/>
          </a:prstGeom>
        </p:spPr>
        <p:txBody>
          <a:bodyPr lIns="0" tIns="0" rIns="0" bIns="0" rtlCol="0" anchor="t">
            <a:spAutoFit/>
          </a:bodyPr>
          <a:lstStyle/>
          <a:p>
            <a:pPr algn="ctr">
              <a:lnSpc>
                <a:spcPts val="2800"/>
              </a:lnSpc>
            </a:pPr>
            <a:r>
              <a:rPr lang="en-US" sz="2000">
                <a:solidFill>
                  <a:srgbClr val="000000"/>
                </a:solidFill>
                <a:latin typeface="DejaVu Serif Bold"/>
                <a:ea typeface="DejaVu Serif Bold"/>
                <a:cs typeface="DejaVu Serif Bold"/>
                <a:sym typeface="DejaVu Serif Bold"/>
              </a:rPr>
              <a:t>Bài hát nói đến niềm vui của tất cả mọi người khi mùa xuân đến, mùa xuân cũng là lúc những cành mai vàng khoe sắc thắm, là lúc moi người dành cho nhau những lời chúc an lành và hạnh phúc nhât.</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3D0FD"/>
        </a:solidFill>
        <a:effectLst/>
      </p:bgPr>
    </p:bg>
    <p:spTree>
      <p:nvGrpSpPr>
        <p:cNvPr id="1" name=""/>
        <p:cNvGrpSpPr/>
        <p:nvPr/>
      </p:nvGrpSpPr>
      <p:grpSpPr>
        <a:xfrm>
          <a:off x="0" y="0"/>
          <a:ext cx="0" cy="0"/>
          <a:chOff x="0" y="0"/>
          <a:chExt cx="0" cy="0"/>
        </a:xfrm>
      </p:grpSpPr>
      <p:grpSp>
        <p:nvGrpSpPr>
          <p:cNvPr id="2" name="Group 2"/>
          <p:cNvGrpSpPr/>
          <p:nvPr/>
        </p:nvGrpSpPr>
        <p:grpSpPr>
          <a:xfrm>
            <a:off x="0" y="8026603"/>
            <a:ext cx="18288000" cy="2260397"/>
            <a:chOff x="0" y="0"/>
            <a:chExt cx="12700000" cy="1569720"/>
          </a:xfrm>
        </p:grpSpPr>
        <p:sp>
          <p:nvSpPr>
            <p:cNvPr id="3" name="Freeform 3"/>
            <p:cNvSpPr/>
            <p:nvPr/>
          </p:nvSpPr>
          <p:spPr>
            <a:xfrm>
              <a:off x="0" y="0"/>
              <a:ext cx="12700000" cy="1570990"/>
            </a:xfrm>
            <a:custGeom>
              <a:avLst/>
              <a:gdLst/>
              <a:ahLst/>
              <a:cxnLst/>
              <a:rect l="l" t="t" r="r" b="b"/>
              <a:pathLst>
                <a:path w="12700000" h="1570990">
                  <a:moveTo>
                    <a:pt x="12339320" y="278130"/>
                  </a:moveTo>
                  <a:lnTo>
                    <a:pt x="609600" y="278130"/>
                  </a:lnTo>
                  <a:cubicBezTo>
                    <a:pt x="610870" y="246380"/>
                    <a:pt x="608330" y="214630"/>
                    <a:pt x="600710" y="184150"/>
                  </a:cubicBezTo>
                  <a:cubicBezTo>
                    <a:pt x="590550" y="140970"/>
                    <a:pt x="576580" y="99060"/>
                    <a:pt x="556260" y="59690"/>
                  </a:cubicBezTo>
                  <a:cubicBezTo>
                    <a:pt x="548640" y="44450"/>
                    <a:pt x="538480" y="29210"/>
                    <a:pt x="529590" y="13970"/>
                  </a:cubicBezTo>
                  <a:lnTo>
                    <a:pt x="529590" y="12700"/>
                  </a:lnTo>
                  <a:cubicBezTo>
                    <a:pt x="524510" y="7620"/>
                    <a:pt x="520700" y="2540"/>
                    <a:pt x="513080" y="0"/>
                  </a:cubicBezTo>
                  <a:lnTo>
                    <a:pt x="505460" y="0"/>
                  </a:lnTo>
                  <a:cubicBezTo>
                    <a:pt x="492760" y="3810"/>
                    <a:pt x="483870" y="12700"/>
                    <a:pt x="474980" y="22860"/>
                  </a:cubicBezTo>
                  <a:cubicBezTo>
                    <a:pt x="458470" y="39370"/>
                    <a:pt x="444500" y="58420"/>
                    <a:pt x="430530" y="77470"/>
                  </a:cubicBezTo>
                  <a:cubicBezTo>
                    <a:pt x="414020" y="100330"/>
                    <a:pt x="405130" y="127000"/>
                    <a:pt x="397510" y="153670"/>
                  </a:cubicBezTo>
                  <a:cubicBezTo>
                    <a:pt x="389890" y="184150"/>
                    <a:pt x="386080" y="215900"/>
                    <a:pt x="384810" y="247650"/>
                  </a:cubicBezTo>
                  <a:lnTo>
                    <a:pt x="384810" y="279400"/>
                  </a:lnTo>
                  <a:lnTo>
                    <a:pt x="0" y="279400"/>
                  </a:lnTo>
                  <a:lnTo>
                    <a:pt x="0" y="1221740"/>
                  </a:lnTo>
                  <a:lnTo>
                    <a:pt x="567690" y="1221740"/>
                  </a:lnTo>
                  <a:cubicBezTo>
                    <a:pt x="576580" y="1263650"/>
                    <a:pt x="585470" y="1304290"/>
                    <a:pt x="593090" y="1346200"/>
                  </a:cubicBezTo>
                  <a:cubicBezTo>
                    <a:pt x="598170" y="1371600"/>
                    <a:pt x="600710" y="1397000"/>
                    <a:pt x="598170" y="1422400"/>
                  </a:cubicBezTo>
                  <a:cubicBezTo>
                    <a:pt x="595630" y="1449070"/>
                    <a:pt x="588010" y="1473200"/>
                    <a:pt x="571500" y="1494790"/>
                  </a:cubicBezTo>
                  <a:cubicBezTo>
                    <a:pt x="552450" y="1520190"/>
                    <a:pt x="527050" y="1534160"/>
                    <a:pt x="496570" y="1537970"/>
                  </a:cubicBezTo>
                  <a:cubicBezTo>
                    <a:pt x="469900" y="1541780"/>
                    <a:pt x="443230" y="1536700"/>
                    <a:pt x="420370" y="1524000"/>
                  </a:cubicBezTo>
                  <a:cubicBezTo>
                    <a:pt x="407670" y="1516380"/>
                    <a:pt x="397510" y="1507490"/>
                    <a:pt x="389890" y="1494790"/>
                  </a:cubicBezTo>
                  <a:cubicBezTo>
                    <a:pt x="388620" y="1493520"/>
                    <a:pt x="388620" y="1492250"/>
                    <a:pt x="387350" y="1489710"/>
                  </a:cubicBezTo>
                  <a:lnTo>
                    <a:pt x="391160" y="1489710"/>
                  </a:lnTo>
                  <a:cubicBezTo>
                    <a:pt x="443230" y="1496060"/>
                    <a:pt x="488950" y="1450340"/>
                    <a:pt x="482600" y="1398270"/>
                  </a:cubicBezTo>
                  <a:cubicBezTo>
                    <a:pt x="477520" y="1356360"/>
                    <a:pt x="441960" y="1325880"/>
                    <a:pt x="398780" y="1325880"/>
                  </a:cubicBezTo>
                  <a:cubicBezTo>
                    <a:pt x="364490" y="1325880"/>
                    <a:pt x="335280" y="1347470"/>
                    <a:pt x="322580" y="1380490"/>
                  </a:cubicBezTo>
                  <a:cubicBezTo>
                    <a:pt x="316230" y="1399540"/>
                    <a:pt x="312420" y="1418590"/>
                    <a:pt x="313690" y="1438910"/>
                  </a:cubicBezTo>
                  <a:cubicBezTo>
                    <a:pt x="314960" y="1469390"/>
                    <a:pt x="327660" y="1496060"/>
                    <a:pt x="347980" y="1517650"/>
                  </a:cubicBezTo>
                  <a:cubicBezTo>
                    <a:pt x="372110" y="1543050"/>
                    <a:pt x="401320" y="1558290"/>
                    <a:pt x="435610" y="1565910"/>
                  </a:cubicBezTo>
                  <a:cubicBezTo>
                    <a:pt x="447040" y="1568450"/>
                    <a:pt x="459740" y="1569720"/>
                    <a:pt x="471170" y="1570990"/>
                  </a:cubicBezTo>
                  <a:lnTo>
                    <a:pt x="480060" y="1570990"/>
                  </a:lnTo>
                  <a:cubicBezTo>
                    <a:pt x="486410" y="1570990"/>
                    <a:pt x="492760" y="1569720"/>
                    <a:pt x="497840" y="1569720"/>
                  </a:cubicBezTo>
                  <a:cubicBezTo>
                    <a:pt x="530860" y="1565910"/>
                    <a:pt x="558800" y="1553210"/>
                    <a:pt x="582930" y="1530350"/>
                  </a:cubicBezTo>
                  <a:cubicBezTo>
                    <a:pt x="600710" y="1512570"/>
                    <a:pt x="613410" y="1490980"/>
                    <a:pt x="619760" y="1465580"/>
                  </a:cubicBezTo>
                  <a:cubicBezTo>
                    <a:pt x="626110" y="1441450"/>
                    <a:pt x="628650" y="1417320"/>
                    <a:pt x="627380" y="1391920"/>
                  </a:cubicBezTo>
                  <a:cubicBezTo>
                    <a:pt x="626110" y="1365250"/>
                    <a:pt x="621030" y="1338580"/>
                    <a:pt x="614680" y="1313180"/>
                  </a:cubicBezTo>
                  <a:cubicBezTo>
                    <a:pt x="608330" y="1282700"/>
                    <a:pt x="601980" y="1253490"/>
                    <a:pt x="595630" y="1223010"/>
                  </a:cubicBezTo>
                  <a:lnTo>
                    <a:pt x="12700000" y="1223010"/>
                  </a:lnTo>
                  <a:lnTo>
                    <a:pt x="12700000" y="278130"/>
                  </a:lnTo>
                  <a:lnTo>
                    <a:pt x="12339320" y="278130"/>
                  </a:lnTo>
                  <a:close/>
                  <a:moveTo>
                    <a:pt x="443230" y="232410"/>
                  </a:moveTo>
                  <a:cubicBezTo>
                    <a:pt x="449580" y="210820"/>
                    <a:pt x="459740" y="189230"/>
                    <a:pt x="473710" y="171450"/>
                  </a:cubicBezTo>
                  <a:cubicBezTo>
                    <a:pt x="482600" y="161290"/>
                    <a:pt x="491490" y="151130"/>
                    <a:pt x="504190" y="146050"/>
                  </a:cubicBezTo>
                  <a:cubicBezTo>
                    <a:pt x="525780" y="135890"/>
                    <a:pt x="546100" y="142240"/>
                    <a:pt x="557530" y="161290"/>
                  </a:cubicBezTo>
                  <a:cubicBezTo>
                    <a:pt x="565150" y="172720"/>
                    <a:pt x="568960" y="185420"/>
                    <a:pt x="570230" y="199390"/>
                  </a:cubicBezTo>
                  <a:cubicBezTo>
                    <a:pt x="572770" y="226060"/>
                    <a:pt x="570230" y="252730"/>
                    <a:pt x="562610" y="278130"/>
                  </a:cubicBezTo>
                  <a:lnTo>
                    <a:pt x="433070" y="278130"/>
                  </a:lnTo>
                  <a:cubicBezTo>
                    <a:pt x="435610" y="262890"/>
                    <a:pt x="439420" y="247650"/>
                    <a:pt x="443230" y="232410"/>
                  </a:cubicBezTo>
                  <a:close/>
                  <a:moveTo>
                    <a:pt x="430530" y="303530"/>
                  </a:moveTo>
                  <a:lnTo>
                    <a:pt x="556260" y="303530"/>
                  </a:lnTo>
                  <a:cubicBezTo>
                    <a:pt x="544830" y="335280"/>
                    <a:pt x="527050" y="364490"/>
                    <a:pt x="505460" y="391160"/>
                  </a:cubicBezTo>
                  <a:cubicBezTo>
                    <a:pt x="485140" y="416560"/>
                    <a:pt x="463550" y="439420"/>
                    <a:pt x="439420" y="461010"/>
                  </a:cubicBezTo>
                  <a:lnTo>
                    <a:pt x="438150" y="462280"/>
                  </a:lnTo>
                  <a:cubicBezTo>
                    <a:pt x="436880" y="452120"/>
                    <a:pt x="435610" y="443230"/>
                    <a:pt x="434340" y="434340"/>
                  </a:cubicBezTo>
                  <a:cubicBezTo>
                    <a:pt x="430530" y="405130"/>
                    <a:pt x="427990" y="374650"/>
                    <a:pt x="429260" y="344170"/>
                  </a:cubicBezTo>
                  <a:cubicBezTo>
                    <a:pt x="427990" y="331470"/>
                    <a:pt x="429260" y="317500"/>
                    <a:pt x="430530" y="303530"/>
                  </a:cubicBezTo>
                  <a:close/>
                  <a:moveTo>
                    <a:pt x="469900" y="765810"/>
                  </a:moveTo>
                  <a:cubicBezTo>
                    <a:pt x="431800" y="782320"/>
                    <a:pt x="398780" y="806450"/>
                    <a:pt x="374650" y="840740"/>
                  </a:cubicBezTo>
                  <a:cubicBezTo>
                    <a:pt x="363220" y="857250"/>
                    <a:pt x="354330" y="873760"/>
                    <a:pt x="350520" y="894080"/>
                  </a:cubicBezTo>
                  <a:cubicBezTo>
                    <a:pt x="349250" y="904240"/>
                    <a:pt x="349250" y="915670"/>
                    <a:pt x="349250" y="925830"/>
                  </a:cubicBezTo>
                  <a:cubicBezTo>
                    <a:pt x="349250" y="939800"/>
                    <a:pt x="350520" y="953770"/>
                    <a:pt x="351790" y="966470"/>
                  </a:cubicBezTo>
                  <a:lnTo>
                    <a:pt x="240030" y="966470"/>
                  </a:lnTo>
                  <a:lnTo>
                    <a:pt x="240030" y="948690"/>
                  </a:lnTo>
                  <a:cubicBezTo>
                    <a:pt x="242570" y="910590"/>
                    <a:pt x="254000" y="875030"/>
                    <a:pt x="269240" y="839470"/>
                  </a:cubicBezTo>
                  <a:cubicBezTo>
                    <a:pt x="281940" y="812800"/>
                    <a:pt x="297180" y="786130"/>
                    <a:pt x="313690" y="762000"/>
                  </a:cubicBezTo>
                  <a:lnTo>
                    <a:pt x="471170" y="762000"/>
                  </a:lnTo>
                  <a:lnTo>
                    <a:pt x="471170" y="764540"/>
                  </a:lnTo>
                  <a:lnTo>
                    <a:pt x="469900" y="765810"/>
                  </a:lnTo>
                  <a:close/>
                  <a:moveTo>
                    <a:pt x="492760" y="864870"/>
                  </a:moveTo>
                  <a:cubicBezTo>
                    <a:pt x="500380" y="899160"/>
                    <a:pt x="506730" y="932180"/>
                    <a:pt x="514350" y="966470"/>
                  </a:cubicBezTo>
                  <a:lnTo>
                    <a:pt x="401320" y="966470"/>
                  </a:lnTo>
                  <a:cubicBezTo>
                    <a:pt x="402590" y="958850"/>
                    <a:pt x="405130" y="951230"/>
                    <a:pt x="407670" y="943610"/>
                  </a:cubicBezTo>
                  <a:cubicBezTo>
                    <a:pt x="417830" y="919480"/>
                    <a:pt x="430530" y="899160"/>
                    <a:pt x="450850" y="883920"/>
                  </a:cubicBezTo>
                  <a:cubicBezTo>
                    <a:pt x="463550" y="875030"/>
                    <a:pt x="480060" y="867410"/>
                    <a:pt x="492760" y="864870"/>
                  </a:cubicBezTo>
                  <a:close/>
                  <a:moveTo>
                    <a:pt x="332740" y="736600"/>
                  </a:moveTo>
                  <a:cubicBezTo>
                    <a:pt x="341630" y="725170"/>
                    <a:pt x="351790" y="713740"/>
                    <a:pt x="360680" y="702310"/>
                  </a:cubicBezTo>
                  <a:cubicBezTo>
                    <a:pt x="374650" y="687070"/>
                    <a:pt x="388620" y="671830"/>
                    <a:pt x="403860" y="659130"/>
                  </a:cubicBezTo>
                  <a:cubicBezTo>
                    <a:pt x="416560" y="647700"/>
                    <a:pt x="429260" y="637540"/>
                    <a:pt x="443230" y="626110"/>
                  </a:cubicBezTo>
                  <a:lnTo>
                    <a:pt x="466090" y="736600"/>
                  </a:lnTo>
                  <a:lnTo>
                    <a:pt x="332740" y="736600"/>
                  </a:lnTo>
                  <a:close/>
                  <a:moveTo>
                    <a:pt x="58420" y="303530"/>
                  </a:moveTo>
                  <a:lnTo>
                    <a:pt x="386080" y="303530"/>
                  </a:lnTo>
                  <a:cubicBezTo>
                    <a:pt x="386080" y="316230"/>
                    <a:pt x="387350" y="328930"/>
                    <a:pt x="388620" y="341630"/>
                  </a:cubicBezTo>
                  <a:cubicBezTo>
                    <a:pt x="392430" y="389890"/>
                    <a:pt x="400050" y="436880"/>
                    <a:pt x="410210" y="483870"/>
                  </a:cubicBezTo>
                  <a:cubicBezTo>
                    <a:pt x="410210" y="486410"/>
                    <a:pt x="410210" y="486410"/>
                    <a:pt x="408940" y="487680"/>
                  </a:cubicBezTo>
                  <a:cubicBezTo>
                    <a:pt x="401320" y="494030"/>
                    <a:pt x="394970" y="500380"/>
                    <a:pt x="387350" y="506730"/>
                  </a:cubicBezTo>
                  <a:lnTo>
                    <a:pt x="58420" y="506730"/>
                  </a:lnTo>
                  <a:lnTo>
                    <a:pt x="58420" y="303530"/>
                  </a:lnTo>
                  <a:close/>
                  <a:moveTo>
                    <a:pt x="58420" y="533400"/>
                  </a:moveTo>
                  <a:lnTo>
                    <a:pt x="360680" y="533400"/>
                  </a:lnTo>
                  <a:cubicBezTo>
                    <a:pt x="358140" y="535940"/>
                    <a:pt x="355600" y="537210"/>
                    <a:pt x="353060" y="539750"/>
                  </a:cubicBezTo>
                  <a:cubicBezTo>
                    <a:pt x="298450" y="593090"/>
                    <a:pt x="251460" y="652780"/>
                    <a:pt x="217170" y="722630"/>
                  </a:cubicBezTo>
                  <a:lnTo>
                    <a:pt x="209550" y="737870"/>
                  </a:lnTo>
                  <a:lnTo>
                    <a:pt x="57150" y="737870"/>
                  </a:lnTo>
                  <a:lnTo>
                    <a:pt x="57150" y="533400"/>
                  </a:lnTo>
                  <a:close/>
                  <a:moveTo>
                    <a:pt x="57150" y="762000"/>
                  </a:moveTo>
                  <a:lnTo>
                    <a:pt x="198120" y="762000"/>
                  </a:lnTo>
                  <a:cubicBezTo>
                    <a:pt x="189230" y="784860"/>
                    <a:pt x="181610" y="807720"/>
                    <a:pt x="177800" y="831850"/>
                  </a:cubicBezTo>
                  <a:cubicBezTo>
                    <a:pt x="173990" y="849630"/>
                    <a:pt x="172720" y="867410"/>
                    <a:pt x="172720" y="885190"/>
                  </a:cubicBezTo>
                  <a:lnTo>
                    <a:pt x="172720" y="896620"/>
                  </a:lnTo>
                  <a:cubicBezTo>
                    <a:pt x="172720" y="920750"/>
                    <a:pt x="176530" y="942340"/>
                    <a:pt x="182880" y="965200"/>
                  </a:cubicBezTo>
                  <a:lnTo>
                    <a:pt x="58420" y="965200"/>
                  </a:lnTo>
                  <a:lnTo>
                    <a:pt x="58420" y="762000"/>
                  </a:lnTo>
                  <a:close/>
                  <a:moveTo>
                    <a:pt x="58420" y="1195070"/>
                  </a:moveTo>
                  <a:lnTo>
                    <a:pt x="58420" y="991870"/>
                  </a:lnTo>
                  <a:lnTo>
                    <a:pt x="191770" y="991870"/>
                  </a:lnTo>
                  <a:cubicBezTo>
                    <a:pt x="201930" y="1018540"/>
                    <a:pt x="215900" y="1043940"/>
                    <a:pt x="233680" y="1068070"/>
                  </a:cubicBezTo>
                  <a:cubicBezTo>
                    <a:pt x="261620" y="1104900"/>
                    <a:pt x="293370" y="1137920"/>
                    <a:pt x="332740" y="1164590"/>
                  </a:cubicBezTo>
                  <a:cubicBezTo>
                    <a:pt x="354330" y="1178560"/>
                    <a:pt x="377190" y="1189990"/>
                    <a:pt x="401320" y="1196340"/>
                  </a:cubicBezTo>
                  <a:lnTo>
                    <a:pt x="58420" y="1196340"/>
                  </a:lnTo>
                  <a:close/>
                  <a:moveTo>
                    <a:pt x="414020" y="1167130"/>
                  </a:moveTo>
                  <a:cubicBezTo>
                    <a:pt x="365760" y="1151890"/>
                    <a:pt x="322580" y="1126490"/>
                    <a:pt x="288290" y="1089660"/>
                  </a:cubicBezTo>
                  <a:cubicBezTo>
                    <a:pt x="261620" y="1061720"/>
                    <a:pt x="246380" y="1028700"/>
                    <a:pt x="241300" y="993140"/>
                  </a:cubicBezTo>
                  <a:lnTo>
                    <a:pt x="356870" y="993140"/>
                  </a:lnTo>
                  <a:cubicBezTo>
                    <a:pt x="367030" y="1031240"/>
                    <a:pt x="388620" y="1059180"/>
                    <a:pt x="422910" y="1080770"/>
                  </a:cubicBezTo>
                  <a:cubicBezTo>
                    <a:pt x="433070" y="1087120"/>
                    <a:pt x="441960" y="1092200"/>
                    <a:pt x="452120" y="1098550"/>
                  </a:cubicBezTo>
                  <a:cubicBezTo>
                    <a:pt x="458470" y="1102360"/>
                    <a:pt x="464820" y="1102360"/>
                    <a:pt x="471170" y="1101090"/>
                  </a:cubicBezTo>
                  <a:cubicBezTo>
                    <a:pt x="472440" y="1101090"/>
                    <a:pt x="473710" y="1099820"/>
                    <a:pt x="474980" y="1099820"/>
                  </a:cubicBezTo>
                  <a:cubicBezTo>
                    <a:pt x="478790" y="1097280"/>
                    <a:pt x="480060" y="1093470"/>
                    <a:pt x="477520" y="1089660"/>
                  </a:cubicBezTo>
                  <a:cubicBezTo>
                    <a:pt x="476250" y="1087120"/>
                    <a:pt x="473710" y="1084580"/>
                    <a:pt x="471170" y="1083310"/>
                  </a:cubicBezTo>
                  <a:cubicBezTo>
                    <a:pt x="467360" y="1080770"/>
                    <a:pt x="463550" y="1078230"/>
                    <a:pt x="459740" y="1076960"/>
                  </a:cubicBezTo>
                  <a:cubicBezTo>
                    <a:pt x="429260" y="1061720"/>
                    <a:pt x="408940" y="1037590"/>
                    <a:pt x="401320" y="1004570"/>
                  </a:cubicBezTo>
                  <a:cubicBezTo>
                    <a:pt x="400050" y="1002030"/>
                    <a:pt x="400050" y="998220"/>
                    <a:pt x="400050" y="995680"/>
                  </a:cubicBezTo>
                  <a:lnTo>
                    <a:pt x="519430" y="995680"/>
                  </a:lnTo>
                  <a:cubicBezTo>
                    <a:pt x="530860" y="1051560"/>
                    <a:pt x="542290" y="1108710"/>
                    <a:pt x="554990" y="1164590"/>
                  </a:cubicBezTo>
                  <a:lnTo>
                    <a:pt x="532130" y="1172210"/>
                  </a:lnTo>
                  <a:cubicBezTo>
                    <a:pt x="492760" y="1181100"/>
                    <a:pt x="453390" y="1179830"/>
                    <a:pt x="414020" y="1167130"/>
                  </a:cubicBezTo>
                  <a:close/>
                  <a:moveTo>
                    <a:pt x="520700" y="862330"/>
                  </a:moveTo>
                  <a:cubicBezTo>
                    <a:pt x="527050" y="863600"/>
                    <a:pt x="532130" y="863600"/>
                    <a:pt x="537210" y="863600"/>
                  </a:cubicBezTo>
                  <a:cubicBezTo>
                    <a:pt x="572770" y="869950"/>
                    <a:pt x="601980" y="885190"/>
                    <a:pt x="627380" y="910590"/>
                  </a:cubicBezTo>
                  <a:cubicBezTo>
                    <a:pt x="641350" y="924560"/>
                    <a:pt x="654050" y="939800"/>
                    <a:pt x="660400" y="957580"/>
                  </a:cubicBezTo>
                  <a:cubicBezTo>
                    <a:pt x="661670" y="960120"/>
                    <a:pt x="662940" y="962660"/>
                    <a:pt x="662940" y="966470"/>
                  </a:cubicBezTo>
                  <a:lnTo>
                    <a:pt x="541020" y="966470"/>
                  </a:lnTo>
                  <a:cubicBezTo>
                    <a:pt x="535940" y="932180"/>
                    <a:pt x="528320" y="896620"/>
                    <a:pt x="520700" y="862330"/>
                  </a:cubicBezTo>
                  <a:close/>
                  <a:moveTo>
                    <a:pt x="537210" y="1195070"/>
                  </a:moveTo>
                  <a:cubicBezTo>
                    <a:pt x="543560" y="1193800"/>
                    <a:pt x="551180" y="1191260"/>
                    <a:pt x="557530" y="1188720"/>
                  </a:cubicBezTo>
                  <a:lnTo>
                    <a:pt x="561340" y="1188720"/>
                  </a:lnTo>
                  <a:cubicBezTo>
                    <a:pt x="561340" y="1191260"/>
                    <a:pt x="562610" y="1192530"/>
                    <a:pt x="562610" y="1195070"/>
                  </a:cubicBezTo>
                  <a:lnTo>
                    <a:pt x="537210" y="1195070"/>
                  </a:lnTo>
                  <a:close/>
                  <a:moveTo>
                    <a:pt x="548640" y="991870"/>
                  </a:moveTo>
                  <a:lnTo>
                    <a:pt x="669290" y="991870"/>
                  </a:lnTo>
                  <a:cubicBezTo>
                    <a:pt x="670560" y="1008380"/>
                    <a:pt x="669290" y="1024890"/>
                    <a:pt x="664210" y="1040130"/>
                  </a:cubicBezTo>
                  <a:cubicBezTo>
                    <a:pt x="652780" y="1080770"/>
                    <a:pt x="627380" y="1112520"/>
                    <a:pt x="594360" y="1137920"/>
                  </a:cubicBezTo>
                  <a:cubicBezTo>
                    <a:pt x="590550" y="1140460"/>
                    <a:pt x="585470" y="1144270"/>
                    <a:pt x="581660" y="1146810"/>
                  </a:cubicBezTo>
                  <a:cubicBezTo>
                    <a:pt x="570230" y="1094740"/>
                    <a:pt x="558800" y="1042670"/>
                    <a:pt x="548640" y="991870"/>
                  </a:cubicBezTo>
                  <a:close/>
                  <a:moveTo>
                    <a:pt x="12579350" y="1195070"/>
                  </a:moveTo>
                  <a:lnTo>
                    <a:pt x="590550" y="1195070"/>
                  </a:lnTo>
                  <a:lnTo>
                    <a:pt x="586740" y="1179830"/>
                  </a:lnTo>
                  <a:cubicBezTo>
                    <a:pt x="586740" y="1177290"/>
                    <a:pt x="586740" y="1177290"/>
                    <a:pt x="589280" y="1176020"/>
                  </a:cubicBezTo>
                  <a:cubicBezTo>
                    <a:pt x="627380" y="1156970"/>
                    <a:pt x="659130" y="1132840"/>
                    <a:pt x="684530" y="1098550"/>
                  </a:cubicBezTo>
                  <a:cubicBezTo>
                    <a:pt x="708660" y="1066800"/>
                    <a:pt x="723900" y="1031240"/>
                    <a:pt x="727710" y="990600"/>
                  </a:cubicBezTo>
                  <a:lnTo>
                    <a:pt x="12579350" y="990600"/>
                  </a:lnTo>
                  <a:lnTo>
                    <a:pt x="12579350" y="1195070"/>
                  </a:lnTo>
                  <a:close/>
                  <a:moveTo>
                    <a:pt x="12579350" y="966470"/>
                  </a:moveTo>
                  <a:lnTo>
                    <a:pt x="728980" y="966470"/>
                  </a:lnTo>
                  <a:cubicBezTo>
                    <a:pt x="728980" y="941070"/>
                    <a:pt x="723900" y="915670"/>
                    <a:pt x="715010" y="891540"/>
                  </a:cubicBezTo>
                  <a:cubicBezTo>
                    <a:pt x="703580" y="859790"/>
                    <a:pt x="687070" y="829310"/>
                    <a:pt x="664210" y="803910"/>
                  </a:cubicBezTo>
                  <a:cubicBezTo>
                    <a:pt x="647700" y="786130"/>
                    <a:pt x="628650" y="772160"/>
                    <a:pt x="605790" y="762000"/>
                  </a:cubicBezTo>
                  <a:lnTo>
                    <a:pt x="12579350" y="762000"/>
                  </a:lnTo>
                  <a:lnTo>
                    <a:pt x="12579350" y="966470"/>
                  </a:lnTo>
                  <a:close/>
                  <a:moveTo>
                    <a:pt x="12579350" y="736600"/>
                  </a:moveTo>
                  <a:lnTo>
                    <a:pt x="495300" y="736600"/>
                  </a:lnTo>
                  <a:cubicBezTo>
                    <a:pt x="486410" y="693420"/>
                    <a:pt x="477520" y="651510"/>
                    <a:pt x="468630" y="608330"/>
                  </a:cubicBezTo>
                  <a:cubicBezTo>
                    <a:pt x="467360" y="601980"/>
                    <a:pt x="468630" y="598170"/>
                    <a:pt x="472440" y="593090"/>
                  </a:cubicBezTo>
                  <a:cubicBezTo>
                    <a:pt x="488950" y="574040"/>
                    <a:pt x="504190" y="553720"/>
                    <a:pt x="518160" y="532130"/>
                  </a:cubicBezTo>
                  <a:lnTo>
                    <a:pt x="12579350" y="532130"/>
                  </a:lnTo>
                  <a:lnTo>
                    <a:pt x="12579350" y="736600"/>
                  </a:lnTo>
                  <a:close/>
                  <a:moveTo>
                    <a:pt x="12579350" y="508000"/>
                  </a:moveTo>
                  <a:lnTo>
                    <a:pt x="534670" y="508000"/>
                  </a:lnTo>
                  <a:cubicBezTo>
                    <a:pt x="553720" y="476250"/>
                    <a:pt x="570230" y="443230"/>
                    <a:pt x="584200" y="407670"/>
                  </a:cubicBezTo>
                  <a:cubicBezTo>
                    <a:pt x="596900" y="374650"/>
                    <a:pt x="605790" y="339090"/>
                    <a:pt x="609600" y="303530"/>
                  </a:cubicBezTo>
                  <a:lnTo>
                    <a:pt x="12580620" y="303530"/>
                  </a:lnTo>
                  <a:lnTo>
                    <a:pt x="12580620" y="508000"/>
                  </a:lnTo>
                  <a:close/>
                  <a:moveTo>
                    <a:pt x="12625070" y="1195070"/>
                  </a:moveTo>
                  <a:lnTo>
                    <a:pt x="12592050" y="1195070"/>
                  </a:lnTo>
                  <a:lnTo>
                    <a:pt x="12592050" y="991870"/>
                  </a:lnTo>
                  <a:lnTo>
                    <a:pt x="12625070" y="991870"/>
                  </a:lnTo>
                  <a:lnTo>
                    <a:pt x="12625070" y="1195070"/>
                  </a:lnTo>
                  <a:close/>
                  <a:moveTo>
                    <a:pt x="12625070" y="966470"/>
                  </a:moveTo>
                  <a:lnTo>
                    <a:pt x="12592050" y="966470"/>
                  </a:lnTo>
                  <a:lnTo>
                    <a:pt x="12592050" y="762000"/>
                  </a:lnTo>
                  <a:lnTo>
                    <a:pt x="12625070" y="762000"/>
                  </a:lnTo>
                  <a:lnTo>
                    <a:pt x="12625070" y="966470"/>
                  </a:lnTo>
                  <a:close/>
                  <a:moveTo>
                    <a:pt x="12625070" y="736600"/>
                  </a:moveTo>
                  <a:lnTo>
                    <a:pt x="12592050" y="736600"/>
                  </a:lnTo>
                  <a:lnTo>
                    <a:pt x="12592050" y="533400"/>
                  </a:lnTo>
                  <a:lnTo>
                    <a:pt x="12625070" y="533400"/>
                  </a:lnTo>
                  <a:lnTo>
                    <a:pt x="12625070" y="736600"/>
                  </a:lnTo>
                  <a:close/>
                  <a:moveTo>
                    <a:pt x="12625070" y="508000"/>
                  </a:moveTo>
                  <a:lnTo>
                    <a:pt x="12592050" y="508000"/>
                  </a:lnTo>
                  <a:lnTo>
                    <a:pt x="12592050" y="303530"/>
                  </a:lnTo>
                  <a:lnTo>
                    <a:pt x="12625070" y="303530"/>
                  </a:lnTo>
                  <a:lnTo>
                    <a:pt x="12625070" y="508000"/>
                  </a:lnTo>
                  <a:close/>
                </a:path>
              </a:pathLst>
            </a:custGeom>
            <a:solidFill>
              <a:srgbClr val="948CFF"/>
            </a:solidFill>
          </p:spPr>
        </p:sp>
      </p:grpSp>
      <p:grpSp>
        <p:nvGrpSpPr>
          <p:cNvPr id="4" name="Group 4"/>
          <p:cNvGrpSpPr/>
          <p:nvPr/>
        </p:nvGrpSpPr>
        <p:grpSpPr>
          <a:xfrm>
            <a:off x="1638300" y="1028700"/>
            <a:ext cx="15011400" cy="6626860"/>
            <a:chOff x="0" y="0"/>
            <a:chExt cx="4548909" cy="2008139"/>
          </a:xfrm>
        </p:grpSpPr>
        <p:sp>
          <p:nvSpPr>
            <p:cNvPr id="5" name="Freeform 5"/>
            <p:cNvSpPr/>
            <p:nvPr/>
          </p:nvSpPr>
          <p:spPr>
            <a:xfrm>
              <a:off x="10160" y="16510"/>
              <a:ext cx="4526049" cy="1980200"/>
            </a:xfrm>
            <a:custGeom>
              <a:avLst/>
              <a:gdLst/>
              <a:ahLst/>
              <a:cxnLst/>
              <a:rect l="l" t="t" r="r" b="b"/>
              <a:pathLst>
                <a:path w="4526049" h="1980200">
                  <a:moveTo>
                    <a:pt x="4526049" y="1980200"/>
                  </a:moveTo>
                  <a:lnTo>
                    <a:pt x="0" y="1972579"/>
                  </a:lnTo>
                  <a:lnTo>
                    <a:pt x="0" y="700012"/>
                  </a:lnTo>
                  <a:lnTo>
                    <a:pt x="17780" y="19050"/>
                  </a:lnTo>
                  <a:lnTo>
                    <a:pt x="2254927" y="0"/>
                  </a:lnTo>
                  <a:lnTo>
                    <a:pt x="4506999" y="5080"/>
                  </a:lnTo>
                  <a:close/>
                </a:path>
              </a:pathLst>
            </a:custGeom>
            <a:solidFill>
              <a:srgbClr val="FFFFFF"/>
            </a:solidFill>
          </p:spPr>
        </p:sp>
        <p:sp>
          <p:nvSpPr>
            <p:cNvPr id="6" name="Freeform 6"/>
            <p:cNvSpPr/>
            <p:nvPr/>
          </p:nvSpPr>
          <p:spPr>
            <a:xfrm>
              <a:off x="-3810" y="0"/>
              <a:ext cx="4555259" cy="2006869"/>
            </a:xfrm>
            <a:custGeom>
              <a:avLst/>
              <a:gdLst/>
              <a:ahLst/>
              <a:cxnLst/>
              <a:rect l="l" t="t" r="r" b="b"/>
              <a:pathLst>
                <a:path w="4555259" h="2006869">
                  <a:moveTo>
                    <a:pt x="4520969" y="21590"/>
                  </a:moveTo>
                  <a:cubicBezTo>
                    <a:pt x="4522239" y="34290"/>
                    <a:pt x="4522239" y="44450"/>
                    <a:pt x="4523509" y="54610"/>
                  </a:cubicBezTo>
                  <a:cubicBezTo>
                    <a:pt x="4526049" y="93443"/>
                    <a:pt x="4527319" y="135584"/>
                    <a:pt x="4529859" y="176220"/>
                  </a:cubicBezTo>
                  <a:cubicBezTo>
                    <a:pt x="4529859" y="234915"/>
                    <a:pt x="4542559" y="1392276"/>
                    <a:pt x="4548909" y="1450972"/>
                  </a:cubicBezTo>
                  <a:cubicBezTo>
                    <a:pt x="4555259" y="1539768"/>
                    <a:pt x="4551449" y="1630069"/>
                    <a:pt x="4551449" y="1718865"/>
                  </a:cubicBezTo>
                  <a:cubicBezTo>
                    <a:pt x="4551449" y="1797126"/>
                    <a:pt x="4552719" y="1869367"/>
                    <a:pt x="4553989" y="1945909"/>
                  </a:cubicBezTo>
                  <a:cubicBezTo>
                    <a:pt x="4553989" y="1967499"/>
                    <a:pt x="4553989" y="1981469"/>
                    <a:pt x="4553989" y="2005599"/>
                  </a:cubicBezTo>
                  <a:cubicBezTo>
                    <a:pt x="4531129" y="2005599"/>
                    <a:pt x="4510809" y="2006869"/>
                    <a:pt x="4481275" y="2005599"/>
                  </a:cubicBezTo>
                  <a:cubicBezTo>
                    <a:pt x="4252287" y="2000519"/>
                    <a:pt x="4019776" y="2006869"/>
                    <a:pt x="3790788" y="2001789"/>
                  </a:cubicBezTo>
                  <a:cubicBezTo>
                    <a:pt x="3653395" y="1997979"/>
                    <a:pt x="3519525" y="2000519"/>
                    <a:pt x="3382132" y="1997979"/>
                  </a:cubicBezTo>
                  <a:cubicBezTo>
                    <a:pt x="3318720" y="1996709"/>
                    <a:pt x="3255308" y="1995439"/>
                    <a:pt x="3191896" y="1994169"/>
                  </a:cubicBezTo>
                  <a:cubicBezTo>
                    <a:pt x="3153144" y="1994169"/>
                    <a:pt x="3117915" y="1995439"/>
                    <a:pt x="3079163" y="1995439"/>
                  </a:cubicBezTo>
                  <a:cubicBezTo>
                    <a:pt x="2980522" y="1994169"/>
                    <a:pt x="2709259" y="1995439"/>
                    <a:pt x="2610618" y="1994169"/>
                  </a:cubicBezTo>
                  <a:cubicBezTo>
                    <a:pt x="2540160" y="1992899"/>
                    <a:pt x="1131002" y="2001789"/>
                    <a:pt x="1060544" y="2000519"/>
                  </a:cubicBezTo>
                  <a:cubicBezTo>
                    <a:pt x="1042930" y="2000519"/>
                    <a:pt x="1021793" y="2001789"/>
                    <a:pt x="1004178" y="2001789"/>
                  </a:cubicBezTo>
                  <a:cubicBezTo>
                    <a:pt x="961903" y="2001789"/>
                    <a:pt x="923152" y="2003059"/>
                    <a:pt x="880877" y="2003059"/>
                  </a:cubicBezTo>
                  <a:cubicBezTo>
                    <a:pt x="775190" y="2003059"/>
                    <a:pt x="673026" y="2001789"/>
                    <a:pt x="567339" y="2000519"/>
                  </a:cubicBezTo>
                  <a:cubicBezTo>
                    <a:pt x="503927" y="1999249"/>
                    <a:pt x="440515" y="1997979"/>
                    <a:pt x="380626" y="1996709"/>
                  </a:cubicBezTo>
                  <a:cubicBezTo>
                    <a:pt x="267893" y="1995439"/>
                    <a:pt x="155161" y="1994169"/>
                    <a:pt x="48260" y="1994169"/>
                  </a:cubicBezTo>
                  <a:cubicBezTo>
                    <a:pt x="38100" y="1994169"/>
                    <a:pt x="29210" y="1994169"/>
                    <a:pt x="19050" y="1992899"/>
                  </a:cubicBezTo>
                  <a:cubicBezTo>
                    <a:pt x="10160" y="1991629"/>
                    <a:pt x="5080" y="1985279"/>
                    <a:pt x="7620" y="1976389"/>
                  </a:cubicBezTo>
                  <a:cubicBezTo>
                    <a:pt x="16510" y="1944618"/>
                    <a:pt x="12700" y="1906993"/>
                    <a:pt x="11430" y="1867862"/>
                  </a:cubicBezTo>
                  <a:cubicBezTo>
                    <a:pt x="10160" y="1788096"/>
                    <a:pt x="6350" y="1709835"/>
                    <a:pt x="7620" y="1630069"/>
                  </a:cubicBezTo>
                  <a:cubicBezTo>
                    <a:pt x="5080" y="1530738"/>
                    <a:pt x="0" y="301136"/>
                    <a:pt x="7620" y="200300"/>
                  </a:cubicBezTo>
                  <a:cubicBezTo>
                    <a:pt x="8890" y="180735"/>
                    <a:pt x="7620" y="159664"/>
                    <a:pt x="8890" y="140099"/>
                  </a:cubicBezTo>
                  <a:cubicBezTo>
                    <a:pt x="10160" y="108494"/>
                    <a:pt x="12700" y="73878"/>
                    <a:pt x="13970" y="44450"/>
                  </a:cubicBezTo>
                  <a:cubicBezTo>
                    <a:pt x="13970" y="41910"/>
                    <a:pt x="15240" y="39370"/>
                    <a:pt x="16510" y="38100"/>
                  </a:cubicBezTo>
                  <a:cubicBezTo>
                    <a:pt x="38100" y="35560"/>
                    <a:pt x="67088" y="30480"/>
                    <a:pt x="123455" y="29210"/>
                  </a:cubicBezTo>
                  <a:cubicBezTo>
                    <a:pt x="218573" y="25400"/>
                    <a:pt x="313691" y="22860"/>
                    <a:pt x="412332" y="20320"/>
                  </a:cubicBezTo>
                  <a:cubicBezTo>
                    <a:pt x="479267" y="17780"/>
                    <a:pt x="546202" y="16510"/>
                    <a:pt x="609614" y="13970"/>
                  </a:cubicBezTo>
                  <a:cubicBezTo>
                    <a:pt x="673026" y="11430"/>
                    <a:pt x="739961" y="8890"/>
                    <a:pt x="803373" y="8890"/>
                  </a:cubicBezTo>
                  <a:cubicBezTo>
                    <a:pt x="873831" y="7620"/>
                    <a:pt x="944289" y="10160"/>
                    <a:pt x="1014747" y="8890"/>
                  </a:cubicBezTo>
                  <a:cubicBezTo>
                    <a:pt x="1102819" y="8890"/>
                    <a:pt x="2698690" y="6350"/>
                    <a:pt x="2786763" y="5080"/>
                  </a:cubicBezTo>
                  <a:cubicBezTo>
                    <a:pt x="2871312" y="3810"/>
                    <a:pt x="2955862" y="2540"/>
                    <a:pt x="3043934" y="2540"/>
                  </a:cubicBezTo>
                  <a:cubicBezTo>
                    <a:pt x="3188373" y="1270"/>
                    <a:pt x="3329288" y="0"/>
                    <a:pt x="3473727" y="0"/>
                  </a:cubicBezTo>
                  <a:cubicBezTo>
                    <a:pt x="3533617" y="0"/>
                    <a:pt x="3597029" y="2540"/>
                    <a:pt x="3656918" y="2540"/>
                  </a:cubicBezTo>
                  <a:cubicBezTo>
                    <a:pt x="3822494" y="3810"/>
                    <a:pt x="3991593" y="5080"/>
                    <a:pt x="4157169" y="7620"/>
                  </a:cubicBezTo>
                  <a:cubicBezTo>
                    <a:pt x="4245241" y="8890"/>
                    <a:pt x="4333314" y="12700"/>
                    <a:pt x="4421386" y="16510"/>
                  </a:cubicBezTo>
                  <a:cubicBezTo>
                    <a:pt x="4442523" y="16510"/>
                    <a:pt x="4463661" y="16510"/>
                    <a:pt x="4481275" y="16510"/>
                  </a:cubicBezTo>
                  <a:cubicBezTo>
                    <a:pt x="4501919" y="17780"/>
                    <a:pt x="4510809" y="20320"/>
                    <a:pt x="4520969" y="21590"/>
                  </a:cubicBezTo>
                  <a:close/>
                  <a:moveTo>
                    <a:pt x="4531129" y="1989089"/>
                  </a:moveTo>
                  <a:cubicBezTo>
                    <a:pt x="4532399" y="1972579"/>
                    <a:pt x="4533669" y="1959879"/>
                    <a:pt x="4533669" y="1947179"/>
                  </a:cubicBezTo>
                  <a:cubicBezTo>
                    <a:pt x="4532399" y="1861842"/>
                    <a:pt x="4531129" y="1782076"/>
                    <a:pt x="4531129" y="1696290"/>
                  </a:cubicBezTo>
                  <a:cubicBezTo>
                    <a:pt x="4531129" y="1657160"/>
                    <a:pt x="4533669" y="1618029"/>
                    <a:pt x="4532399" y="1578898"/>
                  </a:cubicBezTo>
                  <a:cubicBezTo>
                    <a:pt x="4532399" y="1542778"/>
                    <a:pt x="4531129" y="1505152"/>
                    <a:pt x="4529859" y="1469032"/>
                  </a:cubicBezTo>
                  <a:cubicBezTo>
                    <a:pt x="4524779" y="1413346"/>
                    <a:pt x="4513349" y="260501"/>
                    <a:pt x="4513349" y="204815"/>
                  </a:cubicBezTo>
                  <a:cubicBezTo>
                    <a:pt x="4510809" y="158159"/>
                    <a:pt x="4508269" y="109999"/>
                    <a:pt x="4505729" y="63500"/>
                  </a:cubicBezTo>
                  <a:cubicBezTo>
                    <a:pt x="4504459" y="44450"/>
                    <a:pt x="4503189" y="43180"/>
                    <a:pt x="4470706" y="41910"/>
                  </a:cubicBezTo>
                  <a:cubicBezTo>
                    <a:pt x="4460138" y="41910"/>
                    <a:pt x="4453092" y="41910"/>
                    <a:pt x="4442523" y="40640"/>
                  </a:cubicBezTo>
                  <a:cubicBezTo>
                    <a:pt x="4354451" y="36830"/>
                    <a:pt x="4262855" y="31750"/>
                    <a:pt x="4174783" y="30480"/>
                  </a:cubicBezTo>
                  <a:cubicBezTo>
                    <a:pt x="3959887" y="26670"/>
                    <a:pt x="3741468" y="25400"/>
                    <a:pt x="3526571" y="22860"/>
                  </a:cubicBezTo>
                  <a:cubicBezTo>
                    <a:pt x="3494865" y="22860"/>
                    <a:pt x="3459636" y="22860"/>
                    <a:pt x="3427930" y="22860"/>
                  </a:cubicBezTo>
                  <a:cubicBezTo>
                    <a:pt x="3375086" y="22860"/>
                    <a:pt x="3322243" y="22860"/>
                    <a:pt x="3272922" y="22860"/>
                  </a:cubicBezTo>
                  <a:cubicBezTo>
                    <a:pt x="3160190" y="22860"/>
                    <a:pt x="3047457" y="22860"/>
                    <a:pt x="2938247" y="24130"/>
                  </a:cubicBezTo>
                  <a:cubicBezTo>
                    <a:pt x="2843129" y="25400"/>
                    <a:pt x="1240212" y="29210"/>
                    <a:pt x="1145094" y="29210"/>
                  </a:cubicBezTo>
                  <a:cubicBezTo>
                    <a:pt x="990087" y="29210"/>
                    <a:pt x="835079" y="26670"/>
                    <a:pt x="680072" y="33020"/>
                  </a:cubicBezTo>
                  <a:cubicBezTo>
                    <a:pt x="599045" y="36830"/>
                    <a:pt x="521542" y="36830"/>
                    <a:pt x="444038" y="38100"/>
                  </a:cubicBezTo>
                  <a:cubicBezTo>
                    <a:pt x="310168" y="41910"/>
                    <a:pt x="176298" y="45720"/>
                    <a:pt x="49530" y="50800"/>
                  </a:cubicBezTo>
                  <a:cubicBezTo>
                    <a:pt x="36830" y="50800"/>
                    <a:pt x="34290" y="53340"/>
                    <a:pt x="33020" y="69363"/>
                  </a:cubicBezTo>
                  <a:cubicBezTo>
                    <a:pt x="31750" y="96453"/>
                    <a:pt x="31750" y="123544"/>
                    <a:pt x="30480" y="150634"/>
                  </a:cubicBezTo>
                  <a:cubicBezTo>
                    <a:pt x="29210" y="195785"/>
                    <a:pt x="26670" y="239430"/>
                    <a:pt x="25400" y="284581"/>
                  </a:cubicBezTo>
                  <a:cubicBezTo>
                    <a:pt x="20320" y="332742"/>
                    <a:pt x="26670" y="1509667"/>
                    <a:pt x="29210" y="1557828"/>
                  </a:cubicBezTo>
                  <a:cubicBezTo>
                    <a:pt x="29210" y="1608999"/>
                    <a:pt x="29210" y="1661674"/>
                    <a:pt x="30480" y="1712845"/>
                  </a:cubicBezTo>
                  <a:cubicBezTo>
                    <a:pt x="30480" y="1750471"/>
                    <a:pt x="33020" y="1788096"/>
                    <a:pt x="33020" y="1825722"/>
                  </a:cubicBezTo>
                  <a:cubicBezTo>
                    <a:pt x="33020" y="1866357"/>
                    <a:pt x="33020" y="1906993"/>
                    <a:pt x="31750" y="1947179"/>
                  </a:cubicBezTo>
                  <a:cubicBezTo>
                    <a:pt x="31750" y="1950989"/>
                    <a:pt x="31750" y="1953529"/>
                    <a:pt x="31750" y="1957339"/>
                  </a:cubicBezTo>
                  <a:cubicBezTo>
                    <a:pt x="31750" y="1967499"/>
                    <a:pt x="35560" y="1971310"/>
                    <a:pt x="44450" y="1971310"/>
                  </a:cubicBezTo>
                  <a:cubicBezTo>
                    <a:pt x="74134" y="1971310"/>
                    <a:pt x="123455" y="1972579"/>
                    <a:pt x="169252" y="1972579"/>
                  </a:cubicBezTo>
                  <a:cubicBezTo>
                    <a:pt x="236187" y="1972579"/>
                    <a:pt x="306645" y="1970039"/>
                    <a:pt x="373580" y="1972579"/>
                  </a:cubicBezTo>
                  <a:cubicBezTo>
                    <a:pt x="482790" y="1976389"/>
                    <a:pt x="592000" y="1978929"/>
                    <a:pt x="701209" y="1977660"/>
                  </a:cubicBezTo>
                  <a:cubicBezTo>
                    <a:pt x="771667" y="1976389"/>
                    <a:pt x="838602" y="1978929"/>
                    <a:pt x="909060" y="1978929"/>
                  </a:cubicBezTo>
                  <a:cubicBezTo>
                    <a:pt x="1011224" y="1978929"/>
                    <a:pt x="1113388" y="1977660"/>
                    <a:pt x="1215552" y="1978929"/>
                  </a:cubicBezTo>
                  <a:cubicBezTo>
                    <a:pt x="1367036" y="1980199"/>
                    <a:pt x="3029843" y="1970039"/>
                    <a:pt x="3184850" y="1972579"/>
                  </a:cubicBezTo>
                  <a:cubicBezTo>
                    <a:pt x="3251785" y="1973849"/>
                    <a:pt x="3318720" y="1975119"/>
                    <a:pt x="3382132" y="1975119"/>
                  </a:cubicBezTo>
                  <a:cubicBezTo>
                    <a:pt x="3498388" y="1977660"/>
                    <a:pt x="3611120" y="1973849"/>
                    <a:pt x="3727376" y="1977660"/>
                  </a:cubicBezTo>
                  <a:cubicBezTo>
                    <a:pt x="3822494" y="1980199"/>
                    <a:pt x="3917612" y="1980199"/>
                    <a:pt x="4012730" y="1982739"/>
                  </a:cubicBezTo>
                  <a:cubicBezTo>
                    <a:pt x="4153646" y="1986549"/>
                    <a:pt x="4294562" y="1989089"/>
                    <a:pt x="4435477" y="1990360"/>
                  </a:cubicBezTo>
                  <a:cubicBezTo>
                    <a:pt x="4488321" y="1990360"/>
                    <a:pt x="4510809" y="1989089"/>
                    <a:pt x="4531129" y="1989089"/>
                  </a:cubicBezTo>
                  <a:close/>
                </a:path>
              </a:pathLst>
            </a:custGeom>
            <a:solidFill>
              <a:srgbClr val="FFFFFF"/>
            </a:solidFill>
          </p:spPr>
        </p:sp>
      </p:grpSp>
      <p:sp>
        <p:nvSpPr>
          <p:cNvPr id="7" name="Freeform 7"/>
          <p:cNvSpPr/>
          <p:nvPr/>
        </p:nvSpPr>
        <p:spPr>
          <a:xfrm>
            <a:off x="6788765" y="5143500"/>
            <a:ext cx="4710470" cy="5408682"/>
          </a:xfrm>
          <a:custGeom>
            <a:avLst/>
            <a:gdLst/>
            <a:ahLst/>
            <a:cxnLst/>
            <a:rect l="l" t="t" r="r" b="b"/>
            <a:pathLst>
              <a:path w="4710470" h="5408682">
                <a:moveTo>
                  <a:pt x="0" y="0"/>
                </a:moveTo>
                <a:lnTo>
                  <a:pt x="4710470" y="0"/>
                </a:lnTo>
                <a:lnTo>
                  <a:pt x="4710470" y="5408682"/>
                </a:lnTo>
                <a:lnTo>
                  <a:pt x="0" y="54086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17259300" y="8158825"/>
            <a:ext cx="719722" cy="2128175"/>
          </a:xfrm>
          <a:custGeom>
            <a:avLst/>
            <a:gdLst/>
            <a:ahLst/>
            <a:cxnLst/>
            <a:rect l="l" t="t" r="r" b="b"/>
            <a:pathLst>
              <a:path w="719722" h="2128175">
                <a:moveTo>
                  <a:pt x="0" y="0"/>
                </a:moveTo>
                <a:lnTo>
                  <a:pt x="719722" y="0"/>
                </a:lnTo>
                <a:lnTo>
                  <a:pt x="719722" y="2128175"/>
                </a:lnTo>
                <a:lnTo>
                  <a:pt x="0" y="21281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2941058" y="8026603"/>
            <a:ext cx="2296505" cy="2260397"/>
          </a:xfrm>
          <a:custGeom>
            <a:avLst/>
            <a:gdLst/>
            <a:ahLst/>
            <a:cxnLst/>
            <a:rect l="l" t="t" r="r" b="b"/>
            <a:pathLst>
              <a:path w="2296505" h="2260397">
                <a:moveTo>
                  <a:pt x="0" y="0"/>
                </a:moveTo>
                <a:lnTo>
                  <a:pt x="2296505" y="0"/>
                </a:lnTo>
                <a:lnTo>
                  <a:pt x="2296505" y="2260397"/>
                </a:lnTo>
                <a:lnTo>
                  <a:pt x="0" y="22603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3050437" y="8026603"/>
            <a:ext cx="2296505" cy="2260397"/>
          </a:xfrm>
          <a:custGeom>
            <a:avLst/>
            <a:gdLst/>
            <a:ahLst/>
            <a:cxnLst/>
            <a:rect l="l" t="t" r="r" b="b"/>
            <a:pathLst>
              <a:path w="2296505" h="2260397">
                <a:moveTo>
                  <a:pt x="0" y="0"/>
                </a:moveTo>
                <a:lnTo>
                  <a:pt x="2296505" y="0"/>
                </a:lnTo>
                <a:lnTo>
                  <a:pt x="2296505" y="2260397"/>
                </a:lnTo>
                <a:lnTo>
                  <a:pt x="0" y="22603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10800000">
            <a:off x="3398326" y="711975"/>
            <a:ext cx="11491348" cy="1041400"/>
          </a:xfrm>
          <a:custGeom>
            <a:avLst/>
            <a:gdLst/>
            <a:ahLst/>
            <a:cxnLst/>
            <a:rect l="l" t="t" r="r" b="b"/>
            <a:pathLst>
              <a:path w="11491348" h="1041400">
                <a:moveTo>
                  <a:pt x="0" y="0"/>
                </a:moveTo>
                <a:lnTo>
                  <a:pt x="11491348" y="0"/>
                </a:lnTo>
                <a:lnTo>
                  <a:pt x="11491348" y="1041400"/>
                </a:lnTo>
                <a:lnTo>
                  <a:pt x="0" y="1041400"/>
                </a:lnTo>
                <a:lnTo>
                  <a:pt x="0" y="0"/>
                </a:lnTo>
                <a:close/>
              </a:path>
            </a:pathLst>
          </a:custGeom>
          <a:blipFill>
            <a:blip r:embed="rId8">
              <a:extLst>
                <a:ext uri="{96DAC541-7B7A-43D3-8B79-37D633B846F1}">
                  <asvg:svgBlip xmlns:asvg="http://schemas.microsoft.com/office/drawing/2016/SVG/main" r:embed="rId9"/>
                </a:ext>
              </a:extLst>
            </a:blip>
            <a:stretch>
              <a:fillRect t="-19596" b="-87300"/>
            </a:stretch>
          </a:blipFill>
        </p:spPr>
      </p:sp>
      <p:sp>
        <p:nvSpPr>
          <p:cNvPr id="12" name="TextBox 12"/>
          <p:cNvSpPr txBox="1"/>
          <p:nvPr/>
        </p:nvSpPr>
        <p:spPr>
          <a:xfrm>
            <a:off x="2636502" y="2148449"/>
            <a:ext cx="13051883" cy="2417445"/>
          </a:xfrm>
          <a:prstGeom prst="rect">
            <a:avLst/>
          </a:prstGeom>
        </p:spPr>
        <p:txBody>
          <a:bodyPr lIns="0" tIns="0" rIns="0" bIns="0" rtlCol="0" anchor="t">
            <a:spAutoFit/>
          </a:bodyPr>
          <a:lstStyle/>
          <a:p>
            <a:pPr algn="ctr">
              <a:lnSpc>
                <a:spcPts val="9840"/>
              </a:lnSpc>
            </a:pPr>
            <a:r>
              <a:rPr lang="en-US" sz="6000">
                <a:solidFill>
                  <a:srgbClr val="004AAD"/>
                </a:solidFill>
                <a:latin typeface="Paytone One"/>
                <a:ea typeface="Paytone One"/>
                <a:cs typeface="Paytone One"/>
                <a:sym typeface="Paytone One"/>
              </a:rPr>
              <a:t>Chúc các bé những</a:t>
            </a:r>
          </a:p>
          <a:p>
            <a:pPr algn="ctr">
              <a:lnSpc>
                <a:spcPts val="9840"/>
              </a:lnSpc>
            </a:pPr>
            <a:r>
              <a:rPr lang="en-US" sz="6000">
                <a:solidFill>
                  <a:srgbClr val="004AAD"/>
                </a:solidFill>
                <a:latin typeface="Paytone One"/>
                <a:ea typeface="Paytone One"/>
                <a:cs typeface="Paytone One"/>
                <a:sym typeface="Paytone One"/>
              </a:rPr>
              <a:t> giờ học thật vui</a:t>
            </a:r>
          </a:p>
        </p:txBody>
      </p:sp>
      <p:sp>
        <p:nvSpPr>
          <p:cNvPr id="13" name="Freeform 13"/>
          <p:cNvSpPr/>
          <p:nvPr/>
        </p:nvSpPr>
        <p:spPr>
          <a:xfrm>
            <a:off x="0" y="0"/>
            <a:ext cx="2636502" cy="3485759"/>
          </a:xfrm>
          <a:custGeom>
            <a:avLst/>
            <a:gdLst/>
            <a:ahLst/>
            <a:cxnLst/>
            <a:rect l="l" t="t" r="r" b="b"/>
            <a:pathLst>
              <a:path w="2636502" h="3485759">
                <a:moveTo>
                  <a:pt x="0" y="0"/>
                </a:moveTo>
                <a:lnTo>
                  <a:pt x="2636502" y="0"/>
                </a:lnTo>
                <a:lnTo>
                  <a:pt x="2636502" y="3485759"/>
                </a:lnTo>
                <a:lnTo>
                  <a:pt x="0" y="34857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a:off x="15651498" y="0"/>
            <a:ext cx="2636502" cy="3485759"/>
          </a:xfrm>
          <a:custGeom>
            <a:avLst/>
            <a:gdLst/>
            <a:ahLst/>
            <a:cxnLst/>
            <a:rect l="l" t="t" r="r" b="b"/>
            <a:pathLst>
              <a:path w="2636502" h="3485759">
                <a:moveTo>
                  <a:pt x="0" y="0"/>
                </a:moveTo>
                <a:lnTo>
                  <a:pt x="2636502" y="0"/>
                </a:lnTo>
                <a:lnTo>
                  <a:pt x="2636502" y="3485759"/>
                </a:lnTo>
                <a:lnTo>
                  <a:pt x="0" y="34857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rot="900062">
            <a:off x="5316589" y="6435448"/>
            <a:ext cx="539084" cy="681601"/>
          </a:xfrm>
          <a:custGeom>
            <a:avLst/>
            <a:gdLst/>
            <a:ahLst/>
            <a:cxnLst/>
            <a:rect l="l" t="t" r="r" b="b"/>
            <a:pathLst>
              <a:path w="539084" h="681601">
                <a:moveTo>
                  <a:pt x="0" y="0"/>
                </a:moveTo>
                <a:lnTo>
                  <a:pt x="539085" y="0"/>
                </a:lnTo>
                <a:lnTo>
                  <a:pt x="539085" y="681601"/>
                </a:lnTo>
                <a:lnTo>
                  <a:pt x="0" y="68160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16"/>
          <p:cNvSpPr/>
          <p:nvPr/>
        </p:nvSpPr>
        <p:spPr>
          <a:xfrm rot="-853579">
            <a:off x="2318715" y="4928004"/>
            <a:ext cx="345531" cy="1021714"/>
          </a:xfrm>
          <a:custGeom>
            <a:avLst/>
            <a:gdLst/>
            <a:ahLst/>
            <a:cxnLst/>
            <a:rect l="l" t="t" r="r" b="b"/>
            <a:pathLst>
              <a:path w="345531" h="1021714">
                <a:moveTo>
                  <a:pt x="0" y="0"/>
                </a:moveTo>
                <a:lnTo>
                  <a:pt x="345531" y="0"/>
                </a:lnTo>
                <a:lnTo>
                  <a:pt x="345531" y="1021713"/>
                </a:lnTo>
                <a:lnTo>
                  <a:pt x="0" y="10217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rot="-937130" flipH="1">
            <a:off x="13132239" y="6433615"/>
            <a:ext cx="539084" cy="681601"/>
          </a:xfrm>
          <a:custGeom>
            <a:avLst/>
            <a:gdLst/>
            <a:ahLst/>
            <a:cxnLst/>
            <a:rect l="l" t="t" r="r" b="b"/>
            <a:pathLst>
              <a:path w="539084" h="681601">
                <a:moveTo>
                  <a:pt x="539085" y="0"/>
                </a:moveTo>
                <a:lnTo>
                  <a:pt x="0" y="0"/>
                </a:lnTo>
                <a:lnTo>
                  <a:pt x="0" y="681601"/>
                </a:lnTo>
                <a:lnTo>
                  <a:pt x="539085" y="681601"/>
                </a:lnTo>
                <a:lnTo>
                  <a:pt x="539085"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Freeform 18"/>
          <p:cNvSpPr/>
          <p:nvPr/>
        </p:nvSpPr>
        <p:spPr>
          <a:xfrm rot="937249">
            <a:off x="15478733" y="4927143"/>
            <a:ext cx="345531" cy="1021714"/>
          </a:xfrm>
          <a:custGeom>
            <a:avLst/>
            <a:gdLst/>
            <a:ahLst/>
            <a:cxnLst/>
            <a:rect l="l" t="t" r="r" b="b"/>
            <a:pathLst>
              <a:path w="345531" h="1021714">
                <a:moveTo>
                  <a:pt x="0" y="0"/>
                </a:moveTo>
                <a:lnTo>
                  <a:pt x="345531" y="0"/>
                </a:lnTo>
                <a:lnTo>
                  <a:pt x="345531" y="1021713"/>
                </a:lnTo>
                <a:lnTo>
                  <a:pt x="0" y="10217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112</Words>
  <Application>Microsoft Office PowerPoint</Application>
  <PresentationFormat>Custom</PresentationFormat>
  <Paragraphs>12</Paragraphs>
  <Slides>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Paytone One</vt:lpstr>
      <vt:lpstr>DejaVu Serif Bold</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 Dạy hát: Mùa xuân đến rồi</dc:title>
  <cp:lastModifiedBy>DOAN THI HAI YEN</cp:lastModifiedBy>
  <cp:revision>2</cp:revision>
  <dcterms:created xsi:type="dcterms:W3CDTF">2006-08-16T00:00:00Z</dcterms:created>
  <dcterms:modified xsi:type="dcterms:W3CDTF">2024-08-20T00:02:06Z</dcterms:modified>
  <dc:identifier>DAGOFeKPPKE</dc:identifier>
</cp:coreProperties>
</file>