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8288000" cy="10287000"/>
  <p:notesSz cx="6858000" cy="9144000"/>
  <p:embeddedFontLst>
    <p:embeddedFont>
      <p:font typeface="Muli" panose="020B0604020202020204" charset="-93"/>
      <p:regular r:id="rId11"/>
    </p:embeddedFon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Muli Bold" panose="020B0604020202020204" charset="-93"/>
      <p:regular r:id="rId16"/>
    </p:embeddedFont>
    <p:embeddedFont>
      <p:font typeface="Mulled Wine Season" panose="020B0604020202020204" charset="-93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3" d="100"/>
          <a:sy n="53" d="100"/>
        </p:scale>
        <p:origin x="802" y="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10" Type="http://schemas.openxmlformats.org/officeDocument/2006/relationships/image" Target="../media/image6.gif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gif"/><Relationship Id="rId5" Type="http://schemas.openxmlformats.org/officeDocument/2006/relationships/image" Target="../media/image8.png"/><Relationship Id="rId4" Type="http://schemas.openxmlformats.org/officeDocument/2006/relationships/image" Target="../media/image7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png"/><Relationship Id="rId18" Type="http://schemas.openxmlformats.org/officeDocument/2006/relationships/image" Target="../media/image20.png"/><Relationship Id="rId3" Type="http://schemas.openxmlformats.org/officeDocument/2006/relationships/image" Target="../media/image4.svg"/><Relationship Id="rId21" Type="http://schemas.openxmlformats.org/officeDocument/2006/relationships/image" Target="../media/image30.svg"/><Relationship Id="rId7" Type="http://schemas.openxmlformats.org/officeDocument/2006/relationships/image" Target="../media/image12.png"/><Relationship Id="rId12" Type="http://schemas.openxmlformats.org/officeDocument/2006/relationships/image" Target="../media/image16.png"/><Relationship Id="rId17" Type="http://schemas.openxmlformats.org/officeDocument/2006/relationships/image" Target="../media/image26.svg"/><Relationship Id="rId2" Type="http://schemas.openxmlformats.org/officeDocument/2006/relationships/image" Target="../media/image2.png"/><Relationship Id="rId16" Type="http://schemas.openxmlformats.org/officeDocument/2006/relationships/image" Target="../media/image19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6.svg"/><Relationship Id="rId15" Type="http://schemas.openxmlformats.org/officeDocument/2006/relationships/image" Target="../media/image24.svg"/><Relationship Id="rId10" Type="http://schemas.openxmlformats.org/officeDocument/2006/relationships/image" Target="../media/image14.png"/><Relationship Id="rId19" Type="http://schemas.openxmlformats.org/officeDocument/2006/relationships/image" Target="../media/image21.png"/><Relationship Id="rId4" Type="http://schemas.openxmlformats.org/officeDocument/2006/relationships/image" Target="../media/image3.png"/><Relationship Id="rId9" Type="http://schemas.openxmlformats.org/officeDocument/2006/relationships/image" Target="../media/image18.svg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.svg"/><Relationship Id="rId7" Type="http://schemas.openxmlformats.org/officeDocument/2006/relationships/image" Target="../media/image32.svg"/><Relationship Id="rId12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openxmlformats.org/officeDocument/2006/relationships/image" Target="../media/image6.svg"/><Relationship Id="rId10" Type="http://schemas.openxmlformats.org/officeDocument/2006/relationships/image" Target="../media/image35.svg"/><Relationship Id="rId4" Type="http://schemas.openxmlformats.org/officeDocument/2006/relationships/image" Target="../media/image3.png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4.svg"/><Relationship Id="rId7" Type="http://schemas.openxmlformats.org/officeDocument/2006/relationships/image" Target="../media/image32.svg"/><Relationship Id="rId12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31.png"/><Relationship Id="rId5" Type="http://schemas.openxmlformats.org/officeDocument/2006/relationships/image" Target="../media/image6.svg"/><Relationship Id="rId10" Type="http://schemas.openxmlformats.org/officeDocument/2006/relationships/image" Target="../media/image30.png"/><Relationship Id="rId4" Type="http://schemas.openxmlformats.org/officeDocument/2006/relationships/image" Target="../media/image3.png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4.svg"/><Relationship Id="rId7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6.svg"/><Relationship Id="rId10" Type="http://schemas.openxmlformats.org/officeDocument/2006/relationships/image" Target="../media/image36.png"/><Relationship Id="rId4" Type="http://schemas.openxmlformats.org/officeDocument/2006/relationships/image" Target="../media/image3.png"/><Relationship Id="rId9" Type="http://schemas.openxmlformats.org/officeDocument/2006/relationships/image" Target="../media/image35.gif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2.png"/><Relationship Id="rId18" Type="http://schemas.openxmlformats.org/officeDocument/2006/relationships/image" Target="../media/image61.svg"/><Relationship Id="rId26" Type="http://schemas.openxmlformats.org/officeDocument/2006/relationships/image" Target="../media/image69.svg"/><Relationship Id="rId39" Type="http://schemas.openxmlformats.org/officeDocument/2006/relationships/image" Target="../media/image82.svg"/><Relationship Id="rId21" Type="http://schemas.openxmlformats.org/officeDocument/2006/relationships/image" Target="../media/image46.png"/><Relationship Id="rId34" Type="http://schemas.openxmlformats.org/officeDocument/2006/relationships/image" Target="../media/image53.png"/><Relationship Id="rId42" Type="http://schemas.openxmlformats.org/officeDocument/2006/relationships/image" Target="../media/image57.png"/><Relationship Id="rId7" Type="http://schemas.openxmlformats.org/officeDocument/2006/relationships/image" Target="../media/image50.svg"/><Relationship Id="rId2" Type="http://schemas.openxmlformats.org/officeDocument/2006/relationships/image" Target="../media/image3.png"/><Relationship Id="rId16" Type="http://schemas.openxmlformats.org/officeDocument/2006/relationships/image" Target="../media/image59.svg"/><Relationship Id="rId20" Type="http://schemas.openxmlformats.org/officeDocument/2006/relationships/image" Target="../media/image63.svg"/><Relationship Id="rId29" Type="http://schemas.openxmlformats.org/officeDocument/2006/relationships/image" Target="../media/image50.png"/><Relationship Id="rId41" Type="http://schemas.openxmlformats.org/officeDocument/2006/relationships/image" Target="../media/image8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1.png"/><Relationship Id="rId24" Type="http://schemas.openxmlformats.org/officeDocument/2006/relationships/image" Target="../media/image67.svg"/><Relationship Id="rId32" Type="http://schemas.openxmlformats.org/officeDocument/2006/relationships/image" Target="../media/image75.svg"/><Relationship Id="rId37" Type="http://schemas.openxmlformats.org/officeDocument/2006/relationships/image" Target="../media/image80.svg"/><Relationship Id="rId40" Type="http://schemas.openxmlformats.org/officeDocument/2006/relationships/image" Target="../media/image56.png"/><Relationship Id="rId5" Type="http://schemas.openxmlformats.org/officeDocument/2006/relationships/image" Target="../media/image48.svg"/><Relationship Id="rId15" Type="http://schemas.openxmlformats.org/officeDocument/2006/relationships/image" Target="../media/image43.png"/><Relationship Id="rId23" Type="http://schemas.openxmlformats.org/officeDocument/2006/relationships/image" Target="../media/image47.png"/><Relationship Id="rId28" Type="http://schemas.openxmlformats.org/officeDocument/2006/relationships/image" Target="../media/image71.svg"/><Relationship Id="rId36" Type="http://schemas.openxmlformats.org/officeDocument/2006/relationships/image" Target="../media/image54.png"/><Relationship Id="rId10" Type="http://schemas.openxmlformats.org/officeDocument/2006/relationships/image" Target="../media/image53.svg"/><Relationship Id="rId19" Type="http://schemas.openxmlformats.org/officeDocument/2006/relationships/image" Target="../media/image45.png"/><Relationship Id="rId31" Type="http://schemas.openxmlformats.org/officeDocument/2006/relationships/image" Target="../media/image51.png"/><Relationship Id="rId44" Type="http://schemas.openxmlformats.org/officeDocument/2006/relationships/image" Target="../media/image36.png"/><Relationship Id="rId4" Type="http://schemas.openxmlformats.org/officeDocument/2006/relationships/image" Target="../media/image37.png"/><Relationship Id="rId9" Type="http://schemas.openxmlformats.org/officeDocument/2006/relationships/image" Target="../media/image40.png"/><Relationship Id="rId14" Type="http://schemas.openxmlformats.org/officeDocument/2006/relationships/image" Target="../media/image57.svg"/><Relationship Id="rId22" Type="http://schemas.openxmlformats.org/officeDocument/2006/relationships/image" Target="../media/image65.svg"/><Relationship Id="rId27" Type="http://schemas.openxmlformats.org/officeDocument/2006/relationships/image" Target="../media/image49.png"/><Relationship Id="rId30" Type="http://schemas.openxmlformats.org/officeDocument/2006/relationships/image" Target="../media/image73.svg"/><Relationship Id="rId35" Type="http://schemas.openxmlformats.org/officeDocument/2006/relationships/image" Target="../media/image78.svg"/><Relationship Id="rId43" Type="http://schemas.openxmlformats.org/officeDocument/2006/relationships/image" Target="../media/image58.png"/><Relationship Id="rId8" Type="http://schemas.openxmlformats.org/officeDocument/2006/relationships/image" Target="../media/image39.png"/><Relationship Id="rId3" Type="http://schemas.openxmlformats.org/officeDocument/2006/relationships/image" Target="../media/image6.svg"/><Relationship Id="rId12" Type="http://schemas.openxmlformats.org/officeDocument/2006/relationships/image" Target="../media/image55.svg"/><Relationship Id="rId17" Type="http://schemas.openxmlformats.org/officeDocument/2006/relationships/image" Target="../media/image44.png"/><Relationship Id="rId25" Type="http://schemas.openxmlformats.org/officeDocument/2006/relationships/image" Target="../media/image48.png"/><Relationship Id="rId33" Type="http://schemas.openxmlformats.org/officeDocument/2006/relationships/image" Target="../media/image52.png"/><Relationship Id="rId38" Type="http://schemas.openxmlformats.org/officeDocument/2006/relationships/image" Target="../media/image55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2.png"/><Relationship Id="rId18" Type="http://schemas.openxmlformats.org/officeDocument/2006/relationships/image" Target="../media/image61.svg"/><Relationship Id="rId26" Type="http://schemas.openxmlformats.org/officeDocument/2006/relationships/image" Target="../media/image69.svg"/><Relationship Id="rId39" Type="http://schemas.openxmlformats.org/officeDocument/2006/relationships/image" Target="../media/image82.svg"/><Relationship Id="rId21" Type="http://schemas.openxmlformats.org/officeDocument/2006/relationships/image" Target="../media/image46.png"/><Relationship Id="rId34" Type="http://schemas.openxmlformats.org/officeDocument/2006/relationships/image" Target="../media/image53.png"/><Relationship Id="rId42" Type="http://schemas.openxmlformats.org/officeDocument/2006/relationships/image" Target="../media/image57.png"/><Relationship Id="rId47" Type="http://schemas.openxmlformats.org/officeDocument/2006/relationships/image" Target="../media/image61.png"/><Relationship Id="rId50" Type="http://schemas.openxmlformats.org/officeDocument/2006/relationships/image" Target="../media/image63.png"/><Relationship Id="rId7" Type="http://schemas.openxmlformats.org/officeDocument/2006/relationships/image" Target="../media/image50.svg"/><Relationship Id="rId2" Type="http://schemas.openxmlformats.org/officeDocument/2006/relationships/image" Target="../media/image3.png"/><Relationship Id="rId16" Type="http://schemas.openxmlformats.org/officeDocument/2006/relationships/image" Target="../media/image59.svg"/><Relationship Id="rId29" Type="http://schemas.openxmlformats.org/officeDocument/2006/relationships/image" Target="../media/image50.png"/><Relationship Id="rId11" Type="http://schemas.openxmlformats.org/officeDocument/2006/relationships/image" Target="../media/image41.png"/><Relationship Id="rId24" Type="http://schemas.openxmlformats.org/officeDocument/2006/relationships/image" Target="../media/image67.svg"/><Relationship Id="rId32" Type="http://schemas.openxmlformats.org/officeDocument/2006/relationships/image" Target="../media/image75.svg"/><Relationship Id="rId37" Type="http://schemas.openxmlformats.org/officeDocument/2006/relationships/image" Target="../media/image80.svg"/><Relationship Id="rId40" Type="http://schemas.openxmlformats.org/officeDocument/2006/relationships/image" Target="../media/image56.png"/><Relationship Id="rId45" Type="http://schemas.openxmlformats.org/officeDocument/2006/relationships/image" Target="../media/image60.png"/><Relationship Id="rId5" Type="http://schemas.openxmlformats.org/officeDocument/2006/relationships/image" Target="../media/image48.svg"/><Relationship Id="rId15" Type="http://schemas.openxmlformats.org/officeDocument/2006/relationships/image" Target="../media/image43.png"/><Relationship Id="rId23" Type="http://schemas.openxmlformats.org/officeDocument/2006/relationships/image" Target="../media/image47.png"/><Relationship Id="rId28" Type="http://schemas.openxmlformats.org/officeDocument/2006/relationships/image" Target="../media/image71.svg"/><Relationship Id="rId36" Type="http://schemas.openxmlformats.org/officeDocument/2006/relationships/image" Target="../media/image54.png"/><Relationship Id="rId49" Type="http://schemas.openxmlformats.org/officeDocument/2006/relationships/image" Target="../media/image93.svg"/><Relationship Id="rId10" Type="http://schemas.openxmlformats.org/officeDocument/2006/relationships/image" Target="../media/image53.svg"/><Relationship Id="rId19" Type="http://schemas.openxmlformats.org/officeDocument/2006/relationships/image" Target="../media/image45.png"/><Relationship Id="rId31" Type="http://schemas.openxmlformats.org/officeDocument/2006/relationships/image" Target="../media/image51.png"/><Relationship Id="rId44" Type="http://schemas.openxmlformats.org/officeDocument/2006/relationships/image" Target="../media/image88.svg"/><Relationship Id="rId52" Type="http://schemas.openxmlformats.org/officeDocument/2006/relationships/image" Target="../media/image64.png"/><Relationship Id="rId4" Type="http://schemas.openxmlformats.org/officeDocument/2006/relationships/image" Target="../media/image37.png"/><Relationship Id="rId9" Type="http://schemas.openxmlformats.org/officeDocument/2006/relationships/image" Target="../media/image40.png"/><Relationship Id="rId14" Type="http://schemas.openxmlformats.org/officeDocument/2006/relationships/image" Target="../media/image57.svg"/><Relationship Id="rId22" Type="http://schemas.openxmlformats.org/officeDocument/2006/relationships/image" Target="../media/image65.svg"/><Relationship Id="rId27" Type="http://schemas.openxmlformats.org/officeDocument/2006/relationships/image" Target="../media/image49.png"/><Relationship Id="rId30" Type="http://schemas.openxmlformats.org/officeDocument/2006/relationships/image" Target="../media/image73.svg"/><Relationship Id="rId35" Type="http://schemas.openxmlformats.org/officeDocument/2006/relationships/image" Target="../media/image78.svg"/><Relationship Id="rId43" Type="http://schemas.openxmlformats.org/officeDocument/2006/relationships/image" Target="../media/image59.png"/><Relationship Id="rId48" Type="http://schemas.openxmlformats.org/officeDocument/2006/relationships/image" Target="../media/image62.png"/><Relationship Id="rId8" Type="http://schemas.openxmlformats.org/officeDocument/2006/relationships/image" Target="../media/image39.png"/><Relationship Id="rId51" Type="http://schemas.openxmlformats.org/officeDocument/2006/relationships/image" Target="../media/image95.svg"/><Relationship Id="rId3" Type="http://schemas.openxmlformats.org/officeDocument/2006/relationships/image" Target="../media/image6.svg"/><Relationship Id="rId12" Type="http://schemas.openxmlformats.org/officeDocument/2006/relationships/image" Target="../media/image55.svg"/><Relationship Id="rId17" Type="http://schemas.openxmlformats.org/officeDocument/2006/relationships/image" Target="../media/image44.png"/><Relationship Id="rId25" Type="http://schemas.openxmlformats.org/officeDocument/2006/relationships/image" Target="../media/image48.png"/><Relationship Id="rId33" Type="http://schemas.openxmlformats.org/officeDocument/2006/relationships/image" Target="../media/image52.png"/><Relationship Id="rId38" Type="http://schemas.openxmlformats.org/officeDocument/2006/relationships/image" Target="../media/image55.png"/><Relationship Id="rId46" Type="http://schemas.openxmlformats.org/officeDocument/2006/relationships/image" Target="../media/image90.svg"/><Relationship Id="rId20" Type="http://schemas.openxmlformats.org/officeDocument/2006/relationships/image" Target="../media/image63.svg"/><Relationship Id="rId41" Type="http://schemas.openxmlformats.org/officeDocument/2006/relationships/image" Target="../media/image8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sv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CB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65873" y="738998"/>
            <a:ext cx="16756254" cy="8809003"/>
            <a:chOff x="0" y="0"/>
            <a:chExt cx="1241204" cy="65251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41204" cy="652519"/>
            </a:xfrm>
            <a:custGeom>
              <a:avLst/>
              <a:gdLst/>
              <a:ahLst/>
              <a:cxnLst/>
              <a:rect l="l" t="t" r="r" b="b"/>
              <a:pathLst>
                <a:path w="1241204" h="652519">
                  <a:moveTo>
                    <a:pt x="43589" y="0"/>
                  </a:moveTo>
                  <a:lnTo>
                    <a:pt x="1197615" y="0"/>
                  </a:lnTo>
                  <a:cubicBezTo>
                    <a:pt x="1221688" y="0"/>
                    <a:pt x="1241204" y="19516"/>
                    <a:pt x="1241204" y="43589"/>
                  </a:cubicBezTo>
                  <a:lnTo>
                    <a:pt x="1241204" y="608929"/>
                  </a:lnTo>
                  <a:cubicBezTo>
                    <a:pt x="1241204" y="633003"/>
                    <a:pt x="1221688" y="652519"/>
                    <a:pt x="1197615" y="652519"/>
                  </a:cubicBezTo>
                  <a:lnTo>
                    <a:pt x="43589" y="652519"/>
                  </a:lnTo>
                  <a:cubicBezTo>
                    <a:pt x="19516" y="652519"/>
                    <a:pt x="0" y="633003"/>
                    <a:pt x="0" y="608929"/>
                  </a:cubicBezTo>
                  <a:lnTo>
                    <a:pt x="0" y="43589"/>
                  </a:lnTo>
                  <a:cubicBezTo>
                    <a:pt x="0" y="19516"/>
                    <a:pt x="19516" y="0"/>
                    <a:pt x="43589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619AC4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33350"/>
              <a:ext cx="1241204" cy="785869"/>
            </a:xfrm>
            <a:prstGeom prst="rect">
              <a:avLst/>
            </a:prstGeom>
          </p:spPr>
          <p:txBody>
            <a:bodyPr lIns="56444" tIns="56444" rIns="56444" bIns="56444" rtlCol="0" anchor="ctr"/>
            <a:lstStyle/>
            <a:p>
              <a:pPr algn="ctr">
                <a:lnSpc>
                  <a:spcPts val="961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3941533" y="3533855"/>
            <a:ext cx="10404933" cy="42064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/>
            <a:r>
              <a:rPr lang="en-US" sz="13667" spc="-505" dirty="0" err="1">
                <a:solidFill>
                  <a:srgbClr val="000000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Lốc</a:t>
            </a:r>
            <a:r>
              <a:rPr lang="en-US" sz="13667" spc="-505" dirty="0">
                <a:solidFill>
                  <a:srgbClr val="000000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 </a:t>
            </a:r>
            <a:r>
              <a:rPr lang="en-US" sz="13667" spc="-505" dirty="0" err="1">
                <a:solidFill>
                  <a:srgbClr val="000000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xoáy</a:t>
            </a:r>
            <a:r>
              <a:rPr lang="en-US" sz="13667" spc="-505" dirty="0">
                <a:solidFill>
                  <a:srgbClr val="000000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 mini</a:t>
            </a:r>
          </a:p>
        </p:txBody>
      </p:sp>
      <p:sp>
        <p:nvSpPr>
          <p:cNvPr id="6" name="Freeform 6"/>
          <p:cNvSpPr/>
          <p:nvPr/>
        </p:nvSpPr>
        <p:spPr>
          <a:xfrm>
            <a:off x="1470089" y="1191046"/>
            <a:ext cx="3322638" cy="3322638"/>
          </a:xfrm>
          <a:custGeom>
            <a:avLst/>
            <a:gdLst/>
            <a:ahLst/>
            <a:cxnLst/>
            <a:rect l="l" t="t" r="r" b="b"/>
            <a:pathLst>
              <a:path w="3322638" h="3322638">
                <a:moveTo>
                  <a:pt x="0" y="0"/>
                </a:moveTo>
                <a:lnTo>
                  <a:pt x="3322638" y="0"/>
                </a:lnTo>
                <a:lnTo>
                  <a:pt x="3322638" y="3322638"/>
                </a:lnTo>
                <a:lnTo>
                  <a:pt x="0" y="33226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4970131">
            <a:off x="9015672" y="1092714"/>
            <a:ext cx="256656" cy="885022"/>
          </a:xfrm>
          <a:custGeom>
            <a:avLst/>
            <a:gdLst/>
            <a:ahLst/>
            <a:cxnLst/>
            <a:rect l="l" t="t" r="r" b="b"/>
            <a:pathLst>
              <a:path w="256656" h="885022">
                <a:moveTo>
                  <a:pt x="0" y="0"/>
                </a:moveTo>
                <a:lnTo>
                  <a:pt x="256656" y="0"/>
                </a:lnTo>
                <a:lnTo>
                  <a:pt x="256656" y="885022"/>
                </a:lnTo>
                <a:lnTo>
                  <a:pt x="0" y="8850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5648678" y="8388377"/>
            <a:ext cx="1873449" cy="1159624"/>
            <a:chOff x="0" y="0"/>
            <a:chExt cx="2497933" cy="1546166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2497933" cy="1546166"/>
              <a:chOff x="0" y="0"/>
              <a:chExt cx="881818" cy="545826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881818" cy="545826"/>
              </a:xfrm>
              <a:custGeom>
                <a:avLst/>
                <a:gdLst/>
                <a:ahLst/>
                <a:cxnLst/>
                <a:rect l="l" t="t" r="r" b="b"/>
                <a:pathLst>
                  <a:path w="881818" h="545826">
                    <a:moveTo>
                      <a:pt x="272913" y="0"/>
                    </a:moveTo>
                    <a:lnTo>
                      <a:pt x="608905" y="0"/>
                    </a:lnTo>
                    <a:cubicBezTo>
                      <a:pt x="759630" y="0"/>
                      <a:pt x="881818" y="122187"/>
                      <a:pt x="881818" y="272913"/>
                    </a:cubicBezTo>
                    <a:lnTo>
                      <a:pt x="881818" y="272913"/>
                    </a:lnTo>
                    <a:cubicBezTo>
                      <a:pt x="881818" y="345294"/>
                      <a:pt x="853064" y="414710"/>
                      <a:pt x="801883" y="465892"/>
                    </a:cubicBezTo>
                    <a:cubicBezTo>
                      <a:pt x="750702" y="517073"/>
                      <a:pt x="681286" y="545826"/>
                      <a:pt x="608905" y="545826"/>
                    </a:cubicBezTo>
                    <a:lnTo>
                      <a:pt x="272913" y="545826"/>
                    </a:lnTo>
                    <a:cubicBezTo>
                      <a:pt x="122187" y="545826"/>
                      <a:pt x="0" y="423639"/>
                      <a:pt x="0" y="272913"/>
                    </a:cubicBezTo>
                    <a:lnTo>
                      <a:pt x="0" y="272913"/>
                    </a:lnTo>
                    <a:cubicBezTo>
                      <a:pt x="0" y="122187"/>
                      <a:pt x="122187" y="0"/>
                      <a:pt x="272913" y="0"/>
                    </a:cubicBezTo>
                    <a:close/>
                  </a:path>
                </a:pathLst>
              </a:custGeom>
              <a:solidFill>
                <a:srgbClr val="619AC4"/>
              </a:solidFill>
              <a:ln w="66675" cap="rnd">
                <a:solidFill>
                  <a:srgbClr val="619AC4"/>
                </a:solidFill>
                <a:prstDash val="solid"/>
                <a:round/>
              </a:ln>
            </p:spPr>
          </p:sp>
          <p:sp>
            <p:nvSpPr>
              <p:cNvPr id="11" name="TextBox 11"/>
              <p:cNvSpPr txBox="1"/>
              <p:nvPr/>
            </p:nvSpPr>
            <p:spPr>
              <a:xfrm>
                <a:off x="0" y="-133350"/>
                <a:ext cx="881818" cy="679176"/>
              </a:xfrm>
              <a:prstGeom prst="rect">
                <a:avLst/>
              </a:prstGeom>
            </p:spPr>
            <p:txBody>
              <a:bodyPr lIns="56444" tIns="56444" rIns="56444" bIns="56444" rtlCol="0" anchor="ctr"/>
              <a:lstStyle/>
              <a:p>
                <a:pPr algn="ctr">
                  <a:lnSpc>
                    <a:spcPts val="9619"/>
                  </a:lnSpc>
                </a:pPr>
                <a:endParaRPr/>
              </a:p>
            </p:txBody>
          </p:sp>
        </p:grpSp>
        <p:sp>
          <p:nvSpPr>
            <p:cNvPr id="12" name="Freeform 12"/>
            <p:cNvSpPr/>
            <p:nvPr/>
          </p:nvSpPr>
          <p:spPr>
            <a:xfrm>
              <a:off x="817313" y="454976"/>
              <a:ext cx="899530" cy="636213"/>
            </a:xfrm>
            <a:custGeom>
              <a:avLst/>
              <a:gdLst/>
              <a:ahLst/>
              <a:cxnLst/>
              <a:rect l="l" t="t" r="r" b="b"/>
              <a:pathLst>
                <a:path w="899530" h="636213">
                  <a:moveTo>
                    <a:pt x="0" y="0"/>
                  </a:moveTo>
                  <a:lnTo>
                    <a:pt x="899530" y="0"/>
                  </a:lnTo>
                  <a:lnTo>
                    <a:pt x="899530" y="636214"/>
                  </a:lnTo>
                  <a:lnTo>
                    <a:pt x="0" y="6362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2468351" y="5686910"/>
            <a:ext cx="3486820" cy="3312479"/>
          </a:xfrm>
          <a:prstGeom prst="rect">
            <a:avLst/>
          </a:prstGeom>
        </p:spPr>
      </p:pic>
      <p:sp>
        <p:nvSpPr>
          <p:cNvPr id="14" name="Freeform 14"/>
          <p:cNvSpPr/>
          <p:nvPr/>
        </p:nvSpPr>
        <p:spPr>
          <a:xfrm rot="-598248">
            <a:off x="1741081" y="5239726"/>
            <a:ext cx="3591682" cy="3443525"/>
          </a:xfrm>
          <a:custGeom>
            <a:avLst/>
            <a:gdLst/>
            <a:ahLst/>
            <a:cxnLst/>
            <a:rect l="l" t="t" r="r" b="b"/>
            <a:pathLst>
              <a:path w="3591682" h="3443525">
                <a:moveTo>
                  <a:pt x="0" y="0"/>
                </a:moveTo>
                <a:lnTo>
                  <a:pt x="3591683" y="0"/>
                </a:lnTo>
                <a:lnTo>
                  <a:pt x="3591683" y="3443526"/>
                </a:lnTo>
                <a:lnTo>
                  <a:pt x="0" y="344352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-586288"/>
            <a:ext cx="11933968" cy="67128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CB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79728" y="738998"/>
            <a:ext cx="16756254" cy="8809003"/>
            <a:chOff x="0" y="0"/>
            <a:chExt cx="1241204" cy="65251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41204" cy="652519"/>
            </a:xfrm>
            <a:custGeom>
              <a:avLst/>
              <a:gdLst/>
              <a:ahLst/>
              <a:cxnLst/>
              <a:rect l="l" t="t" r="r" b="b"/>
              <a:pathLst>
                <a:path w="1241204" h="652519">
                  <a:moveTo>
                    <a:pt x="43589" y="0"/>
                  </a:moveTo>
                  <a:lnTo>
                    <a:pt x="1197615" y="0"/>
                  </a:lnTo>
                  <a:cubicBezTo>
                    <a:pt x="1221688" y="0"/>
                    <a:pt x="1241204" y="19516"/>
                    <a:pt x="1241204" y="43589"/>
                  </a:cubicBezTo>
                  <a:lnTo>
                    <a:pt x="1241204" y="608929"/>
                  </a:lnTo>
                  <a:cubicBezTo>
                    <a:pt x="1241204" y="633003"/>
                    <a:pt x="1221688" y="652519"/>
                    <a:pt x="1197615" y="652519"/>
                  </a:cubicBezTo>
                  <a:lnTo>
                    <a:pt x="43589" y="652519"/>
                  </a:lnTo>
                  <a:cubicBezTo>
                    <a:pt x="19516" y="652519"/>
                    <a:pt x="0" y="633003"/>
                    <a:pt x="0" y="608929"/>
                  </a:cubicBezTo>
                  <a:lnTo>
                    <a:pt x="0" y="43589"/>
                  </a:lnTo>
                  <a:cubicBezTo>
                    <a:pt x="0" y="19516"/>
                    <a:pt x="19516" y="0"/>
                    <a:pt x="43589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619AC4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1241204" cy="728719"/>
            </a:xfrm>
            <a:prstGeom prst="rect">
              <a:avLst/>
            </a:prstGeom>
          </p:spPr>
          <p:txBody>
            <a:bodyPr lIns="56444" tIns="56444" rIns="56444" bIns="56444" rtlCol="0" anchor="ctr"/>
            <a:lstStyle/>
            <a:p>
              <a:pPr algn="ctr">
                <a:lnSpc>
                  <a:spcPts val="588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648678" y="8388377"/>
            <a:ext cx="1873449" cy="1159624"/>
            <a:chOff x="0" y="0"/>
            <a:chExt cx="2497933" cy="1546166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2497933" cy="1546166"/>
              <a:chOff x="0" y="0"/>
              <a:chExt cx="881818" cy="54582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81818" cy="545826"/>
              </a:xfrm>
              <a:custGeom>
                <a:avLst/>
                <a:gdLst/>
                <a:ahLst/>
                <a:cxnLst/>
                <a:rect l="l" t="t" r="r" b="b"/>
                <a:pathLst>
                  <a:path w="881818" h="545826">
                    <a:moveTo>
                      <a:pt x="272913" y="0"/>
                    </a:moveTo>
                    <a:lnTo>
                      <a:pt x="608905" y="0"/>
                    </a:lnTo>
                    <a:cubicBezTo>
                      <a:pt x="759630" y="0"/>
                      <a:pt x="881818" y="122187"/>
                      <a:pt x="881818" y="272913"/>
                    </a:cubicBezTo>
                    <a:lnTo>
                      <a:pt x="881818" y="272913"/>
                    </a:lnTo>
                    <a:cubicBezTo>
                      <a:pt x="881818" y="345294"/>
                      <a:pt x="853064" y="414710"/>
                      <a:pt x="801883" y="465892"/>
                    </a:cubicBezTo>
                    <a:cubicBezTo>
                      <a:pt x="750702" y="517073"/>
                      <a:pt x="681286" y="545826"/>
                      <a:pt x="608905" y="545826"/>
                    </a:cubicBezTo>
                    <a:lnTo>
                      <a:pt x="272913" y="545826"/>
                    </a:lnTo>
                    <a:cubicBezTo>
                      <a:pt x="122187" y="545826"/>
                      <a:pt x="0" y="423639"/>
                      <a:pt x="0" y="272913"/>
                    </a:cubicBezTo>
                    <a:lnTo>
                      <a:pt x="0" y="272913"/>
                    </a:lnTo>
                    <a:cubicBezTo>
                      <a:pt x="0" y="122187"/>
                      <a:pt x="122187" y="0"/>
                      <a:pt x="272913" y="0"/>
                    </a:cubicBezTo>
                    <a:close/>
                  </a:path>
                </a:pathLst>
              </a:custGeom>
              <a:solidFill>
                <a:srgbClr val="619AC4"/>
              </a:solidFill>
              <a:ln w="66675" cap="rnd">
                <a:solidFill>
                  <a:srgbClr val="619AC4"/>
                </a:solidFill>
                <a:prstDash val="solid"/>
                <a:round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133350"/>
                <a:ext cx="881818" cy="679176"/>
              </a:xfrm>
              <a:prstGeom prst="rect">
                <a:avLst/>
              </a:prstGeom>
            </p:spPr>
            <p:txBody>
              <a:bodyPr lIns="56444" tIns="56444" rIns="56444" bIns="56444" rtlCol="0" anchor="ctr"/>
              <a:lstStyle/>
              <a:p>
                <a:pPr algn="ctr">
                  <a:lnSpc>
                    <a:spcPts val="9619"/>
                  </a:lnSpc>
                </a:pPr>
                <a:endParaRPr/>
              </a:p>
            </p:txBody>
          </p:sp>
        </p:grpSp>
        <p:sp>
          <p:nvSpPr>
            <p:cNvPr id="9" name="Freeform 9"/>
            <p:cNvSpPr/>
            <p:nvPr/>
          </p:nvSpPr>
          <p:spPr>
            <a:xfrm>
              <a:off x="817313" y="454976"/>
              <a:ext cx="899530" cy="636213"/>
            </a:xfrm>
            <a:custGeom>
              <a:avLst/>
              <a:gdLst/>
              <a:ahLst/>
              <a:cxnLst/>
              <a:rect l="l" t="t" r="r" b="b"/>
              <a:pathLst>
                <a:path w="899530" h="636213">
                  <a:moveTo>
                    <a:pt x="0" y="0"/>
                  </a:moveTo>
                  <a:lnTo>
                    <a:pt x="899530" y="0"/>
                  </a:lnTo>
                  <a:lnTo>
                    <a:pt x="899530" y="636214"/>
                  </a:lnTo>
                  <a:lnTo>
                    <a:pt x="0" y="6362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7" name="TextBox 17"/>
          <p:cNvSpPr txBox="1"/>
          <p:nvPr/>
        </p:nvSpPr>
        <p:spPr>
          <a:xfrm>
            <a:off x="1445277" y="1439249"/>
            <a:ext cx="8324178" cy="908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984"/>
              </a:lnSpc>
            </a:pPr>
            <a:r>
              <a:rPr lang="en-US" sz="6527" spc="-58">
                <a:solidFill>
                  <a:srgbClr val="000000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Trò chuyện về: Gió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239699" y="6694760"/>
            <a:ext cx="7414443" cy="11361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494"/>
              </a:lnSpc>
            </a:pPr>
            <a:r>
              <a:rPr lang="en-US" sz="4200" spc="-37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Lợi</a:t>
            </a:r>
            <a:r>
              <a:rPr lang="en-US" sz="4200" spc="-37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200" spc="-37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ích</a:t>
            </a:r>
            <a:r>
              <a:rPr lang="en-US" sz="4200" spc="-37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: </a:t>
            </a:r>
            <a:r>
              <a:rPr lang="en-US" sz="4200" spc="-37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Gió</a:t>
            </a:r>
            <a:r>
              <a:rPr lang="en-US" sz="4200" spc="-37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200" spc="-37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làm</a:t>
            </a:r>
            <a:r>
              <a:rPr lang="en-US" sz="4200" spc="-37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200" spc="-37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không</a:t>
            </a:r>
            <a:r>
              <a:rPr lang="en-US" sz="4200" spc="-37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200" spc="-37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khí</a:t>
            </a:r>
            <a:r>
              <a:rPr lang="en-US" sz="4200" spc="-37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200" spc="-37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mét</a:t>
            </a:r>
            <a:r>
              <a:rPr lang="en-US" sz="4200" spc="-37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200" spc="-37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mẻ</a:t>
            </a:r>
            <a:r>
              <a:rPr lang="en-US" sz="4200" spc="-37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, </a:t>
            </a:r>
            <a:r>
              <a:rPr lang="en-US" sz="4200" spc="-37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nhà</a:t>
            </a:r>
            <a:r>
              <a:rPr lang="en-US" sz="4200" spc="-37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200" spc="-37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cửa</a:t>
            </a:r>
            <a:r>
              <a:rPr lang="en-US" sz="4200" spc="-37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200" spc="-37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khô</a:t>
            </a:r>
            <a:r>
              <a:rPr lang="en-US" sz="4200" spc="-37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 </a:t>
            </a:r>
            <a:r>
              <a:rPr lang="en-US" sz="4200" spc="-37" dirty="0" err="1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thoáng</a:t>
            </a:r>
            <a:r>
              <a:rPr lang="en-US" sz="4200" spc="-37" dirty="0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,...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9886235" y="6694760"/>
            <a:ext cx="6901260" cy="1698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494"/>
              </a:lnSpc>
            </a:pPr>
            <a:r>
              <a:rPr lang="en-US" sz="4200" spc="-37">
                <a:solidFill>
                  <a:srgbClr val="000000"/>
                </a:solidFill>
                <a:latin typeface="Muli"/>
                <a:ea typeface="Muli"/>
                <a:cs typeface="Muli"/>
                <a:sym typeface="Muli"/>
              </a:rPr>
              <a:t>Tác hại: Gió lớn gây bão, cuốn bay người, nhà cửa, làm gãy, đổ cây cối,...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6759" y="-647700"/>
            <a:ext cx="19628141" cy="11040829"/>
          </a:xfrm>
          <a:prstGeom prst="rect">
            <a:avLst/>
          </a:prstGeom>
        </p:spPr>
      </p:pic>
      <p:sp>
        <p:nvSpPr>
          <p:cNvPr id="23" name="Freeform 10"/>
          <p:cNvSpPr/>
          <p:nvPr/>
        </p:nvSpPr>
        <p:spPr>
          <a:xfrm>
            <a:off x="15286990" y="0"/>
            <a:ext cx="3001010" cy="2907228"/>
          </a:xfrm>
          <a:custGeom>
            <a:avLst/>
            <a:gdLst/>
            <a:ahLst/>
            <a:cxnLst/>
            <a:rect l="l" t="t" r="r" b="b"/>
            <a:pathLst>
              <a:path w="3001010" h="2907228">
                <a:moveTo>
                  <a:pt x="0" y="0"/>
                </a:moveTo>
                <a:lnTo>
                  <a:pt x="3001010" y="0"/>
                </a:lnTo>
                <a:lnTo>
                  <a:pt x="3001010" y="2907228"/>
                </a:lnTo>
                <a:lnTo>
                  <a:pt x="0" y="29072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5235" y="-647700"/>
            <a:ext cx="21202940" cy="1192665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7" t="11688" r="57576" b="68110"/>
          <a:stretch/>
        </p:blipFill>
        <p:spPr>
          <a:xfrm>
            <a:off x="7772400" y="4381500"/>
            <a:ext cx="3205218" cy="184916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CB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65873" y="896798"/>
            <a:ext cx="16756254" cy="8809003"/>
            <a:chOff x="0" y="0"/>
            <a:chExt cx="1241204" cy="65251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41204" cy="652519"/>
            </a:xfrm>
            <a:custGeom>
              <a:avLst/>
              <a:gdLst/>
              <a:ahLst/>
              <a:cxnLst/>
              <a:rect l="l" t="t" r="r" b="b"/>
              <a:pathLst>
                <a:path w="1241204" h="652519">
                  <a:moveTo>
                    <a:pt x="43589" y="0"/>
                  </a:moveTo>
                  <a:lnTo>
                    <a:pt x="1197615" y="0"/>
                  </a:lnTo>
                  <a:cubicBezTo>
                    <a:pt x="1221688" y="0"/>
                    <a:pt x="1241204" y="19516"/>
                    <a:pt x="1241204" y="43589"/>
                  </a:cubicBezTo>
                  <a:lnTo>
                    <a:pt x="1241204" y="608929"/>
                  </a:lnTo>
                  <a:cubicBezTo>
                    <a:pt x="1241204" y="633003"/>
                    <a:pt x="1221688" y="652519"/>
                    <a:pt x="1197615" y="652519"/>
                  </a:cubicBezTo>
                  <a:lnTo>
                    <a:pt x="43589" y="652519"/>
                  </a:lnTo>
                  <a:cubicBezTo>
                    <a:pt x="19516" y="652519"/>
                    <a:pt x="0" y="633003"/>
                    <a:pt x="0" y="608929"/>
                  </a:cubicBezTo>
                  <a:lnTo>
                    <a:pt x="0" y="43589"/>
                  </a:lnTo>
                  <a:cubicBezTo>
                    <a:pt x="0" y="19516"/>
                    <a:pt x="19516" y="0"/>
                    <a:pt x="43589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619AC4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33350"/>
              <a:ext cx="1241204" cy="785869"/>
            </a:xfrm>
            <a:prstGeom prst="rect">
              <a:avLst/>
            </a:prstGeom>
          </p:spPr>
          <p:txBody>
            <a:bodyPr lIns="56444" tIns="56444" rIns="56444" bIns="56444" rtlCol="0" anchor="ctr"/>
            <a:lstStyle/>
            <a:p>
              <a:pPr algn="ctr">
                <a:lnSpc>
                  <a:spcPts val="961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4970131">
            <a:off x="2036526" y="1092714"/>
            <a:ext cx="256656" cy="885022"/>
          </a:xfrm>
          <a:custGeom>
            <a:avLst/>
            <a:gdLst/>
            <a:ahLst/>
            <a:cxnLst/>
            <a:rect l="l" t="t" r="r" b="b"/>
            <a:pathLst>
              <a:path w="256656" h="885022">
                <a:moveTo>
                  <a:pt x="0" y="0"/>
                </a:moveTo>
                <a:lnTo>
                  <a:pt x="256656" y="0"/>
                </a:lnTo>
                <a:lnTo>
                  <a:pt x="256656" y="885022"/>
                </a:lnTo>
                <a:lnTo>
                  <a:pt x="0" y="8850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901281" y="8495622"/>
            <a:ext cx="867537" cy="613585"/>
          </a:xfrm>
          <a:custGeom>
            <a:avLst/>
            <a:gdLst/>
            <a:ahLst/>
            <a:cxnLst/>
            <a:rect l="l" t="t" r="r" b="b"/>
            <a:pathLst>
              <a:path w="867537" h="613585">
                <a:moveTo>
                  <a:pt x="0" y="0"/>
                </a:moveTo>
                <a:lnTo>
                  <a:pt x="867537" y="0"/>
                </a:lnTo>
                <a:lnTo>
                  <a:pt x="867537" y="613585"/>
                </a:lnTo>
                <a:lnTo>
                  <a:pt x="0" y="6135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5648678" y="8388377"/>
            <a:ext cx="1873449" cy="1159624"/>
            <a:chOff x="0" y="0"/>
            <a:chExt cx="2497933" cy="1546166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2497933" cy="1546166"/>
              <a:chOff x="0" y="0"/>
              <a:chExt cx="881818" cy="545826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81818" cy="545826"/>
              </a:xfrm>
              <a:custGeom>
                <a:avLst/>
                <a:gdLst/>
                <a:ahLst/>
                <a:cxnLst/>
                <a:rect l="l" t="t" r="r" b="b"/>
                <a:pathLst>
                  <a:path w="881818" h="545826">
                    <a:moveTo>
                      <a:pt x="272913" y="0"/>
                    </a:moveTo>
                    <a:lnTo>
                      <a:pt x="608905" y="0"/>
                    </a:lnTo>
                    <a:cubicBezTo>
                      <a:pt x="759630" y="0"/>
                      <a:pt x="881818" y="122187"/>
                      <a:pt x="881818" y="272913"/>
                    </a:cubicBezTo>
                    <a:lnTo>
                      <a:pt x="881818" y="272913"/>
                    </a:lnTo>
                    <a:cubicBezTo>
                      <a:pt x="881818" y="345294"/>
                      <a:pt x="853064" y="414710"/>
                      <a:pt x="801883" y="465892"/>
                    </a:cubicBezTo>
                    <a:cubicBezTo>
                      <a:pt x="750702" y="517073"/>
                      <a:pt x="681286" y="545826"/>
                      <a:pt x="608905" y="545826"/>
                    </a:cubicBezTo>
                    <a:lnTo>
                      <a:pt x="272913" y="545826"/>
                    </a:lnTo>
                    <a:cubicBezTo>
                      <a:pt x="122187" y="545826"/>
                      <a:pt x="0" y="423639"/>
                      <a:pt x="0" y="272913"/>
                    </a:cubicBezTo>
                    <a:lnTo>
                      <a:pt x="0" y="272913"/>
                    </a:lnTo>
                    <a:cubicBezTo>
                      <a:pt x="0" y="122187"/>
                      <a:pt x="122187" y="0"/>
                      <a:pt x="272913" y="0"/>
                    </a:cubicBezTo>
                    <a:close/>
                  </a:path>
                </a:pathLst>
              </a:custGeom>
              <a:solidFill>
                <a:srgbClr val="619AC4"/>
              </a:solidFill>
              <a:ln w="66675" cap="rnd">
                <a:solidFill>
                  <a:srgbClr val="619AC4"/>
                </a:solidFill>
                <a:prstDash val="solid"/>
                <a:round/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133350"/>
                <a:ext cx="881818" cy="679176"/>
              </a:xfrm>
              <a:prstGeom prst="rect">
                <a:avLst/>
              </a:prstGeom>
            </p:spPr>
            <p:txBody>
              <a:bodyPr lIns="56444" tIns="56444" rIns="56444" bIns="56444" rtlCol="0" anchor="ctr"/>
              <a:lstStyle/>
              <a:p>
                <a:pPr algn="ctr">
                  <a:lnSpc>
                    <a:spcPts val="9619"/>
                  </a:lnSpc>
                </a:pPr>
                <a:endParaRPr/>
              </a:p>
            </p:txBody>
          </p:sp>
        </p:grpSp>
        <p:sp>
          <p:nvSpPr>
            <p:cNvPr id="11" name="Freeform 11"/>
            <p:cNvSpPr/>
            <p:nvPr/>
          </p:nvSpPr>
          <p:spPr>
            <a:xfrm>
              <a:off x="817313" y="454976"/>
              <a:ext cx="899530" cy="636213"/>
            </a:xfrm>
            <a:custGeom>
              <a:avLst/>
              <a:gdLst/>
              <a:ahLst/>
              <a:cxnLst/>
              <a:rect l="l" t="t" r="r" b="b"/>
              <a:pathLst>
                <a:path w="899530" h="636213">
                  <a:moveTo>
                    <a:pt x="0" y="0"/>
                  </a:moveTo>
                  <a:lnTo>
                    <a:pt x="899530" y="0"/>
                  </a:lnTo>
                  <a:lnTo>
                    <a:pt x="899530" y="636214"/>
                  </a:lnTo>
                  <a:lnTo>
                    <a:pt x="0" y="6362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>
            <a:off x="15087669" y="4519"/>
            <a:ext cx="2995466" cy="3834197"/>
          </a:xfrm>
          <a:custGeom>
            <a:avLst/>
            <a:gdLst/>
            <a:ahLst/>
            <a:cxnLst/>
            <a:rect l="l" t="t" r="r" b="b"/>
            <a:pathLst>
              <a:path w="2995466" h="3834197">
                <a:moveTo>
                  <a:pt x="0" y="0"/>
                </a:moveTo>
                <a:lnTo>
                  <a:pt x="2995467" y="0"/>
                </a:lnTo>
                <a:lnTo>
                  <a:pt x="2995467" y="3834197"/>
                </a:lnTo>
                <a:lnTo>
                  <a:pt x="0" y="383419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336333" y="3596139"/>
            <a:ext cx="3774051" cy="3094722"/>
          </a:xfrm>
          <a:custGeom>
            <a:avLst/>
            <a:gdLst/>
            <a:ahLst/>
            <a:cxnLst/>
            <a:rect l="l" t="t" r="r" b="b"/>
            <a:pathLst>
              <a:path w="3774051" h="3094722">
                <a:moveTo>
                  <a:pt x="0" y="0"/>
                </a:moveTo>
                <a:lnTo>
                  <a:pt x="3774051" y="0"/>
                </a:lnTo>
                <a:lnTo>
                  <a:pt x="3774051" y="3094722"/>
                </a:lnTo>
                <a:lnTo>
                  <a:pt x="0" y="309472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9504600" y="4353125"/>
            <a:ext cx="3741340" cy="2717148"/>
            <a:chOff x="0" y="0"/>
            <a:chExt cx="4988454" cy="362286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988454" cy="3622864"/>
            </a:xfrm>
            <a:custGeom>
              <a:avLst/>
              <a:gdLst/>
              <a:ahLst/>
              <a:cxnLst/>
              <a:rect l="l" t="t" r="r" b="b"/>
              <a:pathLst>
                <a:path w="4988454" h="3622864">
                  <a:moveTo>
                    <a:pt x="0" y="0"/>
                  </a:moveTo>
                  <a:lnTo>
                    <a:pt x="4988454" y="0"/>
                  </a:lnTo>
                  <a:lnTo>
                    <a:pt x="4988454" y="3622864"/>
                  </a:lnTo>
                  <a:lnTo>
                    <a:pt x="0" y="36228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3062658" y="347752"/>
              <a:ext cx="1243395" cy="1234070"/>
            </a:xfrm>
            <a:custGeom>
              <a:avLst/>
              <a:gdLst/>
              <a:ahLst/>
              <a:cxnLst/>
              <a:rect l="l" t="t" r="r" b="b"/>
              <a:pathLst>
                <a:path w="1243395" h="1234070">
                  <a:moveTo>
                    <a:pt x="0" y="0"/>
                  </a:moveTo>
                  <a:lnTo>
                    <a:pt x="1243395" y="0"/>
                  </a:lnTo>
                  <a:lnTo>
                    <a:pt x="1243395" y="1234070"/>
                  </a:lnTo>
                  <a:lnTo>
                    <a:pt x="0" y="12340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1518642" y="667288"/>
              <a:ext cx="769437" cy="1144144"/>
            </a:xfrm>
            <a:custGeom>
              <a:avLst/>
              <a:gdLst/>
              <a:ahLst/>
              <a:cxnLst/>
              <a:rect l="l" t="t" r="r" b="b"/>
              <a:pathLst>
                <a:path w="769437" h="1144144">
                  <a:moveTo>
                    <a:pt x="0" y="0"/>
                  </a:moveTo>
                  <a:lnTo>
                    <a:pt x="769437" y="0"/>
                  </a:lnTo>
                  <a:lnTo>
                    <a:pt x="769437" y="1144144"/>
                  </a:lnTo>
                  <a:lnTo>
                    <a:pt x="0" y="11441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2288079" y="18222"/>
              <a:ext cx="831900" cy="1221138"/>
            </a:xfrm>
            <a:custGeom>
              <a:avLst/>
              <a:gdLst/>
              <a:ahLst/>
              <a:cxnLst/>
              <a:rect l="l" t="t" r="r" b="b"/>
              <a:pathLst>
                <a:path w="831900" h="1221138">
                  <a:moveTo>
                    <a:pt x="0" y="0"/>
                  </a:moveTo>
                  <a:lnTo>
                    <a:pt x="831901" y="0"/>
                  </a:lnTo>
                  <a:lnTo>
                    <a:pt x="831901" y="1221138"/>
                  </a:lnTo>
                  <a:lnTo>
                    <a:pt x="0" y="12211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2288079" y="628791"/>
              <a:ext cx="983071" cy="1182641"/>
            </a:xfrm>
            <a:custGeom>
              <a:avLst/>
              <a:gdLst/>
              <a:ahLst/>
              <a:cxnLst/>
              <a:rect l="l" t="t" r="r" b="b"/>
              <a:pathLst>
                <a:path w="983071" h="1182641">
                  <a:moveTo>
                    <a:pt x="0" y="0"/>
                  </a:moveTo>
                  <a:lnTo>
                    <a:pt x="983071" y="0"/>
                  </a:lnTo>
                  <a:lnTo>
                    <a:pt x="983071" y="1182641"/>
                  </a:lnTo>
                  <a:lnTo>
                    <a:pt x="0" y="11826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2780312" y="1009749"/>
              <a:ext cx="679336" cy="1144144"/>
            </a:xfrm>
            <a:custGeom>
              <a:avLst/>
              <a:gdLst/>
              <a:ahLst/>
              <a:cxnLst/>
              <a:rect l="l" t="t" r="r" b="b"/>
              <a:pathLst>
                <a:path w="679336" h="1144144">
                  <a:moveTo>
                    <a:pt x="0" y="0"/>
                  </a:moveTo>
                  <a:lnTo>
                    <a:pt x="679335" y="0"/>
                  </a:lnTo>
                  <a:lnTo>
                    <a:pt x="679335" y="1144145"/>
                  </a:lnTo>
                  <a:lnTo>
                    <a:pt x="0" y="114414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1651128" y="964787"/>
              <a:ext cx="985919" cy="1376282"/>
            </a:xfrm>
            <a:custGeom>
              <a:avLst/>
              <a:gdLst/>
              <a:ahLst/>
              <a:cxnLst/>
              <a:rect l="l" t="t" r="r" b="b"/>
              <a:pathLst>
                <a:path w="985919" h="1376282">
                  <a:moveTo>
                    <a:pt x="0" y="0"/>
                  </a:moveTo>
                  <a:lnTo>
                    <a:pt x="985918" y="0"/>
                  </a:lnTo>
                  <a:lnTo>
                    <a:pt x="985918" y="1376282"/>
                  </a:lnTo>
                  <a:lnTo>
                    <a:pt x="0" y="13762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xmlns="" r:embed="rId17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22" name="Group 22"/>
          <p:cNvGrpSpPr/>
          <p:nvPr/>
        </p:nvGrpSpPr>
        <p:grpSpPr>
          <a:xfrm>
            <a:off x="13503116" y="4732537"/>
            <a:ext cx="3937678" cy="3084225"/>
            <a:chOff x="0" y="0"/>
            <a:chExt cx="5250237" cy="4112300"/>
          </a:xfrm>
        </p:grpSpPr>
        <p:sp>
          <p:nvSpPr>
            <p:cNvPr id="23" name="Freeform 23"/>
            <p:cNvSpPr/>
            <p:nvPr/>
          </p:nvSpPr>
          <p:spPr>
            <a:xfrm rot="-3300167">
              <a:off x="2518048" y="-319393"/>
              <a:ext cx="281178" cy="5486400"/>
            </a:xfrm>
            <a:custGeom>
              <a:avLst/>
              <a:gdLst/>
              <a:ahLst/>
              <a:cxnLst/>
              <a:rect l="l" t="t" r="r" b="b"/>
              <a:pathLst>
                <a:path w="281178" h="5486400">
                  <a:moveTo>
                    <a:pt x="0" y="0"/>
                  </a:moveTo>
                  <a:lnTo>
                    <a:pt x="281178" y="0"/>
                  </a:lnTo>
                  <a:lnTo>
                    <a:pt x="281178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 rot="-3300167">
              <a:off x="2781841" y="-1054707"/>
              <a:ext cx="281178" cy="5486400"/>
            </a:xfrm>
            <a:custGeom>
              <a:avLst/>
              <a:gdLst/>
              <a:ahLst/>
              <a:cxnLst/>
              <a:rect l="l" t="t" r="r" b="b"/>
              <a:pathLst>
                <a:path w="281178" h="5486400">
                  <a:moveTo>
                    <a:pt x="0" y="0"/>
                  </a:moveTo>
                  <a:lnTo>
                    <a:pt x="281178" y="0"/>
                  </a:lnTo>
                  <a:lnTo>
                    <a:pt x="281178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 rot="-3300167">
              <a:off x="2187218" y="-1036823"/>
              <a:ext cx="281178" cy="5486400"/>
            </a:xfrm>
            <a:custGeom>
              <a:avLst/>
              <a:gdLst/>
              <a:ahLst/>
              <a:cxnLst/>
              <a:rect l="l" t="t" r="r" b="b"/>
              <a:pathLst>
                <a:path w="281178" h="5486400">
                  <a:moveTo>
                    <a:pt x="0" y="0"/>
                  </a:moveTo>
                  <a:lnTo>
                    <a:pt x="281178" y="0"/>
                  </a:lnTo>
                  <a:lnTo>
                    <a:pt x="281178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</p:sp>
      </p:grpSp>
      <p:grpSp>
        <p:nvGrpSpPr>
          <p:cNvPr id="26" name="Group 26"/>
          <p:cNvGrpSpPr/>
          <p:nvPr/>
        </p:nvGrpSpPr>
        <p:grpSpPr>
          <a:xfrm>
            <a:off x="5673607" y="4891597"/>
            <a:ext cx="3269019" cy="2925166"/>
            <a:chOff x="0" y="0"/>
            <a:chExt cx="4358692" cy="3900221"/>
          </a:xfrm>
        </p:grpSpPr>
        <p:sp>
          <p:nvSpPr>
            <p:cNvPr id="27" name="Freeform 27"/>
            <p:cNvSpPr/>
            <p:nvPr/>
          </p:nvSpPr>
          <p:spPr>
            <a:xfrm>
              <a:off x="1399399" y="0"/>
              <a:ext cx="2959293" cy="3900221"/>
            </a:xfrm>
            <a:custGeom>
              <a:avLst/>
              <a:gdLst/>
              <a:ahLst/>
              <a:cxnLst/>
              <a:rect l="l" t="t" r="r" b="b"/>
              <a:pathLst>
                <a:path w="2959293" h="3900221">
                  <a:moveTo>
                    <a:pt x="0" y="0"/>
                  </a:moveTo>
                  <a:lnTo>
                    <a:pt x="2959293" y="0"/>
                  </a:lnTo>
                  <a:lnTo>
                    <a:pt x="2959293" y="3900221"/>
                  </a:lnTo>
                  <a:lnTo>
                    <a:pt x="0" y="39002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</p:sp>
        <p:sp>
          <p:nvSpPr>
            <p:cNvPr id="28" name="Freeform 28"/>
            <p:cNvSpPr/>
            <p:nvPr/>
          </p:nvSpPr>
          <p:spPr>
            <a:xfrm>
              <a:off x="0" y="688036"/>
              <a:ext cx="2612464" cy="3018603"/>
            </a:xfrm>
            <a:custGeom>
              <a:avLst/>
              <a:gdLst/>
              <a:ahLst/>
              <a:cxnLst/>
              <a:rect l="l" t="t" r="r" b="b"/>
              <a:pathLst>
                <a:path w="2612464" h="3018603">
                  <a:moveTo>
                    <a:pt x="0" y="0"/>
                  </a:moveTo>
                  <a:lnTo>
                    <a:pt x="2612464" y="0"/>
                  </a:lnTo>
                  <a:lnTo>
                    <a:pt x="2612464" y="3018603"/>
                  </a:lnTo>
                  <a:lnTo>
                    <a:pt x="0" y="30186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xmlns="" r:embed="rId21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9" name="TextBox 29"/>
          <p:cNvSpPr txBox="1"/>
          <p:nvPr/>
        </p:nvSpPr>
        <p:spPr>
          <a:xfrm>
            <a:off x="1709793" y="1988293"/>
            <a:ext cx="7927627" cy="842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420"/>
              </a:lnSpc>
            </a:pPr>
            <a:r>
              <a:rPr lang="en-US" sz="6000" spc="-54">
                <a:solidFill>
                  <a:srgbClr val="000000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Nguyên vật liệu: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028700" y="6957561"/>
            <a:ext cx="4389317" cy="692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350"/>
              </a:lnSpc>
            </a:pPr>
            <a:r>
              <a:rPr lang="en-US" sz="5000" spc="-45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Các loại giấy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5110384" y="4040387"/>
            <a:ext cx="5042460" cy="692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350"/>
              </a:lnSpc>
            </a:pPr>
            <a:r>
              <a:rPr lang="en-US" sz="5000" spc="-45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Bút, thước, kéo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9144000" y="7336973"/>
            <a:ext cx="5042460" cy="692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350"/>
              </a:lnSpc>
            </a:pPr>
            <a:r>
              <a:rPr lang="en-US" sz="5000" spc="-45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Đinh ghim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3663958" y="4799212"/>
            <a:ext cx="5042460" cy="692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350"/>
              </a:lnSpc>
            </a:pPr>
            <a:r>
              <a:rPr lang="en-US" sz="5000" spc="-45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Que gỗ</a:t>
            </a:r>
          </a:p>
        </p:txBody>
      </p: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CB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65873" y="896798"/>
            <a:ext cx="16756254" cy="8809003"/>
            <a:chOff x="0" y="0"/>
            <a:chExt cx="1241204" cy="65251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41204" cy="652519"/>
            </a:xfrm>
            <a:custGeom>
              <a:avLst/>
              <a:gdLst/>
              <a:ahLst/>
              <a:cxnLst/>
              <a:rect l="l" t="t" r="r" b="b"/>
              <a:pathLst>
                <a:path w="1241204" h="652519">
                  <a:moveTo>
                    <a:pt x="43589" y="0"/>
                  </a:moveTo>
                  <a:lnTo>
                    <a:pt x="1197615" y="0"/>
                  </a:lnTo>
                  <a:cubicBezTo>
                    <a:pt x="1221688" y="0"/>
                    <a:pt x="1241204" y="19516"/>
                    <a:pt x="1241204" y="43589"/>
                  </a:cubicBezTo>
                  <a:lnTo>
                    <a:pt x="1241204" y="608929"/>
                  </a:lnTo>
                  <a:cubicBezTo>
                    <a:pt x="1241204" y="633003"/>
                    <a:pt x="1221688" y="652519"/>
                    <a:pt x="1197615" y="652519"/>
                  </a:cubicBezTo>
                  <a:lnTo>
                    <a:pt x="43589" y="652519"/>
                  </a:lnTo>
                  <a:cubicBezTo>
                    <a:pt x="19516" y="652519"/>
                    <a:pt x="0" y="633003"/>
                    <a:pt x="0" y="608929"/>
                  </a:cubicBezTo>
                  <a:lnTo>
                    <a:pt x="0" y="43589"/>
                  </a:lnTo>
                  <a:cubicBezTo>
                    <a:pt x="0" y="19516"/>
                    <a:pt x="19516" y="0"/>
                    <a:pt x="43589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619AC4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33350"/>
              <a:ext cx="1241204" cy="785869"/>
            </a:xfrm>
            <a:prstGeom prst="rect">
              <a:avLst/>
            </a:prstGeom>
          </p:spPr>
          <p:txBody>
            <a:bodyPr lIns="56444" tIns="56444" rIns="56444" bIns="56444" rtlCol="0" anchor="ctr"/>
            <a:lstStyle/>
            <a:p>
              <a:pPr algn="ctr">
                <a:lnSpc>
                  <a:spcPts val="961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4970131">
            <a:off x="2036526" y="1092714"/>
            <a:ext cx="256656" cy="885022"/>
          </a:xfrm>
          <a:custGeom>
            <a:avLst/>
            <a:gdLst/>
            <a:ahLst/>
            <a:cxnLst/>
            <a:rect l="l" t="t" r="r" b="b"/>
            <a:pathLst>
              <a:path w="256656" h="885022">
                <a:moveTo>
                  <a:pt x="0" y="0"/>
                </a:moveTo>
                <a:lnTo>
                  <a:pt x="256656" y="0"/>
                </a:lnTo>
                <a:lnTo>
                  <a:pt x="256656" y="885022"/>
                </a:lnTo>
                <a:lnTo>
                  <a:pt x="0" y="8850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901281" y="8495622"/>
            <a:ext cx="867537" cy="613585"/>
          </a:xfrm>
          <a:custGeom>
            <a:avLst/>
            <a:gdLst/>
            <a:ahLst/>
            <a:cxnLst/>
            <a:rect l="l" t="t" r="r" b="b"/>
            <a:pathLst>
              <a:path w="867537" h="613585">
                <a:moveTo>
                  <a:pt x="0" y="0"/>
                </a:moveTo>
                <a:lnTo>
                  <a:pt x="867537" y="0"/>
                </a:lnTo>
                <a:lnTo>
                  <a:pt x="867537" y="613585"/>
                </a:lnTo>
                <a:lnTo>
                  <a:pt x="0" y="6135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5648678" y="8388377"/>
            <a:ext cx="1873449" cy="1159624"/>
            <a:chOff x="0" y="0"/>
            <a:chExt cx="2497933" cy="1546166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2497933" cy="1546166"/>
              <a:chOff x="0" y="0"/>
              <a:chExt cx="881818" cy="545826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81818" cy="545826"/>
              </a:xfrm>
              <a:custGeom>
                <a:avLst/>
                <a:gdLst/>
                <a:ahLst/>
                <a:cxnLst/>
                <a:rect l="l" t="t" r="r" b="b"/>
                <a:pathLst>
                  <a:path w="881818" h="545826">
                    <a:moveTo>
                      <a:pt x="272913" y="0"/>
                    </a:moveTo>
                    <a:lnTo>
                      <a:pt x="608905" y="0"/>
                    </a:lnTo>
                    <a:cubicBezTo>
                      <a:pt x="759630" y="0"/>
                      <a:pt x="881818" y="122187"/>
                      <a:pt x="881818" y="272913"/>
                    </a:cubicBezTo>
                    <a:lnTo>
                      <a:pt x="881818" y="272913"/>
                    </a:lnTo>
                    <a:cubicBezTo>
                      <a:pt x="881818" y="345294"/>
                      <a:pt x="853064" y="414710"/>
                      <a:pt x="801883" y="465892"/>
                    </a:cubicBezTo>
                    <a:cubicBezTo>
                      <a:pt x="750702" y="517073"/>
                      <a:pt x="681286" y="545826"/>
                      <a:pt x="608905" y="545826"/>
                    </a:cubicBezTo>
                    <a:lnTo>
                      <a:pt x="272913" y="545826"/>
                    </a:lnTo>
                    <a:cubicBezTo>
                      <a:pt x="122187" y="545826"/>
                      <a:pt x="0" y="423639"/>
                      <a:pt x="0" y="272913"/>
                    </a:cubicBezTo>
                    <a:lnTo>
                      <a:pt x="0" y="272913"/>
                    </a:lnTo>
                    <a:cubicBezTo>
                      <a:pt x="0" y="122187"/>
                      <a:pt x="122187" y="0"/>
                      <a:pt x="272913" y="0"/>
                    </a:cubicBezTo>
                    <a:close/>
                  </a:path>
                </a:pathLst>
              </a:custGeom>
              <a:solidFill>
                <a:srgbClr val="619AC4"/>
              </a:solidFill>
              <a:ln w="66675" cap="rnd">
                <a:solidFill>
                  <a:srgbClr val="619AC4"/>
                </a:solidFill>
                <a:prstDash val="solid"/>
                <a:round/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133350"/>
                <a:ext cx="881818" cy="679176"/>
              </a:xfrm>
              <a:prstGeom prst="rect">
                <a:avLst/>
              </a:prstGeom>
            </p:spPr>
            <p:txBody>
              <a:bodyPr lIns="56444" tIns="56444" rIns="56444" bIns="56444" rtlCol="0" anchor="ctr"/>
              <a:lstStyle/>
              <a:p>
                <a:pPr algn="ctr">
                  <a:lnSpc>
                    <a:spcPts val="9619"/>
                  </a:lnSpc>
                </a:pPr>
                <a:endParaRPr/>
              </a:p>
            </p:txBody>
          </p:sp>
        </p:grpSp>
        <p:sp>
          <p:nvSpPr>
            <p:cNvPr id="11" name="Freeform 11"/>
            <p:cNvSpPr/>
            <p:nvPr/>
          </p:nvSpPr>
          <p:spPr>
            <a:xfrm>
              <a:off x="817313" y="454976"/>
              <a:ext cx="899530" cy="636213"/>
            </a:xfrm>
            <a:custGeom>
              <a:avLst/>
              <a:gdLst/>
              <a:ahLst/>
              <a:cxnLst/>
              <a:rect l="l" t="t" r="r" b="b"/>
              <a:pathLst>
                <a:path w="899530" h="636213">
                  <a:moveTo>
                    <a:pt x="0" y="0"/>
                  </a:moveTo>
                  <a:lnTo>
                    <a:pt x="899530" y="0"/>
                  </a:lnTo>
                  <a:lnTo>
                    <a:pt x="899530" y="636214"/>
                  </a:lnTo>
                  <a:lnTo>
                    <a:pt x="0" y="6362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>
            <a:off x="-213529" y="7687674"/>
            <a:ext cx="2378383" cy="2599326"/>
          </a:xfrm>
          <a:custGeom>
            <a:avLst/>
            <a:gdLst/>
            <a:ahLst/>
            <a:cxnLst/>
            <a:rect l="l" t="t" r="r" b="b"/>
            <a:pathLst>
              <a:path w="2378383" h="2599326">
                <a:moveTo>
                  <a:pt x="0" y="0"/>
                </a:moveTo>
                <a:lnTo>
                  <a:pt x="2378383" y="0"/>
                </a:lnTo>
                <a:lnTo>
                  <a:pt x="2378383" y="2599326"/>
                </a:lnTo>
                <a:lnTo>
                  <a:pt x="0" y="25993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314522" y="2665187"/>
            <a:ext cx="6934434" cy="4638574"/>
          </a:xfrm>
          <a:custGeom>
            <a:avLst/>
            <a:gdLst/>
            <a:ahLst/>
            <a:cxnLst/>
            <a:rect l="l" t="t" r="r" b="b"/>
            <a:pathLst>
              <a:path w="6934434" h="4638574">
                <a:moveTo>
                  <a:pt x="0" y="0"/>
                </a:moveTo>
                <a:lnTo>
                  <a:pt x="6934435" y="0"/>
                </a:lnTo>
                <a:lnTo>
                  <a:pt x="6934435" y="4638575"/>
                </a:lnTo>
                <a:lnTo>
                  <a:pt x="0" y="463857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8410882" y="5079531"/>
            <a:ext cx="1466237" cy="443537"/>
          </a:xfrm>
          <a:custGeom>
            <a:avLst/>
            <a:gdLst/>
            <a:ahLst/>
            <a:cxnLst/>
            <a:rect l="l" t="t" r="r" b="b"/>
            <a:pathLst>
              <a:path w="1466237" h="443537">
                <a:moveTo>
                  <a:pt x="0" y="0"/>
                </a:moveTo>
                <a:lnTo>
                  <a:pt x="1466236" y="0"/>
                </a:lnTo>
                <a:lnTo>
                  <a:pt x="1466236" y="443537"/>
                </a:lnTo>
                <a:lnTo>
                  <a:pt x="0" y="44353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0039043" y="2397567"/>
            <a:ext cx="7011110" cy="4906194"/>
          </a:xfrm>
          <a:custGeom>
            <a:avLst/>
            <a:gdLst/>
            <a:ahLst/>
            <a:cxnLst/>
            <a:rect l="l" t="t" r="r" b="b"/>
            <a:pathLst>
              <a:path w="7011110" h="4906194">
                <a:moveTo>
                  <a:pt x="0" y="0"/>
                </a:moveTo>
                <a:lnTo>
                  <a:pt x="7011111" y="0"/>
                </a:lnTo>
                <a:lnTo>
                  <a:pt x="7011111" y="4906195"/>
                </a:lnTo>
                <a:lnTo>
                  <a:pt x="0" y="490619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5768047" y="141631"/>
            <a:ext cx="2564212" cy="2787187"/>
          </a:xfrm>
          <a:custGeom>
            <a:avLst/>
            <a:gdLst/>
            <a:ahLst/>
            <a:cxnLst/>
            <a:rect l="l" t="t" r="r" b="b"/>
            <a:pathLst>
              <a:path w="2564212" h="2787187">
                <a:moveTo>
                  <a:pt x="0" y="0"/>
                </a:moveTo>
                <a:lnTo>
                  <a:pt x="2564213" y="0"/>
                </a:lnTo>
                <a:lnTo>
                  <a:pt x="2564213" y="2787187"/>
                </a:lnTo>
                <a:lnTo>
                  <a:pt x="0" y="278718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4602723" y="1419384"/>
            <a:ext cx="8860688" cy="842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420"/>
              </a:lnSpc>
            </a:pPr>
            <a:r>
              <a:rPr lang="en-US" sz="6000" spc="-54">
                <a:solidFill>
                  <a:srgbClr val="000000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Các bước thực hiện: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602723" y="7503302"/>
            <a:ext cx="9824399" cy="2044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50"/>
              </a:lnSpc>
            </a:pPr>
            <a:r>
              <a:rPr lang="en-US" sz="5000" spc="-45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Bước 1: </a:t>
            </a:r>
          </a:p>
          <a:p>
            <a:pPr marL="1079501" lvl="1" indent="-539750" algn="l">
              <a:lnSpc>
                <a:spcPts val="5350"/>
              </a:lnSpc>
              <a:buFont typeface="Arial"/>
              <a:buChar char="•"/>
            </a:pPr>
            <a:r>
              <a:rPr lang="en-US" sz="5000" spc="-45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Cắt giấy thành hình vuông</a:t>
            </a:r>
          </a:p>
          <a:p>
            <a:pPr marL="1079501" lvl="1" indent="-539750" algn="l">
              <a:lnSpc>
                <a:spcPts val="5350"/>
              </a:lnSpc>
              <a:buFont typeface="Arial"/>
              <a:buChar char="•"/>
            </a:pPr>
            <a:r>
              <a:rPr lang="en-US" sz="5000" spc="-45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Kẻ đường chéo</a:t>
            </a:r>
          </a:p>
        </p:txBody>
      </p: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CB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65873" y="896798"/>
            <a:ext cx="16756254" cy="8809003"/>
            <a:chOff x="0" y="0"/>
            <a:chExt cx="1241204" cy="65251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41204" cy="652519"/>
            </a:xfrm>
            <a:custGeom>
              <a:avLst/>
              <a:gdLst/>
              <a:ahLst/>
              <a:cxnLst/>
              <a:rect l="l" t="t" r="r" b="b"/>
              <a:pathLst>
                <a:path w="1241204" h="652519">
                  <a:moveTo>
                    <a:pt x="43589" y="0"/>
                  </a:moveTo>
                  <a:lnTo>
                    <a:pt x="1197615" y="0"/>
                  </a:lnTo>
                  <a:cubicBezTo>
                    <a:pt x="1221688" y="0"/>
                    <a:pt x="1241204" y="19516"/>
                    <a:pt x="1241204" y="43589"/>
                  </a:cubicBezTo>
                  <a:lnTo>
                    <a:pt x="1241204" y="608929"/>
                  </a:lnTo>
                  <a:cubicBezTo>
                    <a:pt x="1241204" y="633003"/>
                    <a:pt x="1221688" y="652519"/>
                    <a:pt x="1197615" y="652519"/>
                  </a:cubicBezTo>
                  <a:lnTo>
                    <a:pt x="43589" y="652519"/>
                  </a:lnTo>
                  <a:cubicBezTo>
                    <a:pt x="19516" y="652519"/>
                    <a:pt x="0" y="633003"/>
                    <a:pt x="0" y="608929"/>
                  </a:cubicBezTo>
                  <a:lnTo>
                    <a:pt x="0" y="43589"/>
                  </a:lnTo>
                  <a:cubicBezTo>
                    <a:pt x="0" y="19516"/>
                    <a:pt x="19516" y="0"/>
                    <a:pt x="43589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619AC4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33350"/>
              <a:ext cx="1241204" cy="785869"/>
            </a:xfrm>
            <a:prstGeom prst="rect">
              <a:avLst/>
            </a:prstGeom>
          </p:spPr>
          <p:txBody>
            <a:bodyPr lIns="56444" tIns="56444" rIns="56444" bIns="56444" rtlCol="0" anchor="ctr"/>
            <a:lstStyle/>
            <a:p>
              <a:pPr algn="ctr">
                <a:lnSpc>
                  <a:spcPts val="961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4970131">
            <a:off x="2036526" y="1092714"/>
            <a:ext cx="256656" cy="885022"/>
          </a:xfrm>
          <a:custGeom>
            <a:avLst/>
            <a:gdLst/>
            <a:ahLst/>
            <a:cxnLst/>
            <a:rect l="l" t="t" r="r" b="b"/>
            <a:pathLst>
              <a:path w="256656" h="885022">
                <a:moveTo>
                  <a:pt x="0" y="0"/>
                </a:moveTo>
                <a:lnTo>
                  <a:pt x="256656" y="0"/>
                </a:lnTo>
                <a:lnTo>
                  <a:pt x="256656" y="885022"/>
                </a:lnTo>
                <a:lnTo>
                  <a:pt x="0" y="8850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901281" y="8495622"/>
            <a:ext cx="867537" cy="613585"/>
          </a:xfrm>
          <a:custGeom>
            <a:avLst/>
            <a:gdLst/>
            <a:ahLst/>
            <a:cxnLst/>
            <a:rect l="l" t="t" r="r" b="b"/>
            <a:pathLst>
              <a:path w="867537" h="613585">
                <a:moveTo>
                  <a:pt x="0" y="0"/>
                </a:moveTo>
                <a:lnTo>
                  <a:pt x="867537" y="0"/>
                </a:lnTo>
                <a:lnTo>
                  <a:pt x="867537" y="613585"/>
                </a:lnTo>
                <a:lnTo>
                  <a:pt x="0" y="6135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5648678" y="8388377"/>
            <a:ext cx="1873449" cy="1159624"/>
            <a:chOff x="0" y="0"/>
            <a:chExt cx="2497933" cy="1546166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2497933" cy="1546166"/>
              <a:chOff x="0" y="0"/>
              <a:chExt cx="881818" cy="545826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81818" cy="545826"/>
              </a:xfrm>
              <a:custGeom>
                <a:avLst/>
                <a:gdLst/>
                <a:ahLst/>
                <a:cxnLst/>
                <a:rect l="l" t="t" r="r" b="b"/>
                <a:pathLst>
                  <a:path w="881818" h="545826">
                    <a:moveTo>
                      <a:pt x="272913" y="0"/>
                    </a:moveTo>
                    <a:lnTo>
                      <a:pt x="608905" y="0"/>
                    </a:lnTo>
                    <a:cubicBezTo>
                      <a:pt x="759630" y="0"/>
                      <a:pt x="881818" y="122187"/>
                      <a:pt x="881818" y="272913"/>
                    </a:cubicBezTo>
                    <a:lnTo>
                      <a:pt x="881818" y="272913"/>
                    </a:lnTo>
                    <a:cubicBezTo>
                      <a:pt x="881818" y="345294"/>
                      <a:pt x="853064" y="414710"/>
                      <a:pt x="801883" y="465892"/>
                    </a:cubicBezTo>
                    <a:cubicBezTo>
                      <a:pt x="750702" y="517073"/>
                      <a:pt x="681286" y="545826"/>
                      <a:pt x="608905" y="545826"/>
                    </a:cubicBezTo>
                    <a:lnTo>
                      <a:pt x="272913" y="545826"/>
                    </a:lnTo>
                    <a:cubicBezTo>
                      <a:pt x="122187" y="545826"/>
                      <a:pt x="0" y="423639"/>
                      <a:pt x="0" y="272913"/>
                    </a:cubicBezTo>
                    <a:lnTo>
                      <a:pt x="0" y="272913"/>
                    </a:lnTo>
                    <a:cubicBezTo>
                      <a:pt x="0" y="122187"/>
                      <a:pt x="122187" y="0"/>
                      <a:pt x="272913" y="0"/>
                    </a:cubicBezTo>
                    <a:close/>
                  </a:path>
                </a:pathLst>
              </a:custGeom>
              <a:solidFill>
                <a:srgbClr val="619AC4"/>
              </a:solidFill>
              <a:ln w="66675" cap="rnd">
                <a:solidFill>
                  <a:srgbClr val="619AC4"/>
                </a:solidFill>
                <a:prstDash val="solid"/>
                <a:round/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133350"/>
                <a:ext cx="881818" cy="679176"/>
              </a:xfrm>
              <a:prstGeom prst="rect">
                <a:avLst/>
              </a:prstGeom>
            </p:spPr>
            <p:txBody>
              <a:bodyPr lIns="56444" tIns="56444" rIns="56444" bIns="56444" rtlCol="0" anchor="ctr"/>
              <a:lstStyle/>
              <a:p>
                <a:pPr algn="ctr">
                  <a:lnSpc>
                    <a:spcPts val="9619"/>
                  </a:lnSpc>
                </a:pPr>
                <a:endParaRPr/>
              </a:p>
            </p:txBody>
          </p:sp>
        </p:grpSp>
        <p:sp>
          <p:nvSpPr>
            <p:cNvPr id="11" name="Freeform 11"/>
            <p:cNvSpPr/>
            <p:nvPr/>
          </p:nvSpPr>
          <p:spPr>
            <a:xfrm>
              <a:off x="817313" y="454976"/>
              <a:ext cx="899530" cy="636213"/>
            </a:xfrm>
            <a:custGeom>
              <a:avLst/>
              <a:gdLst/>
              <a:ahLst/>
              <a:cxnLst/>
              <a:rect l="l" t="t" r="r" b="b"/>
              <a:pathLst>
                <a:path w="899530" h="636213">
                  <a:moveTo>
                    <a:pt x="0" y="0"/>
                  </a:moveTo>
                  <a:lnTo>
                    <a:pt x="899530" y="0"/>
                  </a:lnTo>
                  <a:lnTo>
                    <a:pt x="899530" y="636214"/>
                  </a:lnTo>
                  <a:lnTo>
                    <a:pt x="0" y="6362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>
            <a:off x="-213529" y="5877108"/>
            <a:ext cx="4035051" cy="4409892"/>
          </a:xfrm>
          <a:custGeom>
            <a:avLst/>
            <a:gdLst/>
            <a:ahLst/>
            <a:cxnLst/>
            <a:rect l="l" t="t" r="r" b="b"/>
            <a:pathLst>
              <a:path w="4035051" h="4409892">
                <a:moveTo>
                  <a:pt x="0" y="0"/>
                </a:moveTo>
                <a:lnTo>
                  <a:pt x="4035051" y="0"/>
                </a:lnTo>
                <a:lnTo>
                  <a:pt x="4035051" y="4409892"/>
                </a:lnTo>
                <a:lnTo>
                  <a:pt x="0" y="44098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961417" y="240542"/>
            <a:ext cx="2747266" cy="3577557"/>
          </a:xfrm>
          <a:custGeom>
            <a:avLst/>
            <a:gdLst/>
            <a:ahLst/>
            <a:cxnLst/>
            <a:rect l="l" t="t" r="r" b="b"/>
            <a:pathLst>
              <a:path w="2747266" h="3577557">
                <a:moveTo>
                  <a:pt x="0" y="0"/>
                </a:moveTo>
                <a:lnTo>
                  <a:pt x="2747266" y="0"/>
                </a:lnTo>
                <a:lnTo>
                  <a:pt x="2747266" y="3577558"/>
                </a:lnTo>
                <a:lnTo>
                  <a:pt x="0" y="357755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028700" y="2261394"/>
            <a:ext cx="5268952" cy="3615714"/>
          </a:xfrm>
          <a:custGeom>
            <a:avLst/>
            <a:gdLst/>
            <a:ahLst/>
            <a:cxnLst/>
            <a:rect l="l" t="t" r="r" b="b"/>
            <a:pathLst>
              <a:path w="5268952" h="3615714">
                <a:moveTo>
                  <a:pt x="0" y="0"/>
                </a:moveTo>
                <a:lnTo>
                  <a:pt x="5268952" y="0"/>
                </a:lnTo>
                <a:lnTo>
                  <a:pt x="5268952" y="3615714"/>
                </a:lnTo>
                <a:lnTo>
                  <a:pt x="0" y="361571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6297652" y="3151350"/>
            <a:ext cx="5273740" cy="3576029"/>
          </a:xfrm>
          <a:custGeom>
            <a:avLst/>
            <a:gdLst/>
            <a:ahLst/>
            <a:cxnLst/>
            <a:rect l="l" t="t" r="r" b="b"/>
            <a:pathLst>
              <a:path w="5273740" h="3576029">
                <a:moveTo>
                  <a:pt x="0" y="0"/>
                </a:moveTo>
                <a:lnTo>
                  <a:pt x="5273740" y="0"/>
                </a:lnTo>
                <a:lnTo>
                  <a:pt x="5273740" y="3576029"/>
                </a:lnTo>
                <a:lnTo>
                  <a:pt x="0" y="357602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1571392" y="4536521"/>
            <a:ext cx="5687908" cy="3851857"/>
          </a:xfrm>
          <a:custGeom>
            <a:avLst/>
            <a:gdLst/>
            <a:ahLst/>
            <a:cxnLst/>
            <a:rect l="l" t="t" r="r" b="b"/>
            <a:pathLst>
              <a:path w="5687908" h="3851857">
                <a:moveTo>
                  <a:pt x="0" y="0"/>
                </a:moveTo>
                <a:lnTo>
                  <a:pt x="5687908" y="0"/>
                </a:lnTo>
                <a:lnTo>
                  <a:pt x="5687908" y="3851856"/>
                </a:lnTo>
                <a:lnTo>
                  <a:pt x="0" y="385185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694930">
            <a:off x="13814428" y="1673505"/>
            <a:ext cx="1636864" cy="2557600"/>
          </a:xfrm>
          <a:custGeom>
            <a:avLst/>
            <a:gdLst/>
            <a:ahLst/>
            <a:cxnLst/>
            <a:rect l="l" t="t" r="r" b="b"/>
            <a:pathLst>
              <a:path w="1636864" h="2557600">
                <a:moveTo>
                  <a:pt x="0" y="0"/>
                </a:moveTo>
                <a:lnTo>
                  <a:pt x="1636863" y="0"/>
                </a:lnTo>
                <a:lnTo>
                  <a:pt x="1636863" y="2557599"/>
                </a:lnTo>
                <a:lnTo>
                  <a:pt x="0" y="255759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4713656" y="1419384"/>
            <a:ext cx="8860688" cy="842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420"/>
              </a:lnSpc>
            </a:pPr>
            <a:r>
              <a:rPr lang="en-US" sz="6000" spc="-54">
                <a:solidFill>
                  <a:srgbClr val="000000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Các bước thực hiện: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967078" y="7209358"/>
            <a:ext cx="5322378" cy="692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50"/>
              </a:lnSpc>
            </a:pPr>
            <a:r>
              <a:rPr lang="en-US" sz="5000" spc="-45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Bước 2: Gấp giấy</a:t>
            </a:r>
          </a:p>
        </p:txBody>
      </p: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CB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65873" y="896798"/>
            <a:ext cx="16756254" cy="8809003"/>
            <a:chOff x="0" y="0"/>
            <a:chExt cx="1241204" cy="65251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41204" cy="652519"/>
            </a:xfrm>
            <a:custGeom>
              <a:avLst/>
              <a:gdLst/>
              <a:ahLst/>
              <a:cxnLst/>
              <a:rect l="l" t="t" r="r" b="b"/>
              <a:pathLst>
                <a:path w="1241204" h="652519">
                  <a:moveTo>
                    <a:pt x="43589" y="0"/>
                  </a:moveTo>
                  <a:lnTo>
                    <a:pt x="1197615" y="0"/>
                  </a:lnTo>
                  <a:cubicBezTo>
                    <a:pt x="1221688" y="0"/>
                    <a:pt x="1241204" y="19516"/>
                    <a:pt x="1241204" y="43589"/>
                  </a:cubicBezTo>
                  <a:lnTo>
                    <a:pt x="1241204" y="608929"/>
                  </a:lnTo>
                  <a:cubicBezTo>
                    <a:pt x="1241204" y="633003"/>
                    <a:pt x="1221688" y="652519"/>
                    <a:pt x="1197615" y="652519"/>
                  </a:cubicBezTo>
                  <a:lnTo>
                    <a:pt x="43589" y="652519"/>
                  </a:lnTo>
                  <a:cubicBezTo>
                    <a:pt x="19516" y="652519"/>
                    <a:pt x="0" y="633003"/>
                    <a:pt x="0" y="608929"/>
                  </a:cubicBezTo>
                  <a:lnTo>
                    <a:pt x="0" y="43589"/>
                  </a:lnTo>
                  <a:cubicBezTo>
                    <a:pt x="0" y="19516"/>
                    <a:pt x="19516" y="0"/>
                    <a:pt x="43589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619AC4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33350"/>
              <a:ext cx="1241204" cy="785869"/>
            </a:xfrm>
            <a:prstGeom prst="rect">
              <a:avLst/>
            </a:prstGeom>
          </p:spPr>
          <p:txBody>
            <a:bodyPr lIns="56444" tIns="56444" rIns="56444" bIns="56444" rtlCol="0" anchor="ctr"/>
            <a:lstStyle/>
            <a:p>
              <a:pPr algn="ctr">
                <a:lnSpc>
                  <a:spcPts val="961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4970131">
            <a:off x="2036526" y="1092714"/>
            <a:ext cx="256656" cy="885022"/>
          </a:xfrm>
          <a:custGeom>
            <a:avLst/>
            <a:gdLst/>
            <a:ahLst/>
            <a:cxnLst/>
            <a:rect l="l" t="t" r="r" b="b"/>
            <a:pathLst>
              <a:path w="256656" h="885022">
                <a:moveTo>
                  <a:pt x="0" y="0"/>
                </a:moveTo>
                <a:lnTo>
                  <a:pt x="256656" y="0"/>
                </a:lnTo>
                <a:lnTo>
                  <a:pt x="256656" y="885022"/>
                </a:lnTo>
                <a:lnTo>
                  <a:pt x="0" y="8850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901281" y="8495622"/>
            <a:ext cx="867537" cy="613585"/>
          </a:xfrm>
          <a:custGeom>
            <a:avLst/>
            <a:gdLst/>
            <a:ahLst/>
            <a:cxnLst/>
            <a:rect l="l" t="t" r="r" b="b"/>
            <a:pathLst>
              <a:path w="867537" h="613585">
                <a:moveTo>
                  <a:pt x="0" y="0"/>
                </a:moveTo>
                <a:lnTo>
                  <a:pt x="867537" y="0"/>
                </a:lnTo>
                <a:lnTo>
                  <a:pt x="867537" y="613585"/>
                </a:lnTo>
                <a:lnTo>
                  <a:pt x="0" y="61358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5648678" y="8388377"/>
            <a:ext cx="1873449" cy="1159624"/>
            <a:chOff x="0" y="0"/>
            <a:chExt cx="2497933" cy="1546166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2497933" cy="1546166"/>
              <a:chOff x="0" y="0"/>
              <a:chExt cx="881818" cy="545826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881818" cy="545826"/>
              </a:xfrm>
              <a:custGeom>
                <a:avLst/>
                <a:gdLst/>
                <a:ahLst/>
                <a:cxnLst/>
                <a:rect l="l" t="t" r="r" b="b"/>
                <a:pathLst>
                  <a:path w="881818" h="545826">
                    <a:moveTo>
                      <a:pt x="272913" y="0"/>
                    </a:moveTo>
                    <a:lnTo>
                      <a:pt x="608905" y="0"/>
                    </a:lnTo>
                    <a:cubicBezTo>
                      <a:pt x="759630" y="0"/>
                      <a:pt x="881818" y="122187"/>
                      <a:pt x="881818" y="272913"/>
                    </a:cubicBezTo>
                    <a:lnTo>
                      <a:pt x="881818" y="272913"/>
                    </a:lnTo>
                    <a:cubicBezTo>
                      <a:pt x="881818" y="345294"/>
                      <a:pt x="853064" y="414710"/>
                      <a:pt x="801883" y="465892"/>
                    </a:cubicBezTo>
                    <a:cubicBezTo>
                      <a:pt x="750702" y="517073"/>
                      <a:pt x="681286" y="545826"/>
                      <a:pt x="608905" y="545826"/>
                    </a:cubicBezTo>
                    <a:lnTo>
                      <a:pt x="272913" y="545826"/>
                    </a:lnTo>
                    <a:cubicBezTo>
                      <a:pt x="122187" y="545826"/>
                      <a:pt x="0" y="423639"/>
                      <a:pt x="0" y="272913"/>
                    </a:cubicBezTo>
                    <a:lnTo>
                      <a:pt x="0" y="272913"/>
                    </a:lnTo>
                    <a:cubicBezTo>
                      <a:pt x="0" y="122187"/>
                      <a:pt x="122187" y="0"/>
                      <a:pt x="272913" y="0"/>
                    </a:cubicBezTo>
                    <a:close/>
                  </a:path>
                </a:pathLst>
              </a:custGeom>
              <a:solidFill>
                <a:srgbClr val="619AC4"/>
              </a:solidFill>
              <a:ln w="66675" cap="rnd">
                <a:solidFill>
                  <a:srgbClr val="619AC4"/>
                </a:solidFill>
                <a:prstDash val="solid"/>
                <a:round/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133350"/>
                <a:ext cx="881818" cy="679176"/>
              </a:xfrm>
              <a:prstGeom prst="rect">
                <a:avLst/>
              </a:prstGeom>
            </p:spPr>
            <p:txBody>
              <a:bodyPr lIns="56444" tIns="56444" rIns="56444" bIns="56444" rtlCol="0" anchor="ctr"/>
              <a:lstStyle/>
              <a:p>
                <a:pPr algn="ctr">
                  <a:lnSpc>
                    <a:spcPts val="9619"/>
                  </a:lnSpc>
                </a:pPr>
                <a:endParaRPr/>
              </a:p>
            </p:txBody>
          </p:sp>
        </p:grpSp>
        <p:sp>
          <p:nvSpPr>
            <p:cNvPr id="11" name="Freeform 11"/>
            <p:cNvSpPr/>
            <p:nvPr/>
          </p:nvSpPr>
          <p:spPr>
            <a:xfrm>
              <a:off x="817313" y="454976"/>
              <a:ext cx="899530" cy="636213"/>
            </a:xfrm>
            <a:custGeom>
              <a:avLst/>
              <a:gdLst/>
              <a:ahLst/>
              <a:cxnLst/>
              <a:rect l="l" t="t" r="r" b="b"/>
              <a:pathLst>
                <a:path w="899530" h="636213">
                  <a:moveTo>
                    <a:pt x="0" y="0"/>
                  </a:moveTo>
                  <a:lnTo>
                    <a:pt x="899530" y="0"/>
                  </a:lnTo>
                  <a:lnTo>
                    <a:pt x="899530" y="636214"/>
                  </a:lnTo>
                  <a:lnTo>
                    <a:pt x="0" y="6362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2" name="Freeform 12"/>
          <p:cNvSpPr/>
          <p:nvPr/>
        </p:nvSpPr>
        <p:spPr>
          <a:xfrm>
            <a:off x="1538557" y="2748384"/>
            <a:ext cx="6740012" cy="4533641"/>
          </a:xfrm>
          <a:custGeom>
            <a:avLst/>
            <a:gdLst/>
            <a:ahLst/>
            <a:cxnLst/>
            <a:rect l="l" t="t" r="r" b="b"/>
            <a:pathLst>
              <a:path w="6740012" h="4533641">
                <a:moveTo>
                  <a:pt x="0" y="0"/>
                </a:moveTo>
                <a:lnTo>
                  <a:pt x="6740012" y="0"/>
                </a:lnTo>
                <a:lnTo>
                  <a:pt x="6740012" y="4533640"/>
                </a:lnTo>
                <a:lnTo>
                  <a:pt x="0" y="45336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9440780" y="2748384"/>
            <a:ext cx="6744316" cy="4481123"/>
          </a:xfrm>
          <a:custGeom>
            <a:avLst/>
            <a:gdLst/>
            <a:ahLst/>
            <a:cxnLst/>
            <a:rect l="l" t="t" r="r" b="b"/>
            <a:pathLst>
              <a:path w="6744316" h="4481123">
                <a:moveTo>
                  <a:pt x="0" y="0"/>
                </a:moveTo>
                <a:lnTo>
                  <a:pt x="6744316" y="0"/>
                </a:lnTo>
                <a:lnTo>
                  <a:pt x="6744316" y="4481123"/>
                </a:lnTo>
                <a:lnTo>
                  <a:pt x="0" y="448112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611499">
            <a:off x="347109" y="5923326"/>
            <a:ext cx="2662979" cy="4160905"/>
          </a:xfrm>
          <a:custGeom>
            <a:avLst/>
            <a:gdLst/>
            <a:ahLst/>
            <a:cxnLst/>
            <a:rect l="l" t="t" r="r" b="b"/>
            <a:pathLst>
              <a:path w="2662979" h="4160905">
                <a:moveTo>
                  <a:pt x="0" y="0"/>
                </a:moveTo>
                <a:lnTo>
                  <a:pt x="2662980" y="0"/>
                </a:lnTo>
                <a:lnTo>
                  <a:pt x="2662980" y="4160905"/>
                </a:lnTo>
                <a:lnTo>
                  <a:pt x="0" y="416090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669530">
            <a:off x="15290810" y="-155462"/>
            <a:ext cx="2956016" cy="3016343"/>
          </a:xfrm>
          <a:prstGeom prst="rect">
            <a:avLst/>
          </a:prstGeom>
        </p:spPr>
      </p:pic>
      <p:sp>
        <p:nvSpPr>
          <p:cNvPr id="16" name="Freeform 16"/>
          <p:cNvSpPr/>
          <p:nvPr/>
        </p:nvSpPr>
        <p:spPr>
          <a:xfrm>
            <a:off x="0" y="99990"/>
            <a:ext cx="3357198" cy="3235499"/>
          </a:xfrm>
          <a:custGeom>
            <a:avLst/>
            <a:gdLst/>
            <a:ahLst/>
            <a:cxnLst/>
            <a:rect l="l" t="t" r="r" b="b"/>
            <a:pathLst>
              <a:path w="3357198" h="3235499">
                <a:moveTo>
                  <a:pt x="0" y="0"/>
                </a:moveTo>
                <a:lnTo>
                  <a:pt x="3357198" y="0"/>
                </a:lnTo>
                <a:lnTo>
                  <a:pt x="3357198" y="3235500"/>
                </a:lnTo>
                <a:lnTo>
                  <a:pt x="0" y="32355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4811109" y="1601900"/>
            <a:ext cx="8860688" cy="842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420"/>
              </a:lnSpc>
            </a:pPr>
            <a:r>
              <a:rPr lang="en-US" sz="6000" spc="-54">
                <a:solidFill>
                  <a:srgbClr val="000000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Các bước thực hiện: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908563" y="7399365"/>
            <a:ext cx="8665781" cy="2044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50"/>
              </a:lnSpc>
            </a:pPr>
            <a:r>
              <a:rPr lang="en-US" sz="5000" spc="-45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Bước 3: </a:t>
            </a:r>
          </a:p>
          <a:p>
            <a:pPr marL="1079501" lvl="1" indent="-539750" algn="l">
              <a:lnSpc>
                <a:spcPts val="5350"/>
              </a:lnSpc>
              <a:buFont typeface="Arial"/>
              <a:buChar char="•"/>
            </a:pPr>
            <a:r>
              <a:rPr lang="en-US" sz="5000" spc="-45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Cố định các góc tại tâm</a:t>
            </a:r>
          </a:p>
          <a:p>
            <a:pPr marL="1079501" lvl="1" indent="-539750" algn="l">
              <a:lnSpc>
                <a:spcPts val="5350"/>
              </a:lnSpc>
              <a:buFont typeface="Arial"/>
              <a:buChar char="•"/>
            </a:pPr>
            <a:r>
              <a:rPr lang="en-US" sz="5000" spc="-45">
                <a:solidFill>
                  <a:srgbClr val="000000"/>
                </a:solidFill>
                <a:latin typeface="Muli Bold"/>
                <a:ea typeface="Muli Bold"/>
                <a:cs typeface="Muli Bold"/>
                <a:sym typeface="Muli Bold"/>
              </a:rPr>
              <a:t> Hoàn thành</a:t>
            </a:r>
          </a:p>
        </p:txBody>
      </p: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CB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65873" y="738998"/>
            <a:ext cx="16756254" cy="8809003"/>
            <a:chOff x="0" y="0"/>
            <a:chExt cx="1241204" cy="65251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41204" cy="652519"/>
            </a:xfrm>
            <a:custGeom>
              <a:avLst/>
              <a:gdLst/>
              <a:ahLst/>
              <a:cxnLst/>
              <a:rect l="l" t="t" r="r" b="b"/>
              <a:pathLst>
                <a:path w="1241204" h="652519">
                  <a:moveTo>
                    <a:pt x="43589" y="0"/>
                  </a:moveTo>
                  <a:lnTo>
                    <a:pt x="1197615" y="0"/>
                  </a:lnTo>
                  <a:cubicBezTo>
                    <a:pt x="1221688" y="0"/>
                    <a:pt x="1241204" y="19516"/>
                    <a:pt x="1241204" y="43589"/>
                  </a:cubicBezTo>
                  <a:lnTo>
                    <a:pt x="1241204" y="608929"/>
                  </a:lnTo>
                  <a:cubicBezTo>
                    <a:pt x="1241204" y="633003"/>
                    <a:pt x="1221688" y="652519"/>
                    <a:pt x="1197615" y="652519"/>
                  </a:cubicBezTo>
                  <a:lnTo>
                    <a:pt x="43589" y="652519"/>
                  </a:lnTo>
                  <a:cubicBezTo>
                    <a:pt x="19516" y="652519"/>
                    <a:pt x="0" y="633003"/>
                    <a:pt x="0" y="608929"/>
                  </a:cubicBezTo>
                  <a:lnTo>
                    <a:pt x="0" y="43589"/>
                  </a:lnTo>
                  <a:cubicBezTo>
                    <a:pt x="0" y="19516"/>
                    <a:pt x="19516" y="0"/>
                    <a:pt x="43589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619AC4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33350"/>
              <a:ext cx="1241204" cy="785869"/>
            </a:xfrm>
            <a:prstGeom prst="rect">
              <a:avLst/>
            </a:prstGeom>
          </p:spPr>
          <p:txBody>
            <a:bodyPr lIns="56444" tIns="56444" rIns="56444" bIns="56444" rtlCol="0" anchor="ctr"/>
            <a:lstStyle/>
            <a:p>
              <a:pPr algn="ctr">
                <a:lnSpc>
                  <a:spcPts val="961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648678" y="8388377"/>
            <a:ext cx="1873449" cy="1159624"/>
            <a:chOff x="0" y="0"/>
            <a:chExt cx="2497933" cy="1546166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2497933" cy="1546166"/>
              <a:chOff x="0" y="0"/>
              <a:chExt cx="881818" cy="54582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81818" cy="545826"/>
              </a:xfrm>
              <a:custGeom>
                <a:avLst/>
                <a:gdLst/>
                <a:ahLst/>
                <a:cxnLst/>
                <a:rect l="l" t="t" r="r" b="b"/>
                <a:pathLst>
                  <a:path w="881818" h="545826">
                    <a:moveTo>
                      <a:pt x="272913" y="0"/>
                    </a:moveTo>
                    <a:lnTo>
                      <a:pt x="608905" y="0"/>
                    </a:lnTo>
                    <a:cubicBezTo>
                      <a:pt x="759630" y="0"/>
                      <a:pt x="881818" y="122187"/>
                      <a:pt x="881818" y="272913"/>
                    </a:cubicBezTo>
                    <a:lnTo>
                      <a:pt x="881818" y="272913"/>
                    </a:lnTo>
                    <a:cubicBezTo>
                      <a:pt x="881818" y="345294"/>
                      <a:pt x="853064" y="414710"/>
                      <a:pt x="801883" y="465892"/>
                    </a:cubicBezTo>
                    <a:cubicBezTo>
                      <a:pt x="750702" y="517073"/>
                      <a:pt x="681286" y="545826"/>
                      <a:pt x="608905" y="545826"/>
                    </a:cubicBezTo>
                    <a:lnTo>
                      <a:pt x="272913" y="545826"/>
                    </a:lnTo>
                    <a:cubicBezTo>
                      <a:pt x="122187" y="545826"/>
                      <a:pt x="0" y="423639"/>
                      <a:pt x="0" y="272913"/>
                    </a:cubicBezTo>
                    <a:lnTo>
                      <a:pt x="0" y="272913"/>
                    </a:lnTo>
                    <a:cubicBezTo>
                      <a:pt x="0" y="122187"/>
                      <a:pt x="122187" y="0"/>
                      <a:pt x="272913" y="0"/>
                    </a:cubicBezTo>
                    <a:close/>
                  </a:path>
                </a:pathLst>
              </a:custGeom>
              <a:solidFill>
                <a:srgbClr val="619AC4"/>
              </a:solidFill>
              <a:ln w="66675" cap="rnd">
                <a:solidFill>
                  <a:srgbClr val="619AC4"/>
                </a:solidFill>
                <a:prstDash val="solid"/>
                <a:round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133350"/>
                <a:ext cx="881818" cy="679176"/>
              </a:xfrm>
              <a:prstGeom prst="rect">
                <a:avLst/>
              </a:prstGeom>
            </p:spPr>
            <p:txBody>
              <a:bodyPr lIns="56444" tIns="56444" rIns="56444" bIns="56444" rtlCol="0" anchor="ctr"/>
              <a:lstStyle/>
              <a:p>
                <a:pPr algn="ctr">
                  <a:lnSpc>
                    <a:spcPts val="9619"/>
                  </a:lnSpc>
                </a:pPr>
                <a:endParaRPr/>
              </a:p>
            </p:txBody>
          </p:sp>
        </p:grpSp>
        <p:sp>
          <p:nvSpPr>
            <p:cNvPr id="9" name="Freeform 9"/>
            <p:cNvSpPr/>
            <p:nvPr/>
          </p:nvSpPr>
          <p:spPr>
            <a:xfrm>
              <a:off x="817313" y="454976"/>
              <a:ext cx="899530" cy="636213"/>
            </a:xfrm>
            <a:custGeom>
              <a:avLst/>
              <a:gdLst/>
              <a:ahLst/>
              <a:cxnLst/>
              <a:rect l="l" t="t" r="r" b="b"/>
              <a:pathLst>
                <a:path w="899530" h="636213">
                  <a:moveTo>
                    <a:pt x="0" y="0"/>
                  </a:moveTo>
                  <a:lnTo>
                    <a:pt x="899530" y="0"/>
                  </a:lnTo>
                  <a:lnTo>
                    <a:pt x="899530" y="636214"/>
                  </a:lnTo>
                  <a:lnTo>
                    <a:pt x="0" y="6362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0" name="Freeform 10"/>
          <p:cNvSpPr/>
          <p:nvPr/>
        </p:nvSpPr>
        <p:spPr>
          <a:xfrm rot="11549">
            <a:off x="505884" y="9287076"/>
            <a:ext cx="17135094" cy="2977223"/>
          </a:xfrm>
          <a:custGeom>
            <a:avLst/>
            <a:gdLst/>
            <a:ahLst/>
            <a:cxnLst/>
            <a:rect l="l" t="t" r="r" b="b"/>
            <a:pathLst>
              <a:path w="17135094" h="2977223">
                <a:moveTo>
                  <a:pt x="0" y="0"/>
                </a:moveTo>
                <a:lnTo>
                  <a:pt x="17135095" y="0"/>
                </a:lnTo>
                <a:lnTo>
                  <a:pt x="17135095" y="2977222"/>
                </a:lnTo>
                <a:lnTo>
                  <a:pt x="0" y="29772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11667465" y="268841"/>
            <a:ext cx="3670641" cy="5806999"/>
            <a:chOff x="0" y="0"/>
            <a:chExt cx="4894188" cy="7742666"/>
          </a:xfrm>
        </p:grpSpPr>
        <p:sp>
          <p:nvSpPr>
            <p:cNvPr id="12" name="Freeform 12"/>
            <p:cNvSpPr/>
            <p:nvPr/>
          </p:nvSpPr>
          <p:spPr>
            <a:xfrm>
              <a:off x="0" y="968704"/>
              <a:ext cx="4894188" cy="6773962"/>
            </a:xfrm>
            <a:custGeom>
              <a:avLst/>
              <a:gdLst/>
              <a:ahLst/>
              <a:cxnLst/>
              <a:rect l="l" t="t" r="r" b="b"/>
              <a:pathLst>
                <a:path w="4894188" h="6773962">
                  <a:moveTo>
                    <a:pt x="0" y="0"/>
                  </a:moveTo>
                  <a:lnTo>
                    <a:pt x="4894188" y="0"/>
                  </a:lnTo>
                  <a:lnTo>
                    <a:pt x="4894188" y="6773962"/>
                  </a:lnTo>
                  <a:lnTo>
                    <a:pt x="0" y="67739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490342" y="2245926"/>
              <a:ext cx="614828" cy="688883"/>
            </a:xfrm>
            <a:custGeom>
              <a:avLst/>
              <a:gdLst/>
              <a:ahLst/>
              <a:cxnLst/>
              <a:rect l="l" t="t" r="r" b="b"/>
              <a:pathLst>
                <a:path w="614828" h="688883">
                  <a:moveTo>
                    <a:pt x="0" y="0"/>
                  </a:moveTo>
                  <a:lnTo>
                    <a:pt x="614829" y="0"/>
                  </a:lnTo>
                  <a:lnTo>
                    <a:pt x="614829" y="688884"/>
                  </a:lnTo>
                  <a:lnTo>
                    <a:pt x="0" y="6888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1136090" y="2394983"/>
              <a:ext cx="614828" cy="688883"/>
            </a:xfrm>
            <a:custGeom>
              <a:avLst/>
              <a:gdLst/>
              <a:ahLst/>
              <a:cxnLst/>
              <a:rect l="l" t="t" r="r" b="b"/>
              <a:pathLst>
                <a:path w="614828" h="688883">
                  <a:moveTo>
                    <a:pt x="0" y="0"/>
                  </a:moveTo>
                  <a:lnTo>
                    <a:pt x="614828" y="0"/>
                  </a:lnTo>
                  <a:lnTo>
                    <a:pt x="614828" y="688883"/>
                  </a:lnTo>
                  <a:lnTo>
                    <a:pt x="0" y="6888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1823185" y="2590368"/>
              <a:ext cx="614828" cy="688883"/>
            </a:xfrm>
            <a:custGeom>
              <a:avLst/>
              <a:gdLst/>
              <a:ahLst/>
              <a:cxnLst/>
              <a:rect l="l" t="t" r="r" b="b"/>
              <a:pathLst>
                <a:path w="614828" h="688883">
                  <a:moveTo>
                    <a:pt x="0" y="0"/>
                  </a:moveTo>
                  <a:lnTo>
                    <a:pt x="614829" y="0"/>
                  </a:lnTo>
                  <a:lnTo>
                    <a:pt x="614829" y="688883"/>
                  </a:lnTo>
                  <a:lnTo>
                    <a:pt x="0" y="6888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593528" y="3117315"/>
              <a:ext cx="470294" cy="837940"/>
            </a:xfrm>
            <a:custGeom>
              <a:avLst/>
              <a:gdLst/>
              <a:ahLst/>
              <a:cxnLst/>
              <a:rect l="l" t="t" r="r" b="b"/>
              <a:pathLst>
                <a:path w="470294" h="837940">
                  <a:moveTo>
                    <a:pt x="0" y="0"/>
                  </a:moveTo>
                  <a:lnTo>
                    <a:pt x="470294" y="0"/>
                  </a:lnTo>
                  <a:lnTo>
                    <a:pt x="470294" y="837940"/>
                  </a:lnTo>
                  <a:lnTo>
                    <a:pt x="0" y="8379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1208357" y="3279251"/>
              <a:ext cx="470294" cy="837940"/>
            </a:xfrm>
            <a:custGeom>
              <a:avLst/>
              <a:gdLst/>
              <a:ahLst/>
              <a:cxnLst/>
              <a:rect l="l" t="t" r="r" b="b"/>
              <a:pathLst>
                <a:path w="470294" h="837940">
                  <a:moveTo>
                    <a:pt x="0" y="0"/>
                  </a:moveTo>
                  <a:lnTo>
                    <a:pt x="470294" y="0"/>
                  </a:lnTo>
                  <a:lnTo>
                    <a:pt x="470294" y="837940"/>
                  </a:lnTo>
                  <a:lnTo>
                    <a:pt x="0" y="8379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1823185" y="3441188"/>
              <a:ext cx="470294" cy="837940"/>
            </a:xfrm>
            <a:custGeom>
              <a:avLst/>
              <a:gdLst/>
              <a:ahLst/>
              <a:cxnLst/>
              <a:rect l="l" t="t" r="r" b="b"/>
              <a:pathLst>
                <a:path w="470294" h="837940">
                  <a:moveTo>
                    <a:pt x="0" y="0"/>
                  </a:moveTo>
                  <a:lnTo>
                    <a:pt x="470294" y="0"/>
                  </a:lnTo>
                  <a:lnTo>
                    <a:pt x="470294" y="837940"/>
                  </a:lnTo>
                  <a:lnTo>
                    <a:pt x="0" y="8379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2438014" y="3603125"/>
              <a:ext cx="470294" cy="837940"/>
            </a:xfrm>
            <a:custGeom>
              <a:avLst/>
              <a:gdLst/>
              <a:ahLst/>
              <a:cxnLst/>
              <a:rect l="l" t="t" r="r" b="b"/>
              <a:pathLst>
                <a:path w="470294" h="837940">
                  <a:moveTo>
                    <a:pt x="0" y="0"/>
                  </a:moveTo>
                  <a:lnTo>
                    <a:pt x="470294" y="0"/>
                  </a:lnTo>
                  <a:lnTo>
                    <a:pt x="470294" y="837940"/>
                  </a:lnTo>
                  <a:lnTo>
                    <a:pt x="0" y="8379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3052842" y="3765061"/>
              <a:ext cx="470294" cy="837940"/>
            </a:xfrm>
            <a:custGeom>
              <a:avLst/>
              <a:gdLst/>
              <a:ahLst/>
              <a:cxnLst/>
              <a:rect l="l" t="t" r="r" b="b"/>
              <a:pathLst>
                <a:path w="470294" h="837940">
                  <a:moveTo>
                    <a:pt x="0" y="0"/>
                  </a:moveTo>
                  <a:lnTo>
                    <a:pt x="470294" y="0"/>
                  </a:lnTo>
                  <a:lnTo>
                    <a:pt x="470294" y="837940"/>
                  </a:lnTo>
                  <a:lnTo>
                    <a:pt x="0" y="8379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2840755" y="4977051"/>
              <a:ext cx="894467" cy="741290"/>
            </a:xfrm>
            <a:custGeom>
              <a:avLst/>
              <a:gdLst/>
              <a:ahLst/>
              <a:cxnLst/>
              <a:rect l="l" t="t" r="r" b="b"/>
              <a:pathLst>
                <a:path w="894467" h="741290">
                  <a:moveTo>
                    <a:pt x="0" y="0"/>
                  </a:moveTo>
                  <a:lnTo>
                    <a:pt x="894468" y="0"/>
                  </a:lnTo>
                  <a:lnTo>
                    <a:pt x="894468" y="741290"/>
                  </a:lnTo>
                  <a:lnTo>
                    <a:pt x="0" y="7412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>
              <a:off x="490342" y="5542115"/>
              <a:ext cx="766724" cy="647881"/>
            </a:xfrm>
            <a:custGeom>
              <a:avLst/>
              <a:gdLst/>
              <a:ahLst/>
              <a:cxnLst/>
              <a:rect l="l" t="t" r="r" b="b"/>
              <a:pathLst>
                <a:path w="766724" h="647881">
                  <a:moveTo>
                    <a:pt x="0" y="0"/>
                  </a:moveTo>
                  <a:lnTo>
                    <a:pt x="766724" y="0"/>
                  </a:lnTo>
                  <a:lnTo>
                    <a:pt x="766724" y="647882"/>
                  </a:lnTo>
                  <a:lnTo>
                    <a:pt x="0" y="6478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>
              <a:off x="696715" y="5748488"/>
              <a:ext cx="766724" cy="647881"/>
            </a:xfrm>
            <a:custGeom>
              <a:avLst/>
              <a:gdLst/>
              <a:ahLst/>
              <a:cxnLst/>
              <a:rect l="l" t="t" r="r" b="b"/>
              <a:pathLst>
                <a:path w="766724" h="647881">
                  <a:moveTo>
                    <a:pt x="0" y="0"/>
                  </a:moveTo>
                  <a:lnTo>
                    <a:pt x="766723" y="0"/>
                  </a:lnTo>
                  <a:lnTo>
                    <a:pt x="766723" y="647881"/>
                  </a:lnTo>
                  <a:lnTo>
                    <a:pt x="0" y="6478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>
              <a:off x="903087" y="5954860"/>
              <a:ext cx="766724" cy="647881"/>
            </a:xfrm>
            <a:custGeom>
              <a:avLst/>
              <a:gdLst/>
              <a:ahLst/>
              <a:cxnLst/>
              <a:rect l="l" t="t" r="r" b="b"/>
              <a:pathLst>
                <a:path w="766724" h="647881">
                  <a:moveTo>
                    <a:pt x="0" y="0"/>
                  </a:moveTo>
                  <a:lnTo>
                    <a:pt x="766723" y="0"/>
                  </a:lnTo>
                  <a:lnTo>
                    <a:pt x="766723" y="647881"/>
                  </a:lnTo>
                  <a:lnTo>
                    <a:pt x="0" y="6478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>
              <a:off x="1669810" y="5747459"/>
              <a:ext cx="882863" cy="885075"/>
            </a:xfrm>
            <a:custGeom>
              <a:avLst/>
              <a:gdLst/>
              <a:ahLst/>
              <a:cxnLst/>
              <a:rect l="l" t="t" r="r" b="b"/>
              <a:pathLst>
                <a:path w="882863" h="885075">
                  <a:moveTo>
                    <a:pt x="0" y="0"/>
                  </a:moveTo>
                  <a:lnTo>
                    <a:pt x="882863" y="0"/>
                  </a:lnTo>
                  <a:lnTo>
                    <a:pt x="882863" y="885076"/>
                  </a:lnTo>
                  <a:lnTo>
                    <a:pt x="0" y="8850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>
              <a:off x="2247369" y="5953831"/>
              <a:ext cx="882863" cy="885075"/>
            </a:xfrm>
            <a:custGeom>
              <a:avLst/>
              <a:gdLst/>
              <a:ahLst/>
              <a:cxnLst/>
              <a:rect l="l" t="t" r="r" b="b"/>
              <a:pathLst>
                <a:path w="882863" h="885075">
                  <a:moveTo>
                    <a:pt x="0" y="0"/>
                  </a:moveTo>
                  <a:lnTo>
                    <a:pt x="882863" y="0"/>
                  </a:lnTo>
                  <a:lnTo>
                    <a:pt x="882863" y="885076"/>
                  </a:lnTo>
                  <a:lnTo>
                    <a:pt x="0" y="8850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Freeform 27"/>
            <p:cNvSpPr/>
            <p:nvPr/>
          </p:nvSpPr>
          <p:spPr>
            <a:xfrm>
              <a:off x="2822818" y="6092390"/>
              <a:ext cx="882863" cy="885075"/>
            </a:xfrm>
            <a:custGeom>
              <a:avLst/>
              <a:gdLst/>
              <a:ahLst/>
              <a:cxnLst/>
              <a:rect l="l" t="t" r="r" b="b"/>
              <a:pathLst>
                <a:path w="882863" h="885075">
                  <a:moveTo>
                    <a:pt x="0" y="0"/>
                  </a:moveTo>
                  <a:lnTo>
                    <a:pt x="882862" y="0"/>
                  </a:lnTo>
                  <a:lnTo>
                    <a:pt x="882862" y="885076"/>
                  </a:lnTo>
                  <a:lnTo>
                    <a:pt x="0" y="8850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" name="Freeform 28"/>
            <p:cNvSpPr/>
            <p:nvPr/>
          </p:nvSpPr>
          <p:spPr>
            <a:xfrm>
              <a:off x="1105171" y="0"/>
              <a:ext cx="1036413" cy="1734583"/>
            </a:xfrm>
            <a:custGeom>
              <a:avLst/>
              <a:gdLst/>
              <a:ahLst/>
              <a:cxnLst/>
              <a:rect l="l" t="t" r="r" b="b"/>
              <a:pathLst>
                <a:path w="1036413" h="1734583">
                  <a:moveTo>
                    <a:pt x="0" y="0"/>
                  </a:moveTo>
                  <a:lnTo>
                    <a:pt x="1036413" y="0"/>
                  </a:lnTo>
                  <a:lnTo>
                    <a:pt x="1036413" y="1734583"/>
                  </a:lnTo>
                  <a:lnTo>
                    <a:pt x="0" y="17345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xmlns="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" name="Freeform 29"/>
            <p:cNvSpPr/>
            <p:nvPr/>
          </p:nvSpPr>
          <p:spPr>
            <a:xfrm rot="298866">
              <a:off x="2106929" y="851149"/>
              <a:ext cx="1019732" cy="1163746"/>
            </a:xfrm>
            <a:custGeom>
              <a:avLst/>
              <a:gdLst/>
              <a:ahLst/>
              <a:cxnLst/>
              <a:rect l="l" t="t" r="r" b="b"/>
              <a:pathLst>
                <a:path w="1019732" h="1163746">
                  <a:moveTo>
                    <a:pt x="0" y="0"/>
                  </a:moveTo>
                  <a:lnTo>
                    <a:pt x="1019733" y="0"/>
                  </a:lnTo>
                  <a:lnTo>
                    <a:pt x="1019733" y="1163746"/>
                  </a:lnTo>
                  <a:lnTo>
                    <a:pt x="0" y="11637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xmlns="" r:embed="rId2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0" name="Freeform 30"/>
            <p:cNvSpPr/>
            <p:nvPr/>
          </p:nvSpPr>
          <p:spPr>
            <a:xfrm>
              <a:off x="3379013" y="1592888"/>
              <a:ext cx="732094" cy="802095"/>
            </a:xfrm>
            <a:custGeom>
              <a:avLst/>
              <a:gdLst/>
              <a:ahLst/>
              <a:cxnLst/>
              <a:rect l="l" t="t" r="r" b="b"/>
              <a:pathLst>
                <a:path w="732094" h="802095">
                  <a:moveTo>
                    <a:pt x="0" y="0"/>
                  </a:moveTo>
                  <a:lnTo>
                    <a:pt x="732094" y="0"/>
                  </a:lnTo>
                  <a:lnTo>
                    <a:pt x="732094" y="802095"/>
                  </a:lnTo>
                  <a:lnTo>
                    <a:pt x="0" y="8020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:asvg="http://schemas.microsoft.com/office/drawing/2016/SVG/main" xmlns="" r:embed="rId2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" name="Freeform 31"/>
            <p:cNvSpPr/>
            <p:nvPr/>
          </p:nvSpPr>
          <p:spPr>
            <a:xfrm>
              <a:off x="2487330" y="2739425"/>
              <a:ext cx="614828" cy="688883"/>
            </a:xfrm>
            <a:custGeom>
              <a:avLst/>
              <a:gdLst/>
              <a:ahLst/>
              <a:cxnLst/>
              <a:rect l="l" t="t" r="r" b="b"/>
              <a:pathLst>
                <a:path w="614828" h="688883">
                  <a:moveTo>
                    <a:pt x="0" y="0"/>
                  </a:moveTo>
                  <a:lnTo>
                    <a:pt x="614828" y="0"/>
                  </a:lnTo>
                  <a:lnTo>
                    <a:pt x="614828" y="688883"/>
                  </a:lnTo>
                  <a:lnTo>
                    <a:pt x="0" y="6888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32" name="Freeform 32"/>
            <p:cNvSpPr/>
            <p:nvPr/>
          </p:nvSpPr>
          <p:spPr>
            <a:xfrm>
              <a:off x="3151474" y="2888481"/>
              <a:ext cx="614828" cy="688883"/>
            </a:xfrm>
            <a:custGeom>
              <a:avLst/>
              <a:gdLst/>
              <a:ahLst/>
              <a:cxnLst/>
              <a:rect l="l" t="t" r="r" b="b"/>
              <a:pathLst>
                <a:path w="614828" h="688883">
                  <a:moveTo>
                    <a:pt x="0" y="0"/>
                  </a:moveTo>
                  <a:lnTo>
                    <a:pt x="614828" y="0"/>
                  </a:lnTo>
                  <a:lnTo>
                    <a:pt x="614828" y="688884"/>
                  </a:lnTo>
                  <a:lnTo>
                    <a:pt x="0" y="6888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33" name="Freeform 33"/>
            <p:cNvSpPr/>
            <p:nvPr/>
          </p:nvSpPr>
          <p:spPr>
            <a:xfrm>
              <a:off x="2040096" y="4699914"/>
              <a:ext cx="894467" cy="741290"/>
            </a:xfrm>
            <a:custGeom>
              <a:avLst/>
              <a:gdLst/>
              <a:ahLst/>
              <a:cxnLst/>
              <a:rect l="l" t="t" r="r" b="b"/>
              <a:pathLst>
                <a:path w="894467" h="741290">
                  <a:moveTo>
                    <a:pt x="0" y="0"/>
                  </a:moveTo>
                  <a:lnTo>
                    <a:pt x="894467" y="0"/>
                  </a:lnTo>
                  <a:lnTo>
                    <a:pt x="894467" y="741290"/>
                  </a:lnTo>
                  <a:lnTo>
                    <a:pt x="0" y="7412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4" name="Freeform 34"/>
            <p:cNvSpPr/>
            <p:nvPr/>
          </p:nvSpPr>
          <p:spPr>
            <a:xfrm>
              <a:off x="1239437" y="4422777"/>
              <a:ext cx="894467" cy="741290"/>
            </a:xfrm>
            <a:custGeom>
              <a:avLst/>
              <a:gdLst/>
              <a:ahLst/>
              <a:cxnLst/>
              <a:rect l="l" t="t" r="r" b="b"/>
              <a:pathLst>
                <a:path w="894467" h="741290">
                  <a:moveTo>
                    <a:pt x="0" y="0"/>
                  </a:moveTo>
                  <a:lnTo>
                    <a:pt x="894467" y="0"/>
                  </a:lnTo>
                  <a:lnTo>
                    <a:pt x="894467" y="741290"/>
                  </a:lnTo>
                  <a:lnTo>
                    <a:pt x="0" y="7412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5" name="Freeform 35"/>
            <p:cNvSpPr/>
            <p:nvPr/>
          </p:nvSpPr>
          <p:spPr>
            <a:xfrm>
              <a:off x="438777" y="4145640"/>
              <a:ext cx="894467" cy="741290"/>
            </a:xfrm>
            <a:custGeom>
              <a:avLst/>
              <a:gdLst/>
              <a:ahLst/>
              <a:cxnLst/>
              <a:rect l="l" t="t" r="r" b="b"/>
              <a:pathLst>
                <a:path w="894467" h="741290">
                  <a:moveTo>
                    <a:pt x="0" y="0"/>
                  </a:moveTo>
                  <a:lnTo>
                    <a:pt x="894468" y="0"/>
                  </a:lnTo>
                  <a:lnTo>
                    <a:pt x="894468" y="741290"/>
                  </a:lnTo>
                  <a:lnTo>
                    <a:pt x="0" y="7412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36" name="Group 36"/>
          <p:cNvGrpSpPr/>
          <p:nvPr/>
        </p:nvGrpSpPr>
        <p:grpSpPr>
          <a:xfrm>
            <a:off x="14372957" y="4578891"/>
            <a:ext cx="3716179" cy="5560003"/>
            <a:chOff x="0" y="0"/>
            <a:chExt cx="4954905" cy="7413338"/>
          </a:xfrm>
        </p:grpSpPr>
        <p:grpSp>
          <p:nvGrpSpPr>
            <p:cNvPr id="37" name="Group 37"/>
            <p:cNvGrpSpPr/>
            <p:nvPr/>
          </p:nvGrpSpPr>
          <p:grpSpPr>
            <a:xfrm>
              <a:off x="2291900" y="5137445"/>
              <a:ext cx="2497933" cy="1546166"/>
              <a:chOff x="0" y="0"/>
              <a:chExt cx="881818" cy="545826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0"/>
                <a:ext cx="881818" cy="545826"/>
              </a:xfrm>
              <a:custGeom>
                <a:avLst/>
                <a:gdLst/>
                <a:ahLst/>
                <a:cxnLst/>
                <a:rect l="l" t="t" r="r" b="b"/>
                <a:pathLst>
                  <a:path w="881818" h="545826">
                    <a:moveTo>
                      <a:pt x="272913" y="0"/>
                    </a:moveTo>
                    <a:lnTo>
                      <a:pt x="608905" y="0"/>
                    </a:lnTo>
                    <a:cubicBezTo>
                      <a:pt x="759630" y="0"/>
                      <a:pt x="881818" y="122187"/>
                      <a:pt x="881818" y="272913"/>
                    </a:cubicBezTo>
                    <a:lnTo>
                      <a:pt x="881818" y="272913"/>
                    </a:lnTo>
                    <a:cubicBezTo>
                      <a:pt x="881818" y="345294"/>
                      <a:pt x="853064" y="414710"/>
                      <a:pt x="801883" y="465892"/>
                    </a:cubicBezTo>
                    <a:cubicBezTo>
                      <a:pt x="750702" y="517073"/>
                      <a:pt x="681286" y="545826"/>
                      <a:pt x="608905" y="545826"/>
                    </a:cubicBezTo>
                    <a:lnTo>
                      <a:pt x="272913" y="545826"/>
                    </a:lnTo>
                    <a:cubicBezTo>
                      <a:pt x="122187" y="545826"/>
                      <a:pt x="0" y="423639"/>
                      <a:pt x="0" y="272913"/>
                    </a:cubicBezTo>
                    <a:lnTo>
                      <a:pt x="0" y="272913"/>
                    </a:lnTo>
                    <a:cubicBezTo>
                      <a:pt x="0" y="122187"/>
                      <a:pt x="122187" y="0"/>
                      <a:pt x="272913" y="0"/>
                    </a:cubicBezTo>
                    <a:close/>
                  </a:path>
                </a:pathLst>
              </a:custGeom>
              <a:solidFill>
                <a:srgbClr val="619AC4"/>
              </a:solidFill>
              <a:ln w="66675" cap="rnd">
                <a:solidFill>
                  <a:srgbClr val="619AC4"/>
                </a:solidFill>
                <a:prstDash val="solid"/>
                <a:round/>
              </a:ln>
            </p:spPr>
          </p:sp>
          <p:sp>
            <p:nvSpPr>
              <p:cNvPr id="39" name="TextBox 39"/>
              <p:cNvSpPr txBox="1"/>
              <p:nvPr/>
            </p:nvSpPr>
            <p:spPr>
              <a:xfrm>
                <a:off x="0" y="-133350"/>
                <a:ext cx="881818" cy="679176"/>
              </a:xfrm>
              <a:prstGeom prst="rect">
                <a:avLst/>
              </a:prstGeom>
            </p:spPr>
            <p:txBody>
              <a:bodyPr lIns="56444" tIns="56444" rIns="56444" bIns="56444" rtlCol="0" anchor="ctr"/>
              <a:lstStyle/>
              <a:p>
                <a:pPr algn="ctr">
                  <a:lnSpc>
                    <a:spcPts val="9619"/>
                  </a:lnSpc>
                </a:pPr>
                <a:endParaRPr/>
              </a:p>
            </p:txBody>
          </p:sp>
        </p:grpSp>
        <p:sp>
          <p:nvSpPr>
            <p:cNvPr id="40" name="Freeform 40"/>
            <p:cNvSpPr/>
            <p:nvPr/>
          </p:nvSpPr>
          <p:spPr>
            <a:xfrm>
              <a:off x="3109213" y="5592421"/>
              <a:ext cx="899530" cy="636213"/>
            </a:xfrm>
            <a:custGeom>
              <a:avLst/>
              <a:gdLst/>
              <a:ahLst/>
              <a:cxnLst/>
              <a:rect l="l" t="t" r="r" b="b"/>
              <a:pathLst>
                <a:path w="899530" h="636213">
                  <a:moveTo>
                    <a:pt x="0" y="0"/>
                  </a:moveTo>
                  <a:lnTo>
                    <a:pt x="899530" y="0"/>
                  </a:lnTo>
                  <a:lnTo>
                    <a:pt x="899530" y="636213"/>
                  </a:lnTo>
                  <a:lnTo>
                    <a:pt x="0" y="6362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1" name="Freeform 41"/>
            <p:cNvSpPr/>
            <p:nvPr/>
          </p:nvSpPr>
          <p:spPr>
            <a:xfrm>
              <a:off x="0" y="555338"/>
              <a:ext cx="4954905" cy="6858000"/>
            </a:xfrm>
            <a:custGeom>
              <a:avLst/>
              <a:gdLst/>
              <a:ahLst/>
              <a:cxnLst/>
              <a:rect l="l" t="t" r="r" b="b"/>
              <a:pathLst>
                <a:path w="4954905" h="6858000">
                  <a:moveTo>
                    <a:pt x="0" y="0"/>
                  </a:moveTo>
                  <a:lnTo>
                    <a:pt x="4954905" y="0"/>
                  </a:lnTo>
                  <a:lnTo>
                    <a:pt x="4954905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2" name="Freeform 42"/>
            <p:cNvSpPr/>
            <p:nvPr/>
          </p:nvSpPr>
          <p:spPr>
            <a:xfrm>
              <a:off x="601248" y="2916603"/>
              <a:ext cx="867248" cy="833642"/>
            </a:xfrm>
            <a:custGeom>
              <a:avLst/>
              <a:gdLst/>
              <a:ahLst/>
              <a:cxnLst/>
              <a:rect l="l" t="t" r="r" b="b"/>
              <a:pathLst>
                <a:path w="867248" h="833642">
                  <a:moveTo>
                    <a:pt x="0" y="0"/>
                  </a:moveTo>
                  <a:lnTo>
                    <a:pt x="867247" y="0"/>
                  </a:lnTo>
                  <a:lnTo>
                    <a:pt x="867247" y="833642"/>
                  </a:lnTo>
                  <a:lnTo>
                    <a:pt x="0" y="8336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>
                <a:extLst>
                  <a:ext uri="{96DAC541-7B7A-43D3-8B79-37D633B846F1}">
                    <asvg:svgBlip xmlns:asvg="http://schemas.microsoft.com/office/drawing/2016/SVG/main" xmlns="" r:embed="rId2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3" name="Freeform 43"/>
            <p:cNvSpPr/>
            <p:nvPr/>
          </p:nvSpPr>
          <p:spPr>
            <a:xfrm>
              <a:off x="1320700" y="3101899"/>
              <a:ext cx="867248" cy="833642"/>
            </a:xfrm>
            <a:custGeom>
              <a:avLst/>
              <a:gdLst/>
              <a:ahLst/>
              <a:cxnLst/>
              <a:rect l="l" t="t" r="r" b="b"/>
              <a:pathLst>
                <a:path w="867248" h="833642">
                  <a:moveTo>
                    <a:pt x="0" y="0"/>
                  </a:moveTo>
                  <a:lnTo>
                    <a:pt x="867247" y="0"/>
                  </a:lnTo>
                  <a:lnTo>
                    <a:pt x="867247" y="833642"/>
                  </a:lnTo>
                  <a:lnTo>
                    <a:pt x="0" y="8336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>
                <a:extLst>
                  <a:ext uri="{96DAC541-7B7A-43D3-8B79-37D633B846F1}">
                    <asvg:svgBlip xmlns:asvg="http://schemas.microsoft.com/office/drawing/2016/SVG/main" xmlns="" r:embed="rId2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4" name="Freeform 44"/>
            <p:cNvSpPr/>
            <p:nvPr/>
          </p:nvSpPr>
          <p:spPr>
            <a:xfrm>
              <a:off x="1612243" y="5398355"/>
              <a:ext cx="487955" cy="752630"/>
            </a:xfrm>
            <a:custGeom>
              <a:avLst/>
              <a:gdLst/>
              <a:ahLst/>
              <a:cxnLst/>
              <a:rect l="l" t="t" r="r" b="b"/>
              <a:pathLst>
                <a:path w="487955" h="752630">
                  <a:moveTo>
                    <a:pt x="0" y="0"/>
                  </a:moveTo>
                  <a:lnTo>
                    <a:pt x="487955" y="0"/>
                  </a:lnTo>
                  <a:lnTo>
                    <a:pt x="487955" y="752629"/>
                  </a:lnTo>
                  <a:lnTo>
                    <a:pt x="0" y="7526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>
                <a:extLst>
                  <a:ext uri="{96DAC541-7B7A-43D3-8B79-37D633B846F1}">
                    <asvg:svgBlip xmlns:asvg="http://schemas.microsoft.com/office/drawing/2016/SVG/main" xmlns="" r:embed="rId2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5" name="Freeform 45"/>
            <p:cNvSpPr/>
            <p:nvPr/>
          </p:nvSpPr>
          <p:spPr>
            <a:xfrm>
              <a:off x="572879" y="3984338"/>
              <a:ext cx="895616" cy="974379"/>
            </a:xfrm>
            <a:custGeom>
              <a:avLst/>
              <a:gdLst/>
              <a:ahLst/>
              <a:cxnLst/>
              <a:rect l="l" t="t" r="r" b="b"/>
              <a:pathLst>
                <a:path w="895616" h="974379">
                  <a:moveTo>
                    <a:pt x="0" y="0"/>
                  </a:moveTo>
                  <a:lnTo>
                    <a:pt x="895616" y="0"/>
                  </a:lnTo>
                  <a:lnTo>
                    <a:pt x="895616" y="974379"/>
                  </a:lnTo>
                  <a:lnTo>
                    <a:pt x="0" y="9743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7">
                <a:extLst>
                  <a:ext uri="{96DAC541-7B7A-43D3-8B79-37D633B846F1}">
                    <asvg:svgBlip xmlns:asvg="http://schemas.microsoft.com/office/drawing/2016/SVG/main" xmlns="" r:embed="rId2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6" name="Freeform 46"/>
            <p:cNvSpPr/>
            <p:nvPr/>
          </p:nvSpPr>
          <p:spPr>
            <a:xfrm>
              <a:off x="2574043" y="5584392"/>
              <a:ext cx="1138373" cy="959080"/>
            </a:xfrm>
            <a:custGeom>
              <a:avLst/>
              <a:gdLst/>
              <a:ahLst/>
              <a:cxnLst/>
              <a:rect l="l" t="t" r="r" b="b"/>
              <a:pathLst>
                <a:path w="1138373" h="959080">
                  <a:moveTo>
                    <a:pt x="0" y="0"/>
                  </a:moveTo>
                  <a:lnTo>
                    <a:pt x="1138373" y="0"/>
                  </a:lnTo>
                  <a:lnTo>
                    <a:pt x="1138373" y="959080"/>
                  </a:lnTo>
                  <a:lnTo>
                    <a:pt x="0" y="9590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9">
                <a:extLst>
                  <a:ext uri="{96DAC541-7B7A-43D3-8B79-37D633B846F1}">
                    <asvg:svgBlip xmlns:asvg="http://schemas.microsoft.com/office/drawing/2016/SVG/main" xmlns="" r:embed="rId3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7" name="Freeform 47"/>
            <p:cNvSpPr/>
            <p:nvPr/>
          </p:nvSpPr>
          <p:spPr>
            <a:xfrm>
              <a:off x="2078095" y="3298538"/>
              <a:ext cx="800564" cy="882164"/>
            </a:xfrm>
            <a:custGeom>
              <a:avLst/>
              <a:gdLst/>
              <a:ahLst/>
              <a:cxnLst/>
              <a:rect l="l" t="t" r="r" b="b"/>
              <a:pathLst>
                <a:path w="800564" h="882164">
                  <a:moveTo>
                    <a:pt x="0" y="0"/>
                  </a:moveTo>
                  <a:lnTo>
                    <a:pt x="800564" y="0"/>
                  </a:lnTo>
                  <a:lnTo>
                    <a:pt x="800564" y="882164"/>
                  </a:lnTo>
                  <a:lnTo>
                    <a:pt x="0" y="8821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1">
                <a:extLst>
                  <a:ext uri="{96DAC541-7B7A-43D3-8B79-37D633B846F1}">
                    <asvg:svgBlip xmlns:asvg="http://schemas.microsoft.com/office/drawing/2016/SVG/main" xmlns="" r:embed="rId3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8" name="Freeform 48"/>
            <p:cNvSpPr/>
            <p:nvPr/>
          </p:nvSpPr>
          <p:spPr>
            <a:xfrm>
              <a:off x="2770964" y="3494459"/>
              <a:ext cx="800564" cy="882164"/>
            </a:xfrm>
            <a:custGeom>
              <a:avLst/>
              <a:gdLst/>
              <a:ahLst/>
              <a:cxnLst/>
              <a:rect l="l" t="t" r="r" b="b"/>
              <a:pathLst>
                <a:path w="800564" h="882164">
                  <a:moveTo>
                    <a:pt x="0" y="0"/>
                  </a:moveTo>
                  <a:lnTo>
                    <a:pt x="800564" y="0"/>
                  </a:lnTo>
                  <a:lnTo>
                    <a:pt x="800564" y="882164"/>
                  </a:lnTo>
                  <a:lnTo>
                    <a:pt x="0" y="8821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1">
                <a:extLst>
                  <a:ext uri="{96DAC541-7B7A-43D3-8B79-37D633B846F1}">
                    <asvg:svgBlip xmlns:asvg="http://schemas.microsoft.com/office/drawing/2016/SVG/main" xmlns="" r:embed="rId3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9" name="Freeform 49"/>
            <p:cNvSpPr/>
            <p:nvPr/>
          </p:nvSpPr>
          <p:spPr>
            <a:xfrm rot="2249612">
              <a:off x="1493168" y="4288150"/>
              <a:ext cx="637445" cy="800559"/>
            </a:xfrm>
            <a:custGeom>
              <a:avLst/>
              <a:gdLst/>
              <a:ahLst/>
              <a:cxnLst/>
              <a:rect l="l" t="t" r="r" b="b"/>
              <a:pathLst>
                <a:path w="637445" h="800559">
                  <a:moveTo>
                    <a:pt x="0" y="0"/>
                  </a:moveTo>
                  <a:lnTo>
                    <a:pt x="637445" y="0"/>
                  </a:lnTo>
                  <a:lnTo>
                    <a:pt x="637445" y="800558"/>
                  </a:lnTo>
                  <a:lnTo>
                    <a:pt x="0" y="8005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3"/>
              <a:stretch>
                <a:fillRect/>
              </a:stretch>
            </a:blipFill>
          </p:spPr>
        </p:sp>
        <p:sp>
          <p:nvSpPr>
            <p:cNvPr id="50" name="Freeform 50"/>
            <p:cNvSpPr/>
            <p:nvPr/>
          </p:nvSpPr>
          <p:spPr>
            <a:xfrm rot="1545814">
              <a:off x="2222854" y="4556736"/>
              <a:ext cx="702378" cy="725006"/>
            </a:xfrm>
            <a:custGeom>
              <a:avLst/>
              <a:gdLst/>
              <a:ahLst/>
              <a:cxnLst/>
              <a:rect l="l" t="t" r="r" b="b"/>
              <a:pathLst>
                <a:path w="702378" h="725006">
                  <a:moveTo>
                    <a:pt x="0" y="0"/>
                  </a:moveTo>
                  <a:lnTo>
                    <a:pt x="702377" y="0"/>
                  </a:lnTo>
                  <a:lnTo>
                    <a:pt x="702377" y="725006"/>
                  </a:lnTo>
                  <a:lnTo>
                    <a:pt x="0" y="7250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4">
                <a:extLst>
                  <a:ext uri="{96DAC541-7B7A-43D3-8B79-37D633B846F1}">
                    <asvg:svgBlip xmlns:asvg="http://schemas.microsoft.com/office/drawing/2016/SVG/main" xmlns="" r:embed="rId3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1" name="Freeform 51"/>
            <p:cNvSpPr/>
            <p:nvPr/>
          </p:nvSpPr>
          <p:spPr>
            <a:xfrm rot="-875112">
              <a:off x="3008519" y="4709115"/>
              <a:ext cx="812520" cy="689626"/>
            </a:xfrm>
            <a:custGeom>
              <a:avLst/>
              <a:gdLst/>
              <a:ahLst/>
              <a:cxnLst/>
              <a:rect l="l" t="t" r="r" b="b"/>
              <a:pathLst>
                <a:path w="812520" h="689626">
                  <a:moveTo>
                    <a:pt x="0" y="0"/>
                  </a:moveTo>
                  <a:lnTo>
                    <a:pt x="812519" y="0"/>
                  </a:lnTo>
                  <a:lnTo>
                    <a:pt x="812519" y="689626"/>
                  </a:lnTo>
                  <a:lnTo>
                    <a:pt x="0" y="6896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6">
                <a:extLst>
                  <a:ext uri="{96DAC541-7B7A-43D3-8B79-37D633B846F1}">
                    <asvg:svgBlip xmlns:asvg="http://schemas.microsoft.com/office/drawing/2016/SVG/main" xmlns="" r:embed="rId3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2" name="Freeform 52"/>
            <p:cNvSpPr/>
            <p:nvPr/>
          </p:nvSpPr>
          <p:spPr>
            <a:xfrm>
              <a:off x="1086791" y="5053928"/>
              <a:ext cx="457158" cy="1001991"/>
            </a:xfrm>
            <a:custGeom>
              <a:avLst/>
              <a:gdLst/>
              <a:ahLst/>
              <a:cxnLst/>
              <a:rect l="l" t="t" r="r" b="b"/>
              <a:pathLst>
                <a:path w="457158" h="1001991">
                  <a:moveTo>
                    <a:pt x="0" y="0"/>
                  </a:moveTo>
                  <a:lnTo>
                    <a:pt x="457159" y="0"/>
                  </a:lnTo>
                  <a:lnTo>
                    <a:pt x="457159" y="1001991"/>
                  </a:lnTo>
                  <a:lnTo>
                    <a:pt x="0" y="1001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8">
                <a:extLst>
                  <a:ext uri="{96DAC541-7B7A-43D3-8B79-37D633B846F1}">
                    <asvg:svgBlip xmlns:asvg="http://schemas.microsoft.com/office/drawing/2016/SVG/main" xmlns="" r:embed="rId3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3" name="Freeform 53"/>
            <p:cNvSpPr/>
            <p:nvPr/>
          </p:nvSpPr>
          <p:spPr>
            <a:xfrm>
              <a:off x="1943970" y="5584392"/>
              <a:ext cx="487955" cy="752630"/>
            </a:xfrm>
            <a:custGeom>
              <a:avLst/>
              <a:gdLst/>
              <a:ahLst/>
              <a:cxnLst/>
              <a:rect l="l" t="t" r="r" b="b"/>
              <a:pathLst>
                <a:path w="487955" h="752630">
                  <a:moveTo>
                    <a:pt x="0" y="0"/>
                  </a:moveTo>
                  <a:lnTo>
                    <a:pt x="487955" y="0"/>
                  </a:lnTo>
                  <a:lnTo>
                    <a:pt x="487955" y="752630"/>
                  </a:lnTo>
                  <a:lnTo>
                    <a:pt x="0" y="7526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>
                <a:extLst>
                  <a:ext uri="{96DAC541-7B7A-43D3-8B79-37D633B846F1}">
                    <asvg:svgBlip xmlns:asvg="http://schemas.microsoft.com/office/drawing/2016/SVG/main" xmlns="" r:embed="rId2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4" name="Freeform 54"/>
            <p:cNvSpPr/>
            <p:nvPr/>
          </p:nvSpPr>
          <p:spPr>
            <a:xfrm>
              <a:off x="668119" y="4970054"/>
              <a:ext cx="383610" cy="840788"/>
            </a:xfrm>
            <a:custGeom>
              <a:avLst/>
              <a:gdLst/>
              <a:ahLst/>
              <a:cxnLst/>
              <a:rect l="l" t="t" r="r" b="b"/>
              <a:pathLst>
                <a:path w="383610" h="840788">
                  <a:moveTo>
                    <a:pt x="0" y="0"/>
                  </a:moveTo>
                  <a:lnTo>
                    <a:pt x="383610" y="0"/>
                  </a:lnTo>
                  <a:lnTo>
                    <a:pt x="383610" y="840788"/>
                  </a:lnTo>
                  <a:lnTo>
                    <a:pt x="0" y="8407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8">
                <a:extLst>
                  <a:ext uri="{96DAC541-7B7A-43D3-8B79-37D633B846F1}">
                    <asvg:svgBlip xmlns:asvg="http://schemas.microsoft.com/office/drawing/2016/SVG/main" xmlns="" r:embed="rId3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5" name="Freeform 55"/>
            <p:cNvSpPr/>
            <p:nvPr/>
          </p:nvSpPr>
          <p:spPr>
            <a:xfrm>
              <a:off x="353308" y="0"/>
              <a:ext cx="1190642" cy="1128133"/>
            </a:xfrm>
            <a:custGeom>
              <a:avLst/>
              <a:gdLst/>
              <a:ahLst/>
              <a:cxnLst/>
              <a:rect l="l" t="t" r="r" b="b"/>
              <a:pathLst>
                <a:path w="1190642" h="1128133">
                  <a:moveTo>
                    <a:pt x="0" y="0"/>
                  </a:moveTo>
                  <a:lnTo>
                    <a:pt x="1190642" y="0"/>
                  </a:lnTo>
                  <a:lnTo>
                    <a:pt x="1190642" y="1128133"/>
                  </a:lnTo>
                  <a:lnTo>
                    <a:pt x="0" y="1128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0">
                <a:extLst>
                  <a:ext uri="{96DAC541-7B7A-43D3-8B79-37D633B846F1}">
                    <asvg:svgBlip xmlns:asvg="http://schemas.microsoft.com/office/drawing/2016/SVG/main" xmlns="" r:embed="rId4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6" name="Freeform 56"/>
            <p:cNvSpPr/>
            <p:nvPr/>
          </p:nvSpPr>
          <p:spPr>
            <a:xfrm>
              <a:off x="985812" y="246875"/>
              <a:ext cx="1190642" cy="1128133"/>
            </a:xfrm>
            <a:custGeom>
              <a:avLst/>
              <a:gdLst/>
              <a:ahLst/>
              <a:cxnLst/>
              <a:rect l="l" t="t" r="r" b="b"/>
              <a:pathLst>
                <a:path w="1190642" h="1128133">
                  <a:moveTo>
                    <a:pt x="0" y="0"/>
                  </a:moveTo>
                  <a:lnTo>
                    <a:pt x="1190641" y="0"/>
                  </a:lnTo>
                  <a:lnTo>
                    <a:pt x="1190641" y="1128133"/>
                  </a:lnTo>
                  <a:lnTo>
                    <a:pt x="0" y="1128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0">
                <a:extLst>
                  <a:ext uri="{96DAC541-7B7A-43D3-8B79-37D633B846F1}">
                    <asvg:svgBlip xmlns:asvg="http://schemas.microsoft.com/office/drawing/2016/SVG/main" xmlns="" r:embed="rId4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7" name="Freeform 57"/>
            <p:cNvSpPr/>
            <p:nvPr/>
          </p:nvSpPr>
          <p:spPr>
            <a:xfrm>
              <a:off x="1688018" y="404538"/>
              <a:ext cx="1190642" cy="1128133"/>
            </a:xfrm>
            <a:custGeom>
              <a:avLst/>
              <a:gdLst/>
              <a:ahLst/>
              <a:cxnLst/>
              <a:rect l="l" t="t" r="r" b="b"/>
              <a:pathLst>
                <a:path w="1190642" h="1128133">
                  <a:moveTo>
                    <a:pt x="0" y="0"/>
                  </a:moveTo>
                  <a:lnTo>
                    <a:pt x="1190641" y="0"/>
                  </a:lnTo>
                  <a:lnTo>
                    <a:pt x="1190641" y="1128133"/>
                  </a:lnTo>
                  <a:lnTo>
                    <a:pt x="0" y="1128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0">
                <a:extLst>
                  <a:ext uri="{96DAC541-7B7A-43D3-8B79-37D633B846F1}">
                    <asvg:svgBlip xmlns:asvg="http://schemas.microsoft.com/office/drawing/2016/SVG/main" xmlns="" r:embed="rId4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8" name="Freeform 58"/>
            <p:cNvSpPr/>
            <p:nvPr/>
          </p:nvSpPr>
          <p:spPr>
            <a:xfrm>
              <a:off x="2547908" y="564066"/>
              <a:ext cx="1190642" cy="1128133"/>
            </a:xfrm>
            <a:custGeom>
              <a:avLst/>
              <a:gdLst/>
              <a:ahLst/>
              <a:cxnLst/>
              <a:rect l="l" t="t" r="r" b="b"/>
              <a:pathLst>
                <a:path w="1190642" h="1128133">
                  <a:moveTo>
                    <a:pt x="0" y="0"/>
                  </a:moveTo>
                  <a:lnTo>
                    <a:pt x="1190642" y="0"/>
                  </a:lnTo>
                  <a:lnTo>
                    <a:pt x="1190642" y="1128133"/>
                  </a:lnTo>
                  <a:lnTo>
                    <a:pt x="0" y="1128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0">
                <a:extLst>
                  <a:ext uri="{96DAC541-7B7A-43D3-8B79-37D633B846F1}">
                    <asvg:svgBlip xmlns:asvg="http://schemas.microsoft.com/office/drawing/2016/SVG/main" xmlns="" r:embed="rId4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9" name="Freeform 59"/>
            <p:cNvSpPr/>
            <p:nvPr/>
          </p:nvSpPr>
          <p:spPr>
            <a:xfrm>
              <a:off x="3432906" y="760705"/>
              <a:ext cx="1190642" cy="1128133"/>
            </a:xfrm>
            <a:custGeom>
              <a:avLst/>
              <a:gdLst/>
              <a:ahLst/>
              <a:cxnLst/>
              <a:rect l="l" t="t" r="r" b="b"/>
              <a:pathLst>
                <a:path w="1190642" h="1128133">
                  <a:moveTo>
                    <a:pt x="0" y="0"/>
                  </a:moveTo>
                  <a:lnTo>
                    <a:pt x="1190641" y="0"/>
                  </a:lnTo>
                  <a:lnTo>
                    <a:pt x="1190641" y="1128133"/>
                  </a:lnTo>
                  <a:lnTo>
                    <a:pt x="0" y="1128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0">
                <a:extLst>
                  <a:ext uri="{96DAC541-7B7A-43D3-8B79-37D633B846F1}">
                    <asvg:svgBlip xmlns:asvg="http://schemas.microsoft.com/office/drawing/2016/SVG/main" xmlns="" r:embed="rId4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0" name="Freeform 60"/>
            <p:cNvSpPr/>
            <p:nvPr/>
          </p:nvSpPr>
          <p:spPr>
            <a:xfrm>
              <a:off x="601248" y="1845411"/>
              <a:ext cx="640532" cy="588592"/>
            </a:xfrm>
            <a:custGeom>
              <a:avLst/>
              <a:gdLst/>
              <a:ahLst/>
              <a:cxnLst/>
              <a:rect l="l" t="t" r="r" b="b"/>
              <a:pathLst>
                <a:path w="640532" h="588592">
                  <a:moveTo>
                    <a:pt x="0" y="0"/>
                  </a:moveTo>
                  <a:lnTo>
                    <a:pt x="640531" y="0"/>
                  </a:lnTo>
                  <a:lnTo>
                    <a:pt x="640531" y="588592"/>
                  </a:lnTo>
                  <a:lnTo>
                    <a:pt x="0" y="5885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2"/>
              <a:stretch>
                <a:fillRect t="-7351" b="-7351"/>
              </a:stretch>
            </a:blipFill>
          </p:spPr>
        </p:sp>
        <p:sp>
          <p:nvSpPr>
            <p:cNvPr id="61" name="Freeform 61"/>
            <p:cNvSpPr/>
            <p:nvPr/>
          </p:nvSpPr>
          <p:spPr>
            <a:xfrm>
              <a:off x="1171359" y="2004737"/>
              <a:ext cx="640532" cy="588592"/>
            </a:xfrm>
            <a:custGeom>
              <a:avLst/>
              <a:gdLst/>
              <a:ahLst/>
              <a:cxnLst/>
              <a:rect l="l" t="t" r="r" b="b"/>
              <a:pathLst>
                <a:path w="640532" h="588592">
                  <a:moveTo>
                    <a:pt x="0" y="0"/>
                  </a:moveTo>
                  <a:lnTo>
                    <a:pt x="640532" y="0"/>
                  </a:lnTo>
                  <a:lnTo>
                    <a:pt x="640532" y="588592"/>
                  </a:lnTo>
                  <a:lnTo>
                    <a:pt x="0" y="5885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2"/>
              <a:stretch>
                <a:fillRect t="-7351" b="-7351"/>
              </a:stretch>
            </a:blipFill>
          </p:spPr>
        </p:sp>
        <p:sp>
          <p:nvSpPr>
            <p:cNvPr id="62" name="Freeform 62"/>
            <p:cNvSpPr/>
            <p:nvPr/>
          </p:nvSpPr>
          <p:spPr>
            <a:xfrm>
              <a:off x="1779932" y="2132307"/>
              <a:ext cx="640532" cy="588592"/>
            </a:xfrm>
            <a:custGeom>
              <a:avLst/>
              <a:gdLst/>
              <a:ahLst/>
              <a:cxnLst/>
              <a:rect l="l" t="t" r="r" b="b"/>
              <a:pathLst>
                <a:path w="640532" h="588592">
                  <a:moveTo>
                    <a:pt x="0" y="0"/>
                  </a:moveTo>
                  <a:lnTo>
                    <a:pt x="640532" y="0"/>
                  </a:lnTo>
                  <a:lnTo>
                    <a:pt x="640532" y="588592"/>
                  </a:lnTo>
                  <a:lnTo>
                    <a:pt x="0" y="5885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2"/>
              <a:stretch>
                <a:fillRect t="-7351" b="-7351"/>
              </a:stretch>
            </a:blipFill>
          </p:spPr>
        </p:sp>
        <p:sp>
          <p:nvSpPr>
            <p:cNvPr id="63" name="Freeform 63"/>
            <p:cNvSpPr/>
            <p:nvPr/>
          </p:nvSpPr>
          <p:spPr>
            <a:xfrm>
              <a:off x="2450698" y="2299033"/>
              <a:ext cx="640532" cy="588592"/>
            </a:xfrm>
            <a:custGeom>
              <a:avLst/>
              <a:gdLst/>
              <a:ahLst/>
              <a:cxnLst/>
              <a:rect l="l" t="t" r="r" b="b"/>
              <a:pathLst>
                <a:path w="640532" h="588592">
                  <a:moveTo>
                    <a:pt x="0" y="0"/>
                  </a:moveTo>
                  <a:lnTo>
                    <a:pt x="640532" y="0"/>
                  </a:lnTo>
                  <a:lnTo>
                    <a:pt x="640532" y="588592"/>
                  </a:lnTo>
                  <a:lnTo>
                    <a:pt x="0" y="5885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2"/>
              <a:stretch>
                <a:fillRect t="-7351" b="-7351"/>
              </a:stretch>
            </a:blipFill>
          </p:spPr>
        </p:sp>
        <p:sp>
          <p:nvSpPr>
            <p:cNvPr id="64" name="Freeform 64"/>
            <p:cNvSpPr/>
            <p:nvPr/>
          </p:nvSpPr>
          <p:spPr>
            <a:xfrm>
              <a:off x="3112640" y="2434003"/>
              <a:ext cx="640532" cy="588592"/>
            </a:xfrm>
            <a:custGeom>
              <a:avLst/>
              <a:gdLst/>
              <a:ahLst/>
              <a:cxnLst/>
              <a:rect l="l" t="t" r="r" b="b"/>
              <a:pathLst>
                <a:path w="640532" h="588592">
                  <a:moveTo>
                    <a:pt x="0" y="0"/>
                  </a:moveTo>
                  <a:lnTo>
                    <a:pt x="640531" y="0"/>
                  </a:lnTo>
                  <a:lnTo>
                    <a:pt x="640531" y="588592"/>
                  </a:lnTo>
                  <a:lnTo>
                    <a:pt x="0" y="5885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2"/>
              <a:stretch>
                <a:fillRect t="-7351" b="-7351"/>
              </a:stretch>
            </a:blipFill>
          </p:spPr>
        </p:sp>
      </p:grpSp>
      <p:sp>
        <p:nvSpPr>
          <p:cNvPr id="65" name="Freeform 65"/>
          <p:cNvSpPr/>
          <p:nvPr/>
        </p:nvSpPr>
        <p:spPr>
          <a:xfrm>
            <a:off x="2735440" y="2816646"/>
            <a:ext cx="7830387" cy="5784698"/>
          </a:xfrm>
          <a:custGeom>
            <a:avLst/>
            <a:gdLst/>
            <a:ahLst/>
            <a:cxnLst/>
            <a:rect l="l" t="t" r="r" b="b"/>
            <a:pathLst>
              <a:path w="7830387" h="5784698">
                <a:moveTo>
                  <a:pt x="0" y="0"/>
                </a:moveTo>
                <a:lnTo>
                  <a:pt x="7830387" y="0"/>
                </a:lnTo>
                <a:lnTo>
                  <a:pt x="7830387" y="5784698"/>
                </a:lnTo>
                <a:lnTo>
                  <a:pt x="0" y="5784698"/>
                </a:lnTo>
                <a:lnTo>
                  <a:pt x="0" y="0"/>
                </a:lnTo>
                <a:close/>
              </a:path>
            </a:pathLst>
          </a:custGeom>
          <a:blipFill>
            <a:blip r:embed="rId43"/>
            <a:stretch>
              <a:fillRect/>
            </a:stretch>
          </a:blipFill>
        </p:spPr>
      </p:sp>
      <p:sp>
        <p:nvSpPr>
          <p:cNvPr id="66" name="Freeform 66"/>
          <p:cNvSpPr/>
          <p:nvPr/>
        </p:nvSpPr>
        <p:spPr>
          <a:xfrm>
            <a:off x="260902" y="1979923"/>
            <a:ext cx="2474538" cy="2384836"/>
          </a:xfrm>
          <a:custGeom>
            <a:avLst/>
            <a:gdLst/>
            <a:ahLst/>
            <a:cxnLst/>
            <a:rect l="l" t="t" r="r" b="b"/>
            <a:pathLst>
              <a:path w="2474538" h="2384836">
                <a:moveTo>
                  <a:pt x="0" y="0"/>
                </a:moveTo>
                <a:lnTo>
                  <a:pt x="2474538" y="0"/>
                </a:lnTo>
                <a:lnTo>
                  <a:pt x="2474538" y="2384836"/>
                </a:lnTo>
                <a:lnTo>
                  <a:pt x="0" y="2384836"/>
                </a:lnTo>
                <a:lnTo>
                  <a:pt x="0" y="0"/>
                </a:lnTo>
                <a:close/>
              </a:path>
            </a:pathLst>
          </a:custGeom>
          <a:blipFill>
            <a:blip r:embed="rId44"/>
            <a:stretch>
              <a:fillRect/>
            </a:stretch>
          </a:blipFill>
        </p:spPr>
      </p:sp>
      <p:sp>
        <p:nvSpPr>
          <p:cNvPr id="67" name="TextBox 67"/>
          <p:cNvSpPr txBox="1"/>
          <p:nvPr/>
        </p:nvSpPr>
        <p:spPr>
          <a:xfrm>
            <a:off x="1028700" y="1255816"/>
            <a:ext cx="10913423" cy="1560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160"/>
              </a:lnSpc>
            </a:pPr>
            <a:r>
              <a:rPr lang="en-US" sz="5500" spc="-49">
                <a:solidFill>
                  <a:srgbClr val="000000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Trẻ và nhóm phân công nhiệm vụ và thực hành</a:t>
            </a:r>
          </a:p>
        </p:txBody>
      </p: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CB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65873" y="738998"/>
            <a:ext cx="16756254" cy="8809003"/>
            <a:chOff x="0" y="0"/>
            <a:chExt cx="1241204" cy="65251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41204" cy="652519"/>
            </a:xfrm>
            <a:custGeom>
              <a:avLst/>
              <a:gdLst/>
              <a:ahLst/>
              <a:cxnLst/>
              <a:rect l="l" t="t" r="r" b="b"/>
              <a:pathLst>
                <a:path w="1241204" h="652519">
                  <a:moveTo>
                    <a:pt x="43589" y="0"/>
                  </a:moveTo>
                  <a:lnTo>
                    <a:pt x="1197615" y="0"/>
                  </a:lnTo>
                  <a:cubicBezTo>
                    <a:pt x="1221688" y="0"/>
                    <a:pt x="1241204" y="19516"/>
                    <a:pt x="1241204" y="43589"/>
                  </a:cubicBezTo>
                  <a:lnTo>
                    <a:pt x="1241204" y="608929"/>
                  </a:lnTo>
                  <a:cubicBezTo>
                    <a:pt x="1241204" y="633003"/>
                    <a:pt x="1221688" y="652519"/>
                    <a:pt x="1197615" y="652519"/>
                  </a:cubicBezTo>
                  <a:lnTo>
                    <a:pt x="43589" y="652519"/>
                  </a:lnTo>
                  <a:cubicBezTo>
                    <a:pt x="19516" y="652519"/>
                    <a:pt x="0" y="633003"/>
                    <a:pt x="0" y="608929"/>
                  </a:cubicBezTo>
                  <a:lnTo>
                    <a:pt x="0" y="43589"/>
                  </a:lnTo>
                  <a:cubicBezTo>
                    <a:pt x="0" y="19516"/>
                    <a:pt x="19516" y="0"/>
                    <a:pt x="43589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619AC4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133350"/>
              <a:ext cx="1241204" cy="785869"/>
            </a:xfrm>
            <a:prstGeom prst="rect">
              <a:avLst/>
            </a:prstGeom>
          </p:spPr>
          <p:txBody>
            <a:bodyPr lIns="56444" tIns="56444" rIns="56444" bIns="56444" rtlCol="0" anchor="ctr"/>
            <a:lstStyle/>
            <a:p>
              <a:pPr algn="ctr">
                <a:lnSpc>
                  <a:spcPts val="961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648678" y="8388377"/>
            <a:ext cx="1873449" cy="1159624"/>
            <a:chOff x="0" y="0"/>
            <a:chExt cx="2497933" cy="1546166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2497933" cy="1546166"/>
              <a:chOff x="0" y="0"/>
              <a:chExt cx="881818" cy="54582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81818" cy="545826"/>
              </a:xfrm>
              <a:custGeom>
                <a:avLst/>
                <a:gdLst/>
                <a:ahLst/>
                <a:cxnLst/>
                <a:rect l="l" t="t" r="r" b="b"/>
                <a:pathLst>
                  <a:path w="881818" h="545826">
                    <a:moveTo>
                      <a:pt x="272913" y="0"/>
                    </a:moveTo>
                    <a:lnTo>
                      <a:pt x="608905" y="0"/>
                    </a:lnTo>
                    <a:cubicBezTo>
                      <a:pt x="759630" y="0"/>
                      <a:pt x="881818" y="122187"/>
                      <a:pt x="881818" y="272913"/>
                    </a:cubicBezTo>
                    <a:lnTo>
                      <a:pt x="881818" y="272913"/>
                    </a:lnTo>
                    <a:cubicBezTo>
                      <a:pt x="881818" y="345294"/>
                      <a:pt x="853064" y="414710"/>
                      <a:pt x="801883" y="465892"/>
                    </a:cubicBezTo>
                    <a:cubicBezTo>
                      <a:pt x="750702" y="517073"/>
                      <a:pt x="681286" y="545826"/>
                      <a:pt x="608905" y="545826"/>
                    </a:cubicBezTo>
                    <a:lnTo>
                      <a:pt x="272913" y="545826"/>
                    </a:lnTo>
                    <a:cubicBezTo>
                      <a:pt x="122187" y="545826"/>
                      <a:pt x="0" y="423639"/>
                      <a:pt x="0" y="272913"/>
                    </a:cubicBezTo>
                    <a:lnTo>
                      <a:pt x="0" y="272913"/>
                    </a:lnTo>
                    <a:cubicBezTo>
                      <a:pt x="0" y="122187"/>
                      <a:pt x="122187" y="0"/>
                      <a:pt x="272913" y="0"/>
                    </a:cubicBezTo>
                    <a:close/>
                  </a:path>
                </a:pathLst>
              </a:custGeom>
              <a:solidFill>
                <a:srgbClr val="619AC4"/>
              </a:solidFill>
              <a:ln w="66675" cap="rnd">
                <a:solidFill>
                  <a:srgbClr val="619AC4"/>
                </a:solidFill>
                <a:prstDash val="solid"/>
                <a:round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133350"/>
                <a:ext cx="881818" cy="679176"/>
              </a:xfrm>
              <a:prstGeom prst="rect">
                <a:avLst/>
              </a:prstGeom>
            </p:spPr>
            <p:txBody>
              <a:bodyPr lIns="56444" tIns="56444" rIns="56444" bIns="56444" rtlCol="0" anchor="ctr"/>
              <a:lstStyle/>
              <a:p>
                <a:pPr algn="ctr">
                  <a:lnSpc>
                    <a:spcPts val="9619"/>
                  </a:lnSpc>
                </a:pPr>
                <a:endParaRPr/>
              </a:p>
            </p:txBody>
          </p:sp>
        </p:grpSp>
        <p:sp>
          <p:nvSpPr>
            <p:cNvPr id="9" name="Freeform 9"/>
            <p:cNvSpPr/>
            <p:nvPr/>
          </p:nvSpPr>
          <p:spPr>
            <a:xfrm>
              <a:off x="817313" y="454976"/>
              <a:ext cx="899530" cy="636213"/>
            </a:xfrm>
            <a:custGeom>
              <a:avLst/>
              <a:gdLst/>
              <a:ahLst/>
              <a:cxnLst/>
              <a:rect l="l" t="t" r="r" b="b"/>
              <a:pathLst>
                <a:path w="899530" h="636213">
                  <a:moveTo>
                    <a:pt x="0" y="0"/>
                  </a:moveTo>
                  <a:lnTo>
                    <a:pt x="899530" y="0"/>
                  </a:lnTo>
                  <a:lnTo>
                    <a:pt x="899530" y="636214"/>
                  </a:lnTo>
                  <a:lnTo>
                    <a:pt x="0" y="6362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0" name="Freeform 10"/>
          <p:cNvSpPr/>
          <p:nvPr/>
        </p:nvSpPr>
        <p:spPr>
          <a:xfrm rot="11549">
            <a:off x="505884" y="9287076"/>
            <a:ext cx="17135094" cy="2977223"/>
          </a:xfrm>
          <a:custGeom>
            <a:avLst/>
            <a:gdLst/>
            <a:ahLst/>
            <a:cxnLst/>
            <a:rect l="l" t="t" r="r" b="b"/>
            <a:pathLst>
              <a:path w="17135094" h="2977223">
                <a:moveTo>
                  <a:pt x="0" y="0"/>
                </a:moveTo>
                <a:lnTo>
                  <a:pt x="17135095" y="0"/>
                </a:lnTo>
                <a:lnTo>
                  <a:pt x="17135095" y="2977222"/>
                </a:lnTo>
                <a:lnTo>
                  <a:pt x="0" y="297722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11667465" y="268841"/>
            <a:ext cx="3670641" cy="5806999"/>
            <a:chOff x="0" y="0"/>
            <a:chExt cx="4894188" cy="7742666"/>
          </a:xfrm>
        </p:grpSpPr>
        <p:sp>
          <p:nvSpPr>
            <p:cNvPr id="12" name="Freeform 12"/>
            <p:cNvSpPr/>
            <p:nvPr/>
          </p:nvSpPr>
          <p:spPr>
            <a:xfrm>
              <a:off x="0" y="968704"/>
              <a:ext cx="4894188" cy="6773962"/>
            </a:xfrm>
            <a:custGeom>
              <a:avLst/>
              <a:gdLst/>
              <a:ahLst/>
              <a:cxnLst/>
              <a:rect l="l" t="t" r="r" b="b"/>
              <a:pathLst>
                <a:path w="4894188" h="6773962">
                  <a:moveTo>
                    <a:pt x="0" y="0"/>
                  </a:moveTo>
                  <a:lnTo>
                    <a:pt x="4894188" y="0"/>
                  </a:lnTo>
                  <a:lnTo>
                    <a:pt x="4894188" y="6773962"/>
                  </a:lnTo>
                  <a:lnTo>
                    <a:pt x="0" y="67739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490342" y="2245926"/>
              <a:ext cx="614828" cy="688883"/>
            </a:xfrm>
            <a:custGeom>
              <a:avLst/>
              <a:gdLst/>
              <a:ahLst/>
              <a:cxnLst/>
              <a:rect l="l" t="t" r="r" b="b"/>
              <a:pathLst>
                <a:path w="614828" h="688883">
                  <a:moveTo>
                    <a:pt x="0" y="0"/>
                  </a:moveTo>
                  <a:lnTo>
                    <a:pt x="614829" y="0"/>
                  </a:lnTo>
                  <a:lnTo>
                    <a:pt x="614829" y="688884"/>
                  </a:lnTo>
                  <a:lnTo>
                    <a:pt x="0" y="6888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1136090" y="2394983"/>
              <a:ext cx="614828" cy="688883"/>
            </a:xfrm>
            <a:custGeom>
              <a:avLst/>
              <a:gdLst/>
              <a:ahLst/>
              <a:cxnLst/>
              <a:rect l="l" t="t" r="r" b="b"/>
              <a:pathLst>
                <a:path w="614828" h="688883">
                  <a:moveTo>
                    <a:pt x="0" y="0"/>
                  </a:moveTo>
                  <a:lnTo>
                    <a:pt x="614828" y="0"/>
                  </a:lnTo>
                  <a:lnTo>
                    <a:pt x="614828" y="688883"/>
                  </a:lnTo>
                  <a:lnTo>
                    <a:pt x="0" y="6888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1823185" y="2590368"/>
              <a:ext cx="614828" cy="688883"/>
            </a:xfrm>
            <a:custGeom>
              <a:avLst/>
              <a:gdLst/>
              <a:ahLst/>
              <a:cxnLst/>
              <a:rect l="l" t="t" r="r" b="b"/>
              <a:pathLst>
                <a:path w="614828" h="688883">
                  <a:moveTo>
                    <a:pt x="0" y="0"/>
                  </a:moveTo>
                  <a:lnTo>
                    <a:pt x="614829" y="0"/>
                  </a:lnTo>
                  <a:lnTo>
                    <a:pt x="614829" y="688883"/>
                  </a:lnTo>
                  <a:lnTo>
                    <a:pt x="0" y="6888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593528" y="3117315"/>
              <a:ext cx="470294" cy="837940"/>
            </a:xfrm>
            <a:custGeom>
              <a:avLst/>
              <a:gdLst/>
              <a:ahLst/>
              <a:cxnLst/>
              <a:rect l="l" t="t" r="r" b="b"/>
              <a:pathLst>
                <a:path w="470294" h="837940">
                  <a:moveTo>
                    <a:pt x="0" y="0"/>
                  </a:moveTo>
                  <a:lnTo>
                    <a:pt x="470294" y="0"/>
                  </a:lnTo>
                  <a:lnTo>
                    <a:pt x="470294" y="837940"/>
                  </a:lnTo>
                  <a:lnTo>
                    <a:pt x="0" y="8379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1208357" y="3279251"/>
              <a:ext cx="470294" cy="837940"/>
            </a:xfrm>
            <a:custGeom>
              <a:avLst/>
              <a:gdLst/>
              <a:ahLst/>
              <a:cxnLst/>
              <a:rect l="l" t="t" r="r" b="b"/>
              <a:pathLst>
                <a:path w="470294" h="837940">
                  <a:moveTo>
                    <a:pt x="0" y="0"/>
                  </a:moveTo>
                  <a:lnTo>
                    <a:pt x="470294" y="0"/>
                  </a:lnTo>
                  <a:lnTo>
                    <a:pt x="470294" y="837940"/>
                  </a:lnTo>
                  <a:lnTo>
                    <a:pt x="0" y="8379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1823185" y="3441188"/>
              <a:ext cx="470294" cy="837940"/>
            </a:xfrm>
            <a:custGeom>
              <a:avLst/>
              <a:gdLst/>
              <a:ahLst/>
              <a:cxnLst/>
              <a:rect l="l" t="t" r="r" b="b"/>
              <a:pathLst>
                <a:path w="470294" h="837940">
                  <a:moveTo>
                    <a:pt x="0" y="0"/>
                  </a:moveTo>
                  <a:lnTo>
                    <a:pt x="470294" y="0"/>
                  </a:lnTo>
                  <a:lnTo>
                    <a:pt x="470294" y="837940"/>
                  </a:lnTo>
                  <a:lnTo>
                    <a:pt x="0" y="8379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2438014" y="3603125"/>
              <a:ext cx="470294" cy="837940"/>
            </a:xfrm>
            <a:custGeom>
              <a:avLst/>
              <a:gdLst/>
              <a:ahLst/>
              <a:cxnLst/>
              <a:rect l="l" t="t" r="r" b="b"/>
              <a:pathLst>
                <a:path w="470294" h="837940">
                  <a:moveTo>
                    <a:pt x="0" y="0"/>
                  </a:moveTo>
                  <a:lnTo>
                    <a:pt x="470294" y="0"/>
                  </a:lnTo>
                  <a:lnTo>
                    <a:pt x="470294" y="837940"/>
                  </a:lnTo>
                  <a:lnTo>
                    <a:pt x="0" y="8379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3052842" y="3765061"/>
              <a:ext cx="470294" cy="837940"/>
            </a:xfrm>
            <a:custGeom>
              <a:avLst/>
              <a:gdLst/>
              <a:ahLst/>
              <a:cxnLst/>
              <a:rect l="l" t="t" r="r" b="b"/>
              <a:pathLst>
                <a:path w="470294" h="837940">
                  <a:moveTo>
                    <a:pt x="0" y="0"/>
                  </a:moveTo>
                  <a:lnTo>
                    <a:pt x="470294" y="0"/>
                  </a:lnTo>
                  <a:lnTo>
                    <a:pt x="470294" y="837940"/>
                  </a:lnTo>
                  <a:lnTo>
                    <a:pt x="0" y="8379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Freeform 21"/>
            <p:cNvSpPr/>
            <p:nvPr/>
          </p:nvSpPr>
          <p:spPr>
            <a:xfrm>
              <a:off x="2840755" y="4977051"/>
              <a:ext cx="894467" cy="741290"/>
            </a:xfrm>
            <a:custGeom>
              <a:avLst/>
              <a:gdLst/>
              <a:ahLst/>
              <a:cxnLst/>
              <a:rect l="l" t="t" r="r" b="b"/>
              <a:pathLst>
                <a:path w="894467" h="741290">
                  <a:moveTo>
                    <a:pt x="0" y="0"/>
                  </a:moveTo>
                  <a:lnTo>
                    <a:pt x="894468" y="0"/>
                  </a:lnTo>
                  <a:lnTo>
                    <a:pt x="894468" y="741290"/>
                  </a:lnTo>
                  <a:lnTo>
                    <a:pt x="0" y="7412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>
              <a:off x="490342" y="5542115"/>
              <a:ext cx="766724" cy="647881"/>
            </a:xfrm>
            <a:custGeom>
              <a:avLst/>
              <a:gdLst/>
              <a:ahLst/>
              <a:cxnLst/>
              <a:rect l="l" t="t" r="r" b="b"/>
              <a:pathLst>
                <a:path w="766724" h="647881">
                  <a:moveTo>
                    <a:pt x="0" y="0"/>
                  </a:moveTo>
                  <a:lnTo>
                    <a:pt x="766724" y="0"/>
                  </a:lnTo>
                  <a:lnTo>
                    <a:pt x="766724" y="647882"/>
                  </a:lnTo>
                  <a:lnTo>
                    <a:pt x="0" y="6478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3" name="Freeform 23"/>
            <p:cNvSpPr/>
            <p:nvPr/>
          </p:nvSpPr>
          <p:spPr>
            <a:xfrm>
              <a:off x="696715" y="5748488"/>
              <a:ext cx="766724" cy="647881"/>
            </a:xfrm>
            <a:custGeom>
              <a:avLst/>
              <a:gdLst/>
              <a:ahLst/>
              <a:cxnLst/>
              <a:rect l="l" t="t" r="r" b="b"/>
              <a:pathLst>
                <a:path w="766724" h="647881">
                  <a:moveTo>
                    <a:pt x="0" y="0"/>
                  </a:moveTo>
                  <a:lnTo>
                    <a:pt x="766723" y="0"/>
                  </a:lnTo>
                  <a:lnTo>
                    <a:pt x="766723" y="647881"/>
                  </a:lnTo>
                  <a:lnTo>
                    <a:pt x="0" y="6478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>
              <a:off x="903087" y="5954860"/>
              <a:ext cx="766724" cy="647881"/>
            </a:xfrm>
            <a:custGeom>
              <a:avLst/>
              <a:gdLst/>
              <a:ahLst/>
              <a:cxnLst/>
              <a:rect l="l" t="t" r="r" b="b"/>
              <a:pathLst>
                <a:path w="766724" h="647881">
                  <a:moveTo>
                    <a:pt x="0" y="0"/>
                  </a:moveTo>
                  <a:lnTo>
                    <a:pt x="766723" y="0"/>
                  </a:lnTo>
                  <a:lnTo>
                    <a:pt x="766723" y="647881"/>
                  </a:lnTo>
                  <a:lnTo>
                    <a:pt x="0" y="6478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xmlns="" r:embed="rId1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>
              <a:off x="1669810" y="5747459"/>
              <a:ext cx="882863" cy="885075"/>
            </a:xfrm>
            <a:custGeom>
              <a:avLst/>
              <a:gdLst/>
              <a:ahLst/>
              <a:cxnLst/>
              <a:rect l="l" t="t" r="r" b="b"/>
              <a:pathLst>
                <a:path w="882863" h="885075">
                  <a:moveTo>
                    <a:pt x="0" y="0"/>
                  </a:moveTo>
                  <a:lnTo>
                    <a:pt x="882863" y="0"/>
                  </a:lnTo>
                  <a:lnTo>
                    <a:pt x="882863" y="885076"/>
                  </a:lnTo>
                  <a:lnTo>
                    <a:pt x="0" y="8850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6" name="Freeform 26"/>
            <p:cNvSpPr/>
            <p:nvPr/>
          </p:nvSpPr>
          <p:spPr>
            <a:xfrm>
              <a:off x="2247369" y="5953831"/>
              <a:ext cx="882863" cy="885075"/>
            </a:xfrm>
            <a:custGeom>
              <a:avLst/>
              <a:gdLst/>
              <a:ahLst/>
              <a:cxnLst/>
              <a:rect l="l" t="t" r="r" b="b"/>
              <a:pathLst>
                <a:path w="882863" h="885075">
                  <a:moveTo>
                    <a:pt x="0" y="0"/>
                  </a:moveTo>
                  <a:lnTo>
                    <a:pt x="882863" y="0"/>
                  </a:lnTo>
                  <a:lnTo>
                    <a:pt x="882863" y="885076"/>
                  </a:lnTo>
                  <a:lnTo>
                    <a:pt x="0" y="8850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7" name="Freeform 27"/>
            <p:cNvSpPr/>
            <p:nvPr/>
          </p:nvSpPr>
          <p:spPr>
            <a:xfrm>
              <a:off x="2822818" y="6092390"/>
              <a:ext cx="882863" cy="885075"/>
            </a:xfrm>
            <a:custGeom>
              <a:avLst/>
              <a:gdLst/>
              <a:ahLst/>
              <a:cxnLst/>
              <a:rect l="l" t="t" r="r" b="b"/>
              <a:pathLst>
                <a:path w="882863" h="885075">
                  <a:moveTo>
                    <a:pt x="0" y="0"/>
                  </a:moveTo>
                  <a:lnTo>
                    <a:pt x="882862" y="0"/>
                  </a:lnTo>
                  <a:lnTo>
                    <a:pt x="882862" y="885076"/>
                  </a:lnTo>
                  <a:lnTo>
                    <a:pt x="0" y="8850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xmlns="" r:embed="rId1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8" name="Freeform 28"/>
            <p:cNvSpPr/>
            <p:nvPr/>
          </p:nvSpPr>
          <p:spPr>
            <a:xfrm>
              <a:off x="1105171" y="0"/>
              <a:ext cx="1036413" cy="1734583"/>
            </a:xfrm>
            <a:custGeom>
              <a:avLst/>
              <a:gdLst/>
              <a:ahLst/>
              <a:cxnLst/>
              <a:rect l="l" t="t" r="r" b="b"/>
              <a:pathLst>
                <a:path w="1036413" h="1734583">
                  <a:moveTo>
                    <a:pt x="0" y="0"/>
                  </a:moveTo>
                  <a:lnTo>
                    <a:pt x="1036413" y="0"/>
                  </a:lnTo>
                  <a:lnTo>
                    <a:pt x="1036413" y="1734583"/>
                  </a:lnTo>
                  <a:lnTo>
                    <a:pt x="0" y="17345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xmlns="" r:embed="rId1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9" name="Freeform 29"/>
            <p:cNvSpPr/>
            <p:nvPr/>
          </p:nvSpPr>
          <p:spPr>
            <a:xfrm rot="298866">
              <a:off x="2106929" y="851149"/>
              <a:ext cx="1019732" cy="1163746"/>
            </a:xfrm>
            <a:custGeom>
              <a:avLst/>
              <a:gdLst/>
              <a:ahLst/>
              <a:cxnLst/>
              <a:rect l="l" t="t" r="r" b="b"/>
              <a:pathLst>
                <a:path w="1019732" h="1163746">
                  <a:moveTo>
                    <a:pt x="0" y="0"/>
                  </a:moveTo>
                  <a:lnTo>
                    <a:pt x="1019733" y="0"/>
                  </a:lnTo>
                  <a:lnTo>
                    <a:pt x="1019733" y="1163746"/>
                  </a:lnTo>
                  <a:lnTo>
                    <a:pt x="0" y="11637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xmlns="" r:embed="rId2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0" name="Freeform 30"/>
            <p:cNvSpPr/>
            <p:nvPr/>
          </p:nvSpPr>
          <p:spPr>
            <a:xfrm>
              <a:off x="3379013" y="1592888"/>
              <a:ext cx="732094" cy="802095"/>
            </a:xfrm>
            <a:custGeom>
              <a:avLst/>
              <a:gdLst/>
              <a:ahLst/>
              <a:cxnLst/>
              <a:rect l="l" t="t" r="r" b="b"/>
              <a:pathLst>
                <a:path w="732094" h="802095">
                  <a:moveTo>
                    <a:pt x="0" y="0"/>
                  </a:moveTo>
                  <a:lnTo>
                    <a:pt x="732094" y="0"/>
                  </a:lnTo>
                  <a:lnTo>
                    <a:pt x="732094" y="802095"/>
                  </a:lnTo>
                  <a:lnTo>
                    <a:pt x="0" y="8020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:asvg="http://schemas.microsoft.com/office/drawing/2016/SVG/main" xmlns="" r:embed="rId2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1" name="Freeform 31"/>
            <p:cNvSpPr/>
            <p:nvPr/>
          </p:nvSpPr>
          <p:spPr>
            <a:xfrm>
              <a:off x="2487330" y="2739425"/>
              <a:ext cx="614828" cy="688883"/>
            </a:xfrm>
            <a:custGeom>
              <a:avLst/>
              <a:gdLst/>
              <a:ahLst/>
              <a:cxnLst/>
              <a:rect l="l" t="t" r="r" b="b"/>
              <a:pathLst>
                <a:path w="614828" h="688883">
                  <a:moveTo>
                    <a:pt x="0" y="0"/>
                  </a:moveTo>
                  <a:lnTo>
                    <a:pt x="614828" y="0"/>
                  </a:lnTo>
                  <a:lnTo>
                    <a:pt x="614828" y="688883"/>
                  </a:lnTo>
                  <a:lnTo>
                    <a:pt x="0" y="6888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32" name="Freeform 32"/>
            <p:cNvSpPr/>
            <p:nvPr/>
          </p:nvSpPr>
          <p:spPr>
            <a:xfrm>
              <a:off x="3151474" y="2888481"/>
              <a:ext cx="614828" cy="688883"/>
            </a:xfrm>
            <a:custGeom>
              <a:avLst/>
              <a:gdLst/>
              <a:ahLst/>
              <a:cxnLst/>
              <a:rect l="l" t="t" r="r" b="b"/>
              <a:pathLst>
                <a:path w="614828" h="688883">
                  <a:moveTo>
                    <a:pt x="0" y="0"/>
                  </a:moveTo>
                  <a:lnTo>
                    <a:pt x="614828" y="0"/>
                  </a:lnTo>
                  <a:lnTo>
                    <a:pt x="614828" y="688884"/>
                  </a:lnTo>
                  <a:lnTo>
                    <a:pt x="0" y="6888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  <p:sp>
          <p:nvSpPr>
            <p:cNvPr id="33" name="Freeform 33"/>
            <p:cNvSpPr/>
            <p:nvPr/>
          </p:nvSpPr>
          <p:spPr>
            <a:xfrm>
              <a:off x="2040096" y="4699914"/>
              <a:ext cx="894467" cy="741290"/>
            </a:xfrm>
            <a:custGeom>
              <a:avLst/>
              <a:gdLst/>
              <a:ahLst/>
              <a:cxnLst/>
              <a:rect l="l" t="t" r="r" b="b"/>
              <a:pathLst>
                <a:path w="894467" h="741290">
                  <a:moveTo>
                    <a:pt x="0" y="0"/>
                  </a:moveTo>
                  <a:lnTo>
                    <a:pt x="894467" y="0"/>
                  </a:lnTo>
                  <a:lnTo>
                    <a:pt x="894467" y="741290"/>
                  </a:lnTo>
                  <a:lnTo>
                    <a:pt x="0" y="7412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4" name="Freeform 34"/>
            <p:cNvSpPr/>
            <p:nvPr/>
          </p:nvSpPr>
          <p:spPr>
            <a:xfrm>
              <a:off x="1239437" y="4422777"/>
              <a:ext cx="894467" cy="741290"/>
            </a:xfrm>
            <a:custGeom>
              <a:avLst/>
              <a:gdLst/>
              <a:ahLst/>
              <a:cxnLst/>
              <a:rect l="l" t="t" r="r" b="b"/>
              <a:pathLst>
                <a:path w="894467" h="741290">
                  <a:moveTo>
                    <a:pt x="0" y="0"/>
                  </a:moveTo>
                  <a:lnTo>
                    <a:pt x="894467" y="0"/>
                  </a:lnTo>
                  <a:lnTo>
                    <a:pt x="894467" y="741290"/>
                  </a:lnTo>
                  <a:lnTo>
                    <a:pt x="0" y="7412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5" name="Freeform 35"/>
            <p:cNvSpPr/>
            <p:nvPr/>
          </p:nvSpPr>
          <p:spPr>
            <a:xfrm>
              <a:off x="438777" y="4145640"/>
              <a:ext cx="894467" cy="741290"/>
            </a:xfrm>
            <a:custGeom>
              <a:avLst/>
              <a:gdLst/>
              <a:ahLst/>
              <a:cxnLst/>
              <a:rect l="l" t="t" r="r" b="b"/>
              <a:pathLst>
                <a:path w="894467" h="741290">
                  <a:moveTo>
                    <a:pt x="0" y="0"/>
                  </a:moveTo>
                  <a:lnTo>
                    <a:pt x="894468" y="0"/>
                  </a:lnTo>
                  <a:lnTo>
                    <a:pt x="894468" y="741290"/>
                  </a:lnTo>
                  <a:lnTo>
                    <a:pt x="0" y="7412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36" name="Group 36"/>
          <p:cNvGrpSpPr/>
          <p:nvPr/>
        </p:nvGrpSpPr>
        <p:grpSpPr>
          <a:xfrm>
            <a:off x="14372957" y="4578891"/>
            <a:ext cx="3716179" cy="5560003"/>
            <a:chOff x="0" y="0"/>
            <a:chExt cx="4954905" cy="7413338"/>
          </a:xfrm>
        </p:grpSpPr>
        <p:grpSp>
          <p:nvGrpSpPr>
            <p:cNvPr id="37" name="Group 37"/>
            <p:cNvGrpSpPr/>
            <p:nvPr/>
          </p:nvGrpSpPr>
          <p:grpSpPr>
            <a:xfrm>
              <a:off x="2291900" y="5137445"/>
              <a:ext cx="2497933" cy="1546166"/>
              <a:chOff x="0" y="0"/>
              <a:chExt cx="881818" cy="545826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0"/>
                <a:ext cx="881818" cy="545826"/>
              </a:xfrm>
              <a:custGeom>
                <a:avLst/>
                <a:gdLst/>
                <a:ahLst/>
                <a:cxnLst/>
                <a:rect l="l" t="t" r="r" b="b"/>
                <a:pathLst>
                  <a:path w="881818" h="545826">
                    <a:moveTo>
                      <a:pt x="272913" y="0"/>
                    </a:moveTo>
                    <a:lnTo>
                      <a:pt x="608905" y="0"/>
                    </a:lnTo>
                    <a:cubicBezTo>
                      <a:pt x="759630" y="0"/>
                      <a:pt x="881818" y="122187"/>
                      <a:pt x="881818" y="272913"/>
                    </a:cubicBezTo>
                    <a:lnTo>
                      <a:pt x="881818" y="272913"/>
                    </a:lnTo>
                    <a:cubicBezTo>
                      <a:pt x="881818" y="345294"/>
                      <a:pt x="853064" y="414710"/>
                      <a:pt x="801883" y="465892"/>
                    </a:cubicBezTo>
                    <a:cubicBezTo>
                      <a:pt x="750702" y="517073"/>
                      <a:pt x="681286" y="545826"/>
                      <a:pt x="608905" y="545826"/>
                    </a:cubicBezTo>
                    <a:lnTo>
                      <a:pt x="272913" y="545826"/>
                    </a:lnTo>
                    <a:cubicBezTo>
                      <a:pt x="122187" y="545826"/>
                      <a:pt x="0" y="423639"/>
                      <a:pt x="0" y="272913"/>
                    </a:cubicBezTo>
                    <a:lnTo>
                      <a:pt x="0" y="272913"/>
                    </a:lnTo>
                    <a:cubicBezTo>
                      <a:pt x="0" y="122187"/>
                      <a:pt x="122187" y="0"/>
                      <a:pt x="272913" y="0"/>
                    </a:cubicBezTo>
                    <a:close/>
                  </a:path>
                </a:pathLst>
              </a:custGeom>
              <a:solidFill>
                <a:srgbClr val="619AC4"/>
              </a:solidFill>
              <a:ln w="66675" cap="rnd">
                <a:solidFill>
                  <a:srgbClr val="619AC4"/>
                </a:solidFill>
                <a:prstDash val="solid"/>
                <a:round/>
              </a:ln>
            </p:spPr>
          </p:sp>
          <p:sp>
            <p:nvSpPr>
              <p:cNvPr id="39" name="TextBox 39"/>
              <p:cNvSpPr txBox="1"/>
              <p:nvPr/>
            </p:nvSpPr>
            <p:spPr>
              <a:xfrm>
                <a:off x="0" y="-133350"/>
                <a:ext cx="881818" cy="679176"/>
              </a:xfrm>
              <a:prstGeom prst="rect">
                <a:avLst/>
              </a:prstGeom>
            </p:spPr>
            <p:txBody>
              <a:bodyPr lIns="56444" tIns="56444" rIns="56444" bIns="56444" rtlCol="0" anchor="ctr"/>
              <a:lstStyle/>
              <a:p>
                <a:pPr algn="ctr">
                  <a:lnSpc>
                    <a:spcPts val="9619"/>
                  </a:lnSpc>
                </a:pPr>
                <a:endParaRPr/>
              </a:p>
            </p:txBody>
          </p:sp>
        </p:grpSp>
        <p:sp>
          <p:nvSpPr>
            <p:cNvPr id="40" name="Freeform 40"/>
            <p:cNvSpPr/>
            <p:nvPr/>
          </p:nvSpPr>
          <p:spPr>
            <a:xfrm>
              <a:off x="3109213" y="5592421"/>
              <a:ext cx="899530" cy="636213"/>
            </a:xfrm>
            <a:custGeom>
              <a:avLst/>
              <a:gdLst/>
              <a:ahLst/>
              <a:cxnLst/>
              <a:rect l="l" t="t" r="r" b="b"/>
              <a:pathLst>
                <a:path w="899530" h="636213">
                  <a:moveTo>
                    <a:pt x="0" y="0"/>
                  </a:moveTo>
                  <a:lnTo>
                    <a:pt x="899530" y="0"/>
                  </a:lnTo>
                  <a:lnTo>
                    <a:pt x="899530" y="636213"/>
                  </a:lnTo>
                  <a:lnTo>
                    <a:pt x="0" y="6362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1" name="Freeform 41"/>
            <p:cNvSpPr/>
            <p:nvPr/>
          </p:nvSpPr>
          <p:spPr>
            <a:xfrm>
              <a:off x="0" y="555338"/>
              <a:ext cx="4954905" cy="6858000"/>
            </a:xfrm>
            <a:custGeom>
              <a:avLst/>
              <a:gdLst/>
              <a:ahLst/>
              <a:cxnLst/>
              <a:rect l="l" t="t" r="r" b="b"/>
              <a:pathLst>
                <a:path w="4954905" h="6858000">
                  <a:moveTo>
                    <a:pt x="0" y="0"/>
                  </a:moveTo>
                  <a:lnTo>
                    <a:pt x="4954905" y="0"/>
                  </a:lnTo>
                  <a:lnTo>
                    <a:pt x="4954905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2" name="Freeform 42"/>
            <p:cNvSpPr/>
            <p:nvPr/>
          </p:nvSpPr>
          <p:spPr>
            <a:xfrm>
              <a:off x="601248" y="2916603"/>
              <a:ext cx="867248" cy="833642"/>
            </a:xfrm>
            <a:custGeom>
              <a:avLst/>
              <a:gdLst/>
              <a:ahLst/>
              <a:cxnLst/>
              <a:rect l="l" t="t" r="r" b="b"/>
              <a:pathLst>
                <a:path w="867248" h="833642">
                  <a:moveTo>
                    <a:pt x="0" y="0"/>
                  </a:moveTo>
                  <a:lnTo>
                    <a:pt x="867247" y="0"/>
                  </a:lnTo>
                  <a:lnTo>
                    <a:pt x="867247" y="833642"/>
                  </a:lnTo>
                  <a:lnTo>
                    <a:pt x="0" y="8336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>
                <a:extLst>
                  <a:ext uri="{96DAC541-7B7A-43D3-8B79-37D633B846F1}">
                    <asvg:svgBlip xmlns:asvg="http://schemas.microsoft.com/office/drawing/2016/SVG/main" xmlns="" r:embed="rId2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3" name="Freeform 43"/>
            <p:cNvSpPr/>
            <p:nvPr/>
          </p:nvSpPr>
          <p:spPr>
            <a:xfrm>
              <a:off x="1320700" y="3101899"/>
              <a:ext cx="867248" cy="833642"/>
            </a:xfrm>
            <a:custGeom>
              <a:avLst/>
              <a:gdLst/>
              <a:ahLst/>
              <a:cxnLst/>
              <a:rect l="l" t="t" r="r" b="b"/>
              <a:pathLst>
                <a:path w="867248" h="833642">
                  <a:moveTo>
                    <a:pt x="0" y="0"/>
                  </a:moveTo>
                  <a:lnTo>
                    <a:pt x="867247" y="0"/>
                  </a:lnTo>
                  <a:lnTo>
                    <a:pt x="867247" y="833642"/>
                  </a:lnTo>
                  <a:lnTo>
                    <a:pt x="0" y="8336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>
                <a:extLst>
                  <a:ext uri="{96DAC541-7B7A-43D3-8B79-37D633B846F1}">
                    <asvg:svgBlip xmlns:asvg="http://schemas.microsoft.com/office/drawing/2016/SVG/main" xmlns="" r:embed="rId2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4" name="Freeform 44"/>
            <p:cNvSpPr/>
            <p:nvPr/>
          </p:nvSpPr>
          <p:spPr>
            <a:xfrm>
              <a:off x="1612243" y="5398355"/>
              <a:ext cx="487955" cy="752630"/>
            </a:xfrm>
            <a:custGeom>
              <a:avLst/>
              <a:gdLst/>
              <a:ahLst/>
              <a:cxnLst/>
              <a:rect l="l" t="t" r="r" b="b"/>
              <a:pathLst>
                <a:path w="487955" h="752630">
                  <a:moveTo>
                    <a:pt x="0" y="0"/>
                  </a:moveTo>
                  <a:lnTo>
                    <a:pt x="487955" y="0"/>
                  </a:lnTo>
                  <a:lnTo>
                    <a:pt x="487955" y="752629"/>
                  </a:lnTo>
                  <a:lnTo>
                    <a:pt x="0" y="7526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>
                <a:extLst>
                  <a:ext uri="{96DAC541-7B7A-43D3-8B79-37D633B846F1}">
                    <asvg:svgBlip xmlns:asvg="http://schemas.microsoft.com/office/drawing/2016/SVG/main" xmlns="" r:embed="rId2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5" name="Freeform 45"/>
            <p:cNvSpPr/>
            <p:nvPr/>
          </p:nvSpPr>
          <p:spPr>
            <a:xfrm>
              <a:off x="572879" y="3984338"/>
              <a:ext cx="895616" cy="974379"/>
            </a:xfrm>
            <a:custGeom>
              <a:avLst/>
              <a:gdLst/>
              <a:ahLst/>
              <a:cxnLst/>
              <a:rect l="l" t="t" r="r" b="b"/>
              <a:pathLst>
                <a:path w="895616" h="974379">
                  <a:moveTo>
                    <a:pt x="0" y="0"/>
                  </a:moveTo>
                  <a:lnTo>
                    <a:pt x="895616" y="0"/>
                  </a:lnTo>
                  <a:lnTo>
                    <a:pt x="895616" y="974379"/>
                  </a:lnTo>
                  <a:lnTo>
                    <a:pt x="0" y="9743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7">
                <a:extLst>
                  <a:ext uri="{96DAC541-7B7A-43D3-8B79-37D633B846F1}">
                    <asvg:svgBlip xmlns:asvg="http://schemas.microsoft.com/office/drawing/2016/SVG/main" xmlns="" r:embed="rId2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6" name="Freeform 46"/>
            <p:cNvSpPr/>
            <p:nvPr/>
          </p:nvSpPr>
          <p:spPr>
            <a:xfrm>
              <a:off x="2574043" y="5584392"/>
              <a:ext cx="1138373" cy="959080"/>
            </a:xfrm>
            <a:custGeom>
              <a:avLst/>
              <a:gdLst/>
              <a:ahLst/>
              <a:cxnLst/>
              <a:rect l="l" t="t" r="r" b="b"/>
              <a:pathLst>
                <a:path w="1138373" h="959080">
                  <a:moveTo>
                    <a:pt x="0" y="0"/>
                  </a:moveTo>
                  <a:lnTo>
                    <a:pt x="1138373" y="0"/>
                  </a:lnTo>
                  <a:lnTo>
                    <a:pt x="1138373" y="959080"/>
                  </a:lnTo>
                  <a:lnTo>
                    <a:pt x="0" y="9590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9">
                <a:extLst>
                  <a:ext uri="{96DAC541-7B7A-43D3-8B79-37D633B846F1}">
                    <asvg:svgBlip xmlns:asvg="http://schemas.microsoft.com/office/drawing/2016/SVG/main" xmlns="" r:embed="rId30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7" name="Freeform 47"/>
            <p:cNvSpPr/>
            <p:nvPr/>
          </p:nvSpPr>
          <p:spPr>
            <a:xfrm>
              <a:off x="2078095" y="3298538"/>
              <a:ext cx="800564" cy="882164"/>
            </a:xfrm>
            <a:custGeom>
              <a:avLst/>
              <a:gdLst/>
              <a:ahLst/>
              <a:cxnLst/>
              <a:rect l="l" t="t" r="r" b="b"/>
              <a:pathLst>
                <a:path w="800564" h="882164">
                  <a:moveTo>
                    <a:pt x="0" y="0"/>
                  </a:moveTo>
                  <a:lnTo>
                    <a:pt x="800564" y="0"/>
                  </a:lnTo>
                  <a:lnTo>
                    <a:pt x="800564" y="882164"/>
                  </a:lnTo>
                  <a:lnTo>
                    <a:pt x="0" y="8821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1">
                <a:extLst>
                  <a:ext uri="{96DAC541-7B7A-43D3-8B79-37D633B846F1}">
                    <asvg:svgBlip xmlns:asvg="http://schemas.microsoft.com/office/drawing/2016/SVG/main" xmlns="" r:embed="rId3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8" name="Freeform 48"/>
            <p:cNvSpPr/>
            <p:nvPr/>
          </p:nvSpPr>
          <p:spPr>
            <a:xfrm>
              <a:off x="2770964" y="3494459"/>
              <a:ext cx="800564" cy="882164"/>
            </a:xfrm>
            <a:custGeom>
              <a:avLst/>
              <a:gdLst/>
              <a:ahLst/>
              <a:cxnLst/>
              <a:rect l="l" t="t" r="r" b="b"/>
              <a:pathLst>
                <a:path w="800564" h="882164">
                  <a:moveTo>
                    <a:pt x="0" y="0"/>
                  </a:moveTo>
                  <a:lnTo>
                    <a:pt x="800564" y="0"/>
                  </a:lnTo>
                  <a:lnTo>
                    <a:pt x="800564" y="882164"/>
                  </a:lnTo>
                  <a:lnTo>
                    <a:pt x="0" y="8821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1">
                <a:extLst>
                  <a:ext uri="{96DAC541-7B7A-43D3-8B79-37D633B846F1}">
                    <asvg:svgBlip xmlns:asvg="http://schemas.microsoft.com/office/drawing/2016/SVG/main" xmlns="" r:embed="rId32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9" name="Freeform 49"/>
            <p:cNvSpPr/>
            <p:nvPr/>
          </p:nvSpPr>
          <p:spPr>
            <a:xfrm rot="2249612">
              <a:off x="1493168" y="4288150"/>
              <a:ext cx="637445" cy="800559"/>
            </a:xfrm>
            <a:custGeom>
              <a:avLst/>
              <a:gdLst/>
              <a:ahLst/>
              <a:cxnLst/>
              <a:rect l="l" t="t" r="r" b="b"/>
              <a:pathLst>
                <a:path w="637445" h="800559">
                  <a:moveTo>
                    <a:pt x="0" y="0"/>
                  </a:moveTo>
                  <a:lnTo>
                    <a:pt x="637445" y="0"/>
                  </a:lnTo>
                  <a:lnTo>
                    <a:pt x="637445" y="800558"/>
                  </a:lnTo>
                  <a:lnTo>
                    <a:pt x="0" y="8005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3"/>
              <a:stretch>
                <a:fillRect/>
              </a:stretch>
            </a:blipFill>
          </p:spPr>
        </p:sp>
        <p:sp>
          <p:nvSpPr>
            <p:cNvPr id="50" name="Freeform 50"/>
            <p:cNvSpPr/>
            <p:nvPr/>
          </p:nvSpPr>
          <p:spPr>
            <a:xfrm rot="1545814">
              <a:off x="2222854" y="4556736"/>
              <a:ext cx="702378" cy="725006"/>
            </a:xfrm>
            <a:custGeom>
              <a:avLst/>
              <a:gdLst/>
              <a:ahLst/>
              <a:cxnLst/>
              <a:rect l="l" t="t" r="r" b="b"/>
              <a:pathLst>
                <a:path w="702378" h="725006">
                  <a:moveTo>
                    <a:pt x="0" y="0"/>
                  </a:moveTo>
                  <a:lnTo>
                    <a:pt x="702377" y="0"/>
                  </a:lnTo>
                  <a:lnTo>
                    <a:pt x="702377" y="725006"/>
                  </a:lnTo>
                  <a:lnTo>
                    <a:pt x="0" y="7250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4">
                <a:extLst>
                  <a:ext uri="{96DAC541-7B7A-43D3-8B79-37D633B846F1}">
                    <asvg:svgBlip xmlns:asvg="http://schemas.microsoft.com/office/drawing/2016/SVG/main" xmlns="" r:embed="rId3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1" name="Freeform 51"/>
            <p:cNvSpPr/>
            <p:nvPr/>
          </p:nvSpPr>
          <p:spPr>
            <a:xfrm rot="-875112">
              <a:off x="3008519" y="4709115"/>
              <a:ext cx="812520" cy="689626"/>
            </a:xfrm>
            <a:custGeom>
              <a:avLst/>
              <a:gdLst/>
              <a:ahLst/>
              <a:cxnLst/>
              <a:rect l="l" t="t" r="r" b="b"/>
              <a:pathLst>
                <a:path w="812520" h="689626">
                  <a:moveTo>
                    <a:pt x="0" y="0"/>
                  </a:moveTo>
                  <a:lnTo>
                    <a:pt x="812519" y="0"/>
                  </a:lnTo>
                  <a:lnTo>
                    <a:pt x="812519" y="689626"/>
                  </a:lnTo>
                  <a:lnTo>
                    <a:pt x="0" y="6896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6">
                <a:extLst>
                  <a:ext uri="{96DAC541-7B7A-43D3-8B79-37D633B846F1}">
                    <asvg:svgBlip xmlns:asvg="http://schemas.microsoft.com/office/drawing/2016/SVG/main" xmlns="" r:embed="rId3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2" name="Freeform 52"/>
            <p:cNvSpPr/>
            <p:nvPr/>
          </p:nvSpPr>
          <p:spPr>
            <a:xfrm>
              <a:off x="1086791" y="5053928"/>
              <a:ext cx="457158" cy="1001991"/>
            </a:xfrm>
            <a:custGeom>
              <a:avLst/>
              <a:gdLst/>
              <a:ahLst/>
              <a:cxnLst/>
              <a:rect l="l" t="t" r="r" b="b"/>
              <a:pathLst>
                <a:path w="457158" h="1001991">
                  <a:moveTo>
                    <a:pt x="0" y="0"/>
                  </a:moveTo>
                  <a:lnTo>
                    <a:pt x="457159" y="0"/>
                  </a:lnTo>
                  <a:lnTo>
                    <a:pt x="457159" y="1001991"/>
                  </a:lnTo>
                  <a:lnTo>
                    <a:pt x="0" y="1001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8">
                <a:extLst>
                  <a:ext uri="{96DAC541-7B7A-43D3-8B79-37D633B846F1}">
                    <asvg:svgBlip xmlns:asvg="http://schemas.microsoft.com/office/drawing/2016/SVG/main" xmlns="" r:embed="rId3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3" name="Freeform 53"/>
            <p:cNvSpPr/>
            <p:nvPr/>
          </p:nvSpPr>
          <p:spPr>
            <a:xfrm>
              <a:off x="1943970" y="5584392"/>
              <a:ext cx="487955" cy="752630"/>
            </a:xfrm>
            <a:custGeom>
              <a:avLst/>
              <a:gdLst/>
              <a:ahLst/>
              <a:cxnLst/>
              <a:rect l="l" t="t" r="r" b="b"/>
              <a:pathLst>
                <a:path w="487955" h="752630">
                  <a:moveTo>
                    <a:pt x="0" y="0"/>
                  </a:moveTo>
                  <a:lnTo>
                    <a:pt x="487955" y="0"/>
                  </a:lnTo>
                  <a:lnTo>
                    <a:pt x="487955" y="752630"/>
                  </a:lnTo>
                  <a:lnTo>
                    <a:pt x="0" y="7526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>
                <a:extLst>
                  <a:ext uri="{96DAC541-7B7A-43D3-8B79-37D633B846F1}">
                    <asvg:svgBlip xmlns:asvg="http://schemas.microsoft.com/office/drawing/2016/SVG/main" xmlns="" r:embed="rId26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4" name="Freeform 54"/>
            <p:cNvSpPr/>
            <p:nvPr/>
          </p:nvSpPr>
          <p:spPr>
            <a:xfrm>
              <a:off x="668119" y="4970054"/>
              <a:ext cx="383610" cy="840788"/>
            </a:xfrm>
            <a:custGeom>
              <a:avLst/>
              <a:gdLst/>
              <a:ahLst/>
              <a:cxnLst/>
              <a:rect l="l" t="t" r="r" b="b"/>
              <a:pathLst>
                <a:path w="383610" h="840788">
                  <a:moveTo>
                    <a:pt x="0" y="0"/>
                  </a:moveTo>
                  <a:lnTo>
                    <a:pt x="383610" y="0"/>
                  </a:lnTo>
                  <a:lnTo>
                    <a:pt x="383610" y="840788"/>
                  </a:lnTo>
                  <a:lnTo>
                    <a:pt x="0" y="8407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8">
                <a:extLst>
                  <a:ext uri="{96DAC541-7B7A-43D3-8B79-37D633B846F1}">
                    <asvg:svgBlip xmlns:asvg="http://schemas.microsoft.com/office/drawing/2016/SVG/main" xmlns="" r:embed="rId3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5" name="Freeform 55"/>
            <p:cNvSpPr/>
            <p:nvPr/>
          </p:nvSpPr>
          <p:spPr>
            <a:xfrm>
              <a:off x="353308" y="0"/>
              <a:ext cx="1190642" cy="1128133"/>
            </a:xfrm>
            <a:custGeom>
              <a:avLst/>
              <a:gdLst/>
              <a:ahLst/>
              <a:cxnLst/>
              <a:rect l="l" t="t" r="r" b="b"/>
              <a:pathLst>
                <a:path w="1190642" h="1128133">
                  <a:moveTo>
                    <a:pt x="0" y="0"/>
                  </a:moveTo>
                  <a:lnTo>
                    <a:pt x="1190642" y="0"/>
                  </a:lnTo>
                  <a:lnTo>
                    <a:pt x="1190642" y="1128133"/>
                  </a:lnTo>
                  <a:lnTo>
                    <a:pt x="0" y="1128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0">
                <a:extLst>
                  <a:ext uri="{96DAC541-7B7A-43D3-8B79-37D633B846F1}">
                    <asvg:svgBlip xmlns:asvg="http://schemas.microsoft.com/office/drawing/2016/SVG/main" xmlns="" r:embed="rId4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6" name="Freeform 56"/>
            <p:cNvSpPr/>
            <p:nvPr/>
          </p:nvSpPr>
          <p:spPr>
            <a:xfrm>
              <a:off x="985812" y="246875"/>
              <a:ext cx="1190642" cy="1128133"/>
            </a:xfrm>
            <a:custGeom>
              <a:avLst/>
              <a:gdLst/>
              <a:ahLst/>
              <a:cxnLst/>
              <a:rect l="l" t="t" r="r" b="b"/>
              <a:pathLst>
                <a:path w="1190642" h="1128133">
                  <a:moveTo>
                    <a:pt x="0" y="0"/>
                  </a:moveTo>
                  <a:lnTo>
                    <a:pt x="1190641" y="0"/>
                  </a:lnTo>
                  <a:lnTo>
                    <a:pt x="1190641" y="1128133"/>
                  </a:lnTo>
                  <a:lnTo>
                    <a:pt x="0" y="1128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0">
                <a:extLst>
                  <a:ext uri="{96DAC541-7B7A-43D3-8B79-37D633B846F1}">
                    <asvg:svgBlip xmlns:asvg="http://schemas.microsoft.com/office/drawing/2016/SVG/main" xmlns="" r:embed="rId4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7" name="Freeform 57"/>
            <p:cNvSpPr/>
            <p:nvPr/>
          </p:nvSpPr>
          <p:spPr>
            <a:xfrm>
              <a:off x="1688018" y="404538"/>
              <a:ext cx="1190642" cy="1128133"/>
            </a:xfrm>
            <a:custGeom>
              <a:avLst/>
              <a:gdLst/>
              <a:ahLst/>
              <a:cxnLst/>
              <a:rect l="l" t="t" r="r" b="b"/>
              <a:pathLst>
                <a:path w="1190642" h="1128133">
                  <a:moveTo>
                    <a:pt x="0" y="0"/>
                  </a:moveTo>
                  <a:lnTo>
                    <a:pt x="1190641" y="0"/>
                  </a:lnTo>
                  <a:lnTo>
                    <a:pt x="1190641" y="1128133"/>
                  </a:lnTo>
                  <a:lnTo>
                    <a:pt x="0" y="1128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0">
                <a:extLst>
                  <a:ext uri="{96DAC541-7B7A-43D3-8B79-37D633B846F1}">
                    <asvg:svgBlip xmlns:asvg="http://schemas.microsoft.com/office/drawing/2016/SVG/main" xmlns="" r:embed="rId4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8" name="Freeform 58"/>
            <p:cNvSpPr/>
            <p:nvPr/>
          </p:nvSpPr>
          <p:spPr>
            <a:xfrm>
              <a:off x="2547908" y="564066"/>
              <a:ext cx="1190642" cy="1128133"/>
            </a:xfrm>
            <a:custGeom>
              <a:avLst/>
              <a:gdLst/>
              <a:ahLst/>
              <a:cxnLst/>
              <a:rect l="l" t="t" r="r" b="b"/>
              <a:pathLst>
                <a:path w="1190642" h="1128133">
                  <a:moveTo>
                    <a:pt x="0" y="0"/>
                  </a:moveTo>
                  <a:lnTo>
                    <a:pt x="1190642" y="0"/>
                  </a:lnTo>
                  <a:lnTo>
                    <a:pt x="1190642" y="1128133"/>
                  </a:lnTo>
                  <a:lnTo>
                    <a:pt x="0" y="1128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0">
                <a:extLst>
                  <a:ext uri="{96DAC541-7B7A-43D3-8B79-37D633B846F1}">
                    <asvg:svgBlip xmlns:asvg="http://schemas.microsoft.com/office/drawing/2016/SVG/main" xmlns="" r:embed="rId4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9" name="Freeform 59"/>
            <p:cNvSpPr/>
            <p:nvPr/>
          </p:nvSpPr>
          <p:spPr>
            <a:xfrm>
              <a:off x="3432906" y="760705"/>
              <a:ext cx="1190642" cy="1128133"/>
            </a:xfrm>
            <a:custGeom>
              <a:avLst/>
              <a:gdLst/>
              <a:ahLst/>
              <a:cxnLst/>
              <a:rect l="l" t="t" r="r" b="b"/>
              <a:pathLst>
                <a:path w="1190642" h="1128133">
                  <a:moveTo>
                    <a:pt x="0" y="0"/>
                  </a:moveTo>
                  <a:lnTo>
                    <a:pt x="1190641" y="0"/>
                  </a:lnTo>
                  <a:lnTo>
                    <a:pt x="1190641" y="1128133"/>
                  </a:lnTo>
                  <a:lnTo>
                    <a:pt x="0" y="1128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0">
                <a:extLst>
                  <a:ext uri="{96DAC541-7B7A-43D3-8B79-37D633B846F1}">
                    <asvg:svgBlip xmlns:asvg="http://schemas.microsoft.com/office/drawing/2016/SVG/main" xmlns="" r:embed="rId4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0" name="Freeform 60"/>
            <p:cNvSpPr/>
            <p:nvPr/>
          </p:nvSpPr>
          <p:spPr>
            <a:xfrm>
              <a:off x="601248" y="1845411"/>
              <a:ext cx="640532" cy="588592"/>
            </a:xfrm>
            <a:custGeom>
              <a:avLst/>
              <a:gdLst/>
              <a:ahLst/>
              <a:cxnLst/>
              <a:rect l="l" t="t" r="r" b="b"/>
              <a:pathLst>
                <a:path w="640532" h="588592">
                  <a:moveTo>
                    <a:pt x="0" y="0"/>
                  </a:moveTo>
                  <a:lnTo>
                    <a:pt x="640531" y="0"/>
                  </a:lnTo>
                  <a:lnTo>
                    <a:pt x="640531" y="588592"/>
                  </a:lnTo>
                  <a:lnTo>
                    <a:pt x="0" y="5885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2"/>
              <a:stretch>
                <a:fillRect t="-7351" b="-7351"/>
              </a:stretch>
            </a:blipFill>
          </p:spPr>
        </p:sp>
        <p:sp>
          <p:nvSpPr>
            <p:cNvPr id="61" name="Freeform 61"/>
            <p:cNvSpPr/>
            <p:nvPr/>
          </p:nvSpPr>
          <p:spPr>
            <a:xfrm>
              <a:off x="1171359" y="2004737"/>
              <a:ext cx="640532" cy="588592"/>
            </a:xfrm>
            <a:custGeom>
              <a:avLst/>
              <a:gdLst/>
              <a:ahLst/>
              <a:cxnLst/>
              <a:rect l="l" t="t" r="r" b="b"/>
              <a:pathLst>
                <a:path w="640532" h="588592">
                  <a:moveTo>
                    <a:pt x="0" y="0"/>
                  </a:moveTo>
                  <a:lnTo>
                    <a:pt x="640532" y="0"/>
                  </a:lnTo>
                  <a:lnTo>
                    <a:pt x="640532" y="588592"/>
                  </a:lnTo>
                  <a:lnTo>
                    <a:pt x="0" y="5885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2"/>
              <a:stretch>
                <a:fillRect t="-7351" b="-7351"/>
              </a:stretch>
            </a:blipFill>
          </p:spPr>
        </p:sp>
        <p:sp>
          <p:nvSpPr>
            <p:cNvPr id="62" name="Freeform 62"/>
            <p:cNvSpPr/>
            <p:nvPr/>
          </p:nvSpPr>
          <p:spPr>
            <a:xfrm>
              <a:off x="1779932" y="2132307"/>
              <a:ext cx="640532" cy="588592"/>
            </a:xfrm>
            <a:custGeom>
              <a:avLst/>
              <a:gdLst/>
              <a:ahLst/>
              <a:cxnLst/>
              <a:rect l="l" t="t" r="r" b="b"/>
              <a:pathLst>
                <a:path w="640532" h="588592">
                  <a:moveTo>
                    <a:pt x="0" y="0"/>
                  </a:moveTo>
                  <a:lnTo>
                    <a:pt x="640532" y="0"/>
                  </a:lnTo>
                  <a:lnTo>
                    <a:pt x="640532" y="588592"/>
                  </a:lnTo>
                  <a:lnTo>
                    <a:pt x="0" y="5885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2"/>
              <a:stretch>
                <a:fillRect t="-7351" b="-7351"/>
              </a:stretch>
            </a:blipFill>
          </p:spPr>
        </p:sp>
        <p:sp>
          <p:nvSpPr>
            <p:cNvPr id="63" name="Freeform 63"/>
            <p:cNvSpPr/>
            <p:nvPr/>
          </p:nvSpPr>
          <p:spPr>
            <a:xfrm>
              <a:off x="2450698" y="2299033"/>
              <a:ext cx="640532" cy="588592"/>
            </a:xfrm>
            <a:custGeom>
              <a:avLst/>
              <a:gdLst/>
              <a:ahLst/>
              <a:cxnLst/>
              <a:rect l="l" t="t" r="r" b="b"/>
              <a:pathLst>
                <a:path w="640532" h="588592">
                  <a:moveTo>
                    <a:pt x="0" y="0"/>
                  </a:moveTo>
                  <a:lnTo>
                    <a:pt x="640532" y="0"/>
                  </a:lnTo>
                  <a:lnTo>
                    <a:pt x="640532" y="588592"/>
                  </a:lnTo>
                  <a:lnTo>
                    <a:pt x="0" y="5885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2"/>
              <a:stretch>
                <a:fillRect t="-7351" b="-7351"/>
              </a:stretch>
            </a:blipFill>
          </p:spPr>
        </p:sp>
        <p:sp>
          <p:nvSpPr>
            <p:cNvPr id="64" name="Freeform 64"/>
            <p:cNvSpPr/>
            <p:nvPr/>
          </p:nvSpPr>
          <p:spPr>
            <a:xfrm>
              <a:off x="3112640" y="2434003"/>
              <a:ext cx="640532" cy="588592"/>
            </a:xfrm>
            <a:custGeom>
              <a:avLst/>
              <a:gdLst/>
              <a:ahLst/>
              <a:cxnLst/>
              <a:rect l="l" t="t" r="r" b="b"/>
              <a:pathLst>
                <a:path w="640532" h="588592">
                  <a:moveTo>
                    <a:pt x="0" y="0"/>
                  </a:moveTo>
                  <a:lnTo>
                    <a:pt x="640531" y="0"/>
                  </a:lnTo>
                  <a:lnTo>
                    <a:pt x="640531" y="588592"/>
                  </a:lnTo>
                  <a:lnTo>
                    <a:pt x="0" y="5885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2"/>
              <a:stretch>
                <a:fillRect t="-7351" b="-7351"/>
              </a:stretch>
            </a:blipFill>
          </p:spPr>
        </p:sp>
      </p:grpSp>
      <p:sp>
        <p:nvSpPr>
          <p:cNvPr id="65" name="Freeform 65"/>
          <p:cNvSpPr/>
          <p:nvPr/>
        </p:nvSpPr>
        <p:spPr>
          <a:xfrm>
            <a:off x="1028700" y="5063770"/>
            <a:ext cx="7315200" cy="1489641"/>
          </a:xfrm>
          <a:custGeom>
            <a:avLst/>
            <a:gdLst/>
            <a:ahLst/>
            <a:cxnLst/>
            <a:rect l="l" t="t" r="r" b="b"/>
            <a:pathLst>
              <a:path w="7315200" h="1489641">
                <a:moveTo>
                  <a:pt x="0" y="0"/>
                </a:moveTo>
                <a:lnTo>
                  <a:pt x="7315200" y="0"/>
                </a:lnTo>
                <a:lnTo>
                  <a:pt x="7315200" y="1489641"/>
                </a:lnTo>
                <a:lnTo>
                  <a:pt x="0" y="1489641"/>
                </a:lnTo>
                <a:lnTo>
                  <a:pt x="0" y="0"/>
                </a:lnTo>
                <a:close/>
              </a:path>
            </a:pathLst>
          </a:custGeom>
          <a:blipFill>
            <a:blip r:embed="rId43">
              <a:extLst>
                <a:ext uri="{96DAC541-7B7A-43D3-8B79-37D633B846F1}">
                  <asvg:svgBlip xmlns:asvg="http://schemas.microsoft.com/office/drawing/2016/SVG/main" xmlns="" r:embed="rId44"/>
                </a:ext>
              </a:extLst>
            </a:blip>
            <a:stretch>
              <a:fillRect/>
            </a:stretch>
          </a:blipFill>
        </p:spPr>
      </p:sp>
      <p:sp>
        <p:nvSpPr>
          <p:cNvPr id="66" name="Freeform 66"/>
          <p:cNvSpPr/>
          <p:nvPr/>
        </p:nvSpPr>
        <p:spPr>
          <a:xfrm>
            <a:off x="6374197" y="7358893"/>
            <a:ext cx="7315200" cy="1489641"/>
          </a:xfrm>
          <a:custGeom>
            <a:avLst/>
            <a:gdLst/>
            <a:ahLst/>
            <a:cxnLst/>
            <a:rect l="l" t="t" r="r" b="b"/>
            <a:pathLst>
              <a:path w="7315200" h="1489641">
                <a:moveTo>
                  <a:pt x="0" y="0"/>
                </a:moveTo>
                <a:lnTo>
                  <a:pt x="7315200" y="0"/>
                </a:lnTo>
                <a:lnTo>
                  <a:pt x="7315200" y="1489641"/>
                </a:lnTo>
                <a:lnTo>
                  <a:pt x="0" y="1489641"/>
                </a:lnTo>
                <a:lnTo>
                  <a:pt x="0" y="0"/>
                </a:lnTo>
                <a:close/>
              </a:path>
            </a:pathLst>
          </a:custGeom>
          <a:blipFill>
            <a:blip r:embed="rId43">
              <a:extLst>
                <a:ext uri="{96DAC541-7B7A-43D3-8B79-37D633B846F1}">
                  <asvg:svgBlip xmlns:asvg="http://schemas.microsoft.com/office/drawing/2016/SVG/main" xmlns="" r:embed="rId44"/>
                </a:ext>
              </a:extLst>
            </a:blip>
            <a:stretch>
              <a:fillRect/>
            </a:stretch>
          </a:blipFill>
        </p:spPr>
      </p:sp>
      <p:sp>
        <p:nvSpPr>
          <p:cNvPr id="67" name="Freeform 67"/>
          <p:cNvSpPr/>
          <p:nvPr/>
        </p:nvSpPr>
        <p:spPr>
          <a:xfrm>
            <a:off x="1725964" y="2478800"/>
            <a:ext cx="2960336" cy="2856724"/>
          </a:xfrm>
          <a:custGeom>
            <a:avLst/>
            <a:gdLst/>
            <a:ahLst/>
            <a:cxnLst/>
            <a:rect l="l" t="t" r="r" b="b"/>
            <a:pathLst>
              <a:path w="2960336" h="2856724">
                <a:moveTo>
                  <a:pt x="0" y="0"/>
                </a:moveTo>
                <a:lnTo>
                  <a:pt x="2960336" y="0"/>
                </a:lnTo>
                <a:lnTo>
                  <a:pt x="2960336" y="2856724"/>
                </a:lnTo>
                <a:lnTo>
                  <a:pt x="0" y="2856724"/>
                </a:lnTo>
                <a:lnTo>
                  <a:pt x="0" y="0"/>
                </a:lnTo>
                <a:close/>
              </a:path>
            </a:pathLst>
          </a:custGeom>
          <a:blipFill>
            <a:blip r:embed="rId45">
              <a:extLst>
                <a:ext uri="{96DAC541-7B7A-43D3-8B79-37D633B846F1}">
                  <asvg:svgBlip xmlns:asvg="http://schemas.microsoft.com/office/drawing/2016/SVG/main" xmlns="" r:embed="rId46"/>
                </a:ext>
              </a:extLst>
            </a:blip>
            <a:stretch>
              <a:fillRect/>
            </a:stretch>
          </a:blipFill>
        </p:spPr>
      </p:sp>
      <p:sp>
        <p:nvSpPr>
          <p:cNvPr id="68" name="Freeform 68"/>
          <p:cNvSpPr/>
          <p:nvPr/>
        </p:nvSpPr>
        <p:spPr>
          <a:xfrm>
            <a:off x="4686300" y="2213361"/>
            <a:ext cx="2993373" cy="3122163"/>
          </a:xfrm>
          <a:custGeom>
            <a:avLst/>
            <a:gdLst/>
            <a:ahLst/>
            <a:cxnLst/>
            <a:rect l="l" t="t" r="r" b="b"/>
            <a:pathLst>
              <a:path w="2993373" h="3122163">
                <a:moveTo>
                  <a:pt x="0" y="0"/>
                </a:moveTo>
                <a:lnTo>
                  <a:pt x="2993373" y="0"/>
                </a:lnTo>
                <a:lnTo>
                  <a:pt x="2993373" y="3122163"/>
                </a:lnTo>
                <a:lnTo>
                  <a:pt x="0" y="3122163"/>
                </a:lnTo>
                <a:lnTo>
                  <a:pt x="0" y="0"/>
                </a:lnTo>
                <a:close/>
              </a:path>
            </a:pathLst>
          </a:custGeom>
          <a:blipFill>
            <a:blip r:embed="rId47"/>
            <a:stretch>
              <a:fillRect/>
            </a:stretch>
          </a:blipFill>
        </p:spPr>
      </p:sp>
      <p:sp>
        <p:nvSpPr>
          <p:cNvPr id="69" name="Freeform 69"/>
          <p:cNvSpPr/>
          <p:nvPr/>
        </p:nvSpPr>
        <p:spPr>
          <a:xfrm>
            <a:off x="7101556" y="5063770"/>
            <a:ext cx="2484687" cy="2478476"/>
          </a:xfrm>
          <a:custGeom>
            <a:avLst/>
            <a:gdLst/>
            <a:ahLst/>
            <a:cxnLst/>
            <a:rect l="l" t="t" r="r" b="b"/>
            <a:pathLst>
              <a:path w="2484687" h="2478476">
                <a:moveTo>
                  <a:pt x="0" y="0"/>
                </a:moveTo>
                <a:lnTo>
                  <a:pt x="2484688" y="0"/>
                </a:lnTo>
                <a:lnTo>
                  <a:pt x="2484688" y="2478475"/>
                </a:lnTo>
                <a:lnTo>
                  <a:pt x="0" y="2478475"/>
                </a:lnTo>
                <a:lnTo>
                  <a:pt x="0" y="0"/>
                </a:lnTo>
                <a:close/>
              </a:path>
            </a:pathLst>
          </a:custGeom>
          <a:blipFill>
            <a:blip r:embed="rId48">
              <a:extLst>
                <a:ext uri="{96DAC541-7B7A-43D3-8B79-37D633B846F1}">
                  <asvg:svgBlip xmlns:asvg="http://schemas.microsoft.com/office/drawing/2016/SVG/main" xmlns="" r:embed="rId49"/>
                </a:ext>
              </a:extLst>
            </a:blip>
            <a:stretch>
              <a:fillRect/>
            </a:stretch>
          </a:blipFill>
        </p:spPr>
      </p:sp>
      <p:sp>
        <p:nvSpPr>
          <p:cNvPr id="70" name="Freeform 70"/>
          <p:cNvSpPr/>
          <p:nvPr/>
        </p:nvSpPr>
        <p:spPr>
          <a:xfrm>
            <a:off x="9696566" y="4989140"/>
            <a:ext cx="1860576" cy="2553106"/>
          </a:xfrm>
          <a:custGeom>
            <a:avLst/>
            <a:gdLst/>
            <a:ahLst/>
            <a:cxnLst/>
            <a:rect l="l" t="t" r="r" b="b"/>
            <a:pathLst>
              <a:path w="1860576" h="2553106">
                <a:moveTo>
                  <a:pt x="0" y="0"/>
                </a:moveTo>
                <a:lnTo>
                  <a:pt x="1860576" y="0"/>
                </a:lnTo>
                <a:lnTo>
                  <a:pt x="1860576" y="2553105"/>
                </a:lnTo>
                <a:lnTo>
                  <a:pt x="0" y="2553105"/>
                </a:lnTo>
                <a:lnTo>
                  <a:pt x="0" y="0"/>
                </a:lnTo>
                <a:close/>
              </a:path>
            </a:pathLst>
          </a:custGeom>
          <a:blipFill>
            <a:blip r:embed="rId50">
              <a:extLst>
                <a:ext uri="{96DAC541-7B7A-43D3-8B79-37D633B846F1}">
                  <asvg:svgBlip xmlns:asvg="http://schemas.microsoft.com/office/drawing/2016/SVG/main" xmlns="" r:embed="rId51"/>
                </a:ext>
              </a:extLst>
            </a:blip>
            <a:stretch>
              <a:fillRect/>
            </a:stretch>
          </a:blipFill>
        </p:spPr>
      </p:sp>
      <p:sp>
        <p:nvSpPr>
          <p:cNvPr id="71" name="Freeform 71"/>
          <p:cNvSpPr/>
          <p:nvPr/>
        </p:nvSpPr>
        <p:spPr>
          <a:xfrm>
            <a:off x="11964119" y="4769569"/>
            <a:ext cx="2001861" cy="2612543"/>
          </a:xfrm>
          <a:custGeom>
            <a:avLst/>
            <a:gdLst/>
            <a:ahLst/>
            <a:cxnLst/>
            <a:rect l="l" t="t" r="r" b="b"/>
            <a:pathLst>
              <a:path w="2001861" h="2612543">
                <a:moveTo>
                  <a:pt x="0" y="0"/>
                </a:moveTo>
                <a:lnTo>
                  <a:pt x="2001861" y="0"/>
                </a:lnTo>
                <a:lnTo>
                  <a:pt x="2001861" y="2612543"/>
                </a:lnTo>
                <a:lnTo>
                  <a:pt x="0" y="2612543"/>
                </a:lnTo>
                <a:lnTo>
                  <a:pt x="0" y="0"/>
                </a:lnTo>
                <a:close/>
              </a:path>
            </a:pathLst>
          </a:custGeom>
          <a:blipFill>
            <a:blip r:embed="rId52"/>
            <a:stretch>
              <a:fillRect/>
            </a:stretch>
          </a:blipFill>
        </p:spPr>
      </p:sp>
      <p:sp>
        <p:nvSpPr>
          <p:cNvPr id="72" name="TextBox 72"/>
          <p:cNvSpPr txBox="1"/>
          <p:nvPr/>
        </p:nvSpPr>
        <p:spPr>
          <a:xfrm>
            <a:off x="917486" y="1433581"/>
            <a:ext cx="10913423" cy="779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160"/>
              </a:lnSpc>
            </a:pPr>
            <a:r>
              <a:rPr lang="en-US" sz="5500" spc="-49">
                <a:solidFill>
                  <a:srgbClr val="000000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Trưng bày sản phẩm</a:t>
            </a:r>
          </a:p>
        </p:txBody>
      </p:sp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CB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65873" y="738998"/>
            <a:ext cx="16756254" cy="8809003"/>
            <a:chOff x="0" y="0"/>
            <a:chExt cx="1241204" cy="65251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41204" cy="652519"/>
            </a:xfrm>
            <a:custGeom>
              <a:avLst/>
              <a:gdLst/>
              <a:ahLst/>
              <a:cxnLst/>
              <a:rect l="l" t="t" r="r" b="b"/>
              <a:pathLst>
                <a:path w="1241204" h="652519">
                  <a:moveTo>
                    <a:pt x="43589" y="0"/>
                  </a:moveTo>
                  <a:lnTo>
                    <a:pt x="1197615" y="0"/>
                  </a:lnTo>
                  <a:cubicBezTo>
                    <a:pt x="1221688" y="0"/>
                    <a:pt x="1241204" y="19516"/>
                    <a:pt x="1241204" y="43589"/>
                  </a:cubicBezTo>
                  <a:lnTo>
                    <a:pt x="1241204" y="608929"/>
                  </a:lnTo>
                  <a:cubicBezTo>
                    <a:pt x="1241204" y="633003"/>
                    <a:pt x="1221688" y="652519"/>
                    <a:pt x="1197615" y="652519"/>
                  </a:cubicBezTo>
                  <a:lnTo>
                    <a:pt x="43589" y="652519"/>
                  </a:lnTo>
                  <a:cubicBezTo>
                    <a:pt x="19516" y="652519"/>
                    <a:pt x="0" y="633003"/>
                    <a:pt x="0" y="608929"/>
                  </a:cubicBezTo>
                  <a:lnTo>
                    <a:pt x="0" y="43589"/>
                  </a:lnTo>
                  <a:cubicBezTo>
                    <a:pt x="0" y="19516"/>
                    <a:pt x="19516" y="0"/>
                    <a:pt x="43589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619AC4"/>
              </a:solidFill>
              <a:prstDash val="solid"/>
              <a:round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1241204" cy="652519"/>
            </a:xfrm>
            <a:prstGeom prst="rect">
              <a:avLst/>
            </a:prstGeom>
          </p:spPr>
          <p:txBody>
            <a:bodyPr lIns="56444" tIns="56444" rIns="56444" bIns="56444" rtlCol="0" anchor="ctr"/>
            <a:lstStyle/>
            <a:p>
              <a:pPr marL="0" lvl="0" indent="0" algn="ctr">
                <a:lnSpc>
                  <a:spcPts val="203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28700" y="1028700"/>
            <a:ext cx="3549753" cy="3549753"/>
          </a:xfrm>
          <a:custGeom>
            <a:avLst/>
            <a:gdLst/>
            <a:ahLst/>
            <a:cxnLst/>
            <a:rect l="l" t="t" r="r" b="b"/>
            <a:pathLst>
              <a:path w="3549753" h="3549753">
                <a:moveTo>
                  <a:pt x="0" y="0"/>
                </a:moveTo>
                <a:lnTo>
                  <a:pt x="3549753" y="0"/>
                </a:lnTo>
                <a:lnTo>
                  <a:pt x="3549753" y="3549753"/>
                </a:lnTo>
                <a:lnTo>
                  <a:pt x="0" y="35497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 rot="-10800000">
            <a:off x="15648678" y="738998"/>
            <a:ext cx="1873449" cy="1159624"/>
            <a:chOff x="0" y="0"/>
            <a:chExt cx="2497933" cy="1546166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0"/>
              <a:ext cx="2497933" cy="1546166"/>
              <a:chOff x="0" y="0"/>
              <a:chExt cx="881818" cy="545826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881818" cy="545826"/>
              </a:xfrm>
              <a:custGeom>
                <a:avLst/>
                <a:gdLst/>
                <a:ahLst/>
                <a:cxnLst/>
                <a:rect l="l" t="t" r="r" b="b"/>
                <a:pathLst>
                  <a:path w="881818" h="545826">
                    <a:moveTo>
                      <a:pt x="272913" y="0"/>
                    </a:moveTo>
                    <a:lnTo>
                      <a:pt x="608905" y="0"/>
                    </a:lnTo>
                    <a:cubicBezTo>
                      <a:pt x="759630" y="0"/>
                      <a:pt x="881818" y="122187"/>
                      <a:pt x="881818" y="272913"/>
                    </a:cubicBezTo>
                    <a:lnTo>
                      <a:pt x="881818" y="272913"/>
                    </a:lnTo>
                    <a:cubicBezTo>
                      <a:pt x="881818" y="345294"/>
                      <a:pt x="853064" y="414710"/>
                      <a:pt x="801883" y="465892"/>
                    </a:cubicBezTo>
                    <a:cubicBezTo>
                      <a:pt x="750702" y="517073"/>
                      <a:pt x="681286" y="545826"/>
                      <a:pt x="608905" y="545826"/>
                    </a:cubicBezTo>
                    <a:lnTo>
                      <a:pt x="272913" y="545826"/>
                    </a:lnTo>
                    <a:cubicBezTo>
                      <a:pt x="122187" y="545826"/>
                      <a:pt x="0" y="423639"/>
                      <a:pt x="0" y="272913"/>
                    </a:cubicBezTo>
                    <a:lnTo>
                      <a:pt x="0" y="272913"/>
                    </a:lnTo>
                    <a:cubicBezTo>
                      <a:pt x="0" y="122187"/>
                      <a:pt x="122187" y="0"/>
                      <a:pt x="272913" y="0"/>
                    </a:cubicBezTo>
                    <a:close/>
                  </a:path>
                </a:pathLst>
              </a:custGeom>
              <a:solidFill>
                <a:srgbClr val="7DCBE4"/>
              </a:solidFill>
              <a:ln w="66675" cap="rnd">
                <a:solidFill>
                  <a:srgbClr val="619AC4"/>
                </a:solidFill>
                <a:prstDash val="solid"/>
                <a:round/>
              </a:ln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133350"/>
                <a:ext cx="881818" cy="679176"/>
              </a:xfrm>
              <a:prstGeom prst="rect">
                <a:avLst/>
              </a:prstGeom>
            </p:spPr>
            <p:txBody>
              <a:bodyPr lIns="56444" tIns="56444" rIns="56444" bIns="56444" rtlCol="0" anchor="ctr"/>
              <a:lstStyle/>
              <a:p>
                <a:pPr algn="ctr">
                  <a:lnSpc>
                    <a:spcPts val="9619"/>
                  </a:lnSpc>
                </a:pPr>
                <a:endParaRPr/>
              </a:p>
            </p:txBody>
          </p:sp>
        </p:grpSp>
        <p:sp>
          <p:nvSpPr>
            <p:cNvPr id="10" name="Freeform 10"/>
            <p:cNvSpPr/>
            <p:nvPr/>
          </p:nvSpPr>
          <p:spPr>
            <a:xfrm>
              <a:off x="817313" y="454976"/>
              <a:ext cx="899530" cy="636213"/>
            </a:xfrm>
            <a:custGeom>
              <a:avLst/>
              <a:gdLst/>
              <a:ahLst/>
              <a:cxnLst/>
              <a:rect l="l" t="t" r="r" b="b"/>
              <a:pathLst>
                <a:path w="899530" h="636213">
                  <a:moveTo>
                    <a:pt x="0" y="0"/>
                  </a:moveTo>
                  <a:lnTo>
                    <a:pt x="899530" y="0"/>
                  </a:lnTo>
                  <a:lnTo>
                    <a:pt x="899530" y="636214"/>
                  </a:lnTo>
                  <a:lnTo>
                    <a:pt x="0" y="6362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1" name="TextBox 11"/>
          <p:cNvSpPr txBox="1"/>
          <p:nvPr/>
        </p:nvSpPr>
        <p:spPr>
          <a:xfrm>
            <a:off x="4578453" y="2741366"/>
            <a:ext cx="12359405" cy="4851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739"/>
              </a:lnSpc>
            </a:pPr>
            <a:r>
              <a:rPr lang="en-US" sz="11077" spc="-409">
                <a:solidFill>
                  <a:srgbClr val="000000"/>
                </a:solidFill>
                <a:latin typeface="Mulled Wine Season"/>
                <a:ea typeface="Mulled Wine Season"/>
                <a:cs typeface="Mulled Wine Season"/>
                <a:sym typeface="Mulled Wine Season"/>
              </a:rPr>
              <a:t>Hẹn gặp lại các bé ở các hoạt động tiếp theo!</a:t>
            </a:r>
          </a:p>
        </p:txBody>
      </p:sp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130</Words>
  <Application>Microsoft Office PowerPoint</Application>
  <PresentationFormat>Custom</PresentationFormat>
  <Paragraphs>22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Muli</vt:lpstr>
      <vt:lpstr>Calibri</vt:lpstr>
      <vt:lpstr>Muli Bold</vt:lpstr>
      <vt:lpstr>Mulled Wine Season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8. Loc xoay mini</dc:title>
  <cp:lastModifiedBy>admin</cp:lastModifiedBy>
  <cp:revision>2</cp:revision>
  <dcterms:created xsi:type="dcterms:W3CDTF">2006-08-16T00:00:00Z</dcterms:created>
  <dcterms:modified xsi:type="dcterms:W3CDTF">2024-08-24T18:26:23Z</dcterms:modified>
  <dc:identifier>DAGOqh50Ems</dc:identifier>
</cp:coreProperties>
</file>