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abin Bold" charset="0"/>
      <p:regular r:id="rId10"/>
    </p:embeddedFont>
    <p:embeddedFont>
      <p:font typeface="Paytone One" charset="0"/>
      <p:regular r:id="rId11"/>
    </p:embeddedFon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8" d="100"/>
          <a:sy n="48" d="100"/>
        </p:scale>
        <p:origin x="-41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499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1480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800997" y="1800997"/>
            <a:ext cx="14686006" cy="6685006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37738" y="269039"/>
            <a:ext cx="4192049" cy="2672431"/>
          </a:xfrm>
          <a:custGeom>
            <a:avLst/>
            <a:gdLst/>
            <a:ahLst/>
            <a:cxnLst/>
            <a:rect l="l" t="t" r="r" b="b"/>
            <a:pathLst>
              <a:path w="4192049" h="2672431">
                <a:moveTo>
                  <a:pt x="0" y="0"/>
                </a:moveTo>
                <a:lnTo>
                  <a:pt x="4192049" y="0"/>
                </a:lnTo>
                <a:lnTo>
                  <a:pt x="4192049" y="2672431"/>
                </a:lnTo>
                <a:lnTo>
                  <a:pt x="0" y="2672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85188" y="5406242"/>
            <a:ext cx="2301815" cy="2918307"/>
          </a:xfrm>
          <a:custGeom>
            <a:avLst/>
            <a:gdLst/>
            <a:ahLst/>
            <a:cxnLst/>
            <a:rect l="l" t="t" r="r" b="b"/>
            <a:pathLst>
              <a:path w="2301815" h="2918307">
                <a:moveTo>
                  <a:pt x="0" y="0"/>
                </a:moveTo>
                <a:lnTo>
                  <a:pt x="2301815" y="0"/>
                </a:lnTo>
                <a:lnTo>
                  <a:pt x="2301815" y="2918308"/>
                </a:lnTo>
                <a:lnTo>
                  <a:pt x="0" y="2918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00997" y="5295459"/>
            <a:ext cx="2111529" cy="3029091"/>
          </a:xfrm>
          <a:custGeom>
            <a:avLst/>
            <a:gdLst/>
            <a:ahLst/>
            <a:cxnLst/>
            <a:rect l="l" t="t" r="r" b="b"/>
            <a:pathLst>
              <a:path w="2111529" h="3029091">
                <a:moveTo>
                  <a:pt x="0" y="0"/>
                </a:moveTo>
                <a:lnTo>
                  <a:pt x="2111529" y="0"/>
                </a:lnTo>
                <a:lnTo>
                  <a:pt x="2111529" y="3029091"/>
                </a:lnTo>
                <a:lnTo>
                  <a:pt x="0" y="30290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92843" y="3375597"/>
            <a:ext cx="11717961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D6583C"/>
                </a:solidFill>
                <a:latin typeface="Paytone One"/>
              </a:rPr>
              <a:t>Sáng</a:t>
            </a:r>
            <a:r>
              <a:rPr lang="en-US" sz="6999" dirty="0">
                <a:solidFill>
                  <a:srgbClr val="D6583C"/>
                </a:solidFill>
                <a:latin typeface="Paytone One"/>
              </a:rPr>
              <a:t> </a:t>
            </a:r>
            <a:r>
              <a:rPr lang="en-US" sz="6999" dirty="0" err="1">
                <a:solidFill>
                  <a:srgbClr val="D6583C"/>
                </a:solidFill>
                <a:latin typeface="Paytone One"/>
              </a:rPr>
              <a:t>tạo</a:t>
            </a:r>
            <a:r>
              <a:rPr lang="en-US" sz="6999" dirty="0">
                <a:solidFill>
                  <a:srgbClr val="D6583C"/>
                </a:solidFill>
                <a:latin typeface="Paytone One"/>
              </a:rPr>
              <a:t> </a:t>
            </a:r>
            <a:r>
              <a:rPr lang="en-US" sz="6999" dirty="0" err="1">
                <a:solidFill>
                  <a:srgbClr val="D6583C"/>
                </a:solidFill>
                <a:latin typeface="Paytone One"/>
              </a:rPr>
              <a:t>tranh</a:t>
            </a:r>
            <a:r>
              <a:rPr lang="en-US" sz="6999" dirty="0">
                <a:solidFill>
                  <a:srgbClr val="D6583C"/>
                </a:solidFill>
                <a:latin typeface="Paytone One"/>
              </a:rPr>
              <a:t> </a:t>
            </a:r>
            <a:r>
              <a:rPr lang="en-US" sz="6999" dirty="0" err="1">
                <a:solidFill>
                  <a:srgbClr val="D6583C"/>
                </a:solidFill>
                <a:latin typeface="Paytone One"/>
              </a:rPr>
              <a:t>diễn</a:t>
            </a:r>
            <a:r>
              <a:rPr lang="en-US" sz="6999" dirty="0">
                <a:solidFill>
                  <a:srgbClr val="D6583C"/>
                </a:solidFill>
                <a:latin typeface="Paytone One"/>
              </a:rPr>
              <a:t> </a:t>
            </a:r>
            <a:r>
              <a:rPr lang="en-US" sz="6999" dirty="0" err="1">
                <a:solidFill>
                  <a:srgbClr val="D6583C"/>
                </a:solidFill>
                <a:latin typeface="Paytone One"/>
              </a:rPr>
              <a:t>viên</a:t>
            </a:r>
            <a:r>
              <a:rPr lang="en-US" sz="6999" dirty="0">
                <a:solidFill>
                  <a:srgbClr val="D6583C"/>
                </a:solidFill>
                <a:latin typeface="Paytone One"/>
              </a:rPr>
              <a:t> </a:t>
            </a:r>
            <a:r>
              <a:rPr lang="en-US" sz="6999" dirty="0" err="1">
                <a:solidFill>
                  <a:srgbClr val="D6583C"/>
                </a:solidFill>
                <a:latin typeface="Paytone One"/>
              </a:rPr>
              <a:t>múa</a:t>
            </a:r>
            <a:r>
              <a:rPr lang="en-US" sz="6999" dirty="0">
                <a:solidFill>
                  <a:srgbClr val="D6583C"/>
                </a:solidFill>
                <a:latin typeface="Paytone One"/>
              </a:rPr>
              <a:t> ballet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4400" y="6438900"/>
            <a:ext cx="74392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MGL A1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499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1480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595694" y="1028700"/>
            <a:ext cx="13096613" cy="1806592"/>
            <a:chOff x="0" y="0"/>
            <a:chExt cx="4471720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434890" cy="572394"/>
            </a:xfrm>
            <a:custGeom>
              <a:avLst/>
              <a:gdLst/>
              <a:ahLst/>
              <a:cxnLst/>
              <a:rect l="l" t="t" r="r" b="b"/>
              <a:pathLst>
                <a:path w="4434890" h="572394">
                  <a:moveTo>
                    <a:pt x="2540" y="541914"/>
                  </a:moveTo>
                  <a:cubicBezTo>
                    <a:pt x="0" y="550804"/>
                    <a:pt x="5080" y="557154"/>
                    <a:pt x="28814" y="558424"/>
                  </a:cubicBezTo>
                  <a:cubicBezTo>
                    <a:pt x="56284" y="559694"/>
                    <a:pt x="80320" y="559694"/>
                    <a:pt x="107789" y="559694"/>
                  </a:cubicBezTo>
                  <a:cubicBezTo>
                    <a:pt x="217668" y="560964"/>
                    <a:pt x="327546" y="560964"/>
                    <a:pt x="440858" y="562234"/>
                  </a:cubicBezTo>
                  <a:cubicBezTo>
                    <a:pt x="502665" y="563504"/>
                    <a:pt x="564472" y="564774"/>
                    <a:pt x="622845" y="566044"/>
                  </a:cubicBezTo>
                  <a:cubicBezTo>
                    <a:pt x="725856" y="567314"/>
                    <a:pt x="825433" y="567314"/>
                    <a:pt x="928444" y="568584"/>
                  </a:cubicBezTo>
                  <a:cubicBezTo>
                    <a:pt x="969649" y="568584"/>
                    <a:pt x="1007419" y="568584"/>
                    <a:pt x="1048624" y="567314"/>
                  </a:cubicBezTo>
                  <a:cubicBezTo>
                    <a:pt x="1065792" y="567314"/>
                    <a:pt x="1086395" y="566044"/>
                    <a:pt x="1103563" y="566044"/>
                  </a:cubicBezTo>
                  <a:cubicBezTo>
                    <a:pt x="1172237" y="567314"/>
                    <a:pt x="2545719" y="558424"/>
                    <a:pt x="2614393" y="559694"/>
                  </a:cubicBezTo>
                  <a:cubicBezTo>
                    <a:pt x="2710536" y="560964"/>
                    <a:pt x="2974932" y="560964"/>
                    <a:pt x="3071075" y="560964"/>
                  </a:cubicBezTo>
                  <a:cubicBezTo>
                    <a:pt x="3108846" y="560964"/>
                    <a:pt x="3143183" y="559694"/>
                    <a:pt x="3180954" y="559694"/>
                  </a:cubicBezTo>
                  <a:lnTo>
                    <a:pt x="3366374" y="563504"/>
                  </a:lnTo>
                  <a:cubicBezTo>
                    <a:pt x="3500288" y="566044"/>
                    <a:pt x="3630769" y="563504"/>
                    <a:pt x="3764683" y="567314"/>
                  </a:cubicBezTo>
                  <a:cubicBezTo>
                    <a:pt x="3987874" y="572394"/>
                    <a:pt x="4214499" y="566044"/>
                    <a:pt x="4370120" y="571124"/>
                  </a:cubicBezTo>
                  <a:cubicBezTo>
                    <a:pt x="4390440" y="572394"/>
                    <a:pt x="4410760" y="571124"/>
                    <a:pt x="4433620" y="571124"/>
                  </a:cubicBezTo>
                  <a:lnTo>
                    <a:pt x="4433620" y="511434"/>
                  </a:lnTo>
                  <a:cubicBezTo>
                    <a:pt x="4432350" y="472142"/>
                    <a:pt x="4431080" y="454026"/>
                    <a:pt x="4431080" y="434778"/>
                  </a:cubicBezTo>
                  <a:cubicBezTo>
                    <a:pt x="4431080" y="412510"/>
                    <a:pt x="4434890" y="389865"/>
                    <a:pt x="4428540" y="367597"/>
                  </a:cubicBezTo>
                  <a:cubicBezTo>
                    <a:pt x="4420920" y="352878"/>
                    <a:pt x="4409490" y="62644"/>
                    <a:pt x="4409490" y="47925"/>
                  </a:cubicBezTo>
                  <a:cubicBezTo>
                    <a:pt x="4406950" y="37735"/>
                    <a:pt x="4405680" y="27167"/>
                    <a:pt x="4403140" y="16977"/>
                  </a:cubicBezTo>
                  <a:cubicBezTo>
                    <a:pt x="4403140" y="13957"/>
                    <a:pt x="4401870" y="10938"/>
                    <a:pt x="4400600" y="6350"/>
                  </a:cubicBezTo>
                  <a:cubicBezTo>
                    <a:pt x="4390440" y="3810"/>
                    <a:pt x="4381550" y="2540"/>
                    <a:pt x="4371390" y="1270"/>
                  </a:cubicBezTo>
                  <a:cubicBezTo>
                    <a:pt x="4363770" y="0"/>
                    <a:pt x="4356150" y="1270"/>
                    <a:pt x="4349800" y="1270"/>
                  </a:cubicBezTo>
                  <a:lnTo>
                    <a:pt x="11645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410760" cy="562234"/>
            </a:xfrm>
            <a:custGeom>
              <a:avLst/>
              <a:gdLst/>
              <a:ahLst/>
              <a:cxnLst/>
              <a:rect l="l" t="t" r="r" b="b"/>
              <a:pathLst>
                <a:path w="4410760" h="562234">
                  <a:moveTo>
                    <a:pt x="441076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211850" y="0"/>
                  </a:lnTo>
                  <a:lnTo>
                    <a:pt x="438917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439970" cy="588904"/>
            </a:xfrm>
            <a:custGeom>
              <a:avLst/>
              <a:gdLst/>
              <a:ahLst/>
              <a:cxnLst/>
              <a:rect l="l" t="t" r="r" b="b"/>
              <a:pathLst>
                <a:path w="4439970" h="588904">
                  <a:moveTo>
                    <a:pt x="4405680" y="21590"/>
                  </a:moveTo>
                  <a:cubicBezTo>
                    <a:pt x="4406950" y="34290"/>
                    <a:pt x="4406950" y="44450"/>
                    <a:pt x="4408220" y="52746"/>
                  </a:cubicBezTo>
                  <a:cubicBezTo>
                    <a:pt x="4410760" y="62936"/>
                    <a:pt x="4412030" y="73504"/>
                    <a:pt x="4414570" y="83694"/>
                  </a:cubicBezTo>
                  <a:cubicBezTo>
                    <a:pt x="4414570" y="98414"/>
                    <a:pt x="4427270" y="388648"/>
                    <a:pt x="4433620" y="403367"/>
                  </a:cubicBezTo>
                  <a:cubicBezTo>
                    <a:pt x="4439970" y="425634"/>
                    <a:pt x="4436160" y="448279"/>
                    <a:pt x="4436160" y="470547"/>
                  </a:cubicBezTo>
                  <a:cubicBezTo>
                    <a:pt x="4436160" y="490173"/>
                    <a:pt x="4437430" y="508289"/>
                    <a:pt x="4438700" y="527944"/>
                  </a:cubicBezTo>
                  <a:lnTo>
                    <a:pt x="4438700" y="587634"/>
                  </a:lnTo>
                  <a:cubicBezTo>
                    <a:pt x="4415840" y="587634"/>
                    <a:pt x="4395520" y="588904"/>
                    <a:pt x="4375200" y="587634"/>
                  </a:cubicBezTo>
                  <a:cubicBezTo>
                    <a:pt x="4156831" y="582554"/>
                    <a:pt x="3930207" y="588904"/>
                    <a:pt x="3707016" y="583824"/>
                  </a:cubicBezTo>
                  <a:cubicBezTo>
                    <a:pt x="3573101" y="580014"/>
                    <a:pt x="3442621" y="582554"/>
                    <a:pt x="3308706" y="580014"/>
                  </a:cubicBezTo>
                  <a:lnTo>
                    <a:pt x="3123286" y="576204"/>
                  </a:lnTo>
                  <a:cubicBezTo>
                    <a:pt x="3085516" y="576204"/>
                    <a:pt x="3051179" y="577474"/>
                    <a:pt x="3013408" y="577474"/>
                  </a:cubicBezTo>
                  <a:cubicBezTo>
                    <a:pt x="2917264" y="576204"/>
                    <a:pt x="2652869" y="577474"/>
                    <a:pt x="2556725" y="576204"/>
                  </a:cubicBezTo>
                  <a:cubicBezTo>
                    <a:pt x="2488051" y="574934"/>
                    <a:pt x="1114570" y="583824"/>
                    <a:pt x="1045896" y="582554"/>
                  </a:cubicBezTo>
                  <a:cubicBezTo>
                    <a:pt x="1028727" y="582554"/>
                    <a:pt x="1008125" y="583824"/>
                    <a:pt x="990957" y="583824"/>
                  </a:cubicBezTo>
                  <a:cubicBezTo>
                    <a:pt x="949752" y="583824"/>
                    <a:pt x="911981" y="585094"/>
                    <a:pt x="870777" y="585094"/>
                  </a:cubicBezTo>
                  <a:cubicBezTo>
                    <a:pt x="767766" y="585094"/>
                    <a:pt x="668188" y="583824"/>
                    <a:pt x="565177" y="582554"/>
                  </a:cubicBezTo>
                  <a:cubicBezTo>
                    <a:pt x="503371" y="581284"/>
                    <a:pt x="441564" y="580014"/>
                    <a:pt x="383191" y="578744"/>
                  </a:cubicBezTo>
                  <a:cubicBezTo>
                    <a:pt x="273312" y="577474"/>
                    <a:pt x="163434" y="576204"/>
                    <a:pt x="5012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591" y="30480"/>
                    <a:pt x="132531" y="29210"/>
                  </a:cubicBezTo>
                  <a:cubicBezTo>
                    <a:pt x="225241" y="25400"/>
                    <a:pt x="317951" y="22860"/>
                    <a:pt x="414094" y="20320"/>
                  </a:cubicBezTo>
                  <a:cubicBezTo>
                    <a:pt x="479335" y="17780"/>
                    <a:pt x="544575" y="16510"/>
                    <a:pt x="606382" y="13970"/>
                  </a:cubicBezTo>
                  <a:cubicBezTo>
                    <a:pt x="668188" y="11430"/>
                    <a:pt x="733429" y="8890"/>
                    <a:pt x="795235" y="8890"/>
                  </a:cubicBezTo>
                  <a:cubicBezTo>
                    <a:pt x="863910" y="7620"/>
                    <a:pt x="932584" y="10160"/>
                    <a:pt x="1001258" y="8890"/>
                  </a:cubicBezTo>
                  <a:cubicBezTo>
                    <a:pt x="1087100" y="8890"/>
                    <a:pt x="2642568" y="6350"/>
                    <a:pt x="2728411" y="5080"/>
                  </a:cubicBezTo>
                  <a:cubicBezTo>
                    <a:pt x="2810819" y="3810"/>
                    <a:pt x="2893228" y="2540"/>
                    <a:pt x="2979071" y="2540"/>
                  </a:cubicBezTo>
                  <a:cubicBezTo>
                    <a:pt x="3119853" y="1270"/>
                    <a:pt x="3257201" y="0"/>
                    <a:pt x="3397983" y="0"/>
                  </a:cubicBezTo>
                  <a:cubicBezTo>
                    <a:pt x="3456356" y="0"/>
                    <a:pt x="3518162" y="2540"/>
                    <a:pt x="3576535" y="2540"/>
                  </a:cubicBezTo>
                  <a:cubicBezTo>
                    <a:pt x="3737919" y="3810"/>
                    <a:pt x="3902737" y="5080"/>
                    <a:pt x="4064121" y="7620"/>
                  </a:cubicBezTo>
                  <a:cubicBezTo>
                    <a:pt x="4149964" y="8890"/>
                    <a:pt x="4235806" y="12700"/>
                    <a:pt x="4321649" y="16510"/>
                  </a:cubicBezTo>
                  <a:lnTo>
                    <a:pt x="4375200" y="16510"/>
                  </a:lnTo>
                  <a:cubicBezTo>
                    <a:pt x="4386630" y="17780"/>
                    <a:pt x="4395520" y="20320"/>
                    <a:pt x="4405680" y="21590"/>
                  </a:cubicBezTo>
                  <a:close/>
                  <a:moveTo>
                    <a:pt x="4415840" y="571124"/>
                  </a:moveTo>
                  <a:cubicBezTo>
                    <a:pt x="4417110" y="554614"/>
                    <a:pt x="4418380" y="541914"/>
                    <a:pt x="4418380" y="529214"/>
                  </a:cubicBezTo>
                  <a:cubicBezTo>
                    <a:pt x="4417110" y="506402"/>
                    <a:pt x="4415840" y="486399"/>
                    <a:pt x="4415840" y="464886"/>
                  </a:cubicBezTo>
                  <a:cubicBezTo>
                    <a:pt x="4415840" y="455073"/>
                    <a:pt x="4418380" y="445260"/>
                    <a:pt x="4417110" y="435447"/>
                  </a:cubicBezTo>
                  <a:cubicBezTo>
                    <a:pt x="4417110" y="426389"/>
                    <a:pt x="4415840" y="416954"/>
                    <a:pt x="4414570" y="407896"/>
                  </a:cubicBezTo>
                  <a:cubicBezTo>
                    <a:pt x="4409490" y="393931"/>
                    <a:pt x="4398060" y="104830"/>
                    <a:pt x="4398060" y="90865"/>
                  </a:cubicBezTo>
                  <a:cubicBezTo>
                    <a:pt x="4395520" y="79165"/>
                    <a:pt x="4392980" y="67088"/>
                    <a:pt x="4390440" y="55388"/>
                  </a:cubicBezTo>
                  <a:cubicBezTo>
                    <a:pt x="4389170" y="44450"/>
                    <a:pt x="4387900" y="43180"/>
                    <a:pt x="4369721" y="41910"/>
                  </a:cubicBezTo>
                  <a:cubicBezTo>
                    <a:pt x="4359420" y="41910"/>
                    <a:pt x="4352552" y="41910"/>
                    <a:pt x="4342251" y="40640"/>
                  </a:cubicBezTo>
                  <a:cubicBezTo>
                    <a:pt x="4256409" y="36830"/>
                    <a:pt x="4167132" y="31750"/>
                    <a:pt x="4081290" y="30480"/>
                  </a:cubicBezTo>
                  <a:cubicBezTo>
                    <a:pt x="3871834" y="26670"/>
                    <a:pt x="3658944" y="25400"/>
                    <a:pt x="3449488" y="22860"/>
                  </a:cubicBezTo>
                  <a:lnTo>
                    <a:pt x="3202262" y="22860"/>
                  </a:lnTo>
                  <a:cubicBezTo>
                    <a:pt x="3092383" y="22860"/>
                    <a:pt x="2982505" y="22860"/>
                    <a:pt x="2876060" y="24130"/>
                  </a:cubicBezTo>
                  <a:cubicBezTo>
                    <a:pt x="2783350" y="25400"/>
                    <a:pt x="1221015" y="29210"/>
                    <a:pt x="1128305" y="29210"/>
                  </a:cubicBezTo>
                  <a:cubicBezTo>
                    <a:pt x="977222" y="29210"/>
                    <a:pt x="826139" y="26670"/>
                    <a:pt x="675056" y="33020"/>
                  </a:cubicBezTo>
                  <a:cubicBezTo>
                    <a:pt x="596081" y="36830"/>
                    <a:pt x="520539" y="36830"/>
                    <a:pt x="444998" y="38100"/>
                  </a:cubicBezTo>
                  <a:cubicBezTo>
                    <a:pt x="314517" y="41910"/>
                    <a:pt x="184036" y="45720"/>
                    <a:pt x="53555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84459" y="553344"/>
                    <a:pt x="132531" y="554614"/>
                    <a:pt x="177169" y="554614"/>
                  </a:cubicBezTo>
                  <a:cubicBezTo>
                    <a:pt x="242409" y="554614"/>
                    <a:pt x="311083" y="552074"/>
                    <a:pt x="376324" y="554614"/>
                  </a:cubicBezTo>
                  <a:cubicBezTo>
                    <a:pt x="482768" y="558424"/>
                    <a:pt x="589213" y="560964"/>
                    <a:pt x="695658" y="559694"/>
                  </a:cubicBezTo>
                  <a:cubicBezTo>
                    <a:pt x="764332" y="558424"/>
                    <a:pt x="829572" y="560964"/>
                    <a:pt x="898247" y="560964"/>
                  </a:cubicBezTo>
                  <a:cubicBezTo>
                    <a:pt x="997824" y="560964"/>
                    <a:pt x="1097401" y="559694"/>
                    <a:pt x="1196979" y="560964"/>
                  </a:cubicBezTo>
                  <a:cubicBezTo>
                    <a:pt x="1344628" y="562234"/>
                    <a:pt x="2965336" y="552074"/>
                    <a:pt x="3116419" y="554614"/>
                  </a:cubicBezTo>
                  <a:cubicBezTo>
                    <a:pt x="3181659" y="555884"/>
                    <a:pt x="3246900" y="557155"/>
                    <a:pt x="3308706" y="557155"/>
                  </a:cubicBezTo>
                  <a:cubicBezTo>
                    <a:pt x="3422019" y="559694"/>
                    <a:pt x="3531897" y="555884"/>
                    <a:pt x="3645209" y="559694"/>
                  </a:cubicBezTo>
                  <a:cubicBezTo>
                    <a:pt x="3737919" y="562234"/>
                    <a:pt x="3830629" y="562234"/>
                    <a:pt x="3923339" y="564774"/>
                  </a:cubicBezTo>
                  <a:cubicBezTo>
                    <a:pt x="4060688" y="568584"/>
                    <a:pt x="4198036" y="571124"/>
                    <a:pt x="4335384" y="572394"/>
                  </a:cubicBezTo>
                  <a:cubicBezTo>
                    <a:pt x="4377740" y="572394"/>
                    <a:pt x="4395520" y="571124"/>
                    <a:pt x="441584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36524" y="2385966"/>
            <a:ext cx="16230600" cy="7417041"/>
            <a:chOff x="0" y="0"/>
            <a:chExt cx="5541791" cy="253248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488031"/>
            </a:xfrm>
            <a:custGeom>
              <a:avLst/>
              <a:gdLst/>
              <a:ahLst/>
              <a:cxnLst/>
              <a:rect l="l" t="t" r="r" b="b"/>
              <a:pathLst>
                <a:path w="5504962" h="2488031">
                  <a:moveTo>
                    <a:pt x="2540" y="2457552"/>
                  </a:moveTo>
                  <a:cubicBezTo>
                    <a:pt x="0" y="2466442"/>
                    <a:pt x="5080" y="2472792"/>
                    <a:pt x="34642" y="2474062"/>
                  </a:cubicBezTo>
                  <a:cubicBezTo>
                    <a:pt x="68908" y="2475331"/>
                    <a:pt x="98890" y="2475331"/>
                    <a:pt x="133156" y="2475331"/>
                  </a:cubicBezTo>
                  <a:cubicBezTo>
                    <a:pt x="270219" y="2476602"/>
                    <a:pt x="407282" y="2476602"/>
                    <a:pt x="548628" y="2477872"/>
                  </a:cubicBezTo>
                  <a:cubicBezTo>
                    <a:pt x="625726" y="2479142"/>
                    <a:pt x="702823" y="2480412"/>
                    <a:pt x="775638" y="2481681"/>
                  </a:cubicBezTo>
                  <a:cubicBezTo>
                    <a:pt x="904135" y="2482952"/>
                    <a:pt x="1028348" y="2482952"/>
                    <a:pt x="1156844" y="2484222"/>
                  </a:cubicBezTo>
                  <a:cubicBezTo>
                    <a:pt x="1208243" y="2484222"/>
                    <a:pt x="1255358" y="2484222"/>
                    <a:pt x="1306757" y="2482952"/>
                  </a:cubicBezTo>
                  <a:cubicBezTo>
                    <a:pt x="1328173" y="2482952"/>
                    <a:pt x="1353872" y="2481681"/>
                    <a:pt x="1375288" y="2481681"/>
                  </a:cubicBezTo>
                  <a:cubicBezTo>
                    <a:pt x="1460953" y="2482952"/>
                    <a:pt x="3174239" y="2474062"/>
                    <a:pt x="3259903" y="2475331"/>
                  </a:cubicBezTo>
                  <a:cubicBezTo>
                    <a:pt x="3379833" y="2476602"/>
                    <a:pt x="3709641" y="2476602"/>
                    <a:pt x="3829570" y="2476602"/>
                  </a:cubicBezTo>
                  <a:cubicBezTo>
                    <a:pt x="3876686" y="2476602"/>
                    <a:pt x="3919518" y="2475331"/>
                    <a:pt x="3966633" y="2475331"/>
                  </a:cubicBezTo>
                  <a:lnTo>
                    <a:pt x="4197927" y="2479142"/>
                  </a:lnTo>
                  <a:cubicBezTo>
                    <a:pt x="4364972" y="2481681"/>
                    <a:pt x="4527734" y="2479142"/>
                    <a:pt x="4694780" y="2482952"/>
                  </a:cubicBezTo>
                  <a:cubicBezTo>
                    <a:pt x="4973189" y="2488031"/>
                    <a:pt x="5255881" y="2481681"/>
                    <a:pt x="5440192" y="2486762"/>
                  </a:cubicBezTo>
                  <a:cubicBezTo>
                    <a:pt x="5460512" y="2488031"/>
                    <a:pt x="5480831" y="2486762"/>
                    <a:pt x="5503692" y="2486762"/>
                  </a:cubicBezTo>
                  <a:lnTo>
                    <a:pt x="5503692" y="2427072"/>
                  </a:lnTo>
                  <a:cubicBezTo>
                    <a:pt x="5502422" y="2344370"/>
                    <a:pt x="5501151" y="2253256"/>
                    <a:pt x="5501151" y="2156447"/>
                  </a:cubicBezTo>
                  <a:cubicBezTo>
                    <a:pt x="5501151" y="2044453"/>
                    <a:pt x="5504962" y="1930561"/>
                    <a:pt x="5498612" y="1818566"/>
                  </a:cubicBezTo>
                  <a:cubicBezTo>
                    <a:pt x="5490992" y="1744536"/>
                    <a:pt x="5479562" y="284814"/>
                    <a:pt x="5479562" y="210784"/>
                  </a:cubicBezTo>
                  <a:cubicBezTo>
                    <a:pt x="5477022" y="159532"/>
                    <a:pt x="5475751" y="106382"/>
                    <a:pt x="5473212" y="55131"/>
                  </a:cubicBezTo>
                  <a:cubicBezTo>
                    <a:pt x="5473212" y="39945"/>
                    <a:pt x="5471942" y="24759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457552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477872"/>
            </a:xfrm>
            <a:custGeom>
              <a:avLst/>
              <a:gdLst/>
              <a:ahLst/>
              <a:cxnLst/>
              <a:rect l="l" t="t" r="r" b="b"/>
              <a:pathLst>
                <a:path w="5480832" h="2477872">
                  <a:moveTo>
                    <a:pt x="5480832" y="2477872"/>
                  </a:moveTo>
                  <a:lnTo>
                    <a:pt x="0" y="2470252"/>
                  </a:lnTo>
                  <a:lnTo>
                    <a:pt x="0" y="87652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504542"/>
            </a:xfrm>
            <a:custGeom>
              <a:avLst/>
              <a:gdLst/>
              <a:ahLst/>
              <a:cxnLst/>
              <a:rect l="l" t="t" r="r" b="b"/>
              <a:pathLst>
                <a:path w="5510041" h="2504542">
                  <a:moveTo>
                    <a:pt x="5475752" y="21590"/>
                  </a:moveTo>
                  <a:cubicBezTo>
                    <a:pt x="5477022" y="34290"/>
                    <a:pt x="5477022" y="44450"/>
                    <a:pt x="5478291" y="55922"/>
                  </a:cubicBezTo>
                  <a:cubicBezTo>
                    <a:pt x="5480832" y="107173"/>
                    <a:pt x="5482102" y="160323"/>
                    <a:pt x="5484641" y="211575"/>
                  </a:cubicBezTo>
                  <a:cubicBezTo>
                    <a:pt x="5484641" y="285605"/>
                    <a:pt x="5497341" y="1745328"/>
                    <a:pt x="5503691" y="1819358"/>
                  </a:cubicBezTo>
                  <a:cubicBezTo>
                    <a:pt x="5510041" y="1931352"/>
                    <a:pt x="5506232" y="2045244"/>
                    <a:pt x="5506232" y="2157238"/>
                  </a:cubicBezTo>
                  <a:cubicBezTo>
                    <a:pt x="5506232" y="2255945"/>
                    <a:pt x="5507502" y="2347059"/>
                    <a:pt x="5508772" y="2443581"/>
                  </a:cubicBezTo>
                  <a:lnTo>
                    <a:pt x="5508772" y="2503272"/>
                  </a:lnTo>
                  <a:cubicBezTo>
                    <a:pt x="5485911" y="2503272"/>
                    <a:pt x="5465591" y="2504542"/>
                    <a:pt x="5445272" y="2503272"/>
                  </a:cubicBezTo>
                  <a:cubicBezTo>
                    <a:pt x="5173578" y="2498192"/>
                    <a:pt x="4890886" y="2504542"/>
                    <a:pt x="4612477" y="2499462"/>
                  </a:cubicBezTo>
                  <a:cubicBezTo>
                    <a:pt x="4445431" y="2495652"/>
                    <a:pt x="4282669" y="2498192"/>
                    <a:pt x="4115624" y="2495652"/>
                  </a:cubicBezTo>
                  <a:lnTo>
                    <a:pt x="3884330" y="2491842"/>
                  </a:lnTo>
                  <a:cubicBezTo>
                    <a:pt x="3837215" y="2491842"/>
                    <a:pt x="3794383" y="2493112"/>
                    <a:pt x="3747267" y="2493112"/>
                  </a:cubicBezTo>
                  <a:cubicBezTo>
                    <a:pt x="3627337" y="2491842"/>
                    <a:pt x="3297529" y="2493112"/>
                    <a:pt x="3177600" y="2491842"/>
                  </a:cubicBezTo>
                  <a:cubicBezTo>
                    <a:pt x="3091935" y="2490572"/>
                    <a:pt x="1378649" y="2499462"/>
                    <a:pt x="1292985" y="2498192"/>
                  </a:cubicBezTo>
                  <a:cubicBezTo>
                    <a:pt x="1271569" y="2498192"/>
                    <a:pt x="1245870" y="2499462"/>
                    <a:pt x="1224454" y="2499462"/>
                  </a:cubicBezTo>
                  <a:cubicBezTo>
                    <a:pt x="1173055" y="2499462"/>
                    <a:pt x="1125940" y="2500731"/>
                    <a:pt x="1074541" y="2500731"/>
                  </a:cubicBezTo>
                  <a:cubicBezTo>
                    <a:pt x="946045" y="2500731"/>
                    <a:pt x="821831" y="2499462"/>
                    <a:pt x="693335" y="2498192"/>
                  </a:cubicBezTo>
                  <a:cubicBezTo>
                    <a:pt x="616237" y="2496922"/>
                    <a:pt x="539139" y="2495652"/>
                    <a:pt x="466325" y="2494381"/>
                  </a:cubicBezTo>
                  <a:cubicBezTo>
                    <a:pt x="329262" y="2493112"/>
                    <a:pt x="192199" y="2491842"/>
                    <a:pt x="50853" y="2491842"/>
                  </a:cubicBezTo>
                  <a:cubicBezTo>
                    <a:pt x="38100" y="2491842"/>
                    <a:pt x="29210" y="2491842"/>
                    <a:pt x="19050" y="2490572"/>
                  </a:cubicBezTo>
                  <a:cubicBezTo>
                    <a:pt x="10160" y="2489302"/>
                    <a:pt x="5080" y="2482952"/>
                    <a:pt x="7620" y="2474062"/>
                  </a:cubicBezTo>
                  <a:cubicBezTo>
                    <a:pt x="16510" y="2441970"/>
                    <a:pt x="12700" y="2394515"/>
                    <a:pt x="11430" y="2345161"/>
                  </a:cubicBezTo>
                  <a:cubicBezTo>
                    <a:pt x="10160" y="2244556"/>
                    <a:pt x="6350" y="2145849"/>
                    <a:pt x="7620" y="2045244"/>
                  </a:cubicBezTo>
                  <a:cubicBezTo>
                    <a:pt x="5080" y="1919963"/>
                    <a:pt x="0" y="369126"/>
                    <a:pt x="7620" y="241946"/>
                  </a:cubicBezTo>
                  <a:cubicBezTo>
                    <a:pt x="8890" y="217269"/>
                    <a:pt x="7620" y="190695"/>
                    <a:pt x="8890" y="166018"/>
                  </a:cubicBezTo>
                  <a:cubicBezTo>
                    <a:pt x="10160" y="126156"/>
                    <a:pt x="12700" y="8249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4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2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486762"/>
                  </a:moveTo>
                  <a:cubicBezTo>
                    <a:pt x="5487182" y="2470252"/>
                    <a:pt x="5488452" y="2457552"/>
                    <a:pt x="5488452" y="2444852"/>
                  </a:cubicBezTo>
                  <a:cubicBezTo>
                    <a:pt x="5487182" y="2337569"/>
                    <a:pt x="5485911" y="2236963"/>
                    <a:pt x="5485911" y="2128766"/>
                  </a:cubicBezTo>
                  <a:cubicBezTo>
                    <a:pt x="5485911" y="2079412"/>
                    <a:pt x="5488452" y="2030059"/>
                    <a:pt x="5487182" y="1980705"/>
                  </a:cubicBezTo>
                  <a:cubicBezTo>
                    <a:pt x="5487182" y="1935148"/>
                    <a:pt x="5485911" y="1887693"/>
                    <a:pt x="5484641" y="1842136"/>
                  </a:cubicBezTo>
                  <a:cubicBezTo>
                    <a:pt x="5479561" y="1771903"/>
                    <a:pt x="5468132" y="317875"/>
                    <a:pt x="5468132" y="247641"/>
                  </a:cubicBezTo>
                  <a:cubicBezTo>
                    <a:pt x="5465591" y="188796"/>
                    <a:pt x="5463052" y="128054"/>
                    <a:pt x="5460511" y="69209"/>
                  </a:cubicBezTo>
                  <a:cubicBezTo>
                    <a:pt x="5459241" y="44450"/>
                    <a:pt x="5457972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9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4024"/>
                    <a:pt x="33020" y="76802"/>
                  </a:cubicBezTo>
                  <a:cubicBezTo>
                    <a:pt x="31750" y="110970"/>
                    <a:pt x="31750" y="145138"/>
                    <a:pt x="30480" y="179305"/>
                  </a:cubicBezTo>
                  <a:cubicBezTo>
                    <a:pt x="29210" y="236252"/>
                    <a:pt x="26670" y="291300"/>
                    <a:pt x="25400" y="348246"/>
                  </a:cubicBezTo>
                  <a:cubicBezTo>
                    <a:pt x="20320" y="408989"/>
                    <a:pt x="26670" y="1893388"/>
                    <a:pt x="29210" y="1954130"/>
                  </a:cubicBezTo>
                  <a:cubicBezTo>
                    <a:pt x="29210" y="2018670"/>
                    <a:pt x="29210" y="2085107"/>
                    <a:pt x="30480" y="2149646"/>
                  </a:cubicBezTo>
                  <a:cubicBezTo>
                    <a:pt x="30480" y="2197101"/>
                    <a:pt x="33020" y="2244556"/>
                    <a:pt x="33020" y="2292011"/>
                  </a:cubicBezTo>
                  <a:cubicBezTo>
                    <a:pt x="33020" y="2343263"/>
                    <a:pt x="33020" y="2394515"/>
                    <a:pt x="31750" y="2444852"/>
                  </a:cubicBezTo>
                  <a:lnTo>
                    <a:pt x="31750" y="2455012"/>
                  </a:lnTo>
                  <a:cubicBezTo>
                    <a:pt x="31750" y="2465172"/>
                    <a:pt x="35560" y="2468982"/>
                    <a:pt x="44450" y="2468982"/>
                  </a:cubicBezTo>
                  <a:cubicBezTo>
                    <a:pt x="93685" y="2468982"/>
                    <a:pt x="153650" y="2470252"/>
                    <a:pt x="209332" y="2470252"/>
                  </a:cubicBezTo>
                  <a:cubicBezTo>
                    <a:pt x="290713" y="2470252"/>
                    <a:pt x="376377" y="2467712"/>
                    <a:pt x="457758" y="2470252"/>
                  </a:cubicBezTo>
                  <a:cubicBezTo>
                    <a:pt x="590538" y="2474062"/>
                    <a:pt x="723317" y="2476602"/>
                    <a:pt x="856097" y="2475332"/>
                  </a:cubicBezTo>
                  <a:cubicBezTo>
                    <a:pt x="941761" y="2474062"/>
                    <a:pt x="1023143" y="2476602"/>
                    <a:pt x="1108807" y="2476602"/>
                  </a:cubicBezTo>
                  <a:cubicBezTo>
                    <a:pt x="1233020" y="2476602"/>
                    <a:pt x="1357233" y="2475332"/>
                    <a:pt x="1481447" y="2476602"/>
                  </a:cubicBezTo>
                  <a:cubicBezTo>
                    <a:pt x="1665625" y="2477872"/>
                    <a:pt x="3687302" y="2467712"/>
                    <a:pt x="3875764" y="2470252"/>
                  </a:cubicBezTo>
                  <a:cubicBezTo>
                    <a:pt x="3957145" y="2471522"/>
                    <a:pt x="4038526" y="2472792"/>
                    <a:pt x="4115624" y="2472792"/>
                  </a:cubicBezTo>
                  <a:cubicBezTo>
                    <a:pt x="4256970" y="2475332"/>
                    <a:pt x="4394033" y="2471522"/>
                    <a:pt x="4535379" y="2475332"/>
                  </a:cubicBezTo>
                  <a:cubicBezTo>
                    <a:pt x="4651026" y="2477872"/>
                    <a:pt x="4766672" y="2477872"/>
                    <a:pt x="4882319" y="2480412"/>
                  </a:cubicBezTo>
                  <a:cubicBezTo>
                    <a:pt x="5053648" y="2484222"/>
                    <a:pt x="5224977" y="2486762"/>
                    <a:pt x="5396305" y="2488032"/>
                  </a:cubicBezTo>
                  <a:cubicBezTo>
                    <a:pt x="5447811" y="2488032"/>
                    <a:pt x="5465591" y="2486762"/>
                    <a:pt x="5485911" y="2486762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3265566" y="2835292"/>
            <a:ext cx="11872386" cy="5955493"/>
            <a:chOff x="0" y="0"/>
            <a:chExt cx="15829848" cy="794065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 l="22512" t="1614" b="1614"/>
            <a:stretch>
              <a:fillRect/>
            </a:stretch>
          </p:blipFill>
          <p:spPr>
            <a:xfrm>
              <a:off x="0" y="0"/>
              <a:ext cx="15829848" cy="7940657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564809" y="628827"/>
            <a:ext cx="3308427" cy="1889939"/>
          </a:xfrm>
          <a:custGeom>
            <a:avLst/>
            <a:gdLst/>
            <a:ahLst/>
            <a:cxnLst/>
            <a:rect l="l" t="t" r="r" b="b"/>
            <a:pathLst>
              <a:path w="3308427" h="1889939">
                <a:moveTo>
                  <a:pt x="0" y="0"/>
                </a:moveTo>
                <a:lnTo>
                  <a:pt x="3308427" y="0"/>
                </a:lnTo>
                <a:lnTo>
                  <a:pt x="3308427" y="1889939"/>
                </a:lnTo>
                <a:lnTo>
                  <a:pt x="0" y="18899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914452" y="8202648"/>
            <a:ext cx="2344848" cy="1600359"/>
          </a:xfrm>
          <a:custGeom>
            <a:avLst/>
            <a:gdLst/>
            <a:ahLst/>
            <a:cxnLst/>
            <a:rect l="l" t="t" r="r" b="b"/>
            <a:pathLst>
              <a:path w="2344848" h="1600359">
                <a:moveTo>
                  <a:pt x="0" y="0"/>
                </a:moveTo>
                <a:lnTo>
                  <a:pt x="2344848" y="0"/>
                </a:lnTo>
                <a:lnTo>
                  <a:pt x="2344848" y="1600359"/>
                </a:lnTo>
                <a:lnTo>
                  <a:pt x="0" y="16003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086876" y="200477"/>
            <a:ext cx="1581787" cy="2185543"/>
          </a:xfrm>
          <a:custGeom>
            <a:avLst/>
            <a:gdLst/>
            <a:ahLst/>
            <a:cxnLst/>
            <a:rect l="l" t="t" r="r" b="b"/>
            <a:pathLst>
              <a:path w="1581787" h="2185543">
                <a:moveTo>
                  <a:pt x="0" y="0"/>
                </a:moveTo>
                <a:lnTo>
                  <a:pt x="1581787" y="0"/>
                </a:lnTo>
                <a:lnTo>
                  <a:pt x="1581787" y="2185543"/>
                </a:lnTo>
                <a:lnTo>
                  <a:pt x="0" y="2185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3854" y="6858060"/>
            <a:ext cx="1509301" cy="2689178"/>
          </a:xfrm>
          <a:custGeom>
            <a:avLst/>
            <a:gdLst/>
            <a:ahLst/>
            <a:cxnLst/>
            <a:rect l="l" t="t" r="r" b="b"/>
            <a:pathLst>
              <a:path w="1509301" h="2689178">
                <a:moveTo>
                  <a:pt x="0" y="0"/>
                </a:moveTo>
                <a:lnTo>
                  <a:pt x="1509301" y="0"/>
                </a:lnTo>
                <a:lnTo>
                  <a:pt x="1509301" y="2689177"/>
                </a:lnTo>
                <a:lnTo>
                  <a:pt x="0" y="26891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746626" y="1274771"/>
            <a:ext cx="10794747" cy="111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00"/>
              </a:lnSpc>
            </a:pPr>
            <a:r>
              <a:rPr lang="en-US" sz="6500">
                <a:solidFill>
                  <a:srgbClr val="D6583C"/>
                </a:solidFill>
                <a:latin typeface="Paytone One"/>
              </a:rPr>
              <a:t>Nguyên vật liệu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1088" y="2606188"/>
            <a:ext cx="14246686" cy="7033694"/>
          </a:xfrm>
          <a:custGeom>
            <a:avLst/>
            <a:gdLst/>
            <a:ahLst/>
            <a:cxnLst/>
            <a:rect l="l" t="t" r="r" b="b"/>
            <a:pathLst>
              <a:path w="14246686" h="7033694">
                <a:moveTo>
                  <a:pt x="0" y="0"/>
                </a:moveTo>
                <a:lnTo>
                  <a:pt x="14246686" y="0"/>
                </a:lnTo>
                <a:lnTo>
                  <a:pt x="14246686" y="7033694"/>
                </a:lnTo>
                <a:lnTo>
                  <a:pt x="0" y="7033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30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1499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r="-1480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294802" y="174081"/>
            <a:ext cx="10458290" cy="1904733"/>
            <a:chOff x="0" y="0"/>
            <a:chExt cx="3570889" cy="650354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3534059" cy="605904"/>
            </a:xfrm>
            <a:custGeom>
              <a:avLst/>
              <a:gdLst/>
              <a:ahLst/>
              <a:cxnLst/>
              <a:rect l="l" t="t" r="r" b="b"/>
              <a:pathLst>
                <a:path w="3534059" h="605904">
                  <a:moveTo>
                    <a:pt x="2540" y="575424"/>
                  </a:moveTo>
                  <a:cubicBezTo>
                    <a:pt x="0" y="584314"/>
                    <a:pt x="5080" y="590664"/>
                    <a:pt x="23908" y="591934"/>
                  </a:cubicBezTo>
                  <a:cubicBezTo>
                    <a:pt x="45656" y="593204"/>
                    <a:pt x="64686" y="593204"/>
                    <a:pt x="86434" y="593204"/>
                  </a:cubicBezTo>
                  <a:cubicBezTo>
                    <a:pt x="173428" y="594474"/>
                    <a:pt x="260421" y="594474"/>
                    <a:pt x="350134" y="595744"/>
                  </a:cubicBezTo>
                  <a:cubicBezTo>
                    <a:pt x="399067" y="597014"/>
                    <a:pt x="448001" y="598284"/>
                    <a:pt x="494217" y="599554"/>
                  </a:cubicBezTo>
                  <a:cubicBezTo>
                    <a:pt x="575773" y="600824"/>
                    <a:pt x="654611" y="600824"/>
                    <a:pt x="736168" y="602094"/>
                  </a:cubicBezTo>
                  <a:cubicBezTo>
                    <a:pt x="768790" y="602094"/>
                    <a:pt x="798694" y="602094"/>
                    <a:pt x="831317" y="600824"/>
                  </a:cubicBezTo>
                  <a:cubicBezTo>
                    <a:pt x="844909" y="600824"/>
                    <a:pt x="861221" y="599554"/>
                    <a:pt x="874814" y="599554"/>
                  </a:cubicBezTo>
                  <a:cubicBezTo>
                    <a:pt x="929185" y="600824"/>
                    <a:pt x="2016604" y="591934"/>
                    <a:pt x="2070975" y="593204"/>
                  </a:cubicBezTo>
                  <a:cubicBezTo>
                    <a:pt x="2147094" y="594474"/>
                    <a:pt x="2356423" y="594474"/>
                    <a:pt x="2432542" y="594474"/>
                  </a:cubicBezTo>
                  <a:cubicBezTo>
                    <a:pt x="2462446" y="594474"/>
                    <a:pt x="2489632" y="593204"/>
                    <a:pt x="2519536" y="593204"/>
                  </a:cubicBezTo>
                  <a:lnTo>
                    <a:pt x="2666337" y="597014"/>
                  </a:lnTo>
                  <a:cubicBezTo>
                    <a:pt x="2772361" y="599554"/>
                    <a:pt x="2875666" y="597014"/>
                    <a:pt x="2981689" y="600824"/>
                  </a:cubicBezTo>
                  <a:cubicBezTo>
                    <a:pt x="3158395" y="605904"/>
                    <a:pt x="3337819" y="599554"/>
                    <a:pt x="3469289" y="604634"/>
                  </a:cubicBezTo>
                  <a:cubicBezTo>
                    <a:pt x="3489609" y="605904"/>
                    <a:pt x="3509928" y="604634"/>
                    <a:pt x="3532789" y="604634"/>
                  </a:cubicBezTo>
                  <a:lnTo>
                    <a:pt x="3532789" y="544944"/>
                  </a:lnTo>
                  <a:cubicBezTo>
                    <a:pt x="3531519" y="504892"/>
                    <a:pt x="3530248" y="485499"/>
                    <a:pt x="3530248" y="464894"/>
                  </a:cubicBezTo>
                  <a:cubicBezTo>
                    <a:pt x="3530248" y="441057"/>
                    <a:pt x="3534059" y="416816"/>
                    <a:pt x="3527709" y="392979"/>
                  </a:cubicBezTo>
                  <a:cubicBezTo>
                    <a:pt x="3520089" y="377222"/>
                    <a:pt x="3508659" y="66531"/>
                    <a:pt x="3508659" y="50774"/>
                  </a:cubicBezTo>
                  <a:cubicBezTo>
                    <a:pt x="3506119" y="39865"/>
                    <a:pt x="3504848" y="28553"/>
                    <a:pt x="3502309" y="17644"/>
                  </a:cubicBezTo>
                  <a:cubicBezTo>
                    <a:pt x="3502309" y="14412"/>
                    <a:pt x="3501039" y="11180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57542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3509929" cy="595744"/>
            </a:xfrm>
            <a:custGeom>
              <a:avLst/>
              <a:gdLst/>
              <a:ahLst/>
              <a:cxnLst/>
              <a:rect l="l" t="t" r="r" b="b"/>
              <a:pathLst>
                <a:path w="3509929" h="595744">
                  <a:moveTo>
                    <a:pt x="3509929" y="595744"/>
                  </a:moveTo>
                  <a:lnTo>
                    <a:pt x="0" y="588124"/>
                  </a:lnTo>
                  <a:lnTo>
                    <a:pt x="0" y="214464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3539138" cy="622414"/>
            </a:xfrm>
            <a:custGeom>
              <a:avLst/>
              <a:gdLst/>
              <a:ahLst/>
              <a:cxnLst/>
              <a:rect l="l" t="t" r="r" b="b"/>
              <a:pathLst>
                <a:path w="3539138" h="622414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2802"/>
                  </a:cubicBezTo>
                  <a:cubicBezTo>
                    <a:pt x="3509929" y="63710"/>
                    <a:pt x="3511199" y="75023"/>
                    <a:pt x="3513738" y="85931"/>
                  </a:cubicBezTo>
                  <a:cubicBezTo>
                    <a:pt x="3513738" y="101688"/>
                    <a:pt x="3526438" y="412379"/>
                    <a:pt x="3532788" y="428136"/>
                  </a:cubicBezTo>
                  <a:cubicBezTo>
                    <a:pt x="3539138" y="451973"/>
                    <a:pt x="3535329" y="476215"/>
                    <a:pt x="3535329" y="500052"/>
                  </a:cubicBezTo>
                  <a:cubicBezTo>
                    <a:pt x="3535329" y="521061"/>
                    <a:pt x="3536599" y="540454"/>
                    <a:pt x="3537869" y="561454"/>
                  </a:cubicBezTo>
                  <a:lnTo>
                    <a:pt x="3537869" y="621144"/>
                  </a:lnTo>
                  <a:cubicBezTo>
                    <a:pt x="3515008" y="621144"/>
                    <a:pt x="3494688" y="622414"/>
                    <a:pt x="3474369" y="621144"/>
                  </a:cubicBezTo>
                  <a:cubicBezTo>
                    <a:pt x="3300891" y="616064"/>
                    <a:pt x="3121467" y="622414"/>
                    <a:pt x="2944761" y="617334"/>
                  </a:cubicBezTo>
                  <a:cubicBezTo>
                    <a:pt x="2838738" y="613524"/>
                    <a:pt x="2735433" y="616064"/>
                    <a:pt x="2629409" y="613524"/>
                  </a:cubicBezTo>
                  <a:lnTo>
                    <a:pt x="2482608" y="609714"/>
                  </a:lnTo>
                  <a:cubicBezTo>
                    <a:pt x="2452704" y="609714"/>
                    <a:pt x="2425518" y="610984"/>
                    <a:pt x="2395614" y="610984"/>
                  </a:cubicBezTo>
                  <a:cubicBezTo>
                    <a:pt x="2319495" y="609714"/>
                    <a:pt x="2110167" y="610984"/>
                    <a:pt x="2034047" y="609714"/>
                  </a:cubicBezTo>
                  <a:cubicBezTo>
                    <a:pt x="1979676" y="608444"/>
                    <a:pt x="892257" y="617334"/>
                    <a:pt x="837886" y="616064"/>
                  </a:cubicBezTo>
                  <a:cubicBezTo>
                    <a:pt x="824293" y="616064"/>
                    <a:pt x="807982" y="617334"/>
                    <a:pt x="794389" y="617334"/>
                  </a:cubicBezTo>
                  <a:cubicBezTo>
                    <a:pt x="761766" y="617334"/>
                    <a:pt x="731862" y="618604"/>
                    <a:pt x="699240" y="618604"/>
                  </a:cubicBezTo>
                  <a:cubicBezTo>
                    <a:pt x="617683" y="618604"/>
                    <a:pt x="538845" y="617334"/>
                    <a:pt x="457289" y="616064"/>
                  </a:cubicBezTo>
                  <a:cubicBezTo>
                    <a:pt x="408355" y="614794"/>
                    <a:pt x="359421" y="613524"/>
                    <a:pt x="313206" y="612254"/>
                  </a:cubicBezTo>
                  <a:cubicBezTo>
                    <a:pt x="226212" y="610984"/>
                    <a:pt x="139218" y="609714"/>
                    <a:pt x="49506" y="609714"/>
                  </a:cubicBezTo>
                  <a:cubicBezTo>
                    <a:pt x="38100" y="609714"/>
                    <a:pt x="29210" y="609714"/>
                    <a:pt x="19050" y="608444"/>
                  </a:cubicBezTo>
                  <a:cubicBezTo>
                    <a:pt x="10160" y="607174"/>
                    <a:pt x="5080" y="600824"/>
                    <a:pt x="7620" y="591934"/>
                  </a:cubicBezTo>
                  <a:cubicBezTo>
                    <a:pt x="16510" y="560655"/>
                    <a:pt x="12700" y="550554"/>
                    <a:pt x="11430" y="540050"/>
                  </a:cubicBezTo>
                  <a:cubicBezTo>
                    <a:pt x="10160" y="518637"/>
                    <a:pt x="6350" y="497628"/>
                    <a:pt x="7620" y="476215"/>
                  </a:cubicBezTo>
                  <a:cubicBezTo>
                    <a:pt x="5080" y="449549"/>
                    <a:pt x="0" y="119465"/>
                    <a:pt x="7620" y="92396"/>
                  </a:cubicBezTo>
                  <a:cubicBezTo>
                    <a:pt x="8890" y="87143"/>
                    <a:pt x="7620" y="81487"/>
                    <a:pt x="8890" y="76235"/>
                  </a:cubicBezTo>
                  <a:cubicBezTo>
                    <a:pt x="10160" y="67750"/>
                    <a:pt x="12700" y="584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4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8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604634"/>
                  </a:moveTo>
                  <a:cubicBezTo>
                    <a:pt x="3516279" y="588124"/>
                    <a:pt x="3517549" y="575424"/>
                    <a:pt x="3517549" y="562724"/>
                  </a:cubicBezTo>
                  <a:cubicBezTo>
                    <a:pt x="3516279" y="538434"/>
                    <a:pt x="3515008" y="517021"/>
                    <a:pt x="3515008" y="493991"/>
                  </a:cubicBezTo>
                  <a:cubicBezTo>
                    <a:pt x="3515008" y="483487"/>
                    <a:pt x="3517549" y="472982"/>
                    <a:pt x="3516279" y="462478"/>
                  </a:cubicBezTo>
                  <a:cubicBezTo>
                    <a:pt x="3516279" y="452781"/>
                    <a:pt x="3515008" y="442681"/>
                    <a:pt x="3513738" y="432984"/>
                  </a:cubicBezTo>
                  <a:cubicBezTo>
                    <a:pt x="3508658" y="418036"/>
                    <a:pt x="3497229" y="108556"/>
                    <a:pt x="3497229" y="93608"/>
                  </a:cubicBezTo>
                  <a:cubicBezTo>
                    <a:pt x="3494688" y="81083"/>
                    <a:pt x="3492149" y="68154"/>
                    <a:pt x="3489608" y="55630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2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2398"/>
                    <a:pt x="33020" y="57246"/>
                  </a:cubicBezTo>
                  <a:cubicBezTo>
                    <a:pt x="31750" y="64518"/>
                    <a:pt x="31750" y="71791"/>
                    <a:pt x="30480" y="79063"/>
                  </a:cubicBezTo>
                  <a:cubicBezTo>
                    <a:pt x="29210" y="91184"/>
                    <a:pt x="26670" y="102900"/>
                    <a:pt x="25400" y="115021"/>
                  </a:cubicBezTo>
                  <a:cubicBezTo>
                    <a:pt x="20320" y="127949"/>
                    <a:pt x="26670" y="443893"/>
                    <a:pt x="29210" y="456822"/>
                  </a:cubicBezTo>
                  <a:cubicBezTo>
                    <a:pt x="29210" y="470558"/>
                    <a:pt x="29210" y="484699"/>
                    <a:pt x="30480" y="498436"/>
                  </a:cubicBezTo>
                  <a:cubicBezTo>
                    <a:pt x="30480" y="508536"/>
                    <a:pt x="33020" y="518637"/>
                    <a:pt x="33020" y="528737"/>
                  </a:cubicBezTo>
                  <a:cubicBezTo>
                    <a:pt x="33020" y="539646"/>
                    <a:pt x="33020" y="550554"/>
                    <a:pt x="31750" y="562724"/>
                  </a:cubicBezTo>
                  <a:lnTo>
                    <a:pt x="31750" y="572884"/>
                  </a:lnTo>
                  <a:cubicBezTo>
                    <a:pt x="31750" y="583044"/>
                    <a:pt x="35560" y="586854"/>
                    <a:pt x="44450" y="586854"/>
                  </a:cubicBezTo>
                  <a:cubicBezTo>
                    <a:pt x="76692" y="586854"/>
                    <a:pt x="114752" y="588124"/>
                    <a:pt x="150093" y="588124"/>
                  </a:cubicBezTo>
                  <a:cubicBezTo>
                    <a:pt x="201745" y="588124"/>
                    <a:pt x="256116" y="585584"/>
                    <a:pt x="307769" y="588124"/>
                  </a:cubicBezTo>
                  <a:cubicBezTo>
                    <a:pt x="392044" y="591934"/>
                    <a:pt x="476319" y="594474"/>
                    <a:pt x="560594" y="593204"/>
                  </a:cubicBezTo>
                  <a:cubicBezTo>
                    <a:pt x="614965" y="591934"/>
                    <a:pt x="666617" y="594474"/>
                    <a:pt x="720988" y="594474"/>
                  </a:cubicBezTo>
                  <a:cubicBezTo>
                    <a:pt x="799826" y="594474"/>
                    <a:pt x="878664" y="593204"/>
                    <a:pt x="957502" y="594474"/>
                  </a:cubicBezTo>
                  <a:cubicBezTo>
                    <a:pt x="1074399" y="595744"/>
                    <a:pt x="2357555" y="585584"/>
                    <a:pt x="2477171" y="588124"/>
                  </a:cubicBezTo>
                  <a:cubicBezTo>
                    <a:pt x="2528823" y="589394"/>
                    <a:pt x="2580476" y="590664"/>
                    <a:pt x="2629409" y="590664"/>
                  </a:cubicBezTo>
                  <a:cubicBezTo>
                    <a:pt x="2719122" y="593204"/>
                    <a:pt x="2806115" y="589394"/>
                    <a:pt x="2895827" y="593204"/>
                  </a:cubicBezTo>
                  <a:cubicBezTo>
                    <a:pt x="2969228" y="595744"/>
                    <a:pt x="3042629" y="595744"/>
                    <a:pt x="3116030" y="598284"/>
                  </a:cubicBezTo>
                  <a:cubicBezTo>
                    <a:pt x="3224772" y="602094"/>
                    <a:pt x="3333514" y="604634"/>
                    <a:pt x="3442256" y="605904"/>
                  </a:cubicBezTo>
                  <a:cubicBezTo>
                    <a:pt x="3476908" y="605904"/>
                    <a:pt x="3494688" y="604634"/>
                    <a:pt x="3515008" y="60463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2743148" y="3573181"/>
            <a:ext cx="5772537" cy="5926061"/>
          </a:xfrm>
          <a:custGeom>
            <a:avLst/>
            <a:gdLst/>
            <a:ahLst/>
            <a:cxnLst/>
            <a:rect l="l" t="t" r="r" b="b"/>
            <a:pathLst>
              <a:path w="5772537" h="5926061">
                <a:moveTo>
                  <a:pt x="0" y="0"/>
                </a:moveTo>
                <a:lnTo>
                  <a:pt x="5772536" y="0"/>
                </a:lnTo>
                <a:lnTo>
                  <a:pt x="5772536" y="5926062"/>
                </a:lnTo>
                <a:lnTo>
                  <a:pt x="0" y="5926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06812" y="3573181"/>
            <a:ext cx="4474411" cy="5601114"/>
          </a:xfrm>
          <a:custGeom>
            <a:avLst/>
            <a:gdLst/>
            <a:ahLst/>
            <a:cxnLst/>
            <a:rect l="l" t="t" r="r" b="b"/>
            <a:pathLst>
              <a:path w="4474411" h="5601114">
                <a:moveTo>
                  <a:pt x="0" y="0"/>
                </a:moveTo>
                <a:lnTo>
                  <a:pt x="4474411" y="0"/>
                </a:lnTo>
                <a:lnTo>
                  <a:pt x="4474411" y="5601114"/>
                </a:lnTo>
                <a:lnTo>
                  <a:pt x="0" y="56011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419" b="-4092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43148" y="593048"/>
            <a:ext cx="9340031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>
                <a:solidFill>
                  <a:srgbClr val="D6583C"/>
                </a:solidFill>
                <a:latin typeface="Paytone One"/>
              </a:rPr>
              <a:t>Sáng tạo tranh diễn viên múa ballet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1088" y="2606188"/>
            <a:ext cx="14246686" cy="7033694"/>
          </a:xfrm>
          <a:custGeom>
            <a:avLst/>
            <a:gdLst/>
            <a:ahLst/>
            <a:cxnLst/>
            <a:rect l="l" t="t" r="r" b="b"/>
            <a:pathLst>
              <a:path w="14246686" h="7033694">
                <a:moveTo>
                  <a:pt x="0" y="0"/>
                </a:moveTo>
                <a:lnTo>
                  <a:pt x="14246686" y="0"/>
                </a:lnTo>
                <a:lnTo>
                  <a:pt x="14246686" y="7033694"/>
                </a:lnTo>
                <a:lnTo>
                  <a:pt x="0" y="7033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30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1499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r="-1480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294802" y="174081"/>
            <a:ext cx="10458290" cy="1904733"/>
            <a:chOff x="0" y="0"/>
            <a:chExt cx="3570889" cy="650354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3534059" cy="605904"/>
            </a:xfrm>
            <a:custGeom>
              <a:avLst/>
              <a:gdLst/>
              <a:ahLst/>
              <a:cxnLst/>
              <a:rect l="l" t="t" r="r" b="b"/>
              <a:pathLst>
                <a:path w="3534059" h="605904">
                  <a:moveTo>
                    <a:pt x="2540" y="575424"/>
                  </a:moveTo>
                  <a:cubicBezTo>
                    <a:pt x="0" y="584314"/>
                    <a:pt x="5080" y="590664"/>
                    <a:pt x="23908" y="591934"/>
                  </a:cubicBezTo>
                  <a:cubicBezTo>
                    <a:pt x="45656" y="593204"/>
                    <a:pt x="64686" y="593204"/>
                    <a:pt x="86434" y="593204"/>
                  </a:cubicBezTo>
                  <a:cubicBezTo>
                    <a:pt x="173428" y="594474"/>
                    <a:pt x="260421" y="594474"/>
                    <a:pt x="350134" y="595744"/>
                  </a:cubicBezTo>
                  <a:cubicBezTo>
                    <a:pt x="399067" y="597014"/>
                    <a:pt x="448001" y="598284"/>
                    <a:pt x="494217" y="599554"/>
                  </a:cubicBezTo>
                  <a:cubicBezTo>
                    <a:pt x="575773" y="600824"/>
                    <a:pt x="654611" y="600824"/>
                    <a:pt x="736168" y="602094"/>
                  </a:cubicBezTo>
                  <a:cubicBezTo>
                    <a:pt x="768790" y="602094"/>
                    <a:pt x="798694" y="602094"/>
                    <a:pt x="831317" y="600824"/>
                  </a:cubicBezTo>
                  <a:cubicBezTo>
                    <a:pt x="844909" y="600824"/>
                    <a:pt x="861221" y="599554"/>
                    <a:pt x="874814" y="599554"/>
                  </a:cubicBezTo>
                  <a:cubicBezTo>
                    <a:pt x="929185" y="600824"/>
                    <a:pt x="2016604" y="591934"/>
                    <a:pt x="2070975" y="593204"/>
                  </a:cubicBezTo>
                  <a:cubicBezTo>
                    <a:pt x="2147094" y="594474"/>
                    <a:pt x="2356423" y="594474"/>
                    <a:pt x="2432542" y="594474"/>
                  </a:cubicBezTo>
                  <a:cubicBezTo>
                    <a:pt x="2462446" y="594474"/>
                    <a:pt x="2489632" y="593204"/>
                    <a:pt x="2519536" y="593204"/>
                  </a:cubicBezTo>
                  <a:lnTo>
                    <a:pt x="2666337" y="597014"/>
                  </a:lnTo>
                  <a:cubicBezTo>
                    <a:pt x="2772361" y="599554"/>
                    <a:pt x="2875666" y="597014"/>
                    <a:pt x="2981689" y="600824"/>
                  </a:cubicBezTo>
                  <a:cubicBezTo>
                    <a:pt x="3158395" y="605904"/>
                    <a:pt x="3337819" y="599554"/>
                    <a:pt x="3469289" y="604634"/>
                  </a:cubicBezTo>
                  <a:cubicBezTo>
                    <a:pt x="3489609" y="605904"/>
                    <a:pt x="3509928" y="604634"/>
                    <a:pt x="3532789" y="604634"/>
                  </a:cubicBezTo>
                  <a:lnTo>
                    <a:pt x="3532789" y="544944"/>
                  </a:lnTo>
                  <a:cubicBezTo>
                    <a:pt x="3531519" y="504892"/>
                    <a:pt x="3530248" y="485499"/>
                    <a:pt x="3530248" y="464894"/>
                  </a:cubicBezTo>
                  <a:cubicBezTo>
                    <a:pt x="3530248" y="441057"/>
                    <a:pt x="3534059" y="416816"/>
                    <a:pt x="3527709" y="392979"/>
                  </a:cubicBezTo>
                  <a:cubicBezTo>
                    <a:pt x="3520089" y="377222"/>
                    <a:pt x="3508659" y="66531"/>
                    <a:pt x="3508659" y="50774"/>
                  </a:cubicBezTo>
                  <a:cubicBezTo>
                    <a:pt x="3506119" y="39865"/>
                    <a:pt x="3504848" y="28553"/>
                    <a:pt x="3502309" y="17644"/>
                  </a:cubicBezTo>
                  <a:cubicBezTo>
                    <a:pt x="3502309" y="14412"/>
                    <a:pt x="3501039" y="11180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57542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3509929" cy="595744"/>
            </a:xfrm>
            <a:custGeom>
              <a:avLst/>
              <a:gdLst/>
              <a:ahLst/>
              <a:cxnLst/>
              <a:rect l="l" t="t" r="r" b="b"/>
              <a:pathLst>
                <a:path w="3509929" h="595744">
                  <a:moveTo>
                    <a:pt x="3509929" y="595744"/>
                  </a:moveTo>
                  <a:lnTo>
                    <a:pt x="0" y="588124"/>
                  </a:lnTo>
                  <a:lnTo>
                    <a:pt x="0" y="214464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3539138" cy="622414"/>
            </a:xfrm>
            <a:custGeom>
              <a:avLst/>
              <a:gdLst/>
              <a:ahLst/>
              <a:cxnLst/>
              <a:rect l="l" t="t" r="r" b="b"/>
              <a:pathLst>
                <a:path w="3539138" h="622414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2802"/>
                  </a:cubicBezTo>
                  <a:cubicBezTo>
                    <a:pt x="3509929" y="63710"/>
                    <a:pt x="3511199" y="75023"/>
                    <a:pt x="3513738" y="85931"/>
                  </a:cubicBezTo>
                  <a:cubicBezTo>
                    <a:pt x="3513738" y="101688"/>
                    <a:pt x="3526438" y="412379"/>
                    <a:pt x="3532788" y="428136"/>
                  </a:cubicBezTo>
                  <a:cubicBezTo>
                    <a:pt x="3539138" y="451973"/>
                    <a:pt x="3535329" y="476215"/>
                    <a:pt x="3535329" y="500052"/>
                  </a:cubicBezTo>
                  <a:cubicBezTo>
                    <a:pt x="3535329" y="521061"/>
                    <a:pt x="3536599" y="540454"/>
                    <a:pt x="3537869" y="561454"/>
                  </a:cubicBezTo>
                  <a:lnTo>
                    <a:pt x="3537869" y="621144"/>
                  </a:lnTo>
                  <a:cubicBezTo>
                    <a:pt x="3515008" y="621144"/>
                    <a:pt x="3494688" y="622414"/>
                    <a:pt x="3474369" y="621144"/>
                  </a:cubicBezTo>
                  <a:cubicBezTo>
                    <a:pt x="3300891" y="616064"/>
                    <a:pt x="3121467" y="622414"/>
                    <a:pt x="2944761" y="617334"/>
                  </a:cubicBezTo>
                  <a:cubicBezTo>
                    <a:pt x="2838738" y="613524"/>
                    <a:pt x="2735433" y="616064"/>
                    <a:pt x="2629409" y="613524"/>
                  </a:cubicBezTo>
                  <a:lnTo>
                    <a:pt x="2482608" y="609714"/>
                  </a:lnTo>
                  <a:cubicBezTo>
                    <a:pt x="2452704" y="609714"/>
                    <a:pt x="2425518" y="610984"/>
                    <a:pt x="2395614" y="610984"/>
                  </a:cubicBezTo>
                  <a:cubicBezTo>
                    <a:pt x="2319495" y="609714"/>
                    <a:pt x="2110167" y="610984"/>
                    <a:pt x="2034047" y="609714"/>
                  </a:cubicBezTo>
                  <a:cubicBezTo>
                    <a:pt x="1979676" y="608444"/>
                    <a:pt x="892257" y="617334"/>
                    <a:pt x="837886" y="616064"/>
                  </a:cubicBezTo>
                  <a:cubicBezTo>
                    <a:pt x="824293" y="616064"/>
                    <a:pt x="807982" y="617334"/>
                    <a:pt x="794389" y="617334"/>
                  </a:cubicBezTo>
                  <a:cubicBezTo>
                    <a:pt x="761766" y="617334"/>
                    <a:pt x="731862" y="618604"/>
                    <a:pt x="699240" y="618604"/>
                  </a:cubicBezTo>
                  <a:cubicBezTo>
                    <a:pt x="617683" y="618604"/>
                    <a:pt x="538845" y="617334"/>
                    <a:pt x="457289" y="616064"/>
                  </a:cubicBezTo>
                  <a:cubicBezTo>
                    <a:pt x="408355" y="614794"/>
                    <a:pt x="359421" y="613524"/>
                    <a:pt x="313206" y="612254"/>
                  </a:cubicBezTo>
                  <a:cubicBezTo>
                    <a:pt x="226212" y="610984"/>
                    <a:pt x="139218" y="609714"/>
                    <a:pt x="49506" y="609714"/>
                  </a:cubicBezTo>
                  <a:cubicBezTo>
                    <a:pt x="38100" y="609714"/>
                    <a:pt x="29210" y="609714"/>
                    <a:pt x="19050" y="608444"/>
                  </a:cubicBezTo>
                  <a:cubicBezTo>
                    <a:pt x="10160" y="607174"/>
                    <a:pt x="5080" y="600824"/>
                    <a:pt x="7620" y="591934"/>
                  </a:cubicBezTo>
                  <a:cubicBezTo>
                    <a:pt x="16510" y="560655"/>
                    <a:pt x="12700" y="550554"/>
                    <a:pt x="11430" y="540050"/>
                  </a:cubicBezTo>
                  <a:cubicBezTo>
                    <a:pt x="10160" y="518637"/>
                    <a:pt x="6350" y="497628"/>
                    <a:pt x="7620" y="476215"/>
                  </a:cubicBezTo>
                  <a:cubicBezTo>
                    <a:pt x="5080" y="449549"/>
                    <a:pt x="0" y="119465"/>
                    <a:pt x="7620" y="92396"/>
                  </a:cubicBezTo>
                  <a:cubicBezTo>
                    <a:pt x="8890" y="87143"/>
                    <a:pt x="7620" y="81487"/>
                    <a:pt x="8890" y="76235"/>
                  </a:cubicBezTo>
                  <a:cubicBezTo>
                    <a:pt x="10160" y="67750"/>
                    <a:pt x="12700" y="584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4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8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604634"/>
                  </a:moveTo>
                  <a:cubicBezTo>
                    <a:pt x="3516279" y="588124"/>
                    <a:pt x="3517549" y="575424"/>
                    <a:pt x="3517549" y="562724"/>
                  </a:cubicBezTo>
                  <a:cubicBezTo>
                    <a:pt x="3516279" y="538434"/>
                    <a:pt x="3515008" y="517021"/>
                    <a:pt x="3515008" y="493991"/>
                  </a:cubicBezTo>
                  <a:cubicBezTo>
                    <a:pt x="3515008" y="483487"/>
                    <a:pt x="3517549" y="472982"/>
                    <a:pt x="3516279" y="462478"/>
                  </a:cubicBezTo>
                  <a:cubicBezTo>
                    <a:pt x="3516279" y="452781"/>
                    <a:pt x="3515008" y="442681"/>
                    <a:pt x="3513738" y="432984"/>
                  </a:cubicBezTo>
                  <a:cubicBezTo>
                    <a:pt x="3508658" y="418036"/>
                    <a:pt x="3497229" y="108556"/>
                    <a:pt x="3497229" y="93608"/>
                  </a:cubicBezTo>
                  <a:cubicBezTo>
                    <a:pt x="3494688" y="81083"/>
                    <a:pt x="3492149" y="68154"/>
                    <a:pt x="3489608" y="55630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2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2398"/>
                    <a:pt x="33020" y="57246"/>
                  </a:cubicBezTo>
                  <a:cubicBezTo>
                    <a:pt x="31750" y="64518"/>
                    <a:pt x="31750" y="71791"/>
                    <a:pt x="30480" y="79063"/>
                  </a:cubicBezTo>
                  <a:cubicBezTo>
                    <a:pt x="29210" y="91184"/>
                    <a:pt x="26670" y="102900"/>
                    <a:pt x="25400" y="115021"/>
                  </a:cubicBezTo>
                  <a:cubicBezTo>
                    <a:pt x="20320" y="127949"/>
                    <a:pt x="26670" y="443893"/>
                    <a:pt x="29210" y="456822"/>
                  </a:cubicBezTo>
                  <a:cubicBezTo>
                    <a:pt x="29210" y="470558"/>
                    <a:pt x="29210" y="484699"/>
                    <a:pt x="30480" y="498436"/>
                  </a:cubicBezTo>
                  <a:cubicBezTo>
                    <a:pt x="30480" y="508536"/>
                    <a:pt x="33020" y="518637"/>
                    <a:pt x="33020" y="528737"/>
                  </a:cubicBezTo>
                  <a:cubicBezTo>
                    <a:pt x="33020" y="539646"/>
                    <a:pt x="33020" y="550554"/>
                    <a:pt x="31750" y="562724"/>
                  </a:cubicBezTo>
                  <a:lnTo>
                    <a:pt x="31750" y="572884"/>
                  </a:lnTo>
                  <a:cubicBezTo>
                    <a:pt x="31750" y="583044"/>
                    <a:pt x="35560" y="586854"/>
                    <a:pt x="44450" y="586854"/>
                  </a:cubicBezTo>
                  <a:cubicBezTo>
                    <a:pt x="76692" y="586854"/>
                    <a:pt x="114752" y="588124"/>
                    <a:pt x="150093" y="588124"/>
                  </a:cubicBezTo>
                  <a:cubicBezTo>
                    <a:pt x="201745" y="588124"/>
                    <a:pt x="256116" y="585584"/>
                    <a:pt x="307769" y="588124"/>
                  </a:cubicBezTo>
                  <a:cubicBezTo>
                    <a:pt x="392044" y="591934"/>
                    <a:pt x="476319" y="594474"/>
                    <a:pt x="560594" y="593204"/>
                  </a:cubicBezTo>
                  <a:cubicBezTo>
                    <a:pt x="614965" y="591934"/>
                    <a:pt x="666617" y="594474"/>
                    <a:pt x="720988" y="594474"/>
                  </a:cubicBezTo>
                  <a:cubicBezTo>
                    <a:pt x="799826" y="594474"/>
                    <a:pt x="878664" y="593204"/>
                    <a:pt x="957502" y="594474"/>
                  </a:cubicBezTo>
                  <a:cubicBezTo>
                    <a:pt x="1074399" y="595744"/>
                    <a:pt x="2357555" y="585584"/>
                    <a:pt x="2477171" y="588124"/>
                  </a:cubicBezTo>
                  <a:cubicBezTo>
                    <a:pt x="2528823" y="589394"/>
                    <a:pt x="2580476" y="590664"/>
                    <a:pt x="2629409" y="590664"/>
                  </a:cubicBezTo>
                  <a:cubicBezTo>
                    <a:pt x="2719122" y="593204"/>
                    <a:pt x="2806115" y="589394"/>
                    <a:pt x="2895827" y="593204"/>
                  </a:cubicBezTo>
                  <a:cubicBezTo>
                    <a:pt x="2969228" y="595744"/>
                    <a:pt x="3042629" y="595744"/>
                    <a:pt x="3116030" y="598284"/>
                  </a:cubicBezTo>
                  <a:cubicBezTo>
                    <a:pt x="3224772" y="602094"/>
                    <a:pt x="3333514" y="604634"/>
                    <a:pt x="3442256" y="605904"/>
                  </a:cubicBezTo>
                  <a:cubicBezTo>
                    <a:pt x="3476908" y="605904"/>
                    <a:pt x="3494688" y="604634"/>
                    <a:pt x="3515008" y="60463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168432" y="3211162"/>
            <a:ext cx="4702703" cy="6270270"/>
          </a:xfrm>
          <a:custGeom>
            <a:avLst/>
            <a:gdLst/>
            <a:ahLst/>
            <a:cxnLst/>
            <a:rect l="l" t="t" r="r" b="b"/>
            <a:pathLst>
              <a:path w="4702703" h="6270270">
                <a:moveTo>
                  <a:pt x="0" y="0"/>
                </a:moveTo>
                <a:lnTo>
                  <a:pt x="4702703" y="0"/>
                </a:lnTo>
                <a:lnTo>
                  <a:pt x="4702703" y="6270270"/>
                </a:lnTo>
                <a:lnTo>
                  <a:pt x="0" y="6270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875532" y="3211162"/>
            <a:ext cx="4939531" cy="6047138"/>
          </a:xfrm>
          <a:custGeom>
            <a:avLst/>
            <a:gdLst/>
            <a:ahLst/>
            <a:cxnLst/>
            <a:rect l="l" t="t" r="r" b="b"/>
            <a:pathLst>
              <a:path w="4939531" h="6047138">
                <a:moveTo>
                  <a:pt x="0" y="0"/>
                </a:moveTo>
                <a:lnTo>
                  <a:pt x="4939531" y="0"/>
                </a:lnTo>
                <a:lnTo>
                  <a:pt x="4939531" y="6047138"/>
                </a:lnTo>
                <a:lnTo>
                  <a:pt x="0" y="6047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016" b="-3295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43148" y="593048"/>
            <a:ext cx="9340031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>
                <a:solidFill>
                  <a:srgbClr val="D6583C"/>
                </a:solidFill>
                <a:latin typeface="Paytone One"/>
              </a:rPr>
              <a:t>Sáng tạo tranh diễn viên múa ballet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1088" y="2606188"/>
            <a:ext cx="14246686" cy="7033694"/>
          </a:xfrm>
          <a:custGeom>
            <a:avLst/>
            <a:gdLst/>
            <a:ahLst/>
            <a:cxnLst/>
            <a:rect l="l" t="t" r="r" b="b"/>
            <a:pathLst>
              <a:path w="14246686" h="7033694">
                <a:moveTo>
                  <a:pt x="0" y="0"/>
                </a:moveTo>
                <a:lnTo>
                  <a:pt x="14246686" y="0"/>
                </a:lnTo>
                <a:lnTo>
                  <a:pt x="14246686" y="7033694"/>
                </a:lnTo>
                <a:lnTo>
                  <a:pt x="0" y="7033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30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1499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r="-1480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294802" y="174081"/>
            <a:ext cx="10458290" cy="1904733"/>
            <a:chOff x="0" y="0"/>
            <a:chExt cx="3570889" cy="650354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3534059" cy="605904"/>
            </a:xfrm>
            <a:custGeom>
              <a:avLst/>
              <a:gdLst/>
              <a:ahLst/>
              <a:cxnLst/>
              <a:rect l="l" t="t" r="r" b="b"/>
              <a:pathLst>
                <a:path w="3534059" h="605904">
                  <a:moveTo>
                    <a:pt x="2540" y="575424"/>
                  </a:moveTo>
                  <a:cubicBezTo>
                    <a:pt x="0" y="584314"/>
                    <a:pt x="5080" y="590664"/>
                    <a:pt x="23908" y="591934"/>
                  </a:cubicBezTo>
                  <a:cubicBezTo>
                    <a:pt x="45656" y="593204"/>
                    <a:pt x="64686" y="593204"/>
                    <a:pt x="86434" y="593204"/>
                  </a:cubicBezTo>
                  <a:cubicBezTo>
                    <a:pt x="173428" y="594474"/>
                    <a:pt x="260421" y="594474"/>
                    <a:pt x="350134" y="595744"/>
                  </a:cubicBezTo>
                  <a:cubicBezTo>
                    <a:pt x="399067" y="597014"/>
                    <a:pt x="448001" y="598284"/>
                    <a:pt x="494217" y="599554"/>
                  </a:cubicBezTo>
                  <a:cubicBezTo>
                    <a:pt x="575773" y="600824"/>
                    <a:pt x="654611" y="600824"/>
                    <a:pt x="736168" y="602094"/>
                  </a:cubicBezTo>
                  <a:cubicBezTo>
                    <a:pt x="768790" y="602094"/>
                    <a:pt x="798694" y="602094"/>
                    <a:pt x="831317" y="600824"/>
                  </a:cubicBezTo>
                  <a:cubicBezTo>
                    <a:pt x="844909" y="600824"/>
                    <a:pt x="861221" y="599554"/>
                    <a:pt x="874814" y="599554"/>
                  </a:cubicBezTo>
                  <a:cubicBezTo>
                    <a:pt x="929185" y="600824"/>
                    <a:pt x="2016604" y="591934"/>
                    <a:pt x="2070975" y="593204"/>
                  </a:cubicBezTo>
                  <a:cubicBezTo>
                    <a:pt x="2147094" y="594474"/>
                    <a:pt x="2356423" y="594474"/>
                    <a:pt x="2432542" y="594474"/>
                  </a:cubicBezTo>
                  <a:cubicBezTo>
                    <a:pt x="2462446" y="594474"/>
                    <a:pt x="2489632" y="593204"/>
                    <a:pt x="2519536" y="593204"/>
                  </a:cubicBezTo>
                  <a:lnTo>
                    <a:pt x="2666337" y="597014"/>
                  </a:lnTo>
                  <a:cubicBezTo>
                    <a:pt x="2772361" y="599554"/>
                    <a:pt x="2875666" y="597014"/>
                    <a:pt x="2981689" y="600824"/>
                  </a:cubicBezTo>
                  <a:cubicBezTo>
                    <a:pt x="3158395" y="605904"/>
                    <a:pt x="3337819" y="599554"/>
                    <a:pt x="3469289" y="604634"/>
                  </a:cubicBezTo>
                  <a:cubicBezTo>
                    <a:pt x="3489609" y="605904"/>
                    <a:pt x="3509928" y="604634"/>
                    <a:pt x="3532789" y="604634"/>
                  </a:cubicBezTo>
                  <a:lnTo>
                    <a:pt x="3532789" y="544944"/>
                  </a:lnTo>
                  <a:cubicBezTo>
                    <a:pt x="3531519" y="504892"/>
                    <a:pt x="3530248" y="485499"/>
                    <a:pt x="3530248" y="464894"/>
                  </a:cubicBezTo>
                  <a:cubicBezTo>
                    <a:pt x="3530248" y="441057"/>
                    <a:pt x="3534059" y="416816"/>
                    <a:pt x="3527709" y="392979"/>
                  </a:cubicBezTo>
                  <a:cubicBezTo>
                    <a:pt x="3520089" y="377222"/>
                    <a:pt x="3508659" y="66531"/>
                    <a:pt x="3508659" y="50774"/>
                  </a:cubicBezTo>
                  <a:cubicBezTo>
                    <a:pt x="3506119" y="39865"/>
                    <a:pt x="3504848" y="28553"/>
                    <a:pt x="3502309" y="17644"/>
                  </a:cubicBezTo>
                  <a:cubicBezTo>
                    <a:pt x="3502309" y="14412"/>
                    <a:pt x="3501039" y="11180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57542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3509929" cy="595744"/>
            </a:xfrm>
            <a:custGeom>
              <a:avLst/>
              <a:gdLst/>
              <a:ahLst/>
              <a:cxnLst/>
              <a:rect l="l" t="t" r="r" b="b"/>
              <a:pathLst>
                <a:path w="3509929" h="595744">
                  <a:moveTo>
                    <a:pt x="3509929" y="595744"/>
                  </a:moveTo>
                  <a:lnTo>
                    <a:pt x="0" y="588124"/>
                  </a:lnTo>
                  <a:lnTo>
                    <a:pt x="0" y="214464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3539138" cy="622414"/>
            </a:xfrm>
            <a:custGeom>
              <a:avLst/>
              <a:gdLst/>
              <a:ahLst/>
              <a:cxnLst/>
              <a:rect l="l" t="t" r="r" b="b"/>
              <a:pathLst>
                <a:path w="3539138" h="622414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2802"/>
                  </a:cubicBezTo>
                  <a:cubicBezTo>
                    <a:pt x="3509929" y="63710"/>
                    <a:pt x="3511199" y="75023"/>
                    <a:pt x="3513738" y="85931"/>
                  </a:cubicBezTo>
                  <a:cubicBezTo>
                    <a:pt x="3513738" y="101688"/>
                    <a:pt x="3526438" y="412379"/>
                    <a:pt x="3532788" y="428136"/>
                  </a:cubicBezTo>
                  <a:cubicBezTo>
                    <a:pt x="3539138" y="451973"/>
                    <a:pt x="3535329" y="476215"/>
                    <a:pt x="3535329" y="500052"/>
                  </a:cubicBezTo>
                  <a:cubicBezTo>
                    <a:pt x="3535329" y="521061"/>
                    <a:pt x="3536599" y="540454"/>
                    <a:pt x="3537869" y="561454"/>
                  </a:cubicBezTo>
                  <a:lnTo>
                    <a:pt x="3537869" y="621144"/>
                  </a:lnTo>
                  <a:cubicBezTo>
                    <a:pt x="3515008" y="621144"/>
                    <a:pt x="3494688" y="622414"/>
                    <a:pt x="3474369" y="621144"/>
                  </a:cubicBezTo>
                  <a:cubicBezTo>
                    <a:pt x="3300891" y="616064"/>
                    <a:pt x="3121467" y="622414"/>
                    <a:pt x="2944761" y="617334"/>
                  </a:cubicBezTo>
                  <a:cubicBezTo>
                    <a:pt x="2838738" y="613524"/>
                    <a:pt x="2735433" y="616064"/>
                    <a:pt x="2629409" y="613524"/>
                  </a:cubicBezTo>
                  <a:lnTo>
                    <a:pt x="2482608" y="609714"/>
                  </a:lnTo>
                  <a:cubicBezTo>
                    <a:pt x="2452704" y="609714"/>
                    <a:pt x="2425518" y="610984"/>
                    <a:pt x="2395614" y="610984"/>
                  </a:cubicBezTo>
                  <a:cubicBezTo>
                    <a:pt x="2319495" y="609714"/>
                    <a:pt x="2110167" y="610984"/>
                    <a:pt x="2034047" y="609714"/>
                  </a:cubicBezTo>
                  <a:cubicBezTo>
                    <a:pt x="1979676" y="608444"/>
                    <a:pt x="892257" y="617334"/>
                    <a:pt x="837886" y="616064"/>
                  </a:cubicBezTo>
                  <a:cubicBezTo>
                    <a:pt x="824293" y="616064"/>
                    <a:pt x="807982" y="617334"/>
                    <a:pt x="794389" y="617334"/>
                  </a:cubicBezTo>
                  <a:cubicBezTo>
                    <a:pt x="761766" y="617334"/>
                    <a:pt x="731862" y="618604"/>
                    <a:pt x="699240" y="618604"/>
                  </a:cubicBezTo>
                  <a:cubicBezTo>
                    <a:pt x="617683" y="618604"/>
                    <a:pt x="538845" y="617334"/>
                    <a:pt x="457289" y="616064"/>
                  </a:cubicBezTo>
                  <a:cubicBezTo>
                    <a:pt x="408355" y="614794"/>
                    <a:pt x="359421" y="613524"/>
                    <a:pt x="313206" y="612254"/>
                  </a:cubicBezTo>
                  <a:cubicBezTo>
                    <a:pt x="226212" y="610984"/>
                    <a:pt x="139218" y="609714"/>
                    <a:pt x="49506" y="609714"/>
                  </a:cubicBezTo>
                  <a:cubicBezTo>
                    <a:pt x="38100" y="609714"/>
                    <a:pt x="29210" y="609714"/>
                    <a:pt x="19050" y="608444"/>
                  </a:cubicBezTo>
                  <a:cubicBezTo>
                    <a:pt x="10160" y="607174"/>
                    <a:pt x="5080" y="600824"/>
                    <a:pt x="7620" y="591934"/>
                  </a:cubicBezTo>
                  <a:cubicBezTo>
                    <a:pt x="16510" y="560655"/>
                    <a:pt x="12700" y="550554"/>
                    <a:pt x="11430" y="540050"/>
                  </a:cubicBezTo>
                  <a:cubicBezTo>
                    <a:pt x="10160" y="518637"/>
                    <a:pt x="6350" y="497628"/>
                    <a:pt x="7620" y="476215"/>
                  </a:cubicBezTo>
                  <a:cubicBezTo>
                    <a:pt x="5080" y="449549"/>
                    <a:pt x="0" y="119465"/>
                    <a:pt x="7620" y="92396"/>
                  </a:cubicBezTo>
                  <a:cubicBezTo>
                    <a:pt x="8890" y="87143"/>
                    <a:pt x="7620" y="81487"/>
                    <a:pt x="8890" y="76235"/>
                  </a:cubicBezTo>
                  <a:cubicBezTo>
                    <a:pt x="10160" y="67750"/>
                    <a:pt x="12700" y="584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4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8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604634"/>
                  </a:moveTo>
                  <a:cubicBezTo>
                    <a:pt x="3516279" y="588124"/>
                    <a:pt x="3517549" y="575424"/>
                    <a:pt x="3517549" y="562724"/>
                  </a:cubicBezTo>
                  <a:cubicBezTo>
                    <a:pt x="3516279" y="538434"/>
                    <a:pt x="3515008" y="517021"/>
                    <a:pt x="3515008" y="493991"/>
                  </a:cubicBezTo>
                  <a:cubicBezTo>
                    <a:pt x="3515008" y="483487"/>
                    <a:pt x="3517549" y="472982"/>
                    <a:pt x="3516279" y="462478"/>
                  </a:cubicBezTo>
                  <a:cubicBezTo>
                    <a:pt x="3516279" y="452781"/>
                    <a:pt x="3515008" y="442681"/>
                    <a:pt x="3513738" y="432984"/>
                  </a:cubicBezTo>
                  <a:cubicBezTo>
                    <a:pt x="3508658" y="418036"/>
                    <a:pt x="3497229" y="108556"/>
                    <a:pt x="3497229" y="93608"/>
                  </a:cubicBezTo>
                  <a:cubicBezTo>
                    <a:pt x="3494688" y="81083"/>
                    <a:pt x="3492149" y="68154"/>
                    <a:pt x="3489608" y="55630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2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2398"/>
                    <a:pt x="33020" y="57246"/>
                  </a:cubicBezTo>
                  <a:cubicBezTo>
                    <a:pt x="31750" y="64518"/>
                    <a:pt x="31750" y="71791"/>
                    <a:pt x="30480" y="79063"/>
                  </a:cubicBezTo>
                  <a:cubicBezTo>
                    <a:pt x="29210" y="91184"/>
                    <a:pt x="26670" y="102900"/>
                    <a:pt x="25400" y="115021"/>
                  </a:cubicBezTo>
                  <a:cubicBezTo>
                    <a:pt x="20320" y="127949"/>
                    <a:pt x="26670" y="443893"/>
                    <a:pt x="29210" y="456822"/>
                  </a:cubicBezTo>
                  <a:cubicBezTo>
                    <a:pt x="29210" y="470558"/>
                    <a:pt x="29210" y="484699"/>
                    <a:pt x="30480" y="498436"/>
                  </a:cubicBezTo>
                  <a:cubicBezTo>
                    <a:pt x="30480" y="508536"/>
                    <a:pt x="33020" y="518637"/>
                    <a:pt x="33020" y="528737"/>
                  </a:cubicBezTo>
                  <a:cubicBezTo>
                    <a:pt x="33020" y="539646"/>
                    <a:pt x="33020" y="550554"/>
                    <a:pt x="31750" y="562724"/>
                  </a:cubicBezTo>
                  <a:lnTo>
                    <a:pt x="31750" y="572884"/>
                  </a:lnTo>
                  <a:cubicBezTo>
                    <a:pt x="31750" y="583044"/>
                    <a:pt x="35560" y="586854"/>
                    <a:pt x="44450" y="586854"/>
                  </a:cubicBezTo>
                  <a:cubicBezTo>
                    <a:pt x="76692" y="586854"/>
                    <a:pt x="114752" y="588124"/>
                    <a:pt x="150093" y="588124"/>
                  </a:cubicBezTo>
                  <a:cubicBezTo>
                    <a:pt x="201745" y="588124"/>
                    <a:pt x="256116" y="585584"/>
                    <a:pt x="307769" y="588124"/>
                  </a:cubicBezTo>
                  <a:cubicBezTo>
                    <a:pt x="392044" y="591934"/>
                    <a:pt x="476319" y="594474"/>
                    <a:pt x="560594" y="593204"/>
                  </a:cubicBezTo>
                  <a:cubicBezTo>
                    <a:pt x="614965" y="591934"/>
                    <a:pt x="666617" y="594474"/>
                    <a:pt x="720988" y="594474"/>
                  </a:cubicBezTo>
                  <a:cubicBezTo>
                    <a:pt x="799826" y="594474"/>
                    <a:pt x="878664" y="593204"/>
                    <a:pt x="957502" y="594474"/>
                  </a:cubicBezTo>
                  <a:cubicBezTo>
                    <a:pt x="1074399" y="595744"/>
                    <a:pt x="2357555" y="585584"/>
                    <a:pt x="2477171" y="588124"/>
                  </a:cubicBezTo>
                  <a:cubicBezTo>
                    <a:pt x="2528823" y="589394"/>
                    <a:pt x="2580476" y="590664"/>
                    <a:pt x="2629409" y="590664"/>
                  </a:cubicBezTo>
                  <a:cubicBezTo>
                    <a:pt x="2719122" y="593204"/>
                    <a:pt x="2806115" y="589394"/>
                    <a:pt x="2895827" y="593204"/>
                  </a:cubicBezTo>
                  <a:cubicBezTo>
                    <a:pt x="2969228" y="595744"/>
                    <a:pt x="3042629" y="595744"/>
                    <a:pt x="3116030" y="598284"/>
                  </a:cubicBezTo>
                  <a:cubicBezTo>
                    <a:pt x="3224772" y="602094"/>
                    <a:pt x="3333514" y="604634"/>
                    <a:pt x="3442256" y="605904"/>
                  </a:cubicBezTo>
                  <a:cubicBezTo>
                    <a:pt x="3476908" y="605904"/>
                    <a:pt x="3494688" y="604634"/>
                    <a:pt x="3515008" y="60463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33762" y="3283027"/>
            <a:ext cx="4845723" cy="6214231"/>
          </a:xfrm>
          <a:custGeom>
            <a:avLst/>
            <a:gdLst/>
            <a:ahLst/>
            <a:cxnLst/>
            <a:rect l="l" t="t" r="r" b="b"/>
            <a:pathLst>
              <a:path w="4845723" h="6214231">
                <a:moveTo>
                  <a:pt x="0" y="0"/>
                </a:moveTo>
                <a:lnTo>
                  <a:pt x="4845724" y="0"/>
                </a:lnTo>
                <a:lnTo>
                  <a:pt x="4845724" y="6214231"/>
                </a:lnTo>
                <a:lnTo>
                  <a:pt x="0" y="62142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04431" y="3226988"/>
            <a:ext cx="4702703" cy="6270270"/>
          </a:xfrm>
          <a:custGeom>
            <a:avLst/>
            <a:gdLst/>
            <a:ahLst/>
            <a:cxnLst/>
            <a:rect l="l" t="t" r="r" b="b"/>
            <a:pathLst>
              <a:path w="4702703" h="6270270">
                <a:moveTo>
                  <a:pt x="0" y="0"/>
                </a:moveTo>
                <a:lnTo>
                  <a:pt x="4702703" y="0"/>
                </a:lnTo>
                <a:lnTo>
                  <a:pt x="4702703" y="6270270"/>
                </a:lnTo>
                <a:lnTo>
                  <a:pt x="0" y="62702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43148" y="593048"/>
            <a:ext cx="9340031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>
                <a:solidFill>
                  <a:srgbClr val="D6583C"/>
                </a:solidFill>
                <a:latin typeface="Paytone One"/>
              </a:rPr>
              <a:t>Sáng tạo tranh diễn viên múa ballet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1088" y="2606188"/>
            <a:ext cx="14246686" cy="7033694"/>
          </a:xfrm>
          <a:custGeom>
            <a:avLst/>
            <a:gdLst/>
            <a:ahLst/>
            <a:cxnLst/>
            <a:rect l="l" t="t" r="r" b="b"/>
            <a:pathLst>
              <a:path w="14246686" h="7033694">
                <a:moveTo>
                  <a:pt x="0" y="0"/>
                </a:moveTo>
                <a:lnTo>
                  <a:pt x="14246686" y="0"/>
                </a:lnTo>
                <a:lnTo>
                  <a:pt x="14246686" y="7033694"/>
                </a:lnTo>
                <a:lnTo>
                  <a:pt x="0" y="7033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30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1499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r="-1480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294802" y="174081"/>
            <a:ext cx="10458290" cy="1904733"/>
            <a:chOff x="0" y="0"/>
            <a:chExt cx="3570889" cy="650354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3534059" cy="605904"/>
            </a:xfrm>
            <a:custGeom>
              <a:avLst/>
              <a:gdLst/>
              <a:ahLst/>
              <a:cxnLst/>
              <a:rect l="l" t="t" r="r" b="b"/>
              <a:pathLst>
                <a:path w="3534059" h="605904">
                  <a:moveTo>
                    <a:pt x="2540" y="575424"/>
                  </a:moveTo>
                  <a:cubicBezTo>
                    <a:pt x="0" y="584314"/>
                    <a:pt x="5080" y="590664"/>
                    <a:pt x="23908" y="591934"/>
                  </a:cubicBezTo>
                  <a:cubicBezTo>
                    <a:pt x="45656" y="593204"/>
                    <a:pt x="64686" y="593204"/>
                    <a:pt x="86434" y="593204"/>
                  </a:cubicBezTo>
                  <a:cubicBezTo>
                    <a:pt x="173428" y="594474"/>
                    <a:pt x="260421" y="594474"/>
                    <a:pt x="350134" y="595744"/>
                  </a:cubicBezTo>
                  <a:cubicBezTo>
                    <a:pt x="399067" y="597014"/>
                    <a:pt x="448001" y="598284"/>
                    <a:pt x="494217" y="599554"/>
                  </a:cubicBezTo>
                  <a:cubicBezTo>
                    <a:pt x="575773" y="600824"/>
                    <a:pt x="654611" y="600824"/>
                    <a:pt x="736168" y="602094"/>
                  </a:cubicBezTo>
                  <a:cubicBezTo>
                    <a:pt x="768790" y="602094"/>
                    <a:pt x="798694" y="602094"/>
                    <a:pt x="831317" y="600824"/>
                  </a:cubicBezTo>
                  <a:cubicBezTo>
                    <a:pt x="844909" y="600824"/>
                    <a:pt x="861221" y="599554"/>
                    <a:pt x="874814" y="599554"/>
                  </a:cubicBezTo>
                  <a:cubicBezTo>
                    <a:pt x="929185" y="600824"/>
                    <a:pt x="2016604" y="591934"/>
                    <a:pt x="2070975" y="593204"/>
                  </a:cubicBezTo>
                  <a:cubicBezTo>
                    <a:pt x="2147094" y="594474"/>
                    <a:pt x="2356423" y="594474"/>
                    <a:pt x="2432542" y="594474"/>
                  </a:cubicBezTo>
                  <a:cubicBezTo>
                    <a:pt x="2462446" y="594474"/>
                    <a:pt x="2489632" y="593204"/>
                    <a:pt x="2519536" y="593204"/>
                  </a:cubicBezTo>
                  <a:lnTo>
                    <a:pt x="2666337" y="597014"/>
                  </a:lnTo>
                  <a:cubicBezTo>
                    <a:pt x="2772361" y="599554"/>
                    <a:pt x="2875666" y="597014"/>
                    <a:pt x="2981689" y="600824"/>
                  </a:cubicBezTo>
                  <a:cubicBezTo>
                    <a:pt x="3158395" y="605904"/>
                    <a:pt x="3337819" y="599554"/>
                    <a:pt x="3469289" y="604634"/>
                  </a:cubicBezTo>
                  <a:cubicBezTo>
                    <a:pt x="3489609" y="605904"/>
                    <a:pt x="3509928" y="604634"/>
                    <a:pt x="3532789" y="604634"/>
                  </a:cubicBezTo>
                  <a:lnTo>
                    <a:pt x="3532789" y="544944"/>
                  </a:lnTo>
                  <a:cubicBezTo>
                    <a:pt x="3531519" y="504892"/>
                    <a:pt x="3530248" y="485499"/>
                    <a:pt x="3530248" y="464894"/>
                  </a:cubicBezTo>
                  <a:cubicBezTo>
                    <a:pt x="3530248" y="441057"/>
                    <a:pt x="3534059" y="416816"/>
                    <a:pt x="3527709" y="392979"/>
                  </a:cubicBezTo>
                  <a:cubicBezTo>
                    <a:pt x="3520089" y="377222"/>
                    <a:pt x="3508659" y="66531"/>
                    <a:pt x="3508659" y="50774"/>
                  </a:cubicBezTo>
                  <a:cubicBezTo>
                    <a:pt x="3506119" y="39865"/>
                    <a:pt x="3504848" y="28553"/>
                    <a:pt x="3502309" y="17644"/>
                  </a:cubicBezTo>
                  <a:cubicBezTo>
                    <a:pt x="3502309" y="14412"/>
                    <a:pt x="3501039" y="11180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57542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3509929" cy="595744"/>
            </a:xfrm>
            <a:custGeom>
              <a:avLst/>
              <a:gdLst/>
              <a:ahLst/>
              <a:cxnLst/>
              <a:rect l="l" t="t" r="r" b="b"/>
              <a:pathLst>
                <a:path w="3509929" h="595744">
                  <a:moveTo>
                    <a:pt x="3509929" y="595744"/>
                  </a:moveTo>
                  <a:lnTo>
                    <a:pt x="0" y="588124"/>
                  </a:lnTo>
                  <a:lnTo>
                    <a:pt x="0" y="214464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3539138" cy="622414"/>
            </a:xfrm>
            <a:custGeom>
              <a:avLst/>
              <a:gdLst/>
              <a:ahLst/>
              <a:cxnLst/>
              <a:rect l="l" t="t" r="r" b="b"/>
              <a:pathLst>
                <a:path w="3539138" h="622414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2802"/>
                  </a:cubicBezTo>
                  <a:cubicBezTo>
                    <a:pt x="3509929" y="63710"/>
                    <a:pt x="3511199" y="75023"/>
                    <a:pt x="3513738" y="85931"/>
                  </a:cubicBezTo>
                  <a:cubicBezTo>
                    <a:pt x="3513738" y="101688"/>
                    <a:pt x="3526438" y="412379"/>
                    <a:pt x="3532788" y="428136"/>
                  </a:cubicBezTo>
                  <a:cubicBezTo>
                    <a:pt x="3539138" y="451973"/>
                    <a:pt x="3535329" y="476215"/>
                    <a:pt x="3535329" y="500052"/>
                  </a:cubicBezTo>
                  <a:cubicBezTo>
                    <a:pt x="3535329" y="521061"/>
                    <a:pt x="3536599" y="540454"/>
                    <a:pt x="3537869" y="561454"/>
                  </a:cubicBezTo>
                  <a:lnTo>
                    <a:pt x="3537869" y="621144"/>
                  </a:lnTo>
                  <a:cubicBezTo>
                    <a:pt x="3515008" y="621144"/>
                    <a:pt x="3494688" y="622414"/>
                    <a:pt x="3474369" y="621144"/>
                  </a:cubicBezTo>
                  <a:cubicBezTo>
                    <a:pt x="3300891" y="616064"/>
                    <a:pt x="3121467" y="622414"/>
                    <a:pt x="2944761" y="617334"/>
                  </a:cubicBezTo>
                  <a:cubicBezTo>
                    <a:pt x="2838738" y="613524"/>
                    <a:pt x="2735433" y="616064"/>
                    <a:pt x="2629409" y="613524"/>
                  </a:cubicBezTo>
                  <a:lnTo>
                    <a:pt x="2482608" y="609714"/>
                  </a:lnTo>
                  <a:cubicBezTo>
                    <a:pt x="2452704" y="609714"/>
                    <a:pt x="2425518" y="610984"/>
                    <a:pt x="2395614" y="610984"/>
                  </a:cubicBezTo>
                  <a:cubicBezTo>
                    <a:pt x="2319495" y="609714"/>
                    <a:pt x="2110167" y="610984"/>
                    <a:pt x="2034047" y="609714"/>
                  </a:cubicBezTo>
                  <a:cubicBezTo>
                    <a:pt x="1979676" y="608444"/>
                    <a:pt x="892257" y="617334"/>
                    <a:pt x="837886" y="616064"/>
                  </a:cubicBezTo>
                  <a:cubicBezTo>
                    <a:pt x="824293" y="616064"/>
                    <a:pt x="807982" y="617334"/>
                    <a:pt x="794389" y="617334"/>
                  </a:cubicBezTo>
                  <a:cubicBezTo>
                    <a:pt x="761766" y="617334"/>
                    <a:pt x="731862" y="618604"/>
                    <a:pt x="699240" y="618604"/>
                  </a:cubicBezTo>
                  <a:cubicBezTo>
                    <a:pt x="617683" y="618604"/>
                    <a:pt x="538845" y="617334"/>
                    <a:pt x="457289" y="616064"/>
                  </a:cubicBezTo>
                  <a:cubicBezTo>
                    <a:pt x="408355" y="614794"/>
                    <a:pt x="359421" y="613524"/>
                    <a:pt x="313206" y="612254"/>
                  </a:cubicBezTo>
                  <a:cubicBezTo>
                    <a:pt x="226212" y="610984"/>
                    <a:pt x="139218" y="609714"/>
                    <a:pt x="49506" y="609714"/>
                  </a:cubicBezTo>
                  <a:cubicBezTo>
                    <a:pt x="38100" y="609714"/>
                    <a:pt x="29210" y="609714"/>
                    <a:pt x="19050" y="608444"/>
                  </a:cubicBezTo>
                  <a:cubicBezTo>
                    <a:pt x="10160" y="607174"/>
                    <a:pt x="5080" y="600824"/>
                    <a:pt x="7620" y="591934"/>
                  </a:cubicBezTo>
                  <a:cubicBezTo>
                    <a:pt x="16510" y="560655"/>
                    <a:pt x="12700" y="550554"/>
                    <a:pt x="11430" y="540050"/>
                  </a:cubicBezTo>
                  <a:cubicBezTo>
                    <a:pt x="10160" y="518637"/>
                    <a:pt x="6350" y="497628"/>
                    <a:pt x="7620" y="476215"/>
                  </a:cubicBezTo>
                  <a:cubicBezTo>
                    <a:pt x="5080" y="449549"/>
                    <a:pt x="0" y="119465"/>
                    <a:pt x="7620" y="92396"/>
                  </a:cubicBezTo>
                  <a:cubicBezTo>
                    <a:pt x="8890" y="87143"/>
                    <a:pt x="7620" y="81487"/>
                    <a:pt x="8890" y="76235"/>
                  </a:cubicBezTo>
                  <a:cubicBezTo>
                    <a:pt x="10160" y="67750"/>
                    <a:pt x="12700" y="584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4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8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604634"/>
                  </a:moveTo>
                  <a:cubicBezTo>
                    <a:pt x="3516279" y="588124"/>
                    <a:pt x="3517549" y="575424"/>
                    <a:pt x="3517549" y="562724"/>
                  </a:cubicBezTo>
                  <a:cubicBezTo>
                    <a:pt x="3516279" y="538434"/>
                    <a:pt x="3515008" y="517021"/>
                    <a:pt x="3515008" y="493991"/>
                  </a:cubicBezTo>
                  <a:cubicBezTo>
                    <a:pt x="3515008" y="483487"/>
                    <a:pt x="3517549" y="472982"/>
                    <a:pt x="3516279" y="462478"/>
                  </a:cubicBezTo>
                  <a:cubicBezTo>
                    <a:pt x="3516279" y="452781"/>
                    <a:pt x="3515008" y="442681"/>
                    <a:pt x="3513738" y="432984"/>
                  </a:cubicBezTo>
                  <a:cubicBezTo>
                    <a:pt x="3508658" y="418036"/>
                    <a:pt x="3497229" y="108556"/>
                    <a:pt x="3497229" y="93608"/>
                  </a:cubicBezTo>
                  <a:cubicBezTo>
                    <a:pt x="3494688" y="81083"/>
                    <a:pt x="3492149" y="68154"/>
                    <a:pt x="3489608" y="55630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2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2398"/>
                    <a:pt x="33020" y="57246"/>
                  </a:cubicBezTo>
                  <a:cubicBezTo>
                    <a:pt x="31750" y="64518"/>
                    <a:pt x="31750" y="71791"/>
                    <a:pt x="30480" y="79063"/>
                  </a:cubicBezTo>
                  <a:cubicBezTo>
                    <a:pt x="29210" y="91184"/>
                    <a:pt x="26670" y="102900"/>
                    <a:pt x="25400" y="115021"/>
                  </a:cubicBezTo>
                  <a:cubicBezTo>
                    <a:pt x="20320" y="127949"/>
                    <a:pt x="26670" y="443893"/>
                    <a:pt x="29210" y="456822"/>
                  </a:cubicBezTo>
                  <a:cubicBezTo>
                    <a:pt x="29210" y="470558"/>
                    <a:pt x="29210" y="484699"/>
                    <a:pt x="30480" y="498436"/>
                  </a:cubicBezTo>
                  <a:cubicBezTo>
                    <a:pt x="30480" y="508536"/>
                    <a:pt x="33020" y="518637"/>
                    <a:pt x="33020" y="528737"/>
                  </a:cubicBezTo>
                  <a:cubicBezTo>
                    <a:pt x="33020" y="539646"/>
                    <a:pt x="33020" y="550554"/>
                    <a:pt x="31750" y="562724"/>
                  </a:cubicBezTo>
                  <a:lnTo>
                    <a:pt x="31750" y="572884"/>
                  </a:lnTo>
                  <a:cubicBezTo>
                    <a:pt x="31750" y="583044"/>
                    <a:pt x="35560" y="586854"/>
                    <a:pt x="44450" y="586854"/>
                  </a:cubicBezTo>
                  <a:cubicBezTo>
                    <a:pt x="76692" y="586854"/>
                    <a:pt x="114752" y="588124"/>
                    <a:pt x="150093" y="588124"/>
                  </a:cubicBezTo>
                  <a:cubicBezTo>
                    <a:pt x="201745" y="588124"/>
                    <a:pt x="256116" y="585584"/>
                    <a:pt x="307769" y="588124"/>
                  </a:cubicBezTo>
                  <a:cubicBezTo>
                    <a:pt x="392044" y="591934"/>
                    <a:pt x="476319" y="594474"/>
                    <a:pt x="560594" y="593204"/>
                  </a:cubicBezTo>
                  <a:cubicBezTo>
                    <a:pt x="614965" y="591934"/>
                    <a:pt x="666617" y="594474"/>
                    <a:pt x="720988" y="594474"/>
                  </a:cubicBezTo>
                  <a:cubicBezTo>
                    <a:pt x="799826" y="594474"/>
                    <a:pt x="878664" y="593204"/>
                    <a:pt x="957502" y="594474"/>
                  </a:cubicBezTo>
                  <a:cubicBezTo>
                    <a:pt x="1074399" y="595744"/>
                    <a:pt x="2357555" y="585584"/>
                    <a:pt x="2477171" y="588124"/>
                  </a:cubicBezTo>
                  <a:cubicBezTo>
                    <a:pt x="2528823" y="589394"/>
                    <a:pt x="2580476" y="590664"/>
                    <a:pt x="2629409" y="590664"/>
                  </a:cubicBezTo>
                  <a:cubicBezTo>
                    <a:pt x="2719122" y="593204"/>
                    <a:pt x="2806115" y="589394"/>
                    <a:pt x="2895827" y="593204"/>
                  </a:cubicBezTo>
                  <a:cubicBezTo>
                    <a:pt x="2969228" y="595744"/>
                    <a:pt x="3042629" y="595744"/>
                    <a:pt x="3116030" y="598284"/>
                  </a:cubicBezTo>
                  <a:cubicBezTo>
                    <a:pt x="3224772" y="602094"/>
                    <a:pt x="3333514" y="604634"/>
                    <a:pt x="3442256" y="605904"/>
                  </a:cubicBezTo>
                  <a:cubicBezTo>
                    <a:pt x="3476908" y="605904"/>
                    <a:pt x="3494688" y="604634"/>
                    <a:pt x="3515008" y="60463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762786" y="3482827"/>
            <a:ext cx="4871577" cy="5613947"/>
          </a:xfrm>
          <a:custGeom>
            <a:avLst/>
            <a:gdLst/>
            <a:ahLst/>
            <a:cxnLst/>
            <a:rect l="l" t="t" r="r" b="b"/>
            <a:pathLst>
              <a:path w="4871577" h="5613947">
                <a:moveTo>
                  <a:pt x="0" y="0"/>
                </a:moveTo>
                <a:lnTo>
                  <a:pt x="4871577" y="0"/>
                </a:lnTo>
                <a:lnTo>
                  <a:pt x="4871577" y="5613947"/>
                </a:lnTo>
                <a:lnTo>
                  <a:pt x="0" y="56139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47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53868" y="3440878"/>
            <a:ext cx="4450563" cy="5655896"/>
          </a:xfrm>
          <a:custGeom>
            <a:avLst/>
            <a:gdLst/>
            <a:ahLst/>
            <a:cxnLst/>
            <a:rect l="l" t="t" r="r" b="b"/>
            <a:pathLst>
              <a:path w="4450563" h="5655896">
                <a:moveTo>
                  <a:pt x="0" y="0"/>
                </a:moveTo>
                <a:lnTo>
                  <a:pt x="4450563" y="0"/>
                </a:lnTo>
                <a:lnTo>
                  <a:pt x="4450563" y="5655896"/>
                </a:lnTo>
                <a:lnTo>
                  <a:pt x="0" y="5655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459" b="-245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43148" y="593048"/>
            <a:ext cx="9340031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>
                <a:solidFill>
                  <a:srgbClr val="D6583C"/>
                </a:solidFill>
                <a:latin typeface="Paytone One"/>
              </a:rPr>
              <a:t>Sáng tạo tranh diễn viên múa ballet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1088" y="2606188"/>
            <a:ext cx="14246686" cy="7033694"/>
          </a:xfrm>
          <a:custGeom>
            <a:avLst/>
            <a:gdLst/>
            <a:ahLst/>
            <a:cxnLst/>
            <a:rect l="l" t="t" r="r" b="b"/>
            <a:pathLst>
              <a:path w="14246686" h="7033694">
                <a:moveTo>
                  <a:pt x="0" y="0"/>
                </a:moveTo>
                <a:lnTo>
                  <a:pt x="14246686" y="0"/>
                </a:lnTo>
                <a:lnTo>
                  <a:pt x="14246686" y="7033694"/>
                </a:lnTo>
                <a:lnTo>
                  <a:pt x="0" y="7033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30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1499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r="-1480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294802" y="174081"/>
            <a:ext cx="10458290" cy="1904733"/>
            <a:chOff x="0" y="0"/>
            <a:chExt cx="3570889" cy="650354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3534059" cy="605904"/>
            </a:xfrm>
            <a:custGeom>
              <a:avLst/>
              <a:gdLst/>
              <a:ahLst/>
              <a:cxnLst/>
              <a:rect l="l" t="t" r="r" b="b"/>
              <a:pathLst>
                <a:path w="3534059" h="605904">
                  <a:moveTo>
                    <a:pt x="2540" y="575424"/>
                  </a:moveTo>
                  <a:cubicBezTo>
                    <a:pt x="0" y="584314"/>
                    <a:pt x="5080" y="590664"/>
                    <a:pt x="23908" y="591934"/>
                  </a:cubicBezTo>
                  <a:cubicBezTo>
                    <a:pt x="45656" y="593204"/>
                    <a:pt x="64686" y="593204"/>
                    <a:pt x="86434" y="593204"/>
                  </a:cubicBezTo>
                  <a:cubicBezTo>
                    <a:pt x="173428" y="594474"/>
                    <a:pt x="260421" y="594474"/>
                    <a:pt x="350134" y="595744"/>
                  </a:cubicBezTo>
                  <a:cubicBezTo>
                    <a:pt x="399067" y="597014"/>
                    <a:pt x="448001" y="598284"/>
                    <a:pt x="494217" y="599554"/>
                  </a:cubicBezTo>
                  <a:cubicBezTo>
                    <a:pt x="575773" y="600824"/>
                    <a:pt x="654611" y="600824"/>
                    <a:pt x="736168" y="602094"/>
                  </a:cubicBezTo>
                  <a:cubicBezTo>
                    <a:pt x="768790" y="602094"/>
                    <a:pt x="798694" y="602094"/>
                    <a:pt x="831317" y="600824"/>
                  </a:cubicBezTo>
                  <a:cubicBezTo>
                    <a:pt x="844909" y="600824"/>
                    <a:pt x="861221" y="599554"/>
                    <a:pt x="874814" y="599554"/>
                  </a:cubicBezTo>
                  <a:cubicBezTo>
                    <a:pt x="929185" y="600824"/>
                    <a:pt x="2016604" y="591934"/>
                    <a:pt x="2070975" y="593204"/>
                  </a:cubicBezTo>
                  <a:cubicBezTo>
                    <a:pt x="2147094" y="594474"/>
                    <a:pt x="2356423" y="594474"/>
                    <a:pt x="2432542" y="594474"/>
                  </a:cubicBezTo>
                  <a:cubicBezTo>
                    <a:pt x="2462446" y="594474"/>
                    <a:pt x="2489632" y="593204"/>
                    <a:pt x="2519536" y="593204"/>
                  </a:cubicBezTo>
                  <a:lnTo>
                    <a:pt x="2666337" y="597014"/>
                  </a:lnTo>
                  <a:cubicBezTo>
                    <a:pt x="2772361" y="599554"/>
                    <a:pt x="2875666" y="597014"/>
                    <a:pt x="2981689" y="600824"/>
                  </a:cubicBezTo>
                  <a:cubicBezTo>
                    <a:pt x="3158395" y="605904"/>
                    <a:pt x="3337819" y="599554"/>
                    <a:pt x="3469289" y="604634"/>
                  </a:cubicBezTo>
                  <a:cubicBezTo>
                    <a:pt x="3489609" y="605904"/>
                    <a:pt x="3509928" y="604634"/>
                    <a:pt x="3532789" y="604634"/>
                  </a:cubicBezTo>
                  <a:lnTo>
                    <a:pt x="3532789" y="544944"/>
                  </a:lnTo>
                  <a:cubicBezTo>
                    <a:pt x="3531519" y="504892"/>
                    <a:pt x="3530248" y="485499"/>
                    <a:pt x="3530248" y="464894"/>
                  </a:cubicBezTo>
                  <a:cubicBezTo>
                    <a:pt x="3530248" y="441057"/>
                    <a:pt x="3534059" y="416816"/>
                    <a:pt x="3527709" y="392979"/>
                  </a:cubicBezTo>
                  <a:cubicBezTo>
                    <a:pt x="3520089" y="377222"/>
                    <a:pt x="3508659" y="66531"/>
                    <a:pt x="3508659" y="50774"/>
                  </a:cubicBezTo>
                  <a:cubicBezTo>
                    <a:pt x="3506119" y="39865"/>
                    <a:pt x="3504848" y="28553"/>
                    <a:pt x="3502309" y="17644"/>
                  </a:cubicBezTo>
                  <a:cubicBezTo>
                    <a:pt x="3502309" y="14412"/>
                    <a:pt x="3501039" y="11180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57542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3509929" cy="595744"/>
            </a:xfrm>
            <a:custGeom>
              <a:avLst/>
              <a:gdLst/>
              <a:ahLst/>
              <a:cxnLst/>
              <a:rect l="l" t="t" r="r" b="b"/>
              <a:pathLst>
                <a:path w="3509929" h="595744">
                  <a:moveTo>
                    <a:pt x="3509929" y="595744"/>
                  </a:moveTo>
                  <a:lnTo>
                    <a:pt x="0" y="588124"/>
                  </a:lnTo>
                  <a:lnTo>
                    <a:pt x="0" y="214464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3539138" cy="622414"/>
            </a:xfrm>
            <a:custGeom>
              <a:avLst/>
              <a:gdLst/>
              <a:ahLst/>
              <a:cxnLst/>
              <a:rect l="l" t="t" r="r" b="b"/>
              <a:pathLst>
                <a:path w="3539138" h="622414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2802"/>
                  </a:cubicBezTo>
                  <a:cubicBezTo>
                    <a:pt x="3509929" y="63710"/>
                    <a:pt x="3511199" y="75023"/>
                    <a:pt x="3513738" y="85931"/>
                  </a:cubicBezTo>
                  <a:cubicBezTo>
                    <a:pt x="3513738" y="101688"/>
                    <a:pt x="3526438" y="412379"/>
                    <a:pt x="3532788" y="428136"/>
                  </a:cubicBezTo>
                  <a:cubicBezTo>
                    <a:pt x="3539138" y="451973"/>
                    <a:pt x="3535329" y="476215"/>
                    <a:pt x="3535329" y="500052"/>
                  </a:cubicBezTo>
                  <a:cubicBezTo>
                    <a:pt x="3535329" y="521061"/>
                    <a:pt x="3536599" y="540454"/>
                    <a:pt x="3537869" y="561454"/>
                  </a:cubicBezTo>
                  <a:lnTo>
                    <a:pt x="3537869" y="621144"/>
                  </a:lnTo>
                  <a:cubicBezTo>
                    <a:pt x="3515008" y="621144"/>
                    <a:pt x="3494688" y="622414"/>
                    <a:pt x="3474369" y="621144"/>
                  </a:cubicBezTo>
                  <a:cubicBezTo>
                    <a:pt x="3300891" y="616064"/>
                    <a:pt x="3121467" y="622414"/>
                    <a:pt x="2944761" y="617334"/>
                  </a:cubicBezTo>
                  <a:cubicBezTo>
                    <a:pt x="2838738" y="613524"/>
                    <a:pt x="2735433" y="616064"/>
                    <a:pt x="2629409" y="613524"/>
                  </a:cubicBezTo>
                  <a:lnTo>
                    <a:pt x="2482608" y="609714"/>
                  </a:lnTo>
                  <a:cubicBezTo>
                    <a:pt x="2452704" y="609714"/>
                    <a:pt x="2425518" y="610984"/>
                    <a:pt x="2395614" y="610984"/>
                  </a:cubicBezTo>
                  <a:cubicBezTo>
                    <a:pt x="2319495" y="609714"/>
                    <a:pt x="2110167" y="610984"/>
                    <a:pt x="2034047" y="609714"/>
                  </a:cubicBezTo>
                  <a:cubicBezTo>
                    <a:pt x="1979676" y="608444"/>
                    <a:pt x="892257" y="617334"/>
                    <a:pt x="837886" y="616064"/>
                  </a:cubicBezTo>
                  <a:cubicBezTo>
                    <a:pt x="824293" y="616064"/>
                    <a:pt x="807982" y="617334"/>
                    <a:pt x="794389" y="617334"/>
                  </a:cubicBezTo>
                  <a:cubicBezTo>
                    <a:pt x="761766" y="617334"/>
                    <a:pt x="731862" y="618604"/>
                    <a:pt x="699240" y="618604"/>
                  </a:cubicBezTo>
                  <a:cubicBezTo>
                    <a:pt x="617683" y="618604"/>
                    <a:pt x="538845" y="617334"/>
                    <a:pt x="457289" y="616064"/>
                  </a:cubicBezTo>
                  <a:cubicBezTo>
                    <a:pt x="408355" y="614794"/>
                    <a:pt x="359421" y="613524"/>
                    <a:pt x="313206" y="612254"/>
                  </a:cubicBezTo>
                  <a:cubicBezTo>
                    <a:pt x="226212" y="610984"/>
                    <a:pt x="139218" y="609714"/>
                    <a:pt x="49506" y="609714"/>
                  </a:cubicBezTo>
                  <a:cubicBezTo>
                    <a:pt x="38100" y="609714"/>
                    <a:pt x="29210" y="609714"/>
                    <a:pt x="19050" y="608444"/>
                  </a:cubicBezTo>
                  <a:cubicBezTo>
                    <a:pt x="10160" y="607174"/>
                    <a:pt x="5080" y="600824"/>
                    <a:pt x="7620" y="591934"/>
                  </a:cubicBezTo>
                  <a:cubicBezTo>
                    <a:pt x="16510" y="560655"/>
                    <a:pt x="12700" y="550554"/>
                    <a:pt x="11430" y="540050"/>
                  </a:cubicBezTo>
                  <a:cubicBezTo>
                    <a:pt x="10160" y="518637"/>
                    <a:pt x="6350" y="497628"/>
                    <a:pt x="7620" y="476215"/>
                  </a:cubicBezTo>
                  <a:cubicBezTo>
                    <a:pt x="5080" y="449549"/>
                    <a:pt x="0" y="119465"/>
                    <a:pt x="7620" y="92396"/>
                  </a:cubicBezTo>
                  <a:cubicBezTo>
                    <a:pt x="8890" y="87143"/>
                    <a:pt x="7620" y="81487"/>
                    <a:pt x="8890" y="76235"/>
                  </a:cubicBezTo>
                  <a:cubicBezTo>
                    <a:pt x="10160" y="67750"/>
                    <a:pt x="12700" y="584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4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8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604634"/>
                  </a:moveTo>
                  <a:cubicBezTo>
                    <a:pt x="3516279" y="588124"/>
                    <a:pt x="3517549" y="575424"/>
                    <a:pt x="3517549" y="562724"/>
                  </a:cubicBezTo>
                  <a:cubicBezTo>
                    <a:pt x="3516279" y="538434"/>
                    <a:pt x="3515008" y="517021"/>
                    <a:pt x="3515008" y="493991"/>
                  </a:cubicBezTo>
                  <a:cubicBezTo>
                    <a:pt x="3515008" y="483487"/>
                    <a:pt x="3517549" y="472982"/>
                    <a:pt x="3516279" y="462478"/>
                  </a:cubicBezTo>
                  <a:cubicBezTo>
                    <a:pt x="3516279" y="452781"/>
                    <a:pt x="3515008" y="442681"/>
                    <a:pt x="3513738" y="432984"/>
                  </a:cubicBezTo>
                  <a:cubicBezTo>
                    <a:pt x="3508658" y="418036"/>
                    <a:pt x="3497229" y="108556"/>
                    <a:pt x="3497229" y="93608"/>
                  </a:cubicBezTo>
                  <a:cubicBezTo>
                    <a:pt x="3494688" y="81083"/>
                    <a:pt x="3492149" y="68154"/>
                    <a:pt x="3489608" y="55630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2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2398"/>
                    <a:pt x="33020" y="57246"/>
                  </a:cubicBezTo>
                  <a:cubicBezTo>
                    <a:pt x="31750" y="64518"/>
                    <a:pt x="31750" y="71791"/>
                    <a:pt x="30480" y="79063"/>
                  </a:cubicBezTo>
                  <a:cubicBezTo>
                    <a:pt x="29210" y="91184"/>
                    <a:pt x="26670" y="102900"/>
                    <a:pt x="25400" y="115021"/>
                  </a:cubicBezTo>
                  <a:cubicBezTo>
                    <a:pt x="20320" y="127949"/>
                    <a:pt x="26670" y="443893"/>
                    <a:pt x="29210" y="456822"/>
                  </a:cubicBezTo>
                  <a:cubicBezTo>
                    <a:pt x="29210" y="470558"/>
                    <a:pt x="29210" y="484699"/>
                    <a:pt x="30480" y="498436"/>
                  </a:cubicBezTo>
                  <a:cubicBezTo>
                    <a:pt x="30480" y="508536"/>
                    <a:pt x="33020" y="518637"/>
                    <a:pt x="33020" y="528737"/>
                  </a:cubicBezTo>
                  <a:cubicBezTo>
                    <a:pt x="33020" y="539646"/>
                    <a:pt x="33020" y="550554"/>
                    <a:pt x="31750" y="562724"/>
                  </a:cubicBezTo>
                  <a:lnTo>
                    <a:pt x="31750" y="572884"/>
                  </a:lnTo>
                  <a:cubicBezTo>
                    <a:pt x="31750" y="583044"/>
                    <a:pt x="35560" y="586854"/>
                    <a:pt x="44450" y="586854"/>
                  </a:cubicBezTo>
                  <a:cubicBezTo>
                    <a:pt x="76692" y="586854"/>
                    <a:pt x="114752" y="588124"/>
                    <a:pt x="150093" y="588124"/>
                  </a:cubicBezTo>
                  <a:cubicBezTo>
                    <a:pt x="201745" y="588124"/>
                    <a:pt x="256116" y="585584"/>
                    <a:pt x="307769" y="588124"/>
                  </a:cubicBezTo>
                  <a:cubicBezTo>
                    <a:pt x="392044" y="591934"/>
                    <a:pt x="476319" y="594474"/>
                    <a:pt x="560594" y="593204"/>
                  </a:cubicBezTo>
                  <a:cubicBezTo>
                    <a:pt x="614965" y="591934"/>
                    <a:pt x="666617" y="594474"/>
                    <a:pt x="720988" y="594474"/>
                  </a:cubicBezTo>
                  <a:cubicBezTo>
                    <a:pt x="799826" y="594474"/>
                    <a:pt x="878664" y="593204"/>
                    <a:pt x="957502" y="594474"/>
                  </a:cubicBezTo>
                  <a:cubicBezTo>
                    <a:pt x="1074399" y="595744"/>
                    <a:pt x="2357555" y="585584"/>
                    <a:pt x="2477171" y="588124"/>
                  </a:cubicBezTo>
                  <a:cubicBezTo>
                    <a:pt x="2528823" y="589394"/>
                    <a:pt x="2580476" y="590664"/>
                    <a:pt x="2629409" y="590664"/>
                  </a:cubicBezTo>
                  <a:cubicBezTo>
                    <a:pt x="2719122" y="593204"/>
                    <a:pt x="2806115" y="589394"/>
                    <a:pt x="2895827" y="593204"/>
                  </a:cubicBezTo>
                  <a:cubicBezTo>
                    <a:pt x="2969228" y="595744"/>
                    <a:pt x="3042629" y="595744"/>
                    <a:pt x="3116030" y="598284"/>
                  </a:cubicBezTo>
                  <a:cubicBezTo>
                    <a:pt x="3224772" y="602094"/>
                    <a:pt x="3333514" y="604634"/>
                    <a:pt x="3442256" y="605904"/>
                  </a:cubicBezTo>
                  <a:cubicBezTo>
                    <a:pt x="3476908" y="605904"/>
                    <a:pt x="3494688" y="604634"/>
                    <a:pt x="3515008" y="60463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833136" y="3518080"/>
            <a:ext cx="4702703" cy="5463130"/>
          </a:xfrm>
          <a:custGeom>
            <a:avLst/>
            <a:gdLst/>
            <a:ahLst/>
            <a:cxnLst/>
            <a:rect l="l" t="t" r="r" b="b"/>
            <a:pathLst>
              <a:path w="4702703" h="5463130">
                <a:moveTo>
                  <a:pt x="0" y="0"/>
                </a:moveTo>
                <a:lnTo>
                  <a:pt x="4702702" y="0"/>
                </a:lnTo>
                <a:lnTo>
                  <a:pt x="4702702" y="5463131"/>
                </a:lnTo>
                <a:lnTo>
                  <a:pt x="0" y="5463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77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92501" y="3274467"/>
            <a:ext cx="4702703" cy="6143660"/>
          </a:xfrm>
          <a:custGeom>
            <a:avLst/>
            <a:gdLst/>
            <a:ahLst/>
            <a:cxnLst/>
            <a:rect l="l" t="t" r="r" b="b"/>
            <a:pathLst>
              <a:path w="4702703" h="6143660">
                <a:moveTo>
                  <a:pt x="0" y="0"/>
                </a:moveTo>
                <a:lnTo>
                  <a:pt x="4702702" y="0"/>
                </a:lnTo>
                <a:lnTo>
                  <a:pt x="4702702" y="6143660"/>
                </a:lnTo>
                <a:lnTo>
                  <a:pt x="0" y="6143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06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43148" y="593048"/>
            <a:ext cx="9340031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>
                <a:solidFill>
                  <a:srgbClr val="D6583C"/>
                </a:solidFill>
                <a:latin typeface="Paytone One"/>
              </a:rPr>
              <a:t>Sáng tạo tranh diễn viên múa ballet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499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1480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938215" y="2254308"/>
            <a:ext cx="12411570" cy="5778383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4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5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4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8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8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2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935292" y="4298487"/>
            <a:ext cx="1067009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D6583C"/>
                </a:solidFill>
                <a:latin typeface="Cabin Bold"/>
              </a:rPr>
              <a:t>Chúc các bé sáng tạo được nhiều sản phẩm đẹp!</a:t>
            </a:r>
          </a:p>
        </p:txBody>
      </p:sp>
      <p:sp>
        <p:nvSpPr>
          <p:cNvPr id="10" name="Freeform 10"/>
          <p:cNvSpPr/>
          <p:nvPr/>
        </p:nvSpPr>
        <p:spPr>
          <a:xfrm rot="-961383">
            <a:off x="1428696" y="614210"/>
            <a:ext cx="2713616" cy="3280196"/>
          </a:xfrm>
          <a:custGeom>
            <a:avLst/>
            <a:gdLst/>
            <a:ahLst/>
            <a:cxnLst/>
            <a:rect l="l" t="t" r="r" b="b"/>
            <a:pathLst>
              <a:path w="2713616" h="3280196">
                <a:moveTo>
                  <a:pt x="0" y="0"/>
                </a:moveTo>
                <a:lnTo>
                  <a:pt x="2713616" y="0"/>
                </a:lnTo>
                <a:lnTo>
                  <a:pt x="2713616" y="3280196"/>
                </a:lnTo>
                <a:lnTo>
                  <a:pt x="0" y="3280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15474">
            <a:off x="14334463" y="1605781"/>
            <a:ext cx="2030644" cy="2454624"/>
          </a:xfrm>
          <a:custGeom>
            <a:avLst/>
            <a:gdLst/>
            <a:ahLst/>
            <a:cxnLst/>
            <a:rect l="l" t="t" r="r" b="b"/>
            <a:pathLst>
              <a:path w="2030644" h="2454624">
                <a:moveTo>
                  <a:pt x="0" y="0"/>
                </a:moveTo>
                <a:lnTo>
                  <a:pt x="2030644" y="0"/>
                </a:lnTo>
                <a:lnTo>
                  <a:pt x="2030644" y="2454624"/>
                </a:lnTo>
                <a:lnTo>
                  <a:pt x="0" y="2454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19715">
            <a:off x="1812530" y="6540100"/>
            <a:ext cx="2251371" cy="2481471"/>
          </a:xfrm>
          <a:custGeom>
            <a:avLst/>
            <a:gdLst/>
            <a:ahLst/>
            <a:cxnLst/>
            <a:rect l="l" t="t" r="r" b="b"/>
            <a:pathLst>
              <a:path w="2251371" h="2481471">
                <a:moveTo>
                  <a:pt x="0" y="0"/>
                </a:moveTo>
                <a:lnTo>
                  <a:pt x="2251371" y="0"/>
                </a:lnTo>
                <a:lnTo>
                  <a:pt x="2251371" y="2481471"/>
                </a:lnTo>
                <a:lnTo>
                  <a:pt x="0" y="248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72412">
            <a:off x="13488290" y="6768977"/>
            <a:ext cx="2628826" cy="2413740"/>
          </a:xfrm>
          <a:custGeom>
            <a:avLst/>
            <a:gdLst/>
            <a:ahLst/>
            <a:cxnLst/>
            <a:rect l="l" t="t" r="r" b="b"/>
            <a:pathLst>
              <a:path w="2628826" h="2413740">
                <a:moveTo>
                  <a:pt x="0" y="0"/>
                </a:moveTo>
                <a:lnTo>
                  <a:pt x="2628826" y="0"/>
                </a:lnTo>
                <a:lnTo>
                  <a:pt x="2628826" y="2413740"/>
                </a:lnTo>
                <a:lnTo>
                  <a:pt x="0" y="24137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Microsoft Office PowerPoint</Application>
  <PresentationFormat>Custom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Times New Roman</vt:lpstr>
      <vt:lpstr>Cabin Bold</vt:lpstr>
      <vt:lpstr>Paytone One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Sáng tạo tranh diễn viên múa ballet </dc:title>
  <cp:lastModifiedBy>Techsi.vn</cp:lastModifiedBy>
  <cp:revision>2</cp:revision>
  <dcterms:created xsi:type="dcterms:W3CDTF">2006-08-16T00:00:00Z</dcterms:created>
  <dcterms:modified xsi:type="dcterms:W3CDTF">2025-03-11T02:26:41Z</dcterms:modified>
  <dc:identifier>DAGFveRFUFQ</dc:identifier>
</cp:coreProperties>
</file>