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DejaVu Serif Bold" panose="020B0604020202020204" charset="0"/>
      <p:regular r:id="rId13"/>
    </p:embeddedFont>
    <p:embeddedFont>
      <p:font typeface="Noto Sans Bold" panose="020B0604020202020204" charset="0"/>
      <p:regular r:id="rId14"/>
    </p:embeddedFont>
    <p:embeddedFont>
      <p:font typeface="Open Sans Light" panose="020B0306030504020204" pitchFamily="3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8954C2-5DEE-4495-8018-92E28112CFC5}" v="14" dt="2024-07-24T04:09:50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THI HAI YEN" userId="46ce6b64e9072719" providerId="LiveId" clId="{568954C2-5DEE-4495-8018-92E28112CFC5}"/>
    <pc:docChg chg="delSld modSld">
      <pc:chgData name="DOAN THI HAI YEN" userId="46ce6b64e9072719" providerId="LiveId" clId="{568954C2-5DEE-4495-8018-92E28112CFC5}" dt="2024-07-24T12:01:20.651" v="22" actId="1076"/>
      <pc:docMkLst>
        <pc:docMk/>
      </pc:docMkLst>
      <pc:sldChg chg="modTransition modAnim">
        <pc:chgData name="DOAN THI HAI YEN" userId="46ce6b64e9072719" providerId="LiveId" clId="{568954C2-5DEE-4495-8018-92E28112CFC5}" dt="2024-07-24T04:08:57.126" v="1"/>
        <pc:sldMkLst>
          <pc:docMk/>
          <pc:sldMk cId="0" sldId="256"/>
        </pc:sldMkLst>
      </pc:sldChg>
      <pc:sldChg chg="modAnim">
        <pc:chgData name="DOAN THI HAI YEN" userId="46ce6b64e9072719" providerId="LiveId" clId="{568954C2-5DEE-4495-8018-92E28112CFC5}" dt="2024-07-24T04:09:11.901" v="4"/>
        <pc:sldMkLst>
          <pc:docMk/>
          <pc:sldMk cId="0" sldId="257"/>
        </pc:sldMkLst>
      </pc:sldChg>
      <pc:sldChg chg="modAnim">
        <pc:chgData name="DOAN THI HAI YEN" userId="46ce6b64e9072719" providerId="LiveId" clId="{568954C2-5DEE-4495-8018-92E28112CFC5}" dt="2024-07-24T04:09:15.581" v="5"/>
        <pc:sldMkLst>
          <pc:docMk/>
          <pc:sldMk cId="0" sldId="258"/>
        </pc:sldMkLst>
      </pc:sldChg>
      <pc:sldChg chg="modAnim">
        <pc:chgData name="DOAN THI HAI YEN" userId="46ce6b64e9072719" providerId="LiveId" clId="{568954C2-5DEE-4495-8018-92E28112CFC5}" dt="2024-07-24T04:09:20.323" v="6"/>
        <pc:sldMkLst>
          <pc:docMk/>
          <pc:sldMk cId="0" sldId="259"/>
        </pc:sldMkLst>
      </pc:sldChg>
      <pc:sldChg chg="modAnim">
        <pc:chgData name="DOAN THI HAI YEN" userId="46ce6b64e9072719" providerId="LiveId" clId="{568954C2-5DEE-4495-8018-92E28112CFC5}" dt="2024-07-24T04:09:24.047" v="7"/>
        <pc:sldMkLst>
          <pc:docMk/>
          <pc:sldMk cId="0" sldId="260"/>
        </pc:sldMkLst>
      </pc:sldChg>
      <pc:sldChg chg="modSp mod modAnim">
        <pc:chgData name="DOAN THI HAI YEN" userId="46ce6b64e9072719" providerId="LiveId" clId="{568954C2-5DEE-4495-8018-92E28112CFC5}" dt="2024-07-24T12:01:20.651" v="22" actId="1076"/>
        <pc:sldMkLst>
          <pc:docMk/>
          <pc:sldMk cId="0" sldId="261"/>
        </pc:sldMkLst>
        <pc:spChg chg="mod">
          <ac:chgData name="DOAN THI HAI YEN" userId="46ce6b64e9072719" providerId="LiveId" clId="{568954C2-5DEE-4495-8018-92E28112CFC5}" dt="2024-07-24T12:01:20.651" v="22" actId="1076"/>
          <ac:spMkLst>
            <pc:docMk/>
            <pc:sldMk cId="0" sldId="261"/>
            <ac:spMk id="23" creationId="{00000000-0000-0000-0000-000000000000}"/>
          </ac:spMkLst>
        </pc:spChg>
        <pc:spChg chg="mod">
          <ac:chgData name="DOAN THI HAI YEN" userId="46ce6b64e9072719" providerId="LiveId" clId="{568954C2-5DEE-4495-8018-92E28112CFC5}" dt="2024-07-24T12:01:16.942" v="20" actId="1076"/>
          <ac:spMkLst>
            <pc:docMk/>
            <pc:sldMk cId="0" sldId="261"/>
            <ac:spMk id="24" creationId="{00000000-0000-0000-0000-000000000000}"/>
          </ac:spMkLst>
        </pc:spChg>
      </pc:sldChg>
      <pc:sldChg chg="modSp mod modAnim">
        <pc:chgData name="DOAN THI HAI YEN" userId="46ce6b64e9072719" providerId="LiveId" clId="{568954C2-5DEE-4495-8018-92E28112CFC5}" dt="2024-07-24T12:01:00.575" v="17" actId="14100"/>
        <pc:sldMkLst>
          <pc:docMk/>
          <pc:sldMk cId="0" sldId="262"/>
        </pc:sldMkLst>
        <pc:spChg chg="mod">
          <ac:chgData name="DOAN THI HAI YEN" userId="46ce6b64e9072719" providerId="LiveId" clId="{568954C2-5DEE-4495-8018-92E28112CFC5}" dt="2024-07-24T12:01:00.575" v="17" actId="14100"/>
          <ac:spMkLst>
            <pc:docMk/>
            <pc:sldMk cId="0" sldId="262"/>
            <ac:spMk id="23" creationId="{00000000-0000-0000-0000-000000000000}"/>
          </ac:spMkLst>
        </pc:spChg>
        <pc:spChg chg="mod">
          <ac:chgData name="DOAN THI HAI YEN" userId="46ce6b64e9072719" providerId="LiveId" clId="{568954C2-5DEE-4495-8018-92E28112CFC5}" dt="2024-07-24T12:00:56.885" v="15" actId="1076"/>
          <ac:spMkLst>
            <pc:docMk/>
            <pc:sldMk cId="0" sldId="262"/>
            <ac:spMk id="24" creationId="{00000000-0000-0000-0000-000000000000}"/>
          </ac:spMkLst>
        </pc:spChg>
      </pc:sldChg>
      <pc:sldChg chg="modAnim">
        <pc:chgData name="DOAN THI HAI YEN" userId="46ce6b64e9072719" providerId="LiveId" clId="{568954C2-5DEE-4495-8018-92E28112CFC5}" dt="2024-07-24T04:09:38.572" v="11"/>
        <pc:sldMkLst>
          <pc:docMk/>
          <pc:sldMk cId="0" sldId="263"/>
        </pc:sldMkLst>
      </pc:sldChg>
      <pc:sldChg chg="modSp mod modAnim">
        <pc:chgData name="DOAN THI HAI YEN" userId="46ce6b64e9072719" providerId="LiveId" clId="{568954C2-5DEE-4495-8018-92E28112CFC5}" dt="2024-07-24T12:01:09.453" v="19" actId="14100"/>
        <pc:sldMkLst>
          <pc:docMk/>
          <pc:sldMk cId="0" sldId="264"/>
        </pc:sldMkLst>
        <pc:spChg chg="mod">
          <ac:chgData name="DOAN THI HAI YEN" userId="46ce6b64e9072719" providerId="LiveId" clId="{568954C2-5DEE-4495-8018-92E28112CFC5}" dt="2024-07-24T12:01:09.453" v="19" actId="14100"/>
          <ac:spMkLst>
            <pc:docMk/>
            <pc:sldMk cId="0" sldId="264"/>
            <ac:spMk id="23" creationId="{00000000-0000-0000-0000-000000000000}"/>
          </ac:spMkLst>
        </pc:spChg>
      </pc:sldChg>
      <pc:sldChg chg="modAnim">
        <pc:chgData name="DOAN THI HAI YEN" userId="46ce6b64e9072719" providerId="LiveId" clId="{568954C2-5DEE-4495-8018-92E28112CFC5}" dt="2024-07-24T04:09:46.504" v="13"/>
        <pc:sldMkLst>
          <pc:docMk/>
          <pc:sldMk cId="0" sldId="265"/>
        </pc:sldMkLst>
      </pc:sldChg>
      <pc:sldChg chg="modAnim">
        <pc:chgData name="DOAN THI HAI YEN" userId="46ce6b64e9072719" providerId="LiveId" clId="{568954C2-5DEE-4495-8018-92E28112CFC5}" dt="2024-07-24T04:09:50.234" v="14"/>
        <pc:sldMkLst>
          <pc:docMk/>
          <pc:sldMk cId="0" sldId="266"/>
        </pc:sldMkLst>
      </pc:sldChg>
      <pc:sldChg chg="del">
        <pc:chgData name="DOAN THI HAI YEN" userId="46ce6b64e9072719" providerId="LiveId" clId="{568954C2-5DEE-4495-8018-92E28112CFC5}" dt="2024-07-24T04:09:05.675" v="3" actId="47"/>
        <pc:sldMkLst>
          <pc:docMk/>
          <pc:sldMk cId="0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40.png"/><Relationship Id="rId2" Type="http://schemas.openxmlformats.org/officeDocument/2006/relationships/image" Target="../media/image1.jpe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43.png"/><Relationship Id="rId3" Type="http://schemas.openxmlformats.org/officeDocument/2006/relationships/image" Target="../media/image2.png"/><Relationship Id="rId21" Type="http://schemas.openxmlformats.org/officeDocument/2006/relationships/image" Target="../media/image46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42.svg"/><Relationship Id="rId2" Type="http://schemas.openxmlformats.org/officeDocument/2006/relationships/image" Target="../media/image1.jpe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44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4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2.png"/><Relationship Id="rId2" Type="http://schemas.openxmlformats.org/officeDocument/2006/relationships/image" Target="../media/image1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8.png"/><Relationship Id="rId26" Type="http://schemas.openxmlformats.org/officeDocument/2006/relationships/image" Target="../media/image33.png"/><Relationship Id="rId3" Type="http://schemas.openxmlformats.org/officeDocument/2006/relationships/image" Target="../media/image2.png"/><Relationship Id="rId21" Type="http://schemas.openxmlformats.org/officeDocument/2006/relationships/image" Target="../media/image2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5" Type="http://schemas.openxmlformats.org/officeDocument/2006/relationships/image" Target="../media/image32.sv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30.svg"/><Relationship Id="rId10" Type="http://schemas.openxmlformats.org/officeDocument/2006/relationships/image" Target="../media/image9.svg"/><Relationship Id="rId19" Type="http://schemas.openxmlformats.org/officeDocument/2006/relationships/image" Target="../media/image1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9.png"/><Relationship Id="rId27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8697031"/>
            <a:chOff x="0" y="0"/>
            <a:chExt cx="3764577" cy="205691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056916"/>
            </a:xfrm>
            <a:custGeom>
              <a:avLst/>
              <a:gdLst/>
              <a:ahLst/>
              <a:cxnLst/>
              <a:rect l="l" t="t" r="r" b="b"/>
              <a:pathLst>
                <a:path w="3764577" h="2056916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032110"/>
                  </a:lnTo>
                  <a:cubicBezTo>
                    <a:pt x="3764577" y="2038689"/>
                    <a:pt x="3761963" y="2044998"/>
                    <a:pt x="3757311" y="2049650"/>
                  </a:cubicBezTo>
                  <a:cubicBezTo>
                    <a:pt x="3752660" y="2054302"/>
                    <a:pt x="3746350" y="2056916"/>
                    <a:pt x="3739771" y="2056916"/>
                  </a:cubicBezTo>
                  <a:lnTo>
                    <a:pt x="24806" y="2056916"/>
                  </a:lnTo>
                  <a:cubicBezTo>
                    <a:pt x="11106" y="2056916"/>
                    <a:pt x="0" y="2045810"/>
                    <a:pt x="0" y="2032110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095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Khám phá bình cứu hỏa</a:t>
              </a:r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en-US" sz="1899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291106" y="76719"/>
            <a:ext cx="1375279" cy="792661"/>
          </a:xfrm>
          <a:custGeom>
            <a:avLst/>
            <a:gdLst/>
            <a:ahLst/>
            <a:cxnLst/>
            <a:rect l="l" t="t" r="r" b="b"/>
            <a:pathLst>
              <a:path w="1375279" h="792661">
                <a:moveTo>
                  <a:pt x="0" y="0"/>
                </a:moveTo>
                <a:lnTo>
                  <a:pt x="1375279" y="0"/>
                </a:lnTo>
                <a:lnTo>
                  <a:pt x="1375279" y="792661"/>
                </a:lnTo>
                <a:lnTo>
                  <a:pt x="0" y="79266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flipH="1">
            <a:off x="11006012" y="561269"/>
            <a:ext cx="6096661" cy="4160971"/>
          </a:xfrm>
          <a:custGeom>
            <a:avLst/>
            <a:gdLst/>
            <a:ahLst/>
            <a:cxnLst/>
            <a:rect l="l" t="t" r="r" b="b"/>
            <a:pathLst>
              <a:path w="6096661" h="4160971">
                <a:moveTo>
                  <a:pt x="6096662" y="0"/>
                </a:moveTo>
                <a:lnTo>
                  <a:pt x="0" y="0"/>
                </a:lnTo>
                <a:lnTo>
                  <a:pt x="0" y="4160971"/>
                </a:lnTo>
                <a:lnTo>
                  <a:pt x="6096662" y="4160971"/>
                </a:lnTo>
                <a:lnTo>
                  <a:pt x="6096662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946412" y="5112739"/>
            <a:ext cx="4521758" cy="4114800"/>
          </a:xfrm>
          <a:custGeom>
            <a:avLst/>
            <a:gdLst/>
            <a:ahLst/>
            <a:cxnLst/>
            <a:rect l="l" t="t" r="r" b="b"/>
            <a:pathLst>
              <a:path w="4521758" h="4114800">
                <a:moveTo>
                  <a:pt x="0" y="0"/>
                </a:moveTo>
                <a:lnTo>
                  <a:pt x="4521758" y="0"/>
                </a:lnTo>
                <a:lnTo>
                  <a:pt x="45217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4581389" y="6006764"/>
            <a:ext cx="2099457" cy="3151156"/>
          </a:xfrm>
          <a:custGeom>
            <a:avLst/>
            <a:gdLst/>
            <a:ahLst/>
            <a:cxnLst/>
            <a:rect l="l" t="t" r="r" b="b"/>
            <a:pathLst>
              <a:path w="2099457" h="3151156">
                <a:moveTo>
                  <a:pt x="0" y="0"/>
                </a:moveTo>
                <a:lnTo>
                  <a:pt x="2099457" y="0"/>
                </a:lnTo>
                <a:lnTo>
                  <a:pt x="2099457" y="3151156"/>
                </a:lnTo>
                <a:lnTo>
                  <a:pt x="0" y="3151156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946412" y="1220757"/>
            <a:ext cx="8929243" cy="3195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B5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Khám phá</a:t>
            </a:r>
          </a:p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B5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bình cứu hỏa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693190"/>
            <a:ext cx="15917348" cy="8697031"/>
            <a:chOff x="0" y="0"/>
            <a:chExt cx="3764577" cy="205691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056916"/>
            </a:xfrm>
            <a:custGeom>
              <a:avLst/>
              <a:gdLst/>
              <a:ahLst/>
              <a:cxnLst/>
              <a:rect l="l" t="t" r="r" b="b"/>
              <a:pathLst>
                <a:path w="3764577" h="2056916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032110"/>
                  </a:lnTo>
                  <a:cubicBezTo>
                    <a:pt x="3764577" y="2038689"/>
                    <a:pt x="3761963" y="2044998"/>
                    <a:pt x="3757311" y="2049650"/>
                  </a:cubicBezTo>
                  <a:cubicBezTo>
                    <a:pt x="3752660" y="2054302"/>
                    <a:pt x="3746350" y="2056916"/>
                    <a:pt x="3739771" y="2056916"/>
                  </a:cubicBezTo>
                  <a:lnTo>
                    <a:pt x="24806" y="2056916"/>
                  </a:lnTo>
                  <a:cubicBezTo>
                    <a:pt x="11106" y="2056916"/>
                    <a:pt x="0" y="2045810"/>
                    <a:pt x="0" y="2032110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095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Khám phá bình cứu hỏa</a:t>
              </a:r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en-US" sz="1899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8890492" y="878222"/>
            <a:ext cx="5188750" cy="7350100"/>
          </a:xfrm>
          <a:custGeom>
            <a:avLst/>
            <a:gdLst/>
            <a:ahLst/>
            <a:cxnLst/>
            <a:rect l="l" t="t" r="r" b="b"/>
            <a:pathLst>
              <a:path w="5188750" h="7350100">
                <a:moveTo>
                  <a:pt x="0" y="0"/>
                </a:moveTo>
                <a:lnTo>
                  <a:pt x="5188750" y="0"/>
                </a:lnTo>
                <a:lnTo>
                  <a:pt x="5188750" y="7350101"/>
                </a:lnTo>
                <a:lnTo>
                  <a:pt x="0" y="735010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2336" b="-3766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3920774" y="961336"/>
            <a:ext cx="3829950" cy="7183873"/>
          </a:xfrm>
          <a:custGeom>
            <a:avLst/>
            <a:gdLst/>
            <a:ahLst/>
            <a:cxnLst/>
            <a:rect l="l" t="t" r="r" b="b"/>
            <a:pathLst>
              <a:path w="3829950" h="7183873">
                <a:moveTo>
                  <a:pt x="0" y="0"/>
                </a:moveTo>
                <a:lnTo>
                  <a:pt x="3829950" y="0"/>
                </a:lnTo>
                <a:lnTo>
                  <a:pt x="3829950" y="7183873"/>
                </a:lnTo>
                <a:lnTo>
                  <a:pt x="0" y="718387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-9368" t="-3557"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341952" y="8535071"/>
            <a:ext cx="15917348" cy="464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B5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Khu vực để bình cứu hỏa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8697031"/>
            <a:chOff x="0" y="0"/>
            <a:chExt cx="3764577" cy="205691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056916"/>
            </a:xfrm>
            <a:custGeom>
              <a:avLst/>
              <a:gdLst/>
              <a:ahLst/>
              <a:cxnLst/>
              <a:rect l="l" t="t" r="r" b="b"/>
              <a:pathLst>
                <a:path w="3764577" h="2056916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032110"/>
                  </a:lnTo>
                  <a:cubicBezTo>
                    <a:pt x="3764577" y="2038689"/>
                    <a:pt x="3761963" y="2044998"/>
                    <a:pt x="3757311" y="2049650"/>
                  </a:cubicBezTo>
                  <a:cubicBezTo>
                    <a:pt x="3752660" y="2054302"/>
                    <a:pt x="3746350" y="2056916"/>
                    <a:pt x="3739771" y="2056916"/>
                  </a:cubicBezTo>
                  <a:lnTo>
                    <a:pt x="24806" y="2056916"/>
                  </a:lnTo>
                  <a:cubicBezTo>
                    <a:pt x="11106" y="2056916"/>
                    <a:pt x="0" y="2045810"/>
                    <a:pt x="0" y="2032110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095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Khám phá bình cứu hỏa</a:t>
              </a:r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en-US" sz="1899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3315950" y="3070656"/>
            <a:ext cx="3194114" cy="4114800"/>
          </a:xfrm>
          <a:custGeom>
            <a:avLst/>
            <a:gdLst/>
            <a:ahLst/>
            <a:cxnLst/>
            <a:rect l="l" t="t" r="r" b="b"/>
            <a:pathLst>
              <a:path w="3194114" h="4114800">
                <a:moveTo>
                  <a:pt x="0" y="0"/>
                </a:moveTo>
                <a:lnTo>
                  <a:pt x="3194114" y="0"/>
                </a:lnTo>
                <a:lnTo>
                  <a:pt x="31941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6000750" y="6673247"/>
            <a:ext cx="7315200" cy="2423160"/>
          </a:xfrm>
          <a:custGeom>
            <a:avLst/>
            <a:gdLst/>
            <a:ahLst/>
            <a:cxnLst/>
            <a:rect l="l" t="t" r="r" b="b"/>
            <a:pathLst>
              <a:path w="7315200" h="2423160">
                <a:moveTo>
                  <a:pt x="0" y="0"/>
                </a:moveTo>
                <a:lnTo>
                  <a:pt x="7315200" y="0"/>
                </a:lnTo>
                <a:lnTo>
                  <a:pt x="7315200" y="2423160"/>
                </a:lnTo>
                <a:lnTo>
                  <a:pt x="0" y="242316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flipH="1">
            <a:off x="2169115" y="4357340"/>
            <a:ext cx="3002960" cy="4631815"/>
          </a:xfrm>
          <a:custGeom>
            <a:avLst/>
            <a:gdLst/>
            <a:ahLst/>
            <a:cxnLst/>
            <a:rect l="l" t="t" r="r" b="b"/>
            <a:pathLst>
              <a:path w="3002960" h="4631815">
                <a:moveTo>
                  <a:pt x="3002960" y="0"/>
                </a:moveTo>
                <a:lnTo>
                  <a:pt x="0" y="0"/>
                </a:lnTo>
                <a:lnTo>
                  <a:pt x="0" y="4631815"/>
                </a:lnTo>
                <a:lnTo>
                  <a:pt x="3002960" y="4631815"/>
                </a:lnTo>
                <a:lnTo>
                  <a:pt x="300296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961271" y="774060"/>
            <a:ext cx="1709324" cy="1849584"/>
          </a:xfrm>
          <a:custGeom>
            <a:avLst/>
            <a:gdLst/>
            <a:ahLst/>
            <a:cxnLst/>
            <a:rect l="l" t="t" r="r" b="b"/>
            <a:pathLst>
              <a:path w="1709324" h="1849584">
                <a:moveTo>
                  <a:pt x="0" y="0"/>
                </a:moveTo>
                <a:lnTo>
                  <a:pt x="1709324" y="0"/>
                </a:lnTo>
                <a:lnTo>
                  <a:pt x="1709324" y="1849584"/>
                </a:lnTo>
                <a:lnTo>
                  <a:pt x="0" y="1849584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4680108" y="1242446"/>
            <a:ext cx="9609130" cy="2390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27"/>
              </a:lnSpc>
            </a:pPr>
            <a:r>
              <a:rPr lang="en-US" sz="6876">
                <a:solidFill>
                  <a:srgbClr val="000B5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Chúc các bé những giờ học thật vui!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371934"/>
            <a:ext cx="15917348" cy="8886366"/>
            <a:chOff x="0" y="0"/>
            <a:chExt cx="3764577" cy="210169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01695"/>
            </a:xfrm>
            <a:custGeom>
              <a:avLst/>
              <a:gdLst/>
              <a:ahLst/>
              <a:cxnLst/>
              <a:rect l="l" t="t" r="r" b="b"/>
              <a:pathLst>
                <a:path w="3764577" h="2101695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076889"/>
                  </a:lnTo>
                  <a:cubicBezTo>
                    <a:pt x="3764577" y="2083468"/>
                    <a:pt x="3761963" y="2089777"/>
                    <a:pt x="3757311" y="2094429"/>
                  </a:cubicBezTo>
                  <a:cubicBezTo>
                    <a:pt x="3752660" y="2099081"/>
                    <a:pt x="3746350" y="2101695"/>
                    <a:pt x="3739771" y="2101695"/>
                  </a:cubicBezTo>
                  <a:lnTo>
                    <a:pt x="24806" y="2101695"/>
                  </a:lnTo>
                  <a:cubicBezTo>
                    <a:pt x="18227" y="2101695"/>
                    <a:pt x="11917" y="2099081"/>
                    <a:pt x="7265" y="2094429"/>
                  </a:cubicBezTo>
                  <a:cubicBezTo>
                    <a:pt x="2613" y="2089777"/>
                    <a:pt x="0" y="2083468"/>
                    <a:pt x="0" y="2076889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1397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Khám phá bình cứu hỏa</a:t>
              </a:r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en-US" sz="1899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9484673" y="1481755"/>
            <a:ext cx="5970671" cy="5970671"/>
          </a:xfrm>
          <a:custGeom>
            <a:avLst/>
            <a:gdLst/>
            <a:ahLst/>
            <a:cxnLst/>
            <a:rect l="l" t="t" r="r" b="b"/>
            <a:pathLst>
              <a:path w="5970671" h="5970671">
                <a:moveTo>
                  <a:pt x="0" y="0"/>
                </a:moveTo>
                <a:lnTo>
                  <a:pt x="5970671" y="0"/>
                </a:lnTo>
                <a:lnTo>
                  <a:pt x="5970671" y="5970671"/>
                </a:lnTo>
                <a:lnTo>
                  <a:pt x="0" y="597067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3084523" y="1547151"/>
            <a:ext cx="5839879" cy="5839879"/>
          </a:xfrm>
          <a:custGeom>
            <a:avLst/>
            <a:gdLst/>
            <a:ahLst/>
            <a:cxnLst/>
            <a:rect l="l" t="t" r="r" b="b"/>
            <a:pathLst>
              <a:path w="5839879" h="5839879">
                <a:moveTo>
                  <a:pt x="0" y="0"/>
                </a:moveTo>
                <a:lnTo>
                  <a:pt x="5839879" y="0"/>
                </a:lnTo>
                <a:lnTo>
                  <a:pt x="5839879" y="5839879"/>
                </a:lnTo>
                <a:lnTo>
                  <a:pt x="0" y="583987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  <a:ln w="38100" cap="sq">
            <a:solidFill>
              <a:srgbClr val="B5261F"/>
            </a:solidFill>
            <a:prstDash val="solid"/>
            <a:miter/>
          </a:ln>
        </p:spPr>
      </p:sp>
      <p:sp>
        <p:nvSpPr>
          <p:cNvPr id="25" name="TextBox 25"/>
          <p:cNvSpPr txBox="1"/>
          <p:nvPr/>
        </p:nvSpPr>
        <p:spPr>
          <a:xfrm>
            <a:off x="10250896" y="7872641"/>
            <a:ext cx="4922196" cy="93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0"/>
              </a:lnSpc>
            </a:pPr>
            <a:r>
              <a:rPr lang="en-US" sz="2672">
                <a:solidFill>
                  <a:srgbClr val="000B5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Bình cứu hỏa dạng bột</a:t>
            </a:r>
          </a:p>
          <a:p>
            <a:pPr algn="ctr">
              <a:lnSpc>
                <a:spcPts val="3740"/>
              </a:lnSpc>
            </a:pPr>
            <a:endParaRPr lang="en-US" sz="2672">
              <a:solidFill>
                <a:srgbClr val="000B5D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-1954211" y="7786879"/>
            <a:ext cx="15917348" cy="464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B5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Bình cứu hỏa dạng khí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427378" y="469651"/>
            <a:ext cx="8028980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B5D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Các loại bình cứu hỏa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8697031"/>
            <a:chOff x="0" y="0"/>
            <a:chExt cx="3764577" cy="205691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056916"/>
            </a:xfrm>
            <a:custGeom>
              <a:avLst/>
              <a:gdLst/>
              <a:ahLst/>
              <a:cxnLst/>
              <a:rect l="l" t="t" r="r" b="b"/>
              <a:pathLst>
                <a:path w="3764577" h="2056916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032110"/>
                  </a:lnTo>
                  <a:cubicBezTo>
                    <a:pt x="3764577" y="2038689"/>
                    <a:pt x="3761963" y="2044998"/>
                    <a:pt x="3757311" y="2049650"/>
                  </a:cubicBezTo>
                  <a:cubicBezTo>
                    <a:pt x="3752660" y="2054302"/>
                    <a:pt x="3746350" y="2056916"/>
                    <a:pt x="3739771" y="2056916"/>
                  </a:cubicBezTo>
                  <a:lnTo>
                    <a:pt x="24806" y="2056916"/>
                  </a:lnTo>
                  <a:cubicBezTo>
                    <a:pt x="11106" y="2056916"/>
                    <a:pt x="0" y="2045810"/>
                    <a:pt x="0" y="2032110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095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Khám phá bình cứu hỏa</a:t>
              </a:r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en-US" sz="1899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4204261" y="1028700"/>
            <a:ext cx="9380905" cy="6977048"/>
          </a:xfrm>
          <a:custGeom>
            <a:avLst/>
            <a:gdLst/>
            <a:ahLst/>
            <a:cxnLst/>
            <a:rect l="l" t="t" r="r" b="b"/>
            <a:pathLst>
              <a:path w="9380905" h="6977048">
                <a:moveTo>
                  <a:pt x="0" y="0"/>
                </a:moveTo>
                <a:lnTo>
                  <a:pt x="9380906" y="0"/>
                </a:lnTo>
                <a:lnTo>
                  <a:pt x="9380906" y="6977048"/>
                </a:lnTo>
                <a:lnTo>
                  <a:pt x="0" y="697704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1185326" y="8246670"/>
            <a:ext cx="15917348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B5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Bình cứu hỏa dạng khí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8697031"/>
            <a:chOff x="0" y="0"/>
            <a:chExt cx="3764577" cy="205691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056916"/>
            </a:xfrm>
            <a:custGeom>
              <a:avLst/>
              <a:gdLst/>
              <a:ahLst/>
              <a:cxnLst/>
              <a:rect l="l" t="t" r="r" b="b"/>
              <a:pathLst>
                <a:path w="3764577" h="2056916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032110"/>
                  </a:lnTo>
                  <a:cubicBezTo>
                    <a:pt x="3764577" y="2038689"/>
                    <a:pt x="3761963" y="2044998"/>
                    <a:pt x="3757311" y="2049650"/>
                  </a:cubicBezTo>
                  <a:cubicBezTo>
                    <a:pt x="3752660" y="2054302"/>
                    <a:pt x="3746350" y="2056916"/>
                    <a:pt x="3739771" y="2056916"/>
                  </a:cubicBezTo>
                  <a:lnTo>
                    <a:pt x="24806" y="2056916"/>
                  </a:lnTo>
                  <a:cubicBezTo>
                    <a:pt x="11106" y="2056916"/>
                    <a:pt x="0" y="2045810"/>
                    <a:pt x="0" y="2032110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095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Khám phá bình cứu hỏa</a:t>
              </a:r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en-US" sz="1899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185326" y="8321711"/>
            <a:ext cx="15917348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B5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Bình cứu hỏa dạng khí</a:t>
            </a:r>
          </a:p>
        </p:txBody>
      </p:sp>
      <p:sp>
        <p:nvSpPr>
          <p:cNvPr id="24" name="Freeform 24"/>
          <p:cNvSpPr/>
          <p:nvPr/>
        </p:nvSpPr>
        <p:spPr>
          <a:xfrm>
            <a:off x="4381363" y="1154495"/>
            <a:ext cx="9525275" cy="6322401"/>
          </a:xfrm>
          <a:custGeom>
            <a:avLst/>
            <a:gdLst/>
            <a:ahLst/>
            <a:cxnLst/>
            <a:rect l="l" t="t" r="r" b="b"/>
            <a:pathLst>
              <a:path w="9525275" h="6322401">
                <a:moveTo>
                  <a:pt x="0" y="0"/>
                </a:moveTo>
                <a:lnTo>
                  <a:pt x="9525274" y="0"/>
                </a:lnTo>
                <a:lnTo>
                  <a:pt x="9525274" y="6322401"/>
                </a:lnTo>
                <a:lnTo>
                  <a:pt x="0" y="632240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8697031"/>
            <a:chOff x="0" y="0"/>
            <a:chExt cx="3764577" cy="205691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056916"/>
            </a:xfrm>
            <a:custGeom>
              <a:avLst/>
              <a:gdLst/>
              <a:ahLst/>
              <a:cxnLst/>
              <a:rect l="l" t="t" r="r" b="b"/>
              <a:pathLst>
                <a:path w="3764577" h="2056916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032110"/>
                  </a:lnTo>
                  <a:cubicBezTo>
                    <a:pt x="3764577" y="2038689"/>
                    <a:pt x="3761963" y="2044998"/>
                    <a:pt x="3757311" y="2049650"/>
                  </a:cubicBezTo>
                  <a:cubicBezTo>
                    <a:pt x="3752660" y="2054302"/>
                    <a:pt x="3746350" y="2056916"/>
                    <a:pt x="3739771" y="2056916"/>
                  </a:cubicBezTo>
                  <a:lnTo>
                    <a:pt x="24806" y="2056916"/>
                  </a:lnTo>
                  <a:cubicBezTo>
                    <a:pt x="11106" y="2056916"/>
                    <a:pt x="0" y="2045810"/>
                    <a:pt x="0" y="2032110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095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Khám phá bình cứu hỏa</a:t>
              </a:r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en-US" sz="1899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959846" y="1895220"/>
            <a:ext cx="5282208" cy="3664532"/>
          </a:xfrm>
          <a:custGeom>
            <a:avLst/>
            <a:gdLst/>
            <a:ahLst/>
            <a:cxnLst/>
            <a:rect l="l" t="t" r="r" b="b"/>
            <a:pathLst>
              <a:path w="5282208" h="3664532">
                <a:moveTo>
                  <a:pt x="0" y="0"/>
                </a:moveTo>
                <a:lnTo>
                  <a:pt x="5282208" y="0"/>
                </a:lnTo>
                <a:lnTo>
                  <a:pt x="5282208" y="3664532"/>
                </a:lnTo>
                <a:lnTo>
                  <a:pt x="0" y="366453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2082239" y="1375796"/>
            <a:ext cx="4727299" cy="4301842"/>
          </a:xfrm>
          <a:custGeom>
            <a:avLst/>
            <a:gdLst/>
            <a:ahLst/>
            <a:cxnLst/>
            <a:rect l="l" t="t" r="r" b="b"/>
            <a:pathLst>
              <a:path w="4727299" h="4301842">
                <a:moveTo>
                  <a:pt x="0" y="0"/>
                </a:moveTo>
                <a:lnTo>
                  <a:pt x="4727298" y="0"/>
                </a:lnTo>
                <a:lnTo>
                  <a:pt x="4727298" y="4301842"/>
                </a:lnTo>
                <a:lnTo>
                  <a:pt x="0" y="430184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2190001" y="1274719"/>
            <a:ext cx="2648902" cy="4114800"/>
          </a:xfrm>
          <a:custGeom>
            <a:avLst/>
            <a:gdLst/>
            <a:ahLst/>
            <a:cxnLst/>
            <a:rect l="l" t="t" r="r" b="b"/>
            <a:pathLst>
              <a:path w="2648902" h="4114800">
                <a:moveTo>
                  <a:pt x="0" y="0"/>
                </a:moveTo>
                <a:lnTo>
                  <a:pt x="2648903" y="0"/>
                </a:lnTo>
                <a:lnTo>
                  <a:pt x="26489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2622973" y="6033587"/>
            <a:ext cx="1373473" cy="1373473"/>
          </a:xfrm>
          <a:custGeom>
            <a:avLst/>
            <a:gdLst/>
            <a:ahLst/>
            <a:cxnLst/>
            <a:rect l="l" t="t" r="r" b="b"/>
            <a:pathLst>
              <a:path w="1373473" h="1373473">
                <a:moveTo>
                  <a:pt x="0" y="0"/>
                </a:moveTo>
                <a:lnTo>
                  <a:pt x="1373472" y="0"/>
                </a:lnTo>
                <a:lnTo>
                  <a:pt x="1373472" y="1373473"/>
                </a:lnTo>
                <a:lnTo>
                  <a:pt x="0" y="137347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8112965" y="6006764"/>
            <a:ext cx="1371708" cy="1371708"/>
          </a:xfrm>
          <a:custGeom>
            <a:avLst/>
            <a:gdLst/>
            <a:ahLst/>
            <a:cxnLst/>
            <a:rect l="l" t="t" r="r" b="b"/>
            <a:pathLst>
              <a:path w="1371708" h="1371708">
                <a:moveTo>
                  <a:pt x="0" y="0"/>
                </a:moveTo>
                <a:lnTo>
                  <a:pt x="1371708" y="0"/>
                </a:lnTo>
                <a:lnTo>
                  <a:pt x="1371708" y="1371708"/>
                </a:lnTo>
                <a:lnTo>
                  <a:pt x="0" y="137170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4250379" y="6006764"/>
            <a:ext cx="1400296" cy="1400296"/>
          </a:xfrm>
          <a:custGeom>
            <a:avLst/>
            <a:gdLst/>
            <a:ahLst/>
            <a:cxnLst/>
            <a:rect l="l" t="t" r="r" b="b"/>
            <a:pathLst>
              <a:path w="1400296" h="1400296">
                <a:moveTo>
                  <a:pt x="0" y="0"/>
                </a:moveTo>
                <a:lnTo>
                  <a:pt x="1400296" y="0"/>
                </a:lnTo>
                <a:lnTo>
                  <a:pt x="1400296" y="1400296"/>
                </a:lnTo>
                <a:lnTo>
                  <a:pt x="0" y="1400296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1341952" y="8213997"/>
            <a:ext cx="15917348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B5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Hướng dẫn sử dụng bình cứu hỏa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8697031"/>
            <a:chOff x="0" y="0"/>
            <a:chExt cx="3764577" cy="205691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056916"/>
            </a:xfrm>
            <a:custGeom>
              <a:avLst/>
              <a:gdLst/>
              <a:ahLst/>
              <a:cxnLst/>
              <a:rect l="l" t="t" r="r" b="b"/>
              <a:pathLst>
                <a:path w="3764577" h="2056916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032110"/>
                  </a:lnTo>
                  <a:cubicBezTo>
                    <a:pt x="3764577" y="2038689"/>
                    <a:pt x="3761963" y="2044998"/>
                    <a:pt x="3757311" y="2049650"/>
                  </a:cubicBezTo>
                  <a:cubicBezTo>
                    <a:pt x="3752660" y="2054302"/>
                    <a:pt x="3746350" y="2056916"/>
                    <a:pt x="3739771" y="2056916"/>
                  </a:cubicBezTo>
                  <a:lnTo>
                    <a:pt x="24806" y="2056916"/>
                  </a:lnTo>
                  <a:cubicBezTo>
                    <a:pt x="11106" y="2056916"/>
                    <a:pt x="0" y="2045810"/>
                    <a:pt x="0" y="2032110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095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Khám phá bình cứu hỏa</a:t>
              </a:r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en-US" sz="1899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4749389" y="836089"/>
            <a:ext cx="8789222" cy="7486821"/>
          </a:xfrm>
          <a:custGeom>
            <a:avLst/>
            <a:gdLst/>
            <a:ahLst/>
            <a:cxnLst/>
            <a:rect l="l" t="t" r="r" b="b"/>
            <a:pathLst>
              <a:path w="8218875" h="6959214">
                <a:moveTo>
                  <a:pt x="0" y="0"/>
                </a:moveTo>
                <a:lnTo>
                  <a:pt x="8218875" y="0"/>
                </a:lnTo>
                <a:lnTo>
                  <a:pt x="8218875" y="6959214"/>
                </a:lnTo>
                <a:lnTo>
                  <a:pt x="0" y="695921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1299" b="-1299"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7243762" y="8494877"/>
            <a:ext cx="4922196" cy="93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0"/>
              </a:lnSpc>
            </a:pPr>
            <a:r>
              <a:rPr lang="en-US" sz="2672" dirty="0">
                <a:solidFill>
                  <a:srgbClr val="000B5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Bình </a:t>
            </a:r>
            <a:r>
              <a:rPr lang="en-US" sz="2672" dirty="0" err="1">
                <a:solidFill>
                  <a:srgbClr val="000B5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cứu</a:t>
            </a:r>
            <a:r>
              <a:rPr lang="en-US" sz="2672" dirty="0">
                <a:solidFill>
                  <a:srgbClr val="000B5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672" dirty="0" err="1">
                <a:solidFill>
                  <a:srgbClr val="000B5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hỏa</a:t>
            </a:r>
            <a:r>
              <a:rPr lang="en-US" sz="2672" dirty="0">
                <a:solidFill>
                  <a:srgbClr val="000B5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672" dirty="0" err="1">
                <a:solidFill>
                  <a:srgbClr val="000B5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dạng</a:t>
            </a:r>
            <a:r>
              <a:rPr lang="en-US" sz="2672" dirty="0">
                <a:solidFill>
                  <a:srgbClr val="000B5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672" dirty="0" err="1">
                <a:solidFill>
                  <a:srgbClr val="000B5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bột</a:t>
            </a:r>
            <a:endParaRPr lang="en-US" sz="2672" dirty="0">
              <a:solidFill>
                <a:srgbClr val="000B5D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 algn="ctr">
              <a:lnSpc>
                <a:spcPts val="3740"/>
              </a:lnSpc>
            </a:pPr>
            <a:endParaRPr lang="en-US" sz="2672" dirty="0">
              <a:solidFill>
                <a:srgbClr val="000B5D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8697031"/>
            <a:chOff x="0" y="0"/>
            <a:chExt cx="3764577" cy="205691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056916"/>
            </a:xfrm>
            <a:custGeom>
              <a:avLst/>
              <a:gdLst/>
              <a:ahLst/>
              <a:cxnLst/>
              <a:rect l="l" t="t" r="r" b="b"/>
              <a:pathLst>
                <a:path w="3764577" h="2056916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032110"/>
                  </a:lnTo>
                  <a:cubicBezTo>
                    <a:pt x="3764577" y="2038689"/>
                    <a:pt x="3761963" y="2044998"/>
                    <a:pt x="3757311" y="2049650"/>
                  </a:cubicBezTo>
                  <a:cubicBezTo>
                    <a:pt x="3752660" y="2054302"/>
                    <a:pt x="3746350" y="2056916"/>
                    <a:pt x="3739771" y="2056916"/>
                  </a:cubicBezTo>
                  <a:lnTo>
                    <a:pt x="24806" y="2056916"/>
                  </a:lnTo>
                  <a:cubicBezTo>
                    <a:pt x="11106" y="2056916"/>
                    <a:pt x="0" y="2045810"/>
                    <a:pt x="0" y="2032110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095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Khám phá bình cứu hỏa</a:t>
              </a:r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en-US" sz="1899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2966179" y="894833"/>
            <a:ext cx="12731021" cy="7094513"/>
          </a:xfrm>
          <a:custGeom>
            <a:avLst/>
            <a:gdLst/>
            <a:ahLst/>
            <a:cxnLst/>
            <a:rect l="l" t="t" r="r" b="b"/>
            <a:pathLst>
              <a:path w="9765003" h="6669497">
                <a:moveTo>
                  <a:pt x="0" y="0"/>
                </a:moveTo>
                <a:lnTo>
                  <a:pt x="9765003" y="0"/>
                </a:lnTo>
                <a:lnTo>
                  <a:pt x="9765003" y="6669497"/>
                </a:lnTo>
                <a:lnTo>
                  <a:pt x="0" y="666949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7239000" y="8456777"/>
            <a:ext cx="4922196" cy="93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0"/>
              </a:lnSpc>
            </a:pPr>
            <a:r>
              <a:rPr lang="en-US" sz="2672" dirty="0">
                <a:solidFill>
                  <a:srgbClr val="000B5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Bình </a:t>
            </a:r>
            <a:r>
              <a:rPr lang="en-US" sz="2672" dirty="0" err="1">
                <a:solidFill>
                  <a:srgbClr val="000B5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cứu</a:t>
            </a:r>
            <a:r>
              <a:rPr lang="en-US" sz="2672" dirty="0">
                <a:solidFill>
                  <a:srgbClr val="000B5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672" dirty="0" err="1">
                <a:solidFill>
                  <a:srgbClr val="000B5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hỏa</a:t>
            </a:r>
            <a:r>
              <a:rPr lang="en-US" sz="2672" dirty="0">
                <a:solidFill>
                  <a:srgbClr val="000B5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672" dirty="0" err="1">
                <a:solidFill>
                  <a:srgbClr val="000B5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dạng</a:t>
            </a:r>
            <a:r>
              <a:rPr lang="en-US" sz="2672" dirty="0">
                <a:solidFill>
                  <a:srgbClr val="000B5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672" dirty="0" err="1">
                <a:solidFill>
                  <a:srgbClr val="000B5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bột</a:t>
            </a:r>
            <a:endParaRPr lang="en-US" sz="2672" dirty="0">
              <a:solidFill>
                <a:srgbClr val="000B5D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 algn="ctr">
              <a:lnSpc>
                <a:spcPts val="3740"/>
              </a:lnSpc>
            </a:pPr>
            <a:endParaRPr lang="en-US" sz="2672" dirty="0">
              <a:solidFill>
                <a:srgbClr val="000B5D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8697031"/>
            <a:chOff x="0" y="0"/>
            <a:chExt cx="3764577" cy="205691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056916"/>
            </a:xfrm>
            <a:custGeom>
              <a:avLst/>
              <a:gdLst/>
              <a:ahLst/>
              <a:cxnLst/>
              <a:rect l="l" t="t" r="r" b="b"/>
              <a:pathLst>
                <a:path w="3764577" h="2056916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032110"/>
                  </a:lnTo>
                  <a:cubicBezTo>
                    <a:pt x="3764577" y="2038689"/>
                    <a:pt x="3761963" y="2044998"/>
                    <a:pt x="3757311" y="2049650"/>
                  </a:cubicBezTo>
                  <a:cubicBezTo>
                    <a:pt x="3752660" y="2054302"/>
                    <a:pt x="3746350" y="2056916"/>
                    <a:pt x="3739771" y="2056916"/>
                  </a:cubicBezTo>
                  <a:lnTo>
                    <a:pt x="24806" y="2056916"/>
                  </a:lnTo>
                  <a:cubicBezTo>
                    <a:pt x="11106" y="2056916"/>
                    <a:pt x="0" y="2045810"/>
                    <a:pt x="0" y="2032110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095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Khám phá bình cứu hỏa</a:t>
              </a:r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en-US" sz="1899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856107" y="3172020"/>
            <a:ext cx="4509115" cy="3343545"/>
          </a:xfrm>
          <a:custGeom>
            <a:avLst/>
            <a:gdLst/>
            <a:ahLst/>
            <a:cxnLst/>
            <a:rect l="l" t="t" r="r" b="b"/>
            <a:pathLst>
              <a:path w="4509115" h="3343545">
                <a:moveTo>
                  <a:pt x="0" y="0"/>
                </a:moveTo>
                <a:lnTo>
                  <a:pt x="4509115" y="0"/>
                </a:lnTo>
                <a:lnTo>
                  <a:pt x="4509115" y="3343545"/>
                </a:lnTo>
                <a:lnTo>
                  <a:pt x="0" y="334354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34655" t="-45419" r="-26049" b="-226644"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1341952" y="8153865"/>
            <a:ext cx="15917348" cy="464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B5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Hướng dẫn sử dụng bình cứu hỏa</a:t>
            </a:r>
          </a:p>
        </p:txBody>
      </p:sp>
      <p:sp>
        <p:nvSpPr>
          <p:cNvPr id="25" name="Freeform 25"/>
          <p:cNvSpPr/>
          <p:nvPr/>
        </p:nvSpPr>
        <p:spPr>
          <a:xfrm>
            <a:off x="6706857" y="2864583"/>
            <a:ext cx="5312695" cy="3650982"/>
          </a:xfrm>
          <a:custGeom>
            <a:avLst/>
            <a:gdLst/>
            <a:ahLst/>
            <a:cxnLst/>
            <a:rect l="l" t="t" r="r" b="b"/>
            <a:pathLst>
              <a:path w="5312695" h="3650982">
                <a:moveTo>
                  <a:pt x="0" y="0"/>
                </a:moveTo>
                <a:lnTo>
                  <a:pt x="5312696" y="0"/>
                </a:lnTo>
                <a:lnTo>
                  <a:pt x="5312696" y="3650982"/>
                </a:lnTo>
                <a:lnTo>
                  <a:pt x="0" y="365098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30231" t="-148099" r="-12105" b="-107471"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2361188" y="2725008"/>
            <a:ext cx="4448349" cy="3650982"/>
          </a:xfrm>
          <a:custGeom>
            <a:avLst/>
            <a:gdLst/>
            <a:ahLst/>
            <a:cxnLst/>
            <a:rect l="l" t="t" r="r" b="b"/>
            <a:pathLst>
              <a:path w="4448349" h="3650982">
                <a:moveTo>
                  <a:pt x="0" y="0"/>
                </a:moveTo>
                <a:lnTo>
                  <a:pt x="4448349" y="0"/>
                </a:lnTo>
                <a:lnTo>
                  <a:pt x="4448349" y="3650981"/>
                </a:lnTo>
                <a:lnTo>
                  <a:pt x="0" y="365098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33711" t="-222924" r="-21442" b="-1605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8697031"/>
            <a:chOff x="0" y="0"/>
            <a:chExt cx="3764577" cy="205691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056916"/>
            </a:xfrm>
            <a:custGeom>
              <a:avLst/>
              <a:gdLst/>
              <a:ahLst/>
              <a:cxnLst/>
              <a:rect l="l" t="t" r="r" b="b"/>
              <a:pathLst>
                <a:path w="3764577" h="2056916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032110"/>
                  </a:lnTo>
                  <a:cubicBezTo>
                    <a:pt x="3764577" y="2038689"/>
                    <a:pt x="3761963" y="2044998"/>
                    <a:pt x="3757311" y="2049650"/>
                  </a:cubicBezTo>
                  <a:cubicBezTo>
                    <a:pt x="3752660" y="2054302"/>
                    <a:pt x="3746350" y="2056916"/>
                    <a:pt x="3739771" y="2056916"/>
                  </a:cubicBezTo>
                  <a:lnTo>
                    <a:pt x="24806" y="2056916"/>
                  </a:lnTo>
                  <a:cubicBezTo>
                    <a:pt x="11106" y="2056916"/>
                    <a:pt x="0" y="2045810"/>
                    <a:pt x="0" y="2032110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095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Khám phá bình cứu hỏa</a:t>
              </a:r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en-US" sz="1899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3663829" y="791014"/>
            <a:ext cx="12033371" cy="7324285"/>
          </a:xfrm>
          <a:custGeom>
            <a:avLst/>
            <a:gdLst/>
            <a:ahLst/>
            <a:cxnLst/>
            <a:rect l="l" t="t" r="r" b="b"/>
            <a:pathLst>
              <a:path w="9056277" h="6792208">
                <a:moveTo>
                  <a:pt x="0" y="0"/>
                </a:moveTo>
                <a:lnTo>
                  <a:pt x="9056277" y="0"/>
                </a:lnTo>
                <a:lnTo>
                  <a:pt x="9056277" y="6792208"/>
                </a:lnTo>
                <a:lnTo>
                  <a:pt x="0" y="679220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6928684" y="8332479"/>
            <a:ext cx="5906738" cy="462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0"/>
              </a:lnSpc>
            </a:pPr>
            <a:r>
              <a:rPr lang="en-US" sz="2672">
                <a:solidFill>
                  <a:srgbClr val="000B5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Sử dụng bình cứu hỏa an toàn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132</Words>
  <Application>Microsoft Office PowerPoint</Application>
  <PresentationFormat>Custom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Noto Sans Bold</vt:lpstr>
      <vt:lpstr>Open Sans Light</vt:lpstr>
      <vt:lpstr>DejaVu Serif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Khám phá bình cứu hỏa</dc:title>
  <cp:lastModifiedBy>DOAN THI HAI YEN</cp:lastModifiedBy>
  <cp:revision>1</cp:revision>
  <dcterms:created xsi:type="dcterms:W3CDTF">2006-08-16T00:00:00Z</dcterms:created>
  <dcterms:modified xsi:type="dcterms:W3CDTF">2024-07-24T12:01:23Z</dcterms:modified>
  <dc:identifier>DAGLuTKg4ng</dc:identifier>
</cp:coreProperties>
</file>