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805" r:id="rId2"/>
  </p:sldMasterIdLst>
  <p:sldIdLst>
    <p:sldId id="275" r:id="rId3"/>
    <p:sldId id="269" r:id="rId4"/>
    <p:sldId id="291" r:id="rId5"/>
    <p:sldId id="299" r:id="rId6"/>
    <p:sldId id="300" r:id="rId7"/>
    <p:sldId id="263" r:id="rId8"/>
    <p:sldId id="265" r:id="rId9"/>
    <p:sldId id="274" r:id="rId10"/>
    <p:sldId id="295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  <a:srgbClr val="99FFCC"/>
    <a:srgbClr val="9966FF"/>
    <a:srgbClr val="0000FF"/>
    <a:srgbClr val="CCCC00"/>
    <a:srgbClr val="FF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Đường kết nối thẳng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êu đề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Tiêu đề phụ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5" name="Nơi giữ chỗ cho Ngày tháng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AFBFEF-9136-45FA-A8DC-C9875DE4A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7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57E2-E5F7-43B0-B403-4380D030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9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4D40E-D6FD-45B9-8520-5C0B4D947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2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3D44C-7045-4523-8EE4-0FD604228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633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57B6-E5AE-4A88-B5F1-48D9AE4038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904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A398C-E3D5-4B87-A88B-0171EC9CD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0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9182-40EF-42EB-9348-32409A966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719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88E92-BA61-4C0E-B5A9-B29248DC9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6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FB1BD-6AE8-488C-916C-BA4530D6C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8452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BF24A-A18F-412C-8CD2-4E9505393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7932-D6F0-4928-A3AC-3C5E674BE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4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êu đề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27" name="Nơi giữ chỗ cho Nội dung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03BEC-65A9-4E59-AAE9-EDACB7C18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25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A9F72-471E-48F6-996F-E8F5AA196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65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A64AF-B2E2-4964-B548-C72607A35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82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6AA812-18DD-427A-8FD0-12C7084BD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10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Đường kết nối thẳng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Nơi giữ chỗ cho Văn bản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8" name="Tiêu đề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5" name="Nơi giữ chỗ cho Ngày tháng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A8C1F-FEA9-44C2-A6D9-FB82B023E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546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êu đề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4" name="Nơi giữ chỗ cho Nội dung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13" name="Nơi giữ chỗ cho Nội dung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E4C2-8280-4E39-89D4-2D91A6E8B2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6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ường kết nối thẳng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29" name="Tiêu đề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13" name="Nơi giữ chỗ cho Văn bản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25" name="Nơi giữ chỗ cho Văn bản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28" name="Nơi giữ chỗ cho Nội dung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8" name="Nơi giữ chỗ cho Ngày tháng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Nơi giữ chỗ cho Số hiệu Bản chiế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FE6CAC-21CE-42BF-A4BC-AD268BFAF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2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êu đề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A7D9E-9B59-4510-B69E-FAD1D1B05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7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D248219-86F0-4C28-9922-6A6259982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746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Đường kết nối thẳng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Tiêu đề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26" name="Nơi giữ chỗ cho Văn bản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14" name="Nơi giữ chỗ cho Nội dung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6" name="Nơi giữ chỗ cho Ngày tháng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AA5C90-17E1-49FB-A167-D8E16510D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ơi giữ chỗ cho Hình ảnh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vi-VN" noProof="0" smtClean="0"/>
              <a:t>Bấm biểu tượng để thêm hình ảnh</a:t>
            </a:r>
            <a:endParaRPr lang="en-US" noProof="0" dirty="0"/>
          </a:p>
        </p:txBody>
      </p:sp>
      <p:sp>
        <p:nvSpPr>
          <p:cNvPr id="17" name="Tiêu đề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26" name="Nơi giữ chỗ cho Văn bản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6E6595-A678-4B1D-98B4-8F7D04BF1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2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Đường kết nối thẳ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9" name="Nơi giữ chỗ cho Văn bản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11" name="Nơi giữ chỗ cho Ngày tháng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Nơi giữ chỗ cho Chân trang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</a:defRPr>
            </a:lvl1pPr>
          </a:lstStyle>
          <a:p>
            <a:pPr>
              <a:defRPr/>
            </a:pPr>
            <a:fld id="{78E1599A-5165-4382-8EBA-9C0A8215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Nơi giữ chỗ cho Tiêu đề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9" name="Đường kết nối thẳ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Đường kết nối thẳ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55" r:id="rId4"/>
    <p:sldLayoutId id="2147483872" r:id="rId5"/>
    <p:sldLayoutId id="2147483856" r:id="rId6"/>
    <p:sldLayoutId id="2147483873" r:id="rId7"/>
    <p:sldLayoutId id="2147483874" r:id="rId8"/>
    <p:sldLayoutId id="2147483875" r:id="rId9"/>
    <p:sldLayoutId id="2147483857" r:id="rId10"/>
    <p:sldLayoutId id="214748387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65A2FD0-7C03-4D8E-B0F5-787FB46F9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file:///C:\Users\PC%20ASUS\Downloads\Chi-Ong-Nau.mp3" TargetMode="External"/><Relationship Id="rId1" Type="http://schemas.microsoft.com/office/2007/relationships/media" Target="file:///C:\Users\PC%20ASUS\Downloads\Chi-Ong-Nau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n%208%2032bit%20VS7\Downloads\%5bVTV3%5d%20Nh&#7841;c%20hi&#7879;u%20k&#7871;t%20th&#250;c%20ch&#432;&#417;ng%20tr&#236;nh%20&#7902;%20nh&#224;%20ch&#7911;%20nh&#7853;t%20(tr&#432;&#7899;c%202005).mp4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4.gif"/><Relationship Id="rId3" Type="http://schemas.openxmlformats.org/officeDocument/2006/relationships/image" Target="../media/image25.gif"/><Relationship Id="rId7" Type="http://schemas.openxmlformats.org/officeDocument/2006/relationships/image" Target="../media/image29.wmf"/><Relationship Id="rId12" Type="http://schemas.openxmlformats.org/officeDocument/2006/relationships/image" Target="../media/image33.wmf"/><Relationship Id="rId17" Type="http://schemas.openxmlformats.org/officeDocument/2006/relationships/image" Target="../media/image38.gif"/><Relationship Id="rId2" Type="http://schemas.openxmlformats.org/officeDocument/2006/relationships/audio" Target="../media/audio3.wav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gif"/><Relationship Id="rId11" Type="http://schemas.openxmlformats.org/officeDocument/2006/relationships/image" Target="../media/image17.png"/><Relationship Id="rId5" Type="http://schemas.openxmlformats.org/officeDocument/2006/relationships/image" Target="../media/image27.gif"/><Relationship Id="rId15" Type="http://schemas.openxmlformats.org/officeDocument/2006/relationships/image" Target="../media/image36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Relationship Id="rId14" Type="http://schemas.openxmlformats.org/officeDocument/2006/relationships/image" Target="../media/image3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1" descr="Hoa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72400" y="5948363"/>
            <a:ext cx="1371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8" descr="Hoa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8363"/>
            <a:ext cx="1371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76200" y="2590800"/>
            <a:ext cx="9144000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defRPr/>
            </a:pPr>
            <a:endParaRPr 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Lứa tuổi: 5-6 tuổi</a:t>
            </a:r>
            <a:endParaRPr lang="vi-VN" sz="4000" dirty="0">
              <a:solidFill>
                <a:srgbClr val="002060"/>
              </a:solidFill>
            </a:endParaRPr>
          </a:p>
          <a:p>
            <a:pPr lvl="0"/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Giáo viên: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Thị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Thu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Thảo</a:t>
            </a:r>
            <a:endParaRPr lang="vi-VN" sz="4000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en-US" sz="5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WordArt 15"/>
          <p:cNvSpPr>
            <a:spLocks noChangeArrowheads="1" noChangeShapeType="1" noTextEdit="1"/>
          </p:cNvSpPr>
          <p:nvPr/>
        </p:nvSpPr>
        <p:spPr bwMode="auto">
          <a:xfrm>
            <a:off x="228600" y="712788"/>
            <a:ext cx="8839200" cy="149701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3200" b="1" kern="10">
              <a:solidFill>
                <a:srgbClr val="FF0000"/>
              </a:solidFill>
              <a:latin typeface="+mj-lt"/>
              <a:ea typeface="+mj-lt"/>
              <a:cs typeface="+mj-lt"/>
            </a:endParaRPr>
          </a:p>
        </p:txBody>
      </p:sp>
      <p:pic>
        <p:nvPicPr>
          <p:cNvPr id="11272" name="Picture 22" descr="ad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2" y="74559"/>
            <a:ext cx="1066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23" descr="ad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0"/>
            <a:ext cx="1066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Box 1"/>
          <p:cNvSpPr txBox="1">
            <a:spLocks noChangeArrowheads="1"/>
          </p:cNvSpPr>
          <p:nvPr/>
        </p:nvSpPr>
        <p:spPr bwMode="auto">
          <a:xfrm>
            <a:off x="1025762" y="1558925"/>
            <a:ext cx="72834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i="1" dirty="0">
              <a:solidFill>
                <a:srgbClr val="C00000"/>
              </a:solidFill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Chi-Ong-Na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5784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1538572" y="876519"/>
            <a:ext cx="61103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800" b="1" i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TRƯỜNG MN HOA TRẠNG NGUYÊN</a:t>
            </a:r>
            <a:endParaRPr lang="en-US" sz="2800" b="1" i="1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38128" y="268819"/>
            <a:ext cx="74369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i="1" dirty="0" smtClean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PHÒNG GIÁO DỤC VÀ ĐÀO TẠO QUẬN LONG BIÊN</a:t>
            </a:r>
            <a:endParaRPr lang="en-US" sz="2400" b="1" i="1" dirty="0">
              <a:latin typeface="Times New Roman" panose="020206030504050203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zoom/>
    <p:sndAc>
      <p:stSnd>
        <p:snd r:embed="rId4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40297" grpId="0"/>
      <p:bldP spid="1128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[VTV3] Nhạc hiệu kết thúc chương trình Ở nhà chủ nhật (trước 2005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4200" y="2674938"/>
            <a:ext cx="3048000" cy="2286000"/>
          </a:xfrm>
        </p:spPr>
      </p:pic>
      <p:pic>
        <p:nvPicPr>
          <p:cNvPr id="12292" name="Picture 5" descr="5Banhs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1040" y="2057400"/>
            <a:ext cx="8754320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80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en-US" sz="40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sp>
          <p:nvSpPr>
            <p:cNvPr id="13343" name="AutoShape 3"/>
            <p:cNvSpPr>
              <a:spLocks noChangeArrowheads="1"/>
            </p:cNvSpPr>
            <p:nvPr/>
          </p:nvSpPr>
          <p:spPr bwMode="auto">
            <a:xfrm>
              <a:off x="0" y="0"/>
              <a:ext cx="5760" cy="1071"/>
            </a:xfrm>
            <a:prstGeom prst="doubleWave">
              <a:avLst>
                <a:gd name="adj1" fmla="val 6500"/>
                <a:gd name="adj2" fmla="val 0"/>
              </a:avLst>
            </a:prstGeom>
            <a:gradFill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sz="2000">
                  <a:solidFill>
                    <a:schemeClr val="tx2"/>
                  </a:solidFill>
                  <a:latin typeface="Franklin Gothic Book" panose="020B05030201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3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6" y="3222"/>
              <a:ext cx="1134" cy="1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5" name="Picture 5" descr="duon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4175"/>
              <a:ext cx="240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6" name="Picture 6" descr="duong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392" y="2190"/>
              <a:ext cx="2400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15" name="Group 24"/>
          <p:cNvGrpSpPr>
            <a:grpSpLocks/>
          </p:cNvGrpSpPr>
          <p:nvPr/>
        </p:nvGrpSpPr>
        <p:grpSpPr bwMode="auto">
          <a:xfrm>
            <a:off x="0" y="5791200"/>
            <a:ext cx="2057400" cy="1066800"/>
            <a:chOff x="2016" y="3648"/>
            <a:chExt cx="1296" cy="672"/>
          </a:xfrm>
        </p:grpSpPr>
        <p:pic>
          <p:nvPicPr>
            <p:cNvPr id="13340" name="Picture 25" descr="Hoa Anh Dong 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1" name="Picture 26" descr="Hoa trang Tri GA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86"/>
              <a:ext cx="48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42" name="Picture 27" descr="141o39t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648"/>
              <a:ext cx="6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16" name="Picture 19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45085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9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105400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9" descr="Picture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87325"/>
            <a:ext cx="1295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2" descr="ad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79388"/>
            <a:ext cx="10668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3" descr="ad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381000"/>
            <a:ext cx="10668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1" name="Group 24"/>
          <p:cNvGrpSpPr>
            <a:grpSpLocks/>
          </p:cNvGrpSpPr>
          <p:nvPr/>
        </p:nvGrpSpPr>
        <p:grpSpPr bwMode="auto">
          <a:xfrm>
            <a:off x="1905000" y="5791200"/>
            <a:ext cx="2057400" cy="1066800"/>
            <a:chOff x="2016" y="3648"/>
            <a:chExt cx="1296" cy="672"/>
          </a:xfrm>
        </p:grpSpPr>
        <p:pic>
          <p:nvPicPr>
            <p:cNvPr id="13337" name="Picture 25" descr="Hoa Anh Dong 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8" name="Picture 26" descr="Hoa trang Tri GA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86"/>
              <a:ext cx="48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9" name="Picture 27" descr="141o39t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648"/>
              <a:ext cx="6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9315" name="WordArt 51"/>
          <p:cNvSpPr>
            <a:spLocks noChangeArrowheads="1" noChangeShapeType="1" noTextEdit="1"/>
          </p:cNvSpPr>
          <p:nvPr/>
        </p:nvSpPr>
        <p:spPr bwMode="auto">
          <a:xfrm>
            <a:off x="914400" y="914400"/>
            <a:ext cx="7162800" cy="14668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790052"/>
              </a:avLst>
            </a:prstTxWarp>
          </a:bodyPr>
          <a:lstStyle/>
          <a:p>
            <a:pPr algn="ctr"/>
            <a:endParaRPr lang="en-US" sz="4800" b="1" kern="10">
              <a:solidFill>
                <a:srgbClr val="FF0000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13323" name="Group 24"/>
          <p:cNvGrpSpPr>
            <a:grpSpLocks/>
          </p:cNvGrpSpPr>
          <p:nvPr/>
        </p:nvGrpSpPr>
        <p:grpSpPr bwMode="auto">
          <a:xfrm>
            <a:off x="6858000" y="5791200"/>
            <a:ext cx="2057400" cy="1066800"/>
            <a:chOff x="2016" y="3648"/>
            <a:chExt cx="1296" cy="672"/>
          </a:xfrm>
        </p:grpSpPr>
        <p:pic>
          <p:nvPicPr>
            <p:cNvPr id="13334" name="Picture 25" descr="Hoa Anh Dong 9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26" descr="Hoa trang Tri GA6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786"/>
              <a:ext cx="480" cy="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6" name="Picture 27" descr="141o39t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3648"/>
              <a:ext cx="67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4" name="Picture 29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889000"/>
            <a:ext cx="1468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29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917575"/>
            <a:ext cx="14684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29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2511425"/>
            <a:ext cx="1468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29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2455863"/>
            <a:ext cx="1468437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29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955675"/>
            <a:ext cx="1468438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29" descr="Bọ Rùa Hung Màu Đỏ Dấu - Miễn Phí vector hình ảnh trên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2554288"/>
            <a:ext cx="14668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0" y="592138"/>
            <a:ext cx="5859463" cy="3979862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3713" y="4646613"/>
            <a:ext cx="1512887" cy="130810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3443288" y="4652963"/>
            <a:ext cx="1512887" cy="13081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45088" y="4664075"/>
            <a:ext cx="1512887" cy="13081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6</a:t>
            </a:r>
          </a:p>
        </p:txBody>
      </p:sp>
    </p:spTree>
  </p:cSld>
  <p:clrMapOvr>
    <a:masterClrMapping/>
  </p:clrMapOvr>
  <p:transition spd="slow">
    <p:wedge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0.04479 0.00185 C 0.0592 0.00278 0.06284 0.00625 0.07899 0.00787 L 0.09843 0.00995 C 0.10937 0.00926 0.12048 0.00995 0.13125 0.00787 C 0.1342 0.00718 0.13645 0.00417 0.13871 0.00185 C 0.14687 -0.00579 0.15538 -0.01296 0.16267 -0.02199 C 0.17343 -0.03518 0.17656 -0.04745 0.1835 -0.06389 C 0.18454 -0.06597 0.18576 -0.06759 0.18663 -0.06968 C 0.18941 -0.07801 0.18975 -0.0831 0.19114 -0.09167 C 0.19062 -0.12222 0.1901 -0.15278 0.18958 -0.1831 C 0.18923 -0.20185 0.18871 -0.22037 0.18802 -0.23889 C 0.18767 -0.25347 0.18784 -0.26829 0.18663 -0.28264 C 0.18628 -0.28634 0.18472 -0.28935 0.1835 -0.29259 C 0.1809 -0.30023 0.17725 -0.31018 0.17309 -0.31667 C 0.16996 -0.32153 0.16649 -0.32639 0.16267 -0.33055 C 0.16145 -0.33171 0.15972 -0.33171 0.15816 -0.33241 C 0.15468 -0.33426 0.15104 -0.33611 0.14774 -0.33843 C 0.13489 -0.34792 0.14861 -0.34213 0.13576 -0.3463 C 0.1243 -0.34444 0.11284 -0.34305 0.10138 -0.34051 C 0.09791 -0.33958 0.09444 -0.33796 0.09097 -0.33657 C 0.08958 -0.33588 0.08645 -0.33449 0.08645 -0.33449 L 0.08645 -0.33241 " pathEditMode="relative" ptsTypes="AAAAAAAAAAAAAAAAAAAAAAAA">
                                      <p:cBhvr>
                                        <p:cTn id="7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315" grpId="0" autoUpdateAnimBg="0"/>
      <p:bldP spid="3" grpId="0" animBg="1"/>
      <p:bldP spid="5" grpId="0" animBg="1"/>
      <p:bldP spid="42" grpId="0" animBg="1"/>
      <p:bldP spid="43" grpId="0" animBg="1"/>
      <p:bldP spid="4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buo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5240">
            <a:off x="703263" y="3175000"/>
            <a:ext cx="7924800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8437" name="Picture 4" descr="khu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6156325" y="4448175"/>
            <a:ext cx="1841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62" smtClean="0"/>
          </a:p>
        </p:txBody>
      </p:sp>
      <p:pic>
        <p:nvPicPr>
          <p:cNvPr id="14343" name="Picture 17" descr="Hoa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5" y="5591537"/>
            <a:ext cx="6823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0" descr="Hình ảnh Ồ Một Con Chuồn Chuồn Màu Xanh Lá Cây Hình, Chuồn Chuồn, Oh, Một  Con Rồng Bay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749" y="1288276"/>
            <a:ext cx="1318628" cy="1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Hình ảnh Ồ Một Con Chuồn Chuồn Màu Xanh Lá Cây Hình, Chuồn Chuồn, Oh, Một  Con Rồng Bay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638" y="1281497"/>
            <a:ext cx="1318628" cy="1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 descr="Hình ảnh Ồ Một Con Chuồn Chuồn Màu Xanh Lá Cây Hình, Chuồn Chuồn, Oh, Một  Con Rồng Bay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90" y="1281497"/>
            <a:ext cx="1318628" cy="1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Hình ảnh Ồ Một Con Chuồn Chuồn Màu Xanh Lá Cây Hình, Chuồn Chuồn, Oh, Một  Con Rồng Bay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033" y="2580076"/>
            <a:ext cx="1318628" cy="1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 descr="Hình ảnh Ồ Một Con Chuồn Chuồn Màu Xanh Lá Cây Hình, Chuồn Chuồn, Oh, Một  Con Rồng Bay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50" y="2559088"/>
            <a:ext cx="1318628" cy="1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0" descr="Hình ảnh Ồ Một Con Chuồn Chuồn Màu Xanh Lá Cây Hình, Chuồn Chuồn, Oh, Một  Con Rồng Bay miễn phí tải tập tin PNG PSDComment và Vec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690" y="2548303"/>
            <a:ext cx="1318628" cy="13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826842" y="536575"/>
            <a:ext cx="5534105" cy="3832117"/>
          </a:xfrm>
          <a:prstGeom prst="ellips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763713" y="4495800"/>
            <a:ext cx="1512887" cy="130810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3288" y="4502150"/>
            <a:ext cx="1512887" cy="130810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7030A0"/>
                </a:solidFill>
              </a:rPr>
              <a:t>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145088" y="4513262"/>
            <a:ext cx="1512887" cy="13081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>
                <a:solidFill>
                  <a:srgbClr val="FFFF00"/>
                </a:solidFill>
              </a:rPr>
              <a:t>6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73 -0.04004 L 0.08073 -0.03981 L 0.12552 -0.03819 C 0.13993 -0.03727 0.14358 -0.03379 0.15972 -0.03217 L 0.17917 -0.03009 C 0.19011 -0.03078 0.20122 -0.03009 0.21198 -0.03217 C 0.21493 -0.03287 0.21719 -0.03588 0.21945 -0.03819 C 0.22761 -0.04583 0.23611 -0.05301 0.24341 -0.06203 C 0.25417 -0.07523 0.25729 -0.0875 0.26424 -0.10393 C 0.26528 -0.10602 0.2665 -0.10764 0.26736 -0.10972 C 0.27014 -0.11805 0.27049 -0.12315 0.27188 -0.13171 C 0.27136 -0.16227 0.27084 -0.19282 0.27032 -0.22315 C 0.26997 -0.2419 0.26945 -0.26041 0.26875 -0.27893 C 0.26841 -0.29352 0.26858 -0.30833 0.26736 -0.32268 C 0.26702 -0.32639 0.26545 -0.3294 0.26424 -0.33264 C 0.26163 -0.34028 0.25799 -0.35023 0.25382 -0.35671 C 0.2507 -0.36157 0.24722 -0.36643 0.24341 -0.3706 C 0.24219 -0.37176 0.24045 -0.37176 0.23889 -0.37245 C 0.23542 -0.3743 0.23177 -0.37616 0.22847 -0.37847 C 0.21563 -0.38796 0.22934 -0.38217 0.2165 -0.38634 C 0.20504 -0.38449 0.19358 -0.3831 0.18212 -0.38055 C 0.17865 -0.37963 0.17518 -0.37801 0.1717 -0.37662 C 0.17032 -0.37592 0.16719 -0.37453 0.16719 -0.3743 L 0.16719 -0.37245 " pathEditMode="relative" rAng="0" ptsTypes="AAAAAAAAAAAAAAAAAAAAAA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9" y="-369095"/>
            <a:ext cx="9144000" cy="7715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0" y="2057400"/>
            <a:ext cx="8991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ình Chữ nhật 30"/>
          <p:cNvSpPr/>
          <p:nvPr/>
        </p:nvSpPr>
        <p:spPr>
          <a:xfrm>
            <a:off x="4114800" y="3886200"/>
            <a:ext cx="1066800" cy="317023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endParaRPr lang="vi-VN" sz="20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35925" y="3495035"/>
            <a:ext cx="1076325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3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Content Placeholder 29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>
          <a:xfrm>
            <a:off x="0" y="3994150"/>
            <a:ext cx="1098550" cy="1411288"/>
          </a:xfrm>
        </p:spPr>
      </p:pic>
      <p:sp>
        <p:nvSpPr>
          <p:cNvPr id="4" name="Rectangle 3"/>
          <p:cNvSpPr/>
          <p:nvPr/>
        </p:nvSpPr>
        <p:spPr>
          <a:xfrm>
            <a:off x="7906103" y="1581303"/>
            <a:ext cx="1076325" cy="2216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38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13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7" name="Content Placeholder 2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 bwMode="auto">
          <a:xfrm>
            <a:off x="2147888" y="3994150"/>
            <a:ext cx="1098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Content Placeholder 2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 bwMode="auto">
          <a:xfrm>
            <a:off x="1077913" y="3994150"/>
            <a:ext cx="10985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Content Placeholder 2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 bwMode="auto">
          <a:xfrm>
            <a:off x="3248025" y="3986213"/>
            <a:ext cx="1098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Content Placeholder 2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 bwMode="auto">
          <a:xfrm>
            <a:off x="5451475" y="3994150"/>
            <a:ext cx="109855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Content Placeholder 2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 bwMode="auto">
          <a:xfrm>
            <a:off x="4335463" y="3998913"/>
            <a:ext cx="109855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Content Placeholder 2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6" t="2251" r="7214"/>
          <a:stretch>
            <a:fillRect/>
          </a:stretch>
        </p:blipFill>
        <p:spPr bwMode="auto">
          <a:xfrm>
            <a:off x="6554788" y="3986213"/>
            <a:ext cx="1098550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" y="1870075"/>
            <a:ext cx="1081440" cy="161131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345" y="1870074"/>
            <a:ext cx="1081440" cy="161131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6645" y="1861023"/>
            <a:ext cx="1081440" cy="16113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4435" y="1861022"/>
            <a:ext cx="1081440" cy="1611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3685" y="1845289"/>
            <a:ext cx="1081440" cy="161131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75" y="1845288"/>
            <a:ext cx="1081440" cy="16113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265" y="1883722"/>
            <a:ext cx="1081440" cy="16113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38736" y="3584654"/>
            <a:ext cx="1075937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3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13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8" dur="2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0" b="1" dirty="0" smtClean="0">
                <a:latin typeface="Consolas" pitchFamily="49" charset="0"/>
              </a:rPr>
              <a:t>7</a:t>
            </a:r>
            <a:endParaRPr lang="en-US" sz="40000" b="1" dirty="0">
              <a:latin typeface="Consolas" pitchFamily="49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17412" name="Picture 5" descr="1315580695_hinhn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ình Chữ nhật 8"/>
          <p:cNvSpPr/>
          <p:nvPr/>
        </p:nvSpPr>
        <p:spPr>
          <a:xfrm>
            <a:off x="3886200" y="1447800"/>
            <a:ext cx="1830950" cy="36317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23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7</a:t>
            </a:r>
            <a:endParaRPr lang="vi-VN" sz="23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4" descr="Hinh nen 6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657600" y="1752600"/>
            <a:ext cx="1676400" cy="457200"/>
          </a:xfrm>
          <a:prstGeom prst="flowChartProcess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038600" y="2209800"/>
            <a:ext cx="1295400" cy="2362200"/>
          </a:xfrm>
          <a:prstGeom prst="parallelogram">
            <a:avLst>
              <a:gd name="adj" fmla="val 59819"/>
            </a:avLst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solidFill>
                <a:srgbClr val="3366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/>
      <p:bldP spid="12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6858000" cy="2667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KÝnh chóc c¸c c« m¹nh khoÎ </a:t>
            </a:r>
          </a:p>
          <a:p>
            <a:pPr algn="ctr"/>
            <a:r>
              <a:rPr lang="en-US" sz="2000" b="1" kern="10">
                <a:ln w="222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.VnAristote" panose="020B7200000000000000" pitchFamily="34" charset="0"/>
              </a:rPr>
              <a:t>gia ®×nh h¹nh phóc</a:t>
            </a:r>
          </a:p>
        </p:txBody>
      </p:sp>
      <p:grpSp>
        <p:nvGrpSpPr>
          <p:cNvPr id="54275" name="Group 3"/>
          <p:cNvGrpSpPr>
            <a:grpSpLocks/>
          </p:cNvGrpSpPr>
          <p:nvPr/>
        </p:nvGrpSpPr>
        <p:grpSpPr bwMode="auto">
          <a:xfrm>
            <a:off x="2971800" y="1524000"/>
            <a:ext cx="2971800" cy="1257300"/>
            <a:chOff x="1992" y="960"/>
            <a:chExt cx="1200" cy="600"/>
          </a:xfrm>
        </p:grpSpPr>
        <p:pic>
          <p:nvPicPr>
            <p:cNvPr id="28725" name="Picture 4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6" name="Picture 5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27" name="Picture 6" descr="HOAVAN~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960"/>
              <a:ext cx="600" cy="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9" name="WordArt 7"/>
          <p:cNvSpPr>
            <a:spLocks noChangeArrowheads="1" noChangeShapeType="1" noTextEdit="1"/>
          </p:cNvSpPr>
          <p:nvPr/>
        </p:nvSpPr>
        <p:spPr bwMode="auto">
          <a:xfrm>
            <a:off x="1752600" y="4724400"/>
            <a:ext cx="571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kern="1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THÚC TIẾT HỌC</a:t>
            </a:r>
          </a:p>
        </p:txBody>
      </p:sp>
      <p:pic>
        <p:nvPicPr>
          <p:cNvPr id="54280" name="Picture 8" descr="KITT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480" flipH="1">
            <a:off x="8031163" y="1371600"/>
            <a:ext cx="1112837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9" descr="housebig_w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477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0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1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2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3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4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5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9436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Picture 17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5908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004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1" name="Picture 19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352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9560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1" descr="heartandleafba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533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23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9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4" descr="heartandleafba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6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7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8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9" descr="100023_241404448_pispxdfa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2590800"/>
            <a:ext cx="838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2" name="Picture 30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105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3" name="Picture 31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4" name="Picture 32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290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5" name="Picture 33" descr="Firewrk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581400"/>
            <a:ext cx="914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306" name="Picture 34" descr="Hoa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10200"/>
            <a:ext cx="8153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702" name="Group 35"/>
          <p:cNvGrpSpPr>
            <a:grpSpLocks/>
          </p:cNvGrpSpPr>
          <p:nvPr/>
        </p:nvGrpSpPr>
        <p:grpSpPr bwMode="auto">
          <a:xfrm flipH="1" flipV="1">
            <a:off x="304800" y="304800"/>
            <a:ext cx="1800225" cy="1565275"/>
            <a:chOff x="4368" y="2880"/>
            <a:chExt cx="1200" cy="1289"/>
          </a:xfrm>
        </p:grpSpPr>
        <p:sp>
          <p:nvSpPr>
            <p:cNvPr id="28708" name="Freeform 36"/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98 h 1572"/>
                <a:gd name="T2" fmla="*/ 34 w 1337"/>
                <a:gd name="T3" fmla="*/ 98 h 1572"/>
                <a:gd name="T4" fmla="*/ 68 w 1337"/>
                <a:gd name="T5" fmla="*/ 96 h 1572"/>
                <a:gd name="T6" fmla="*/ 100 w 1337"/>
                <a:gd name="T7" fmla="*/ 94 h 1572"/>
                <a:gd name="T8" fmla="*/ 131 w 1337"/>
                <a:gd name="T9" fmla="*/ 91 h 1572"/>
                <a:gd name="T10" fmla="*/ 160 w 1337"/>
                <a:gd name="T11" fmla="*/ 87 h 1572"/>
                <a:gd name="T12" fmla="*/ 187 w 1337"/>
                <a:gd name="T13" fmla="*/ 82 h 1572"/>
                <a:gd name="T14" fmla="*/ 213 w 1337"/>
                <a:gd name="T15" fmla="*/ 76 h 1572"/>
                <a:gd name="T16" fmla="*/ 237 w 1337"/>
                <a:gd name="T17" fmla="*/ 70 h 1572"/>
                <a:gd name="T18" fmla="*/ 258 w 1337"/>
                <a:gd name="T19" fmla="*/ 63 h 1572"/>
                <a:gd name="T20" fmla="*/ 278 w 1337"/>
                <a:gd name="T21" fmla="*/ 55 h 1572"/>
                <a:gd name="T22" fmla="*/ 294 w 1337"/>
                <a:gd name="T23" fmla="*/ 47 h 1572"/>
                <a:gd name="T24" fmla="*/ 308 w 1337"/>
                <a:gd name="T25" fmla="*/ 38 h 1572"/>
                <a:gd name="T26" fmla="*/ 319 w 1337"/>
                <a:gd name="T27" fmla="*/ 29 h 1572"/>
                <a:gd name="T28" fmla="*/ 328 w 1337"/>
                <a:gd name="T29" fmla="*/ 20 h 1572"/>
                <a:gd name="T30" fmla="*/ 333 w 1337"/>
                <a:gd name="T31" fmla="*/ 10 h 1572"/>
                <a:gd name="T32" fmla="*/ 335 w 1337"/>
                <a:gd name="T33" fmla="*/ 0 h 1572"/>
                <a:gd name="T34" fmla="*/ 312 w 1337"/>
                <a:gd name="T35" fmla="*/ 0 h 1572"/>
                <a:gd name="T36" fmla="*/ 310 w 1337"/>
                <a:gd name="T37" fmla="*/ 9 h 1572"/>
                <a:gd name="T38" fmla="*/ 306 w 1337"/>
                <a:gd name="T39" fmla="*/ 19 h 1572"/>
                <a:gd name="T40" fmla="*/ 298 w 1337"/>
                <a:gd name="T41" fmla="*/ 27 h 1572"/>
                <a:gd name="T42" fmla="*/ 287 w 1337"/>
                <a:gd name="T43" fmla="*/ 36 h 1572"/>
                <a:gd name="T44" fmla="*/ 274 w 1337"/>
                <a:gd name="T45" fmla="*/ 44 h 1572"/>
                <a:gd name="T46" fmla="*/ 259 w 1337"/>
                <a:gd name="T47" fmla="*/ 51 h 1572"/>
                <a:gd name="T48" fmla="*/ 241 w 1337"/>
                <a:gd name="T49" fmla="*/ 58 h 1572"/>
                <a:gd name="T50" fmla="*/ 221 w 1337"/>
                <a:gd name="T51" fmla="*/ 65 h 1572"/>
                <a:gd name="T52" fmla="*/ 199 w 1337"/>
                <a:gd name="T53" fmla="*/ 71 h 1572"/>
                <a:gd name="T54" fmla="*/ 174 w 1337"/>
                <a:gd name="T55" fmla="*/ 76 h 1572"/>
                <a:gd name="T56" fmla="*/ 149 w 1337"/>
                <a:gd name="T57" fmla="*/ 81 h 1572"/>
                <a:gd name="T58" fmla="*/ 122 w 1337"/>
                <a:gd name="T59" fmla="*/ 84 h 1572"/>
                <a:gd name="T60" fmla="*/ 93 w 1337"/>
                <a:gd name="T61" fmla="*/ 88 h 1572"/>
                <a:gd name="T62" fmla="*/ 64 w 1337"/>
                <a:gd name="T63" fmla="*/ 90 h 1572"/>
                <a:gd name="T64" fmla="*/ 32 w 1337"/>
                <a:gd name="T65" fmla="*/ 91 h 1572"/>
                <a:gd name="T66" fmla="*/ 0 w 1337"/>
                <a:gd name="T67" fmla="*/ 92 h 1572"/>
                <a:gd name="T68" fmla="*/ 0 w 1337"/>
                <a:gd name="T69" fmla="*/ 98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271 w 1176"/>
                <a:gd name="T1" fmla="*/ 0 h 1382"/>
                <a:gd name="T2" fmla="*/ 270 w 1176"/>
                <a:gd name="T3" fmla="*/ 8 h 1382"/>
                <a:gd name="T4" fmla="*/ 266 w 1176"/>
                <a:gd name="T5" fmla="*/ 16 h 1382"/>
                <a:gd name="T6" fmla="*/ 259 w 1176"/>
                <a:gd name="T7" fmla="*/ 24 h 1382"/>
                <a:gd name="T8" fmla="*/ 250 w 1176"/>
                <a:gd name="T9" fmla="*/ 31 h 1382"/>
                <a:gd name="T10" fmla="*/ 239 w 1176"/>
                <a:gd name="T11" fmla="*/ 38 h 1382"/>
                <a:gd name="T12" fmla="*/ 225 w 1176"/>
                <a:gd name="T13" fmla="*/ 45 h 1382"/>
                <a:gd name="T14" fmla="*/ 209 w 1176"/>
                <a:gd name="T15" fmla="*/ 51 h 1382"/>
                <a:gd name="T16" fmla="*/ 192 w 1176"/>
                <a:gd name="T17" fmla="*/ 57 h 1382"/>
                <a:gd name="T18" fmla="*/ 173 w 1176"/>
                <a:gd name="T19" fmla="*/ 62 h 1382"/>
                <a:gd name="T20" fmla="*/ 152 w 1176"/>
                <a:gd name="T21" fmla="*/ 66 h 1382"/>
                <a:gd name="T22" fmla="*/ 129 w 1176"/>
                <a:gd name="T23" fmla="*/ 70 h 1382"/>
                <a:gd name="T24" fmla="*/ 106 w 1176"/>
                <a:gd name="T25" fmla="*/ 74 h 1382"/>
                <a:gd name="T26" fmla="*/ 81 w 1176"/>
                <a:gd name="T27" fmla="*/ 76 h 1382"/>
                <a:gd name="T28" fmla="*/ 55 w 1176"/>
                <a:gd name="T29" fmla="*/ 78 h 1382"/>
                <a:gd name="T30" fmla="*/ 28 w 1176"/>
                <a:gd name="T31" fmla="*/ 79 h 1382"/>
                <a:gd name="T32" fmla="*/ 0 w 1176"/>
                <a:gd name="T33" fmla="*/ 80 h 1382"/>
                <a:gd name="T34" fmla="*/ 0 w 1176"/>
                <a:gd name="T35" fmla="*/ 87 h 1382"/>
                <a:gd name="T36" fmla="*/ 30 w 1176"/>
                <a:gd name="T37" fmla="*/ 86 h 1382"/>
                <a:gd name="T38" fmla="*/ 59 w 1176"/>
                <a:gd name="T39" fmla="*/ 85 h 1382"/>
                <a:gd name="T40" fmla="*/ 88 w 1176"/>
                <a:gd name="T41" fmla="*/ 83 h 1382"/>
                <a:gd name="T42" fmla="*/ 114 w 1176"/>
                <a:gd name="T43" fmla="*/ 80 h 1382"/>
                <a:gd name="T44" fmla="*/ 140 w 1176"/>
                <a:gd name="T45" fmla="*/ 76 h 1382"/>
                <a:gd name="T46" fmla="*/ 165 w 1176"/>
                <a:gd name="T47" fmla="*/ 72 h 1382"/>
                <a:gd name="T48" fmla="*/ 187 w 1176"/>
                <a:gd name="T49" fmla="*/ 67 h 1382"/>
                <a:gd name="T50" fmla="*/ 208 w 1176"/>
                <a:gd name="T51" fmla="*/ 61 h 1382"/>
                <a:gd name="T52" fmla="*/ 227 w 1176"/>
                <a:gd name="T53" fmla="*/ 55 h 1382"/>
                <a:gd name="T54" fmla="*/ 244 w 1176"/>
                <a:gd name="T55" fmla="*/ 49 h 1382"/>
                <a:gd name="T56" fmla="*/ 259 w 1176"/>
                <a:gd name="T57" fmla="*/ 41 h 1382"/>
                <a:gd name="T58" fmla="*/ 271 w 1176"/>
                <a:gd name="T59" fmla="*/ 34 h 1382"/>
                <a:gd name="T60" fmla="*/ 281 w 1176"/>
                <a:gd name="T61" fmla="*/ 26 h 1382"/>
                <a:gd name="T62" fmla="*/ 288 w 1176"/>
                <a:gd name="T63" fmla="*/ 17 h 1382"/>
                <a:gd name="T64" fmla="*/ 293 w 1176"/>
                <a:gd name="T65" fmla="*/ 9 h 1382"/>
                <a:gd name="T66" fmla="*/ 294 w 1176"/>
                <a:gd name="T67" fmla="*/ 0 h 1382"/>
                <a:gd name="T68" fmla="*/ 27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231 w 1014"/>
                <a:gd name="T1" fmla="*/ 0 h 1193"/>
                <a:gd name="T2" fmla="*/ 229 w 1014"/>
                <a:gd name="T3" fmla="*/ 7 h 1193"/>
                <a:gd name="T4" fmla="*/ 226 w 1014"/>
                <a:gd name="T5" fmla="*/ 14 h 1193"/>
                <a:gd name="T6" fmla="*/ 221 w 1014"/>
                <a:gd name="T7" fmla="*/ 20 h 1193"/>
                <a:gd name="T8" fmla="*/ 213 w 1014"/>
                <a:gd name="T9" fmla="*/ 26 h 1193"/>
                <a:gd name="T10" fmla="*/ 203 w 1014"/>
                <a:gd name="T11" fmla="*/ 32 h 1193"/>
                <a:gd name="T12" fmla="*/ 191 w 1014"/>
                <a:gd name="T13" fmla="*/ 38 h 1193"/>
                <a:gd name="T14" fmla="*/ 178 w 1014"/>
                <a:gd name="T15" fmla="*/ 43 h 1193"/>
                <a:gd name="T16" fmla="*/ 163 w 1014"/>
                <a:gd name="T17" fmla="*/ 48 h 1193"/>
                <a:gd name="T18" fmla="*/ 147 w 1014"/>
                <a:gd name="T19" fmla="*/ 52 h 1193"/>
                <a:gd name="T20" fmla="*/ 129 w 1014"/>
                <a:gd name="T21" fmla="*/ 56 h 1193"/>
                <a:gd name="T22" fmla="*/ 110 w 1014"/>
                <a:gd name="T23" fmla="*/ 59 h 1193"/>
                <a:gd name="T24" fmla="*/ 90 w 1014"/>
                <a:gd name="T25" fmla="*/ 62 h 1193"/>
                <a:gd name="T26" fmla="*/ 69 w 1014"/>
                <a:gd name="T27" fmla="*/ 65 h 1193"/>
                <a:gd name="T28" fmla="*/ 47 w 1014"/>
                <a:gd name="T29" fmla="*/ 66 h 1193"/>
                <a:gd name="T30" fmla="*/ 24 w 1014"/>
                <a:gd name="T31" fmla="*/ 67 h 1193"/>
                <a:gd name="T32" fmla="*/ 0 w 1014"/>
                <a:gd name="T33" fmla="*/ 68 h 1193"/>
                <a:gd name="T34" fmla="*/ 0 w 1014"/>
                <a:gd name="T35" fmla="*/ 74 h 1193"/>
                <a:gd name="T36" fmla="*/ 26 w 1014"/>
                <a:gd name="T37" fmla="*/ 74 h 1193"/>
                <a:gd name="T38" fmla="*/ 51 w 1014"/>
                <a:gd name="T39" fmla="*/ 73 h 1193"/>
                <a:gd name="T40" fmla="*/ 76 w 1014"/>
                <a:gd name="T41" fmla="*/ 71 h 1193"/>
                <a:gd name="T42" fmla="*/ 99 w 1014"/>
                <a:gd name="T43" fmla="*/ 69 h 1193"/>
                <a:gd name="T44" fmla="*/ 121 w 1014"/>
                <a:gd name="T45" fmla="*/ 65 h 1193"/>
                <a:gd name="T46" fmla="*/ 142 w 1014"/>
                <a:gd name="T47" fmla="*/ 62 h 1193"/>
                <a:gd name="T48" fmla="*/ 161 w 1014"/>
                <a:gd name="T49" fmla="*/ 57 h 1193"/>
                <a:gd name="T50" fmla="*/ 180 w 1014"/>
                <a:gd name="T51" fmla="*/ 53 h 1193"/>
                <a:gd name="T52" fmla="*/ 196 w 1014"/>
                <a:gd name="T53" fmla="*/ 47 h 1193"/>
                <a:gd name="T54" fmla="*/ 210 w 1014"/>
                <a:gd name="T55" fmla="*/ 42 h 1193"/>
                <a:gd name="T56" fmla="*/ 223 w 1014"/>
                <a:gd name="T57" fmla="*/ 35 h 1193"/>
                <a:gd name="T58" fmla="*/ 234 w 1014"/>
                <a:gd name="T59" fmla="*/ 29 h 1193"/>
                <a:gd name="T60" fmla="*/ 242 w 1014"/>
                <a:gd name="T61" fmla="*/ 22 h 1193"/>
                <a:gd name="T62" fmla="*/ 249 w 1014"/>
                <a:gd name="T63" fmla="*/ 15 h 1193"/>
                <a:gd name="T64" fmla="*/ 252 w 1014"/>
                <a:gd name="T65" fmla="*/ 7 h 1193"/>
                <a:gd name="T66" fmla="*/ 254 w 1014"/>
                <a:gd name="T67" fmla="*/ 0 h 1193"/>
                <a:gd name="T68" fmla="*/ 23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39"/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247 w 1272"/>
                <a:gd name="T1" fmla="*/ 0 h 1495"/>
                <a:gd name="T2" fmla="*/ 245 w 1272"/>
                <a:gd name="T3" fmla="*/ 8 h 1495"/>
                <a:gd name="T4" fmla="*/ 242 w 1272"/>
                <a:gd name="T5" fmla="*/ 15 h 1495"/>
                <a:gd name="T6" fmla="*/ 236 w 1272"/>
                <a:gd name="T7" fmla="*/ 22 h 1495"/>
                <a:gd name="T8" fmla="*/ 228 w 1272"/>
                <a:gd name="T9" fmla="*/ 28 h 1495"/>
                <a:gd name="T10" fmla="*/ 217 w 1272"/>
                <a:gd name="T11" fmla="*/ 35 h 1495"/>
                <a:gd name="T12" fmla="*/ 204 w 1272"/>
                <a:gd name="T13" fmla="*/ 41 h 1495"/>
                <a:gd name="T14" fmla="*/ 190 w 1272"/>
                <a:gd name="T15" fmla="*/ 47 h 1495"/>
                <a:gd name="T16" fmla="*/ 174 w 1272"/>
                <a:gd name="T17" fmla="*/ 52 h 1495"/>
                <a:gd name="T18" fmla="*/ 158 w 1272"/>
                <a:gd name="T19" fmla="*/ 56 h 1495"/>
                <a:gd name="T20" fmla="*/ 138 w 1272"/>
                <a:gd name="T21" fmla="*/ 60 h 1495"/>
                <a:gd name="T22" fmla="*/ 118 w 1272"/>
                <a:gd name="T23" fmla="*/ 64 h 1495"/>
                <a:gd name="T24" fmla="*/ 96 w 1272"/>
                <a:gd name="T25" fmla="*/ 67 h 1495"/>
                <a:gd name="T26" fmla="*/ 73 w 1272"/>
                <a:gd name="T27" fmla="*/ 70 h 1495"/>
                <a:gd name="T28" fmla="*/ 50 w 1272"/>
                <a:gd name="T29" fmla="*/ 71 h 1495"/>
                <a:gd name="T30" fmla="*/ 25 w 1272"/>
                <a:gd name="T31" fmla="*/ 72 h 1495"/>
                <a:gd name="T32" fmla="*/ 0 w 1272"/>
                <a:gd name="T33" fmla="*/ 73 h 1495"/>
                <a:gd name="T34" fmla="*/ 0 w 1272"/>
                <a:gd name="T35" fmla="*/ 94 h 1495"/>
                <a:gd name="T36" fmla="*/ 32 w 1272"/>
                <a:gd name="T37" fmla="*/ 93 h 1495"/>
                <a:gd name="T38" fmla="*/ 63 w 1272"/>
                <a:gd name="T39" fmla="*/ 92 h 1495"/>
                <a:gd name="T40" fmla="*/ 94 w 1272"/>
                <a:gd name="T41" fmla="*/ 89 h 1495"/>
                <a:gd name="T42" fmla="*/ 123 w 1272"/>
                <a:gd name="T43" fmla="*/ 86 h 1495"/>
                <a:gd name="T44" fmla="*/ 151 w 1272"/>
                <a:gd name="T45" fmla="*/ 82 h 1495"/>
                <a:gd name="T46" fmla="*/ 177 w 1272"/>
                <a:gd name="T47" fmla="*/ 78 h 1495"/>
                <a:gd name="T48" fmla="*/ 201 w 1272"/>
                <a:gd name="T49" fmla="*/ 72 h 1495"/>
                <a:gd name="T50" fmla="*/ 224 w 1272"/>
                <a:gd name="T51" fmla="*/ 66 h 1495"/>
                <a:gd name="T52" fmla="*/ 244 w 1272"/>
                <a:gd name="T53" fmla="*/ 60 h 1495"/>
                <a:gd name="T54" fmla="*/ 263 w 1272"/>
                <a:gd name="T55" fmla="*/ 52 h 1495"/>
                <a:gd name="T56" fmla="*/ 279 w 1272"/>
                <a:gd name="T57" fmla="*/ 45 h 1495"/>
                <a:gd name="T58" fmla="*/ 292 w 1272"/>
                <a:gd name="T59" fmla="*/ 36 h 1495"/>
                <a:gd name="T60" fmla="*/ 303 w 1272"/>
                <a:gd name="T61" fmla="*/ 28 h 1495"/>
                <a:gd name="T62" fmla="*/ 310 w 1272"/>
                <a:gd name="T63" fmla="*/ 19 h 1495"/>
                <a:gd name="T64" fmla="*/ 315 w 1272"/>
                <a:gd name="T65" fmla="*/ 10 h 1495"/>
                <a:gd name="T66" fmla="*/ 317 w 1272"/>
                <a:gd name="T67" fmla="*/ 0 h 1495"/>
                <a:gd name="T68" fmla="*/ 247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40"/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98 h 1572"/>
                <a:gd name="T2" fmla="*/ 35 w 1338"/>
                <a:gd name="T3" fmla="*/ 98 h 1572"/>
                <a:gd name="T4" fmla="*/ 68 w 1338"/>
                <a:gd name="T5" fmla="*/ 96 h 1572"/>
                <a:gd name="T6" fmla="*/ 100 w 1338"/>
                <a:gd name="T7" fmla="*/ 94 h 1572"/>
                <a:gd name="T8" fmla="*/ 131 w 1338"/>
                <a:gd name="T9" fmla="*/ 91 h 1572"/>
                <a:gd name="T10" fmla="*/ 160 w 1338"/>
                <a:gd name="T11" fmla="*/ 87 h 1572"/>
                <a:gd name="T12" fmla="*/ 188 w 1338"/>
                <a:gd name="T13" fmla="*/ 82 h 1572"/>
                <a:gd name="T14" fmla="*/ 213 w 1338"/>
                <a:gd name="T15" fmla="*/ 76 h 1572"/>
                <a:gd name="T16" fmla="*/ 237 w 1338"/>
                <a:gd name="T17" fmla="*/ 70 h 1572"/>
                <a:gd name="T18" fmla="*/ 259 w 1338"/>
                <a:gd name="T19" fmla="*/ 63 h 1572"/>
                <a:gd name="T20" fmla="*/ 278 w 1338"/>
                <a:gd name="T21" fmla="*/ 55 h 1572"/>
                <a:gd name="T22" fmla="*/ 294 w 1338"/>
                <a:gd name="T23" fmla="*/ 47 h 1572"/>
                <a:gd name="T24" fmla="*/ 308 w 1338"/>
                <a:gd name="T25" fmla="*/ 38 h 1572"/>
                <a:gd name="T26" fmla="*/ 320 w 1338"/>
                <a:gd name="T27" fmla="*/ 29 h 1572"/>
                <a:gd name="T28" fmla="*/ 328 w 1338"/>
                <a:gd name="T29" fmla="*/ 20 h 1572"/>
                <a:gd name="T30" fmla="*/ 333 w 1338"/>
                <a:gd name="T31" fmla="*/ 10 h 1572"/>
                <a:gd name="T32" fmla="*/ 335 w 1338"/>
                <a:gd name="T33" fmla="*/ 0 h 1572"/>
                <a:gd name="T34" fmla="*/ 312 w 1338"/>
                <a:gd name="T35" fmla="*/ 0 h 1572"/>
                <a:gd name="T36" fmla="*/ 310 w 1338"/>
                <a:gd name="T37" fmla="*/ 10 h 1572"/>
                <a:gd name="T38" fmla="*/ 306 w 1338"/>
                <a:gd name="T39" fmla="*/ 19 h 1572"/>
                <a:gd name="T40" fmla="*/ 298 w 1338"/>
                <a:gd name="T41" fmla="*/ 27 h 1572"/>
                <a:gd name="T42" fmla="*/ 287 w 1338"/>
                <a:gd name="T43" fmla="*/ 36 h 1572"/>
                <a:gd name="T44" fmla="*/ 274 w 1338"/>
                <a:gd name="T45" fmla="*/ 44 h 1572"/>
                <a:gd name="T46" fmla="*/ 259 w 1338"/>
                <a:gd name="T47" fmla="*/ 51 h 1572"/>
                <a:gd name="T48" fmla="*/ 241 w 1338"/>
                <a:gd name="T49" fmla="*/ 58 h 1572"/>
                <a:gd name="T50" fmla="*/ 221 w 1338"/>
                <a:gd name="T51" fmla="*/ 65 h 1572"/>
                <a:gd name="T52" fmla="*/ 199 w 1338"/>
                <a:gd name="T53" fmla="*/ 71 h 1572"/>
                <a:gd name="T54" fmla="*/ 175 w 1338"/>
                <a:gd name="T55" fmla="*/ 76 h 1572"/>
                <a:gd name="T56" fmla="*/ 149 w 1338"/>
                <a:gd name="T57" fmla="*/ 81 h 1572"/>
                <a:gd name="T58" fmla="*/ 122 w 1338"/>
                <a:gd name="T59" fmla="*/ 84 h 1572"/>
                <a:gd name="T60" fmla="*/ 93 w 1338"/>
                <a:gd name="T61" fmla="*/ 88 h 1572"/>
                <a:gd name="T62" fmla="*/ 64 w 1338"/>
                <a:gd name="T63" fmla="*/ 90 h 1572"/>
                <a:gd name="T64" fmla="*/ 33 w 1338"/>
                <a:gd name="T65" fmla="*/ 91 h 1572"/>
                <a:gd name="T66" fmla="*/ 0 w 1338"/>
                <a:gd name="T67" fmla="*/ 92 h 1572"/>
                <a:gd name="T68" fmla="*/ 0 w 1338"/>
                <a:gd name="T69" fmla="*/ 98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41"/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271 w 1176"/>
                <a:gd name="T1" fmla="*/ 0 h 1383"/>
                <a:gd name="T2" fmla="*/ 270 w 1176"/>
                <a:gd name="T3" fmla="*/ 8 h 1383"/>
                <a:gd name="T4" fmla="*/ 266 w 1176"/>
                <a:gd name="T5" fmla="*/ 16 h 1383"/>
                <a:gd name="T6" fmla="*/ 260 w 1176"/>
                <a:gd name="T7" fmla="*/ 24 h 1383"/>
                <a:gd name="T8" fmla="*/ 250 w 1176"/>
                <a:gd name="T9" fmla="*/ 31 h 1383"/>
                <a:gd name="T10" fmla="*/ 239 w 1176"/>
                <a:gd name="T11" fmla="*/ 38 h 1383"/>
                <a:gd name="T12" fmla="*/ 225 w 1176"/>
                <a:gd name="T13" fmla="*/ 45 h 1383"/>
                <a:gd name="T14" fmla="*/ 210 w 1176"/>
                <a:gd name="T15" fmla="*/ 51 h 1383"/>
                <a:gd name="T16" fmla="*/ 192 w 1176"/>
                <a:gd name="T17" fmla="*/ 56 h 1383"/>
                <a:gd name="T18" fmla="*/ 173 w 1176"/>
                <a:gd name="T19" fmla="*/ 62 h 1383"/>
                <a:gd name="T20" fmla="*/ 152 w 1176"/>
                <a:gd name="T21" fmla="*/ 66 h 1383"/>
                <a:gd name="T22" fmla="*/ 130 w 1176"/>
                <a:gd name="T23" fmla="*/ 70 h 1383"/>
                <a:gd name="T24" fmla="*/ 106 w 1176"/>
                <a:gd name="T25" fmla="*/ 74 h 1383"/>
                <a:gd name="T26" fmla="*/ 81 w 1176"/>
                <a:gd name="T27" fmla="*/ 76 h 1383"/>
                <a:gd name="T28" fmla="*/ 55 w 1176"/>
                <a:gd name="T29" fmla="*/ 78 h 1383"/>
                <a:gd name="T30" fmla="*/ 28 w 1176"/>
                <a:gd name="T31" fmla="*/ 79 h 1383"/>
                <a:gd name="T32" fmla="*/ 0 w 1176"/>
                <a:gd name="T33" fmla="*/ 80 h 1383"/>
                <a:gd name="T34" fmla="*/ 0 w 1176"/>
                <a:gd name="T35" fmla="*/ 87 h 1383"/>
                <a:gd name="T36" fmla="*/ 30 w 1176"/>
                <a:gd name="T37" fmla="*/ 86 h 1383"/>
                <a:gd name="T38" fmla="*/ 59 w 1176"/>
                <a:gd name="T39" fmla="*/ 85 h 1383"/>
                <a:gd name="T40" fmla="*/ 88 w 1176"/>
                <a:gd name="T41" fmla="*/ 83 h 1383"/>
                <a:gd name="T42" fmla="*/ 115 w 1176"/>
                <a:gd name="T43" fmla="*/ 80 h 1383"/>
                <a:gd name="T44" fmla="*/ 141 w 1176"/>
                <a:gd name="T45" fmla="*/ 76 h 1383"/>
                <a:gd name="T46" fmla="*/ 165 w 1176"/>
                <a:gd name="T47" fmla="*/ 72 h 1383"/>
                <a:gd name="T48" fmla="*/ 188 w 1176"/>
                <a:gd name="T49" fmla="*/ 67 h 1383"/>
                <a:gd name="T50" fmla="*/ 208 w 1176"/>
                <a:gd name="T51" fmla="*/ 61 h 1383"/>
                <a:gd name="T52" fmla="*/ 227 w 1176"/>
                <a:gd name="T53" fmla="*/ 55 h 1383"/>
                <a:gd name="T54" fmla="*/ 244 w 1176"/>
                <a:gd name="T55" fmla="*/ 48 h 1383"/>
                <a:gd name="T56" fmla="*/ 259 w 1176"/>
                <a:gd name="T57" fmla="*/ 41 h 1383"/>
                <a:gd name="T58" fmla="*/ 271 w 1176"/>
                <a:gd name="T59" fmla="*/ 34 h 1383"/>
                <a:gd name="T60" fmla="*/ 281 w 1176"/>
                <a:gd name="T61" fmla="*/ 26 h 1383"/>
                <a:gd name="T62" fmla="*/ 288 w 1176"/>
                <a:gd name="T63" fmla="*/ 18 h 1383"/>
                <a:gd name="T64" fmla="*/ 293 w 1176"/>
                <a:gd name="T65" fmla="*/ 9 h 1383"/>
                <a:gd name="T66" fmla="*/ 294 w 1176"/>
                <a:gd name="T67" fmla="*/ 0 h 1383"/>
                <a:gd name="T68" fmla="*/ 27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42"/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230 w 1011"/>
                <a:gd name="T1" fmla="*/ 0 h 1223"/>
                <a:gd name="T2" fmla="*/ 229 w 1011"/>
                <a:gd name="T3" fmla="*/ 7 h 1223"/>
                <a:gd name="T4" fmla="*/ 226 w 1011"/>
                <a:gd name="T5" fmla="*/ 14 h 1223"/>
                <a:gd name="T6" fmla="*/ 220 w 1011"/>
                <a:gd name="T7" fmla="*/ 21 h 1223"/>
                <a:gd name="T8" fmla="*/ 212 w 1011"/>
                <a:gd name="T9" fmla="*/ 27 h 1223"/>
                <a:gd name="T10" fmla="*/ 202 w 1011"/>
                <a:gd name="T11" fmla="*/ 33 h 1223"/>
                <a:gd name="T12" fmla="*/ 191 w 1011"/>
                <a:gd name="T13" fmla="*/ 39 h 1223"/>
                <a:gd name="T14" fmla="*/ 178 w 1011"/>
                <a:gd name="T15" fmla="*/ 44 h 1223"/>
                <a:gd name="T16" fmla="*/ 163 w 1011"/>
                <a:gd name="T17" fmla="*/ 49 h 1223"/>
                <a:gd name="T18" fmla="*/ 147 w 1011"/>
                <a:gd name="T19" fmla="*/ 54 h 1223"/>
                <a:gd name="T20" fmla="*/ 129 w 1011"/>
                <a:gd name="T21" fmla="*/ 58 h 1223"/>
                <a:gd name="T22" fmla="*/ 110 w 1011"/>
                <a:gd name="T23" fmla="*/ 61 h 1223"/>
                <a:gd name="T24" fmla="*/ 90 w 1011"/>
                <a:gd name="T25" fmla="*/ 64 h 1223"/>
                <a:gd name="T26" fmla="*/ 69 w 1011"/>
                <a:gd name="T27" fmla="*/ 67 h 1223"/>
                <a:gd name="T28" fmla="*/ 47 w 1011"/>
                <a:gd name="T29" fmla="*/ 68 h 1223"/>
                <a:gd name="T30" fmla="*/ 24 w 1011"/>
                <a:gd name="T31" fmla="*/ 69 h 1223"/>
                <a:gd name="T32" fmla="*/ 0 w 1011"/>
                <a:gd name="T33" fmla="*/ 70 h 1223"/>
                <a:gd name="T34" fmla="*/ 0 w 1011"/>
                <a:gd name="T35" fmla="*/ 77 h 1223"/>
                <a:gd name="T36" fmla="*/ 26 w 1011"/>
                <a:gd name="T37" fmla="*/ 76 h 1223"/>
                <a:gd name="T38" fmla="*/ 51 w 1011"/>
                <a:gd name="T39" fmla="*/ 75 h 1223"/>
                <a:gd name="T40" fmla="*/ 76 w 1011"/>
                <a:gd name="T41" fmla="*/ 73 h 1223"/>
                <a:gd name="T42" fmla="*/ 99 w 1011"/>
                <a:gd name="T43" fmla="*/ 70 h 1223"/>
                <a:gd name="T44" fmla="*/ 121 w 1011"/>
                <a:gd name="T45" fmla="*/ 67 h 1223"/>
                <a:gd name="T46" fmla="*/ 142 w 1011"/>
                <a:gd name="T47" fmla="*/ 63 h 1223"/>
                <a:gd name="T48" fmla="*/ 162 w 1011"/>
                <a:gd name="T49" fmla="*/ 59 h 1223"/>
                <a:gd name="T50" fmla="*/ 179 w 1011"/>
                <a:gd name="T51" fmla="*/ 54 h 1223"/>
                <a:gd name="T52" fmla="*/ 196 w 1011"/>
                <a:gd name="T53" fmla="*/ 48 h 1223"/>
                <a:gd name="T54" fmla="*/ 210 w 1011"/>
                <a:gd name="T55" fmla="*/ 42 h 1223"/>
                <a:gd name="T56" fmla="*/ 223 w 1011"/>
                <a:gd name="T57" fmla="*/ 36 h 1223"/>
                <a:gd name="T58" fmla="*/ 233 w 1011"/>
                <a:gd name="T59" fmla="*/ 30 h 1223"/>
                <a:gd name="T60" fmla="*/ 242 w 1011"/>
                <a:gd name="T61" fmla="*/ 23 h 1223"/>
                <a:gd name="T62" fmla="*/ 248 w 1011"/>
                <a:gd name="T63" fmla="*/ 15 h 1223"/>
                <a:gd name="T64" fmla="*/ 252 w 1011"/>
                <a:gd name="T65" fmla="*/ 8 h 1223"/>
                <a:gd name="T66" fmla="*/ 253 w 1011"/>
                <a:gd name="T67" fmla="*/ 0 h 1223"/>
                <a:gd name="T68" fmla="*/ 230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33CC33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290EF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8715" name="Group 43"/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28716" name="Picture 44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7" name="Picture 45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8" name="Picture 46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9" name="Picture 47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0" name="Picture 48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1" name="Picture 49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2" name="Picture 50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3" name="Picture 51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24" name="Picture 52" descr="POINTSTA"/>
              <p:cNvPicPr preferRelativeResize="0"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33CC33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290EF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8703" name="Picture 72" descr="felicitsh71-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73" descr="Awreath1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9624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74" descr="chuc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8153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75" descr="XMASCA~1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267200"/>
            <a:ext cx="2743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76" descr="1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667000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54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4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54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4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43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43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3" dur="1000"/>
                                        <p:tgtEl>
                                          <p:spTgt spid="5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9" grpId="0" animBg="1"/>
      <p:bldP spid="54279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̀nh trình">
  <a:themeElements>
    <a:clrScheme name="Hành trình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Hành trình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Hành trình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Hành trình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955</TotalTime>
  <Words>102</Words>
  <Application>Microsoft Office PowerPoint</Application>
  <PresentationFormat>On-screen Show (4:3)</PresentationFormat>
  <Paragraphs>24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Hành trình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7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Techsi.vn</cp:lastModifiedBy>
  <cp:revision>57</cp:revision>
  <dcterms:created xsi:type="dcterms:W3CDTF">2011-10-24T17:04:07Z</dcterms:created>
  <dcterms:modified xsi:type="dcterms:W3CDTF">2025-03-11T03:50:55Z</dcterms:modified>
</cp:coreProperties>
</file>