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aloo" panose="020B0604020202020204" charset="0"/>
      <p:regular r:id="rId11"/>
    </p:embeddedFont>
    <p:embeddedFont>
      <p:font typeface="Chonburi" panose="00000500000000000000" pitchFamily="2" charset="-34"/>
      <p:regular r:id="rId12"/>
    </p:embeddedFont>
    <p:embeddedFont>
      <p:font typeface="DejaVu Sans Bold" panose="020B0604020202020204" charset="0"/>
      <p:regular r:id="rId13"/>
    </p:embeddedFont>
    <p:embeddedFont>
      <p:font typeface="DejaVu Serif Bold" panose="020B0604020202020204" charset="0"/>
      <p:regular r:id="rId14"/>
    </p:embeddedFont>
    <p:embeddedFont>
      <p:font typeface="Garet Ultra-Bold" panose="020B0604020202020204" charset="0"/>
      <p:regular r:id="rId15"/>
    </p:embeddedFont>
    <p:embeddedFont>
      <p:font typeface="League Spartan" panose="020B0604020202020204" charset="0"/>
      <p:regular r:id="rId16"/>
    </p:embeddedFont>
    <p:embeddedFont>
      <p:font typeface="Muli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BBC94-65B6-4AAA-A62D-4447F7B87C31}" v="10" dt="2024-08-23T03:14:13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D59BBC94-65B6-4AAA-A62D-4447F7B87C31}"/>
    <pc:docChg chg="modSld">
      <pc:chgData name="DOAN THI HAI YEN" userId="46ce6b64e9072719" providerId="LiveId" clId="{D59BBC94-65B6-4AAA-A62D-4447F7B87C31}" dt="2024-08-23T03:14:13.993" v="9"/>
      <pc:docMkLst>
        <pc:docMk/>
      </pc:docMkLst>
      <pc:sldChg chg="modTransition">
        <pc:chgData name="DOAN THI HAI YEN" userId="46ce6b64e9072719" providerId="LiveId" clId="{D59BBC94-65B6-4AAA-A62D-4447F7B87C31}" dt="2024-08-23T03:13:53.206" v="1"/>
        <pc:sldMkLst>
          <pc:docMk/>
          <pc:sldMk cId="0" sldId="256"/>
        </pc:sldMkLst>
      </pc:sldChg>
      <pc:sldChg chg="modSp modTransition">
        <pc:chgData name="DOAN THI HAI YEN" userId="46ce6b64e9072719" providerId="LiveId" clId="{D59BBC94-65B6-4AAA-A62D-4447F7B87C31}" dt="2024-08-23T03:13:55.453" v="2"/>
        <pc:sldMkLst>
          <pc:docMk/>
          <pc:sldMk cId="0" sldId="257"/>
        </pc:sldMkLst>
        <pc:spChg chg="mod">
          <ac:chgData name="DOAN THI HAI YEN" userId="46ce6b64e9072719" providerId="LiveId" clId="{D59BBC94-65B6-4AAA-A62D-4447F7B87C31}" dt="2024-08-23T03:13:47.043" v="0"/>
          <ac:spMkLst>
            <pc:docMk/>
            <pc:sldMk cId="0" sldId="257"/>
            <ac:spMk id="41" creationId="{00000000-0000-0000-0000-000000000000}"/>
          </ac:spMkLst>
        </pc:spChg>
      </pc:sldChg>
      <pc:sldChg chg="modTransition">
        <pc:chgData name="DOAN THI HAI YEN" userId="46ce6b64e9072719" providerId="LiveId" clId="{D59BBC94-65B6-4AAA-A62D-4447F7B87C31}" dt="2024-08-23T03:13:57.533" v="3"/>
        <pc:sldMkLst>
          <pc:docMk/>
          <pc:sldMk cId="0" sldId="258"/>
        </pc:sldMkLst>
      </pc:sldChg>
      <pc:sldChg chg="modTransition">
        <pc:chgData name="DOAN THI HAI YEN" userId="46ce6b64e9072719" providerId="LiveId" clId="{D59BBC94-65B6-4AAA-A62D-4447F7B87C31}" dt="2024-08-23T03:13:59.793" v="4"/>
        <pc:sldMkLst>
          <pc:docMk/>
          <pc:sldMk cId="0" sldId="259"/>
        </pc:sldMkLst>
      </pc:sldChg>
      <pc:sldChg chg="modTransition">
        <pc:chgData name="DOAN THI HAI YEN" userId="46ce6b64e9072719" providerId="LiveId" clId="{D59BBC94-65B6-4AAA-A62D-4447F7B87C31}" dt="2024-08-23T03:14:02.915" v="5"/>
        <pc:sldMkLst>
          <pc:docMk/>
          <pc:sldMk cId="0" sldId="260"/>
        </pc:sldMkLst>
      </pc:sldChg>
      <pc:sldChg chg="modTransition">
        <pc:chgData name="DOAN THI HAI YEN" userId="46ce6b64e9072719" providerId="LiveId" clId="{D59BBC94-65B6-4AAA-A62D-4447F7B87C31}" dt="2024-08-23T03:14:05.443" v="6"/>
        <pc:sldMkLst>
          <pc:docMk/>
          <pc:sldMk cId="0" sldId="261"/>
        </pc:sldMkLst>
      </pc:sldChg>
      <pc:sldChg chg="modTransition">
        <pc:chgData name="DOAN THI HAI YEN" userId="46ce6b64e9072719" providerId="LiveId" clId="{D59BBC94-65B6-4AAA-A62D-4447F7B87C31}" dt="2024-08-23T03:14:07.404" v="7"/>
        <pc:sldMkLst>
          <pc:docMk/>
          <pc:sldMk cId="0" sldId="262"/>
        </pc:sldMkLst>
      </pc:sldChg>
      <pc:sldChg chg="modTransition">
        <pc:chgData name="DOAN THI HAI YEN" userId="46ce6b64e9072719" providerId="LiveId" clId="{D59BBC94-65B6-4AAA-A62D-4447F7B87C31}" dt="2024-08-23T03:14:10.803" v="8"/>
        <pc:sldMkLst>
          <pc:docMk/>
          <pc:sldMk cId="0" sldId="263"/>
        </pc:sldMkLst>
      </pc:sldChg>
      <pc:sldChg chg="modTransition">
        <pc:chgData name="DOAN THI HAI YEN" userId="46ce6b64e9072719" providerId="LiveId" clId="{D59BBC94-65B6-4AAA-A62D-4447F7B87C31}" dt="2024-08-23T03:14:13.993" v="9"/>
        <pc:sldMkLst>
          <pc:docMk/>
          <pc:sldMk cId="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_Vq-9OCBxA?si=7xCdlY1W4V80BUaj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6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512844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1216692" y="2015561"/>
            <a:ext cx="5103892" cy="7249423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35867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306680" y="2745381"/>
            <a:ext cx="9330436" cy="423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0"/>
              </a:lnSpc>
              <a:spcBef>
                <a:spcPct val="0"/>
              </a:spcBef>
            </a:pPr>
            <a:r>
              <a:rPr lang="en-US" sz="8580">
                <a:solidFill>
                  <a:srgbClr val="8B414B"/>
                </a:solidFill>
                <a:latin typeface="Chonburi"/>
                <a:ea typeface="Chonburi"/>
                <a:cs typeface="Chonburi"/>
                <a:sym typeface="Chonburi"/>
              </a:rPr>
              <a:t>TÌM HIỂU VỀ CÔNG VIỆC CỦA MẸ</a:t>
            </a:r>
          </a:p>
        </p:txBody>
      </p:sp>
      <p:sp>
        <p:nvSpPr>
          <p:cNvPr id="40" name="AutoShape 40"/>
          <p:cNvSpPr/>
          <p:nvPr/>
        </p:nvSpPr>
        <p:spPr>
          <a:xfrm>
            <a:off x="7383873" y="6427119"/>
            <a:ext cx="4241077" cy="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Freeform 41"/>
          <p:cNvSpPr/>
          <p:nvPr/>
        </p:nvSpPr>
        <p:spPr>
          <a:xfrm rot="664027">
            <a:off x="1487295" y="2226403"/>
            <a:ext cx="761423" cy="677667"/>
          </a:xfrm>
          <a:custGeom>
            <a:avLst/>
            <a:gdLst/>
            <a:ahLst/>
            <a:cxnLst/>
            <a:rect l="l" t="t" r="r" b="b"/>
            <a:pathLst>
              <a:path w="761423" h="677667">
                <a:moveTo>
                  <a:pt x="0" y="0"/>
                </a:moveTo>
                <a:lnTo>
                  <a:pt x="761423" y="0"/>
                </a:lnTo>
                <a:lnTo>
                  <a:pt x="761423" y="677667"/>
                </a:lnTo>
                <a:lnTo>
                  <a:pt x="0" y="67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17645">
            <a:off x="198024" y="3251500"/>
            <a:ext cx="1581042" cy="1407127"/>
          </a:xfrm>
          <a:custGeom>
            <a:avLst/>
            <a:gdLst/>
            <a:ahLst/>
            <a:cxnLst/>
            <a:rect l="l" t="t" r="r" b="b"/>
            <a:pathLst>
              <a:path w="1581042" h="1407127">
                <a:moveTo>
                  <a:pt x="0" y="0"/>
                </a:moveTo>
                <a:lnTo>
                  <a:pt x="1581041" y="0"/>
                </a:lnTo>
                <a:lnTo>
                  <a:pt x="1581041" y="1407127"/>
                </a:lnTo>
                <a:lnTo>
                  <a:pt x="0" y="140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64362">
            <a:off x="16184707" y="6493703"/>
            <a:ext cx="1660574" cy="171032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306680" y="7358115"/>
            <a:ext cx="8479788" cy="54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6"/>
              </a:lnSpc>
              <a:spcBef>
                <a:spcPct val="0"/>
              </a:spcBef>
            </a:pPr>
            <a:r>
              <a:rPr lang="en-US" sz="3363">
                <a:solidFill>
                  <a:srgbClr val="FFF7E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 love my mom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E977C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CF5A4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9870" y="1591214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9AAB4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5466892" y="2406622"/>
            <a:ext cx="2225181" cy="196928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20809" y="5340598"/>
            <a:ext cx="3150100" cy="4516273"/>
          </a:xfrm>
          <a:custGeom>
            <a:avLst/>
            <a:gdLst/>
            <a:ahLst/>
            <a:cxnLst/>
            <a:rect l="l" t="t" r="r" b="b"/>
            <a:pathLst>
              <a:path w="3150100" h="4516273">
                <a:moveTo>
                  <a:pt x="0" y="0"/>
                </a:moveTo>
                <a:lnTo>
                  <a:pt x="3150100" y="0"/>
                </a:lnTo>
                <a:lnTo>
                  <a:pt x="3150100" y="4516273"/>
                </a:lnTo>
                <a:lnTo>
                  <a:pt x="0" y="4516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540038" y="6900111"/>
            <a:ext cx="4233612" cy="3386889"/>
          </a:xfrm>
          <a:custGeom>
            <a:avLst/>
            <a:gdLst/>
            <a:ahLst/>
            <a:cxnLst/>
            <a:rect l="l" t="t" r="r" b="b"/>
            <a:pathLst>
              <a:path w="4233612" h="3386889">
                <a:moveTo>
                  <a:pt x="0" y="0"/>
                </a:moveTo>
                <a:lnTo>
                  <a:pt x="4233612" y="0"/>
                </a:lnTo>
                <a:lnTo>
                  <a:pt x="4233612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TextBox 41">
            <a:hlinkClick r:id="rId8"/>
          </p:cNvPr>
          <p:cNvSpPr txBox="1"/>
          <p:nvPr/>
        </p:nvSpPr>
        <p:spPr>
          <a:xfrm>
            <a:off x="4099321" y="2349472"/>
            <a:ext cx="10398880" cy="83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02"/>
              </a:lnSpc>
              <a:spcBef>
                <a:spcPct val="0"/>
              </a:spcBef>
            </a:pP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bài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hát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: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Múa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cho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mẹ</a:t>
            </a:r>
            <a:r>
              <a:rPr lang="en-US" sz="5116" dirty="0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 </a:t>
            </a:r>
            <a:r>
              <a:rPr lang="en-US" sz="5116" dirty="0" err="1">
                <a:solidFill>
                  <a:srgbClr val="8B414B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xem</a:t>
            </a:r>
            <a:endParaRPr lang="en-US" sz="5116" dirty="0">
              <a:solidFill>
                <a:srgbClr val="8B414B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30630" y="3962601"/>
            <a:ext cx="12079963" cy="293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bàn tay của em đây em múa cho mẹ xem.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Hai bàn tay của em như hai con bướm xinh xinh.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em giơ tay lên là bướm xinh bay múa.</a:t>
            </a:r>
          </a:p>
          <a:p>
            <a:pPr algn="ctr">
              <a:lnSpc>
                <a:spcPts val="5850"/>
              </a:lnSpc>
            </a:pPr>
            <a:r>
              <a:rPr lang="en-US" sz="3900">
                <a:solidFill>
                  <a:srgbClr val="8B414B"/>
                </a:solidFill>
                <a:latin typeface="Muli"/>
                <a:ea typeface="Muli"/>
                <a:cs typeface="Muli"/>
                <a:sym typeface="Muli"/>
              </a:rPr>
              <a:t>Khi em đưa tay xuống con bướm đậu trên cành hồng.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2744" y="3740041"/>
            <a:ext cx="6345256" cy="6491310"/>
          </a:xfrm>
          <a:custGeom>
            <a:avLst/>
            <a:gdLst/>
            <a:ahLst/>
            <a:cxnLst/>
            <a:rect l="l" t="t" r="r" b="b"/>
            <a:pathLst>
              <a:path w="6345256" h="6491310">
                <a:moveTo>
                  <a:pt x="0" y="0"/>
                </a:moveTo>
                <a:lnTo>
                  <a:pt x="6345256" y="0"/>
                </a:lnTo>
                <a:lnTo>
                  <a:pt x="6345256" y="6491311"/>
                </a:lnTo>
                <a:lnTo>
                  <a:pt x="0" y="6491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217" y="4172645"/>
            <a:ext cx="4321315" cy="4591039"/>
          </a:xfrm>
          <a:custGeom>
            <a:avLst/>
            <a:gdLst/>
            <a:ahLst/>
            <a:cxnLst/>
            <a:rect l="l" t="t" r="r" b="b"/>
            <a:pathLst>
              <a:path w="4321315" h="4591039">
                <a:moveTo>
                  <a:pt x="0" y="0"/>
                </a:moveTo>
                <a:lnTo>
                  <a:pt x="4321315" y="0"/>
                </a:lnTo>
                <a:lnTo>
                  <a:pt x="4321315" y="4591039"/>
                </a:lnTo>
                <a:lnTo>
                  <a:pt x="0" y="459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1871" y="3051378"/>
            <a:ext cx="4278534" cy="4701685"/>
          </a:xfrm>
          <a:custGeom>
            <a:avLst/>
            <a:gdLst/>
            <a:ahLst/>
            <a:cxnLst/>
            <a:rect l="l" t="t" r="r" b="b"/>
            <a:pathLst>
              <a:path w="4278534" h="4701685">
                <a:moveTo>
                  <a:pt x="0" y="0"/>
                </a:moveTo>
                <a:lnTo>
                  <a:pt x="4278534" y="0"/>
                </a:lnTo>
                <a:lnTo>
                  <a:pt x="4278534" y="4701685"/>
                </a:lnTo>
                <a:lnTo>
                  <a:pt x="0" y="4701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21133" y="7939675"/>
            <a:ext cx="4426310" cy="2637249"/>
          </a:xfrm>
          <a:custGeom>
            <a:avLst/>
            <a:gdLst/>
            <a:ahLst/>
            <a:cxnLst/>
            <a:rect l="l" t="t" r="r" b="b"/>
            <a:pathLst>
              <a:path w="4426310" h="2637249">
                <a:moveTo>
                  <a:pt x="0" y="0"/>
                </a:moveTo>
                <a:lnTo>
                  <a:pt x="4426310" y="0"/>
                </a:lnTo>
                <a:lnTo>
                  <a:pt x="4426310" y="2637250"/>
                </a:lnTo>
                <a:lnTo>
                  <a:pt x="0" y="263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99532" y="917922"/>
            <a:ext cx="7623301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Buổi sáng mẹ thường làm gì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7339" y="4306761"/>
            <a:ext cx="5860634" cy="5980239"/>
          </a:xfrm>
          <a:custGeom>
            <a:avLst/>
            <a:gdLst/>
            <a:ahLst/>
            <a:cxnLst/>
            <a:rect l="l" t="t" r="r" b="b"/>
            <a:pathLst>
              <a:path w="5860634" h="5980239">
                <a:moveTo>
                  <a:pt x="0" y="0"/>
                </a:moveTo>
                <a:lnTo>
                  <a:pt x="5860634" y="0"/>
                </a:lnTo>
                <a:lnTo>
                  <a:pt x="5860634" y="5980239"/>
                </a:lnTo>
                <a:lnTo>
                  <a:pt x="0" y="59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809" y="2872219"/>
            <a:ext cx="4834214" cy="5102073"/>
          </a:xfrm>
          <a:custGeom>
            <a:avLst/>
            <a:gdLst/>
            <a:ahLst/>
            <a:cxnLst/>
            <a:rect l="l" t="t" r="r" b="b"/>
            <a:pathLst>
              <a:path w="4834214" h="5102073">
                <a:moveTo>
                  <a:pt x="0" y="0"/>
                </a:moveTo>
                <a:lnTo>
                  <a:pt x="4834214" y="0"/>
                </a:lnTo>
                <a:lnTo>
                  <a:pt x="4834214" y="5102073"/>
                </a:lnTo>
                <a:lnTo>
                  <a:pt x="0" y="5102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2079" y="4306761"/>
            <a:ext cx="3858210" cy="4641456"/>
          </a:xfrm>
          <a:custGeom>
            <a:avLst/>
            <a:gdLst/>
            <a:ahLst/>
            <a:cxnLst/>
            <a:rect l="l" t="t" r="r" b="b"/>
            <a:pathLst>
              <a:path w="3858210" h="4641456">
                <a:moveTo>
                  <a:pt x="0" y="0"/>
                </a:moveTo>
                <a:lnTo>
                  <a:pt x="3858210" y="0"/>
                </a:lnTo>
                <a:lnTo>
                  <a:pt x="3858210" y="4641456"/>
                </a:lnTo>
                <a:lnTo>
                  <a:pt x="0" y="464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9573" y="1880405"/>
            <a:ext cx="923000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Sau khi cho các con ăn xong, mẹ thường làm gì?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78088" y="3629082"/>
            <a:ext cx="2664717" cy="6997068"/>
          </a:xfrm>
          <a:custGeom>
            <a:avLst/>
            <a:gdLst/>
            <a:ahLst/>
            <a:cxnLst/>
            <a:rect l="l" t="t" r="r" b="b"/>
            <a:pathLst>
              <a:path w="2664717" h="6997068">
                <a:moveTo>
                  <a:pt x="0" y="0"/>
                </a:moveTo>
                <a:lnTo>
                  <a:pt x="2664717" y="0"/>
                </a:lnTo>
                <a:lnTo>
                  <a:pt x="2664717" y="6997068"/>
                </a:lnTo>
                <a:lnTo>
                  <a:pt x="0" y="699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5414" y="1599674"/>
            <a:ext cx="3703320" cy="5143500"/>
          </a:xfrm>
          <a:custGeom>
            <a:avLst/>
            <a:gdLst/>
            <a:ahLst/>
            <a:cxnLst/>
            <a:rect l="l" t="t" r="r" b="b"/>
            <a:pathLst>
              <a:path w="3703320" h="5143500">
                <a:moveTo>
                  <a:pt x="0" y="0"/>
                </a:moveTo>
                <a:lnTo>
                  <a:pt x="3703320" y="0"/>
                </a:lnTo>
                <a:lnTo>
                  <a:pt x="37033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5719" y="4997213"/>
            <a:ext cx="4584022" cy="4647931"/>
          </a:xfrm>
          <a:custGeom>
            <a:avLst/>
            <a:gdLst/>
            <a:ahLst/>
            <a:cxnLst/>
            <a:rect l="l" t="t" r="r" b="b"/>
            <a:pathLst>
              <a:path w="4584022" h="4647931">
                <a:moveTo>
                  <a:pt x="0" y="0"/>
                </a:moveTo>
                <a:lnTo>
                  <a:pt x="4584023" y="0"/>
                </a:lnTo>
                <a:lnTo>
                  <a:pt x="4584023" y="4647931"/>
                </a:lnTo>
                <a:lnTo>
                  <a:pt x="0" y="464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400" y="1028700"/>
            <a:ext cx="3052662" cy="3661363"/>
          </a:xfrm>
          <a:custGeom>
            <a:avLst/>
            <a:gdLst/>
            <a:ahLst/>
            <a:cxnLst/>
            <a:rect l="l" t="t" r="r" b="b"/>
            <a:pathLst>
              <a:path w="3052662" h="3661363">
                <a:moveTo>
                  <a:pt x="0" y="0"/>
                </a:moveTo>
                <a:lnTo>
                  <a:pt x="3052661" y="0"/>
                </a:lnTo>
                <a:lnTo>
                  <a:pt x="3052661" y="3661363"/>
                </a:lnTo>
                <a:lnTo>
                  <a:pt x="0" y="3661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99742" y="2939813"/>
            <a:ext cx="4825535" cy="3763917"/>
          </a:xfrm>
          <a:custGeom>
            <a:avLst/>
            <a:gdLst/>
            <a:ahLst/>
            <a:cxnLst/>
            <a:rect l="l" t="t" r="r" b="b"/>
            <a:pathLst>
              <a:path w="4825535" h="3763917">
                <a:moveTo>
                  <a:pt x="0" y="0"/>
                </a:moveTo>
                <a:lnTo>
                  <a:pt x="4825535" y="0"/>
                </a:lnTo>
                <a:lnTo>
                  <a:pt x="4825535" y="3763917"/>
                </a:lnTo>
                <a:lnTo>
                  <a:pt x="0" y="3763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88266" y="1288138"/>
            <a:ext cx="687402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Cuối tuần mẹ thường làm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2125" y="3370242"/>
            <a:ext cx="4219872" cy="6274902"/>
          </a:xfrm>
          <a:custGeom>
            <a:avLst/>
            <a:gdLst/>
            <a:ahLst/>
            <a:cxnLst/>
            <a:rect l="l" t="t" r="r" b="b"/>
            <a:pathLst>
              <a:path w="4219872" h="6274902">
                <a:moveTo>
                  <a:pt x="0" y="0"/>
                </a:moveTo>
                <a:lnTo>
                  <a:pt x="4219872" y="0"/>
                </a:lnTo>
                <a:lnTo>
                  <a:pt x="4219872" y="6274902"/>
                </a:lnTo>
                <a:lnTo>
                  <a:pt x="0" y="62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3431" y="2345012"/>
            <a:ext cx="5665222" cy="5197841"/>
          </a:xfrm>
          <a:custGeom>
            <a:avLst/>
            <a:gdLst/>
            <a:ahLst/>
            <a:cxnLst/>
            <a:rect l="l" t="t" r="r" b="b"/>
            <a:pathLst>
              <a:path w="5665222" h="5197841">
                <a:moveTo>
                  <a:pt x="0" y="0"/>
                </a:moveTo>
                <a:lnTo>
                  <a:pt x="5665222" y="0"/>
                </a:lnTo>
                <a:lnTo>
                  <a:pt x="5665222" y="5197841"/>
                </a:lnTo>
                <a:lnTo>
                  <a:pt x="0" y="519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96905" y="5330112"/>
            <a:ext cx="3317966" cy="4739951"/>
          </a:xfrm>
          <a:custGeom>
            <a:avLst/>
            <a:gdLst/>
            <a:ahLst/>
            <a:cxnLst/>
            <a:rect l="l" t="t" r="r" b="b"/>
            <a:pathLst>
              <a:path w="3317966" h="4739951">
                <a:moveTo>
                  <a:pt x="0" y="0"/>
                </a:moveTo>
                <a:lnTo>
                  <a:pt x="3317966" y="0"/>
                </a:lnTo>
                <a:lnTo>
                  <a:pt x="3317966" y="4739951"/>
                </a:lnTo>
                <a:lnTo>
                  <a:pt x="0" y="4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995238" y="1755500"/>
            <a:ext cx="6874020" cy="1571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Buổi tối mẹ thường làm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628" y="4322137"/>
            <a:ext cx="3247034" cy="5323007"/>
          </a:xfrm>
          <a:custGeom>
            <a:avLst/>
            <a:gdLst/>
            <a:ahLst/>
            <a:cxnLst/>
            <a:rect l="l" t="t" r="r" b="b"/>
            <a:pathLst>
              <a:path w="3247034" h="5323007">
                <a:moveTo>
                  <a:pt x="0" y="0"/>
                </a:moveTo>
                <a:lnTo>
                  <a:pt x="3247034" y="0"/>
                </a:lnTo>
                <a:lnTo>
                  <a:pt x="3247034" y="5323007"/>
                </a:lnTo>
                <a:lnTo>
                  <a:pt x="0" y="53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42336" y="3949252"/>
            <a:ext cx="3424655" cy="5695892"/>
          </a:xfrm>
          <a:custGeom>
            <a:avLst/>
            <a:gdLst/>
            <a:ahLst/>
            <a:cxnLst/>
            <a:rect l="l" t="t" r="r" b="b"/>
            <a:pathLst>
              <a:path w="3424655" h="5695892">
                <a:moveTo>
                  <a:pt x="0" y="0"/>
                </a:moveTo>
                <a:lnTo>
                  <a:pt x="3424655" y="0"/>
                </a:lnTo>
                <a:lnTo>
                  <a:pt x="3424655" y="5695892"/>
                </a:lnTo>
                <a:lnTo>
                  <a:pt x="0" y="5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95427" y="4680046"/>
            <a:ext cx="4648573" cy="4965098"/>
          </a:xfrm>
          <a:custGeom>
            <a:avLst/>
            <a:gdLst/>
            <a:ahLst/>
            <a:cxnLst/>
            <a:rect l="l" t="t" r="r" b="b"/>
            <a:pathLst>
              <a:path w="4648573" h="4965098">
                <a:moveTo>
                  <a:pt x="0" y="0"/>
                </a:moveTo>
                <a:lnTo>
                  <a:pt x="4648573" y="0"/>
                </a:lnTo>
                <a:lnTo>
                  <a:pt x="4648573" y="4965098"/>
                </a:lnTo>
                <a:lnTo>
                  <a:pt x="0" y="496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9894" y="5309138"/>
            <a:ext cx="4372443" cy="4336006"/>
          </a:xfrm>
          <a:custGeom>
            <a:avLst/>
            <a:gdLst/>
            <a:ahLst/>
            <a:cxnLst/>
            <a:rect l="l" t="t" r="r" b="b"/>
            <a:pathLst>
              <a:path w="4372443" h="4336006">
                <a:moveTo>
                  <a:pt x="0" y="0"/>
                </a:moveTo>
                <a:lnTo>
                  <a:pt x="4372442" y="0"/>
                </a:lnTo>
                <a:lnTo>
                  <a:pt x="4372442" y="4336006"/>
                </a:lnTo>
                <a:lnTo>
                  <a:pt x="0" y="43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61484" y="2224122"/>
            <a:ext cx="10416819" cy="132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43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Mẹ của con mới sinh em bé, con thấy mẹ làm những việc gì?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00557" y="2383500"/>
            <a:ext cx="6576053" cy="5926667"/>
          </a:xfrm>
          <a:custGeom>
            <a:avLst/>
            <a:gdLst/>
            <a:ahLst/>
            <a:cxnLst/>
            <a:rect l="l" t="t" r="r" b="b"/>
            <a:pathLst>
              <a:path w="6576053" h="5926667">
                <a:moveTo>
                  <a:pt x="0" y="0"/>
                </a:moveTo>
                <a:lnTo>
                  <a:pt x="6576053" y="0"/>
                </a:lnTo>
                <a:lnTo>
                  <a:pt x="6576053" y="5926668"/>
                </a:lnTo>
                <a:lnTo>
                  <a:pt x="0" y="5926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689680" y="4457367"/>
            <a:ext cx="8014187" cy="1324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43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Khi mang bầu, sức khỏe của mẹ như thế nào?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37DB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1731173"/>
            <a:ext cx="16230600" cy="7527127"/>
            <a:chOff x="0" y="0"/>
            <a:chExt cx="4274726" cy="198245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74726" cy="1982453"/>
            </a:xfrm>
            <a:custGeom>
              <a:avLst/>
              <a:gdLst/>
              <a:ahLst/>
              <a:cxnLst/>
              <a:rect l="l" t="t" r="r" b="b"/>
              <a:pathLst>
                <a:path w="4274726" h="198245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958126"/>
                  </a:lnTo>
                  <a:cubicBezTo>
                    <a:pt x="4274726" y="1964578"/>
                    <a:pt x="4272163" y="1970766"/>
                    <a:pt x="4267601" y="1975328"/>
                  </a:cubicBezTo>
                  <a:cubicBezTo>
                    <a:pt x="4263039" y="1979890"/>
                    <a:pt x="4256851" y="1982453"/>
                    <a:pt x="4250399" y="1982453"/>
                  </a:cubicBezTo>
                  <a:lnTo>
                    <a:pt x="24327" y="1982453"/>
                  </a:lnTo>
                  <a:cubicBezTo>
                    <a:pt x="10891" y="1982453"/>
                    <a:pt x="0" y="1971562"/>
                    <a:pt x="0" y="195812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8CA89E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274726" cy="2011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040533" y="3064494"/>
            <a:ext cx="8734430" cy="243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6"/>
              </a:lnSpc>
              <a:spcBef>
                <a:spcPct val="0"/>
              </a:spcBef>
            </a:pPr>
            <a:r>
              <a:rPr lang="en-US" sz="7402">
                <a:solidFill>
                  <a:srgbClr val="E0166F"/>
                </a:solidFill>
                <a:latin typeface="Baloo"/>
                <a:ea typeface="Baloo"/>
                <a:cs typeface="Baloo"/>
                <a:sym typeface="Baloo"/>
              </a:rPr>
              <a:t>Hẹn gặp lại các bé ở hoạt động tiếp theo!</a:t>
            </a:r>
          </a:p>
        </p:txBody>
      </p:sp>
      <p:sp>
        <p:nvSpPr>
          <p:cNvPr id="39" name="Freeform 39"/>
          <p:cNvSpPr/>
          <p:nvPr/>
        </p:nvSpPr>
        <p:spPr>
          <a:xfrm>
            <a:off x="1357058" y="2400005"/>
            <a:ext cx="6486939" cy="6858295"/>
          </a:xfrm>
          <a:custGeom>
            <a:avLst/>
            <a:gdLst/>
            <a:ahLst/>
            <a:cxnLst/>
            <a:rect l="l" t="t" r="r" b="b"/>
            <a:pathLst>
              <a:path w="6486939" h="6858295">
                <a:moveTo>
                  <a:pt x="0" y="0"/>
                </a:moveTo>
                <a:lnTo>
                  <a:pt x="6486939" y="0"/>
                </a:lnTo>
                <a:lnTo>
                  <a:pt x="6486939" y="6858295"/>
                </a:lnTo>
                <a:lnTo>
                  <a:pt x="0" y="68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4695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3473928" y="2042652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388208">
            <a:off x="11035188" y="6960528"/>
            <a:ext cx="1203857" cy="453088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294973" y="2693505"/>
            <a:ext cx="4714155" cy="6564795"/>
          </a:xfrm>
          <a:custGeom>
            <a:avLst/>
            <a:gdLst/>
            <a:ahLst/>
            <a:cxnLst/>
            <a:rect l="l" t="t" r="r" b="b"/>
            <a:pathLst>
              <a:path w="4714155" h="6564795">
                <a:moveTo>
                  <a:pt x="0" y="0"/>
                </a:moveTo>
                <a:lnTo>
                  <a:pt x="4714154" y="0"/>
                </a:lnTo>
                <a:lnTo>
                  <a:pt x="4714154" y="6564795"/>
                </a:lnTo>
                <a:lnTo>
                  <a:pt x="0" y="656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91724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Office PowerPoint</Application>
  <PresentationFormat>Custom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Chonburi</vt:lpstr>
      <vt:lpstr>Garet Ultra-Bold</vt:lpstr>
      <vt:lpstr>Baloo</vt:lpstr>
      <vt:lpstr>League Spartan</vt:lpstr>
      <vt:lpstr>DejaVu Serif Bold</vt:lpstr>
      <vt:lpstr>DejaVu Sans Bold</vt:lpstr>
      <vt:lpstr>Muli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CÔNG VIỆC CỦA MẸ</dc:title>
  <cp:lastModifiedBy>DOAN THI HAI YEN</cp:lastModifiedBy>
  <cp:revision>1</cp:revision>
  <dcterms:created xsi:type="dcterms:W3CDTF">2006-08-16T00:00:00Z</dcterms:created>
  <dcterms:modified xsi:type="dcterms:W3CDTF">2024-08-23T03:14:19Z</dcterms:modified>
  <dc:identifier>DAGOgrfLlzg</dc:identifier>
</cp:coreProperties>
</file>