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3.jpg" ContentType="image/png"/>
  <Override PartName="/ppt/media/image14.jpg" ContentType="image/png"/>
  <Override PartName="/ppt/media/image15.jpg" ContentType="image/png"/>
  <Override PartName="/ppt/notesSlides/notesSlide6.xml" ContentType="application/vnd.openxmlformats-officedocument.presentationml.notesSlide+xml"/>
  <Override PartName="/ppt/media/image16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9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2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5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31.jpg" ContentType="image/png"/>
  <Override PartName="/ppt/notesSlides/notesSlide18.xml" ContentType="application/vnd.openxmlformats-officedocument.presentationml.notesSlide+xml"/>
  <Override PartName="/ppt/media/image33.jpg" ContentType="image/png"/>
  <Override PartName="/ppt/media/image35.jpg" ContentType="image/png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1" r:id="rId3"/>
    <p:sldId id="258" r:id="rId4"/>
    <p:sldId id="30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9" r:id="rId15"/>
    <p:sldId id="293" r:id="rId16"/>
    <p:sldId id="294" r:id="rId17"/>
    <p:sldId id="308" r:id="rId18"/>
    <p:sldId id="309" r:id="rId19"/>
    <p:sldId id="31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D0FBFC"/>
    <a:srgbClr val="FFFFFF"/>
    <a:srgbClr val="B1F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547F-825B-477F-9F1C-003E8AE902C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6E5A-9887-4A72-9550-BEEE0C4D3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5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1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0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2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6E5A-9887-4A72-9550-BEEE0C4D31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5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68F1F-5829-45BA-8B2D-CCD0341CD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BA6DFB-0536-405B-A949-9674F198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DB2080-ABBD-4076-94C5-3662571B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4E6DE9-ABB5-4995-BE12-AD2E2794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637DA9-8FF5-4573-B8F7-EFBCB855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D1503-CE63-46CD-93C9-0BF61988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D47167-1E37-4B19-9465-E74547419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89F7EF-7C36-4BBB-B695-5DB16534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BE587B-67F2-4B93-B769-CEEDBA2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D534B-D701-47C5-A2E1-1B7BB5C2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258F81-D16E-4F56-99EE-47A86C912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8D7497-CF51-4D1D-A166-8DD8904ED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6DA29E-B145-4CD5-B49A-1B768447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65E41-F414-41B3-911D-9C22E80D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E86F2-359D-4BE6-B4B7-09E69766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7161A-83CE-4C63-811C-2F74C9DD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342465-57A7-47EE-B90E-379608629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05ABA-0D8E-42F9-BD68-F65F9693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CAF794-9475-4329-9F6D-27C876E8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470F8B-6DE7-4ECA-A4F2-5FD86C50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365F0-5260-416D-B7E6-23FE9F9C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5ACE71-AABD-44E9-A720-7CA383E7B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1DF15E-BC6F-4CD6-B027-AE530F36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1246AE-4070-4A21-94AA-5B8C6F2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2C597F-7EF4-4370-842A-930F8BA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6F554-87C9-4337-8673-DAEC508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8C1D7-6075-4207-8A5B-E6B46472E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996CF-7BBC-4625-AC70-C706B1CC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087364-71E2-480D-8838-266A57E6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56D11-175F-47BB-BE87-37CBBD3D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4593C-F6AF-453F-8317-067F518C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990E9-48F9-4DD4-AF43-4B20151D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B90B01-9EDA-4725-9866-B68DE4453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E458F1-ABB3-4451-94FC-24B42C5DF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6999A-00AE-4A3F-A22D-7A431793C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FBD55E-F3A6-4240-B066-EE4BCDF07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B4A73E-0300-4F8F-B591-55B2FAF0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714241-6F2F-4B3C-9BFC-C5F8CD34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A9B802-D173-48A7-849E-F2B09741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9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F256A-4136-4B89-A6E5-5CEDEA63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9CC109-8C6B-4F79-8EF0-6FFF5A11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03D1AF-63B5-4F43-984E-9499D696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5E8A6E-8F99-4615-8E6D-0238BC2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7DCDD0-3ABB-4C9F-B9C7-3381BA2A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CE951F-1693-476D-A6D5-DE14967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8EF873-C9AA-48BA-ADAC-BCFCF7DC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A0E10-5681-4D2B-8420-29FE1193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CDAF4-6E49-4FDF-A3C7-78664F6D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5AEE3C-0243-4938-8648-14A4DED3F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0FE330-AFB0-413D-9E14-17CF5C9C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A5B005-3F75-476E-8828-2E904C6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F7D76F-A383-4BB7-9045-5DBC2734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910B8-15F3-4158-A69C-0772F8B5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8319F9-8E52-4214-8E8F-015C73E27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5ECA6C-5FC6-4515-9C8A-F2BEE3D66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1F4005-2D4F-4A9E-A784-3E749CDD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FA3D52-7F9E-416E-B5BE-A0A27299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C32FCC-8769-4559-BCC3-24793E00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975A93-7C2F-435B-AA98-C2FAC6F9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8BD10E-A62E-4E28-9F54-ED1738712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08122-0EB0-4147-9EC5-510AD3A18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72C1-88EB-4B1E-9C9D-90D37B8B02C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80EEFC-F6DC-4570-B2BF-23F97EC81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D2362-3AEE-445E-B865-17F9C2B8C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B5AA-8266-4B0C-8282-CB9B0156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3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5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slide" Target="slide13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0.png"/><Relationship Id="rId5" Type="http://schemas.openxmlformats.org/officeDocument/2006/relationships/image" Target="../media/image1.jpg"/><Relationship Id="rId10" Type="http://schemas.openxmlformats.org/officeDocument/2006/relationships/slide" Target="slide13.xml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jp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1023F3-84B2-0CEB-AE63-85F880641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2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E758F0-8BDA-48C3-9F42-F2904ABFF329}"/>
              </a:ext>
            </a:extLst>
          </p:cNvPr>
          <p:cNvSpPr txBox="1"/>
          <p:nvPr/>
        </p:nvSpPr>
        <p:spPr>
          <a:xfrm>
            <a:off x="1480009" y="1572309"/>
            <a:ext cx="8927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DẠY TRẺ XEM GIỜ ĐÚNG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2857785-70D1-4469-AC71-91EDF866D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52" y="2371849"/>
            <a:ext cx="1866900" cy="19095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19" y="303839"/>
            <a:ext cx="65722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1255" y="4630723"/>
            <a:ext cx="4537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4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F1F122-BBF3-AB04-C1F5-12566333D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7810B358-C969-4A97-8FE9-4A255CBFD9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"/>
          <a:stretch/>
        </p:blipFill>
        <p:spPr>
          <a:xfrm>
            <a:off x="185195" y="1405770"/>
            <a:ext cx="6805914" cy="4397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53F3F79-DE49-4C60-B872-78C573E456D7}"/>
              </a:ext>
            </a:extLst>
          </p:cNvPr>
          <p:cNvGrpSpPr/>
          <p:nvPr/>
        </p:nvGrpSpPr>
        <p:grpSpPr>
          <a:xfrm>
            <a:off x="7083706" y="104171"/>
            <a:ext cx="4923099" cy="4923099"/>
            <a:chOff x="7083706" y="104171"/>
            <a:chExt cx="4923099" cy="4923099"/>
          </a:xfrm>
        </p:grpSpPr>
        <p:pic>
          <p:nvPicPr>
            <p:cNvPr id="5" name="Picture 4" descr="A picture containing object, clock, hanging, sign&#10;&#10;Description automatically generated">
              <a:extLst>
                <a:ext uri="{FF2B5EF4-FFF2-40B4-BE49-F238E27FC236}">
                  <a16:creationId xmlns:a16="http://schemas.microsoft.com/office/drawing/2014/main" xmlns="" id="{5BFDC5A1-60C0-4CEA-9011-485B7E98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706" y="104171"/>
              <a:ext cx="4923099" cy="4923099"/>
            </a:xfrm>
            <a:prstGeom prst="rect">
              <a:avLst/>
            </a:prstGeom>
          </p:spPr>
        </p:pic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CD3DE756-5E60-448C-89FD-EC5C2D9AB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0FBFC"/>
                </a:clrFrom>
                <a:clrTo>
                  <a:srgbClr val="D0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276" y="1153288"/>
              <a:ext cx="399160" cy="1740384"/>
            </a:xfrm>
            <a:prstGeom prst="rect">
              <a:avLst/>
            </a:prstGeom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063F1D45-A7A1-4EFE-AB3A-6EB2AF2B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D0FBFC"/>
                </a:clrFrom>
                <a:clrTo>
                  <a:srgbClr val="D0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1987">
              <a:off x="8744538" y="2462458"/>
              <a:ext cx="394881" cy="117887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40ACFA8-5683-49C8-B5F5-14D451A08B3A}"/>
                </a:ext>
              </a:extLst>
            </p:cNvPr>
            <p:cNvSpPr/>
            <p:nvPr/>
          </p:nvSpPr>
          <p:spPr>
            <a:xfrm>
              <a:off x="9288852" y="2595466"/>
              <a:ext cx="399160" cy="3473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82DB1C-08BC-48D9-8B57-12201470A699}"/>
              </a:ext>
            </a:extLst>
          </p:cNvPr>
          <p:cNvSpPr txBox="1"/>
          <p:nvPr/>
        </p:nvSpPr>
        <p:spPr>
          <a:xfrm>
            <a:off x="7875178" y="478480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8:00</a:t>
            </a:r>
          </a:p>
        </p:txBody>
      </p:sp>
    </p:spTree>
    <p:extLst>
      <p:ext uri="{BB962C8B-B14F-4D97-AF65-F5344CB8AC3E}">
        <p14:creationId xmlns:p14="http://schemas.microsoft.com/office/powerpoint/2010/main" val="39315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9CA873E1-AA81-435A-8DDB-0DC757BE4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/>
          <a:stretch/>
        </p:blipFill>
        <p:spPr>
          <a:xfrm>
            <a:off x="331807" y="1608881"/>
            <a:ext cx="7214886" cy="4739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355C8A-8B78-419D-9FD4-25CE83671200}"/>
              </a:ext>
            </a:extLst>
          </p:cNvPr>
          <p:cNvSpPr txBox="1"/>
          <p:nvPr/>
        </p:nvSpPr>
        <p:spPr>
          <a:xfrm>
            <a:off x="9056440" y="468785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9:00</a:t>
            </a:r>
          </a:p>
        </p:txBody>
      </p:sp>
      <p:pic>
        <p:nvPicPr>
          <p:cNvPr id="3" name="Picture 2" descr="A clock hanging on the wall&#10;&#10;Description automatically generated">
            <a:extLst>
              <a:ext uri="{FF2B5EF4-FFF2-40B4-BE49-F238E27FC236}">
                <a16:creationId xmlns:a16="http://schemas.microsoft.com/office/drawing/2014/main" xmlns="" id="{D39B2EAE-718D-41FA-9FAA-DA00A030F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93" y="190219"/>
            <a:ext cx="4607259" cy="4351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79EE5A21-6ACA-45AE-993C-AA8CD9B1A1CD}"/>
              </a:ext>
            </a:extLst>
          </p:cNvPr>
          <p:cNvSpPr/>
          <p:nvPr/>
        </p:nvSpPr>
        <p:spPr>
          <a:xfrm>
            <a:off x="9563172" y="2192172"/>
            <a:ext cx="399160" cy="34739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CFC0AC-1A60-F4E4-2664-C6548FCD1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3EF44DB-0AC6-48FA-BF38-AEB79453AFD4}"/>
              </a:ext>
            </a:extLst>
          </p:cNvPr>
          <p:cNvGrpSpPr/>
          <p:nvPr/>
        </p:nvGrpSpPr>
        <p:grpSpPr>
          <a:xfrm>
            <a:off x="7320023" y="115747"/>
            <a:ext cx="4751408" cy="4554638"/>
            <a:chOff x="7320023" y="115747"/>
            <a:chExt cx="4751408" cy="4554638"/>
          </a:xfrm>
        </p:grpSpPr>
        <p:pic>
          <p:nvPicPr>
            <p:cNvPr id="5" name="Picture 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70B4E637-5944-4D2E-8072-D4F4819FE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023" y="115747"/>
              <a:ext cx="4751408" cy="4554638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4EED0731-641B-4FBD-82E1-DF2F9733D3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0754" y="1065229"/>
              <a:ext cx="0" cy="13009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76063EB-4641-4498-BBD8-B542C2064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6865" y="1442302"/>
              <a:ext cx="593889" cy="9238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C934107-8614-4266-93C2-F80EE2B2F2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90755" y="924560"/>
              <a:ext cx="1" cy="14415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C69560-FD35-46CE-8D44-DC68E6A18E6E}"/>
              </a:ext>
            </a:extLst>
          </p:cNvPr>
          <p:cNvSpPr txBox="1"/>
          <p:nvPr/>
        </p:nvSpPr>
        <p:spPr>
          <a:xfrm>
            <a:off x="8625526" y="4885822"/>
            <a:ext cx="256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11:00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7" y="1065229"/>
            <a:ext cx="6619291" cy="48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2710F0-3A22-CEF2-D44F-BBF5BCBC4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C166EC2-CE4F-409B-B122-B64CA4FCC3BB}"/>
              </a:ext>
            </a:extLst>
          </p:cNvPr>
          <p:cNvSpPr txBox="1">
            <a:spLocks/>
          </p:cNvSpPr>
          <p:nvPr/>
        </p:nvSpPr>
        <p:spPr>
          <a:xfrm>
            <a:off x="688156" y="2215903"/>
            <a:ext cx="11194383" cy="2806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ainhanh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97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3C7580-3D2D-1BFC-95F3-7CF8AFA10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9E1D6F1C-2B4C-4A1C-8A5A-F6932CCA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753" y="152401"/>
            <a:ext cx="6470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A clock hanging from the side&#10;&#10;Description automatically generated">
            <a:extLst>
              <a:ext uri="{FF2B5EF4-FFF2-40B4-BE49-F238E27FC236}">
                <a16:creationId xmlns:a16="http://schemas.microsoft.com/office/drawing/2014/main" xmlns="" id="{721B3649-CBCE-435E-B76E-5A60AA4C5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4" y="974937"/>
            <a:ext cx="5303592" cy="49081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92A23BF-24D6-421B-B687-AE0944CDED0A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1290743"/>
            <a:ext cx="3308350" cy="1330325"/>
            <a:chOff x="601531" y="1269467"/>
            <a:chExt cx="5335930" cy="235544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E055CF0-C96E-49D2-9038-FBEA3548EB8E}"/>
                </a:ext>
              </a:extLst>
            </p:cNvPr>
            <p:cNvSpPr/>
            <p:nvPr/>
          </p:nvSpPr>
          <p:spPr>
            <a:xfrm>
              <a:off x="601531" y="1269467"/>
              <a:ext cx="5335930" cy="23554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22A1D035-6A58-4B67-B80E-59A04CF1D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737" y="1590074"/>
              <a:ext cx="1775214" cy="171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30A8794-F271-4667-9CD4-832483BB55E5}"/>
              </a:ext>
            </a:extLst>
          </p:cNvPr>
          <p:cNvGrpSpPr>
            <a:grpSpLocks/>
          </p:cNvGrpSpPr>
          <p:nvPr/>
        </p:nvGrpSpPr>
        <p:grpSpPr bwMode="auto">
          <a:xfrm>
            <a:off x="7073900" y="2854856"/>
            <a:ext cx="3200400" cy="1330325"/>
            <a:chOff x="6104163" y="2403661"/>
            <a:chExt cx="5243332" cy="235544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CBAAECC5-96BE-49C9-95EC-076B8F9158A8}"/>
                </a:ext>
              </a:extLst>
            </p:cNvPr>
            <p:cNvSpPr/>
            <p:nvPr/>
          </p:nvSpPr>
          <p:spPr>
            <a:xfrm>
              <a:off x="6104163" y="2403661"/>
              <a:ext cx="5243332" cy="23554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Sai  </a:t>
              </a:r>
            </a:p>
          </p:txBody>
        </p:sp>
        <p:pic>
          <p:nvPicPr>
            <p:cNvPr id="10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42B63274-0CC6-4D40-9351-68D21853E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922" y="2654627"/>
              <a:ext cx="1853879" cy="1898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dong ho">
            <a:hlinkClick r:id="" action="ppaction://media"/>
            <a:extLst>
              <a:ext uri="{FF2B5EF4-FFF2-40B4-BE49-F238E27FC236}">
                <a16:creationId xmlns:a16="http://schemas.microsoft.com/office/drawing/2014/main" xmlns="" id="{18284368-C20B-4982-95CC-EADAE8E290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31616" y="4845897"/>
            <a:ext cx="2564836" cy="14427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2B8159-CCC3-4638-8D64-08D752041C06}"/>
              </a:ext>
            </a:extLst>
          </p:cNvPr>
          <p:cNvSpPr txBox="1"/>
          <p:nvPr/>
        </p:nvSpPr>
        <p:spPr>
          <a:xfrm>
            <a:off x="2126736" y="5770880"/>
            <a:ext cx="256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9:00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F98DDBF-7EAD-46DA-B679-66701546C9DF}"/>
              </a:ext>
            </a:extLst>
          </p:cNvPr>
          <p:cNvCxnSpPr/>
          <p:nvPr/>
        </p:nvCxnSpPr>
        <p:spPr>
          <a:xfrm flipV="1">
            <a:off x="3113590" y="2002420"/>
            <a:ext cx="0" cy="12616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6AAC2A9-2996-44CF-A5A6-F460E2231E2C}"/>
              </a:ext>
            </a:extLst>
          </p:cNvPr>
          <p:cNvSpPr/>
          <p:nvPr/>
        </p:nvSpPr>
        <p:spPr>
          <a:xfrm>
            <a:off x="2882633" y="3186122"/>
            <a:ext cx="461914" cy="4430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0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8555 0.25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1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4BA848-597A-CBD3-6579-AA4933444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TextBox 1">
            <a:extLst>
              <a:ext uri="{FF2B5EF4-FFF2-40B4-BE49-F238E27FC236}">
                <a16:creationId xmlns:a16="http://schemas.microsoft.com/office/drawing/2014/main" xmlns="" id="{3D6F16B0-B780-40A3-9D30-9FBF57DCB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486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xmlns="" id="{D026BA9E-207A-4A85-AC72-80CA0745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382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xmlns="" id="{1643896A-B495-4ACD-A6BD-88959F588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0" y="152401"/>
            <a:ext cx="115563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397" name="Rectangl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FEEB2594-D2CD-4118-A945-3E87AB43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665" y="4959985"/>
            <a:ext cx="3124200" cy="1371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dirty="0"/>
              <a:t> </a:t>
            </a:r>
            <a:r>
              <a:rPr lang="en-US" altLang="en-US" sz="8000" b="1" dirty="0">
                <a:solidFill>
                  <a:srgbClr val="FF0000"/>
                </a:solidFill>
              </a:rPr>
              <a:t>11:00</a:t>
            </a:r>
          </a:p>
        </p:txBody>
      </p:sp>
      <p:sp>
        <p:nvSpPr>
          <p:cNvPr id="16398" name="Rectangle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8FF9DB60-FF2C-4038-84B1-C892D506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765" y="3124200"/>
            <a:ext cx="3048000" cy="1371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</a:rPr>
              <a:t>9:05</a:t>
            </a:r>
          </a:p>
        </p:txBody>
      </p:sp>
      <p:sp>
        <p:nvSpPr>
          <p:cNvPr id="1639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4EB6ACC7-75B5-425B-97E1-1939AB92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6" y="1115935"/>
            <a:ext cx="269748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</a:rPr>
              <a:t>8:20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93F8D97-A9B3-443E-A315-77DA0162A372}"/>
              </a:ext>
            </a:extLst>
          </p:cNvPr>
          <p:cNvSpPr/>
          <p:nvPr/>
        </p:nvSpPr>
        <p:spPr>
          <a:xfrm>
            <a:off x="939800" y="1595677"/>
            <a:ext cx="965200" cy="923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F2CDF45-4AA2-4C20-A870-508ADCB17030}"/>
              </a:ext>
            </a:extLst>
          </p:cNvPr>
          <p:cNvSpPr/>
          <p:nvPr/>
        </p:nvSpPr>
        <p:spPr>
          <a:xfrm>
            <a:off x="1823720" y="3647997"/>
            <a:ext cx="965200" cy="923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45073D6-CC3D-4098-A4A2-4D7BE05FB53E}"/>
              </a:ext>
            </a:extLst>
          </p:cNvPr>
          <p:cNvSpPr/>
          <p:nvPr/>
        </p:nvSpPr>
        <p:spPr>
          <a:xfrm>
            <a:off x="3312160" y="5280342"/>
            <a:ext cx="1021080" cy="92344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" name="dong ho">
            <a:hlinkClick r:id="" action="ppaction://media"/>
            <a:extLst>
              <a:ext uri="{FF2B5EF4-FFF2-40B4-BE49-F238E27FC236}">
                <a16:creationId xmlns:a16="http://schemas.microsoft.com/office/drawing/2014/main" xmlns="" id="{1402551B-0B50-4FF5-9C81-595C79D2A2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31200" y="1336040"/>
            <a:ext cx="2564836" cy="14427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375 -0.32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1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729 -0.36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6397" grpId="0" animBg="1"/>
      <p:bldP spid="16398" grpId="0" animBg="1"/>
      <p:bldP spid="16399" grpId="0" animBg="1"/>
      <p:bldP spid="2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C507CF5-3AD9-4A41-A470-50946E6EA5AE}"/>
              </a:ext>
            </a:extLst>
          </p:cNvPr>
          <p:cNvGrpSpPr/>
          <p:nvPr/>
        </p:nvGrpSpPr>
        <p:grpSpPr>
          <a:xfrm>
            <a:off x="0" y="0"/>
            <a:ext cx="8097520" cy="6858000"/>
            <a:chOff x="460786" y="1046292"/>
            <a:chExt cx="7080365" cy="5212267"/>
          </a:xfrm>
        </p:grpSpPr>
        <p:pic>
          <p:nvPicPr>
            <p:cNvPr id="2" name="Picture 4" descr="A picture containing bedroom, table, computer, sitting&#10;&#10;Description automatically generated">
              <a:extLst>
                <a:ext uri="{FF2B5EF4-FFF2-40B4-BE49-F238E27FC236}">
                  <a16:creationId xmlns:a16="http://schemas.microsoft.com/office/drawing/2014/main" xmlns="" id="{1503F316-4BAA-4C87-9E0E-DFA33ACC4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3E393F"/>
                </a:clrFrom>
                <a:clrTo>
                  <a:srgbClr val="3E393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86" y="1046292"/>
              <a:ext cx="7080365" cy="521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368E143-063B-42E6-B48B-19A082878383}"/>
                </a:ext>
              </a:extLst>
            </p:cNvPr>
            <p:cNvSpPr/>
            <p:nvPr/>
          </p:nvSpPr>
          <p:spPr>
            <a:xfrm>
              <a:off x="4963160" y="3271520"/>
              <a:ext cx="533400" cy="619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369FC3E5-B89F-45E2-A3B2-D5A2F1FA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583" y="0"/>
            <a:ext cx="402385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xem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lúc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931773-449B-48DC-8D2E-515AA0DA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815" y="1724429"/>
            <a:ext cx="1944546" cy="9493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</a:rPr>
              <a:t>6:00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8618763-3791-4719-961D-831CE41B1118}"/>
              </a:ext>
            </a:extLst>
          </p:cNvPr>
          <p:cNvSpPr/>
          <p:nvPr/>
        </p:nvSpPr>
        <p:spPr>
          <a:xfrm>
            <a:off x="8317503" y="1970558"/>
            <a:ext cx="965329" cy="7563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AC126678-D480-4465-9305-34C365175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815" y="2943303"/>
            <a:ext cx="1944546" cy="9493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</a:rPr>
              <a:t>8:00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0DBE4EA-AD03-444B-B7D3-96F38A625E32}"/>
              </a:ext>
            </a:extLst>
          </p:cNvPr>
          <p:cNvSpPr/>
          <p:nvPr/>
        </p:nvSpPr>
        <p:spPr>
          <a:xfrm>
            <a:off x="8317503" y="3189432"/>
            <a:ext cx="965329" cy="7563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24D3696F-83F6-483F-8427-7AC288B8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814" y="4123924"/>
            <a:ext cx="1944547" cy="9493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</a:rPr>
              <a:t>9:00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C4CEF3C-8429-48A9-AD40-50EA829052E3}"/>
              </a:ext>
            </a:extLst>
          </p:cNvPr>
          <p:cNvSpPr/>
          <p:nvPr/>
        </p:nvSpPr>
        <p:spPr>
          <a:xfrm>
            <a:off x="8317503" y="4312178"/>
            <a:ext cx="965329" cy="7563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8" name="dong ho">
            <a:hlinkClick r:id="" action="ppaction://media"/>
            <a:extLst>
              <a:ext uri="{FF2B5EF4-FFF2-40B4-BE49-F238E27FC236}">
                <a16:creationId xmlns:a16="http://schemas.microsoft.com/office/drawing/2014/main" xmlns="" id="{8214DD7A-90C7-43DD-B85F-F1F44F0BF6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82832" y="5489738"/>
            <a:ext cx="2184208" cy="1228617"/>
          </a:xfrm>
          <a:prstGeom prst="rect">
            <a:avLst/>
          </a:prstGeom>
        </p:spPr>
      </p:pic>
      <p:pic>
        <p:nvPicPr>
          <p:cNvPr id="20" name="Picture 19" descr="A clock hanging on the wall&#10;&#10;Description automatically generated">
            <a:extLst>
              <a:ext uri="{FF2B5EF4-FFF2-40B4-BE49-F238E27FC236}">
                <a16:creationId xmlns:a16="http://schemas.microsoft.com/office/drawing/2014/main" xmlns="" id="{D745A61F-C0E6-4452-BAA7-8758BB4C1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45" y="0"/>
            <a:ext cx="4486912" cy="41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0755 -0.195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976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00026 -0.18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B20597-4E54-1C31-C00A-CB98F9E1A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D6A1AA5C-D499-44F9-AB65-7C06B6E8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822" y="338749"/>
            <a:ext cx="67782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đây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 descr="A picture containing clock, object, reading, hand&#10;&#10;Description automatically generated">
            <a:extLst>
              <a:ext uri="{FF2B5EF4-FFF2-40B4-BE49-F238E27FC236}">
                <a16:creationId xmlns:a16="http://schemas.microsoft.com/office/drawing/2014/main" xmlns="" id="{AD458FD3-CF7C-4846-834B-B71813491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17" y="1465458"/>
            <a:ext cx="3194613" cy="2968774"/>
          </a:xfrm>
          <a:prstGeom prst="rect">
            <a:avLst/>
          </a:prstGeom>
        </p:spPr>
      </p:pic>
      <p:pic>
        <p:nvPicPr>
          <p:cNvPr id="6" name="Picture 5" descr="A clock is shown at the time&#10;&#10;Description automatically generated">
            <a:extLst>
              <a:ext uri="{FF2B5EF4-FFF2-40B4-BE49-F238E27FC236}">
                <a16:creationId xmlns:a16="http://schemas.microsoft.com/office/drawing/2014/main" xmlns="" id="{FF2DEBBC-9E9A-4BFB-884D-9BFC3BA60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53" y="1542360"/>
            <a:ext cx="3194613" cy="2953704"/>
          </a:xfrm>
          <a:prstGeom prst="rect">
            <a:avLst/>
          </a:prstGeom>
        </p:spPr>
      </p:pic>
      <p:pic>
        <p:nvPicPr>
          <p:cNvPr id="8" name="Picture 7" descr="A clock hanging from the side&#10;&#10;Description automatically generated">
            <a:extLst>
              <a:ext uri="{FF2B5EF4-FFF2-40B4-BE49-F238E27FC236}">
                <a16:creationId xmlns:a16="http://schemas.microsoft.com/office/drawing/2014/main" xmlns="" id="{27F82B4A-2E61-449C-8A16-BE9E746826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0" y="1542360"/>
            <a:ext cx="2968774" cy="3003295"/>
          </a:xfrm>
          <a:prstGeom prst="rect">
            <a:avLst/>
          </a:prstGeom>
        </p:spPr>
      </p:pic>
      <p:pic>
        <p:nvPicPr>
          <p:cNvPr id="9" name="dong ho">
            <a:hlinkClick r:id="" action="ppaction://media"/>
            <a:extLst>
              <a:ext uri="{FF2B5EF4-FFF2-40B4-BE49-F238E27FC236}">
                <a16:creationId xmlns:a16="http://schemas.microsoft.com/office/drawing/2014/main" xmlns="" id="{8ED9121F-E243-4F8E-95D2-D2ED045E46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07866" y="4545655"/>
            <a:ext cx="2184208" cy="1228617"/>
          </a:xfrm>
          <a:prstGeom prst="rect">
            <a:avLst/>
          </a:prstGeom>
        </p:spPr>
      </p:pic>
      <p:sp>
        <p:nvSpPr>
          <p:cNvPr id="11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E4931C4-970D-40FA-B9EC-25C8B5C05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123" y="4796556"/>
            <a:ext cx="1064369" cy="11225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20206E4-3561-4D6F-8131-189EF929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820" y="4831276"/>
            <a:ext cx="1064369" cy="11225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13CA890-506E-4285-BDF6-17403BAF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191" y="4796555"/>
            <a:ext cx="1064369" cy="11225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61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44876FA5-E9ED-4BD1-AC6A-BC9DD75A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61" y="129252"/>
            <a:ext cx="114226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 descr="A clock hanging on the wall&#10;&#10;Description automatically generated">
            <a:extLst>
              <a:ext uri="{FF2B5EF4-FFF2-40B4-BE49-F238E27FC236}">
                <a16:creationId xmlns:a16="http://schemas.microsoft.com/office/drawing/2014/main" xmlns="" id="{774D7CD5-942F-47A0-B413-EFE44D4C0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34" y="1505311"/>
            <a:ext cx="4038193" cy="3619924"/>
          </a:xfrm>
          <a:prstGeom prst="rect">
            <a:avLst/>
          </a:prstGeom>
        </p:spPr>
      </p:pic>
      <p:pic>
        <p:nvPicPr>
          <p:cNvPr id="6" name="Picture 5" descr="A clock is shown at the time&#10;&#10;Description automatically generated">
            <a:extLst>
              <a:ext uri="{FF2B5EF4-FFF2-40B4-BE49-F238E27FC236}">
                <a16:creationId xmlns:a16="http://schemas.microsoft.com/office/drawing/2014/main" xmlns="" id="{AD6B2ADA-29E8-4EB6-A0E2-E277C6B223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4669" r="4844" b="11068"/>
          <a:stretch/>
        </p:blipFill>
        <p:spPr>
          <a:xfrm>
            <a:off x="8215281" y="1505311"/>
            <a:ext cx="3976719" cy="3656396"/>
          </a:xfrm>
          <a:prstGeom prst="rect">
            <a:avLst/>
          </a:prstGeom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DA91BBDF-ADD5-4F11-ACFF-D4E020857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1" y="1484298"/>
            <a:ext cx="3930828" cy="36563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565D2B9-529D-4AB2-A6F5-B63758730973}"/>
              </a:ext>
            </a:extLst>
          </p:cNvPr>
          <p:cNvGrpSpPr/>
          <p:nvPr/>
        </p:nvGrpSpPr>
        <p:grpSpPr>
          <a:xfrm>
            <a:off x="1159412" y="2118165"/>
            <a:ext cx="1125099" cy="1392397"/>
            <a:chOff x="1159412" y="2118165"/>
            <a:chExt cx="1125099" cy="1392397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xmlns="" id="{5C7AE86E-9DD9-4708-8327-834E3FB91D1E}"/>
                </a:ext>
              </a:extLst>
            </p:cNvPr>
            <p:cNvSpPr/>
            <p:nvPr/>
          </p:nvSpPr>
          <p:spPr>
            <a:xfrm rot="16200000">
              <a:off x="1483714" y="2610580"/>
              <a:ext cx="1215343" cy="230514"/>
            </a:xfrm>
            <a:prstGeom prst="rightArrow">
              <a:avLst>
                <a:gd name="adj1" fmla="val 43125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xmlns="" id="{EC6C740C-9FD9-4390-9796-DA988F08810D}"/>
                </a:ext>
              </a:extLst>
            </p:cNvPr>
            <p:cNvSpPr/>
            <p:nvPr/>
          </p:nvSpPr>
          <p:spPr>
            <a:xfrm rot="12804215">
              <a:off x="1159412" y="2967192"/>
              <a:ext cx="1093287" cy="279433"/>
            </a:xfrm>
            <a:prstGeom prst="rightArrow">
              <a:avLst>
                <a:gd name="adj1" fmla="val 4595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38B31F1-FE09-49D9-9BCD-9B28CBD24700}"/>
                </a:ext>
              </a:extLst>
            </p:cNvPr>
            <p:cNvSpPr/>
            <p:nvPr/>
          </p:nvSpPr>
          <p:spPr>
            <a:xfrm>
              <a:off x="1913077" y="3114429"/>
              <a:ext cx="371434" cy="39613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22BADF8-6BFC-4C76-B42A-B44E39EE2CAC}"/>
              </a:ext>
            </a:extLst>
          </p:cNvPr>
          <p:cNvSpPr/>
          <p:nvPr/>
        </p:nvSpPr>
        <p:spPr>
          <a:xfrm>
            <a:off x="1493528" y="5177813"/>
            <a:ext cx="965200" cy="923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1494097-1FFC-4C09-909B-5F74A9DE19EB}"/>
              </a:ext>
            </a:extLst>
          </p:cNvPr>
          <p:cNvSpPr/>
          <p:nvPr/>
        </p:nvSpPr>
        <p:spPr>
          <a:xfrm>
            <a:off x="5481322" y="5199054"/>
            <a:ext cx="965200" cy="923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5FB6171-3815-4866-A07D-C7B5090E025F}"/>
              </a:ext>
            </a:extLst>
          </p:cNvPr>
          <p:cNvSpPr/>
          <p:nvPr/>
        </p:nvSpPr>
        <p:spPr>
          <a:xfrm>
            <a:off x="9353366" y="5212538"/>
            <a:ext cx="1021080" cy="92344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7" name="dong ho">
            <a:hlinkClick r:id="" action="ppaction://media"/>
            <a:extLst>
              <a:ext uri="{FF2B5EF4-FFF2-40B4-BE49-F238E27FC236}">
                <a16:creationId xmlns:a16="http://schemas.microsoft.com/office/drawing/2014/main" xmlns="" id="{C0A34D33-0641-478A-90A6-2632ACF35E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7840" y="5486950"/>
            <a:ext cx="2184208" cy="1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1"/>
          <a:stretch/>
        </p:blipFill>
        <p:spPr>
          <a:xfrm>
            <a:off x="-1" y="-1"/>
            <a:ext cx="12180179" cy="6770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7381" y="3177309"/>
            <a:ext cx="6539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9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31A499-899B-C0E4-827E-F3BE8EA36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8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76DCF21E-66E1-46DB-A776-33F4E7F8B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23333" r="11777" b="19630"/>
          <a:stretch/>
        </p:blipFill>
        <p:spPr>
          <a:xfrm rot="16200000">
            <a:off x="2649350" y="128094"/>
            <a:ext cx="6729906" cy="6729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B557F4-91E1-4CEA-88AC-7A3D4B5B0473}"/>
              </a:ext>
            </a:extLst>
          </p:cNvPr>
          <p:cNvSpPr txBox="1"/>
          <p:nvPr/>
        </p:nvSpPr>
        <p:spPr>
          <a:xfrm>
            <a:off x="6834435" y="678732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8662FD-DAF3-40CE-86AD-AABA09230A3B}"/>
              </a:ext>
            </a:extLst>
          </p:cNvPr>
          <p:cNvSpPr txBox="1"/>
          <p:nvPr/>
        </p:nvSpPr>
        <p:spPr>
          <a:xfrm>
            <a:off x="7861957" y="1498863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7C1CC0-208D-44A3-88F9-386146ACD01F}"/>
              </a:ext>
            </a:extLst>
          </p:cNvPr>
          <p:cNvSpPr txBox="1"/>
          <p:nvPr/>
        </p:nvSpPr>
        <p:spPr>
          <a:xfrm>
            <a:off x="7927946" y="2796325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6C8DC-3BE5-4B0D-9B0E-035A71B80D7E}"/>
              </a:ext>
            </a:extLst>
          </p:cNvPr>
          <p:cNvSpPr txBox="1"/>
          <p:nvPr/>
        </p:nvSpPr>
        <p:spPr>
          <a:xfrm>
            <a:off x="7909092" y="4099809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5464C-C6E6-4BF7-9ECD-BB8AC710C6C6}"/>
              </a:ext>
            </a:extLst>
          </p:cNvPr>
          <p:cNvSpPr txBox="1"/>
          <p:nvPr/>
        </p:nvSpPr>
        <p:spPr>
          <a:xfrm>
            <a:off x="6881569" y="4938796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1F2D9-BB8B-406B-AB9E-B454EDA8077F}"/>
              </a:ext>
            </a:extLst>
          </p:cNvPr>
          <p:cNvSpPr txBox="1"/>
          <p:nvPr/>
        </p:nvSpPr>
        <p:spPr>
          <a:xfrm>
            <a:off x="5641945" y="4950779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E6B0DC-5E73-48AD-A034-891FF2C09617}"/>
              </a:ext>
            </a:extLst>
          </p:cNvPr>
          <p:cNvSpPr txBox="1"/>
          <p:nvPr/>
        </p:nvSpPr>
        <p:spPr>
          <a:xfrm>
            <a:off x="4393886" y="4978211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761883-E120-4B11-AAEA-DDEC59D78984}"/>
              </a:ext>
            </a:extLst>
          </p:cNvPr>
          <p:cNvSpPr txBox="1"/>
          <p:nvPr/>
        </p:nvSpPr>
        <p:spPr>
          <a:xfrm>
            <a:off x="3306086" y="4156369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0B76EA-599A-42C7-8DC8-5BFF36BC2636}"/>
              </a:ext>
            </a:extLst>
          </p:cNvPr>
          <p:cNvSpPr txBox="1"/>
          <p:nvPr/>
        </p:nvSpPr>
        <p:spPr>
          <a:xfrm>
            <a:off x="3324940" y="2796750"/>
            <a:ext cx="763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DA9A7E-4606-4D32-8AAC-14336F9F7CDE}"/>
              </a:ext>
            </a:extLst>
          </p:cNvPr>
          <p:cNvSpPr txBox="1"/>
          <p:nvPr/>
        </p:nvSpPr>
        <p:spPr>
          <a:xfrm>
            <a:off x="3258223" y="1568684"/>
            <a:ext cx="4842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FF61A6-C28D-4E02-81E0-A6156FA86B1C}"/>
              </a:ext>
            </a:extLst>
          </p:cNvPr>
          <p:cNvSpPr txBox="1"/>
          <p:nvPr/>
        </p:nvSpPr>
        <p:spPr>
          <a:xfrm>
            <a:off x="3613718" y="1568684"/>
            <a:ext cx="4842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08996C-93DE-482C-AA9D-63D20C10EDA1}"/>
              </a:ext>
            </a:extLst>
          </p:cNvPr>
          <p:cNvSpPr txBox="1"/>
          <p:nvPr/>
        </p:nvSpPr>
        <p:spPr>
          <a:xfrm>
            <a:off x="4533830" y="692206"/>
            <a:ext cx="4842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38B925-16D6-4176-A09F-2B149DF17A00}"/>
              </a:ext>
            </a:extLst>
          </p:cNvPr>
          <p:cNvSpPr txBox="1"/>
          <p:nvPr/>
        </p:nvSpPr>
        <p:spPr>
          <a:xfrm>
            <a:off x="4232644" y="678732"/>
            <a:ext cx="4842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C39453-7D22-4A58-A95A-18A462678A3D}"/>
              </a:ext>
            </a:extLst>
          </p:cNvPr>
          <p:cNvSpPr txBox="1"/>
          <p:nvPr/>
        </p:nvSpPr>
        <p:spPr>
          <a:xfrm>
            <a:off x="5396483" y="670155"/>
            <a:ext cx="4842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8FCCB6-705C-4FF3-8589-BB3B00241C1A}"/>
              </a:ext>
            </a:extLst>
          </p:cNvPr>
          <p:cNvSpPr txBox="1"/>
          <p:nvPr/>
        </p:nvSpPr>
        <p:spPr>
          <a:xfrm>
            <a:off x="5772194" y="660267"/>
            <a:ext cx="4842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161" y="1906762"/>
            <a:ext cx="2324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Chiếc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hồ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4ED012-8A32-A1EF-ABCD-3C033EF09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2709"/>
          </a:xfrm>
          <a:prstGeom prst="rect">
            <a:avLst/>
          </a:prstGeom>
        </p:spPr>
      </p:pic>
      <p:pic>
        <p:nvPicPr>
          <p:cNvPr id="3" name="Picture 2" descr="A clock in the middle of a watch&#10;&#10;Description automatically generated">
            <a:extLst>
              <a:ext uri="{FF2B5EF4-FFF2-40B4-BE49-F238E27FC236}">
                <a16:creationId xmlns:a16="http://schemas.microsoft.com/office/drawing/2014/main" xmlns="" id="{C6201000-8FBB-4A27-A57F-1DC4B519C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2" r="22535"/>
          <a:stretch/>
        </p:blipFill>
        <p:spPr>
          <a:xfrm>
            <a:off x="2461664" y="3850337"/>
            <a:ext cx="1578013" cy="2808696"/>
          </a:xfrm>
          <a:prstGeom prst="rect">
            <a:avLst/>
          </a:prstGeom>
        </p:spPr>
      </p:pic>
      <p:pic>
        <p:nvPicPr>
          <p:cNvPr id="5" name="Picture 4" descr="A close up of a watch&#10;&#10;Description automatically generated">
            <a:extLst>
              <a:ext uri="{FF2B5EF4-FFF2-40B4-BE49-F238E27FC236}">
                <a16:creationId xmlns:a16="http://schemas.microsoft.com/office/drawing/2014/main" xmlns="" id="{7533E8AF-3E75-4D0C-9B29-0761CD874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2" y="4068058"/>
            <a:ext cx="2143125" cy="2143125"/>
          </a:xfrm>
          <a:prstGeom prst="rect">
            <a:avLst/>
          </a:prstGeom>
        </p:spPr>
      </p:pic>
      <p:pic>
        <p:nvPicPr>
          <p:cNvPr id="7" name="Picture 6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ED721854-8228-4BDF-A6D6-4C2B6E05E5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12280" r="8889" b="11117"/>
          <a:stretch/>
        </p:blipFill>
        <p:spPr>
          <a:xfrm>
            <a:off x="3150718" y="1204370"/>
            <a:ext cx="2530717" cy="2395537"/>
          </a:xfrm>
          <a:prstGeom prst="rect">
            <a:avLst/>
          </a:prstGeom>
        </p:spPr>
      </p:pic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24DF1B1B-7594-404B-8C3C-C2DE334596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r="23230"/>
          <a:stretch/>
        </p:blipFill>
        <p:spPr>
          <a:xfrm>
            <a:off x="9975084" y="802272"/>
            <a:ext cx="1872265" cy="2942121"/>
          </a:xfrm>
          <a:prstGeom prst="rect">
            <a:avLst/>
          </a:prstGeom>
        </p:spPr>
      </p:pic>
      <p:pic>
        <p:nvPicPr>
          <p:cNvPr id="11" name="Picture 10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8723E4A9-CA45-4B5E-8451-389022B13E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 r="32698"/>
          <a:stretch/>
        </p:blipFill>
        <p:spPr>
          <a:xfrm>
            <a:off x="4621093" y="3631269"/>
            <a:ext cx="1620456" cy="3177250"/>
          </a:xfrm>
          <a:prstGeom prst="rect">
            <a:avLst/>
          </a:prstGeom>
        </p:spPr>
      </p:pic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89C6EFCE-9A7B-4233-8D12-C13976A85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6904" r="6954" b="6981"/>
          <a:stretch/>
        </p:blipFill>
        <p:spPr>
          <a:xfrm>
            <a:off x="197972" y="1082235"/>
            <a:ext cx="2754774" cy="2743200"/>
          </a:xfrm>
          <a:prstGeom prst="rect">
            <a:avLst/>
          </a:prstGeom>
        </p:spPr>
      </p:pic>
      <p:pic>
        <p:nvPicPr>
          <p:cNvPr id="15" name="Picture 14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BB85452B-FD26-4A30-AAA7-C55EDD1D32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5731"/>
          <a:stretch/>
        </p:blipFill>
        <p:spPr>
          <a:xfrm>
            <a:off x="6962190" y="3811305"/>
            <a:ext cx="2060293" cy="2702936"/>
          </a:xfrm>
          <a:prstGeom prst="rect">
            <a:avLst/>
          </a:prstGeom>
        </p:spPr>
      </p:pic>
      <p:pic>
        <p:nvPicPr>
          <p:cNvPr id="17" name="Picture 16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6F0D200B-EBFD-478D-9FF3-15C8B684F2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37" y="1199773"/>
            <a:ext cx="3931484" cy="2376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224" y="69150"/>
            <a:ext cx="398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loại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hồ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90FDCE-77E7-FD24-98C8-74D1DE74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51" descr="A picture containing object, clock, hanging, sign&#10;&#10;Description automatically generated">
            <a:extLst>
              <a:ext uri="{FF2B5EF4-FFF2-40B4-BE49-F238E27FC236}">
                <a16:creationId xmlns:a16="http://schemas.microsoft.com/office/drawing/2014/main" xmlns="" id="{C1B76CC5-2452-4DBD-8FEB-6B0C29A5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36" y="0"/>
            <a:ext cx="6629944" cy="6471920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852A78-3D6A-444E-AC7E-C9CEE1F53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4993">
            <a:off x="6252482" y="3348181"/>
            <a:ext cx="510600" cy="1448185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9E96E19-B3FE-4E8D-B67E-AE5E13045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43" y="1404945"/>
            <a:ext cx="535959" cy="198849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B268361-9322-4775-8752-4CF927444989}"/>
              </a:ext>
            </a:extLst>
          </p:cNvPr>
          <p:cNvSpPr/>
          <p:nvPr/>
        </p:nvSpPr>
        <p:spPr>
          <a:xfrm>
            <a:off x="5738163" y="3195320"/>
            <a:ext cx="561219" cy="5384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2F2656F-5345-432E-825E-C8E03F6DD253}"/>
              </a:ext>
            </a:extLst>
          </p:cNvPr>
          <p:cNvSpPr txBox="1"/>
          <p:nvPr/>
        </p:nvSpPr>
        <p:spPr>
          <a:xfrm>
            <a:off x="8940800" y="511048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5:00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2347" y="254803"/>
            <a:ext cx="440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Dạy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trẻ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giờ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đúng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F5F032-4AEC-94D7-2865-6D126569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C47F13F-A68E-4BF2-B77C-A741A30FDB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78" y="183998"/>
            <a:ext cx="7044842" cy="6597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88298F-10E0-462A-BE1F-8D82D58E055F}"/>
              </a:ext>
            </a:extLst>
          </p:cNvPr>
          <p:cNvSpPr txBox="1"/>
          <p:nvPr/>
        </p:nvSpPr>
        <p:spPr>
          <a:xfrm>
            <a:off x="9570720" y="512064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9:00</a:t>
            </a:r>
          </a:p>
        </p:txBody>
      </p:sp>
    </p:spTree>
    <p:extLst>
      <p:ext uri="{BB962C8B-B14F-4D97-AF65-F5344CB8AC3E}">
        <p14:creationId xmlns:p14="http://schemas.microsoft.com/office/powerpoint/2010/main" val="28971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A7E1CD-66A1-3868-F1C8-5013AEC0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4A5496F-DF06-4FE8-9B6B-E571C85A344C}"/>
              </a:ext>
            </a:extLst>
          </p:cNvPr>
          <p:cNvSpPr txBox="1">
            <a:spLocks/>
          </p:cNvSpPr>
          <p:nvPr/>
        </p:nvSpPr>
        <p:spPr>
          <a:xfrm>
            <a:off x="2778760" y="29998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</a:rPr>
              <a:t>Tạo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giờ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theo</a:t>
            </a:r>
            <a:r>
              <a:rPr lang="en-US" sz="5400" b="1" dirty="0">
                <a:solidFill>
                  <a:srgbClr val="FF0000"/>
                </a:solidFill>
              </a:rPr>
              <a:t> ý </a:t>
            </a:r>
            <a:r>
              <a:rPr lang="en-US" sz="5400" b="1" dirty="0" err="1">
                <a:solidFill>
                  <a:srgbClr val="FF0000"/>
                </a:solidFill>
              </a:rPr>
              <a:t>thích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8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435E76-9835-29AA-081E-50E0D1AC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BBBFF5E-F129-498C-BAB7-08E31684B922}"/>
              </a:ext>
            </a:extLst>
          </p:cNvPr>
          <p:cNvSpPr txBox="1">
            <a:spLocks/>
          </p:cNvSpPr>
          <p:nvPr/>
        </p:nvSpPr>
        <p:spPr>
          <a:xfrm>
            <a:off x="1894840" y="19330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</a:rPr>
              <a:t>Tạo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giờ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theo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yêu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cầu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xmlns="" id="{2866982D-5CC3-40E4-B2E5-5C98BD20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12642" r="7692" b="13133"/>
          <a:stretch>
            <a:fillRect/>
          </a:stretch>
        </p:blipFill>
        <p:spPr bwMode="auto">
          <a:xfrm>
            <a:off x="0" y="638215"/>
            <a:ext cx="7973282" cy="558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A80AA5-7B10-4DD4-BFD8-D2A0AACD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531718" cy="127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DE5651F-507F-4AC8-BF5F-98A53D97BDAB}"/>
              </a:ext>
            </a:extLst>
          </p:cNvPr>
          <p:cNvGrpSpPr/>
          <p:nvPr/>
        </p:nvGrpSpPr>
        <p:grpSpPr>
          <a:xfrm>
            <a:off x="7245753" y="-1"/>
            <a:ext cx="4946246" cy="4783359"/>
            <a:chOff x="9039828" y="0"/>
            <a:chExt cx="3233195" cy="3257876"/>
          </a:xfrm>
        </p:grpSpPr>
        <p:pic>
          <p:nvPicPr>
            <p:cNvPr id="5" name="Picture 4" descr="A close up of a clock&#10;&#10;Description automatically generated">
              <a:extLst>
                <a:ext uri="{FF2B5EF4-FFF2-40B4-BE49-F238E27FC236}">
                  <a16:creationId xmlns:a16="http://schemas.microsoft.com/office/drawing/2014/main" xmlns="" id="{C107B17A-6237-49B7-9F84-146913CB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828" y="0"/>
              <a:ext cx="3233195" cy="325787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361A191-8746-4BCA-8C3B-39BF1ED5E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0284" y="657384"/>
              <a:ext cx="0" cy="963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3BE18E-5C14-4B74-8CA7-18DA5248E836}"/>
              </a:ext>
            </a:extLst>
          </p:cNvPr>
          <p:cNvSpPr txBox="1"/>
          <p:nvPr/>
        </p:nvSpPr>
        <p:spPr>
          <a:xfrm>
            <a:off x="9015840" y="478335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6:00</a:t>
            </a:r>
          </a:p>
        </p:txBody>
      </p:sp>
    </p:spTree>
    <p:extLst>
      <p:ext uri="{BB962C8B-B14F-4D97-AF65-F5344CB8AC3E}">
        <p14:creationId xmlns:p14="http://schemas.microsoft.com/office/powerpoint/2010/main" val="31646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6182CA5-C339-4E3C-B45D-7E1CE9B9C07A}"/>
  <p:tag name="ISPRING_PROJECT_VERSION" val="9.3"/>
  <p:tag name="ISPRING_PROJECT_FOLDER_UPDATED" val="1"/>
  <p:tag name="ISPRING_SCREEN_RECS_UPDATED" val="C:\Users\ACER\Desktop\Day tre tu xuc\GIAO AN DIEN TU\GIO DUNG\xem gio dung"/>
  <p:tag name="ISPRING_RESOURCE_FOLDER" val="C:\Users\ACER\Desktop\Day tre tu xuc\GIAO AN DIEN TU\GIO DUNG\xem gio dung"/>
  <p:tag name="ISPRING_PRESENTATION_PATH" val="C:\Users\ACER\Desktop\Day tre tu xuc\GIAO AN DIEN TU\GIO DUNG\xem gio dung.pptx"/>
  <p:tag name="ISPRING_LMS_API_VERSION" val="SCORM 1.2"/>
  <p:tag name="ISPRING_ULTRA_SCORM_COURSE_ID" val="6954B9EF-F6E7-4CB9-9F50-0D0D3B25BF90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5FCF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uRQh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5FCFTnGx2J1QFAADrGwAAJwAAAHVuaXZlcnNhbC9mbGFzaF9wdWJsaXNoaW5nX3NldHRpbmdzLnhtbOVZ3VLbOBS+5yk03ullCVCglEnCpMEZMk2cbGzaMjs7jGIrsRZZ8kpyaHq1T7MPtk+yRzaYhIQgt6SzPxcdavl8n450dL5z5NTPviQMzYhUVPCGs7+75yDCQxFRPm04l0Hn9YmDlMY8wkxw0nC4cNBZc6eeZmNGVewTrcFUIaDh6jTVDSfWOj2t1W5vb3epSqV5K1imgV/thiKppZIowjWRtZThOfzR85Qo547BggD+JYLfwZo7OwjVC6a+iDJGEI3Ac07NojDrMKxip1aYjXF4M5Ui41FbMCGRnI4bzk+djts6b93bFFTnNCHc7IlqwqAZ1qc4iqjxAjOffiUoJnQag7v7B4cOuqWRjhvOm70DwwP2tVWenL1YPDY8bQG7wPXdBAnROMIaF4/FjJJMiIRwENXUMiNAujS2YKnJF10OFEPRnOOEhgG8QWavGs55cD1yO+7I9dru9eWoV7hqjQi6Qc+1wvi97rl77Q0C17++CPq9yqDA/RxUAFX1zJp+OHJ91wvc0fX77qAiwt6pB4zbb3V7FTGf3Pd+N6g6k9fqV4UMLwaeHaY96A9b3lUl1y6uhu6o1/U+XAeDQS/oDh9Q+blfOOH12nKy1CGpRCYXU0LHWTLmmDIQqEd5oYgGiWNYTkkgOhQyeIKZIg76LSXTnzPMqJ5DVu+BEt4QkrZUSkI9MhnbcEwWOg90BSE4Bmlc6sHRu1IO3p4sLb1WzP6wrLVe1kuBHMZCix/s/f7eUen+u8PN7j/haB0EOsV83hPTH+790XHp/cHx8Wb317lZn9GICA9LmUv0qvvPbt9CNdh/85wLT8xWx1rjMIbSoe+Vf3Hk3oqavcehpjOoS+SRr5OMMT9LUyH1Q/FYHCydeIKmPhF8KXfMMxoLFpVRI8mYRB5OyELB9W8o74DlvoMmkOUM4jlICUc+5lDkqYYYhyWBysZKU50X986ddUtSzBDwQRdCUN9fiXkYY6mW0rqMjymsYfMXT2iifi22uxh60tRnEAJkxMXK3uUROpf4FpoSG/Mh4TZmF3B4mDlARFo5IbGqYIlajFkZJ6BENoafyFhRTWxMfUJQIiSx24XIym50r/Y2xn0sb4hEgRDMyv6TyFiE5iJDjN7AwRAIRC5L4H8xQYvdG5pIkeSj0GFqpPJzNKPklkRnNhNdwRRJBkgjQ4zoYobfM/oVjckEtgwxgmdwzmCcqoJ/txJxipV6IMX3Pr4qeqCud+5+fmUWiKMZhn6yGjnoEUlSvRV+PEdc6HscbEeIMzjGJigRjfJ3Nmvb/fYwlJIIcX6haCzxK5pkDL8kfbkhC9RbDPl2ZqkS+Gc9sJ42xrM80U3y5tSQ4hRCUnDCixDKGeUZsSUMMUeCsznCIaiUMrIxoyJTMFIIREGtvt3DAg/HNH+aQumFGWVEpBXl3v7Bm8Oj47cn7053a3/98efrjaC7bn3IsJmuaNfbG++F1shHd9BncE/c9exQj258z4CevPdZ46q6ueEOaI1cc92yxj6+D1oDV26FzyA33A23htxwt1zBdoRMjNJFK2do/acJC3jXbFSrHXQ/doOrNQR5+q12tfWa6bjXN+D5Zeif2n/7bmvUvkBwRC57gX9qI0meAPXXYQyiNjHf5ywx+f3JxnZwGUD8XStaE2ar5n7kfrQihIBbKb3dtN7AasEfLFtp09sOF/paKxegV5kWtRe6FUYTuA1EP6zyfE8dsMrhFy4hW5PWf4dUffe3gkLrtiRVBMsw3trR/X8Uk20G6D+17cVT+RV76bN1+Tl1+bch8yahnCYQDNP0lz8oNY8O9+q19a92doBt+Qe65s7fUEsDBBQAAgAIALkUIVPN92/PWwMAADwMAAAhAAAAdW5pdmVyc2FsL2ZsYXNoX3NraW5fc2V0dGluZ3MueG1slVddb9owFH3vr0DsvdkoG62URuKrUjXWVivru0MuYOHYke3Q8e93bSfECQmwRpXqe8+x78fxtRqqHeW9PUhFBX/sD/rRTa8XrnIpgeslpBkjGnoxUfCcPPaf/iwW/cBBBBPyHbSmfKOMpbT1KALjXGvBb1eCa9znlguZEtaPvjzZnzCwyEssgWFdy1mTFfjHzMez8TWU4ozhZDSbPnQRViLNCD8sxEbcxmS120iR88Scc2e+Ltr2kIFklO8Q+X1wP5l1JsGo0s8a0lpM82/zwXxwHSWToBSYkB5m48H4x0UWIzGwY/aj4f1wfCWnOup8Yxq0PVVUW9poMLobDbtoGdlAo8hnm4mNwd0bhHNxOYKGv/pi5ij+A8j65pOvs+l81MkQWZ79j0YyKTamoA3OyHwXOUyQBK8fEmYP5rtIMAmZgy4KUjGaYBuETJwUv5qvC9xVy+JPf0iE5m5Lwd5MExrTwygkZhBpmUMYlCvnU1vx+ZprvEwQrQlTCPBNFegNM3wjuSq3qdsq3G/4pDzxQIWhQnwIlqcwdfF6wLq9wk+nEztX/PiONi9ACfvC6EVYGSvkC5b1BOkZK+S76dYrZ4cTeNPjOKUeJqRo5vnqoxc4wWVZr3JVes1JC3PLlXd0YSgxqUggsrJa0hRM18LA2lxIwUlMISd7uiEa36VfBhcfbDIqDBqOQmntugo11Qza5GZjxInuh2yWl8Xo3o8qNbfuaRz3j/2UyB3IpRBM9XsFD68IbuMezlOGGaj43IF85mvhcayOukhcaFDXgoW7JtfCidZktU0xpq4UwsCrQRi01zgsjm0rPs/TGOQce0ahFE3d5nBbutky/NUfFD4hqRM6nI6pt7gdJ/SoSc9QCACIXG3L9ruF86Q505TBHsp77xlswl2ZhQoV2iW2sV7AWvvjobBco8diSlRCqU8Pz96C/8CoWgnOcVnxmsTKplW78uX0rTauzeNyjBml+hPMrgsZ1TZGf1v5sFG1WpJci3dNpC42rdZF6mQPY05TOyHQ4R3f4nEcJkRWVMU6yy6d2KsQzKty3EyVhBZPF8XMwWjQRrGe5hBc4t2M1hLAH4DWeOON6J9wiAWRycsRUpvZLW7HxhzxVbPzFCdxmukw8EyuOcc24N/4X0P0D1BLAwQUAAIACAC5FCFTjgbugj8FAAB8GwAAJgAAAHVuaXZlcnNhbC9odG1sX3B1Ymxpc2hpbmdfc2V0dGluZ3MueG1s3VndUts4FL7nKTTe6WUJ/22ZBCYNzpBp4mRjU8rs7DCKrcRaZMkryaHp1T7NPtg+yR7ZYBISgtwldLoXDFg+36cjHZ1P55j66deEoSmRigrecHa3dxxEeCgiyicN5yJov33vIKUxjzATnDQcLhx0erJVT7MRoyr2idZgqhDQcHWc6oYTa50e12q3t7fbVKXSvBUs08CvtkOR1FJJFOGayFrK8Ax+6VlKlHPHYEEAP4ngd7CTrS2E6gVTT0QZI4hG4DmnZlGYneuEObXCaoTDm4kUGY9aggmJ5GTUcH5pt93mWfPepmA6ownhZkvUCQyaYX2Mo4gaJzDz6TeCYkInMXi7u3fgoFsa6bjh7O/sGR6wry3z5OzF2rHhaQnYBK7vJkiIxhHWuHgsZpRkTCREg6gTLTMCpAtjc5aafNXlQDEUzThOaBjAG2S2quGcBddDt+0OXa/lXl8Mu4Wr1oigE3RdK4zf7Zy5114/cP3r86DXrQwK3C9BBVBVz6zpB0PXd73AHV5/7PQrIuydesC4vWanWxFz6X70O0HVmbxmrypkcN737DCtfm/Q9K4quXZ+NXCH3Y736Tro97tBZ/CAys/93Amv1xaTpQ5JJTI5nxI6zpIRx5SBPj3KC0U0KBzDckIC0aaQwWPMFHHQHymZ/JphRvUMsnoHhPCGkLSpUhLqocnYhmOy0HmgKwjBMUjjUg8OP5Ry8O79wtJrxewPy1rpZb3Ux0EstHhl73d3Dkv3Pxysd/8JR+ugzynms66YvLr3h0el93tHR+vdX+VmfUojIjwsZS7Ry+4/u31zt8Hu/nMuPDFbHWuNwxiuDn2v/PMj91bU7D0ONZ3CvUQe+TrOGPOzNBVSP1we84OlE0/Q1MeCL+SOeUYjwaIyaiQZkcjDCWTwoM0dNIa0ZhDAfko48jGHS51qCGpYIlQ2Uprq/DJv31k3JcUMwYUNVQdBPX8pyGGMpVrI4zIg5iYNT37zhCbq92J/i6EnTX0Ge46MmljZuzxCZxLfQhFiYz4g3MbsHE4LMyeGSCsnJFYVLFGTMSvjBKTHxvCSjBTVxMbUJwQlQhK7XYis7Ib38m5j3MPyhkgUCMGs7C9FxiI0Exli9AYOhkCgalkCf8UEzZdraCxFko8yrDRS+TmaUnJLolObia5giiQDpNEdRnQxw58Z/YZGZAxbhhjBUzhnME5Vwb9diTjFSj2Q4nsf3xRFT8c7c7+8MQvE0RRDAVmNHASIJKneCD+eIS70PQ62I8QZHGMTlIhG+TubtW1/fxhKDYQ4v1A0FvgVTTKGX5K+3JA56g2GfDOzVAn8sx5YTxvjaZ7oJnlzakhxCiEpOOFFCDcd5RmxJQwxR4KzGcIhqJQysjGlIlMwUghEQa2+38MCD8c0f5pAbwszyohIK8qd3b39g8Ojd+8/HG/X/vnr77drQXfl+YBhM11Rn7fWNoLWyEdN5zO4J5o7O9SjFu8Z0JONnjWuqptrmj5r5Ir+yhr7uAG0Bi61gc8g1zSDG0OuaSaXsG0hE6N00dIZWv0twgLeMRvVbAWdz53gagVBnn7LVW29Zkrs1RV33v08KrhHP67i9t3msHWO4FBcdAP/2EaEPAF6r8MYZGxsPsFZYvIWyca2fxFAxF0rWhNYq3J+6H62IoQQW2m73bRe32rBnyyLZ1PNDuYqWSsXoDqZFLct1CeMJlD/R6921/wX5bfK2he+NDYmpj+HOK38HEDXqlOhZxsSJ4JlGG/ssP7EF8aPi8n/aqeLp/Jr9MLn5/Kz6OL/eLZgfPE/Zidb/wJQSwMEFAACAAgAuRQhU3LH64ytAQAAOwYAAB8AAAB1bml2ZXJzYWwvaHRtbF9za2luX3NldHRpbmdzLmpzjZRdT4MwFIbv9ysWvDWL4pTNOyaYmHhh4u6MFwWOjKz0NG1Bp/G/S9lXKWWO3tCXh/d8QM/PaNxcXuqN78c/7X27f+nuWw20pkQFl12dDuil1j1JiwyWRQm0YOBZSL1/9SD/HgmXscda02Tzqm2l4eehfvJBqDRx7rAQDk06tNqhfTq0L1fg705lu6q2FRltTiqlkE1SZAqYmjAUJWkZ7+KxvcwCLRhrEP+gHyQFyzQOo3CIPDpOF0H0MDe5FEtO2OYZc5wkJF3nAiuW7Vxv9DLp1YaDaD74egvc+rNF1EmQFlI9KSjtwPF17Mf+MMkFSAm7uPMo9MM7J0xJAtQsKJjOpuEJtGPcb6hF14Us1J4O/OAmmJo0Jzn0u9TrfdPQxqvP2cG3nIIvNVQMp2QDome1uIoe4qADIq/4GR+QC8x1R/pooJcTpUiyguVbLprr5eR0stp26N9oJ8YkQZEd/oorvUym14zOMUPrmK0cp7YcGi5nTAblPNzSivrsmgv0zLDo0PipIdVJRdlzRu/fmqKJWINYItJmdI49ohRJV2UzTZrc3//J0oo0+v0DUEsDBBQAAgAIALoUIVPVoAKvQT0AANNeAAAXAAAAdW5pdmVyc2FsL3VuaXZlcnNhbC5wbmftvAs80/v/OK5Sjm46nDqJokOti0upaMKSTpJMheS6+kSuI3PQsK1I6nRBijDTRS4TK2YIW6UyLSYL2bBkLJcZNht2+406NX3O5/t7/H//3+P7+P3+//N4iN7v1/v9vF9fr9f7deUI2HbZ4jWLlZSUltkd3H9MSUkZpqQ0n/bTIvmdaMaGbPmfeeHHbPcplTRpD8gvlP2sHayVlJ4kLRGfWii/Vj170C1cSUn9j5l/87rP6JxTUvL2t9tv7XzOm9OVhNvZDteJlESpK68u+OXevKWqB9Crbjabnz2xa9e/KIXXc282b4R+XhSWfWwvq/Im+mnApo60FUcjc3ffY5y4XpgrfZV+/+CVaLvMXzZnPnm0u2sw5iFv/Cx/GBMubOruqhZpfozvygbyTvtFYYRNQssdojQHs5pxDjcYyZ5yNYWI6fauUiqANE9O5zPDwKrDJpk+uySjumT4p1eulIyZ27sxPqbQysUw4vQgyVhrvvzO2diGkJI4dDuJx/ZdIL9WAtuaoCtY0UWBv81c5etpNnlYifhL+vZ/G3TWOCBt0LGsNyyVtT/pTJoB0u65lVwIvlFlaRWf5YHMl6P6aPQzq3O9wmXGchg29V+VV7FcM/kbnQvjtI3AExK53M9XP3voEnWZ+rE/jRkgH6q0VwZ+v9ydS7WUiPvVvM/BeW/tccHeMZxdH188XJW7MdfUedfpS7rs5Q1+oyQLgTEl4K3bDK6PR6wQXK2sX73h5RYZC4w8Am0C97vsOSAHetBqgXVTowGJJqd4k2PtZOO48nLdY3pY+naYXzwaNaqVFGo1Vu2YRgM3ZDIyqHuTw3dQuDuVlLQPRXxa1FwUWE9+Ho9Wi53kBkvfMCez+vDXqPxAOhkybSwb7OdK6KG3aIIUDtkkXdBF3Eg5EbSHpzmswcIL0ySSVJSQbQbiLZE9Do5S/cLYrT5VhgdTIChOg16oLjJ/neXLwEZe07Yg250fteFOLnG1dJoeg2ePZXQn5ZSf2Vt6K9vjOrN+szIQqmUlmNRwTergJtKj8kOmshcpnbdxwzw2dPwcTSE863JZ29tYCpWzHLKBXBjdh+/ejUjm9UDE9Wr0fPZBkNVzx+ibPkRldcTemwFcCU42HW9/R9qEEw+2ilPgDFhpJ75hEh/am14ant477XuAcM+BwkO669zkMzIiOzD4hvGSmAYXuWaVgZwIRpMgmiF9g4T2iqaiOFelvGvDvFWfXHJOsyLSUqm5xfkIcKt5y8ZeE4iH4FFf1BolpeW+8BcEzv7lu1FRRuQGu3PRF/i9qEljknDwYg1ojHoFvi+OzK9pmkTj2RGvKzQkq8CsiyTuWGo93sE/eQBqCcWYMkuUTmqy8BH6t8g1HRhktajvjBaNkLBTMm1CrE006D1hDd53a9WHYAakQ8iBx2QLHiCedEZJnhZRt/eWWspB5Oi/DxgiP2WYmxDLqaZ+bpqgoG9ShO5JWdDEJPSSsGv1KtRZ+PpV61jbAaNATa7Nee882xhM6jQyup9iF7tkPX0y8ibTW0gJ4OEDGAZ1l5VV3UJAI14gMaZohf54TU4awXCSbF5mqVpW2jl0yaw2dpFoEbDDER5MZUTOEJcf0P7arFrwO8ZY6BUjg3sjbqgmTLenIG5PTYdBq9yEMM32J2LwAqVn9wwcP4ybQQ3qF7BDGWOQ1hspHktg6kvxbPjbhmgdlv5PB0Ov1ty4uMDwfEDPPoxZsQNT9PA61+aqv7UjRnjvlanhTn9CMYgyyLShVXDbM1Zs5j5RsyrRy3lOtAbPvxNs29bFjT/MIJBMHPN8sxgPHb7SBCrOjOqwarHKCSI5pARMPdJgsRDDGp+/OhBFgwAFwJ5NMSLFruWnWW1xaHIDHNyisZQVgakYyGgTPhpwnC5S0uVtWN0wiVwLjWUSctr2JXil9ewjBGmu0f94cHXq+dMd4Rug6Zaw6QEoRippIvudpdkXlTYhY6I4uI28fl6DqKvceDy2ijsd4Zpzmm4cs/mhBJZzvDRJ47MzjfDV39MAwQww6zyvgjOJkztp8SKgqlJpj+FusmpMFqZ+FZL10grwmZNLWqw0fV4XIIFGx11a9cvv8+W/+Lzhm9BhSMXHhxOHGkxESutp9JhARjddMBTc+xujMtZRb2ppW6UtmISrkNPTS495Y3JAdH+hFZS4qrsvYgLYf6wwEOSTIYHReUidM53jZWu+k6Rk78JZDTyXTBN2k+0mTXb603gWgAlVzZaN82x83GU1DbGSK8j+IMCU6ubxpwGcaXhkgwUlzA3l4U0og4AxFQHvhGcH2jsqGmKCrRseyW1HGUgRZp98KNPGSspjHSWIsEjO1RqhANi/nRJCk9u26G55kqklj9/LEOZCopjItvE9y5SUEo9l4+fxZ2LcqG7iBGvHBwC5Z9lfYa1lNqxdng2iuuSqjC8e+tA8YMFnl/LT+5PDE1k7VrA6386F9Bu5ymZc8ydYyJkvXlMIpitFy5lVjPgfj2BTTc97fwm836P5rcHcZXddW2/8bN209tOOyqp/Rzi5NCTkfxlsStBC4NFs7fBz8ueHhOvlPLp/5ZFcHq8tTy6vv78uv1I58o0jeY7aff4bccvlGXSeMwCqVCsPyT/JSwSl5Xe/0ShPk2eVWu209uLkIaJ9MQyDnJbTcP6qSzYA6vSXsDm6+WvU5A+OKAOf0f/CcEeXPK/t+F8IlK2XPyb8BX/jT7Dz5X+B32adXBdhMf053xQ08Tynu0ZkCSqFDzG6kRuoOjHDPN8YI6e/WNBQBl7rrI4K5Y3WgSrg9XuYE7o1hfqswn72uPN3aDZ9UonI9flbGzXE3aVQgt1nJ8MkyjEFQmoBmMnxfhsdKfmxsNE0yWL8HazKM02BOP/a0G4RUZje8zaChQS2mlcazGpGPnh4BcuzpF4HJcYKHVaSO/dHTzgP9cIUkIe7tYj6e3MmWVnIiECoaiI2IhyoIJGqpVPwUXHwuZU1jwyF7YWEC5Sj3wlrmnpjfLCvvy5xGFF2Pec3UrACVnTOxU0VraIzWY9IUMeRjNS9m4WsMR4r/Z5cLXFyZZ9XjUPzks+zehJRIdycZaCLq+gsogUlYCrh0UVL1XOwDtd9mL6YTyPYGQ9QUVI6GafLHnHn+dUJUyZGBiWpyXnQoWC1e56LBM02OpWZZpRVo50OCvg7LaucN5OWRlzrNnPza+uSvTyHcYVqvMGbDkQ4lWfcntj40Q73QDyYRsGDPRTUFWUj6hg9PUG0u1w6tOg1I6SgU1gAfO+QXgZVTe9MZP+hKDm6+mH93IL512zsR2+e9dm42o7sbKgnj0+5Zg6t/UfkT59TECTQUhWsfk0bq0I5+CJJWaeVAE2FlqTdtr/fkuXvmsVIk9BH6sK7hA1oBbWCbfcldGTNxxn2HHjxYNXT4dMMgjDdZ+1Qy2Ov8W5RjPRsuALD2q7Rhbl+5O3RTLzWr7iIhqPzswItVUMPQG8Uc4EvGxWsN1x7YN5NSgz2SE8znXpJ57fKg7rHisu6/ABDnW39H1r0AqaQHxwVZFJhbHkyZM9b8jSsrGdVgfYbgtYOv64HpvVp9nXTwhdSRWtBVMA1XV5c8QJpEQn8nViCHreq3C7ZpRxI4CcPMpeIihS0Gdl14HJKs4/Ar07tlMeRVtk+Z4HN/Dz+e7vzsMXpHhO1lyozFGQR0r4+Hr0r1DNWo6r9LYFTRDerQoEJoPXO9G6BsWfXGerDcFcFy+TQIwfeEdUjO/l+de1p0ELCLkFH03AZv9/uWWr3nsSnOzm/7HscrmjLnOoB3/0ZIMvj6medKaCFVWaO5ZwgqYlzXLpBaDGlDBvxOEeRHEh0mrP1i4Mv/rSRBE/SW+LzotUGrJ3LIfYjS94bUQ/d2RkDP47acSakRMHeGemP7y3W2KK6OqR3lmm1jNN8/TfmGnHQJe/E/2p9qmguN5RVXO4255rZybY6Rh2dXzBYu5bXfo+Q4K96DisYzleA2nuQm7zlyEE1dPUHUV4p53XTQKFTOWlZ1TCWvpF0orxEgeob7FtGlua3oHKbPn62lNOy5cdxP8ZD26nfsViJ1y3IbWz3aaO1RXQdOgHhXe6LUrQ16mbvaDxB/OL4xLre1enJLsKN5vkSxBZFBkqcqvmfV7SI8qKTBoqdykG5gzBTOTqiIroghkMSdbMnGRfqwt1uFllC13lD6LauF68sDndRUE3YBs8PkbTe8KkJ7O4ErT2holfY0/yl5lGKFEFCQjwXLmW/d/Jh4H7v6r+eXTGBHL/qMqRocZOEiV+A+VmjITFJR8tBF6GnjkX/7sLpgCjYev564dXCfZc6IXmBqPbgakdw5/Gk1aQTETGKrC2rcqSY+FwWf3JqlZaQEcjxbkKXHiBE3mUh1781Pr72wByAF+pNfPxHPjkkhYMyoaA9xD88rMHlI4waW+qGQgXi/gheYgULTcdKChuMj/QtaqyOZhp0tT106CAESqJ8md27FIPrDagwpUESjhXk65otbnro1Oprr6caFjLErq/oCp4iRC/wylSMIxSvqoEwgp+gpfCh8u6q3AFTY02G4KpL1FhpefVdBVOi3bRPxT7r+SUkGt3c+zQdPAE73dO5J99dcG/DbiyhMJAyJ4y4R3bxd6dvd+FpH2vLGPXNsc//zfJai1b/B0sINmed8KpLopOCEgcK9yWSa/2xgsRk+3zCxL8yUuCOA7DH2F9TII/M50Q9x+hnBjaJu/kOSbSgjbV+hK58P/3ayFJO/Wcg3p6QT/eW62O3ojQwymqMEZsyAc6gfAb0/DUNkf1EYMXEkJPog5zN/MgFA+EK+bQpgB7pRnNPX7Chk1wqqA0LCyHGPtL6FeJqZFfUXbc50THKS1GBm9fbrLR6SUw36mspvLhG5G2+62nYGGxK9UoLDWAZaWLV8267UTVdQOt18WhTDCgDdIH90XaOaqpgwNrJMOhA9Mjw09yhp5TQeY5pWckbKFYsnLtL+nVf5nGom60iwiDGBusd6/dH8ztZLYXvrl8tE/PxHVFTDO3fPhZG626QZ5XSG4ryct13y1fpnbMwyk6U5Wl++8jGnreE0VxDlIfjPRv3RRZlwooOgloZGms5VKBgb/gNNQVxl5W1ih2QiIGN6WDf7gzI2UPnb3qbq1qbULfPz34YbEPYwLglfLz0HJaCfSG36+OKVBr22K3c3+kczcmNalyTbuSr2dF0cbMqRh3zCNHQSj8Tw58TL8FMYvohww2eds03mx+6U+kwNyfmVcA8qju3Lw/L8bVUVCfxoq7L6u1Bf/R+On0w6Y5n93vhp0KCZMU0pWX3NUWQECOvpyMPDw1MlQ69fpWP9cq7TSGWShIrD2/tOVoe0qZofF3bGFv9BK9fRR1FZbQRzTzAm/44ZJna5KKY+W1fXN2C9jczIr4//1t6QGNnMLC3kzUZqZjxK/DrNqew465w6I1pWpZhIYpZ8n+pkFzwqPi7+2mfhCqIQSlIIXSpnPD4PwDVFMZWR/J+thDtX8uNbe8vDo0R3RYSuRJfRjifrKfTZcFvVnkTULFhSDYJsIJPWCRxkdQki0mD8SoLwQc28710TF6LOmX1CZLykizGXqbjiAs6zCgB0Ixa5HRtjLCkzdVBVqgm5bcSJjhUBwU6cF4LdwNPOR5J1hg++Lhs6fKmjifx6GEeUqIGEoer7cv2fw6OQcikkqL2KTS9stt/+mBb+ugmyodVLIP6CfU2VoyLA4WwNhzCvPRNPp7Ryampg+hb+cLfd9XaqV1FN5vBuxxDASLV5eMW1nvT1kI7TZz9efrbBtkDDPwEIbkQEpqW3t4hwF9poz1IOFoMTY3Am9a+rd7qSY707e6LzuyTBtAFN/qpT4s4UBOUDsZHs5oQ1c432EoTIbqSrirbdQgM9HpFUzus1juCStKFaQOS8XT1ceecuqpvnvnioQpQ9SBhAu0P29cdfWY/eJz3FHTUkZw8VuwQPZnrkNb1+qEDkwLAafySKzyQx35CQm+9YJ21KoARGuRtS+pW/inDuFSM1GJUWhDCHDyksNhUzmB7qrBN5eeMbsIuTinGInSIvgsVV4Bnrgz2AUqIDYSRxcgDtLLiDozAnFrEtU5L5XDqffdEcYrwOoj8lo2MIw57VL6ZSyVfNz9hSSt+I6BPYocycBSnW++fn+WLu/aWpqJEgbeY9hImlh/aljLAiUgrX7pUPRIvLFu6o0UvT80mOsPPY3eKrwGbIrJfncqGq3WUSGsFQ+sacziDTNcNIiMOfQjvuOImAs3mTAzzg4PyfBl6jPZQVKrwiRiJF2plhHZsxOlxceUUHnLK7UAb0zsnS1GfTtkFxn37LQDdkspIE2aFG5haKgqjPPYBOhpUAAAyt+Mvki+aSiwCqjtLkFLf8zfZhp5u7iEeoVUODgzjYlsHHWcfLyjmnTijbV/2oZXKvt0GUVVNBNABubrtNEmGFgwCp7bNo4DDeJvaJ7DMKb2GBGakQYNxCqZqZEm221063Fr6fn4i0tNbCPhESR0/TFVFgIwA45LKwf1EteXjd7y1Ooj8A24CTztGX+QEz7bf0b85Lt7qw2fDiuIKzzOpfeUTfloe1XxMwFAj/p24ui37rD4tjZENF1He/0YJGNJ0CC3NrjYKoxM49lPB9JiC/kKiWsdr6QSwcI4hLYaZkAw/XuaXnLg0X/LQ+onF5pxlsLShRhONxfiPD7nWqb6CoYZS9+SWpCGbixe3cEpzvS60whjRGcaUz/W+1WWGho/sktIIlu9e1/tLH1WjIA5DV5wQppo5wvdJFBg9RschKdhpHzpYOM6DponCs/ABF454hIAQUwj/2jvTpuzcbyEnfR1rP3j6tOafO1V/SQP0w7tyPho7vkkHjKQIJJVvaYnLOCxigi68GzKeGjFDUxqjZum60kfKLi6MbjlBHZd8797kjDAqHm8c+lwBPMDzw9TgkNMlKwByR3vWt339CQ+hf3RclqmlaBNterTQbYR6gkAxKXu06mlfxETHRE4EPYTBZCsWO9xsFuAyuSEKB7pA5aOH2aw9SZR1GwOYJMwymInRhd9fC0/t9VkrMacRII6vk+LQpkY8YW8avTSdPu6hlmtQBA1dYkfn46mTNUmCmhwiVGqRh2BuzStGFaJCOTsopaXDfX6l0OglFdN3N6y3JxTVhphwYag8aIxxSoRBezb1SXE1HRJAQrPRCimGdwn9AVDpn0bTUArOIiShP7O3AybdzugY7IRmYQPK0moTQ+7XyqxuHfRPOXKfW3hzQHVbmgibCVJ/ahBj2ehPYRBQB2jCVtSvaZZ/ZAo6XsHc43KhvOx4xao7fyEw8da29UNuiwBBh0JTiYCjqbp+pnvtCp4MbwgvaXnARsf07leIvfXhZF1A7d6WJYBTb9xrwwgB6Rt8LR2MLA8ZZ2ElpqphTVXph1KFcPJJzi+KydKidYNZUEC6tPP4tpa2ds991DWE/+My2n8bqrM0XfZstuw791EM3SMtUqBBsGHmf5W+csCQWRQeG//uJuF4spMbYeFIyeDq0DSoIoAzzvXnyoI9/uLkYtYi4Oz85teAPTLVvMO49himct7+wO96LYmx4lfl5zBrxIMVbzR2fyx9aJp74Jv+TuXw7lEtIlC8Tkp0v1LoQYeD0ILA10u/SIpt82zzilnYZ62U0fP/e29eRDQlWgn5vCzQuZ6+RjljpXBOefv5JenuyZnJ9COt1zS/qKndUmeaXxsa7H2ur3XcZ3llcOGywp/nCMXJGFlmcWHB5feXv+cQYWyBedj3qcT/60q0f1ApTC/+IS8IG+tBYw2NNmqIj2/2dE+VNM4s6qXehAYy0qGNpq7chGrFqRRe6l5WLTcGpYlBlwaXbWNbKMYzpBW/J+mWdYNXMhTXrRFlr0Asm/2L8YPM2/L7NPKDJCRWmxo2503seZZRYTfNSDVMkJFUp9j1iw3iU6rzoh0Z+BXsp7ywE3NmUK1+GehLv7cOJR6DYRj8lxoQIj0tUOtBZn5L4u52OSDFuQ0xv+cALjDmcKvpgdbIAM1Pb5vqOQVzEC24kfd1nOCasHsHL2zOnAbIhfyzC+M0lrAdS2gkrABgBdqKTSk7fzHw/tfXTSMTdh9trPuBxWQ9LKHeGXraGWq7HuzMC9Oew8oW1mUsZ7sLYzUlcsd6sAG799zfI582LVsP5vPCPP/+beh0xD705/TGMJe/xe1Dj7BBnzDK6Z0jYuf1ts7QpEL66w+Al1cC1/4Hvrr3ly+/8UDRGJwStI+WW+YFaoXed1epnzPvXbjvRgF9nVP5dbOjxfG9BX+LLaug7fnfy6jXwXno4+6/F8CskfXaYiPO/gcBZhAc75R5WtU7/S097/IgZm8H/qOA+NASjf7/LF5KZNmpJpjVjfy/FcODwD0a/f9Zs/KfBGCrxX80G0LHyn5nDlBx6qLJcSVsf6vgDhZ6DQsN9bjjVN63+z8Zpb2LfLh37jDl/IMpeaPpRgBdknemzlXXj5bjDOrQ2GVztTVQd726QO5j/FPgXdlztcW/R/Zyrs33cr/j5PADcC6CKULpaldtLeW0xqyxu+N0nT33gZmFGBP9qiUz459C5phcJwmF4o0IxQc1b8kjSTihNtqx01BRbPnKv82sHhktSHW6BV35CZ30T074iupsu+XM2tpMX9+3c45DMoSTvUmh3dOECghcGIP04TXb6HwQv1dBRfPksdGIkfNneYXxvMPdqF2cmSmK2yIhF8LJjxGO3OZ8SrG1ii5XKwqYY50VuIVAOOasPk6DVdObzaVrntD2IODWkHCrWpznHW2b+HA6hxSNkZShuzVYaMyc2X8d1k7D9weNb9c0nd6XbbGxwP/UATpCrJFTs6Y9KdRddHBFi4pNACPPV9PtOAhC3+gcII9c/S0PgyFZbf2Mckt4t497TGgt/6mb96rbnBGbB0jEu7T2tIx632RahRux/bPQqdyr8/CcRZj1dSbkK9coeAvHbSnJ63vljbX31hkbxRnZvsEr60oe2mWY0Tz2/gwlXtSDumnmRCLOp0z8ntbRD7W8+BvPxbqphBPQW4o2qK6t6DbBX/GtpHGLDPQ4jMhcrzyhddPn2jMYU0M6MYRWVTWH1ZUs/ROfF1y/uMTwYECv+gGW+iOB+fjThF/cDkTn8GlZygaSDYfh3YlGbpD+UNyDhH1wbyjPP8YktN/ucUuF2xtRMLQlfCOPz6DjzChcGww5UiAnRZgpyeibsPyDbi5CNDYqRkmR+6YW+xXvEtVcjFOuBfVmEb3m37r4G3w4/k8CEUkkVyI7Atq9K8KgHS7JO+gYwdOc/JtKhQkHOwRWJ/9E1sKJnU1IywdCegVngtE4Z7pahD3is/n5vpWP8M/utVfYU9Mu/qZq477tiWGnP41RWjRRbtpqmkTIrx1hF/LTXV0sQ6Yn+qdge8puBNtikrqD1nkwvGXeP8rmT4MNJ04sWqXqn7a+3nQgJXUbgFJgBHDHtrUnas2CUztygN7nQqE03IeEYoyNWwfrMt7FOCTleP5Zrk2qSVpuphjHOQwzcsOQ8lrJhhO1fZMXDQwPNozT++xvd+jmq7kdYIRn6wIYmdseLnabRtxet0eCgLufbI1Df5jwplnNdMVUnlXkQi/POWt3uITfWvF5i4//VnvUJDTPFlMRCe/ad/3gyXcvrlgIaEWjp6uI14bi77yl9QdZk0s4VeDk1D7f7sEzjZpMTL4XYT3XcIhyel+WRSj0ALd8oZlme16FsM5ccc0vRt1c3+AK8Ve7aAp+zPDwwENoFsHx7Lt+iPc0Hhqz/CFKhwItpAfH4B74Pib9E+b+QfVfoZI3YJ8z0r03O3Yq/bbr/jc0M81cJ40a6o2c8OhT1T7bcUxrdmvgF3iPqVPNfpinJPiIr2X4ebNvuw9nyeCt//jLF9i7deaDL/z33nxBZNuQplp/NUWNvqBk+XlH970JwtUeYCe4eiMeh5bmSF+VGd8SjZlbSVjhWcypwR1ZOCSnsPEqtYsRy54CdQZ77zaGQxo1qLERvI4YiLFwIdv2W3+urOFy7nmIahRSNITyHKGlKO9mr+68xrIETQ27vkG8gH/rdI/EXd6Se7KJgkMOYc2cykMr7Ki3trAq9UnCRzxBOODLBEUX7x6bOBWoeWSb8akmNgZJ7CTZD1xxWqiVvunC8fKk3WrfNIGNUy0xFjYVCkKNhS+rXlIKI8OoaN6Gv+oizLsNx6vQBYt3GLmF8D05W0es/gpvY6y8d61WId4kma3vnbCGUkcs4lUX4NuCsSMogtRJhYjflPkmP9fx5mQF5oRVqH5fK6amsNXvb3n5rM+FfeivoO7Z6pAUntq75dnHZR22FMnrro1fuPmsy35Sb0X6Uie0VdRKLkTV8LyyklCfUkMDhbNbRgTyaiK9VwfOeuCKE/UZGDIM0lsN8v2IpiWGDwJo7gwLAqG2L7Z9LANXM5VPFkobxkKtquHbxB1DE3jQVK9ZEoqT0NgPkk4J88p7qCReraDYIa0c6j/U0ZZnqDfESXzU2xpas12SWZo0jXj9lc+zZF32FQBRrPv5HFfUjVr5hvXkOoXfFmkqj/tIoGoCvXJmicUliyBGxKENuFKJSI0+shhGjxZFcHujMDG8PhcqAkGlYKd1ATY6r52twfvQpvqXrygbaKqP1EyyhPRa6bgWjdHs7edOxwdkkByuIrs0SztloxyuJeTSofbRT+HCbjy1UvTFL5drsvCP+/KtJmmha5gvUg6H9qpf4l9ogIlL6+2XOJvU6uhoQgyDGHyCpWrY+OQ9NRTLmuFlDQ4Kd6IieK0qImGZkOi96Fcn95Mt0R/0nd3AQT12+zJN9ZsDOPcTTAxzB8pPAYmNTgk7is3ASyI/JeVE622iOwlcZF2sEI1Z+9ztnBzO7a5VuWDL5G1s6X3oYF99bU+CLrsnETXyHE9orPiZtb+6ZvCKH9H90ion9xO8fBzx5348JT3NGvza72A1UnPsTTvJrFgtLtPUoJ4rl9XTFg0A4wmamA/IkbxRiwVVVX/ldSXr2vwk0+KF+vkrWKzttWHjNYZRrsk0BqHEjTOOdSWGxXtvMXxkV9CismtgqnQpDOttQunzOQEOqoPFLoFN3zPcMxSa7uR7sPnWOiDF15M2JJR9ViHmdHr9VaGaqQAHDN8bPXnDl8uorcsgZq1X+xJcTXQZBXtfDSYvmraqQkO2kge4KWU1O7fiGMnnN1uipgdiJj+5YgxJ+Z2WXwAlLoZN2xfR+5yq88qfndEk4scqVrJYEcijW3G8II/qODShptxC0okhHW81iEenY6TdQ0uLE8FLYPShwfFCLxr9sTZT/pAYKheEJcwEz6m5MBNWxmPedOl9scICXQCdesM4NLJz5PfUAagn3cdT5wO/9vT4jn5orLa8zox80C9YF6JHhnP6RL4ntkM1WfuHFqYe2WizxF29AH+P1BFmFB947/D8dFNiQB1MXKLrBz/d62WJFIwOAHK2koo6Db+yshSmTsQ36104uC9dyq4Xnd0IYna9zvfCr9hwCkzqvKMKKy0hPPJPB5UPyPmyejzAEPSKfJksdn0WaKptq++R7cWLYep38Vo6fp/j06TH8t9qGI42WLQigr8wKW3BkvGPdlAop/ER+AEz/h4IIk9cAqv4EohnOFHWKXZ1SG03XD0wQVrTqv+2cAREm3/74iZKAMV3JzSb0u6SrMF5XY9gELof9tWIppPMqlTPrpTbnPOWutL6w9G9Bomdd84xIvGngFZDjy4dLmpLESCMs7XOjVXF9EXdrv59NhT1NFuDWeqFyroO3q6c34RvBxjHoU0dFSR4HaVIkNK8cf0Rp/KqQuTaqijH1v5FsAefB0VvutZ/UYaW9XJeSCy8NSF6vAN3i+k6svzbFoIpHsibVP+mKkYi1bk9d4QWagW5tHJYMJVPPI70q9L6tjAfUKw1D6Ke7toF/batg6/jLXXXPP44m1I0YvptF8S0EEd0ngHxCmfhgQwFIr49PyGrPYdbuvXDSBEkBivuhk1/Az7EYNbI0QYLs9myx3NHHIkTh+Q4GL2OICdkFPAv7Nof8zDwgduNOjWj4/3hjiBI23XNb7WDoXHN+GA/TTioWBrw319lGgT931KxPFrLspCJeVlMSRezK3bAHkKP7VkCUWraf2NAmwF8XXSa9G1f2sXyePTMXszADGPi5Kd+qnSYen5Hymnz+sgbY4MfuN8IPsXRBcjCIdnK89nr689FDAsV6Sixmd3jul8uWPNZSm31/6c3K7WNSeLxfldkn6spaEwDNPZsBneIFS+DeouzdVYueuos8V30e2/2y1UjcX45iEjer7JPkE5xs5rkyEA9crj+zVTaF8h/HLJuMpZ+MiYOvBwPlXFIiNb4u4ExBwcejr4yRj5BL4o6euOB8i5gCQw9Ue8yH8N/E1DvCYL8/oWWfHXWjIyemqccPj8uIslEakbzCunr3KMNnXt7SgLXDxDu5qlFwwyOQ9fMiuzn7EPJqRqN/IuFeb9HL8t1KENjlDb1hqtnEjgtBQILADajG2LSmpbxbFPP0dd92wH4gBzf8r5y+Eej6Xc6kndF50u5V8rev3h/FKf9Hd75DYAsBninxrj+SbvR0uFdyQFAu0a8vBdGStkoaaD7vkz0nf6WFH9eOQH+lr9qlLWd5+eelhIA72pbKOcuw8s6YAcN/I0hvP0e9bv89Q76wQOORrwar8jbmN3wrvl3lbcDNaHCSrsVqe0IXKYB6LljK21jj4POLw8Twd7GjOdeJhrNLw/v+UaXhupp9+QWpk7+BNqu8ubJjTiPn1JH80nbw+g+0lXD/NrwTIPTwJIGu+C8ina37req29Cl2iqSsKMNYbdMGTeuH/hK0C+sncX1h8HmelSNvP3zs6U+f8BhdKN3dFNL2DHGyJWyWwKEY/aj0D/+tSTfiNkbWyFKLk0/nZtgqQBiNWs/eJPG5+HBn1MDgFPD9ROWgdiBFF/j+t/BJ0UrNsEg2acl0aseFS7cBTwwfbYMwd1h2BKiiRR8NZDF1mCwvsh7m+q/WpYAqDuIE00BNA9G5Hx63oazdozI3k81JdE0H8xFC8pYAGn4SXKfC7SnpCHs5snShabVw4vDv4OJ/okPSFF1n6bsUS/xiaX7ui8J/A2A1kyvv+aYtYrvQyRCU8Og8Azj9GxnThkaz2jdM28kMzJ+NA/B1XAnnN5GSAB+sW7zBF2Aemcum0LoNoa6M8MBsPsZY4jRHXqUjnKryp3AS9PbANSi3kPflKpU3/4CDV0PnnXyGweTF3gmzgSJj5flcSHi/+lNf44u2x4y3dJqUqSx92MI5Un26RpzQcy3MHRiDxkunWKbkSY8SBETJMEzeMPfPDKv4P/gNu6ijTJwNshAUAPMYCteFTVUmuQoGexPR065nt+zpf7sjT5tGpBQdBpZ+A1tkApQyAWRpj7Uo+A8cr3U7ONb1oem7d5rRbVz4qsgC7LJUekCL/nfZPJOS6XJ49+iZ7752IIm+x8DZ5Hiu5XFumycZEIN1o+lZvOcFTF2nknmtdgbh+WtQ/DfjYezLVzqkTgFUbXpkqsMWp8wFWSUuOsnmNEPCE8ti0NTjikC/gl2Il6XXer8D7h/wP1fBC5dXhp8qpeN9efEDra/CbAnTXdQb/e23+SQBc605cWKXrWC9fgSIh7tKH0D6rKQtPrl16WgRDKptL8qtBOVeo3aa/Xcrg1ynblxyH9oOMfVxLk3yi3EkXStD49g8tZgFWoleegK+gAg2/00Vm9cWzPVFkUyK7vwkjD6L2b3ZtUU7BiD39NYEAXWefHWPcRR5p1OUwa+OidnLBwgp1je3MqGzaRTrb0R869AoTSn/IQtcExyn72s/4pKj21eXwR+SjbaEJMVKuvI8TLcwcP77mq1gAdbg/OEPAkPNYZbh6fyrMgBDJqz5QUsJ2AokEIZMjVKkhAnXWXtJORjcaBOceGPnGd16vlpHhwuLYaCrKiMoYuGqrtbeACcHo5mRKWVQMA7djjKLKwd9t256KRJkjdGmzagAyjYNoYxbiD9HSgJ32gBx/ieWQtf25GGiN7UiL0h8VaIvI96TOPRygbwa0T2IY8DmIpuq5QjG3j4dgd6PgcW+/YtDeSYfHPdLgRjVU2usBFmCXXH0TFEL5lFC6GWrWzGyFu770fN5rfp+XXkTTy2w92OdHOi50KZJWaZ+ahuo4BA3oEl3i0lXiatQwxCJGUMqklhpxAy8h2G0tdyjpXZFPxI2/t49MZeDaw+i8zDF9MnCI1yci6X1VDBl9pKBrvKnKGOHq/H4Xzujrr1xg/df2TtVKMuoBYCC3Bi5rkRil8bM/Q/+q+3XcfA+bwav5l7pt3CDflaSC1rDKD1U/FLORF55etM3LxbPfLoGKSmpjv17memn9HQIbX7psXXQbcUs4F1ct2aEHVWLsBeJ9j5woGyYI/rEEID7+I6B5RxlgW10jc0E8rziQ1igJI60/PLIYJmOwah5EQJTm6XmIoA1UC6GJ5t6haCAWgPpjOpUT/96DGd+uSekcIf+Jn5rupHa17B8kz7kTJlYPrDH6xokXWT7z/g/gH3/zVwITvIPbGIUT/pmamqcAz2h7Y4CSFOp2iAPlqwVuMU32pbDlsnajS+BUA9g5P/rTDsJMlqvIFn82DB7H977VOGH4kA57dbeWB+mh/lNNONt24nOSvWq898/3cujPQQ4tAQ2QSE/dYlZ0/69yK3QpNVw2+xRxfa6iDw4s6qw3PFtPyHPJ34gwZsfsjZ937QRvMP+fvzD5rhzy0NtKP/Qf+/C30lS5ctlYiyAJhJGLAYli1IAknPAaXv59BQosXSf3tusieHMfNxRMnsfoWZCe9SqPHzA1mA0mvYLmggw9mhiM+x5REnoKHG9TlPFamqs7JuSrQSp6jUOo1bnAK3EuyaeTeiiEG8me0Ji/fKmxQn1yQXBuOPVF2/93tsk8sSZuRR6SwneOZ7/TMvkvEzyyC56FWq59bNrHaoj+PHVM9bSa84el93PPH+Rc61UM6D60l8vh25xZE6ZFpriOsgcFQD3LMIYmntmWhm0SZGF50N12EZVPjlqdCeOM9JrmtY+vjVE2S75JR1QNWjaTT1yzVCBJfkDo67aRH63G5fEn+yYcj/wuEXt8iVF/e6RYKKcwBUPdr4U0OSQ1EcOtiPWQKNwlQIJDyBdHqdLSI5VZLanG9Y5M4uLPgh0dpRb15UV92EHai9uFYVrH5O/27Ac/slXu7VbUEbqDTC9VB1sUGM0EfTMLhBoH8kgDb9bMOFQ/vSAt2Noeosg3ohR8R2i1pyNXMVC49wdtjz+491q/Ivqu7TK84c6Lf//C7u5kVtOKY+L8HQ5ePRBGPEZGqAxHSCE+XgEVgLU5fi7e9Ny0lGShwYAjwFeYjhzRTcmiMYgSqsJWvjeltmdZ+5CWqJuXog39I/OoAWPbJT1SWt1hfWcYyp5+dxoszTFQTNWvUyF3CESURhVvhNbfVEJJd1djsdn2NsIcm0fWhlgOrmzGuO5GMJezRzdHNrwVmRcGeMUPjBrnpVdy67qTTf3kdimGzHMCiayLSrvMkJgPJqFhpRInw7XJJTfQlQf0oot2wxrHRECsMdHorR8HWPkbl5k4zBDnPKuafW4BfJyqvti+sPRUCy+ixUnaa36d07AqpVs1Tvx4+5gV/7RTOJXN9UzHZJKa+Ga5jKlsRSMDufeCKrZQ6kR32wskdtyA4bAFQkPFrMc55rMrCy002O/42OfmlXHDpRR1rVqOEYW4UWkPV0ao859PJ/VNfM3ruagYkHScjA2SUpqg5KPKYi7yzmbPacFU5098yOoWinvbQ49LnP99Q8F1pmpLVTdAG96vz9S1C71841rTh0BZHDUXtx55r9OVpcxswnU7Nrka44LpMky9MF4JgSjA58BZ9VtY2Nn0tXFX6LNVj2dCGQwn6nAqxKbzqdhJA+x9eE0HYvm4OFsRRmYmgZOb56IEWPDDScO7YcNh0wZw/TiTqiNXgkiuZtHI/uFFc6DMWjLfphWNPrNKcferCpmS+y4u1zx5+qwWAPej1NbodVbYfpsPTFDTUZq6Ymtlr+AZ4joFM5uok8l3/yxD/o/2fo5S2tdlP7r8TRhPFwtoliKaX9UfGUin820vz/HZXnntnvYfbLhE7UNLYd46/zXzy3ztw/Cf52Ws7M1LvS/+uDZFh066b8nNgQXgzVqhY+VhWT1c6VvTvDe6GDqQn2I5gxsjm47l+VlHiYc/1FrijIqygMTrbo9PDtUAt4uRppujzfNAc1GNRHxKSQwnJiBVvVrFIDvTwdGekdOBHGRoH6qeFaHHMKVVAmgeu0ihYonTTosZmIWmUmnKRRb4li05X3vsDXvZF2AfyLvh65U3U8OVW2uWAxwytVeLQWpKQUae+IHuRubUt5dpfOrbYQTvAmtSTvfUGuIlS6wtk77Jt8Lk9NX0mJebajyXB2z4FQYtpqsvtaoIz77SCiYt38LWeiXCakSkofGn1dEqO6KEVY37OrW6XM7ycBLeh8Wh6aSeQua4SqPJt4SHQuT5z4nBL+FCsh2X/XRKVLIjEgOs0y3CacMe+xjnVTjyoM7Foui/p+eJBSxaBpSKbVf/HEo8+nSZK+xhgZ3TFE2s4Uc2DRfTjxdRJ8FwQ0ghLfhtS6N0Gmn5Ci+/xkz+u7d2ZPiGshsusqIvMkid9YD4pPAk0utRrtIZVNsTSE3Tu5h6s7fA1cmFffilLVZOL4vgnmVXyjBdS92xXEDa5+pMfI4IzU4waSax0zHz1wj6JGKg3bJoefi0PTXDgyr++WtbVBdUxN1icM6Z6o43ZEq9feegbgGdSzlS1PgcHYskczGb99ceKddOpWkbkIKLJcb/saMOqf46vPKnxx3YtzJv0JnhOTAi+7RqjBN5ibGDKykwG9PGRpd5/4QaTb8bScvjwHEDMT2zu2AhshxMKX33OPwmWy5RcLhm3+niK7sHVRE5dOHKImZnSbtrtt5I1nbKj8XC9p3iN9Ee+9WeJHS9yqauHe/KSoqySgOljk7dNt1WyfhW8UnKkWEeAQzp4MpU3MnKPVFnkO3Vm6fpatT2NaLTwSXYXMkcAuJdEKljZGl/2Hy3fD+tm66U2JxlN8893MNnvcFakyJsL5wu8iMZa63fLB+B3q/YV7q+mcTAKFwH0F60bu4X1wHGJ6vMBc3Pkgsvp1caH5OtSzrRBmMFFCP8Pzw3HXejsPjbjwtPeVj3jvcgR26r68MoP4xC6yXXaoDcYVapSsy160XJyNFciM/jrnqX4ZLK1uGL/SmRu6rLUhZkOtPt3Xojq3/VVp+09DBfOvWq12Q95w+amsqGvYJLqa+KtoEbAxuDqwc0a2F9Ix3cHSugoSqhmFmkwFlTCWz1KwFMpIW9o6ycW2dRX1T104RUU0F7Ute5zUGodu955EpohGRnVksWVTvUGdYslEOinq5jpVqRPgAeSA1CEAer/cblt3BWWI6JUakesVI/mUGvqWJh4oYmalyc6fAFdfeKAClEi9iBUECC3vOqNcrYxJH+orHX/qIOovC7Vg5uVEZcWembIqX88sw3Zh5viVn6+cx4ekXN8sfu4JzLkyzJbHn+NT+tjntKybSrivOlSAUzZcKoknWSCttsGwkwi+jrfE1mkBmhDJUQnii0bLQft2ONMqrstKArtqAzE6q8dVAqRnS+hg7AyPLnHo93hkZciKlsBx2MHaYJmp/uoPpvz1+19kB/o/txZVBExxj86PN+U/b158Yx2LLzLjknLaBEEM0HZ6YgdTM40SKDKlRSG8oZ/ZXRuY+cjKHtK9WoUo8xvZzS1inPg+JM7DIahlh55wf0YV/0+J/jY3QWRmlS041FXupDsfcF8RheSAM4y1huQBmf9bnYsuWWRZjcBGaoafXFDsHhXagSwSn+qQUb1BxbUhSQmzvKjYdHtoTaemWjoPLfpQL6+dmSKTiNrAMnuRmV6ECYCDSE4OC6CpLCh2gLh6TLb0N5r6YvIkjJZ9lwmdG5+DL71tT4I8t1sI1JxGpTOQxXFoqOixjJpJeGTqKG968FPT3e6Scfr0GT7K+NGk5g+ucCYOHTnf2+Hqqk8+QAfUfGq0ejAekbX3wcSJhsqLWwwPBpEEt9iqnuOa1+VOcVwTYWxSq4ahR+lTdxATDnQQpVZ7OtquaZUH3VBn4UGXdhjIjnjTTfkoH6Sr3B+YApXhNWmc6fpZ56C2NkvZFUyzKZs/qNvy3c2eWYVos/Aak0tFl94b+n8OQi0JcH+WrCEzxZu+u7RqKZ4zEH/FewieCuXUV9w92eHktxCgwcLXY/OdSKQDom3uxhkGRSRx4eD1ck5Z9Y3gUA/bS6+YqiJFP4tD3+7bH/vLU9ZFYvYJV/WNBhzz536oKW31EB8d9hO1Xeo3nUWgXhHGkEG/nmd4nfhryoo8Q1yCXQqnaZyBl+65025Y09Fa0gAT+eKKzdfpiLd3Sl1LAjUoJS1TCwxRd1Z60YsihGkcpk97c57rV33q7N5Mlvn3177GdNUVyUNf7wFrMCoOcy9hc3vr/EtbyAGWsdhtd3UqhlNSUfHjNQMVhtbRl1aZs5hY02GN/cvQh5NTuw9K+hwz2gSnVrKG6YnvZDE59xDH7Vv9KpKQQM00RlniHNOcF+ISYWG1mq5zhcH3+rRj+PMWr+Jq10bes5J7Drh1S2Yd6KHy7phLu48Wa53UMVsMc9e9eYphJ762aqf+CjJPYG6zpC4dMCZpFkqD17+EkSfb8rwGadLsQNmTs6nCx3UNysAOFQnqvr44UFS+GJZmQ1LTk92YqCOg2tsWw+4n2Goer3yJpcuqv9cm5z1c1iapXerTibXnqL2Rqr3GdkW5zIQpi8dB/rSirxaBvw9oMW19Ok8Q9kCXvZHk3DoUn2XqA5egfgpeAktLHyWgnGA3c+CZSMa4hU3cg5oQOUHnKdhPuXFoacS+FAKkSNev3eparJXkMQd0lm5u4kzz85VMeeNPJUAezzEE7Y/HXep740+918sfkK14lIdynSVgQfUl09pog9kAerjBbn9EYWuarOvRTEzRYur5XV+nbnjioGHwvefj6vm+q5tfXHrfRIRqMVU0brdlbaJAe57NMyr6M3UJbBqzszgRPKstiYm7aGkryUNewHB2UB4f4xbOUVYG/x1zGmWqM1kNIsGZVOSkg4kRDQs/r+Msl5f0ZLCMBmyRbmOEzT/yVYenOkpQXwhcOoH6KDgFXseL7pBWzyTV3tfW4BdJqy76+J96HmEQf+nQykV4FKhEa9/+6qlYj9elftQ/wUbkK4KcTRypaXtXIpRUvvfhwuhWUl+QMhCaZWJQV61VMMddLlzcqRqMFPtJ2/qfoMaMzSBSCehcqq2s43SWTEyaaigynb92ddGNehWUtt+HCVs4v32Q+/m3WXNzGpSteNvsGIRjnJ7N+36HSNRxlUDvCo0H9xHlIecRnbvJV4hpfgXRvsPHFi6zd1ndPJ+7lMNM9s0OrTO5dXBFsxpcTcJfme2TXLb0I1bXD4g3hUbrFPApHsgbZstg40Bh3Z85LnNqreFRikywNStK5goKW9k2vEbKmmjH0XOh/YVpC2MdIyy8A2R16aemVLxSQS/pOgiJTvwXFy0eV/H1CN2FYHxNlxltiUDJEXzx11ziL8xoSPbW3BM4rfbBjHwlMgfzfqLTxveXfXx345tvq9GE+6lLYfdlUX6m5AGuU+pUUV859f51kl1yKvfokCT1VB/GaU71WVYHmSLL8FPVOpJEJvP82Kg9iW+fBZlMgHwQD+RIN6Mf4kilkHsDcgu9LUXZ7WAlPRaf+sAXOpO3TTLLZynOHk88NWGL8Cl4/dVyy51RFr9yZqzgdLkuIKJcbcyPmxo5T57dOn0lCP645Cl47+57Cj6pbUYG3h+UTCClPNng4M3CoeUg3g5Q2VSUbIR5G/D87HJsb5/5TH0hDvWUkfxbkx8DZE6ujczCGQEBL85SEUAZLVr2O2O2wDEkn9pq3TQwN9wawjR6OzX8gBbjH+yz1JCftFzHY4FiQahM0H9aR3QCPn8p+665d8kD83VMfVl4WghXIms5Qx4SG3swJ6ITZ3HYFMxqpNTwZcMRPE6uEbW/q7KDx3Kkv4KIcOkrM0jp6JQxiQBno2S3zRoqkecGHqbP7ho8ilGqAxbcSB8quFH/BepXNuQX/xms2I8rQ+7kvX68NCyzb7QXJO3tU92Gjh88V3WDawHRSQ16Yy6vboNVniGVgYkAMtBrrqoTdFUCW8dgayESeufDo2YpEXLX7Vh+XvITbLlj8g8Nh9/VwRasXFyanwy4qb0tW5q8Imo86/24CMnd2iOlw/9lNe/Byq8vyloLEgcZW/0UJpcy60w9Mg4dPlHcLkPAazzb2TnTdGuwculbg2p3v1eRSp7M9YMrQzf+G8Gv6kgCrSwdWQZpQnLuDJJskVHhvlHpmZecNYsf9Nu+GLa8QyIz7UPIC9cBW9k0qhrOz7EUSC6fsfjidEpnl4f0dnunjzxNf0lEypLe9D0uGWbLA+D4W3vcLUCIUsqao1+bu3E14fB1kOwdV9zdWguzkjqCJJKCvHWKLiyHhmQXUW+hIE9uIF7M76FzPrDrF8weppAOkRyHz1fxJLy/NHscgrwxBfIdgKF1EaHijJMbhZQprpRNIk2Nc2XPhQ+yzC7Vk/ihJUb5h7TWL1c6q+o99Tq1j+nW2Tmz+XeE59XUE8p3iuoKv9z979/lvC6PQ+9+PwPbIUQ8BRKnQpg1XD9Q7EQZq/YaBR+4Tul8OH8AkENb4uM7cKXM8TKts4/0zrHLoWm90vIe+kzXrqRUP7t3WqlSb7bDV4q6ONP3K328MXtahFLnz6FTwzTjWxozF7vXNpztHt9DJR0DK88884d+HZyylSkFA3+WX56npSxlG2ZxlzvWTAZ2zDx/vtc+MrVnC7lhNMa49rjp7Dvnbnbge6yTU3uqQFO0xl9JgmPAWdgVAE2H0kyzS439MpV5+YufZ1x99Gzmvt3v4P0l+07G/Q9QSwMEFAACAAgAuhQhU+NuVnlNAAAAagAAABsAAAB1bml2ZXJzYWwvdW5pdmVyc2FsLnBuZy54bWyzsa/IzVEoSy0qzszPs1Uy1DNQsrfj5bIpKEoty0wtV6gAigEFIUBJodJWycQIwS3PTCnJsFWyMDZDiGWkZqZnlNgqmRmZwwX1gUYCAFBLAQIAABQAAgAIAPNWyUzWo37aRwMAAOEJAAAUAAAAAAAAAAEAAAAAAAAAAAB1bml2ZXJzYWwvcGxheWVyLnhtbFBLAQIAABQAAgAIALkUIVN/ZO2n+gQAAGITAAAdAAAAAAAAAAEAAAAAAHkDAAB1bml2ZXJzYWwvY29tbW9uX21lc3NhZ2VzLmxuZ1BLAQIAABQAAgAIALkUIVMVHmAbowAAAH8BAAAuAAAAAAAAAAEAAAAAAK4IAAB1bml2ZXJzYWwvcGxheWJhY2tfYW5kX25hdmlnYXRpb25fc2V0dGluZ3MueG1sUEsBAgAAFAACAAgAuRQhU5xsdidUBQAA6xsAACcAAAAAAAAAAQAAAAAAnQkAAHVuaXZlcnNhbC9mbGFzaF9wdWJsaXNoaW5nX3NldHRpbmdzLnhtbFBLAQIAABQAAgAIALkUIVPN92/PWwMAADwMAAAhAAAAAAAAAAEAAAAAADYPAAB1bml2ZXJzYWwvZmxhc2hfc2tpbl9zZXR0aW5ncy54bWxQSwECAAAUAAIACAC5FCFTjgbugj8FAAB8GwAAJgAAAAAAAAABAAAAAADQEgAAdW5pdmVyc2FsL2h0bWxfcHVibGlzaGluZ19zZXR0aW5ncy54bWxQSwECAAAUAAIACAC5FCFTcsfrjK0BAAA7BgAAHwAAAAAAAAABAAAAAABTGAAAdW5pdmVyc2FsL2h0bWxfc2tpbl9zZXR0aW5ncy5qc1BLAQIAABQAAgAIALoUIVPVoAKvQT0AANNeAAAXAAAAAAAAAAAAAAAAAD0aAAB1bml2ZXJzYWwvdW5pdmVyc2FsLnBuZ1BLAQIAABQAAgAIALoUIVPjblZ5TQAAAGoAAAAbAAAAAAAAAAEAAAAAALNXAAB1bml2ZXJzYWwvdW5pdmVyc2FsLnBuZy54bWxQSwUGAAAAAAkACQC8AgAAOVgAAAAA"/>
  <p:tag name="ISPRING_CURRENT_PLAYER_ID" val="universal"/>
  <p:tag name="ISPRING_FIRST_PUBLISH" val="1"/>
  <p:tag name="FLASHSPRING_PRESENTATION_REFERENCES" val=""/>
  <p:tag name="ISPRING_ULTRA_SCORM_COURCE_TITLE" val="MN Hoa Huong Duong_Day tre xem gio dung_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file video, E\MN Hoa huong duong_Giao an dien tu"/>
  <p:tag name="ISPRING_SCORM_RATE_QUIZZES" val="0"/>
  <p:tag name="ISPRING_PRESENTATION_TITLE" val="MN Hoa Huong Duong_Day tre xem gio dung_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201</Words>
  <Application>Microsoft Office PowerPoint</Application>
  <PresentationFormat>Custom</PresentationFormat>
  <Paragraphs>81</Paragraphs>
  <Slides>19</Slides>
  <Notes>19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Hoa Huong Duong_Day tre xem gio dung_6</dc:title>
  <dc:creator>ACER</dc:creator>
  <cp:lastModifiedBy>Techsi.vn</cp:lastModifiedBy>
  <cp:revision>45</cp:revision>
  <dcterms:created xsi:type="dcterms:W3CDTF">2020-06-29T02:55:39Z</dcterms:created>
  <dcterms:modified xsi:type="dcterms:W3CDTF">2025-03-11T02:46:28Z</dcterms:modified>
</cp:coreProperties>
</file>