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55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HỌC ỨNG DỤNG STEAM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40386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30 - 35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đố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895600" cy="29897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429126" cy="4429126"/>
          </a:xfrm>
          <a:prstGeom prst="rect">
            <a:avLst/>
          </a:prstGeom>
        </p:spPr>
      </p:pic>
      <p:pic>
        <p:nvPicPr>
          <p:cNvPr id="7" name="am thanh xuat hien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48400"/>
            <a:ext cx="609600" cy="609600"/>
          </a:xfrm>
          <a:prstGeom prst="rect">
            <a:avLst/>
          </a:prstGeom>
        </p:spPr>
      </p:pic>
      <p:pic>
        <p:nvPicPr>
          <p:cNvPr id="8" name="cau do xich d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6220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203426"/>
          </a:xfrm>
        </p:spPr>
      </p:pic>
      <p:pic>
        <p:nvPicPr>
          <p:cNvPr id="7" name="VioletInstWinterSonataOst-Ryu_3zrm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5813"/>
          </a:xfrm>
        </p:spPr>
      </p:pic>
      <p:pic>
        <p:nvPicPr>
          <p:cNvPr id="5" name="video cac loai xich d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57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52</Words>
  <Application>Microsoft Office PowerPoint</Application>
  <PresentationFormat>On-screen Show (4:3)</PresentationFormat>
  <Paragraphs>7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PHÒNG GIÁO DỤC VÀ ĐÀO TẠO QUẬN LONG BIÊN TRƯỜNG MẦM NON HOA TRẠNG NGUYÊN</vt:lpstr>
      <vt:lpstr>Câu đố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10</cp:revision>
  <dcterms:created xsi:type="dcterms:W3CDTF">2006-08-16T00:00:00Z</dcterms:created>
  <dcterms:modified xsi:type="dcterms:W3CDTF">2025-02-26T01:19:47Z</dcterms:modified>
</cp:coreProperties>
</file>