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305" r:id="rId7"/>
    <p:sldId id="273" r:id="rId8"/>
    <p:sldId id="259" r:id="rId9"/>
    <p:sldId id="260" r:id="rId10"/>
    <p:sldId id="261" r:id="rId11"/>
    <p:sldId id="262" r:id="rId12"/>
    <p:sldId id="303" r:id="rId13"/>
    <p:sldId id="296" r:id="rId14"/>
    <p:sldId id="297" r:id="rId15"/>
    <p:sldId id="298" r:id="rId16"/>
    <p:sldId id="299" r:id="rId17"/>
    <p:sldId id="300" r:id="rId18"/>
    <p:sldId id="302" r:id="rId19"/>
    <p:sldId id="304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60"/>
  </p:normalViewPr>
  <p:slideViewPr>
    <p:cSldViewPr>
      <p:cViewPr>
        <p:scale>
          <a:sx n="118" d="100"/>
          <a:sy n="118" d="100"/>
        </p:scale>
        <p:origin x="236" y="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E851-5683-47CB-AB54-B9945399C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3612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EE9-98A6-4F2E-9CFD-EA31C2854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8317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A081-CC54-444C-BAC9-84B906C1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6557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6173-D43E-4A28-AB92-D18FF5FB7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5684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1EB5-76A1-4F76-9BCE-F63886EDD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0043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AD0F-B020-4CF5-A1D0-EB3A3F936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1189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208D-DE15-4075-8A14-0638F5D4B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5311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61A-7ED8-472A-BB8C-96729562F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1685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E90-C27A-4EE1-822C-DD6D6E4F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5584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5E3-B4AA-471D-9668-176E3E674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3452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5831-33CA-445C-9402-A4905B36C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0846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E851-5683-47CB-AB54-B9945399C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1618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EE9-98A6-4F2E-9CFD-EA31C2854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2329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A081-CC54-444C-BAC9-84B906C1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5876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6173-D43E-4A28-AB92-D18FF5FB7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894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1EB5-76A1-4F76-9BCE-F63886EDD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472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AD0F-B020-4CF5-A1D0-EB3A3F936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108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208D-DE15-4075-8A14-0638F5D4B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1634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61A-7ED8-472A-BB8C-96729562F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956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E90-C27A-4EE1-822C-DD6D6E4F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06923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5E3-B4AA-471D-9668-176E3E674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87077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5831-33CA-445C-9402-A4905B36C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0554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E851-5683-47CB-AB54-B9945399C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2514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EE9-98A6-4F2E-9CFD-EA31C2854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5328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A081-CC54-444C-BAC9-84B906C1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9851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6173-D43E-4A28-AB92-D18FF5FB7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029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1EB5-76A1-4F76-9BCE-F63886EDD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27110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AD0F-B020-4CF5-A1D0-EB3A3F936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4515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208D-DE15-4075-8A14-0638F5D4B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3875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61A-7ED8-472A-BB8C-96729562F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7914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E90-C27A-4EE1-822C-DD6D6E4F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42486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5E3-B4AA-471D-9668-176E3E674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66195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5831-33CA-445C-9402-A4905B36C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36559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E851-5683-47CB-AB54-B9945399C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9460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EE9-98A6-4F2E-9CFD-EA31C2854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7580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A081-CC54-444C-BAC9-84B906C1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02442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6173-D43E-4A28-AB92-D18FF5FB7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97186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1EB5-76A1-4F76-9BCE-F63886EDD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9820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AD0F-B020-4CF5-A1D0-EB3A3F936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59677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208D-DE15-4075-8A14-0638F5D4B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65339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61A-7ED8-472A-BB8C-96729562F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4629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E90-C27A-4EE1-822C-DD6D6E4F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7768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5E3-B4AA-471D-9668-176E3E674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6956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5831-33CA-445C-9402-A4905B36C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69829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E851-5683-47CB-AB54-B9945399C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32904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EE9-98A6-4F2E-9CFD-EA31C2854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676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A081-CC54-444C-BAC9-84B906C1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625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6173-D43E-4A28-AB92-D18FF5FB7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1774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1EB5-76A1-4F76-9BCE-F63886EDD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32472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AD0F-B020-4CF5-A1D0-EB3A3F936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94256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208D-DE15-4075-8A14-0638F5D4B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31976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261A-7ED8-472A-BB8C-96729562F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518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E90-C27A-4EE1-822C-DD6D6E4F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31541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65E3-B4AA-471D-9668-176E3E674C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47315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5831-33CA-445C-9402-A4905B36C8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3292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A8E4-3193-49C9-B847-2E0A1D9822DD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7152-238A-4618-BB17-08D5F332D6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0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7152-238A-4618-BB17-08D5F332D6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7152-238A-4618-BB17-08D5F332D6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7152-238A-4618-BB17-08D5F332D6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0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7152-238A-4618-BB17-08D5F332D6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5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uLieu\Music\de5670d2b9cb45e28b575ba70726c594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58896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9575" y="1905000"/>
            <a:ext cx="549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3286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THƠ: LÀM ANH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886200"/>
            <a:ext cx="344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5" name="AutoShape 5" descr="Picture4"/>
          <p:cNvSpPr>
            <a:spLocks noGrp="1" noChangeAspect="1" noChangeArrowheads="1"/>
          </p:cNvSpPr>
          <p:nvPr isPhoto="1"/>
        </p:nvSpPr>
        <p:spPr bwMode="auto">
          <a:xfrm>
            <a:off x="152400" y="8712"/>
            <a:ext cx="8991600" cy="684928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Khi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khóc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phải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làm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gì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70602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6" name="AutoShape 6" descr="Picture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799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Anh sẽ làm gì khi em bé bị ngã?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TD: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ND: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87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7" name="AutoShape 7" descr="Picture2"/>
          <p:cNvSpPr>
            <a:spLocks noGrp="1" noChangeAspect="1" noChangeArrowheads="1"/>
          </p:cNvSpPr>
          <p:nvPr isPhoto="1"/>
        </p:nvSpPr>
        <p:spPr bwMode="auto">
          <a:xfrm>
            <a:off x="0" y="-47172"/>
            <a:ext cx="9144000" cy="690517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Khi mẹ mua quà bánh thì chia cho em như thế nào?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Bạn nhỏ trong bài thơ đã biết nhường em khi có đồ chơi đẹp chưa?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TD: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ND:</a:t>
            </a:r>
          </a:p>
        </p:txBody>
      </p:sp>
    </p:spTree>
    <p:extLst>
      <p:ext uri="{BB962C8B-B14F-4D97-AF65-F5344CB8AC3E}">
        <p14:creationId xmlns:p14="http://schemas.microsoft.com/office/powerpoint/2010/main" val="3770721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82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9550" y="312738"/>
            <a:ext cx="86074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Mặc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rất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nhưng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bạn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nhỏ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vẫn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cảm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thấy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thế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nào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Những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người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không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yêu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các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thì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hoàn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thành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nhiệm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vụ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của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một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người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không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TD: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ND</a:t>
            </a:r>
          </a:p>
        </p:txBody>
      </p:sp>
    </p:spTree>
    <p:extLst>
      <p:ext uri="{BB962C8B-B14F-4D97-AF65-F5344CB8AC3E}">
        <p14:creationId xmlns:p14="http://schemas.microsoft.com/office/powerpoint/2010/main" val="39269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49174"/>
            <a:chOff x="0" y="0"/>
            <a:chExt cx="9144000" cy="6849174"/>
          </a:xfrm>
        </p:grpSpPr>
        <p:pic>
          <p:nvPicPr>
            <p:cNvPr id="2050" name="Picture 2" descr="D:\HÌNH NỀN POWERPOIN\2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49174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981200" y="1419839"/>
              <a:ext cx="556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Dạy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endPara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9800" y="2362200"/>
              <a:ext cx="41910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endPara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4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4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6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49174"/>
            <a:chOff x="0" y="0"/>
            <a:chExt cx="9144000" cy="6849174"/>
          </a:xfrm>
        </p:grpSpPr>
        <p:pic>
          <p:nvPicPr>
            <p:cNvPr id="1026" name="Picture 2" descr="D:\HÌNH NỀN POWERPOIN\5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49174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600200" y="1905000"/>
              <a:ext cx="632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uLieu\Pictures\broth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5729" y="0"/>
            <a:ext cx="3618271" cy="2438400"/>
          </a:xfrm>
          <a:prstGeom prst="rect">
            <a:avLst/>
          </a:prstGeom>
          <a:noFill/>
        </p:spPr>
      </p:pic>
      <p:pic>
        <p:nvPicPr>
          <p:cNvPr id="1026" name="Picture 2" descr="D:\DuLieu\Pictures\hoc-lai-xe-gia-bao-nhieu-tien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989408"/>
            <a:ext cx="2686050" cy="2686050"/>
          </a:xfrm>
          <a:prstGeom prst="rect">
            <a:avLst/>
          </a:prstGeom>
          <a:noFill/>
        </p:spPr>
      </p:pic>
      <p:pic>
        <p:nvPicPr>
          <p:cNvPr id="7" name="Picture 2" descr="D:\DuLieu\Pictures\4cd551d98dbd696f0f08631aee22889e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3792512" cy="2514600"/>
          </a:xfrm>
          <a:prstGeom prst="rect">
            <a:avLst/>
          </a:prstGeom>
          <a:noFill/>
        </p:spPr>
      </p:pic>
      <p:pic>
        <p:nvPicPr>
          <p:cNvPr id="8" name="Picture 5" descr="D:\DuLieu\Pictures\1439004495_danh-nhauj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1" y="4110975"/>
            <a:ext cx="3657600" cy="2747026"/>
          </a:xfrm>
          <a:prstGeom prst="rect">
            <a:avLst/>
          </a:prstGeom>
          <a:noFill/>
        </p:spPr>
      </p:pic>
      <p:pic>
        <p:nvPicPr>
          <p:cNvPr id="9" name="Picture 3" descr="D:\DuLieu\Pictures\hai-anh-e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931920"/>
            <a:ext cx="3657600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uLieu\Pictures\15804774340_2c4f679255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09800"/>
            <a:ext cx="2514600" cy="2514600"/>
          </a:xfrm>
          <a:prstGeom prst="rect">
            <a:avLst/>
          </a:prstGeom>
          <a:noFill/>
        </p:spPr>
      </p:pic>
      <p:pic>
        <p:nvPicPr>
          <p:cNvPr id="7" name="Picture 2" descr="D:\DuLieu\Pictures\be-13778559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3777801" cy="2514600"/>
          </a:xfrm>
          <a:prstGeom prst="rect">
            <a:avLst/>
          </a:prstGeom>
          <a:noFill/>
        </p:spPr>
      </p:pic>
      <p:pic>
        <p:nvPicPr>
          <p:cNvPr id="8" name="Picture 3" descr="D:\DuLieu\Pictures\xd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3657600" cy="2590800"/>
          </a:xfrm>
          <a:prstGeom prst="rect">
            <a:avLst/>
          </a:prstGeom>
          <a:noFill/>
        </p:spPr>
      </p:pic>
      <p:pic>
        <p:nvPicPr>
          <p:cNvPr id="9" name="Picture 4" descr="D:\DuLieu\Pictures\xungdo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4362450"/>
            <a:ext cx="3810000" cy="2495550"/>
          </a:xfrm>
          <a:prstGeom prst="rect">
            <a:avLst/>
          </a:prstGeom>
          <a:noFill/>
        </p:spPr>
      </p:pic>
      <p:pic>
        <p:nvPicPr>
          <p:cNvPr id="10" name="Picture 5" descr="D:\DuLieu\Pictures\lamanhic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-1"/>
            <a:ext cx="3657600" cy="2612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4792342"/>
            <a:chOff x="1541124" y="0"/>
            <a:chExt cx="5316876" cy="6039336"/>
          </a:xfrm>
        </p:grpSpPr>
        <p:pic>
          <p:nvPicPr>
            <p:cNvPr id="5" name="Picture 2" descr="1074_2a.jpg"/>
            <p:cNvPicPr>
              <a:picLocks noChangeAspect="1"/>
            </p:cNvPicPr>
            <p:nvPr/>
          </p:nvPicPr>
          <p:blipFill>
            <a:blip r:embed="rId2"/>
            <a:srcRect l="33521"/>
            <a:stretch>
              <a:fillRect/>
            </a:stretch>
          </p:blipFill>
          <p:spPr bwMode="auto">
            <a:xfrm>
              <a:off x="1541124" y="0"/>
              <a:ext cx="3056277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1075_2b.jpg"/>
            <p:cNvPicPr>
              <a:picLocks noChangeAspect="1"/>
            </p:cNvPicPr>
            <p:nvPr/>
          </p:nvPicPr>
          <p:blipFill>
            <a:blip r:embed="rId3"/>
            <a:srcRect r="49724"/>
            <a:stretch>
              <a:fillRect/>
            </a:stretch>
          </p:blipFill>
          <p:spPr bwMode="auto">
            <a:xfrm>
              <a:off x="4546600" y="3661"/>
              <a:ext cx="23114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1" cy="5410199"/>
            <a:chOff x="0" y="838200"/>
            <a:chExt cx="8534401" cy="5197475"/>
          </a:xfrm>
        </p:grpSpPr>
        <p:pic>
          <p:nvPicPr>
            <p:cNvPr id="2" name="Picture 1" descr="1077_3a.jpg"/>
            <p:cNvPicPr>
              <a:picLocks noChangeAspect="1"/>
            </p:cNvPicPr>
            <p:nvPr/>
          </p:nvPicPr>
          <p:blipFill>
            <a:blip r:embed="rId2"/>
            <a:srcRect t="13887"/>
            <a:stretch>
              <a:fillRect/>
            </a:stretch>
          </p:blipFill>
          <p:spPr bwMode="auto">
            <a:xfrm>
              <a:off x="0" y="838200"/>
              <a:ext cx="4597400" cy="519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78_3b.jpg"/>
            <p:cNvPicPr>
              <a:picLocks noChangeAspect="1"/>
            </p:cNvPicPr>
            <p:nvPr/>
          </p:nvPicPr>
          <p:blipFill>
            <a:blip r:embed="rId3"/>
            <a:srcRect t="13887" r="14468"/>
            <a:stretch>
              <a:fillRect/>
            </a:stretch>
          </p:blipFill>
          <p:spPr bwMode="auto">
            <a:xfrm>
              <a:off x="4551681" y="838200"/>
              <a:ext cx="3982720" cy="519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51816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1"/>
            <a:ext cx="9144000" cy="5791199"/>
            <a:chOff x="0" y="1066800"/>
            <a:chExt cx="9199563" cy="4968875"/>
          </a:xfrm>
        </p:grpSpPr>
        <p:pic>
          <p:nvPicPr>
            <p:cNvPr id="2" name="Picture 1" descr="1080_4a.jpg"/>
            <p:cNvPicPr>
              <a:picLocks noChangeAspect="1"/>
            </p:cNvPicPr>
            <p:nvPr/>
          </p:nvPicPr>
          <p:blipFill>
            <a:blip r:embed="rId2"/>
            <a:srcRect t="17675"/>
            <a:stretch>
              <a:fillRect/>
            </a:stretch>
          </p:blipFill>
          <p:spPr bwMode="auto">
            <a:xfrm>
              <a:off x="0" y="1066800"/>
              <a:ext cx="4597400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1_4b.jpg"/>
            <p:cNvPicPr>
              <a:picLocks noChangeAspect="1"/>
            </p:cNvPicPr>
            <p:nvPr/>
          </p:nvPicPr>
          <p:blipFill>
            <a:blip r:embed="rId3"/>
            <a:srcRect t="17675"/>
            <a:stretch>
              <a:fillRect/>
            </a:stretch>
          </p:blipFill>
          <p:spPr bwMode="auto">
            <a:xfrm>
              <a:off x="4602163" y="1066800"/>
              <a:ext cx="4597400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518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069" y="1"/>
            <a:ext cx="9129932" cy="4800599"/>
            <a:chOff x="2295379" y="0"/>
            <a:chExt cx="6086621" cy="6035675"/>
          </a:xfrm>
        </p:grpSpPr>
        <p:pic>
          <p:nvPicPr>
            <p:cNvPr id="2" name="Picture 1" descr="1083_5a.jpg"/>
            <p:cNvPicPr>
              <a:picLocks noChangeAspect="1"/>
            </p:cNvPicPr>
            <p:nvPr/>
          </p:nvPicPr>
          <p:blipFill>
            <a:blip r:embed="rId2"/>
            <a:srcRect l="49724"/>
            <a:stretch>
              <a:fillRect/>
            </a:stretch>
          </p:blipFill>
          <p:spPr bwMode="auto">
            <a:xfrm>
              <a:off x="2295379" y="0"/>
              <a:ext cx="23114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4_5b.jpg"/>
            <p:cNvPicPr>
              <a:picLocks noChangeAspect="1"/>
            </p:cNvPicPr>
            <p:nvPr/>
          </p:nvPicPr>
          <p:blipFill>
            <a:blip r:embed="rId3"/>
            <a:srcRect r="17783"/>
            <a:stretch>
              <a:fillRect/>
            </a:stretch>
          </p:blipFill>
          <p:spPr bwMode="auto">
            <a:xfrm>
              <a:off x="4602163" y="0"/>
              <a:ext cx="3779837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Chia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4876800"/>
            <a:chOff x="1295400" y="0"/>
            <a:chExt cx="5486400" cy="6035675"/>
          </a:xfrm>
        </p:grpSpPr>
        <p:pic>
          <p:nvPicPr>
            <p:cNvPr id="2" name="Picture 1" descr="1086_6a.jpg"/>
            <p:cNvPicPr>
              <a:picLocks noChangeAspect="1"/>
            </p:cNvPicPr>
            <p:nvPr/>
          </p:nvPicPr>
          <p:blipFill>
            <a:blip r:embed="rId2"/>
            <a:srcRect l="28177"/>
            <a:stretch>
              <a:fillRect/>
            </a:stretch>
          </p:blipFill>
          <p:spPr bwMode="auto">
            <a:xfrm>
              <a:off x="1295400" y="0"/>
              <a:ext cx="33020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7_6b.jpg"/>
            <p:cNvPicPr>
              <a:picLocks noChangeAspect="1"/>
            </p:cNvPicPr>
            <p:nvPr/>
          </p:nvPicPr>
          <p:blipFill>
            <a:blip r:embed="rId3"/>
            <a:srcRect r="52295"/>
            <a:stretch>
              <a:fillRect/>
            </a:stretch>
          </p:blipFill>
          <p:spPr bwMode="auto">
            <a:xfrm>
              <a:off x="4587875" y="0"/>
              <a:ext cx="2193925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4876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69831" cy="6858000"/>
            <a:chOff x="0" y="0"/>
            <a:chExt cx="9169831" cy="6858000"/>
          </a:xfrm>
        </p:grpSpPr>
        <p:pic>
          <p:nvPicPr>
            <p:cNvPr id="1026" name="Picture 2" descr="D:\HÌNH NỀN POWERPOIN\2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69831" cy="68580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209800" y="2362200"/>
              <a:ext cx="502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00600" y="1951672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de5670d2b9cb45e28b575ba70726c59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971800" y="40386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-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7906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Rectangle 1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48" name="Rectangle 2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AutoShape 3" descr="Picture5"/>
          <p:cNvSpPr>
            <a:spLocks noGrp="1" noChangeAspect="1" noChangeArrowheads="1"/>
          </p:cNvSpPr>
          <p:nvPr isPhoto="1"/>
        </p:nvSpPr>
        <p:spPr bwMode="auto">
          <a:xfrm>
            <a:off x="434975" y="319088"/>
            <a:ext cx="8466138" cy="596106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Lớp mình đã có bạn nào được làm anh chưa?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Vậy làm anh có khó không?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Với em gái bé thì anh phải là người như thế nào?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TD: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 ND: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62756"/>
      </p:ext>
    </p:extLst>
  </p:cSld>
  <p:clrMapOvr>
    <a:masterClrMapping/>
  </p:clrMapOvr>
  <p:transition spd="slow" advTm="3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302</Words>
  <Application>Microsoft Office PowerPoint</Application>
  <PresentationFormat>On-screen Show (4:3)</PresentationFormat>
  <Paragraphs>52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70</cp:revision>
  <dcterms:created xsi:type="dcterms:W3CDTF">2015-11-08T07:34:25Z</dcterms:created>
  <dcterms:modified xsi:type="dcterms:W3CDTF">2025-02-26T03:22:31Z</dcterms:modified>
</cp:coreProperties>
</file>