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1" r:id="rId3"/>
    <p:sldId id="272" r:id="rId4"/>
    <p:sldId id="27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7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7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05B03-AE37-40F7-A172-847C0C26D21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B867-2772-4390-AA44-84EB105E4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8956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GIÁO DỤC THỂ CHẤT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Bật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</a:rPr>
              <a:t> qua 5 ô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TCVĐ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nhộn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Lứa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tuổi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lớn</a:t>
            </a:r>
            <a:r>
              <a:rPr lang="en-US" sz="2800" b="1" dirty="0" smtClean="0">
                <a:solidFill>
                  <a:srgbClr val="FF0000"/>
                </a:solidFill>
              </a:rPr>
              <a:t> A1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l</a:t>
            </a:r>
            <a:r>
              <a:rPr lang="vi-VN" sz="2800" b="1" dirty="0" smtClean="0">
                <a:solidFill>
                  <a:srgbClr val="FF0000"/>
                </a:solidFill>
              </a:rPr>
              <a:t>ượn</a:t>
            </a:r>
            <a:r>
              <a:rPr lang="en-US" sz="2800" b="1" dirty="0" smtClean="0">
                <a:solidFill>
                  <a:srgbClr val="FF0000"/>
                </a:solidFill>
              </a:rPr>
              <a:t>g: 24 </a:t>
            </a:r>
            <a:r>
              <a:rPr lang="en-US" sz="2800" b="1" dirty="0" err="1" smtClean="0">
                <a:solidFill>
                  <a:srgbClr val="FF0000"/>
                </a:solidFill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</a:rPr>
              <a:t> gian:30-35 </a:t>
            </a:r>
            <a:r>
              <a:rPr lang="en-US" sz="2800" b="1" dirty="0" err="1" smtClean="0">
                <a:solidFill>
                  <a:srgbClr val="FF0000"/>
                </a:solidFill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</a:rPr>
              <a:t> Thu </a:t>
            </a:r>
            <a:r>
              <a:rPr lang="en-US" sz="2800" b="1" dirty="0" err="1" smtClean="0">
                <a:solidFill>
                  <a:srgbClr val="FF0000"/>
                </a:solidFill>
              </a:rPr>
              <a:t>Thảo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 MẦM NON HOA TRẠNG NGUYÊN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Mầm Non: Sáng Tạo Không Gian Học Tập Và Vui Ch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1524000"/>
            <a:ext cx="33185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3418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Mầm Non: Sáng Tạo Không Gian Học Tập Và Vui Ch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2057400"/>
            <a:ext cx="7417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5978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34636"/>
            <a:ext cx="9130147" cy="682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14800"/>
            <a:ext cx="80772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 AN nhanh c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36</Words>
  <Application>Microsoft Office PowerPoint</Application>
  <PresentationFormat>On-screen Show (4:3)</PresentationFormat>
  <Paragraphs>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GIÁO DỤC THỂ CHẤT  Đề tài: Bật chụm tách chân qua 5 ô TCVĐ: Những quả bóng vui nhộn Lứa tuổi: Mẫu giáo lớn A1 Số lượng: 24 trẻ Thời gian:30-35 phút Giáo viên: Nguyễn Thị Thu Thảo</vt:lpstr>
      <vt:lpstr>PowerPoint Presentation</vt:lpstr>
      <vt:lpstr>PowerPoint Presentation</vt:lpstr>
      <vt:lpstr>Trò chơi: Những quả bóng vui nhộn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Techsi.vn</cp:lastModifiedBy>
  <cp:revision>32</cp:revision>
  <dcterms:created xsi:type="dcterms:W3CDTF">2017-11-07T11:56:29Z</dcterms:created>
  <dcterms:modified xsi:type="dcterms:W3CDTF">2025-02-26T02:54:03Z</dcterms:modified>
</cp:coreProperties>
</file>