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5" r:id="rId5"/>
    <p:sldId id="273" r:id="rId6"/>
  </p:sldIdLst>
  <p:sldSz cx="12192000" cy="6858000"/>
  <p:notesSz cx="6735763" cy="986948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-86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0A3B-165A-C8E2-252D-B2F5EDCB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823A7D-D8BE-7135-6414-FC23A6CCA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8C082-C703-2925-B75B-DBFB5A05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9556D-5AF0-22DE-E768-CBAAF0A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4895C-9829-BE18-1ADC-5E487923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9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59AF4-E23E-B490-B42E-6E04E386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158E3D-8BE2-26A3-AC94-78A52FA4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9D39C1-9716-3AF8-DBC4-3C1FC333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448A1D-1964-A6B2-7035-E726DF48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17FE6-D15A-5FA9-749F-D91AB1C0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32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F950FE-276B-9877-7A6C-57DC2B1BC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DAF840-CEA2-9101-7B9A-C77381EB3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AF578-99EF-9D68-0184-78EC9002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7CDCFC-432F-FAB4-E89A-976EF469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ADB618-2A4D-82E6-683F-5CABD8DE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5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81DDB-32C6-E768-ED47-D599205D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FD659-DFB8-C511-2278-95B30EF9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D2BCA-9925-534D-DD6F-4A1BF1A2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BA4F7-ECDA-E811-6619-A754DD73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327D1D-EF76-244A-365D-0E3A0D82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6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742B-1DEF-F849-5384-BD8D5358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DD711-3585-2D3C-6AC4-3173FB8CF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9A42F-2CBC-94DF-3CB0-5EEEDEDF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7B5C2-A906-C22B-5F78-EDC07CAF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A755A-CBEF-6865-1126-4057ADF0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7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1A37A-8564-2881-22AA-4F4ED8B9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88D663-DEBD-63E1-7F28-31D736D4D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B164B-C231-F0CF-E8C9-F6AFEA9C5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BE294C-5D66-3D5A-5754-8992DB5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C98AF2-F519-BC2F-B326-44BD975D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1E3649-5663-250F-B4F8-C7D8443A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7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0CDF7-BDE9-97CE-1AAC-A31ABE11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97F7D3-F217-06FE-5035-7362C9539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7686A0-9F31-CF05-EBE1-2E4EF795B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529901-EA88-BB1C-5A42-0CCE20288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FEF146-D045-EE49-3362-478406CBC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518EA1-FEEF-9933-D0B7-C1E7DF8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16601-6D79-1E57-1524-E48B09AB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D4C0D8-7BE6-D5D2-8700-B33D37D9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57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23949-2AFC-FECB-379F-A1C156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6B6DC-9FDE-AAA4-6F0D-1BCCF6F5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6730E5-C0A1-0672-902E-F0A78C8D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3CA11F-F632-4032-0695-3C1418DB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47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E82396-06F5-4192-ED6B-5852F586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E5B0C0-D2AD-FEBA-D25E-4CE0F4A9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673555-A272-883F-C289-2016917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0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627DF-F531-7863-A2BB-F71C9876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F6F00-1A54-072F-30FB-024C968E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6571E3-1570-58B6-756E-CEECCB020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F51B74-C8C8-51F7-1BFC-93E13BD3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D27FE-9300-E848-3A14-58040EAE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E2DFE-01C3-50B7-1BF9-EF59ED98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99D02-A09C-907E-64FD-0107F3EE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E5ACCC-1A95-44D6-DAD4-9BAA3E090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C47AC-2990-8331-32B0-F29E4C8E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8D5336-B000-E568-08FF-CD06976E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B9ECFA-8770-7D0E-00DA-6A895ADE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5E71A1-C04E-C0C9-CA5A-3309EBB4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8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91F732-C247-4BF8-4A54-FC32D379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B02BB-F4F9-90DA-CA52-36B3E00E2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0DDDB3-E501-9FFB-0478-49FB0694B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C72D-8366-47E2-8909-F1A22C752392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79FD26-E8E1-C7F8-E448-F24D3E5D3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3CA8F4-320D-C3C5-D426-70EAE121E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4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FEE241-CD6A-E255-8C83-60D63BBD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54502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D9C8D8-D38A-36E6-16A6-0981514E76B1}"/>
              </a:ext>
            </a:extLst>
          </p:cNvPr>
          <p:cNvSpPr txBox="1"/>
          <p:nvPr/>
        </p:nvSpPr>
        <p:spPr>
          <a:xfrm>
            <a:off x="2826327" y="5642237"/>
            <a:ext cx="793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MGL A1</a:t>
            </a:r>
            <a:endParaRPr lang="vi-V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29710EBF-F084-0BE5-A365-62A80412B688}"/>
              </a:ext>
            </a:extLst>
          </p:cNvPr>
          <p:cNvSpPr/>
          <p:nvPr/>
        </p:nvSpPr>
        <p:spPr>
          <a:xfrm>
            <a:off x="4045526" y="552297"/>
            <a:ext cx="7218219" cy="428105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E223C0-CDD1-D8D4-8D73-BC229760F58F}"/>
              </a:ext>
            </a:extLst>
          </p:cNvPr>
          <p:cNvSpPr txBox="1"/>
          <p:nvPr/>
        </p:nvSpPr>
        <p:spPr>
          <a:xfrm>
            <a:off x="4045526" y="2167116"/>
            <a:ext cx="70935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THẪM MĨ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HĐAN                                                           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                         Nghe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                                                       TCAN 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Audition</a:t>
            </a:r>
          </a:p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83" y="1179618"/>
            <a:ext cx="55784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FE2D8610-A4B3-9117-94D9-A043143058CC}"/>
              </a:ext>
            </a:extLst>
          </p:cNvPr>
          <p:cNvSpPr/>
          <p:nvPr/>
        </p:nvSpPr>
        <p:spPr>
          <a:xfrm>
            <a:off x="2799938" y="1254826"/>
            <a:ext cx="5676405" cy="33725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4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beat">
            <a:hlinkClick r:id="" action="ppaction://media"/>
            <a:extLst>
              <a:ext uri="{FF2B5EF4-FFF2-40B4-BE49-F238E27FC236}">
                <a16:creationId xmlns:a16="http://schemas.microsoft.com/office/drawing/2014/main" xmlns="" id="{2CE235A6-935C-32FC-4D96-FBFD80E98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FE2D8610-A4B3-9117-94D9-A043143058CC}"/>
              </a:ext>
            </a:extLst>
          </p:cNvPr>
          <p:cNvSpPr/>
          <p:nvPr/>
        </p:nvSpPr>
        <p:spPr>
          <a:xfrm>
            <a:off x="2799938" y="1254826"/>
            <a:ext cx="5676405" cy="3372593"/>
          </a:xfrm>
          <a:prstGeom prst="cloud">
            <a:avLst/>
          </a:prstGeom>
          <a:solidFill>
            <a:srgbClr val="E226C7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beat">
            <a:hlinkClick r:id="" action="ppaction://media"/>
            <a:extLst>
              <a:ext uri="{FF2B5EF4-FFF2-40B4-BE49-F238E27FC236}">
                <a16:creationId xmlns:a16="http://schemas.microsoft.com/office/drawing/2014/main" xmlns="" id="{91BC2B1D-03CE-85F8-24A6-445E7F42C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DA8BE-1AC5-D73B-B27B-19228DED32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3648" b="9638"/>
          <a:stretch/>
        </p:blipFill>
        <p:spPr>
          <a:xfrm>
            <a:off x="0" y="0"/>
            <a:ext cx="12192000" cy="6491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FFF975-7366-9AA1-8DBA-00B461861DD5}"/>
              </a:ext>
            </a:extLst>
          </p:cNvPr>
          <p:cNvSpPr txBox="1"/>
          <p:nvPr/>
        </p:nvSpPr>
        <p:spPr>
          <a:xfrm>
            <a:off x="4800600" y="514350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ua He Karaoke - The Bells - CaoCuongPr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69E8B486-D038-154A-5446-FD75CB3DF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18B42FB-00DE-9934-718A-9C06ACFED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63" y="3105051"/>
            <a:ext cx="7081873" cy="2667199"/>
          </a:xfr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0149681C-F7E3-C4DD-4D28-40A1E5284E5D}"/>
              </a:ext>
            </a:extLst>
          </p:cNvPr>
          <p:cNvSpPr/>
          <p:nvPr/>
        </p:nvSpPr>
        <p:spPr>
          <a:xfrm>
            <a:off x="1885950" y="628650"/>
            <a:ext cx="8172450" cy="17907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Audition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m-thanh-chuc-mung-chien-t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61</Words>
  <Application>Microsoft Office PowerPoint</Application>
  <PresentationFormat>Custom</PresentationFormat>
  <Paragraphs>8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Techsi.vn</cp:lastModifiedBy>
  <cp:revision>24</cp:revision>
  <cp:lastPrinted>2023-03-16T09:01:59Z</cp:lastPrinted>
  <dcterms:created xsi:type="dcterms:W3CDTF">2023-02-10T01:16:20Z</dcterms:created>
  <dcterms:modified xsi:type="dcterms:W3CDTF">2025-02-26T03:40:38Z</dcterms:modified>
</cp:coreProperties>
</file>