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312" r:id="rId3"/>
    <p:sldId id="273" r:id="rId4"/>
    <p:sldId id="257" r:id="rId5"/>
    <p:sldId id="310" r:id="rId6"/>
    <p:sldId id="309" r:id="rId7"/>
    <p:sldId id="311" r:id="rId8"/>
    <p:sldId id="279" r:id="rId9"/>
    <p:sldId id="298" r:id="rId10"/>
    <p:sldId id="304" r:id="rId11"/>
    <p:sldId id="297" r:id="rId12"/>
    <p:sldId id="306" r:id="rId13"/>
    <p:sldId id="313" r:id="rId14"/>
    <p:sldId id="284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762" autoAdjust="0"/>
  </p:normalViewPr>
  <p:slideViewPr>
    <p:cSldViewPr>
      <p:cViewPr>
        <p:scale>
          <a:sx n="100" d="100"/>
          <a:sy n="100" d="100"/>
        </p:scale>
        <p:origin x="-296" y="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C5A8C6A-5252-447B-8086-10D860FBAACE}" type="datetimeFigureOut">
              <a:rPr lang="vi-VN"/>
              <a:pPr>
                <a:defRPr/>
              </a:pPr>
              <a:t>26/02/2025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AD11FF-28C3-454D-8F79-E0FB1C1D3EE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11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EAC9903-ECD4-4301-8376-6A0AF92933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EF79-0368-4C6D-85BC-FFD923591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6123F-BBC9-4A6A-843C-0AC1ED686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8EDAD-9B0C-438E-A235-AA80087D7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184C5-1454-4034-A4C8-F2E36A1A3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72628-BEE0-44C4-91B5-8A9F2B91A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05ABC-4E57-4CF2-93E2-BF0B96ACBF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2F487-480D-45A3-BEC0-98DBFD179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1760D-AE2D-47FF-BB6F-D6A5DFCE6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C4772-88F6-4B11-B86C-6E46A1972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EAD1-D180-467B-A5F2-D19F012EA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6F993-7F49-4F9F-B884-C97C58155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A276AF4-EE7B-4A61-BAB0-EB8249209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33.gif"/><Relationship Id="rId12" Type="http://schemas.openxmlformats.org/officeDocument/2006/relationships/image" Target="../media/image38.png"/><Relationship Id="rId2" Type="http://schemas.microsoft.com/office/2007/relationships/media" Target="../media/media6.m4a"/><Relationship Id="rId1" Type="http://schemas.openxmlformats.org/officeDocument/2006/relationships/audio" Target="file:///C:\Users\Trang%20PC\Downloads\V.A%20&#8211;%20M&#7897;t%20Con%20V&#7883;t.mp3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gif"/><Relationship Id="rId5" Type="http://schemas.openxmlformats.org/officeDocument/2006/relationships/audio" Target="../media/audio1.wav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01" y="11135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1825238" y="2367838"/>
            <a:ext cx="6576181" cy="10429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ĐỀ TÀI: TÌM HIỂU MỘT SỐ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PHƯƠNG TIỆN GIAO THÔNG ĐƯỜNG THỦY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79" name="Group 142"/>
          <p:cNvGrpSpPr>
            <a:grpSpLocks/>
          </p:cNvGrpSpPr>
          <p:nvPr/>
        </p:nvGrpSpPr>
        <p:grpSpPr bwMode="auto">
          <a:xfrm>
            <a:off x="7543800" y="5562600"/>
            <a:ext cx="1600200" cy="1524000"/>
            <a:chOff x="3115" y="0"/>
            <a:chExt cx="2170" cy="2486"/>
          </a:xfrm>
        </p:grpSpPr>
        <p:grpSp>
          <p:nvGrpSpPr>
            <p:cNvPr id="3080" name="Group 14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212" name="Oval 14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13" name="Oval 14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1" name="Group 14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210" name="Oval 14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11" name="Oval 14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2" name="Group 14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208" name="Oval 15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209" name="Oval 15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rgbClr val="BBE0E3"/>
                  </a:gs>
                  <a:gs pos="100000">
                    <a:srgbClr val="80808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  <p:grpSp>
          <p:nvGrpSpPr>
            <p:cNvPr id="3083" name="Group 15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3084" name="Group 15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206" name="Oval 15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80808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207" name="Oval 15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99"/>
                    </a:gs>
                    <a:gs pos="100000">
                      <a:srgbClr val="80808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</p:grpSp>
          <p:grpSp>
            <p:nvGrpSpPr>
              <p:cNvPr id="3085" name="Group 15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3108" name="Group 15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204" name="Freeform 15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5" name="Freeform 15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09" name="Group 16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202" name="Freeform 16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3" name="Freeform 16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0" name="Group 16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200" name="Freeform 16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201" name="Freeform 16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1" name="Group 16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198" name="Freeform 16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9" name="Freeform 16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2" name="Group 16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196" name="Freeform 17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7" name="Freeform 17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3" name="Group 17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194" name="Freeform 17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5" name="Freeform 17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4" name="Group 17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192" name="Freeform 17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3" name="Freeform 17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5" name="Group 17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190" name="Freeform 17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91" name="Freeform 18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6" name="Group 18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188" name="Freeform 18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49 w 2736"/>
                      <a:gd name="T3" fmla="*/ 12 h 504"/>
                      <a:gd name="T4" fmla="*/ 100 w 2736"/>
                      <a:gd name="T5" fmla="*/ 2 h 504"/>
                      <a:gd name="T6" fmla="*/ 154 w 2736"/>
                      <a:gd name="T7" fmla="*/ 2 h 504"/>
                      <a:gd name="T8" fmla="*/ 153 w 2736"/>
                      <a:gd name="T9" fmla="*/ 8 h 504"/>
                      <a:gd name="T10" fmla="*/ 99 w 2736"/>
                      <a:gd name="T11" fmla="*/ 8 h 504"/>
                      <a:gd name="T12" fmla="*/ 37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9" name="Freeform 18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 w 1769"/>
                      <a:gd name="T3" fmla="*/ 4 h 791"/>
                      <a:gd name="T4" fmla="*/ 18 w 1769"/>
                      <a:gd name="T5" fmla="*/ 14 h 791"/>
                      <a:gd name="T6" fmla="*/ 25 w 1769"/>
                      <a:gd name="T7" fmla="*/ 32 h 791"/>
                      <a:gd name="T8" fmla="*/ 27 w 1769"/>
                      <a:gd name="T9" fmla="*/ 45 h 791"/>
                      <a:gd name="T10" fmla="*/ 26 w 1769"/>
                      <a:gd name="T11" fmla="*/ 58 h 791"/>
                      <a:gd name="T12" fmla="*/ 24 w 1769"/>
                      <a:gd name="T13" fmla="*/ 47 h 791"/>
                      <a:gd name="T14" fmla="*/ 21 w 1769"/>
                      <a:gd name="T15" fmla="*/ 34 h 791"/>
                      <a:gd name="T16" fmla="*/ 17 w 1769"/>
                      <a:gd name="T17" fmla="*/ 22 h 791"/>
                      <a:gd name="T18" fmla="*/ 9 w 1769"/>
                      <a:gd name="T19" fmla="*/ 11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7" name="Group 18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186" name="Freeform 18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1 h 504"/>
                      <a:gd name="T6" fmla="*/ 114 w 2736"/>
                      <a:gd name="T7" fmla="*/ 1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7" name="Freeform 18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3 w 1769"/>
                      <a:gd name="T5" fmla="*/ 6 h 791"/>
                      <a:gd name="T6" fmla="*/ 18 w 1769"/>
                      <a:gd name="T7" fmla="*/ 12 h 791"/>
                      <a:gd name="T8" fmla="*/ 19 w 1769"/>
                      <a:gd name="T9" fmla="*/ 17 h 791"/>
                      <a:gd name="T10" fmla="*/ 19 w 1769"/>
                      <a:gd name="T11" fmla="*/ 23 h 791"/>
                      <a:gd name="T12" fmla="*/ 18 w 1769"/>
                      <a:gd name="T13" fmla="*/ 18 h 791"/>
                      <a:gd name="T14" fmla="*/ 16 w 1769"/>
                      <a:gd name="T15" fmla="*/ 13 h 791"/>
                      <a:gd name="T16" fmla="*/ 13 w 1769"/>
                      <a:gd name="T17" fmla="*/ 8 h 791"/>
                      <a:gd name="T18" fmla="*/ 7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8" name="Group 18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184" name="Freeform 18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9 h 504"/>
                      <a:gd name="T2" fmla="*/ 28 w 2736"/>
                      <a:gd name="T3" fmla="*/ 10 h 504"/>
                      <a:gd name="T4" fmla="*/ 58 w 2736"/>
                      <a:gd name="T5" fmla="*/ 1 h 504"/>
                      <a:gd name="T6" fmla="*/ 89 w 2736"/>
                      <a:gd name="T7" fmla="*/ 1 h 504"/>
                      <a:gd name="T8" fmla="*/ 88 w 2736"/>
                      <a:gd name="T9" fmla="*/ 6 h 504"/>
                      <a:gd name="T10" fmla="*/ 58 w 2736"/>
                      <a:gd name="T11" fmla="*/ 6 h 504"/>
                      <a:gd name="T12" fmla="*/ 21 w 2736"/>
                      <a:gd name="T13" fmla="*/ 17 h 504"/>
                      <a:gd name="T14" fmla="*/ 0 w 2736"/>
                      <a:gd name="T15" fmla="*/ 2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5" name="Freeform 18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3 h 791"/>
                      <a:gd name="T4" fmla="*/ 10 w 1769"/>
                      <a:gd name="T5" fmla="*/ 11 h 791"/>
                      <a:gd name="T6" fmla="*/ 14 w 1769"/>
                      <a:gd name="T7" fmla="*/ 25 h 791"/>
                      <a:gd name="T8" fmla="*/ 16 w 1769"/>
                      <a:gd name="T9" fmla="*/ 35 h 791"/>
                      <a:gd name="T10" fmla="*/ 15 w 1769"/>
                      <a:gd name="T11" fmla="*/ 45 h 791"/>
                      <a:gd name="T12" fmla="*/ 14 w 1769"/>
                      <a:gd name="T13" fmla="*/ 37 h 791"/>
                      <a:gd name="T14" fmla="*/ 12 w 1769"/>
                      <a:gd name="T15" fmla="*/ 26 h 791"/>
                      <a:gd name="T16" fmla="*/ 10 w 1769"/>
                      <a:gd name="T17" fmla="*/ 17 h 791"/>
                      <a:gd name="T18" fmla="*/ 5 w 1769"/>
                      <a:gd name="T19" fmla="*/ 9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19" name="Group 19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182" name="Freeform 19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16 w 2736"/>
                      <a:gd name="T3" fmla="*/ 6 h 504"/>
                      <a:gd name="T4" fmla="*/ 33 w 2736"/>
                      <a:gd name="T5" fmla="*/ 1 h 504"/>
                      <a:gd name="T6" fmla="*/ 50 w 2736"/>
                      <a:gd name="T7" fmla="*/ 1 h 504"/>
                      <a:gd name="T8" fmla="*/ 50 w 2736"/>
                      <a:gd name="T9" fmla="*/ 4 h 504"/>
                      <a:gd name="T10" fmla="*/ 32 w 2736"/>
                      <a:gd name="T11" fmla="*/ 4 h 504"/>
                      <a:gd name="T12" fmla="*/ 12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3" name="Freeform 19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2 h 791"/>
                      <a:gd name="T4" fmla="*/ 6 w 1769"/>
                      <a:gd name="T5" fmla="*/ 7 h 791"/>
                      <a:gd name="T6" fmla="*/ 8 w 1769"/>
                      <a:gd name="T7" fmla="*/ 15 h 791"/>
                      <a:gd name="T8" fmla="*/ 9 w 1769"/>
                      <a:gd name="T9" fmla="*/ 20 h 791"/>
                      <a:gd name="T10" fmla="*/ 8 w 1769"/>
                      <a:gd name="T11" fmla="*/ 27 h 791"/>
                      <a:gd name="T12" fmla="*/ 8 w 1769"/>
                      <a:gd name="T13" fmla="*/ 22 h 791"/>
                      <a:gd name="T14" fmla="*/ 7 w 1769"/>
                      <a:gd name="T15" fmla="*/ 15 h 791"/>
                      <a:gd name="T16" fmla="*/ 6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0" name="Group 19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180" name="Freeform 19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8 w 2736"/>
                      <a:gd name="T3" fmla="*/ 0 h 504"/>
                      <a:gd name="T4" fmla="*/ 16 w 2736"/>
                      <a:gd name="T5" fmla="*/ 0 h 504"/>
                      <a:gd name="T6" fmla="*/ 26 w 2736"/>
                      <a:gd name="T7" fmla="*/ 0 h 504"/>
                      <a:gd name="T8" fmla="*/ 25 w 2736"/>
                      <a:gd name="T9" fmla="*/ 0 h 504"/>
                      <a:gd name="T10" fmla="*/ 16 w 2736"/>
                      <a:gd name="T11" fmla="*/ 0 h 504"/>
                      <a:gd name="T12" fmla="*/ 6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81" name="Freeform 19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4 w 1769"/>
                      <a:gd name="T7" fmla="*/ 1 h 791"/>
                      <a:gd name="T8" fmla="*/ 5 w 1769"/>
                      <a:gd name="T9" fmla="*/ 2 h 791"/>
                      <a:gd name="T10" fmla="*/ 4 w 1769"/>
                      <a:gd name="T11" fmla="*/ 2 h 791"/>
                      <a:gd name="T12" fmla="*/ 4 w 1769"/>
                      <a:gd name="T13" fmla="*/ 2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1" name="Group 19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178" name="Freeform 19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9" name="Freeform 19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2" name="Group 19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176" name="Freeform 20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7" name="Freeform 20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3" name="Group 20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174" name="Freeform 20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5" name="Freeform 20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4" name="Group 20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172" name="Freeform 20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3" name="Freeform 20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5" name="Group 20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170" name="Freeform 20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71" name="Freeform 21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6" name="Group 21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168" name="Freeform 21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9" name="Freeform 21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1 h 791"/>
                      <a:gd name="T8" fmla="*/ 1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FFFF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7" name="Group 21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166" name="Freeform 21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7" name="Freeform 21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28" name="Group 21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164" name="Freeform 21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3 w 2736"/>
                      <a:gd name="T3" fmla="*/ 0 h 504"/>
                      <a:gd name="T4" fmla="*/ 7 w 2736"/>
                      <a:gd name="T5" fmla="*/ 0 h 504"/>
                      <a:gd name="T6" fmla="*/ 10 w 2736"/>
                      <a:gd name="T7" fmla="*/ 0 h 504"/>
                      <a:gd name="T8" fmla="*/ 10 w 2736"/>
                      <a:gd name="T9" fmla="*/ 0 h 504"/>
                      <a:gd name="T10" fmla="*/ 7 w 2736"/>
                      <a:gd name="T11" fmla="*/ 0 h 504"/>
                      <a:gd name="T12" fmla="*/ 2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5" name="Freeform 21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1 h 791"/>
                      <a:gd name="T8" fmla="*/ 2 w 1769"/>
                      <a:gd name="T9" fmla="*/ 2 h 791"/>
                      <a:gd name="T10" fmla="*/ 1 w 1769"/>
                      <a:gd name="T11" fmla="*/ 2 h 791"/>
                      <a:gd name="T12" fmla="*/ 1 w 1769"/>
                      <a:gd name="T13" fmla="*/ 2 h 791"/>
                      <a:gd name="T14" fmla="*/ 1 w 1769"/>
                      <a:gd name="T15" fmla="*/ 1 h 791"/>
                      <a:gd name="T16" fmla="*/ 1 w 1769"/>
                      <a:gd name="T17" fmla="*/ 1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3129" name="Freeform 22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rgbClr val="99CC00"/>
                    </a:gs>
                    <a:gs pos="100000">
                      <a:srgbClr val="333399"/>
                    </a:gs>
                  </a:gsLst>
                  <a:lin ang="0" scaled="1"/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sp>
              <p:nvSpPr>
                <p:cNvPr id="3130" name="Freeform 22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FFFF"/>
                    </a:gs>
                    <a:gs pos="100000">
                      <a:srgbClr val="99CC00"/>
                    </a:gs>
                  </a:gsLst>
                  <a:lin ang="0" scaled="1"/>
                </a:gra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vi-VN"/>
                </a:p>
              </p:txBody>
            </p:sp>
            <p:grpSp>
              <p:nvGrpSpPr>
                <p:cNvPr id="3131" name="Group 22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162" name="Freeform 22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3 w 2736"/>
                      <a:gd name="T7" fmla="*/ 0 h 504"/>
                      <a:gd name="T8" fmla="*/ 3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3" name="Freeform 22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1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2" name="Group 22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160" name="Freeform 22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6 h 504"/>
                      <a:gd name="T2" fmla="*/ 2 w 2736"/>
                      <a:gd name="T3" fmla="*/ 2 h 504"/>
                      <a:gd name="T4" fmla="*/ 4 w 2736"/>
                      <a:gd name="T5" fmla="*/ 1 h 504"/>
                      <a:gd name="T6" fmla="*/ 7 w 2736"/>
                      <a:gd name="T7" fmla="*/ 1 h 504"/>
                      <a:gd name="T8" fmla="*/ 7 w 2736"/>
                      <a:gd name="T9" fmla="*/ 2 h 504"/>
                      <a:gd name="T10" fmla="*/ 4 w 2736"/>
                      <a:gd name="T11" fmla="*/ 2 h 504"/>
                      <a:gd name="T12" fmla="*/ 2 w 2736"/>
                      <a:gd name="T13" fmla="*/ 4 h 504"/>
                      <a:gd name="T14" fmla="*/ 0 w 2736"/>
                      <a:gd name="T15" fmla="*/ 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61" name="Freeform 22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1 w 1769"/>
                      <a:gd name="T5" fmla="*/ 3 h 791"/>
                      <a:gd name="T6" fmla="*/ 1 w 1769"/>
                      <a:gd name="T7" fmla="*/ 5 h 791"/>
                      <a:gd name="T8" fmla="*/ 1 w 1769"/>
                      <a:gd name="T9" fmla="*/ 7 h 791"/>
                      <a:gd name="T10" fmla="*/ 1 w 1769"/>
                      <a:gd name="T11" fmla="*/ 10 h 791"/>
                      <a:gd name="T12" fmla="*/ 1 w 1769"/>
                      <a:gd name="T13" fmla="*/ 8 h 791"/>
                      <a:gd name="T14" fmla="*/ 1 w 1769"/>
                      <a:gd name="T15" fmla="*/ 6 h 791"/>
                      <a:gd name="T16" fmla="*/ 1 w 1769"/>
                      <a:gd name="T17" fmla="*/ 4 h 791"/>
                      <a:gd name="T18" fmla="*/ 0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3" name="Group 22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158" name="Freeform 22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1 w 2736"/>
                      <a:gd name="T5" fmla="*/ 0 h 504"/>
                      <a:gd name="T6" fmla="*/ 2 w 2736"/>
                      <a:gd name="T7" fmla="*/ 0 h 504"/>
                      <a:gd name="T8" fmla="*/ 2 w 2736"/>
                      <a:gd name="T9" fmla="*/ 0 h 504"/>
                      <a:gd name="T10" fmla="*/ 1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9" name="Freeform 23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4" name="Group 23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156" name="Freeform 23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7" name="Freeform 23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5" name="Group 23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154" name="Freeform 23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20 w 2736"/>
                      <a:gd name="T3" fmla="*/ 6 h 504"/>
                      <a:gd name="T4" fmla="*/ 41 w 2736"/>
                      <a:gd name="T5" fmla="*/ 1 h 504"/>
                      <a:gd name="T6" fmla="*/ 62 w 2736"/>
                      <a:gd name="T7" fmla="*/ 1 h 504"/>
                      <a:gd name="T8" fmla="*/ 62 w 2736"/>
                      <a:gd name="T9" fmla="*/ 4 h 504"/>
                      <a:gd name="T10" fmla="*/ 40 w 2736"/>
                      <a:gd name="T11" fmla="*/ 4 h 504"/>
                      <a:gd name="T12" fmla="*/ 15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5" name="Freeform 23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3 w 1769"/>
                      <a:gd name="T3" fmla="*/ 2 h 791"/>
                      <a:gd name="T4" fmla="*/ 7 w 1769"/>
                      <a:gd name="T5" fmla="*/ 7 h 791"/>
                      <a:gd name="T6" fmla="*/ 10 w 1769"/>
                      <a:gd name="T7" fmla="*/ 15 h 791"/>
                      <a:gd name="T8" fmla="*/ 11 w 1769"/>
                      <a:gd name="T9" fmla="*/ 22 h 791"/>
                      <a:gd name="T10" fmla="*/ 11 w 1769"/>
                      <a:gd name="T11" fmla="*/ 28 h 791"/>
                      <a:gd name="T12" fmla="*/ 10 w 1769"/>
                      <a:gd name="T13" fmla="*/ 22 h 791"/>
                      <a:gd name="T14" fmla="*/ 9 w 1769"/>
                      <a:gd name="T15" fmla="*/ 16 h 791"/>
                      <a:gd name="T16" fmla="*/ 7 w 1769"/>
                      <a:gd name="T17" fmla="*/ 11 h 791"/>
                      <a:gd name="T18" fmla="*/ 3 w 1769"/>
                      <a:gd name="T19" fmla="*/ 6 h 791"/>
                      <a:gd name="T20" fmla="*/ 0 w 1769"/>
                      <a:gd name="T21" fmla="*/ 2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6" name="Group 23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152" name="Freeform 23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3 w 2736"/>
                      <a:gd name="T3" fmla="*/ 5 h 504"/>
                      <a:gd name="T4" fmla="*/ 66 w 2736"/>
                      <a:gd name="T5" fmla="*/ 1 h 504"/>
                      <a:gd name="T6" fmla="*/ 102 w 2736"/>
                      <a:gd name="T7" fmla="*/ 1 h 504"/>
                      <a:gd name="T8" fmla="*/ 102 w 2736"/>
                      <a:gd name="T9" fmla="*/ 3 h 504"/>
                      <a:gd name="T10" fmla="*/ 66 w 2736"/>
                      <a:gd name="T11" fmla="*/ 3 h 504"/>
                      <a:gd name="T12" fmla="*/ 2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333399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3" name="Freeform 23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1 h 791"/>
                      <a:gd name="T4" fmla="*/ 12 w 1769"/>
                      <a:gd name="T5" fmla="*/ 6 h 791"/>
                      <a:gd name="T6" fmla="*/ 17 w 1769"/>
                      <a:gd name="T7" fmla="*/ 12 h 791"/>
                      <a:gd name="T8" fmla="*/ 18 w 1769"/>
                      <a:gd name="T9" fmla="*/ 17 h 791"/>
                      <a:gd name="T10" fmla="*/ 17 w 1769"/>
                      <a:gd name="T11" fmla="*/ 22 h 791"/>
                      <a:gd name="T12" fmla="*/ 16 w 1769"/>
                      <a:gd name="T13" fmla="*/ 17 h 791"/>
                      <a:gd name="T14" fmla="*/ 14 w 1769"/>
                      <a:gd name="T15" fmla="*/ 13 h 791"/>
                      <a:gd name="T16" fmla="*/ 11 w 1769"/>
                      <a:gd name="T17" fmla="*/ 8 h 791"/>
                      <a:gd name="T18" fmla="*/ 6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7" name="Group 24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150" name="Freeform 24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7 h 504"/>
                      <a:gd name="T2" fmla="*/ 34 w 2736"/>
                      <a:gd name="T3" fmla="*/ 6 h 504"/>
                      <a:gd name="T4" fmla="*/ 70 w 2736"/>
                      <a:gd name="T5" fmla="*/ 1 h 504"/>
                      <a:gd name="T6" fmla="*/ 108 w 2736"/>
                      <a:gd name="T7" fmla="*/ 1 h 504"/>
                      <a:gd name="T8" fmla="*/ 107 w 2736"/>
                      <a:gd name="T9" fmla="*/ 4 h 504"/>
                      <a:gd name="T10" fmla="*/ 70 w 2736"/>
                      <a:gd name="T11" fmla="*/ 4 h 504"/>
                      <a:gd name="T12" fmla="*/ 26 w 2736"/>
                      <a:gd name="T13" fmla="*/ 11 h 504"/>
                      <a:gd name="T14" fmla="*/ 0 w 2736"/>
                      <a:gd name="T15" fmla="*/ 1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51" name="Freeform 24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 w 1769"/>
                      <a:gd name="T3" fmla="*/ 2 h 791"/>
                      <a:gd name="T4" fmla="*/ 13 w 1769"/>
                      <a:gd name="T5" fmla="*/ 7 h 791"/>
                      <a:gd name="T6" fmla="*/ 17 w 1769"/>
                      <a:gd name="T7" fmla="*/ 15 h 791"/>
                      <a:gd name="T8" fmla="*/ 19 w 1769"/>
                      <a:gd name="T9" fmla="*/ 22 h 791"/>
                      <a:gd name="T10" fmla="*/ 18 w 1769"/>
                      <a:gd name="T11" fmla="*/ 28 h 791"/>
                      <a:gd name="T12" fmla="*/ 17 w 1769"/>
                      <a:gd name="T13" fmla="*/ 22 h 791"/>
                      <a:gd name="T14" fmla="*/ 15 w 1769"/>
                      <a:gd name="T15" fmla="*/ 16 h 791"/>
                      <a:gd name="T16" fmla="*/ 12 w 1769"/>
                      <a:gd name="T17" fmla="*/ 11 h 791"/>
                      <a:gd name="T18" fmla="*/ 6 w 1769"/>
                      <a:gd name="T19" fmla="*/ 6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8" name="Group 24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148" name="Freeform 24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3 h 504"/>
                      <a:gd name="T2" fmla="*/ 25 w 2736"/>
                      <a:gd name="T3" fmla="*/ 4 h 504"/>
                      <a:gd name="T4" fmla="*/ 52 w 2736"/>
                      <a:gd name="T5" fmla="*/ 1 h 504"/>
                      <a:gd name="T6" fmla="*/ 79 w 2736"/>
                      <a:gd name="T7" fmla="*/ 1 h 504"/>
                      <a:gd name="T8" fmla="*/ 79 w 2736"/>
                      <a:gd name="T9" fmla="*/ 2 h 504"/>
                      <a:gd name="T10" fmla="*/ 51 w 2736"/>
                      <a:gd name="T11" fmla="*/ 2 h 504"/>
                      <a:gd name="T12" fmla="*/ 19 w 2736"/>
                      <a:gd name="T13" fmla="*/ 7 h 504"/>
                      <a:gd name="T14" fmla="*/ 0 w 2736"/>
                      <a:gd name="T15" fmla="*/ 1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9" name="Freeform 24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4 w 1769"/>
                      <a:gd name="T3" fmla="*/ 1 h 791"/>
                      <a:gd name="T4" fmla="*/ 10 w 1769"/>
                      <a:gd name="T5" fmla="*/ 5 h 791"/>
                      <a:gd name="T6" fmla="*/ 13 w 1769"/>
                      <a:gd name="T7" fmla="*/ 11 h 791"/>
                      <a:gd name="T8" fmla="*/ 14 w 1769"/>
                      <a:gd name="T9" fmla="*/ 15 h 791"/>
                      <a:gd name="T10" fmla="*/ 14 w 1769"/>
                      <a:gd name="T11" fmla="*/ 20 h 791"/>
                      <a:gd name="T12" fmla="*/ 13 w 1769"/>
                      <a:gd name="T13" fmla="*/ 16 h 791"/>
                      <a:gd name="T14" fmla="*/ 11 w 1769"/>
                      <a:gd name="T15" fmla="*/ 12 h 791"/>
                      <a:gd name="T16" fmla="*/ 9 w 1769"/>
                      <a:gd name="T17" fmla="*/ 8 h 791"/>
                      <a:gd name="T18" fmla="*/ 5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39" name="Group 24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146" name="Freeform 24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20 w 2736"/>
                      <a:gd name="T3" fmla="*/ 1 h 504"/>
                      <a:gd name="T4" fmla="*/ 42 w 2736"/>
                      <a:gd name="T5" fmla="*/ 0 h 504"/>
                      <a:gd name="T6" fmla="*/ 64 w 2736"/>
                      <a:gd name="T7" fmla="*/ 0 h 504"/>
                      <a:gd name="T8" fmla="*/ 64 w 2736"/>
                      <a:gd name="T9" fmla="*/ 0 h 504"/>
                      <a:gd name="T10" fmla="*/ 42 w 2736"/>
                      <a:gd name="T11" fmla="*/ 0 h 504"/>
                      <a:gd name="T12" fmla="*/ 1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7" name="Freeform 24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0 h 791"/>
                      <a:gd name="T4" fmla="*/ 8 w 1769"/>
                      <a:gd name="T5" fmla="*/ 1 h 791"/>
                      <a:gd name="T6" fmla="*/ 10 w 1769"/>
                      <a:gd name="T7" fmla="*/ 3 h 791"/>
                      <a:gd name="T8" fmla="*/ 11 w 1769"/>
                      <a:gd name="T9" fmla="*/ 4 h 791"/>
                      <a:gd name="T10" fmla="*/ 11 w 1769"/>
                      <a:gd name="T11" fmla="*/ 5 h 791"/>
                      <a:gd name="T12" fmla="*/ 10 w 1769"/>
                      <a:gd name="T13" fmla="*/ 4 h 791"/>
                      <a:gd name="T14" fmla="*/ 9 w 1769"/>
                      <a:gd name="T15" fmla="*/ 3 h 791"/>
                      <a:gd name="T16" fmla="*/ 7 w 1769"/>
                      <a:gd name="T17" fmla="*/ 2 h 791"/>
                      <a:gd name="T18" fmla="*/ 4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40" name="Group 24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144" name="Freeform 25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1 w 2736"/>
                      <a:gd name="T3" fmla="*/ 1 h 504"/>
                      <a:gd name="T4" fmla="*/ 23 w 2736"/>
                      <a:gd name="T5" fmla="*/ 0 h 504"/>
                      <a:gd name="T6" fmla="*/ 35 w 2736"/>
                      <a:gd name="T7" fmla="*/ 0 h 504"/>
                      <a:gd name="T8" fmla="*/ 35 w 2736"/>
                      <a:gd name="T9" fmla="*/ 0 h 504"/>
                      <a:gd name="T10" fmla="*/ 23 w 2736"/>
                      <a:gd name="T11" fmla="*/ 0 h 504"/>
                      <a:gd name="T12" fmla="*/ 9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5" name="Freeform 25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6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6 w 1769"/>
                      <a:gd name="T13" fmla="*/ 4 h 791"/>
                      <a:gd name="T14" fmla="*/ 5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3141" name="Group 25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142" name="Freeform 25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9 w 2736"/>
                      <a:gd name="T3" fmla="*/ 0 h 504"/>
                      <a:gd name="T4" fmla="*/ 19 w 2736"/>
                      <a:gd name="T5" fmla="*/ 0 h 504"/>
                      <a:gd name="T6" fmla="*/ 30 w 2736"/>
                      <a:gd name="T7" fmla="*/ 0 h 504"/>
                      <a:gd name="T8" fmla="*/ 30 w 2736"/>
                      <a:gd name="T9" fmla="*/ 0 h 504"/>
                      <a:gd name="T10" fmla="*/ 19 w 2736"/>
                      <a:gd name="T11" fmla="*/ 0 h 504"/>
                      <a:gd name="T12" fmla="*/ 7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333399"/>
                      </a:gs>
                      <a:gs pos="100000">
                        <a:srgbClr val="99CC00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  <p:sp>
                <p:nvSpPr>
                  <p:cNvPr id="3143" name="Freeform 25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0 h 791"/>
                      <a:gd name="T8" fmla="*/ 5 w 1769"/>
                      <a:gd name="T9" fmla="*/ 0 h 791"/>
                      <a:gd name="T10" fmla="*/ 5 w 1769"/>
                      <a:gd name="T11" fmla="*/ 1 h 791"/>
                      <a:gd name="T12" fmla="*/ 5 w 1769"/>
                      <a:gd name="T13" fmla="*/ 0 h 791"/>
                      <a:gd name="T14" fmla="*/ 4 w 1769"/>
                      <a:gd name="T15" fmla="*/ 0 h 791"/>
                      <a:gd name="T16" fmla="*/ 3 w 1769"/>
                      <a:gd name="T17" fmla="*/ 0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99CC00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525">
                    <a:solidFill>
                      <a:srgbClr val="FF330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086" name="Freeform 25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7" name="Arc 25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8" name="Arc 25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89" name="Arc 25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0" name="Arc 25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1" name="Arc 26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2" name="Arc 26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3" name="Arc 26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4" name="Arc 26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5" name="Freeform 26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6" name="Freeform 26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7" name="Arc 26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8" name="Arc 26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099" name="Arc 26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0" name="Freeform 26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4 w 776"/>
                  <a:gd name="T3" fmla="*/ 0 h 2368"/>
                  <a:gd name="T4" fmla="*/ 2 w 776"/>
                  <a:gd name="T5" fmla="*/ 0 h 2368"/>
                  <a:gd name="T6" fmla="*/ 5 w 776"/>
                  <a:gd name="T7" fmla="*/ 0 h 2368"/>
                  <a:gd name="T8" fmla="*/ 3 w 776"/>
                  <a:gd name="T9" fmla="*/ 0 h 2368"/>
                  <a:gd name="T10" fmla="*/ 5 w 776"/>
                  <a:gd name="T11" fmla="*/ 0 h 2368"/>
                  <a:gd name="T12" fmla="*/ 4 w 776"/>
                  <a:gd name="T13" fmla="*/ 0 h 2368"/>
                  <a:gd name="T14" fmla="*/ 7 w 776"/>
                  <a:gd name="T15" fmla="*/ 0 h 2368"/>
                  <a:gd name="T16" fmla="*/ 5 w 776"/>
                  <a:gd name="T17" fmla="*/ 0 h 2368"/>
                  <a:gd name="T18" fmla="*/ 8 w 776"/>
                  <a:gd name="T19" fmla="*/ 0 h 2368"/>
                  <a:gd name="T20" fmla="*/ 7 w 776"/>
                  <a:gd name="T21" fmla="*/ 0 h 2368"/>
                  <a:gd name="T22" fmla="*/ 8 w 776"/>
                  <a:gd name="T23" fmla="*/ 0 h 2368"/>
                  <a:gd name="T24" fmla="*/ 8 w 776"/>
                  <a:gd name="T25" fmla="*/ 0 h 2368"/>
                  <a:gd name="T26" fmla="*/ 10 w 776"/>
                  <a:gd name="T27" fmla="*/ 0 h 2368"/>
                  <a:gd name="T28" fmla="*/ 9 w 776"/>
                  <a:gd name="T29" fmla="*/ 0 h 2368"/>
                  <a:gd name="T30" fmla="*/ 11 w 776"/>
                  <a:gd name="T31" fmla="*/ 0 h 2368"/>
                  <a:gd name="T32" fmla="*/ 10 w 776"/>
                  <a:gd name="T33" fmla="*/ 0 h 2368"/>
                  <a:gd name="T34" fmla="*/ 11 w 776"/>
                  <a:gd name="T35" fmla="*/ 0 h 2368"/>
                  <a:gd name="T36" fmla="*/ 10 w 776"/>
                  <a:gd name="T37" fmla="*/ 0 h 2368"/>
                  <a:gd name="T38" fmla="*/ 12 w 776"/>
                  <a:gd name="T39" fmla="*/ 0 h 2368"/>
                  <a:gd name="T40" fmla="*/ 11 w 776"/>
                  <a:gd name="T41" fmla="*/ 0 h 2368"/>
                  <a:gd name="T42" fmla="*/ 12 w 776"/>
                  <a:gd name="T43" fmla="*/ 0 h 2368"/>
                  <a:gd name="T44" fmla="*/ 11 w 776"/>
                  <a:gd name="T45" fmla="*/ 0 h 2368"/>
                  <a:gd name="T46" fmla="*/ 1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1" name="Freeform 27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2" name="Freeform 27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3" name="Freeform 27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2 w 776"/>
                  <a:gd name="T3" fmla="*/ 0 h 2368"/>
                  <a:gd name="T4" fmla="*/ 1 w 776"/>
                  <a:gd name="T5" fmla="*/ 0 h 2368"/>
                  <a:gd name="T6" fmla="*/ 3 w 776"/>
                  <a:gd name="T7" fmla="*/ 0 h 2368"/>
                  <a:gd name="T8" fmla="*/ 2 w 776"/>
                  <a:gd name="T9" fmla="*/ 0 h 2368"/>
                  <a:gd name="T10" fmla="*/ 4 w 776"/>
                  <a:gd name="T11" fmla="*/ 0 h 2368"/>
                  <a:gd name="T12" fmla="*/ 3 w 776"/>
                  <a:gd name="T13" fmla="*/ 0 h 2368"/>
                  <a:gd name="T14" fmla="*/ 4 w 776"/>
                  <a:gd name="T15" fmla="*/ 0 h 2368"/>
                  <a:gd name="T16" fmla="*/ 4 w 776"/>
                  <a:gd name="T17" fmla="*/ 0 h 2368"/>
                  <a:gd name="T18" fmla="*/ 5 w 776"/>
                  <a:gd name="T19" fmla="*/ 0 h 2368"/>
                  <a:gd name="T20" fmla="*/ 4 w 776"/>
                  <a:gd name="T21" fmla="*/ 0 h 2368"/>
                  <a:gd name="T22" fmla="*/ 5 w 776"/>
                  <a:gd name="T23" fmla="*/ 0 h 2368"/>
                  <a:gd name="T24" fmla="*/ 5 w 776"/>
                  <a:gd name="T25" fmla="*/ 0 h 2368"/>
                  <a:gd name="T26" fmla="*/ 6 w 776"/>
                  <a:gd name="T27" fmla="*/ 0 h 2368"/>
                  <a:gd name="T28" fmla="*/ 6 w 776"/>
                  <a:gd name="T29" fmla="*/ 0 h 2368"/>
                  <a:gd name="T30" fmla="*/ 6 w 776"/>
                  <a:gd name="T31" fmla="*/ 0 h 2368"/>
                  <a:gd name="T32" fmla="*/ 6 w 776"/>
                  <a:gd name="T33" fmla="*/ 0 h 2368"/>
                  <a:gd name="T34" fmla="*/ 6 w 776"/>
                  <a:gd name="T35" fmla="*/ 0 h 2368"/>
                  <a:gd name="T36" fmla="*/ 6 w 776"/>
                  <a:gd name="T37" fmla="*/ 0 h 2368"/>
                  <a:gd name="T38" fmla="*/ 7 w 776"/>
                  <a:gd name="T39" fmla="*/ 0 h 2368"/>
                  <a:gd name="T40" fmla="*/ 6 w 776"/>
                  <a:gd name="T41" fmla="*/ 0 h 2368"/>
                  <a:gd name="T42" fmla="*/ 7 w 776"/>
                  <a:gd name="T43" fmla="*/ 0 h 2368"/>
                  <a:gd name="T44" fmla="*/ 6 w 776"/>
                  <a:gd name="T45" fmla="*/ 0 h 2368"/>
                  <a:gd name="T46" fmla="*/ 7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4" name="Freeform 27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38 w 776"/>
                  <a:gd name="T3" fmla="*/ 0 h 2368"/>
                  <a:gd name="T4" fmla="*/ 15 w 776"/>
                  <a:gd name="T5" fmla="*/ 0 h 2368"/>
                  <a:gd name="T6" fmla="*/ 53 w 776"/>
                  <a:gd name="T7" fmla="*/ 0 h 2368"/>
                  <a:gd name="T8" fmla="*/ 30 w 776"/>
                  <a:gd name="T9" fmla="*/ 0 h 2368"/>
                  <a:gd name="T10" fmla="*/ 60 w 776"/>
                  <a:gd name="T11" fmla="*/ 0 h 2368"/>
                  <a:gd name="T12" fmla="*/ 45 w 776"/>
                  <a:gd name="T13" fmla="*/ 0 h 2368"/>
                  <a:gd name="T14" fmla="*/ 74 w 776"/>
                  <a:gd name="T15" fmla="*/ 0 h 2368"/>
                  <a:gd name="T16" fmla="*/ 60 w 776"/>
                  <a:gd name="T17" fmla="*/ 0 h 2368"/>
                  <a:gd name="T18" fmla="*/ 82 w 776"/>
                  <a:gd name="T19" fmla="*/ 0 h 2368"/>
                  <a:gd name="T20" fmla="*/ 74 w 776"/>
                  <a:gd name="T21" fmla="*/ 0 h 2368"/>
                  <a:gd name="T22" fmla="*/ 90 w 776"/>
                  <a:gd name="T23" fmla="*/ 0 h 2368"/>
                  <a:gd name="T24" fmla="*/ 90 w 776"/>
                  <a:gd name="T25" fmla="*/ 0 h 2368"/>
                  <a:gd name="T26" fmla="*/ 104 w 776"/>
                  <a:gd name="T27" fmla="*/ 0 h 2368"/>
                  <a:gd name="T28" fmla="*/ 97 w 776"/>
                  <a:gd name="T29" fmla="*/ 0 h 2368"/>
                  <a:gd name="T30" fmla="*/ 112 w 776"/>
                  <a:gd name="T31" fmla="*/ 0 h 2368"/>
                  <a:gd name="T32" fmla="*/ 104 w 776"/>
                  <a:gd name="T33" fmla="*/ 0 h 2368"/>
                  <a:gd name="T34" fmla="*/ 112 w 776"/>
                  <a:gd name="T35" fmla="*/ 0 h 2368"/>
                  <a:gd name="T36" fmla="*/ 104 w 776"/>
                  <a:gd name="T37" fmla="*/ 0 h 2368"/>
                  <a:gd name="T38" fmla="*/ 120 w 776"/>
                  <a:gd name="T39" fmla="*/ 0 h 2368"/>
                  <a:gd name="T40" fmla="*/ 112 w 776"/>
                  <a:gd name="T41" fmla="*/ 0 h 2368"/>
                  <a:gd name="T42" fmla="*/ 120 w 776"/>
                  <a:gd name="T43" fmla="*/ 0 h 2368"/>
                  <a:gd name="T44" fmla="*/ 112 w 776"/>
                  <a:gd name="T45" fmla="*/ 0 h 2368"/>
                  <a:gd name="T46" fmla="*/ 12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5" name="Freeform 27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6" name="Freeform 27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  <p:sp>
            <p:nvSpPr>
              <p:cNvPr id="3107" name="Freeform 27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vi-VN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907704" y="908720"/>
            <a:ext cx="548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51920" y="4365104"/>
            <a:ext cx="3535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2694044-37B0-4590-A466-7F8A68D64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6" y="0"/>
            <a:ext cx="4692669" cy="6828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0DB453-B305-2FD3-9F7D-61F93A400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68" y="-34858"/>
            <a:ext cx="4462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7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E79799E-84CF-B105-1B0E-EA44E27E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527CC0F1-F8B1-432C-DAF5-4EC4E5843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6021288"/>
            <a:ext cx="217896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724FD"/>
                </a:solidFill>
                <a:effectLst/>
                <a:uLnTx/>
                <a:uFillTx/>
                <a:latin typeface="Arial" panose="020B0604020202020204" pitchFamily="34" charset="0"/>
              </a:rPr>
              <a:t>Xuồng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724F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304B9F-509F-4CC7-D57D-D0C52BC1B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5" y="38207"/>
            <a:ext cx="3682303" cy="8705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9C1E08D2-5D57-44B7-7F8E-EF7A192C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xmlns="" id="{B5A59974-8083-7202-DAE0-837E7CA1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484" y="6137578"/>
            <a:ext cx="1143000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Phà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9AC5A5D9-2622-8598-B50B-7EF60046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0E03F17C-DA91-5690-1C99-82344C4BD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6093296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</a:rPr>
              <a:t>Ghe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2" descr="Một số phương tiện giao thông đường thủy.">
            <a:extLst>
              <a:ext uri="{FF2B5EF4-FFF2-40B4-BE49-F238E27FC236}">
                <a16:creationId xmlns:a16="http://schemas.microsoft.com/office/drawing/2014/main" xmlns="" id="{A5949CF1-27DB-E0D4-EF2A-548A5FCF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9" r="21946" b="13844"/>
          <a:stretch/>
        </p:blipFill>
        <p:spPr bwMode="auto">
          <a:xfrm>
            <a:off x="0" y="-99392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ạy Bé Học Online | Dạy Bé Học Các Loại Phương Tiện Giao Thông Đường Thủy -  YouTube">
            <a:extLst>
              <a:ext uri="{FF2B5EF4-FFF2-40B4-BE49-F238E27FC236}">
                <a16:creationId xmlns:a16="http://schemas.microsoft.com/office/drawing/2014/main" xmlns="" id="{828C0EE6-BA10-180B-4E9B-104078D4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wnloads\thuyen thung.jpg">
            <a:extLst>
              <a:ext uri="{FF2B5EF4-FFF2-40B4-BE49-F238E27FC236}">
                <a16:creationId xmlns:a16="http://schemas.microsoft.com/office/drawing/2014/main" xmlns="" id="{7DE91585-2FB0-4DD1-5DC6-9D0B670B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97" y="116587"/>
            <a:ext cx="9175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2727112-34C8-960B-0EFD-B0E4AF929527}"/>
              </a:ext>
            </a:extLst>
          </p:cNvPr>
          <p:cNvSpPr/>
          <p:nvPr/>
        </p:nvSpPr>
        <p:spPr>
          <a:xfrm>
            <a:off x="5414850" y="5661248"/>
            <a:ext cx="3707904" cy="70788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4000" b="1" i="0" u="none" strike="noStrike" kern="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thúng</a:t>
            </a:r>
            <a:endParaRPr kumimoji="0" lang="en-US" sz="4000" b="1" i="0" u="none" strike="noStrike" kern="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2" name="Picture 4" descr="qte13[1]">
            <a:extLst>
              <a:ext uri="{FF2B5EF4-FFF2-40B4-BE49-F238E27FC236}">
                <a16:creationId xmlns:a16="http://schemas.microsoft.com/office/drawing/2014/main" xmlns="" id="{114B4913-07D6-28D2-1E88-17CA9CF1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6" y="-135205"/>
            <a:ext cx="9121479" cy="710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07464D-01C5-E572-69A1-F2E500CB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924" y="6114160"/>
            <a:ext cx="2808312" cy="707886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Tàu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ngầm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4" name="Picture 12" descr="D:\Downloads\thuyen nan.jpg">
            <a:extLst>
              <a:ext uri="{FF2B5EF4-FFF2-40B4-BE49-F238E27FC236}">
                <a16:creationId xmlns:a16="http://schemas.microsoft.com/office/drawing/2014/main" xmlns="" id="{92F6183B-8ADB-5470-1CAB-CD84087FF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4" y="80774"/>
            <a:ext cx="94659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36478C-F109-E8BD-254A-5B9E0E69754F}"/>
              </a:ext>
            </a:extLst>
          </p:cNvPr>
          <p:cNvSpPr/>
          <p:nvPr/>
        </p:nvSpPr>
        <p:spPr>
          <a:xfrm>
            <a:off x="3601831" y="6180891"/>
            <a:ext cx="226745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rgbClr val="F600A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nan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 w="1905"/>
              <a:gradFill>
                <a:gsLst>
                  <a:gs pos="0">
                    <a:srgbClr val="05E0DB">
                      <a:shade val="20000"/>
                      <a:satMod val="200000"/>
                    </a:srgbClr>
                  </a:gs>
                  <a:gs pos="78000">
                    <a:srgbClr val="05E0DB">
                      <a:tint val="90000"/>
                      <a:shade val="89000"/>
                      <a:satMod val="220000"/>
                    </a:srgbClr>
                  </a:gs>
                  <a:gs pos="100000">
                    <a:srgbClr val="05E0DB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1026" name="Picture 2" descr="Top 20 hình ảnh các phương tiện giao thông đường thủy hay nhất 2022 -  Networks Business Online Việt Nam &amp; International VH2">
            <a:extLst>
              <a:ext uri="{FF2B5EF4-FFF2-40B4-BE49-F238E27FC236}">
                <a16:creationId xmlns:a16="http://schemas.microsoft.com/office/drawing/2014/main" xmlns="" id="{08409E93-6651-CEFF-B7B1-08CA5B035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500" y="-26666"/>
            <a:ext cx="9465973" cy="689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nhạc mở rôngh">
            <a:hlinkClick r:id="" action="ppaction://media"/>
            <a:extLst>
              <a:ext uri="{FF2B5EF4-FFF2-40B4-BE49-F238E27FC236}">
                <a16:creationId xmlns:a16="http://schemas.microsoft.com/office/drawing/2014/main" xmlns="" id="{BD139229-3A1F-2968-BCBD-E27A67B32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343.43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736649" y="6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8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3" grpId="0" animBg="1"/>
      <p:bldP spid="8" grpId="0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2BF619-668D-422F-C1E2-1FE48C59A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8" y="0"/>
            <a:ext cx="87712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F7FCBE-BE76-0EEC-57C8-CD25C1033F60}"/>
              </a:ext>
            </a:extLst>
          </p:cNvPr>
          <p:cNvSpPr/>
          <p:nvPr/>
        </p:nvSpPr>
        <p:spPr>
          <a:xfrm>
            <a:off x="186388" y="811779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rò chơi ai nhanh nhất">
            <a:hlinkClick r:id="" action="ppaction://media"/>
            <a:extLst>
              <a:ext uri="{FF2B5EF4-FFF2-40B4-BE49-F238E27FC236}">
                <a16:creationId xmlns:a16="http://schemas.microsoft.com/office/drawing/2014/main" xmlns="" id="{B7066200-43BB-509A-29D6-21751AEA94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63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3500178"/>
            <a:ext cx="1656184" cy="15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452BC2-CA37-9813-655B-E4815FD0E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70" y="17404"/>
            <a:ext cx="87660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7FC92D-4D93-57DA-759B-9C9C7B4E43AA}"/>
              </a:ext>
            </a:extLst>
          </p:cNvPr>
          <p:cNvSpPr/>
          <p:nvPr/>
        </p:nvSpPr>
        <p:spPr>
          <a:xfrm>
            <a:off x="323528" y="126876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nhất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nhạc chơi lô tô">
            <a:hlinkClick r:id="" action="ppaction://media"/>
            <a:extLst>
              <a:ext uri="{FF2B5EF4-FFF2-40B4-BE49-F238E27FC236}">
                <a16:creationId xmlns:a16="http://schemas.microsoft.com/office/drawing/2014/main" xmlns="" id="{9C8F46AD-B113-F8FE-D9F7-FEAD7054B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338" y="4019581"/>
            <a:ext cx="1312912" cy="13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J02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6"/>
          <a:srcRect l="10834" t="5556" r="5833" b="3333"/>
          <a:stretch>
            <a:fillRect/>
          </a:stretch>
        </p:blipFill>
        <p:spPr>
          <a:xfrm>
            <a:off x="922" y="-571500"/>
            <a:ext cx="11277600" cy="7315200"/>
          </a:xfrm>
          <a:noFill/>
        </p:spPr>
      </p:pic>
      <p:pic>
        <p:nvPicPr>
          <p:cNvPr id="28675" name="Picture 4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524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26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7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09699" y="33909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33" descr="AN439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5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42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0" name="Picture 45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1" name="Picture 46" descr="Picturegaubu2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2" name="Picture 47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48" descr="nobuom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4" name="WordArt 49"/>
          <p:cNvSpPr>
            <a:spLocks noChangeArrowheads="1" noChangeShapeType="1" noTextEdit="1"/>
          </p:cNvSpPr>
          <p:nvPr/>
        </p:nvSpPr>
        <p:spPr bwMode="auto">
          <a:xfrm>
            <a:off x="457200" y="914400"/>
            <a:ext cx="7839075" cy="434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vi-VN" sz="3600" b="1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2438400"/>
            <a:ext cx="8305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 algn="ctr">
              <a:defRPr/>
            </a:pP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r>
              <a:rPr lang="vi-VN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Tìm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bóng</a:t>
            </a:r>
            <a:endParaRPr lang="vi-VN" sz="4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4" name="V.A – Một Con Vị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533400" y="5867400"/>
            <a:ext cx="609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Trò chơi tìm bóng">
            <a:hlinkClick r:id="" action="ppaction://media"/>
            <a:extLst>
              <a:ext uri="{FF2B5EF4-FFF2-40B4-BE49-F238E27FC236}">
                <a16:creationId xmlns:a16="http://schemas.microsoft.com/office/drawing/2014/main" xmlns="" id="{F3D55C3D-1549-FB7D-E11E-B9322C39C6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23502" y="4527993"/>
            <a:ext cx="1568449" cy="103626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A636C-C451-EC72-9F3F-BE095A62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FD5D91-3849-247B-573B-7DB24D2C502C}"/>
              </a:ext>
            </a:extLst>
          </p:cNvPr>
          <p:cNvSpPr txBox="1"/>
          <p:nvPr/>
        </p:nvSpPr>
        <p:spPr>
          <a:xfrm>
            <a:off x="683568" y="2492896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 remix">
            <a:hlinkClick r:id="" action="ppaction://media"/>
            <a:extLst>
              <a:ext uri="{FF2B5EF4-FFF2-40B4-BE49-F238E27FC236}">
                <a16:creationId xmlns:a16="http://schemas.microsoft.com/office/drawing/2014/main" xmlns="" id="{DB92A5E9-3F17-93ED-620D-A8F9106C04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0" end="203055.6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9" name="Picture 3" descr="k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391" y="71178"/>
            <a:ext cx="9144000" cy="6858000"/>
          </a:xfrm>
          <a:noFill/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691680" y="1818399"/>
            <a:ext cx="4968552" cy="1384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F0E8F3-3F9F-F66C-15E3-67154F02B66B}"/>
              </a:ext>
            </a:extLst>
          </p:cNvPr>
          <p:cNvSpPr txBox="1"/>
          <p:nvPr/>
        </p:nvSpPr>
        <p:spPr>
          <a:xfrm>
            <a:off x="1259632" y="3312861"/>
            <a:ext cx="648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chèo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thuyền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”</a:t>
            </a:r>
            <a:endParaRPr lang="en-US" sz="4400" dirty="0"/>
          </a:p>
        </p:txBody>
      </p:sp>
      <p:pic>
        <p:nvPicPr>
          <p:cNvPr id="2" name="nhạc chơi go stop">
            <a:hlinkClick r:id="" action="ppaction://media"/>
            <a:extLst>
              <a:ext uri="{FF2B5EF4-FFF2-40B4-BE49-F238E27FC236}">
                <a16:creationId xmlns:a16="http://schemas.microsoft.com/office/drawing/2014/main" xmlns="" id="{F7FE2E13-9F25-B921-6587-01E118FA55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928" y="4488089"/>
            <a:ext cx="1257672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Y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025" y="696556"/>
            <a:ext cx="7086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990600" y="59436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5" descr="12ff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990600" y="-76200"/>
            <a:ext cx="708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5" descr="12ff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5" descr="12ff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>
            <a:off x="8077200" y="838200"/>
            <a:ext cx="106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991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0325"/>
            <a:ext cx="1447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579120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6" descr="happyface_w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0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Box 11"/>
          <p:cNvSpPr txBox="1">
            <a:spLocks noChangeArrowheads="1"/>
          </p:cNvSpPr>
          <p:nvPr/>
        </p:nvSpPr>
        <p:spPr bwMode="auto">
          <a:xfrm>
            <a:off x="2438400" y="856159"/>
            <a:ext cx="4648200" cy="830997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E2AD6A-E5FA-3D17-091D-B25D7C2D7BE4}"/>
              </a:ext>
            </a:extLst>
          </p:cNvPr>
          <p:cNvSpPr txBox="1"/>
          <p:nvPr/>
        </p:nvSpPr>
        <p:spPr>
          <a:xfrm>
            <a:off x="1322923" y="1697673"/>
            <a:ext cx="64219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Tìm hiểu một số phương tiện giao thông đường thủy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F64624-E215-997C-B03B-D942E0A6C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73"/>
            <a:ext cx="9144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0AF78350-3187-C1B1-BF8E-03B77E4E6B3A}"/>
              </a:ext>
            </a:extLst>
          </p:cNvPr>
          <p:cNvSpPr/>
          <p:nvPr/>
        </p:nvSpPr>
        <p:spPr>
          <a:xfrm>
            <a:off x="6012160" y="4293096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E204EDD-CBC1-70F1-207F-7A8F0EDAEA78}"/>
              </a:ext>
            </a:extLst>
          </p:cNvPr>
          <p:cNvSpPr/>
          <p:nvPr/>
        </p:nvSpPr>
        <p:spPr>
          <a:xfrm rot="1209073">
            <a:off x="718978" y="4092583"/>
            <a:ext cx="5112243" cy="111396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5125438-F3D7-1419-28E9-5BCF03498F4B}"/>
              </a:ext>
            </a:extLst>
          </p:cNvPr>
          <p:cNvSpPr/>
          <p:nvPr/>
        </p:nvSpPr>
        <p:spPr>
          <a:xfrm>
            <a:off x="4355976" y="1546793"/>
            <a:ext cx="2448272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D3F93B3-1F30-D515-BFD1-92B3391126D9}"/>
              </a:ext>
            </a:extLst>
          </p:cNvPr>
          <p:cNvSpPr/>
          <p:nvPr/>
        </p:nvSpPr>
        <p:spPr>
          <a:xfrm rot="1305483">
            <a:off x="1160902" y="2957046"/>
            <a:ext cx="3983815" cy="9893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04A1139-752E-12DE-6DAA-16DB5EA16160}"/>
              </a:ext>
            </a:extLst>
          </p:cNvPr>
          <p:cNvSpPr/>
          <p:nvPr/>
        </p:nvSpPr>
        <p:spPr>
          <a:xfrm>
            <a:off x="583951" y="2087158"/>
            <a:ext cx="819697" cy="19442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75CC0C-AD73-4582-389F-A64C3E583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69392" r="22384" b="19605"/>
          <a:stretch/>
        </p:blipFill>
        <p:spPr>
          <a:xfrm>
            <a:off x="2717563" y="-9174"/>
            <a:ext cx="3978165" cy="6855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2DAC52-4975-43E5-8105-3F78CB61F78C}"/>
              </a:ext>
            </a:extLst>
          </p:cNvPr>
          <p:cNvSpPr txBox="1"/>
          <p:nvPr/>
        </p:nvSpPr>
        <p:spPr>
          <a:xfrm>
            <a:off x="6695728" y="624432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r>
              <a:rPr lang="en-US" sz="2400" dirty="0"/>
              <a:t>- </a:t>
            </a:r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F55259-F745-0D17-7A1B-8D846A183698}"/>
              </a:ext>
            </a:extLst>
          </p:cNvPr>
          <p:cNvSpPr txBox="1"/>
          <p:nvPr/>
        </p:nvSpPr>
        <p:spPr>
          <a:xfrm>
            <a:off x="1119433" y="5046976"/>
            <a:ext cx="159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DC5516-6B7E-2BF3-247F-D00F81120B7E}"/>
              </a:ext>
            </a:extLst>
          </p:cNvPr>
          <p:cNvSpPr txBox="1"/>
          <p:nvPr/>
        </p:nvSpPr>
        <p:spPr>
          <a:xfrm>
            <a:off x="1403648" y="243650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Khoang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C22358A-6EEF-A0ED-FDBC-49C43BD2D7A9}"/>
              </a:ext>
            </a:extLst>
          </p:cNvPr>
          <p:cNvSpPr txBox="1"/>
          <p:nvPr/>
        </p:nvSpPr>
        <p:spPr>
          <a:xfrm>
            <a:off x="7020272" y="225391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B8BD644-148E-1ECE-F8E8-FBCD6CEEABB2}"/>
              </a:ext>
            </a:extLst>
          </p:cNvPr>
          <p:cNvSpPr txBox="1"/>
          <p:nvPr/>
        </p:nvSpPr>
        <p:spPr>
          <a:xfrm>
            <a:off x="116407" y="1392361"/>
            <a:ext cx="180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7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8FAA2A-10EE-6FB0-F601-46EBA7E5C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40"/>
            <a:ext cx="9144000" cy="694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0B0E9F-8B86-8971-166F-E413A18D5336}"/>
              </a:ext>
            </a:extLst>
          </p:cNvPr>
          <p:cNvSpPr txBox="1"/>
          <p:nvPr/>
        </p:nvSpPr>
        <p:spPr>
          <a:xfrm>
            <a:off x="4932040" y="15340"/>
            <a:ext cx="3672408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dirty="0" err="1"/>
              <a:t>Thuyền</a:t>
            </a:r>
            <a:r>
              <a:rPr lang="en-US" sz="4400" dirty="0"/>
              <a:t> </a:t>
            </a:r>
            <a:r>
              <a:rPr lang="en-US" sz="4400" dirty="0" err="1"/>
              <a:t>buồm</a:t>
            </a:r>
            <a:endParaRPr lang="en-US" sz="4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B1575AE-7A3F-6A27-4E88-AF1255F7026F}"/>
              </a:ext>
            </a:extLst>
          </p:cNvPr>
          <p:cNvSpPr/>
          <p:nvPr/>
        </p:nvSpPr>
        <p:spPr>
          <a:xfrm>
            <a:off x="611560" y="5877272"/>
            <a:ext cx="6552728" cy="5040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F104995-338F-A606-0045-E9C0B52644E2}"/>
              </a:ext>
            </a:extLst>
          </p:cNvPr>
          <p:cNvSpPr/>
          <p:nvPr/>
        </p:nvSpPr>
        <p:spPr>
          <a:xfrm>
            <a:off x="2051721" y="476672"/>
            <a:ext cx="1872208" cy="478943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DB8B3A0-80E6-7BDA-BAC8-332C1CD3A063}"/>
              </a:ext>
            </a:extLst>
          </p:cNvPr>
          <p:cNvSpPr/>
          <p:nvPr/>
        </p:nvSpPr>
        <p:spPr>
          <a:xfrm rot="1329681">
            <a:off x="5522173" y="1358318"/>
            <a:ext cx="1270945" cy="41413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xmlns="" id="{B5734E1C-566A-D5D9-FF38-517D01175A74}"/>
              </a:ext>
            </a:extLst>
          </p:cNvPr>
          <p:cNvSpPr/>
          <p:nvPr/>
        </p:nvSpPr>
        <p:spPr>
          <a:xfrm rot="20092939">
            <a:off x="4333002" y="1401855"/>
            <a:ext cx="1139219" cy="43204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DC22BB-39EC-4A70-9CAC-3F94C9BDA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93" y="3012451"/>
            <a:ext cx="1109568" cy="71939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605721F-3B5F-11D9-9EB5-F6EA50F89292}"/>
              </a:ext>
            </a:extLst>
          </p:cNvPr>
          <p:cNvSpPr/>
          <p:nvPr/>
        </p:nvSpPr>
        <p:spPr>
          <a:xfrm rot="1329681">
            <a:off x="272190" y="4853162"/>
            <a:ext cx="1504573" cy="155805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7B99078-1CEB-C7A4-08A7-7F0951B67627}"/>
              </a:ext>
            </a:extLst>
          </p:cNvPr>
          <p:cNvSpPr/>
          <p:nvPr/>
        </p:nvSpPr>
        <p:spPr>
          <a:xfrm rot="1329681">
            <a:off x="5945570" y="5147942"/>
            <a:ext cx="1612119" cy="94295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52FB93-92C3-2DE5-5F45-948BDF2E0B06}"/>
              </a:ext>
            </a:extLst>
          </p:cNvPr>
          <p:cNvSpPr txBox="1"/>
          <p:nvPr/>
        </p:nvSpPr>
        <p:spPr>
          <a:xfrm>
            <a:off x="4161268" y="6415576"/>
            <a:ext cx="2282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EAC3A1-5083-C95B-D6FD-2AA95FE1E961}"/>
              </a:ext>
            </a:extLst>
          </p:cNvPr>
          <p:cNvSpPr txBox="1"/>
          <p:nvPr/>
        </p:nvSpPr>
        <p:spPr>
          <a:xfrm>
            <a:off x="7525577" y="5266108"/>
            <a:ext cx="186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Mũi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8A8102-D44F-856A-CB98-45D3654A919D}"/>
              </a:ext>
            </a:extLst>
          </p:cNvPr>
          <p:cNvSpPr txBox="1"/>
          <p:nvPr/>
        </p:nvSpPr>
        <p:spPr>
          <a:xfrm>
            <a:off x="-9429" y="4140677"/>
            <a:ext cx="1241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A1830F-5858-8EA1-B8F1-9C5F6326A29D}"/>
              </a:ext>
            </a:extLst>
          </p:cNvPr>
          <p:cNvSpPr txBox="1"/>
          <p:nvPr/>
        </p:nvSpPr>
        <p:spPr>
          <a:xfrm>
            <a:off x="441065" y="1124744"/>
            <a:ext cx="198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78E759-70CA-BF9D-4C73-6141B4751449}"/>
              </a:ext>
            </a:extLst>
          </p:cNvPr>
          <p:cNvSpPr txBox="1"/>
          <p:nvPr/>
        </p:nvSpPr>
        <p:spPr>
          <a:xfrm>
            <a:off x="5341390" y="1004888"/>
            <a:ext cx="227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buồm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00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" grpId="0"/>
      <p:bldP spid="2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51C6D6-FEE3-2C68-2007-F667ABCC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796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0B793E-1430-3F6F-8770-E642127EB91E}"/>
              </a:ext>
            </a:extLst>
          </p:cNvPr>
          <p:cNvSpPr txBox="1"/>
          <p:nvPr/>
        </p:nvSpPr>
        <p:spPr>
          <a:xfrm>
            <a:off x="827584" y="35796"/>
            <a:ext cx="222755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C</a:t>
            </a:r>
            <a:r>
              <a:rPr lang="en-US" sz="4800" dirty="0">
                <a:latin typeface=".VnAvant" panose="020B7200000000000000" pitchFamily="34" charset="0"/>
              </a:rPr>
              <a:t>a</a:t>
            </a:r>
            <a:r>
              <a:rPr lang="en-US" sz="4800" dirty="0"/>
              <a:t> </a:t>
            </a:r>
            <a:r>
              <a:rPr lang="en-US" sz="4800" dirty="0" err="1"/>
              <a:t>nô</a:t>
            </a:r>
            <a:endParaRPr lang="en-US" sz="4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B80326A-67D4-4788-A354-0C562A38CEEC}"/>
              </a:ext>
            </a:extLst>
          </p:cNvPr>
          <p:cNvSpPr/>
          <p:nvPr/>
        </p:nvSpPr>
        <p:spPr>
          <a:xfrm>
            <a:off x="-35684" y="4149080"/>
            <a:ext cx="1655356" cy="20882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87D55DD-8D8B-1DDA-0BBA-085782575A71}"/>
              </a:ext>
            </a:extLst>
          </p:cNvPr>
          <p:cNvSpPr/>
          <p:nvPr/>
        </p:nvSpPr>
        <p:spPr>
          <a:xfrm rot="20826432">
            <a:off x="1954665" y="3971242"/>
            <a:ext cx="7020272" cy="17164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7C8ACE9-695D-B71D-39F0-EA0134F6D7D4}"/>
              </a:ext>
            </a:extLst>
          </p:cNvPr>
          <p:cNvSpPr/>
          <p:nvPr/>
        </p:nvSpPr>
        <p:spPr>
          <a:xfrm rot="1123489">
            <a:off x="4843900" y="1583749"/>
            <a:ext cx="4710464" cy="14784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96E12E-53BF-0AC8-ED0E-EA904A8C347E}"/>
              </a:ext>
            </a:extLst>
          </p:cNvPr>
          <p:cNvSpPr txBox="1"/>
          <p:nvPr/>
        </p:nvSpPr>
        <p:spPr>
          <a:xfrm>
            <a:off x="-64536" y="3445852"/>
            <a:ext cx="180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Đầu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302FDF-426F-6390-AB8A-94EBF9B2EDA9}"/>
              </a:ext>
            </a:extLst>
          </p:cNvPr>
          <p:cNvSpPr txBox="1"/>
          <p:nvPr/>
        </p:nvSpPr>
        <p:spPr>
          <a:xfrm>
            <a:off x="6300192" y="57332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Thân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2A6099-CC4D-8EB0-8F23-2B167C2AA994}"/>
              </a:ext>
            </a:extLst>
          </p:cNvPr>
          <p:cNvSpPr txBox="1"/>
          <p:nvPr/>
        </p:nvSpPr>
        <p:spPr>
          <a:xfrm>
            <a:off x="8058757" y="1013366"/>
            <a:ext cx="104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Đuôi</a:t>
            </a:r>
            <a:r>
              <a:rPr lang="en-US" sz="2400" dirty="0"/>
              <a:t> ca </a:t>
            </a:r>
            <a:r>
              <a:rPr lang="en-US" sz="2400" dirty="0" err="1"/>
              <a:t>nô</a:t>
            </a:r>
            <a:endParaRPr lang="en-US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EE7DE98-8E31-6DD9-08C6-F9C48D749E15}"/>
              </a:ext>
            </a:extLst>
          </p:cNvPr>
          <p:cNvSpPr/>
          <p:nvPr/>
        </p:nvSpPr>
        <p:spPr>
          <a:xfrm rot="1123489">
            <a:off x="2620268" y="2212348"/>
            <a:ext cx="4255393" cy="17247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6D2CAF-3C63-20CA-CF82-FB35E2AA8D36}"/>
              </a:ext>
            </a:extLst>
          </p:cNvPr>
          <p:cNvSpPr txBox="1"/>
          <p:nvPr/>
        </p:nvSpPr>
        <p:spPr>
          <a:xfrm>
            <a:off x="827584" y="227687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Buồng</a:t>
            </a:r>
            <a:r>
              <a:rPr lang="en-US" sz="2400" dirty="0"/>
              <a:t> </a:t>
            </a:r>
            <a:r>
              <a:rPr lang="en-US" sz="2400" dirty="0" err="1"/>
              <a:t>lái</a:t>
            </a:r>
            <a:endParaRPr lang="en-US" sz="24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86348C-C3D3-F544-BAAA-20C2C5635E54}"/>
              </a:ext>
            </a:extLst>
          </p:cNvPr>
          <p:cNvSpPr/>
          <p:nvPr/>
        </p:nvSpPr>
        <p:spPr>
          <a:xfrm rot="365407">
            <a:off x="2825556" y="667470"/>
            <a:ext cx="5254740" cy="9143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894B88-3975-3641-090F-E6FE0B3E8574}"/>
              </a:ext>
            </a:extLst>
          </p:cNvPr>
          <p:cNvSpPr txBox="1"/>
          <p:nvPr/>
        </p:nvSpPr>
        <p:spPr>
          <a:xfrm>
            <a:off x="6660232" y="357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68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  <p:bldP spid="7" grpId="0" animBg="1"/>
      <p:bldP spid="7" grpId="1" animBg="1"/>
      <p:bldP spid="6" grpId="0"/>
      <p:bldP spid="6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4" name="Picture 4" descr="Pictur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381000"/>
            <a:ext cx="97536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3">
            <a:extLst>
              <a:ext uri="{FF2B5EF4-FFF2-40B4-BE49-F238E27FC236}">
                <a16:creationId xmlns:a16="http://schemas.microsoft.com/office/drawing/2014/main" xmlns="" id="{CA766D67-AA0B-7892-EC6D-23EA8AF09F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67744" y="1066800"/>
            <a:ext cx="5276056" cy="1143000"/>
          </a:xfrm>
          <a:prstGeom prst="rect">
            <a:avLst/>
          </a:prstGeom>
          <a:solidFill>
            <a:srgbClr val="99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vi-VN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luyện</a:t>
            </a:r>
            <a:r>
              <a:rPr lang="en-US" sz="2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 </a:t>
            </a:r>
            <a:r>
              <a:rPr lang="en-US" sz="2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Verdana" panose="020B0604030504040204" pitchFamily="34" charset="0"/>
              </a:rPr>
              <a:t>tập</a:t>
            </a:r>
            <a:endParaRPr lang="en-US" sz="28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6600"/>
              </a:solidFill>
              <a:latin typeface="Corbel" panose="020B0503020204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0FF9A2-9B64-A36D-1232-E3CB2BC98A93}"/>
              </a:ext>
            </a:extLst>
          </p:cNvPr>
          <p:cNvSpPr txBox="1"/>
          <p:nvPr/>
        </p:nvSpPr>
        <p:spPr>
          <a:xfrm>
            <a:off x="1115616" y="3263016"/>
            <a:ext cx="7200799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"Tranh gì biến mất"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10" descr="MMAG00261_0000[1]">
            <a:extLst>
              <a:ext uri="{FF2B5EF4-FFF2-40B4-BE49-F238E27FC236}">
                <a16:creationId xmlns:a16="http://schemas.microsoft.com/office/drawing/2014/main" xmlns="" id="{B1E1FFD0-3148-6F5B-B947-7FA1941C8F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83062"/>
            <a:ext cx="25574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B50E6E-00B7-F871-105A-3C997678A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5"/>
            <a:ext cx="4572000" cy="3920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1E7C2D-4B27-FE1F-A098-40FC842EE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5"/>
            <a:ext cx="4572000" cy="3933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C30372-05D7-DA15-1F95-20D654DD7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29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i tho hỏi mẹ 1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bai tho hỏi mẹ 12</Template>
  <TotalTime>2527</TotalTime>
  <Words>153</Words>
  <Application>Microsoft Office PowerPoint</Application>
  <PresentationFormat>On-screen Show (4:3)</PresentationFormat>
  <Paragraphs>42</Paragraphs>
  <Slides>14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bai tho hỏi mẹ 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Trang PC</dc:creator>
  <cp:lastModifiedBy>Techsi.vn</cp:lastModifiedBy>
  <cp:revision>14</cp:revision>
  <dcterms:created xsi:type="dcterms:W3CDTF">2019-10-23T13:12:16Z</dcterms:created>
  <dcterms:modified xsi:type="dcterms:W3CDTF">2025-02-26T03:11:12Z</dcterms:modified>
</cp:coreProperties>
</file>