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0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FC15D-E777-4061-B153-A305F54269D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57F19-5723-4C8F-825C-D1C89869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5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0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7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9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1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4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1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8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7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4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4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BEE8-E554-4142-926C-DB86674A7A1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9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4BEE8-E554-4142-926C-DB86674A7A1E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7F9C7-9BC5-469A-B85F-973D0BC28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0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avi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mầm non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3" b="-659"/>
          <a:stretch/>
        </p:blipFill>
        <p:spPr bwMode="auto">
          <a:xfrm>
            <a:off x="-13850" y="0"/>
            <a:ext cx="9157850" cy="52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79938" y="81474"/>
            <a:ext cx="596336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4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</a:t>
            </a:r>
            <a:r>
              <a:rPr lang="en-US" sz="4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dục</a:t>
            </a:r>
            <a:r>
              <a:rPr lang="en-US" sz="4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âm</a:t>
            </a:r>
            <a:r>
              <a:rPr lang="en-US" sz="4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nhạc</a:t>
            </a:r>
            <a:endParaRPr lang="en-US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Dạy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“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mẹ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”(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Tuyên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2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2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Lật</a:t>
            </a:r>
            <a:r>
              <a:rPr lang="en-US" sz="2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2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ảnh</a:t>
            </a:r>
            <a:r>
              <a:rPr lang="en-US" sz="2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đoán</a:t>
            </a:r>
            <a:r>
              <a:rPr lang="en-US" sz="2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tên</a:t>
            </a:r>
            <a:r>
              <a:rPr lang="en-US" sz="2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2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endParaRPr lang="en-US" sz="2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C50ACD-AE5A-43AF-A2BC-135E2B35AE70}"/>
              </a:ext>
            </a:extLst>
          </p:cNvPr>
          <p:cNvSpPr txBox="1"/>
          <p:nvPr/>
        </p:nvSpPr>
        <p:spPr>
          <a:xfrm>
            <a:off x="2057400" y="280035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GV: Nguyễn Ly – Hoàng </a:t>
            </a:r>
            <a:r>
              <a:rPr lang="en-US" sz="2800" b="1" dirty="0" err="1">
                <a:latin typeface="HP001 4 hàng" panose="020B0603050302020204" pitchFamily="34" charset="0"/>
              </a:rPr>
              <a:t>Huyền</a:t>
            </a:r>
            <a:endParaRPr lang="en-US" sz="2800" b="1" dirty="0">
              <a:latin typeface="HP001 4 hàng" panose="020B0603050302020204" pitchFamily="34" charset="0"/>
            </a:endParaRPr>
          </a:p>
          <a:p>
            <a:r>
              <a:rPr lang="en-US" sz="2800" b="1" dirty="0" err="1">
                <a:latin typeface="HP001 4 hàng" panose="020B0603050302020204" pitchFamily="34" charset="0"/>
              </a:rPr>
              <a:t>Lớp</a:t>
            </a:r>
            <a:r>
              <a:rPr lang="en-US" sz="2800" b="1" dirty="0"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latin typeface="HP001 4 hàng" panose="020B0603050302020204" pitchFamily="34" charset="0"/>
              </a:rPr>
              <a:t>Nhà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trẻ</a:t>
            </a:r>
            <a:r>
              <a:rPr lang="en-US" sz="2800" b="1" dirty="0">
                <a:latin typeface="HP001 4 hàng" panose="020B0603050302020204" pitchFamily="34" charset="0"/>
              </a:rPr>
              <a:t> D1</a:t>
            </a:r>
          </a:p>
        </p:txBody>
      </p:sp>
    </p:spTree>
    <p:extLst>
      <p:ext uri="{BB962C8B-B14F-4D97-AF65-F5344CB8AC3E}">
        <p14:creationId xmlns:p14="http://schemas.microsoft.com/office/powerpoint/2010/main" val="362699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: Cô và mẹ | Mầm non Tuổi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5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ô Và Mẹ ♫ Bé Thanh Ngân ♫ Nhạc Thiếu Nhi Vui Nhộn Hay Nhất 2018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10144.113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2438400" y="57150"/>
            <a:ext cx="35828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hát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“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Cô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và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mẹ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”</a:t>
            </a:r>
          </a:p>
          <a:p>
            <a:pPr algn="ctr"/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(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Tuyên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)</a:t>
            </a:r>
            <a:endParaRPr lang="en-US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66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49</Words>
  <Application>Microsoft Office PowerPoint</Application>
  <PresentationFormat>On-screen Show (16:9)</PresentationFormat>
  <Paragraphs>7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Keith La</cp:lastModifiedBy>
  <cp:revision>8</cp:revision>
  <dcterms:created xsi:type="dcterms:W3CDTF">2020-10-26T10:30:18Z</dcterms:created>
  <dcterms:modified xsi:type="dcterms:W3CDTF">2025-05-08T13:31:51Z</dcterms:modified>
</cp:coreProperties>
</file>