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ags/tag38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25.xml" ContentType="application/vnd.openxmlformats-officedocument.presentationml.tags+xml"/>
  <Override PartName="/ppt/notesSlides/notesSlide21.xml" ContentType="application/vnd.openxmlformats-officedocument.presentationml.notesSlide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3.xml" ContentType="application/vnd.openxmlformats-officedocument.presentationml.tags+xml"/>
  <Override PartName="/ppt/tags/tag32.xml" ContentType="application/vnd.openxmlformats-officedocument.presentationml.tags+xml"/>
  <Override PartName="/ppt/tags/tag41.xml" ContentType="application/vnd.openxmlformats-officedocument.presentationml.tag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notesSlides/notesSlide24.xml" ContentType="application/vnd.openxmlformats-officedocument.presentationml.notesSlide+xml"/>
  <Override PartName="/ppt/tags/tag37.xml" ContentType="application/vnd.openxmlformats-officedocument.presentationml.tags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tags/tag17.xml" ContentType="application/vnd.openxmlformats-officedocument.presentationml.tags+xml"/>
  <Override PartName="/ppt/notesSlides/notesSlide13.xml" ContentType="application/vnd.openxmlformats-officedocument.presentationml.notesSlide+xml"/>
  <Override PartName="/ppt/tags/tag26.xml" ContentType="application/vnd.openxmlformats-officedocument.presentationml.tags+xml"/>
  <Override PartName="/ppt/notesSlides/notesSlide22.xml" ContentType="application/vnd.openxmlformats-officedocument.presentationml.notesSlide+xml"/>
  <Override PartName="/ppt/tags/tag35.xml" ContentType="application/vnd.openxmlformats-officedocument.presentationml.tag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notesSlides/notesSlide11.xml" ContentType="application/vnd.openxmlformats-officedocument.presentationml.notesSlide+xml"/>
  <Override PartName="/ppt/tags/tag24.xml" ContentType="application/vnd.openxmlformats-officedocument.presentationml.tags+xml"/>
  <Override PartName="/ppt/notesSlides/notesSlide20.xml" ContentType="application/vnd.openxmlformats-officedocument.presentationml.notesSlide+xml"/>
  <Override PartName="/ppt/tags/tag33.xml" ContentType="application/vnd.openxmlformats-officedocument.presentationml.tags+xml"/>
  <Default Extension="gif" ContentType="image/gif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notesSlides/notesSlide14.xml" ContentType="application/vnd.openxmlformats-officedocument.presentationml.notesSlide+xml"/>
  <Override PartName="/ppt/tags/tag3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77" r:id="rId2"/>
    <p:sldId id="257" r:id="rId3"/>
    <p:sldId id="256" r:id="rId4"/>
    <p:sldId id="282" r:id="rId5"/>
    <p:sldId id="264" r:id="rId6"/>
    <p:sldId id="284" r:id="rId7"/>
    <p:sldId id="268" r:id="rId8"/>
    <p:sldId id="285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6" r:id="rId18"/>
    <p:sldId id="260" r:id="rId19"/>
    <p:sldId id="278" r:id="rId20"/>
    <p:sldId id="280" r:id="rId21"/>
    <p:sldId id="279" r:id="rId22"/>
    <p:sldId id="281" r:id="rId23"/>
    <p:sldId id="266" r:id="rId24"/>
    <p:sldId id="263" r:id="rId25"/>
    <p:sldId id="283" r:id="rId26"/>
    <p:sldId id="267" r:id="rId27"/>
    <p:sldId id="265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2"/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6022" autoAdjust="0"/>
  </p:normalViewPr>
  <p:slideViewPr>
    <p:cSldViewPr>
      <p:cViewPr>
        <p:scale>
          <a:sx n="66" d="100"/>
          <a:sy n="66" d="100"/>
        </p:scale>
        <p:origin x="-141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7A58AB-2131-4785-9CA0-0D8C35CC7B81}" type="datetimeFigureOut">
              <a:rPr lang="en-US" smtClean="0"/>
              <a:pPr/>
              <a:t>18/10/16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89EDDD-4272-4D80-9B75-BE3D9A049E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89EDDD-4272-4D80-9B75-BE3D9A049E4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18/10/16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18/10/16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18/10/16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18/10/16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18/10/16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18/10/16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18/10/16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18/10/16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18/10/16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18/10/16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44BBE-BB98-4E14-B841-9B74A2E8EDA8}" type="datetimeFigureOut">
              <a:rPr lang="en-US" smtClean="0"/>
              <a:pPr/>
              <a:t>18/10/16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44BBE-BB98-4E14-B841-9B74A2E8EDA8}" type="datetimeFigureOut">
              <a:rPr lang="en-US" smtClean="0"/>
              <a:pPr/>
              <a:t>18/10/16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3B174-BA64-47E5-8E00-299B6C332BC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8.jpe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9.jpe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33.jpeg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34.jpe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slideLayout" Target="../slideLayouts/slideLayout7.xml"/><Relationship Id="rId7" Type="http://schemas.openxmlformats.org/officeDocument/2006/relationships/hyperlink" Target="http://blog.vietfuntravel.com.vn/su-kien/y-nghia-lich-su-ngay-gio-to-hung-vuong.html" TargetMode="Externa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7.emf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hyperlink" Target="https://www.youtube.com/watch?v=YcOU6jEC8vQ" TargetMode="External"/><Relationship Id="rId5" Type="http://schemas.openxmlformats.org/officeDocument/2006/relationships/image" Target="../media/image38.jpe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image" Target="../media/image39.gif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40.jpeg"/><Relationship Id="rId5" Type="http://schemas.openxmlformats.org/officeDocument/2006/relationships/notesSlide" Target="../notesSlides/notesSlide27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dep-nhat-1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295400" y="533400"/>
            <a:ext cx="67056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PHÒNG GD&amp;ĐT </a:t>
            </a:r>
            <a:r>
              <a:rPr lang="vi-VN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UẬN</a:t>
            </a:r>
            <a:r>
              <a:rPr lang="vi-VN" sz="36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BẮC TỪ LIÊM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MẦM NON PHÚC DIỄN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2192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Arial" pitchFamily="34" charset="0"/>
                <a:cs typeface="Arial" pitchFamily="34" charset="0"/>
              </a:rPr>
              <a:t>CUỘC THI THIẾT KẾ BÀI GIẢNG E – LEARNING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676400" y="1981200"/>
            <a:ext cx="5867400" cy="785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Lĩnh</a:t>
            </a:r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vực phát triển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nhận thức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2743200"/>
            <a:ext cx="8610600" cy="374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Đề tài: Khám phá xã hội: </a:t>
            </a:r>
          </a:p>
          <a:p>
            <a:pPr>
              <a:lnSpc>
                <a:spcPct val="120000"/>
              </a:lnSpc>
            </a:pPr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“Bé tìm hiểu về ngày  giỗ tổ Hùng Vương 10 – 3”</a:t>
            </a:r>
          </a:p>
          <a:p>
            <a:pPr>
              <a:lnSpc>
                <a:spcPct val="120000"/>
              </a:lnSpc>
            </a:pPr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Lứa tuổi: Mẫu giáo lớn</a:t>
            </a:r>
          </a:p>
          <a:p>
            <a:pPr>
              <a:lnSpc>
                <a:spcPct val="120000"/>
              </a:lnSpc>
            </a:pPr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Giáo viên: Nguyễn Thị Lý – Vũ Thị Bích Ngọc</a:t>
            </a:r>
          </a:p>
          <a:p>
            <a:pPr>
              <a:lnSpc>
                <a:spcPct val="120000"/>
              </a:lnSpc>
            </a:pPr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                  Nguyễn Thị Hà</a:t>
            </a:r>
          </a:p>
          <a:p>
            <a:pPr>
              <a:lnSpc>
                <a:spcPct val="120000"/>
              </a:lnSpc>
            </a:pPr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Email: Sonnhiyeuquy@gmail.com</a:t>
            </a:r>
          </a:p>
          <a:p>
            <a:pPr>
              <a:lnSpc>
                <a:spcPct val="120000"/>
              </a:lnSpc>
            </a:pPr>
            <a:r>
              <a:rPr lang="en-US" sz="24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 Điện thoại: 0982059284</a:t>
            </a:r>
          </a:p>
          <a:p>
            <a:endParaRPr lang="vi-VN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o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3" name="Picture 2" descr="den hung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Picture 3" descr="KH1_QHL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1988"/>
            <a:ext cx="9143999" cy="6774024"/>
          </a:xfrm>
          <a:prstGeom prst="rect">
            <a:avLst/>
          </a:prstGeom>
        </p:spPr>
      </p:pic>
      <p:pic>
        <p:nvPicPr>
          <p:cNvPr id="5" name="Picture 4" descr="hoc-sinh-hue-thanh-kinh-lam-le-ngay-gio-to-vua-hu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a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46" y="0"/>
            <a:ext cx="9054354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2" presetClass="exit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1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0"/>
                            </p:stCondLst>
                            <p:childTnLst>
                              <p:par>
                                <p:cTn id="29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0"/>
                            </p:stCondLst>
                            <p:childTnLst>
                              <p:par>
                                <p:cTn id="3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990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Video giao viên</a:t>
            </a:r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Movie hinh anh ruoc kieu</a:t>
            </a:r>
            <a:endParaRPr lang="en-US" sz="3200"/>
          </a:p>
        </p:txBody>
      </p:sp>
      <p:pic>
        <p:nvPicPr>
          <p:cNvPr id="4" name="Picture 3" descr="images (17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9121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362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latin typeface="Arial" pitchFamily="34" charset="0"/>
                <a:cs typeface="Arial" pitchFamily="34" charset="0"/>
              </a:rPr>
              <a:t>Movie hình ảnh rước kiệu</a:t>
            </a:r>
            <a:endParaRPr lang="en-US" sz="32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371600" y="609600"/>
            <a:ext cx="6934200" cy="18288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828800" y="1219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Movie hình ảnh dâng hương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858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/>
              <a:t>Video goi banh chưng</a:t>
            </a:r>
            <a:endParaRPr lang="en-US" sz="3200"/>
          </a:p>
        </p:txBody>
      </p:sp>
      <p:pic>
        <p:nvPicPr>
          <p:cNvPr id="3" name="Picture 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3400" y="1066800"/>
            <a:ext cx="7391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Hoạt động gói bánh chưng</a:t>
            </a:r>
            <a:endParaRPr lang="en-US" sz="44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ải xuống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893" y="4412"/>
            <a:ext cx="9149893" cy="68535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9600" y="1066800"/>
            <a:ext cx="762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Xem Video dã bánh dày</a:t>
            </a:r>
            <a:endParaRPr lang="en-US" sz="48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3567" y="17585"/>
            <a:ext cx="9167567" cy="68404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1044714"/>
            <a:ext cx="792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latin typeface="Arial" pitchFamily="34" charset="0"/>
                <a:cs typeface="Arial" pitchFamily="34" charset="0"/>
              </a:rPr>
              <a:t>Video cô giới thiệu hát xoan</a:t>
            </a:r>
            <a:endParaRPr lang="en-US" sz="40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t-xoan-ngay-tet-e145311844255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1600200" y="1066800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Hát Xoan Phú Thọ</a:t>
            </a:r>
            <a:endParaRPr lang="en-US" sz="48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hinhanhdep.biz/wp-content/uploads/2014/12/hinh-nen-powerpoint-thien-nhien-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2" name="AutoShape 2" descr="Kết quả hình ảnh cho các thanh phó tổ chức ngay giỗ tổ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4(206) (Large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5334000"/>
            <a:ext cx="883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Lời căn dặn của Bác Hồ: “Các Vua Hùng có công dựng nước, Bác cháu ta phải cùng nhau giữ lấy nước”</a:t>
            </a:r>
            <a:endParaRPr lang="en-US" sz="28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BH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28600"/>
            <a:ext cx="9143999" cy="5257800"/>
          </a:xfrm>
          <a:prstGeom prst="rect">
            <a:avLst/>
          </a:prstGeom>
        </p:spPr>
      </p:pic>
      <p:pic>
        <p:nvPicPr>
          <p:cNvPr id="8" name="Picture 7" descr="ĐỀN THƯỢNG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-304800"/>
            <a:ext cx="9076265" cy="5334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16" y="0"/>
            <a:ext cx="9095784" cy="6857999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362200" y="12192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3: Giáo dục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ết quả hình ảnh cho hình nền đẹp cho phông pp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331354" cy="6858000"/>
          </a:xfrm>
          <a:prstGeom prst="rect">
            <a:avLst/>
          </a:prstGeom>
          <a:noFill/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8600" y="609600"/>
            <a:ext cx="86868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Mục đích – Yêu cầu</a:t>
            </a:r>
            <a:br>
              <a:rPr kumimoji="0" lang="en-US" sz="35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endParaRPr kumimoji="0" lang="en-US" sz="35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>
          <a:xfrm>
            <a:off x="381000" y="914400"/>
            <a:ext cx="8458200" cy="54864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1. Kiến thức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Trẻ có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một số hiểu biết về ngày giỗ tổ Hùng Vương 10 – 3 âm lịch tổ chức tại Đền Hùng Phú Thọ.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biết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được 10 – 3 là ngày mọi người dân Việt Nam nhớ về cội nguồn, nhớ về các Vua Hùng có công xây dựng đất nước.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biết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được các hoạt động diễn ra trong ngày giỗ tổ.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2. Kỹ năng :	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Trẻ có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kĩ năng ghi nhớ, trình bày, đặt và  trả lời câu hỏi rõ ràng, dứt khoát.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 Thái độ: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Trẻ  có</a:t>
            </a:r>
            <a:r>
              <a:rPr kumimoji="0" lang="en-US" sz="2400" b="1" i="0" u="none" strike="noStrike" kern="1200" cap="none" spc="0" normalizeH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ý thức biết ơn các Vua Hùng có công dựng nước.</a:t>
            </a:r>
            <a:endParaRPr kumimoji="0" lang="en-US" sz="2400" b="1" i="0" u="none" strike="noStrike" kern="1200" cap="none" spc="0" normalizeH="0" baseline="0" noProof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7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4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762000" y="1371600"/>
            <a:ext cx="7696200" cy="1676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4: Trò chơi: Ai nhanh chọn đúng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5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4" y="4412"/>
            <a:ext cx="9149894" cy="6853588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057400"/>
            <a:ext cx="7086600" cy="1600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6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4: Trò chơi: “Nghe nhanh chọn đúng”</a:t>
            </a:r>
            <a:endParaRPr lang="en-US" sz="6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ISPRING_QUIZ_SHAPE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ISPRING_QUIZ_SHAPE1" descr="quizscreen_1108116703.pn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609089" y="1330452"/>
            <a:ext cx="5930900" cy="4445000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  <p:sp>
        <p:nvSpPr>
          <p:cNvPr id="56" name="ISPRING_QUIZ_SHAPE2"/>
          <p:cNvSpPr txBox="1"/>
          <p:nvPr/>
        </p:nvSpPr>
        <p:spPr>
          <a:xfrm>
            <a:off x="548640" y="480059"/>
            <a:ext cx="8046719" cy="630942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FF9023"/>
                </a:solidFill>
                <a:effectLst/>
                <a:latin typeface="Tahoma"/>
              </a:rPr>
              <a:t>Quiz</a:t>
            </a:r>
            <a:endParaRPr lang="en-US" sz="3500" b="1">
              <a:solidFill>
                <a:srgbClr val="FF9023"/>
              </a:solidFill>
              <a:effectLst/>
              <a:latin typeface="Tahoma"/>
            </a:endParaRPr>
          </a:p>
        </p:txBody>
      </p:sp>
      <p:sp>
        <p:nvSpPr>
          <p:cNvPr id="57" name="ISPRING_QUIZ_SHAPE3"/>
          <p:cNvSpPr txBox="1"/>
          <p:nvPr/>
        </p:nvSpPr>
        <p:spPr>
          <a:xfrm>
            <a:off x="548640" y="5966459"/>
            <a:ext cx="8046719" cy="307777"/>
          </a:xfrm>
          <a:prstGeom prst="rect">
            <a:avLst/>
          </a:prstGeom>
          <a:noFill/>
          <a:effectLst>
            <a:innerShdw>
              <a:scrgbClr r="0" g="0" b="0">
                <a:alpha val="0"/>
              </a:scrgbClr>
            </a:innerShdw>
          </a:effectLst>
        </p:spPr>
        <p:txBody>
          <a:bodyPr vert="horz" rtlCol="0">
            <a:spAutoFit/>
          </a:bodyPr>
          <a:lstStyle/>
          <a:p>
            <a:pPr algn="ctr"/>
            <a:r>
              <a:rPr lang="en-US" sz="1400" smtClean="0">
                <a:solidFill>
                  <a:srgbClr val="323232"/>
                </a:solidFill>
                <a:effectLst/>
                <a:latin typeface="Tahoma"/>
              </a:rPr>
              <a:t>Click the      </a:t>
            </a:r>
            <a:r>
              <a:rPr lang="en-US" sz="1400" b="1" smtClean="0">
                <a:solidFill>
                  <a:srgbClr val="323232"/>
                </a:solidFill>
                <a:effectLst/>
                <a:latin typeface="Tahoma"/>
              </a:rPr>
              <a:t>Quiz</a:t>
            </a:r>
            <a:r>
              <a:rPr lang="en-US" sz="1400" smtClean="0">
                <a:solidFill>
                  <a:srgbClr val="323232"/>
                </a:solidFill>
                <a:effectLst/>
                <a:latin typeface="Tahoma"/>
              </a:rPr>
              <a:t> button to edit this quiz</a:t>
            </a:r>
            <a:endParaRPr lang="en-US" sz="1400">
              <a:solidFill>
                <a:srgbClr val="323232"/>
              </a:solidFill>
              <a:effectLst/>
              <a:latin typeface="Tahoma"/>
            </a:endParaRPr>
          </a:p>
        </p:txBody>
      </p:sp>
      <p:pic>
        <p:nvPicPr>
          <p:cNvPr id="58" name="ISPRING_QUIZ_SHAPE4" descr="ispic1108116734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684904" y="6012179"/>
            <a:ext cx="213359" cy="213359"/>
          </a:xfrm>
          <a:prstGeom prst="rect">
            <a:avLst/>
          </a:prstGeom>
          <a:effectLst>
            <a:innerShdw>
              <a:scrgbClr r="0" g="0" b="0">
                <a:alpha val="0"/>
              </a:scrgbClr>
            </a:innerShdw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6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2" y="0"/>
            <a:ext cx="9155782" cy="6857999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438400"/>
            <a:ext cx="74676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48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5: Xem phim</a:t>
            </a:r>
          </a:p>
          <a:p>
            <a:pPr algn="ctr"/>
            <a:r>
              <a:rPr lang="en-US" sz="48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“Truyền thuyết con rồng cháu tiên”</a:t>
            </a:r>
            <a:endParaRPr lang="en-US" sz="48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nen104a.jp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066800" y="2438400"/>
            <a:ext cx="7467600" cy="2057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6: Hát, múa theo bài hát</a:t>
            </a:r>
          </a:p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“Dòng máu Lạc Hồng”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img2-photo.apps.zing.vn/upload/original/2011/01/13/19/34/129492209485953685_574_57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5" name="Picture 4" descr="images (9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152400"/>
            <a:ext cx="8821118" cy="6629400"/>
          </a:xfrm>
          <a:prstGeom prst="rect">
            <a:avLst/>
          </a:prstGeom>
        </p:spPr>
      </p:pic>
      <p:sp>
        <p:nvSpPr>
          <p:cNvPr id="6" name="Rectangle 5">
            <a:hlinkClick r:id="rId7"/>
          </p:cNvPr>
          <p:cNvSpPr/>
          <p:nvPr>
            <p:custDataLst>
              <p:tags r:id="rId2"/>
            </p:custDataLst>
          </p:nvPr>
        </p:nvSpPr>
        <p:spPr>
          <a:xfrm>
            <a:off x="2057400" y="2819400"/>
            <a:ext cx="3200400" cy="16002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 w="0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685800"/>
            <a:ext cx="7772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Hãy truy cập vào đây để hiểu rõ về ngày giỗ tổ Hùng vương 10 - 3</a:t>
            </a:r>
            <a:endParaRPr lang="en-US" sz="2800" b="1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505200" y="1752600"/>
            <a:ext cx="533400" cy="838200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893" y="4412"/>
            <a:ext cx="9149893" cy="6853587"/>
          </a:xfrm>
          <a:prstGeom prst="rect">
            <a:avLst/>
          </a:prstGeom>
        </p:spPr>
      </p:pic>
      <p:sp>
        <p:nvSpPr>
          <p:cNvPr id="3" name="Rectangle 2">
            <a:hlinkClick r:id="rId6"/>
          </p:cNvPr>
          <p:cNvSpPr/>
          <p:nvPr>
            <p:custDataLst>
              <p:tags r:id="rId2"/>
            </p:custDataLst>
          </p:nvPr>
        </p:nvSpPr>
        <p:spPr>
          <a:xfrm>
            <a:off x="3124200" y="4495800"/>
            <a:ext cx="1752600" cy="1295400"/>
          </a:xfrm>
          <a:prstGeom prst="rect">
            <a:avLst/>
          </a:prstGeom>
          <a:blipFill>
            <a:blip r:embed="rId7"/>
            <a:stretch>
              <a:fillRect/>
            </a:stretch>
          </a:blipFill>
          <a:ln w="0">
            <a:noFill/>
            <a:prstDash val="solid"/>
          </a:ln>
          <a:effectLst>
            <a:innerShdw>
              <a:scrgbClr r="0" g="0" b="0">
                <a:alpha val="0"/>
              </a:sc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85800" y="2286000"/>
            <a:ext cx="815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Hãy truy cập vào đây để nghe những bài hát về ngày giỗ tổ Hùng vương 10 - 3</a:t>
            </a:r>
            <a:endParaRPr lang="en-US" sz="3200" b="1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810000" y="3505200"/>
            <a:ext cx="381000" cy="685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3463"/>
          <p:cNvPicPr>
            <a:picLocks noChangeAspect="1" noChangeArrowheads="1" noCrop="1"/>
          </p:cNvPicPr>
          <p:nvPr>
            <p:custDataLst>
              <p:tags r:id="rId2"/>
            </p:custData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3340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00FF"/>
                </a:solidFill>
              </a:rPr>
              <a:t>Tài liệu tham khảo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05800" cy="4343400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None/>
              <a:defRPr/>
            </a:pPr>
            <a:r>
              <a:rPr lang="en-US" sz="2400" b="1" smtClean="0">
                <a:solidFill>
                  <a:srgbClr val="0000FF"/>
                </a:solidFill>
              </a:rPr>
              <a:t>1. Hướng dẫn thực hiện chương trình giáo dục mầm non</a:t>
            </a:r>
          </a:p>
          <a:p>
            <a:pPr marL="457200" indent="-457200" eaLnBrk="1" hangingPunct="1">
              <a:lnSpc>
                <a:spcPct val="90000"/>
              </a:lnSpc>
              <a:buNone/>
              <a:defRPr/>
            </a:pPr>
            <a:r>
              <a:rPr lang="en-US" sz="2400" b="1" smtClean="0">
                <a:solidFill>
                  <a:srgbClr val="0000FF"/>
                </a:solidFill>
              </a:rPr>
              <a:t>2. Hướng dẫn sử dụng phần mềm ISPRING SUITE 7.0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smtClean="0">
                <a:solidFill>
                  <a:srgbClr val="0000FF"/>
                </a:solidFill>
              </a:rPr>
              <a:t>3. Phần mềm sử dụng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Thiết kế trình bày trang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Phần mềm Microsoft powerpoint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Phần mềm ISPRING SUITE 7.0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Phần mềm xử lý video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b="1" smtClean="0">
                <a:solidFill>
                  <a:srgbClr val="0000FF"/>
                </a:solidFill>
              </a:rPr>
              <a:t>Phần mềm xử lý ảnh Adobe photoshop CS2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9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6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8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8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6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2743200"/>
            <a:ext cx="8610600" cy="426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Đề tài: Khám phá xã hội: 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“Bé tìm hiểu về ngày  giỗ tổ Hùng Vương 10 – 3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Lứa tuổi: Mẫu giáo lớn</a:t>
            </a:r>
          </a:p>
          <a:p>
            <a:pPr algn="ctr"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Giáo viên: Nguyễn Thị Lý – Vũ Thị Bích Ngọc – Nguyễn Thị Hà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Email: Sonnhiyeuquy@gmail.com</a:t>
            </a:r>
          </a:p>
          <a:p>
            <a:pPr>
              <a:lnSpc>
                <a:spcPct val="120000"/>
              </a:lnSpc>
            </a:pPr>
            <a:r>
              <a:rPr lang="en-US" sz="28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  Điện thoại: 0982059284</a:t>
            </a:r>
          </a:p>
          <a:p>
            <a:endParaRPr lang="vi-VN" smtClean="0">
              <a:solidFill>
                <a:schemeClr val="bg2">
                  <a:lumMod val="50000"/>
                </a:schemeClr>
              </a:solidFill>
            </a:endParaRPr>
          </a:p>
          <a:p>
            <a:endParaRPr lang="en-US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600200" y="152400"/>
            <a:ext cx="5867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985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PHÒNG GD&amp;ĐT QUẬN BẮC TỪ LIÊM </a:t>
            </a:r>
          </a:p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TRƯỜNG MẦM NON PHÚC DIỄN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1752600" y="1905000"/>
            <a:ext cx="5867400" cy="7858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Lĩnh vực phát triển </a:t>
            </a:r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nhận thức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143000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latin typeface="Arial" pitchFamily="34" charset="0"/>
                <a:cs typeface="Arial" pitchFamily="34" charset="0"/>
              </a:rPr>
              <a:t>CUỘC THI THIẾT KẾ BÀI GIẢNG E – LEARNING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362200" y="2133600"/>
            <a:ext cx="373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smtClean="0">
                <a:solidFill>
                  <a:schemeClr val="bg1"/>
                </a:solidFill>
              </a:rPr>
              <a:t>    </a:t>
            </a:r>
            <a:r>
              <a:rPr lang="vi-VN" sz="2000" b="1" smtClean="0">
                <a:solidFill>
                  <a:schemeClr val="bg1"/>
                </a:solidFill>
              </a:rPr>
              <a:t>Hoạt động 1:     “Ôn bài hát  </a:t>
            </a:r>
            <a:r>
              <a:rPr lang="en-US" sz="2000" b="1" smtClean="0">
                <a:solidFill>
                  <a:schemeClr val="bg1"/>
                </a:solidFill>
              </a:rPr>
              <a:t>Bé đón tết sang</a:t>
            </a:r>
            <a:r>
              <a:rPr lang="vi-VN" sz="2000" b="1" smtClean="0">
                <a:solidFill>
                  <a:schemeClr val="bg1"/>
                </a:solidFill>
              </a:rPr>
              <a:t>”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6" name="Picture 5" descr="Slide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5122" name="AutoShape 2" descr="Kết quả hình ảnh cho phông nền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" name="AutoShape 4" descr="Kết quả hình ảnh cho phông nền pp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438400" y="762000"/>
            <a:ext cx="4267200" cy="465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9400ED"/>
                    </a:gs>
                    <a:gs pos="50000">
                      <a:srgbClr val="0000FF"/>
                    </a:gs>
                    <a:gs pos="100000">
                      <a:srgbClr val="9400ED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+mj-lt"/>
                <a:cs typeface="Arial"/>
              </a:rPr>
              <a:t>Nội dung hoạt động</a:t>
            </a:r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9400ED"/>
                  </a:gs>
                  <a:gs pos="50000">
                    <a:srgbClr val="0000FF"/>
                  </a:gs>
                  <a:gs pos="100000">
                    <a:srgbClr val="9400ED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+mj-lt"/>
              <a:cs typeface="Arial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828800" y="1447800"/>
            <a:ext cx="5562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1: Xem video về ngày giỗ tổ 10 - 3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2: Tìm hiểu về ngày giỗ tổ 10 - 3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3: Trò chơi: “Nghe nhanh chọn đúng”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 4: Giáo dục</a:t>
            </a:r>
          </a:p>
          <a:p>
            <a:pPr>
              <a:lnSpc>
                <a:spcPct val="120000"/>
              </a:lnSpc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 động 5: Xem phim hoạt hình:</a:t>
            </a:r>
          </a:p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“Truyền thuyết Con rồng cháu tiên”</a:t>
            </a:r>
          </a:p>
          <a:p>
            <a:pPr algn="ctr">
              <a:lnSpc>
                <a:spcPct val="120000"/>
              </a:lnSpc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 Hoạt động 6: Hát, múa theo bài: “Dòng máu lạc hồng”</a:t>
            </a:r>
            <a:endParaRPr lang="en-US" sz="2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me_142.p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0986" y="0"/>
            <a:ext cx="9212241" cy="6858000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1: Bé xem video về ngày giỗ tổ 10 - 3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powerpoint-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19200" y="304801"/>
            <a:ext cx="571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Cô giới thiệu</a:t>
            </a:r>
            <a:endParaRPr lang="en-US" sz="4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752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“Dù ai đi ngược về xuôi</a:t>
            </a:r>
          </a:p>
          <a:p>
            <a:pPr algn="ctr"/>
            <a:r>
              <a:rPr lang="en-US" sz="40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Nhớ ngày giỗ tổ 10 tháng 3”</a:t>
            </a:r>
            <a:endParaRPr lang="en-US" sz="40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8900" y="0"/>
            <a:ext cx="9241797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7064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Video ngày Giỗ tổ Hùng Vương 10 - 3</a:t>
            </a:r>
            <a:endParaRPr lang="en-US" sz="3600" b="1">
              <a:solidFill>
                <a:schemeClr val="bg1">
                  <a:lumMod val="9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0"/>
            <a:ext cx="9144000" cy="601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6096000"/>
            <a:ext cx="5486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4400" b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Đền Hùng</a:t>
            </a:r>
            <a:endParaRPr lang="en-US" sz="44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ải xuống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412"/>
            <a:ext cx="9144000" cy="6849173"/>
          </a:xfrm>
          <a:prstGeom prst="rect">
            <a:avLst/>
          </a:prstGeom>
        </p:spPr>
      </p:pic>
      <p:sp>
        <p:nvSpPr>
          <p:cNvPr id="3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524000" y="2438400"/>
            <a:ext cx="6019800" cy="12192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-990"/>
              </a:avLst>
            </a:prstTxWarp>
          </a:bodyPr>
          <a:lstStyle/>
          <a:p>
            <a:pPr algn="ctr"/>
            <a:r>
              <a:rPr lang="en-US" sz="3600" b="1" kern="10" smtClean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Hoạt động 2:  Bé tìm hiểu về ngày giỗ tổ 10 - 3</a:t>
            </a:r>
            <a:endParaRPr lang="en-US" sz="3600" b="1" kern="1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-141437591155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20160401160333-hoa-qua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21806" cy="6858000"/>
          </a:xfrm>
          <a:prstGeom prst="rect">
            <a:avLst/>
          </a:prstGeom>
        </p:spPr>
      </p:pic>
      <p:pic>
        <p:nvPicPr>
          <p:cNvPr id="4" name="Picture 3" descr="bán quàn á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4" y="1"/>
            <a:ext cx="9132930" cy="6858000"/>
          </a:xfrm>
          <a:prstGeom prst="rect">
            <a:avLst/>
          </a:prstGeom>
        </p:spPr>
      </p:pic>
      <p:pic>
        <p:nvPicPr>
          <p:cNvPr id="5" name="Picture 4" descr="2_11471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2197" y="0"/>
            <a:ext cx="9326451" cy="6858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linds(horizontal)">
                                      <p:cBhvr>
                                        <p:cTn id="21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0"/>
                            </p:stCondLst>
                            <p:childTnLst>
                              <p:par>
                                <p:cTn id="30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3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VIDEO_FILES_RECORD" val="&lt;Videos&gt;&lt;Video Name=&quot;ghi_262_1_97216.flv&quot; Position=&quot;1&quot; SlideID=&quot;262&quot;/&gt;&lt;Video Name=&quot;ghi_262_1_47272.flv&quot; Position=&quot;1&quot; SlideID=&quot;262&quot;/&gt;&lt;/Videos&gt;&#10;"/>
  <p:tag name="MMPROD_UIDATA" val="&lt;database version=&quot;7.0&quot;&gt;&lt;object type=&quot;1&quot; unique_id=&quot;10001&quot;&gt;&lt;property id=&quot;20226&quot; value=&quot;G:\E- AM NHAC\GIAO AN E - LEARNING AM NHAC.pptx&quot;/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9&quot;/&gt;&lt;/object&gt;&lt;object type=&quot;3&quot; unique_id=&quot;10005&quot;&gt;&lt;property id=&quot;20148&quot; value=&quot;5&quot;/&gt;&lt;property id=&quot;20300&quot; value=&quot;Slide 2&quot;/&gt;&lt;property id=&quot;20307&quot; value=&quot;257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27&quot;&gt;&lt;property id=&quot;20148&quot; value=&quot;5&quot;/&gt;&lt;property id=&quot;20300&quot; value=&quot;Slide 4&quot;/&gt;&lt;property id=&quot;20307&quot; value=&quot;260&quot;/&gt;&lt;/object&gt;&lt;object type=&quot;3&quot; unique_id=&quot;10028&quot;&gt;&lt;property id=&quot;20148&quot; value=&quot;5&quot;/&gt;&lt;property id=&quot;20300&quot; value=&quot;Slide 5&quot;/&gt;&lt;property id=&quot;20307&quot; value=&quot;262&quot;/&gt;&lt;/object&gt;&lt;object type=&quot;3&quot; unique_id=&quot;10029&quot;&gt;&lt;property id=&quot;20148&quot; value=&quot;5&quot;/&gt;&lt;property id=&quot;20300&quot; value=&quot;Slide 6&quot;/&gt;&lt;property id=&quot;20307&quot; value=&quot;261&quot;/&gt;&lt;/object&gt;&lt;object type=&quot;3&quot; unique_id=&quot;10030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  <p:tag name="ISPRING_UUID" val="{1346FB24-121A-4377-8ED4-A8E1B52B45D0}"/>
  <p:tag name="ISPRING_RESOURCE_FOLDER" val="E:\DU LIEU BAI GIANG ELEARNING KHAM PHA 10-3\GIAO AN E - LEARNING KHAM PHA 10-3\"/>
  <p:tag name="ISPRING_PRESENTATION_PATH" val="E:\DU LIEU BAI GIANG ELEARNING KHAM PHA 10-3\GIAO AN E - LEARNING KHAM PHA 10-3.pptx"/>
  <p:tag name="ISPRING_PROJECT_FOLDER_UPDATED" val="1"/>
  <p:tag name="ISPRING_ULTRA_SCORM_COURSE_ID" val="6E9AD3D9-51F1-4053-B917-D8F8A1849203"/>
  <p:tag name="ISPRING_SCORM_RATE_SLIDES" val="0"/>
  <p:tag name="ISPRING_SCORM_PASSING_SCORE" val="80.0000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Content List"/>
  <p:tag name="ISPRING_PLAYERS_CUSTOMIZATION" val="UEsDBBQAAgAIAE2i2kT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O+BSEk4n7dmFSsAANlIAAAXAAAAdW5pdmVyc2FsL3VuaXZlcnNhbC5wbmftfHlYkmnbt0XpTKnVtDgUqdli5jbqMxqpYFnZqm1mrtSoUblgOGqIgNakNZW4pNS4oG2WG+UC4UY9TYFS0vK4ICqZIqYiBgqyv2BNNTM9x/cd7/t+x/Ee79cfHsB93de5/M7zOpf7vi7P7/H2MpqzdI6enp7R9m2b9+npzTLQ05t54Rt97ZVfj/ZxtB8zYvd5bdKrbAW91f6YBd+4e6Oe3j38XOWR2drf38Zs84/V0zN+pPubQUfcDtPT2xa9ffPGA6dCBD19+J/hwZAY9Rq1nkYvq+nFrPPvLr11DW2xjlq3edHOtecDVu3OWDfju32LVgXsMv/lxO75F+7NiPrmVtcmw/nzdy6LtKpZIpXW5/LtEnxo6DE2u6ckliimZvnEJ7RedYIfTRBCuBFHyYgNI6JXRPXEKI8Ag6Df3iS0qqboUJ0CzkXP5FcVThopqhbEeDLcor30QHLD4BjY3iAExctBemkvHK5/aZBPAGikOI3fmPa3XiQsMcUF5TpD+3XUT/tVNWAJtXKZqf3JIYS83t2mI3wYehlguVYTcd4e83Ynz1l75X50S8rCGyDtt9fxdbnI1ykGpqcusXBqcSrH+v5ynkeTj1bCEmYUVXktaiV4zKXp3SUk5x7STsXyE3aKI5EXRyAwPb1kdtBO8PigC002ulx4il4G4HC4akm1q7BBHFQLHYn2AmcI/ZM0Ci7uGU+2gWCmaGTGkRTdCuRrWwSKKaPWkkgBxt2/y7TSPh3saknhJeesEFcgMCOysm/kTGB9sFYQKLNvA4wyo4Gm3OPiHkn5qagr3pCnQ8YoF5DZV22EtPoW22eC7UviMvS6JExyUg95EjDiBZW/8LPHN2wqjmJ2qARkeLYYlcpQjNULk4jd0XYRZxD15cHSzth6K0oZiBFabzOjq78dVkiv6dG4eQscWsFHaUlEzjvRvQK0admo5veFPg2Jo/H5x/DhcflBIc1YgQSNqt0RN7p+An4burU1XFaq9cnkirpMyuLN+hWGqQJVN/Cuwm/BxOON5NojlY3l7oDAyjwWB8tunzcZRUsyFZB1ApER6a/mJMcbUxsPzgTFRkdx82LqW1K6t2rcW+jd3KBCuj2BJ3YzFSQCJ2J7yLbEkl3H+Jz0PLpNRwQ9GkbprxF6mb4aXm9ypyUFVK/pHfxe0JmmNpyEzrtns02LEXk0gJlieADYYMFqPzqfKXHec/SbiK4mdmGxzZlDyzp/M/yZTaLZwEpOMfiCK1GBEoTn4fQOyYUgBKo8SAfOdko1iCGtcN9PxFOF1CTw95QVEGRPUDsEQTI8l1QQOvgugqthSC0IlNDNCvCd9NjM/I4qECMcQ11oZYEc9cSlBjzMUCnEWh/sPLMMFbgx9YHa/42zMvxcYIvErZ6j3+IcdNRjJE21BkYZsUVQuFDFREcwtgeEjmb2B5Vw/I3Dbkdzy5KeJhcyOSoW5pl5j+l1t1SZG6crtCMdKNtAfws7uYAabR2QyC7Z0LoFWcCTOhBszUhk2CsEs4NdyIqtF9SBCfloOybVbq7BtInu0cAZK8rcQzmFBcK04aTeylcQMrPLqSXzSEOwJfJpPFsUr9gYA9589EEw5Ey+AKiHB1PIwt33C3geCje8p/6bpAImZ7wbyjRFgapwHBKmt6Z/q2mZhHx6+B2LtYXsR6cyRIql4HjY5s1YNZJdDPUE4+MrwaTRbLGQpJXhrq/LQeOw5y08AbvDsFCV0T7vAvCf8of33Ee601/o0wyj2JSeg9pvj8mCa0hzOkMy2tEU/Wjcgd/e1PQtpR7EUD1TRd70skPwPMiT+N0QVlygfxaLQz5kSlkOl01RhB1xlwFtUmcYH+QF9RQkxXI5sprQGuI8nfr1uUhzQOCyp4nA+47mg+JIhD07Hfu6lWz4U1Qg9OKtIMbzdnLtClIwKYo5GYuOQqdzhcuA6zgnq3Cu/FCW4FZ3OrJIU8hzaO2I+qGVJ3AYEuJMRyTuz2ThgcvUeer7wFZxnPW5dlMN76TdPgys/1oovYu1B9cEjudYKqR0rVN2VkVYGdwPoVzXRZ/kreCY05cB2m/d3p8i0j7jfHPdGtejZCN1H/HeYN2Ha8n0lIL9xrr132ploAtt/OnZd2NbdBGwk+qCEUTAXHWXJDv/byeBp3mN5v8feB129HGf/Be7mgVBS/451z7//LkwW8ZvGbXFAU7Gxdq7k88nqUZgUF1Ij740y8IC6tOeWr6grcvh2vSgcjwN2vCj/rlzDRD/laW1oZt1fBYuWAC8GeC6VSfPDwsWZO79OvA/dCATLFKKWUR35fgjuLQ7lkWlNAqi4AndJ+nbm8G1YiZ1MD982Z329AU6Z9q12RsKrBLWjVQizaHhYPjsh877Kpav1LnblXP52DGaRo2cKtzYGjzoUxt/ca3OuSyQcvBjynzQOj52lylqIDOQ2Gx146MkYNUBT+kuu7xFAHqQT7TdR6divIWDI1mDjscfPwgnWbrknRB8v1frsQ82D0y8mtfVqDSbUXjqzflAdONJlPxtCYt1cwN9/T8wDjFXR5qflXxGfQIQK/zXvoJQUFa4Q8zQ5IDkc9Y2aYODusGL+xYD0rTsYZ9AeeXz43r6HS3VQ8wtjz0Yb/8k8ZnY/IDS2IsXqg4a/pLv/YVJtx3X6W/ytvxMm5Kl+f06Vjax2xzmIzd8jmfba1BJ7jDoOqv43zHKZS4CrCjJ/gyD/UatJ0/caXXIYi75NyPpVl+WoN/3izwa5oALDkTQz+lCxRqLEuKJmPT9O+PS/b5I/N26gZ8/N3vpQ7C3bRs45OwXwbivUSuYTK8vTtmK3LXR/IvyB9gFzv8yGhCC1TdfJPbEMW3JrC9j27JidsqXhVt7/bTHFy1VHl5hnvFq+2dufEefv772AP/760EH/o1onvsW/0UAZjEVNdWXhhC8e8LP9DK1YjkYP6v6C923BoPA4DWYvwChdXOnusiAv1yN7QhOaIx+XbilVXXlxl/ooIaK01oeovXBCVehnynEl/GJ0HpxqyuzT3GZlx875oj7bPFnrVD0ooW2aeP7L8f6GkZ+QuLcuYufMD7HWPu/YiAI1iRtFBa4v/t9Iak6zU2jFPOlP5qV1QiaixXNn5mU2uQ28dxzOgqOdKP4BXAfqGqiotHbGswf2ZYqnw6R86DK8YqdIXndre7auKlGmWZfmJMcVChABnxygEr7CtBQdjHY86Q+f//TOOM3Ui5Oww5O6IkbKetYM7t5Jd4NqZZ1WRtcBpRc/WRm+b4cQHMo3j0eiwpxz6CYhm1rDWfT3M8U4mV1zVhb4I3YAnIU+JCUI3qKoTUuL4tiCcgDI/l+HEt/V3y395gnh7yLzDulissCVdt75dIFeLZpWW43obuE3LjY0FaFuSA51TJ56zN1w9ZXtKQY1lDdzkQM+E8wrOc4GlKK5Q8NzNygWzm9qUq3ZThho7QQEUHadIzjuJ4/EsmcFKMkUc0nV9KZEHbvnNPxTbIrK9A/m1IFSQV4VdREM3WwDiP69TSoejXlRepU/s567/pnkYhmQY0A7E2updgNNHSBj6LrNVQzZOPniAH3cO72MB90hUQTi9crJlj58M5oTmDXg7wwjXORJdWN3hwOjoee4t9n04y4gqSAKkQ0aTUncCs/UwB83pFlsarj+HF+J5erVsqrLJpfc1vvuB9USUDQjuaTBOnqZqqdfXZZyeeq//Dsh7y+GgKTE8PV74UINrBJzRmFzKykpx758BdOIHt8zgoqLVryjL6KwzEvHBDFd9+AEjxbry+XXqtxLHJHE8UChP1x/r9+vRjeFU6tSOol+oxF1GPjIG391n6f5UHM8UejAaV9P8L4QBn2m3TDdtsoRmsT6iiEfpweEGJfZdsskaCyolR3e4nMITdjK4MsddQsqjcOmhXvLVASjhN45C5rk9x9NmsNPk9VIzv1214cDjAiAZMJgJ9DdpgBTxMAMalvGn4tchf30sKgzTvFHCcpG3sMfDfetLmY5xFd35hobkY4zr/sB7Rh0XpKVvFf0rasaI5DGsuuzPxJ5pw2vAE5+SkddBBCmSlBJJwVFiIB/Eyuhb/JbvgXzegtsFMcJ9npCIJrJHGu3jsrKTYG+9bUFCuuibcZ2xpkSeJ/UTcEykOP3sd3YwcS2YVaF/WB6d1YdJxPDA1Dux789az6nlb8zxBqPtw7r9fXMcZPEVb0bA8IeEoBH48tcFvWS5Y+QugPGT7VNnMRjzBZnGFa60lFivuZBMlxkvEhV3wQSZNoCw5Jr0/y9XxJfCVSEvBHJBFnN4YFVr7K4jSjjgaOoX23Mtr2/68LaV8H/psHGsb/OZeiltlbiORhl27/EZgG7pQUbkDzcvyiL834awvU7CYbyIbbN029qTjpsXlgNGk3o2tPBTBtz3+5NfvitF1Dy7hTT9ixLPeE6X4tu2OQR4BhJ+81908QNTIir/8UEKYWEViQyTs+Be7jDwBw3IQX7ud4aU8C4uAYLFuRrwhxXxOZNr26s4/42RHNNFN0uLYLPCC7kp40sNLMKm2o8RTflYtSf38Ab8Qpet8FKjjcph+HWxzAt8wZ1rNLU1B40brTww4/YadB3JYaSA0Q5Z4h4VQjvP76ieJ5mNugLOloNVEVKTvk4PIhvluiIrZOTkl0rQByfW99w+OixIYreX8EGktiUlXSxbwKzYuHZae0hROTfhFl9Udw4CJum/YzYHxS6k/YNQjKbVOXwZvvi5zJ1Zq8R8MO6Y0a7rfG73JISTeTRq9kfyCad6E3YHwsgVYPOicDI2w7l7w3aGeSEM11Rb85b9nKE0NYUI1SxptO8zuxuTyerDN9b7NaEJ9LeVEi4FYp63jXVOsiKJRceCFqMA7/7h7u3LhKiNPImALuZGXC8p9R3QlcDJ9joQiuqcgSgI/WVrxFxKIaknq4veE8hKONmesHYYOcUfHSKASaw16e0P1u6TzI1OsKd6zzz/wq9BiV374ayhSJkkbx9y6rzBKHisUs8btrNarArg5giyKoBhYukLRnaSr6RA6tr4OMHq2s2IxSvqMzmYr+QTGciJEoRRCqyvk5rm8u7H7c8YJI1sn2l9FOWx4kNIkLAglqN6JywBLmXhI6gHCyMYMO3ngv0horfcf1JSDGeHdNVZFRf1ougE1b3t/qKnTjxmtUUlqif2Ejix5UiDdZzbl+E1MgbimbF2DXReoJsecnRhYmDt/pcHsig036nhnfpmm50PTNoVwA6qwH04Q29Vi8Ato13ttydpRLrg0dCK234azc/uK5nbDWz6DG4lpwIWdbSNK7x9aNp81xecW40SuEabMhjznepnz3+h7dtD7uLSuLFIvSVw48Rxb5oBc/RK5lFRUytbiEoWtqSNdxWx5tUQQnyClLbuy5k/rac4Lnoa/i8SpAx1Z7/JpC9gnbxrpbaGMgMZzYDpEQKEhzygtY78jcX9Sibm4QQhafymRwjx7DL4/dP119Ge9Gt3lY6+UeZynh691ykEUF+xWKGSYCAieoboeWiZt2QfHmJ507OLMG/pazU6JAFuHaPCYvYtBbNU5E2dMIO7McgBVIhCIZqVB5m6yXd1kbVqnWkb4f4i1erWKtjd33gc2yl2UPIW/TFLcljUOigTUtKZJfU+PRJgI/6glR+2klSVbaJ91TMWubVcYRN8crUp5HzQH6/duzvs8B+CLro2iLZru8czGw4O9RlTuavHfp508PGa+Saut5Gb9i7W1JBL+7XkeqrOGmufw7c5bSEjXyQLDWoD0EfLcbSvIeunA6iNwtrNpXfgBKeuo5XU6A/xF1P0SdSVsFo9C8nqsTzsqUi7SSUb7rCjS06xLWiXWP+JW4Z35GTWnDO5OTevTHJc5nggr9vqs54IlyfUKHSO51BEHWGcj9vrUJJwYhUE8XmTSLNJUxFxdZt7GsxXumtbfLdj7M16x9bgnji7BDiDMJy7yzybAfh7gHwBk1oRcl9WM2aXxmQC4gKgZxnEChWWeIilSIuSvt3/l0cRZ08U7mIM2lZTeh0eg4T2ylXIXP/ClcVt0SNF3UZTJXAULRZx/o6mzIc35oUysPs+B5qorBV3W0MSVePI/VHdu7OmyZpOz4wjZsTvxo2UApq8iemXKM1WopEBkOqcrmIBvV6L2q5cl7wTF7u9QRlIS2fTdkIgItSP3U0eA93FXNHH35RprRSyZl6SrmQwgg0ddwlQxmPLhelXF1wL6DL9qh4C4ikwJzYZbUnguSsgnN3N9Ds+GjZcXSPQLh3AnhpI9Wrnc8rt7QhTOrzqAnE2ZanN2Yfs/GuArnir0pIIqPkQ4d234kJvixx3RYxh29euZ9VHPJGwHlSgd7hNgEmRMT9KGYZQfRzfic6gbkDTmVN/EhcIr91Q4exgRayh5VN1L+4U6Z8jFMuQU85ShpTWiqVn52d7OZqEwfZixms7BkJZtX8+E6WtQrbaKAkoDi9tPgP65laZ4d/nEKeYWUxLPmsexLdr4vSTnZ2lBEBiWCnz6aBw1SK5F1H7hiZNlQWTZyPHw0xcB0LQ4LDn6ff7ub3NRT/bzXzCMNtYft/sjJjvbaXCwLPKKLL8ie9b+819wCuTck8e3N6uk88ymbl/PSoMoj1D9qSQuL658KWAvHHbX/+YEIlIxHYBVqo3O1LsKO0tQjtORLzcJ4LF1c35T7sW1rF3E1Ki4cKn+Bb9VJGEg4x8jN4gqU6fwEjO3H+qJ8NcvmV4bESR5M+qO4CLNtmZGJma7nXSlLeMkMyPStBYEXkB5hZtPUWyu2gM2r8NMS8duvgeazvXSY3o2N2Gt8Lh+LFWUT83VtLRwndsGJS3WvvOA+ENlAhfuTD/N5dS0pwiS+KylxZTaHZb66KkfJ0ihZbN0rpWoDs6S7EwScjECRBOF1EMRH2/pZGTj+oumHqvtlyVl9qz13QAaBrS4WwGtIO9naqrMDCTY0PxkVq00/sP1JPL4byZRB9jLDTLTfNPF6r0pu2WWA1QzH/IlmvewjvEunZj90ocmeiZGbwqyP03xMjDQY1A/y6XpHJ986nkevNN/P2CabqZBugh9rzljIlG7js1lkW/kMS04Vrh7LyU1Z+/h30SnZBorqqRPrMn3hVdt57hPPUX1ttJ8OX1VeNBMNz9BBOtodUCnXdrSrZadejGeJzAHey9qrcanSXLcRILtd17c6jYetb3lOrDI/s0cbHwSnUI89sjDI8ni0bMPmo7uxTfNkQEgY9A9a+4xXqbigQ7mzgF3VFZplemxa4+IVLLk9NzfjYZM7hzjTHEYZ4XdSCw7qrwJvRU9uIteysiUXSxnlOvT1Oo7a+uk6IkeNoQg12NToWIRbQmvWezXPAfhaIQAiA8AZI1LEMgafWr5jzi9BFJzvpvSEF2oLp1VQmowagg7caN0n/6n81w+WoecCgA0Kv1k1NQSlJfBQF1ODVlkDHJUDVYbrBVFztqcW8/ZcVtkvTUaqFi3A7Nt0UX9N5n5vrEuXcG+OElszs9j+SekHT0JGgjOOrHqkdAQe6DKvTprroX/V0NVqcekRCKerbM4+8wE5pspWUTOwnlq+PAHswQMpOCZXHaKmENARWyuAyPVyVKZKLmB+Rm2j2yN0yDBxI6TLSSPImSFDz4w6fL5pPaOJikWTncxie5yV0i0bd4bMfj7n7EHDmn7bC2fiG7CHWqgH6aMkgqqaNeR/KJOTo9w1mHAnRy+ifc7MD0ZItzVwTK45XWS2K5e0aCjtN+w3PkgV2dYzcc4ZyYlfRjmaxpQbRmOCDeD4Zb+IUNars/K9rI0DkE954eAQXCv4SZXHfPDZAf4/oHm7sbli15ca4ydbZqd8gtQCubS5LEh+ugi3xdvsA8/LAAtxyeJZJosB5z/c+F9bqaPTDUcntdZNMVo9HSqiMastAnf9LZSImPZEjEbBheIOLui89ZcQ8j+/o2Ks1bVDbK5awC1UsYkqNttM+dAsv1FcIJy1hsDlKb35Ca60/k8Rt2q6sB4dqxdC6kcq65MvtQhPYTs6PhEMgKjf4QmPZt21lQXDPj0ziHhXOqMzTVlJ+vh2I7P2gOesu7sj7nyKrm16MyJfBXx8ZOK/80eP3+3Vb+yrTrZJC6ICP6N2R/8cY3zqjJky+ZL8KRyyH8tlk2s/E/JE8je8B2QrA8nxzwL6zaXmm8B3o1pSMAF/JrXHODIPeZjY/pkWpTMsLgM4t0CdJV/JfiX7lew02fhd4HGhRi0kiYeu45vqoqgahgFkPEUkujBA1lad0gIc9oUAo+w3g/pF1TN6Eriq4ZOKEc2YUD1G5fGcAv/GhuPA88hKaepIHWYayzMPEGCrznrUF1yIFlYTVaPUE5wt8pGJsx44NB0kXVTxeeQAbF5rQBZ0Iovq3OR9G1h3NW+J6reywz2FOYhHcU2tWLblHf2x0WwBO7e/hkl4lFjvRrnKVHCOc5D+5NrY4wQXanQ6J70HPXgV3tqk5NkThdVu0TQYrmE/5bPovs9ofjGokzySyPNYdj876Wk4sHQlIEF/xEw15MU/E9e7JIMV658qWaWQUhYAGZpJmGZSuYErb6eEiNvPknFZeG2L/7vXy9QpH5z8FZ9CGKGE1vpt+AcVWx8NmzkgHiWGhhHjUZXZscwoMlOE8nXLv/Z3qy0PNK6Bs/OcIy1lV/rcjz9Cpo4YvhJ871t893JK03LK4m9lDesMHPOluLnmnthlb5xq7ClbFHXHPdUisVrSxQMTV5lxJgmU2JYv2LMHYX2M47gLfjuaQIEPOo1rm7xz0R3+LYHfisox6C0ey34vQxbRbOR9TTtw0W1xcpYilMIUx+XEF3wJJ46v8USVrSfO+puuOLusfeYkt23bM0hlSHPeRk3Ct1oiAqeXsBKN8hry9TWFy5m/q9pTiTR/hJ6TIonr/SkjBUq0jJqK7mJKOA+IlEUDvgY6Rbs4S7rK5u5bVdPXpOo5LXFOzfdSKGY3jr4KKX6+IzmokFOmHvRoLSmAkVdjNp5s+aIP35VcRHFyjzSZPXByg69FNGOjDrHGe3E9AzmzbYG/c6yNkN1q4bwaVSyK4+KJ5UDpz6JqDjz2CLvLerdv1kCdQG4FQKLIUgIf1IUZZiH0/5zCFrSkRLneAh3G/v3yfuPRv6S3X5CHOZcBipq/genMewD5u8fvBt/1+Ur2K9mvZP8dWSuDzkqYmgezowkjOZ8RZ2qzUbDxggfkgT/1+Lx+M80p8DY9ThZ3svbPRe6TMoPD/SLXws8HHFsoTZMV1fOSXgN4e2Y8taVxZMvN/l9s/ckMFUlxGmlk/jbiRyjSt6fSzZSvDSL/BYeIrwZyj2cSP7v/mg6kZJuPL84YDnt1adwj9yM+A1emITNnflQHuWu6VsgI/ygDeM20XRiOHyECLZyuHMI+vfZOPz9tpapdH7M5fbOujpjhf+urOF/F+c+IQ78MwLtLOtmN0l50PMtdmo8ef2iAiEL1iyZe+cCG3eQqsQPMr1lVH6nbTibGM2PrhkT7d/6NSEJPXIcsJu+IiwjVctrFEYxnGopUamA7EaeWiVkEan+6azQm/pC8f/BKxc9D9rRRau/YnzWKZyNfo7mKXtmDfDxGfsTF86T+60OQlcSR4JqK4F4zRXGaaeLkBoE4Vx3/5lqKKyV7ZKv1DLnKDDWQ2QGiLLdXSHgeuDGVGqPbYze9E70tdLBfJFKTsz3T0a5/hphzjwRixORRTGyyUzZ4xpDh3wthvs/J4XtaybqtKyTjKVlDcCHGFDvVJx4JW88S8EQgS04AchnVO3plh9BgLNeQw25vXU2kHGkQEPGyDbqN4cjACtC2hxksDnhwgwCkGKgKgmrr05MveGmm0vg/G50c2pJiOBF1rvVw3oo6ow7U0Qaz107n4MSkp3FdTm+3t5w1pAMvKpix5YbvtlfmcSKaO7ZLmicDkCrnGGlzUQ+Nt6Ij4uxmDtSMI/PjFw6QcykdQs5LM2kGa577mODvNmYOAGWGL4CJ+/UGxDed5/P7Hdt4VG/NvZuYAs75XOzrsWwL80cJ6PCN1ivkKo7Aj36MQmCKZS8dVQ7GMuXz/t7WvxnL/FHcJN2As/MdwRNNNPwn8GKgCIV+QsNd2KQvV+cAMF0dqC0eO3TEm9ayLflXOUHGQ7INpEUMCUQgyeVj98r7TUWyYnpjwZ99XVClrfm7OU7j2/UVkhB1w25z+wssOo8s+U6TVBj2g3fm3QY31gTloeYasqjHu967kqs/BgEfhI7Dad29WwCJrbWLF1PxGOALYmgrwn/VKrC3HUs2+e/M0HswY6MzIFKfz4jhtCTfWDyT3W4ye3vqZHyj+qpGLQKRVAUpvAdcXEGfOx1BH8Z3ZPVP8H8b4Vfl79ehDx4MdT3aep3WuAjI7LfJpq/hdIW+jO6/xvySz8Upn81gH/wa076K879PHF31h1PzcU2TBUtk/l93jX8d+DrwdeD/gwFU31mTaJUYtnlgsnnp3o9hdL+Pe5ykxZrUvRSweTO2sNzo08mfbJSo2ZKl29IT2J98jsGWfXaS6L/luNKnaQj5OzwuSXcQdJTwn9lI95HX2G3kayq/0FXRzYckSB7Ow46PNgoxQra2t8cgkSFgWj68lVJnpr01sJ0V3db9jwv5OGUbTNV2c7B+NG+kZsSPXrilVbOGz9lJAHBVYwms3snKhBxLdCmyCSwcVuuOs77QvfrOxjhK1zlyeU2+UioBczQveF6m8O0KqabKLtg46c1C4lqf8X/xGsoUsb66Y6osX05u77v0hHxM/zLuqR4eTP6S0Gp66nVKrO5BMYxSkCfWHeCUd+LUYiLuGVmtyFLJoxqTWF1YrkYthVVXBGOHpJPXiJkj9y+9wEq16gyrGkqbapvSNduWK4aL9oPn6SXnXbb0IvVzN5QMrzSTbUPR0OySurElA2h0j08yrA50pRbVjPKT8tc5hjXKniEgZvdLBTsTelH8Ebud9zKYTueeBPaKcrWtk+o+EDW6f86AA07B4apPbMyY0YCxf6M79Xr2sXclAU+NlkRwRLGZKa6cLr4qzrqNxYjrftKFpZLAWGxudSOtN4761g/E60yzSS9BmurpuVj5HOrGaVQ8mh/5Rp2wcXhDYJbwXRwEHPcWWbThjv8BKf8Q8JbjDV5oasUJYog+80QM0+mxyiM3dDnSrdIOj4Ye4/uLF82UJYE9Sr5pka4jljw/zq0+aFejEomfh2zPOlKPy9WYYPtMWk4XU4fgA50cBuYYkSQgKLqxhYhS0P3lpPUbBto2fpCGdKxcXVD1YxtG6NvB/i2JVKbAGvIeZHYxSfOWDzoFSQC9WxqQryXN0jBZI3N+AZ75cg2RAp90ekDpc/OM51h2sTz1hbwyPdFkl1SiNUooYiWRz/+5Bmb9rZxZydkNCeQOOJdyxgpaUHp63ZcbTBrlLi1LfKU0v2B4hAjBGpErAC0p1ifOBNRWEOBHFfBoa+A2TvWr7oZhdEdLCq8on0UAxNeo8uKfntC8GMe8YDF8Ef3PVVv5CYvbhP27b0fX+wXz1xygGOnFvBJ9J7bVFKTcHHYY0mpzraGxqE5DuAm6f835ti8nkdlXTkj5gbMYQPGbbESvZKYMTxWD1gfFcbRGMOFlE5VhVM2KUo6+3v3jgWpAUs57KqVK4dIy+mvHywC/f+nXngjMJvwKq/H5NaWhoz6RBHaxRhgNzb2qRhgPiCTtKUOaQQ97BYXA81Kg9ajly8v8FXmACOhKv8ZLntL9xko3Pyv9a3VRWv+c6AzF52js2FXDJ3VcqkjYyTJef8xtl3LQocHnUX57e4hlG26AGK9xLzQWdgC4wjPmGfJY/9GBk60Z3U0uspCamdrur8neChGQ8qrldFKk58+4AlCJWZ1ThrTD33ioUQuUAyWTyGTmM+/kAGBT/zRpYXa0/zJMRrfF5VKH4u2vT8uBfKXxurXf132JzhNziSllSmK1VtXLG8uMgk38m27UH0dYHlq6HD+STd9gz8Ef1K+JAjI4ZLdArp1QY37E2rgLq5JWGomobmYd+sIkbhmzX+txDoF9MQxq+eJFfr4qSMiqC12vfKCYPqF6C8FrGm5mw9SbC3AhTqNgYub59jjrPdhNbdGQf/C5aIMZDTVDx6HVlzoRiqdwSKykeB5mKE4TMix9y1t8VfB9W5lTbHkkU9tdZg7f00IHbKYOQCSE2tinKkYH1UxWlyVAKUUozfqt6XlMsbBHvWEn3W3JM1+1Ohmpd/9kmzB09dwjqeJcbKCiDlN+gNJTVvlKNNWP58pH4bMf+nZJh8kz9KI39UaEqNADe0xuGjFkUvYWWVdHk7Obd+FEs0SCaODR7jWJC4T5sF59IfO2KT4kriAzF+vBetALay9klGYJrLyz1NzLVnOyJKfKV1MImPS4Ua7ZHmM9l0o5JrK9qpukOXRH57iWx23jIeQB6AH6klltUQC9IApOQcFZa2yRwO3LDq286YHztzaQp/x4Rqk7yIpFLRvOVq/fKTh/Re0vC3JpptXLtfC5r9EiutKWihNUXWhJITe+rMxWFOD2k5Fh/qdr6AmCe65bsc6l9LBLH/SvziU3yt/zh8tE5H80+jf0d1JMppdQT2W/xjvDxuCVJBILIbWkTL0xoZ3S8r2SXTuD4p7XazKj4tzt3uiYc8MOb7XYv301JnbgedTQ7wloSYb9t1pSlJEH8M1LeXox/aVc+lHbKPTkvX098aQ679WadxvI35/ToVsZOCnMYO5w/P3otkvOE/zzWZHCtA5Dyr3ukuUlO6DzKX7LanDw2j7ZrZAK/2D4qmbMMypPzbuq1moXngvAWm/OUud805i3zuBa4q72tQYHlXScks4+Mw9ySg14wQxnHww2ONU4LL3nv5MT8sHEsbeVY34Ev+nVHd1G87QbuVYDvdWR2uHcaQn8TSzVl+PMaplOAxK53+yafSvMYntW2dcjOPZlibsS2+K2ZuUn1HOpRJMcgEp1sZukPqTifFvVyNUyV9PCjXviF7ep7oSNs+aN6HZnSnTHsUbxmik8rN9diGKxSRo5iSi8vir53l+EOqf0sp6rELXNMmmsK9ItxxGJbj+iksIIX6WyNujS667pq22cWWTUwty4Hmh0X3B1Qllf2njzsMxEZX/9g2jx0C7udkbHdnRkV4dqcp3VkqyD5RM4RPFxvDCOAJCxb5tm/9iSclb3MBxOk+XRUCF6AwaTFmbq8TSWtLmJ6h1n8xo+bSymSo7PmQ4QW7tOF0zM3ggZHOGp9+qWZxx64oUXE3chaGuV8xU7ZsoxhMEhNXeOMTBG4WceNLFP4emL306qa932csxL8xSHvIosUhWPjHIIFkxLQnQpiMHaOnmlfK+xzUDODJqKQwteMjNHW2QcoM/E3pJjymvW1N3ktjdFm1m3RUlLR0DXNLTvw/ayOgTQRW1q3cLo/kVbv5zh0byMc8qNbvmCn/d+l1GTAm6m4ZHlN+Mbj5G+35ZLgtwvH36nCwnb5bGtTzuqbAzkis6wKVZ/Nt1ChKp8NZbwa0786P3zSHPowrZ+bRM+5Pbu94V8hMmhJXorafIyWqKkA6fqgGtE9pp/hk0fNKBhfrkQnlKGhdldl2Mati1h1D5UXGNerxNol7zn5OyNxBPc6XjxT93BhQmziQuGNyM8E9W2VzBy2vL5wPhYlLWRSLZFPhJ+KJpAeSg71Nb/oqzSKUscADFFoTfaIVhyOLp+3k62JX47BNZ0qWi5pVNYfbl7k5/tjt+UNgPwa4lu2gq2QFn8UHkphTdORIxBlY+g+Uw+U0DTKGg4CZomRfPGm9+W6f8UUibHUC8OS0/uXlJrk9VGrv2xeFpQJkOocWzDTuN4WQkVlOGyI4MnD02UjkT2+NHkbaJ7639fdtC4YUGp4pXiEnfqkhhuq3gIjWIhrzwNV0FQ7CckZQupIRo6uMfoUcPBSQUS+Cn17jkex7FeKj+gOKiLH9kQKZX1eV7z0VaA2ry2lufBb3UVJj17btb2A5Cpwr4lYO9041/5/Z3gfJPFgO21uDiOtjwRqBVCe01UlW9b6POyympfGW0hSBF/eiv4+V7j0f0/GooD2oTM8AM0vMt7TfP2TOcSxVgCDX2TBv0h70MOR2DFebzQGGBLivck+XQD/RR4l51mLJmy+GnF0lRUxbCU5xhNx91ALtO6nzfPTU8vekdvbIhqWfiFUgVXy3gL3l1yCKWx3wl+3qzJuis/8wtOmoCTDptfZRE4YoNvxbR/jBp4D+79QxuUZv+kK6rAGIVvu5NvoJWobrlmEDz7Q5U1oqTwbzJT/GG3kIxq1PSpFoNi3jhUFEGTRMB1j2RCjAvzyTh5CS6xx/xphKodoToo05J1UX1HAblS9vbECw+0AvRe3+K1PWvTFpIWwnuksQR7xYGOnl+T8GUKTLm2ZK8m70lzXkcTu9JiJYXShhKbGevYLh130mcrg3oN4hZqMlsc7MWmZe/L5ZpJGjSGkUTh+e3p/j17H8HO4KhyRf1TgFSAwCmUiHkNih6hHTN58JE2bMgg7+no6Y1vbV5oEmjzjXGBkByQMQDpeT/1za1CVP23dLc8whEoDmduX9JKD3cYT8NNpfHtKa3Oj7WdQ0zp0d96jE+yZdFCqcYxfZ2B5M0LLzP3emGTolVjktYYlBvVFqfrcJy/2NrshsqafVqMpv/nzk2TU6+Y9rSg6Fm6f6Ji3/ggDyt/Rcxdpp2XLNhpP36rWmNGMtX1TqrtZhn5BECzRi3U5LpO/9edbNMiXhvSHMXL8Zve3izaoaOpdJTC1RpUa6vabOGaqTfFN3HT7Ldv8d5cuenw6f8AUEsDBBQAAgAIAO+BSElp0ozGTQAAAGoAAAAbAAAAdW5pdmVyc2FsL3VuaXZlcnNhbC5wbmcueG1ss7GvyM1RKEstKs7Mz7NVMtQzULK34+WyKShKLctMLVeoAIoBBSFASaHSVsnECMEtz0wpybBVMjeyRIhlpGamZ5TYKpmamMMF9YFGAgBQSwECAAAUAAIACABNotpEzoIJN+wCAACICAAAFAAAAAAAAAABAAAAAAAAAAAAdW5pdmVyc2FsL3BsYXllci54bWxQSwECAAAUAAIACADvgUhJOJ+3ZhUrAADZSAAAFwAAAAAAAAAAAAAAAAAeAwAAdW5pdmVyc2FsL3VuaXZlcnNhbC5wbmdQSwECAAAUAAIACADvgUhJadKMxk0AAABqAAAAGwAAAAAAAAABAAAAAABoLgAAdW5pdmVyc2FsL3VuaXZlcnNhbC5wbmcueG1sUEsFBgAAAAADAAMA0AAAAO4uAAAAAA=="/>
  <p:tag name="ISPRING_PRESENTATION_TITLE" val="GIAO AN E - LEARNING KHAM PHA 10-3"/>
  <p:tag name="ISPRING_PRESENTATION_INFO" val="&lt;?xml version=&quot;1.0&quot; encoding=&quot;UTF-8&quot; standalone=&quot;no&quot; ?&gt;&#10;&lt;presentation&gt;&#10;&#10;  &lt;slides&gt;&#10;    &lt;slide duration=&quot;5000&quot; id=&quot;{E957DC0B-78CE-49F6-A859-D3E2441A1636}&quot; pptId=&quot;277&quot; transitionDuration=&quot;0&quot;/&gt;&#10;    &lt;slide duration=&quot;38788&quot; id=&quot;{E383BACA-F16F-4397-BB48-C8AC39E0C7C0}&quot; pptId=&quot;257&quot; transitionDuration=&quot;0&quot;/&gt;&#10;    &lt;slide duration=&quot;30212&quot; id=&quot;{7FE473DF-2CBE-4372-82A8-433ABD774028}&quot; pptId=&quot;256&quot; transitionDuration=&quot;0&quot;/&gt;&#10;    &lt;slide duration=&quot;113932&quot; id=&quot;{2F903C93-F044-4FCC-B2C2-062269CE5A30}&quot; pptId=&quot;282&quot; transitionDuration=&quot;0&quot;/&gt;&#10;    &lt;slide duration=&quot;11308&quot; id=&quot;{7BD65A92-A208-4C09-8757-D54CF1A6290B}&quot; pptId=&quot;264&quot; transitionDuration=&quot;0&quot;/&gt;&#10;    &lt;slide duration=&quot;37243&quot; id=&quot;{A1BA2F4D-6908-4BA9-AD77-C3C9C6345A5C}&quot; pptId=&quot;284&quot; transitionDuration=&quot;0&quot;/&gt;&#10;    &lt;slide duration=&quot;29000&quot; id=&quot;{458BAFB8-5502-438D-8A7E-372F0789FA72}&quot; pptId=&quot;268&quot; transitionDuration=&quot;0&quot;/&gt;&#10;    &lt;slide duration=&quot;29717&quot; id=&quot;{08CF37AE-EC50-4E18-8A5F-34B3666EDDCB}&quot; pptId=&quot;285&quot; transitionDuration=&quot;0&quot;/&gt;&#10;    &lt;slide duration=&quot;45000&quot; id=&quot;{380101EF-1137-436E-91DE-D0CD73248F43}&quot; pptId=&quot;269&quot; transitionDuration=&quot;0&quot;/&gt;&#10;    &lt;slide duration=&quot;33000&quot; id=&quot;{7C61BB3A-84FC-4D2B-9891-2394CCE81092}&quot; pptId=&quot;270&quot; transitionDuration=&quot;0&quot;/&gt;&#10;    &lt;slide duration=&quot;17600&quot; id=&quot;{17994138-086B-46A4-8110-6BA83D90094B}&quot; pptId=&quot;271&quot; transitionDuration=&quot;0&quot;/&gt;&#10;    &lt;slide duration=&quot;37243&quot; id=&quot;{E0A13583-100E-4CDF-89AF-3C4B3090DB92}&quot; pptId=&quot;272&quot; transitionDuration=&quot;0&quot;/&gt;&#10;    &lt;slide duration=&quot;43513&quot; id=&quot;{16BF9347-2624-40F2-A41E-55998511F8EB}&quot; pptId=&quot;273&quot; transitionDuration=&quot;0&quot;/&gt;&#10;    &lt;slide duration=&quot;22767&quot; id=&quot;{52802ED5-FAC3-4AF7-A2D3-E9F71E1A701F}&quot; pptId=&quot;274&quot; transitionDuration=&quot;0&quot;/&gt;&#10;    &lt;slide duration=&quot;32399&quot; id=&quot;{CEAD505A-86A8-40E7-986A-1D5C601A7CB9}&quot; pptId=&quot;275&quot; transitionDuration=&quot;0&quot;/&gt;&#10;    &lt;slide duration=&quot;5000&quot; id=&quot;{FEF0ECDD-2DB4-46CB-AAAB-507F783C0729}&quot; pptId=&quot;276&quot; transitionDuration=&quot;0&quot;/&gt;&#10;    &lt;slide duration=&quot;31343&quot; id=&quot;{691A3506-47C3-49C5-8A85-4030886C3D80}&quot; pptId=&quot;286&quot; transitionDuration=&quot;500&quot;/&gt;&#10;    &lt;slide duration=&quot;5000&quot; id=&quot;{511B69AC-882F-48DB-8B65-ED05A78C7FB3}&quot; pptId=&quot;260&quot; transitionDuration=&quot;0&quot;/&gt;&#10;    &lt;slide duration=&quot;5000&quot; id=&quot;{C58E19BE-E9AF-47CA-8197-7EF0F2CC11AB}&quot; pptId=&quot;278&quot; transitionDuration=&quot;0&quot;/&gt;&#10;    &lt;slide duration=&quot;5000&quot; id=&quot;{5A83CE23-13BD-4EC2-A728-E8EA9800154A}&quot; pptId=&quot;280&quot; transitionDuration=&quot;0&quot;/&gt;&#10;    &lt;slide duration=&quot;5000&quot; id=&quot;{F7FB2EE8-EBDB-46A4-B357-E0DE39451ECB}&quot; pptId=&quot;279&quot; transitionDuration=&quot;0&quot;/&gt;&#10;    &lt;slide duration=&quot;413967&quot; id=&quot;{1D5723C0-ED6B-4E2B-B597-01531F1E5F0A}&quot; pptId=&quot;281&quot; transitionDuration=&quot;0&quot;/&gt;&#10;    &lt;slide duration=&quot;134026&quot; id=&quot;{95146C93-413A-4ECA-B0C2-B0290D3B797E}&quot; pptId=&quot;266&quot; transitionDuration=&quot;500&quot;/&gt;&#10;    &lt;slide duration=&quot;29433&quot; id=&quot;{0C1A3C85-A110-47D2-BFC9-E83BCA2AFF30}&quot; pptId=&quot;263&quot; transitionDuration=&quot;0&quot;/&gt;&#10;    &lt;slide duration=&quot;5000&quot; id=&quot;{9664E23A-68CE-48CD-A403-353F9F36D056}&quot; pptId=&quot;283&quot; transitionDuration=&quot;0&quot;/&gt;&#10;    &lt;slide duration=&quot;47800&quot; id=&quot;{C954CE38-4C7D-427F-BBFC-7E55E798E405}&quot; pptId=&quot;267&quot; transitionDuration=&quot;0&quot;/&gt;&#10;    &lt;slide duration=&quot;5000&quot; id=&quot;{0150E7DC-FE78-4DE3-BF25-36D098A625E8}&quot; pptId=&quot;265&quot; transitionDuration=&quot;0&quot;/&gt;&#10;  &lt;/slides&gt;&#10;&#10;  &lt;narration&gt;&#10;    &lt;audioTracks&gt;&#10;      &lt;audioTrack duration=&quot;38788&quot; muted=&quot;false&quot; slideId=&quot;{E383BACA-F16F-4397-BB48-C8AC39E0C7C0}&quot; startTime=&quot;0&quot; stepIndex=&quot;0&quot; volume=&quot;1&quot;&gt;&#10;        &lt;file modifyTime=&quot;2016-10-09T11:02:31&quot; size=&quot;620614&quot;&gt;&#10;          &lt;path full=&quot;E:\DU LIEU BAI GIANG ELEARNING KHAM PHA 10-3\GIAO AN E - LEARNING KHAM PHA 10-3\audio\audio1.mp3&quot; relative=&quot;GIAO AN E - LEARNING KHAM PHA 10-3\audio\audio1.mp3&quot; resource=&quot;audio1.mp3&quot;/&gt;&#10;        &lt;/file&gt;&#10;        &lt;audio channels=&quot;2&quot; sampleRate=&quot;44100&quot;/&gt;&#10;      &lt;/audioTrack&gt;&#10;      &lt;audioTrack duration=&quot;25492&quot; muted=&quot;false&quot; slideId=&quot;{7FE473DF-2CBE-4372-82A8-433ABD774028}&quot; startTime=&quot;0&quot; stepIndex=&quot;0&quot; volume=&quot;1&quot;&gt;&#10;        &lt;file modifyTime=&quot;2016-10-10T08:29:21&quot; size=&quot;407873&quot;&gt;&#10;          &lt;path full=&quot;E:\DU LIEU BAI GIANG ELEARNING KHAM PHA 10-3\GIAO AN E - LEARNING KHAM PHA 10-3\audio\audio3.mp3&quot; relative=&quot;GIAO AN E - LEARNING KHAM PHA 10-3\audio\audio3.mp3&quot; resource=&quot;audio3.mp3&quot;/&gt;&#10;        &lt;/file&gt;&#10;        &lt;audio channels=&quot;2&quot; sampleRate=&quot;44100&quot;/&gt;&#10;      &lt;/audioTrack&gt;&#10;      &lt;audioTrack duration=&quot;6031&quot; muted=&quot;false&quot; slideId=&quot;{2F903C93-F044-4FCC-B2C2-062269CE5A30}&quot; startTime=&quot;0&quot; stepIndex=&quot;0&quot; volume=&quot;1&quot;&gt;&#10;        &lt;file modifyTime=&quot;2016-10-10T08:35:34&quot; size=&quot;96493&quot;&gt;&#10;          &lt;path full=&quot;E:\DU LIEU BAI GIANG ELEARNING KHAM PHA 10-3\GIAO AN E - LEARNING KHAM PHA 10-3\audio\audio4.mp3&quot; relative=&quot;GIAO AN E - LEARNING KHAM PHA 10-3\audio\audio4.mp3&quot; resource=&quot;audio4.mp3&quot;/&gt;&#10;        &lt;/file&gt;&#10;        &lt;audio channels=&quot;2&quot; sampleRate=&quot;44100&quot;/&gt;&#10;      &lt;/audioTrack&gt;&#10;      &lt;audioTrack duration=&quot;11308&quot; muted=&quot;false&quot; slideId=&quot;{2F903C93-F044-4FCC-B2C2-062269CE5A30}&quot; startTime=&quot;102624&quot; stepIndex=&quot;0&quot; volume=&quot;1&quot;&gt;&#10;        &lt;file modifyTime=&quot;2016-10-10T08:35:34&quot; size=&quot;180921&quot;&gt;&#10;          &lt;path full=&quot;E:\DU LIEU BAI GIANG ELEARNING KHAM PHA 10-3\GIAO AN E - LEARNING KHAM PHA 10-3\audio\audio5.mp3&quot; relative=&quot;GIAO AN E - LEARNING KHAM PHA 10-3\audio\audio5.mp3&quot; resource=&quot;audio5.mp3&quot;/&gt;&#10;        &lt;/file&gt;&#10;        &lt;audio channels=&quot;2&quot; sampleRate=&quot;44100&quot;/&gt;&#10;      &lt;/audioTrack&gt;&#10;      &lt;audioTrack duration=&quot;6266&quot; muted=&quot;false&quot; slideId=&quot;{08CF37AE-EC50-4E18-8A5F-34B3666EDDCB}&quot; startTime=&quot;0&quot; stepIndex=&quot;0&quot; volume=&quot;1&quot;&gt;&#10;        &lt;file modifyTime=&quot;2016-10-10T08:35:35&quot; size=&quot;100255&quot;&gt;&#10;          &lt;path full=&quot;E:\DU LIEU BAI GIANG ELEARNING KHAM PHA 10-3\GIAO AN E - LEARNING KHAM PHA 10-3\audio\audio6.mp3&quot; relative=&quot;GIAO AN E - LEARNING KHAM PHA 10-3\audio\audio6.mp3&quot; resource=&quot;audio6.mp3&quot;/&gt;&#10;        &lt;/file&gt;&#10;        &lt;audio channels=&quot;2&quot; sampleRate=&quot;44100&quot;/&gt;&#10;      &lt;/audioTrack&gt;&#10;    &lt;/audioTracks&gt;&#10;    &lt;videoTracks&gt;&#10;      &lt;videoTrack duration=&quot;98732&quot; muted=&quot;false&quot; slideId=&quot;{2F903C93-F044-4FCC-B2C2-062269CE5A30}&quot; startTime=&quot;4400&quot; stepIndex=&quot;0&quot; volume=&quot;1&quot;&gt;&#10;        &lt;file modifyTime=&quot;2016-10-08T07:43:08&quot; size=&quot;12614023&quot;&gt;&#10;          &lt;path full=&quot;E:\DU LIEU BAI GIANG ELEARNING KHAM PHA 10-3\GIAO AN E - LEARNING KHAM PHA 10-3\video\video1.mp4&quot; relative=&quot;GIAO AN E - LEARNING KHAM PHA 10-3\video\video1.mp4&quot; resource=&quot;video1.mp4&quot;/&gt;&#10;        &lt;/file&gt;&#10;        &lt;video height=&quot;480&quot; width=&quot;640&quot;/&gt;&#10;        &lt;audio channels=&quot;2&quot; sampleRate=&quot;44100&quot;/&gt;&#10;      &lt;/videoTrack&gt;&#10;      &lt;videoTrack duration=&quot;22767&quot; muted=&quot;false&quot; slideId=&quot;{52802ED5-FAC3-4AF7-A2D3-E9F71E1A701F}&quot; startTime=&quot;5&quot; stepIndex=&quot;0&quot; volume=&quot;1&quot;&gt;&#10;        &lt;file modifyTime=&quot;2016-10-08T07:50:18&quot; size=&quot;12834422&quot;&gt;&#10;          &lt;path full=&quot;E:\DU LIEU BAI GIANG ELEARNING KHAM PHA 10-3\GIAO AN E - LEARNING KHAM PHA 10-3\video\video2.mp4&quot; relative=&quot;GIAO AN E - LEARNING KHAM PHA 10-3\video\video2.mp4&quot; resource=&quot;video2.mp4&quot;/&gt;&#10;        &lt;/file&gt;&#10;        &lt;video height=&quot;1080&quot; width=&quot;1920&quot;/&gt;&#10;        &lt;audio channels=&quot;2&quot; sampleRate=&quot;48000&quot;/&gt;&#10;      &lt;/videoTrack&gt;&#10;      &lt;videoTrack duration=&quot;37243&quot; muted=&quot;false&quot; slideId=&quot;{A1BA2F4D-6908-4BA9-AD77-C3C9C6345A5C}&quot; startTime=&quot;0&quot; stepIndex=&quot;0&quot; volume=&quot;1&quot;&gt;&#10;        &lt;file modifyTime=&quot;2016-10-09T02:31:01&quot; size=&quot;3285805&quot;&gt;&#10;          &lt;path full=&quot;E:\DU LIEU BAI GIANG ELEARNING KHAM PHA 10-3\GIAO AN E - LEARNING KHAM PHA 10-3\video\video1.wmv&quot; relative=&quot;GIAO AN E - LEARNING KHAM PHA 10-3\video\video1.wmv&quot; resource=&quot;video1.wmv&quot;/&gt;&#10;        &lt;/file&gt;&#10;        &lt;video height=&quot;480&quot; width=&quot;640&quot;/&gt;&#10;        &lt;audio channels=&quot;2&quot; sampleRate=&quot;44100&quot;/&gt;&#10;      &lt;/videoTrack&gt;&#10;      &lt;videoTrack duration=&quot;43513&quot; muted=&quot;false&quot; slideId=&quot;{16BF9347-2624-40F2-A41E-55998511F8EB}&quot; startTime=&quot;0&quot; stepIndex=&quot;0&quot; volume=&quot;1&quot;&gt;&#10;        &lt;file modifyTime=&quot;2016-10-09T02:34:54&quot; size=&quot;3349841&quot;&gt;&#10;          &lt;path full=&quot;E:\DU LIEU BAI GIANG ELEARNING KHAM PHA 10-3\GIAO AN E - LEARNING KHAM PHA 10-3\video\video2.wmv&quot; relative=&quot;GIAO AN E - LEARNING KHAM PHA 10-3\video\video2.wmv&quot; resource=&quot;video2.wmv&quot;/&gt;&#10;        &lt;/file&gt;&#10;        &lt;video height=&quot;480&quot; width=&quot;640&quot;/&gt;&#10;        &lt;audio channels=&quot;2&quot; sampleRate=&quot;44100&quot;/&gt;&#10;      &lt;/videoTrack&gt;&#10;      &lt;videoTrack duration=&quot;31343&quot; muted=&quot;false&quot; slideId=&quot;{691A3506-47C3-49C5-8A85-4030886C3D80}&quot; startTime=&quot;5&quot; stepIndex=&quot;0&quot; volume=&quot;1&quot;&gt;&#10;        &lt;file modifyTime=&quot;2016-10-09T02:44:44&quot; size=&quot;3335706&quot;&gt;&#10;          &lt;path full=&quot;E:\DU LIEU BAI GIANG ELEARNING KHAM PHA 10-3\GIAO AN E - LEARNING KHAM PHA 10-3\video\video3.mp4&quot; relative=&quot;GIAO AN E - LEARNING KHAM PHA 10-3\video\video3.mp4&quot; resource=&quot;video3.mp4&quot;/&gt;&#10;        &lt;/file&gt;&#10;        &lt;video height=&quot;480&quot; width=&quot;600&quot;/&gt;&#10;        &lt;audio channels=&quot;2&quot; sampleRate=&quot;48000&quot;/&gt;&#10;      &lt;/videoTrack&gt;&#10;      &lt;videoTrack duration=&quot;413967&quot; muted=&quot;false&quot; slideId=&quot;{1D5723C0-ED6B-4E2B-B597-01531F1E5F0A}&quot; startTime=&quot;5&quot; stepIndex=&quot;0&quot; volume=&quot;1&quot;&gt;&#10;        &lt;file modifyTime=&quot;2016-10-09T02:53:25&quot; size=&quot;81622276&quot;&gt;&#10;          &lt;path full=&quot;E:\DU LIEU BAI GIANG ELEARNING KHAM PHA 10-3\GIAO AN E - LEARNING KHAM PHA 10-3\video\video3.avi&quot; relative=&quot;GIAO AN E - LEARNING KHAM PHA 10-3\video\video3.avi&quot; resource=&quot;video3.avi&quot;/&gt;&#10;        &lt;/file&gt;&#10;        &lt;video height=&quot;720&quot; width=&quot;960&quot;/&gt;&#10;        &lt;audio channels=&quot;2&quot; sampleRate=&quot;44100&quot;/&gt;&#10;      &lt;/videoTrack&gt;&#10;      &lt;videoTrack duration=&quot;134026&quot; muted=&quot;false&quot; slideId=&quot;{95146C93-413A-4ECA-B0C2-B0290D3B797E}&quot; startTime=&quot;5&quot; stepIndex=&quot;0&quot; volume=&quot;1&quot;&gt;&#10;        &lt;file modifyTime=&quot;2016-10-09T03:28:38&quot; size=&quot;20587599&quot;&gt;&#10;          &lt;path full=&quot;E:\DU LIEU BAI GIANG ELEARNING KHAM PHA 10-3\GIAO AN E - LEARNING KHAM PHA 10-3\video\video4.mp4&quot; relative=&quot;GIAO AN E - LEARNING KHAM PHA 10-3\video\video4.mp4&quot; resource=&quot;video4.mp4&quot;/&gt;&#10;        &lt;/file&gt;&#10;        &lt;video height=&quot;470&quot; width=&quot;854&quot;/&gt;&#10;        &lt;audio channels=&quot;2&quot; sampleRate=&quot;44100&quot;/&gt;&#10;      &lt;/videoTrack&gt;&#10;      &lt;videoTrack duration=&quot;32399&quot; muted=&quot;false&quot; slideId=&quot;{CEAD505A-86A8-40E7-986A-1D5C601A7CB9}&quot; startTime=&quot;5&quot; stepIndex=&quot;0&quot; volume=&quot;1&quot;&gt;&#10;        &lt;file modifyTime=&quot;2016-10-09T07:10:18&quot; size=&quot;37915178&quot;&gt;&#10;          &lt;path full=&quot;E:\DU LIEU BAI GIANG ELEARNING KHAM PHA 10-3\GIAO AN E - LEARNING KHAM PHA 10-3\video\video4.avi&quot; relative=&quot;GIAO AN E - LEARNING KHAM PHA 10-3\video\video4.avi&quot; resource=&quot;video4.avi&quot;/&gt;&#10;        &lt;/file&gt;&#10;        &lt;video height=&quot;1080&quot; width=&quot;1920&quot;/&gt;&#10;        &lt;audio channels=&quot;2&quot; sampleRate=&quot;44100&quot;/&gt;&#10;      &lt;/videoTrack&gt;&#10;    &lt;/videoTracks&gt;&#10;  &lt;/narration&gt;&#10;&#10;&lt;/presentation&gt;&#10;"/>
  <p:tag name="GENSWF_MOVIE_ONCLICK_URL" val="http://"/>
  <p:tag name="GENSWF_MOVIE_ONCLICK_URL_TARGET" val="_self"/>
  <p:tag name="GENSWF_MOVIE_PRESENTATION_END_URL" val="http://"/>
  <p:tag name="GENSWF_MOVIE_PRESENTATION_END_URL_TARGET" val="_self"/>
  <p:tag name="FLASHSPRING_PRESENTATION_REFERENCES" val="F&#10;logo so Ha Noi.jpg&#10;E:\DU LIEU BAI GIANG ELEARNING KHAM PHA 10-3\GIAO AN E - LEARNING KHAM PHA 10-3\attachment\att1\logo so Ha Noi.jpg&#10;_blank&#10;|&#10;"/>
  <p:tag name="ISPRING_PRESENTER_PHOTO_0" val="jpg|/9j/4AAQSkZJRgABAQEAYABgAAD/4QBaRXhpZgAATU0AKgAAAAgABQMBAAUAAAABAAAASgMDAAEA&#10;AAABAAAAAFEQAAEAAAABAQAAAFERAAQAAAABAAAAAFESAAQAAAABAAAAAAAAAAAAAYagAACxj//b&#10;AEMACAYGBwYFCAcHBwkJCAoMFA0MCwsMGRITDxQdGh8eHRocHCAkLicgIiwjHBwoNyksMDE0NDQf&#10;Jzk9ODI8LjM0Mv/bAEMBCQkJDAsMGA0NGDIhHCEyMjIyMjIyMjIyMjIyMjIyMjIyMjIyMjIyMjIy&#10;MjIyMjIyMjIyMjIyMjIyMjIyMjIyMv/AABEIALcAdwMBIgACEQEDEQH/xAAfAAABBQEBAQEBAQAA&#10;AAAAAAAAAQIDBAUGBwgJCgv/xAC1EAACAQMDAgQDBQUEBAAAAX0BAgMABBEFEiExQQYTUWEHInEU&#10;MoGRoQgjQrHBFVLR8CQzYnKCCQoWFxgZGiUmJygpKjQ1Njc4OTpDREVGR0hJSlNUVVZXWFlaY2Rl&#10;ZmdoaWpzdHV2d3h5eoOEhYaHiImKkpOUlZaXmJmaoqOkpaanqKmqsrO0tba3uLm6wsPExcbHyMnK&#10;0tPU1dbX2Nna4eLj5OXm5+jp6vHy8/T19vf4+fr/xAAfAQADAQEBAQEBAQEBAAAAAAAAAQIDBAUG&#10;BwgJCgv/xAC1EQACAQIEBAMEBwUEBAABAncAAQIDEQQFITEGEkFRB2FxEyIygQgUQpGhscEJIzNS&#10;8BVictEKFiQ04SXxFxgZGiYnKCkqNTY3ODk6Q0RFRkdISUpTVFVWV1hZWmNkZWZnaGlqc3R1dnd4&#10;eXqCg4SFhoeIiYqSk5SVlpeYmZqio6Slpqeoqaqys7S1tre4ubrCw8TFxsfIycrS09TV1tfY2dri&#10;4+Tl5ufo6ery8/T19vf4+fr/2gAMAwEAAhEDEQA/APf6KKKACiiigAoopM0ALRSEgUbhQAtFJuHr&#10;RuFAC0UUisrjKkEZIyD3FAC0UUUAFFFFABRUMV3BMMxyqfxqQsAM5GKiFSE1eDuhtNbjiajaQKCT&#10;0FQy3AUE54HevIfG3j2S61Q6Tp135Vsp2zTRHlj3AYdB9KsR6VqPi3RtLkMd3qEEcg/g35Yf8BHN&#10;YU/xS8PRKxWeWQgEgLERn25ridK03RZoBh0nd+WZj3+lZuteGILaPzbe4zzgIexP+f8APWkB2k/x&#10;RluIENlYJllyzSOW2n04xWe/xE1eTKr5Kv7J0/OvO2huLGUhSy7cZI6ZPY1Pb36OdkuInPR+xPoa&#10;9DDVMPblqR17mU+daxOwk8V6rf3G2fVLmNSuAkO1AD9QM4qu93cyzYkvbtsdG+1SDP5NWFkoQuMu&#10;RnPqPWp1uAihHOWzwa2xOCjbnpkwq3dmdHDrGs25xb61eRbcYVmEg/8AHwa6jRfHM8EaxaynmjPF&#10;xbx4P1ZB/T8q8/ieWUmNF3Sdv8/5/wAel8P6dPzLeqOOg9f8/wCfbyrG56naXltfW6z2s6TRN0dG&#10;yKnrzGbU10bUo7rTjsdWAmhDYSZfQjsfQ16RaXUN7ax3EDho5BkGgCaiiigDjwU8wspxHjpSLqM0&#10;KloZW8pexOabIxWUjYBHjrWfPJtYgKBH1OK/IsNVq0pc1OTT8me5JJrUo+LfFb2/h+cRsElnHlo4&#10;OCCev6ZrxKaURylEPuST0rtPiFdhmtIYsbRucgd84H9DXAk5b5uuefrX6Xlc6tTCxnVd2zyaySm1&#10;FGpppvLm9itbAO08hCKqnqa9esvC1loGkXGq6lIb28tojI285VSB0Ueue9V/hX4X8iyGtTRAzzLi&#10;In+FPUe5/lWt8S7pLPwvJCmV8+ZUbHfGW/oK3nUk5qMdhxilFt7nj0ms3CTM6lWbeWZioOSTknn/&#10;ACBWvFf6LqCATRCGTH8PTNchJxLjHPX61GGbGFOCT24rqMbHpbadbT6YDZy5kjHc9R/n/Peudlkd&#10;G2Nncp9axLfUrm1I8uVwFPrW80qXdkl0oG7OCMV6uAxLv7KXyOetDS6Oi8LalZWnmm8IDY+ViM0+&#10;98ZQC7kjtZtqgnJPQ/SuWiYHKv34rGuIWSZ0JOd3Nc+No+yqXWzLpy543Ozsrp9SlkdnbDHOc16F&#10;4M1oWkv2Cd8QyH5Cf4W9PxrxLTtQms5dyuVU9u1d3pt6Lu3WROp6jPT/AD/n34zQ9zzRWT4bvWvt&#10;Et5JGLSKNjk9SRxn+VFAHOykLIYQxx61k3LCMNCGOD1zWrLuAaNgC571j3RZI2RlBY9K/I6C1Pdk&#10;cF4v0ua6mgltgZHQFSnc+mP1qlpXgLU7nXLSyu4FiSWQeayzoxVRycgEkcdM13OnW/2jXLSKRQ3z&#10;hsZ9Of6V1v8AZnh++uJIms7OWcH5nRQGVvUMOc/Q195luKm8OovpoefUpXlc6LT7GHTrZLeD5Y0U&#10;KqjsAMCvPPi1ZSNpNrJFudBOS+O2VODXoVluiTymGdowpJySPfNMv7OO8sZ4J4w6SAqQa9GMldSR&#10;k07tHyuyMJA5Xv60JH8yFlI4ORW/rHhbWbG+uD/Zt61sHOyQw9QPpWHIHhyGTax4wRgiu1NGJWLY&#10;txt4IbmtvQrxHSS1kP3+VPvWNuJRxTIpjFNHInVTnPFXCTjJSRLV1Y6QZRzuHIOKp6icXG7jc4yD&#10;WjduJZFlAH7xQxA9cc1m6h+8ZHwcAAD3r1se1OjGZhR0k4lUHI3cYre8O3xhm2FvlbgD+tc8Vwx9&#10;OwqzayeTOjZ6HJxXjnQe7eB9UxcT2L5+ZfNT6jAP8x+VFcNbaxLp0EGp25BePk59wV/rRRcR2C38&#10;cqm4kUxv0wTVC4dZYml24IqCeTz5Cy/6hRWTeXj2wkmViIEBZvTFfmlDC8z93+vI+krU0tVobPht&#10;Y77WZ0kjL+XAS4I4GTgZ+vNc34a8P3tx4xmFzbT6PKjSSR3EcZCbs/KoHI24PPPI7103w2jefS7z&#10;VnJVry45/wBxeAP1Nd1IfMlRYXOO4FfZYZfVqfs7X/zPJlHn1uS6fukZ2kHzKMEjoT3xUryxrFI8&#10;mQi5yTUkaqqlUbkdaa7P5LG32NKvKh87SffFdEVZJGcnd3OVX4i+G5Lo2sl7sKEgllIAI7cjNSa/&#10;4V0XxhbKzKm9kzBeQ4yPTnuK4/RvCOvweK2l1iytrjT7h5PMwFlwHYM2Oh5xjJ6CvQNL0VdBvHtN&#10;Pf8A4lkmZFiZiTA/ovqp5PsfrWrXKrxZN76NHmDfB+9RAReRSS4IcAHHB4IOPTtXDa74evNA1NrO&#10;6jZTt3I2OGB/zivqRFUBhuya87+KfhyfUtPsryytZLm6il2MkSksUIPp7j9a1hUezIaXQ8syW0+0&#10;K/Mdm0keoqjecTmM9FA/PFdbp/ha+tX+z6nG9vHKglji8ppph77UHH0JqHxD4J1Gw0z+1FVp7Qkl&#10;yYWjki/3kbnHvXo1MXCdCNPqjBU2pORx6nnAHv0pykqwJ6nNQAEHOPrTlbAHJFcpZ22hyefYFH6d&#10;Bg/SiqnhmUGF19PrRTJOuuJApNrHwnc/nXHeKL8xoNPhb73zSEenYVvalexabZSmU5cA5OOa82ku&#10;mup5Zpc7m5Jz+lfKZNhOaXtHsvxZ7mPrWjyrqfQPgyI2fgvSoo1XEkW9vqxyf510DF7eVREqnd1r&#10;l/At/b3XguwIyzIDEfYg/wD6q2rm7l09y8tqXB5U7v8A63FejPmdRo56ceZJL/hzYWSVCf3XUc4N&#10;SLujjJUDJ7Vk22t2wceeDH5n3STxWlGyIjMxJU9K3V1uZVKcoP3kSPlFVwozTWbD7wBupjlV2u27&#10;YT0pu3Fx5hzsx0q+hCRZt2LBmYAH0p8gzHkjmo4EAZpBnB7U6YgorZIGavoZv4jI1XVbi3uoLa1t&#10;lkmcgNI4O2ME4GfU9ePaqPjG+Nn4F1KW5CNI0PlALwGZsLwPxzWveS2lvvu5pY4IkXMkjEDgeprx&#10;vx54x/t+8jgtcrp9uSYh3kbpvI7D0H40U05McrJHBkY3dfwqPGME5696kZ1z3wO+e9Rtg8gED3Oa&#10;7EYnR+GWCyOpORtzwaKo+HrnZfBcn5lPWilcmxs+LIJ7nTTcKTuR8ugHUc/yrh1b5cYOK9MvF80t&#10;O42r/crktR0mOXfcQARHuh6GvByvFxhT9nM9bG0JSlzxN74aeJo9N1N9NvJBFb3BBRmPCyDp9M9P&#10;yr2eRGvHVml2lOgPQ/Wvl+WCaI7mGDnqBXuXw/8AFlvremW9teToNQthsYMcGRR0Pucda9DEU9ee&#10;JzUZuPus6qDTUvJWFzb26onTav8A9atKG1gRGEaqgxtyPSpo5YZ87cDFPjEbIRjAFSo6hUqSluQ7&#10;XkZYyflHfFTLGwlwSNop+6PABwPemtcxiYR98da00S1M229kPyQSMjFcN8T9Xaw8KyRRS7XmcIpU&#10;4PXNdhJMGDoBgY614j8VdWjudZg02GTdHap8/pvPP8sUoPmkkgtZXZxc2qX92Abq8uJ8dBNIXx9M&#10;5qt5rE7ixLHqc008jGOBQvytjrnpXYlYwYx3O4kDjrSsCUzjA/Cjy8EZPGakt7eSecQxBmdzhVHU&#10;020ldgjQ8PaXNquoC3jO0FSS2fugf/XwPxor0Pwl4eGmWjNM2bmXG854Uegor4rMc7n7dqi/dR30&#10;sMuX3tyjcIJCZ5OGH8NZotVvJy825I1BZ9q5IAGf6V6jZfD1JZhcapcZP/PGHgfiah+IKWWg+Dnt&#10;bKBIWuZAnyjkjqea9rLMqq1KsFUVkysbj4Qg3DVnjMzW0sjHZIFB4BI/wqBEtd+8JIhHTBAprIXc&#10;nOMdKYRvBJOAOlfoEcnwa2j+LPkpZpinu/wRrWuq3sQb7NqV9Co6ASk12PhO88V6hqdvIbq+nsFb&#10;94ZQAhXvz/hVD4f+F11m4N5eR5tIeNh6O3Xn2H+FerMVEX2eGPyoR8oIGMj/AArxM0jg8MuSMdfU&#10;9PATxNd8zehMZPNCxuCFHQ1PGFMuwqduOtRKzSBI2TCjvVrPz+XtwuPvV4EY6XZ603bQyNe1iDRt&#10;MurqUfuokJx/ePYCvnHUL5r/AFCa7m5eVyx+pr6B8TeHv+EgtGtHuJ4Yxk7o8EH6g9a4Jfg9I0ig&#10;6ruUnGVg6frW9CcVe+5nOMntseZeYAcYGKaZRuyPrxXs0fwUsBbESandtPjqFVVz9MZx+NZN78Jr&#10;rSUa6VIbyJOSCxBA9weK6atV0ldxb9DnglN2uebWVpc6jMIoIWdifwH1Nei+G/DUGmnz5SJLnGCc&#10;cL7CrWnWPlQI6RBR2VRx+lb1tECct1x0r5HNs0rTTpW5V+LO6jRitSzbR+Yo3grRVyFS6jeNtFfK&#10;Snqdq0O3JryD4uX3nanZ2gb5YULEe5//AFV67n8hXzr4w1H+0vEt7cM3HmFV54wOB+mK/c8rp81b&#10;m7HyWOqctO3cwHUscscAdKIomuJkQA7mOAPWjdvI3YGOldf8PdHOreJYpZEzFbfvDxjp0/XH5V79&#10;WoqcHJ9DxqcHOSij1TQdK/svw/bWZIVljG/H97qf1NWXEkihXXaqng+tarwB4xjoM8VDtdkKuvAP&#10;Ffn+M5qtZykfXYW1OmkiNPMZUVlwo71MWYybMfJj71PEcr7VK/KO9TLA2cMw2+lTGlJrRFymiopb&#10;DIFyp71bgh8teQM1IkaxjAFZmv69a6Dp73M7DP8ACueWNdVDDNyXVmFSqkrvYj8ReI7Lw7ZGe5bd&#10;I2fLiB5Y14v4h8Z6nrcrK1wUgJ4hQ4Uf41n6/r91ruoyXU7kgnCrnhR6VjlT2wT6Gvq8HgYUleWs&#10;jwcTi5Tdlsa9jrd1ZTLIshyOg612GmeJra5/4+wscnZl6H6151GCGILDPoTUsNz5DbT0NGOyvC42&#10;DhWgmRQx1Wg7xZ7VBKJ4lYEbT0IPBorznSvEFxYvgkPBzhCaK/OsXwDV9q/q9T3fPc+hpZ3TcffW&#10;vkey+JtSGleHb263YdYyE/3jwK+b5nMrmSQncT+deu/FrUjFZWtgjEFm8xhnqO39a8ec7zvzyK/Q&#10;8rpctLmfU8LH1Lzt2EADMGbr2Fe2/DTSjZaAbyQfvbo5Hso6f1rxzS7OTVNTt4EGS8gQfnX0nZWy&#10;WllDbRjCRIFUewGKnNatoKC6iwFO8nLsWkYg8c57VMACM45piKFH1p4OK+fkkz2Y6C0E0maqajfw&#10;abZyXNxII40GSTQotuyG5JK7IdZ1i20awkurhgAo4GeSfQV4N4m8RXXiHUWmlYiIHEceeFFTeKvF&#10;FzruoOWkItw37uMHgD/GueV9rHB7YPNfSYLBqiuaW54uKxPtHyrYaxA4FNJIb5QWb3obdjCge4Ar&#10;pvDvgjV9eKyJD5Nues0nA/D1rvnOFOPNN2OFRlOVoq5zgZWJyMN7UwqSQSPmPSvcNK+FeiWe17xp&#10;buUddx2rn6D/ABrfXwb4dVQBo9ocesYNebPNqMX7qbO6OXVZLVpHz9bmRFxJtUf7RFFe76l4B8Pa&#10;hamEafFbtkEPAoVhRSjmlFq7TKeAqrRHlvxD1A3njKVZUZYoVCquM5AHX865QyWbEnym6dMEV7N4&#10;28IDVkF/Zwr9tiUg46yL6fWvJLkfZVdCMMMgqexp5fiI1aKUeheMpONS76lrwjqunaV4iivrlHa3&#10;iyVCrznH/wCuvUofiX4dlf8A1s0eT1aPp+VeEJJsJQDrg5qR3KgBRwa6KuCp13zyvc5YYqVFcsUj&#10;6S03xVomqnbaajE7D+FiVP69a2VZWGVII9c18rCRo8bWO4+hrc0/xVq2kFTa3koBGdpOQfrXDVyj&#10;+SX3nXTzGL+JH0ZJIsaM7EAAZJNeJePvFzaxfNa2srC0iOBjo5/vf4VHqnxK1DUtG+xMixSOQrSI&#10;cZHcVzLQxSRljyx/izzmtMFgXSlz1NyMTilUXLDYpgbhz1pqAhiBnninzRNBtJbIY4GOor0XwH8P&#10;57q5h1fVYzHbIQ8UTD5pD2JHYfzrurYiFGDlJnLToyqysjU8C/D2KGGLU9XjDyOA8cDDhR6t7+1e&#10;lqiooVVAAGAAOlOAxSGvmK9edaXNNnu0qMKUbRQuaAabmlArE0THUUUUiiomCrdc1xPi/wAC22tW&#10;sl9bARXqgk+kn1oorPD1Z0pqUGXUhGcXGR4q9o1lJJBIoDR/LgHNQoCMlvwoor7mm7xR8jVVpMF4&#10;JLc+lPHIDNzjIooqyCS0txcKzuSBuIGPaporC6M6LCQ5YgAZxRRWDk+W508qvY9h8IfDqGy8rUNa&#10;CXF2MGOHqkXv7n9K9CHFFFfJ1qs6snKTPoKVONOKUQppOaKKzRbACnCiigEKaKKKlso//9k="/>
  <p:tag name="ISPRING_PRESENTERDATA_0" val="Tmd1eeG7hW4gVGjhu4sgTMO9|R2nDoW8gdmnDqm4=|c29ubmhpeWV1cXV5QGdtYWlsLmNvbQ==|aHR0cDovL21hbW5vbnBodWNkaWVuLmhhbm9pLmVkdQ==|ezYyRTdDNUI2LUIzQjEtNDk5OS04RjA1LUM2QjI0Qzg5RUY2M30=||SVNQUklOR19QUkVTRU5URVJfUEhPVE9fMA==|MA==|||MDk4MjA1OTI4NA=="/>
  <p:tag name="ISPRING_RESOURCE_PATHS_HASH_PRESENTER" val="7df97c12b9419f85b6d205b9bc58f46e68e28e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BD65A92-A208-4C09-8757-D54CF1A6290B}"/>
  <p:tag name="TIMING" val="|11.307"/>
  <p:tag name="GENSWF_SLIDE_TITLE" val="Video giới thiệu"/>
  <p:tag name="GENSWF_ADVANCE_TIME" val="11.31"/>
  <p:tag name="ISPRING_SLIDE_INDENT_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A1BA2F4D-6908-4BA9-AD77-C3C9C6345A5C}"/>
  <p:tag name="GENSWF_SLIDE_TITLE" val="Xem video"/>
  <p:tag name="GENSWF_ADVANCE_TIME" val="37.24"/>
  <p:tag name="ISPRING_SLIDE_INDENT_LEVEL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001"/>
  <p:tag name="ISPRING_CUSTOM_TIMING_USED" val="1"/>
  <p:tag name="ISPRING_SLIDE_ID" val="{458BAFB8-5502-438D-8A7E-372F0789FA72}"/>
  <p:tag name="GENSWF_SLIDE_TITLE" val="Slide 7"/>
  <p:tag name="GENSWF_ADVANCE_TIME" val="29.00"/>
  <p:tag name="ISPRING_SLIDE_INDENT_LEVEL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8CF37AE-EC50-4E18-8A5F-34B3666EDDCB}"/>
  <p:tag name="GENSWF_SLIDE_TITLE" val="Hoạt động 2"/>
  <p:tag name="GENSWF_ADVANCE_TIME" val="29.72"/>
  <p:tag name="ISPRING_SLIDE_INDENT_LEVEL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380101EF-1137-436E-91DE-D0CD73248F43}"/>
  <p:tag name="GENSWF_SLIDE_TITLE" val="Chèn phim"/>
  <p:tag name="GENSWF_ADVANCE_TIME" val="45.00"/>
  <p:tag name="ISPRING_SLIDE_INDENT_LEVEL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C61BB3A-84FC-4D2B-9891-2394CCE81092}"/>
  <p:tag name="GENSWF_SLIDE_TITLE" val="Chèn phim"/>
  <p:tag name="GENSWF_ADVANCE_TIME" val="33.00"/>
  <p:tag name="ISPRING_SLIDE_INDENT_LEVEL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7994138-086B-46A4-8110-6BA83D90094B}"/>
  <p:tag name="GENSWF_SLIDE_TITLE" val="Video giáo viên giới thiệu"/>
  <p:tag name="GENSWF_ADVANCE_TIME" val="17.60"/>
  <p:tag name="ISPRING_SLIDE_INDENT_LEVEL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0A13583-100E-4CDF-89AF-3C4B3090DB92}"/>
  <p:tag name="GENSWF_SLIDE_TITLE" val="Chèn phim rước kiệu"/>
  <p:tag name="GENSWF_ADVANCE_TIME" val="37.24"/>
  <p:tag name="ISPRING_SLIDE_INDENT_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6BF9347-2624-40F2-A41E-55998511F8EB}"/>
  <p:tag name="GENSWF_SLIDE_TITLE" val="Chèn phim dâng hương"/>
  <p:tag name="GENSWF_ADVANCE_TIME" val="43.51"/>
  <p:tag name="ISPRING_SLIDE_INDENT_LEVEL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957DC0B-78CE-49F6-A859-D3E2441A1636}"/>
  <p:tag name="GENSWF_SLIDE_TITLE" val="Thông tin chung"/>
  <p:tag name="GENSWF_ADVANCE_TIME" val="5.00"/>
  <p:tag name="ISPRING_SLIDE_INDENT_LEVEL" val="0"/>
  <p:tag name="ISPRING_PRESENTER_ID" val="{62E7C5B6-B3B1-4999-8F05-C6B24C89EF63}"/>
  <p:tag name="ISPRING_PLAYER_LAYOUT_TYPE" val="Full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2802ED5-FAC3-4AF7-A2D3-E9F71E1A701F}"/>
  <p:tag name="GENSWF_SLIDE_TITLE" val="Chèn phim gói bánh chưng"/>
  <p:tag name="GENSWF_ADVANCE_TIME" val="22.77"/>
  <p:tag name="ISPRING_SLIDE_INDENT_LEVEL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EAD505A-86A8-40E7-986A-1D5C601A7CB9}"/>
  <p:tag name="GENSWF_SLIDE_TITLE" val="Chèn phim giã bánh dày"/>
  <p:tag name="GENSWF_ADVANCE_TIME" val="32.40"/>
  <p:tag name="ISPRING_SLIDE_INDENT_LEVEL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FEF0ECDD-2DB4-46CB-AAAB-507F783C0729}"/>
  <p:tag name="GENSWF_SLIDE_TITLE" val="Chèn phim GV giới thiệu"/>
  <p:tag name="GENSWF_ADVANCE_TIME" val="5.00"/>
  <p:tag name="ISPRING_SLIDE_INDENT_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691A3506-47C3-49C5-8A85-4030886C3D80}"/>
  <p:tag name="GENSWF_SLIDE_TITLE" val="Chèn video hát xoan"/>
  <p:tag name="GENSWF_ADVANCE_TIME" val="31.34"/>
  <p:tag name="ISPRING_SLIDE_INDENT_LEVEL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11B69AC-882F-48DB-8B65-ED05A78C7FB3}"/>
  <p:tag name="GENSWF_SLIDE_TITLE" val="Chèn hình ảnh Bác Hồ"/>
  <p:tag name="GENSWF_ADVANCE_TIME" val="5.00"/>
  <p:tag name="ISPRING_SLIDE_INDENT_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C58E19BE-E9AF-47CA-8197-7EF0F2CC11AB}"/>
  <p:tag name="GENSWF_SLIDE_TITLE" val="Hoạt động 3: Giáo dục"/>
  <p:tag name="GENSWF_ADVANCE_TIME" val="5.00"/>
  <p:tag name="ISPRING_SLIDE_INDENT_LEVEL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5A83CE23-13BD-4EC2-A728-E8EA9800154A}"/>
  <p:tag name="GENSWF_SLIDE_TITLE" val="Hoạt động 4: Trò chơi"/>
  <p:tag name="GENSWF_ADVANCE_TIME" val="5.00"/>
  <p:tag name="ISPRING_SLIDE_INDENT_LEVEL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QUIZ_SHAPES_ADDED" val="1"/>
  <p:tag name="ISPRING_RESOURCE_QUIZ" val="quiz1.quiz"/>
  <p:tag name="ISPRING_QUIZ_FULL_PATH" val="E:\DU LIEU BAI GIANG ELEARNING KHAM PHA 10-3\GIAO AN E - LEARNING KHAM PHA 10-3\quiz\quiz1.quiz"/>
  <p:tag name="ISPRING_QUIZ_RELATIVE_PATH" val="GIAO AN E - LEARNING KHAM PHA 10-3\quiz\quiz1.quiz"/>
  <p:tag name="ISPRING_SLIDE_ID" val="{F7FB2EE8-EBDB-46A4-B357-E0DE39451ECB}"/>
  <p:tag name="GENSWF_SLIDE_TITLE" val="Giao diện trò chơi"/>
  <p:tag name="GENSWF_ADVANCE_TIME" val="5.00"/>
  <p:tag name="ISPRING_SLIDE_INDENT_LEVEL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A1DE92C-A475-41F0-A9C6-DBA17265E008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1D5723C0-ED6B-4E2B-B597-01531F1E5F0A}"/>
  <p:tag name="GENSWF_SLIDE_TITLE" val="Hoạt động 5: Xem phim"/>
  <p:tag name="GENSWF_ADVANCE_TIME" val="413.97"/>
  <p:tag name="ISPRING_SLIDE_INDENT_LEVEL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95146C93-413A-4ECA-B0C2-B0290D3B797E}"/>
  <p:tag name="GENSWF_SLIDE_TITLE" val="Hoạt động 6: Hát múa"/>
  <p:tag name="GENSWF_ADVANCE_TIME" val="134.03"/>
  <p:tag name="ISPRING_SLIDE_INDENT_LEVEL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C1A3C85-A110-47D2-BFC9-E83BCA2AFF30}"/>
  <p:tag name="GENSWF_SLIDE_TITLE" val="Chèn web"/>
  <p:tag name="GENSWF_ADVANCE_TIME" val="29.43"/>
  <p:tag name="ISPRING_SLIDE_INDENT_LEVEL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WO_WEB_ADDRESS" val="http://blog.vietfuntravel.com.vn/su-kien/y-nghia-lich-su-ngay-gio-to-hung-vuong.html"/>
  <p:tag name="ISPRING_WO_DISPLAY_IN_SLIDE" val="0"/>
  <p:tag name="ISPRING_WO_FULL_SIZE" val="1"/>
  <p:tag name="ISPRING_WO_WINDOW_WIDTH" val="720"/>
  <p:tag name="ISPRING_WO_WINDOW_HEIGHT" val="540"/>
  <p:tag name="ISPRING_WO_SHOW_AFTER" val="5"/>
  <p:tag name="ISPRING_WO_INCLUDE_FILES_AND_SUBFOLDERS" val="0"/>
  <p:tag name="ISPRING_WO_SLIDE_POS_X" val="660"/>
  <p:tag name="ISPRING_WO_SLIDE_POS_Y" val="1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9664E23A-68CE-48CD-A403-353F9F36D056}"/>
  <p:tag name="GENSWF_SLIDE_TITLE" val="Chèn web"/>
  <p:tag name="GENSWF_ADVANCE_TIME" val="5.00"/>
  <p:tag name="ISPRING_SLIDE_INDENT_LEVEL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WO_WEB_ADDRESS" val="https://www.youtube.com/watch?v=YcOU6jEC8vQ"/>
  <p:tag name="ISPRING_WO_DISPLAY_IN_SLIDE" val="0"/>
  <p:tag name="ISPRING_WO_FULL_SIZE" val="1"/>
  <p:tag name="ISPRING_WO_WINDOW_WIDTH" val="720"/>
  <p:tag name="ISPRING_WO_WINDOW_HEIGHT" val="540"/>
  <p:tag name="ISPRING_WO_SHOW_AFTER" val="0"/>
  <p:tag name="ISPRING_WO_INCLUDE_FILES_AND_SUBFOLDERS" val="0"/>
  <p:tag name="ISPRING_WO_SLIDE_POS_X" val="660"/>
  <p:tag name="ISPRING_WO_SLIDE_POS_Y" val="1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47.8"/>
  <p:tag name="ISPRING_CUSTOM_TIMING_USED" val="1"/>
  <p:tag name="ISPRING_SLIDE_ID" val="{C954CE38-4C7D-427F-BBFC-7E55E798E405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04F62F8B-27C2-41DF-B825-624545A1AE79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0150E7DC-FE78-4DE3-BF25-36D098A625E8}"/>
  <p:tag name="GENSWF_ADVANCE_TIME" val="5.00"/>
  <p:tag name="ISPRING_SLIDE_INDENT_LEVEL" val="0"/>
  <p:tag name="ISPRING_PRESENTER_ID" val="{62E7C5B6-B3B1-4999-8F05-C6B24C89EF63}"/>
  <p:tag name="ISPRING_PLAYER_LAYOUT_TYPE" val="Full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A1DE92C-A475-41F0-A9C6-DBA17265E008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E383BACA-F16F-4397-BB48-C8AC39E0C7C0}"/>
  <p:tag name="TIMING" val="|1.329|1.749|1.795|6.205|8.642|4.553|1.678|5.843|1.74"/>
  <p:tag name="GENSWF_SLIDE_TITLE" val="Mục đích - yêu cầu"/>
  <p:tag name="GENSWF_ADVANCE_TIME" val="38.79"/>
  <p:tag name="ISPRING_SLIDE_INDENT_LEVEL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7FE473DF-2CBE-4372-82A8-433ABD774028}"/>
  <p:tag name="TIMING" val="|3.472|0.001|2.769|4.313|3.608|2.754|4.179|3.454"/>
  <p:tag name="GENSWF_SLIDE_TITLE" val="Nội dung hoạt động"/>
  <p:tag name="GENSWF_ADVANCE_TIME" val="30.21"/>
  <p:tag name="ISPRING_SLIDE_INDENT_LEVEL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42E0A255-116C-489F-96AC-C2D659A473EF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D" val="{2F903C93-F044-4FCC-B2C2-062269CE5A30}"/>
  <p:tag name="GENSWF_SLIDE_TITLE" val="Hoạt động 1"/>
  <p:tag name="GENSWF_ADVANCE_TIME" val="113.93"/>
  <p:tag name="ISPRING_SLIDE_INDENT_LEVEL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SUBSTITUTION_ID" val="{2786ADEF-199B-43F9-AA73-33CC39FE3E66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2272</TotalTime>
  <Words>664</Words>
  <Application>Microsoft Office PowerPoint</Application>
  <PresentationFormat>On-screen Show (4:3)</PresentationFormat>
  <Paragraphs>104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Tài liệu tham khảo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GIAO AN E - LEARNING KHAM PHA 10-3</dc:title>
  <dc:creator>tl</dc:creator>
  <cp:lastModifiedBy>tl</cp:lastModifiedBy>
  <cp:revision>190</cp:revision>
  <dcterms:created xsi:type="dcterms:W3CDTF">2016-01-31T12:59:54Z</dcterms:created>
  <dcterms:modified xsi:type="dcterms:W3CDTF">2016-10-18T10:51:54Z</dcterms:modified>
</cp:coreProperties>
</file>