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0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0812-59C2-49FB-84EC-A9BDAF064AF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E0B9-F032-42E0-B005-F227757B9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5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0812-59C2-49FB-84EC-A9BDAF064AF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E0B9-F032-42E0-B005-F227757B9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5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0812-59C2-49FB-84EC-A9BDAF064AF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E0B9-F032-42E0-B005-F227757B9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28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EF76B5-9DA7-406A-A7BF-A671BE30CB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9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0812-59C2-49FB-84EC-A9BDAF064AF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E0B9-F032-42E0-B005-F227757B9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0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0812-59C2-49FB-84EC-A9BDAF064AF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E0B9-F032-42E0-B005-F227757B9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0812-59C2-49FB-84EC-A9BDAF064AF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E0B9-F032-42E0-B005-F227757B9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1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0812-59C2-49FB-84EC-A9BDAF064AF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E0B9-F032-42E0-B005-F227757B9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1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0812-59C2-49FB-84EC-A9BDAF064AF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E0B9-F032-42E0-B005-F227757B9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3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0812-59C2-49FB-84EC-A9BDAF064AF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E0B9-F032-42E0-B005-F227757B9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5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0812-59C2-49FB-84EC-A9BDAF064AF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E0B9-F032-42E0-B005-F227757B9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1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0812-59C2-49FB-84EC-A9BDAF064AF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E0B9-F032-42E0-B005-F227757B9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4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80812-59C2-49FB-84EC-A9BDAF064AF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1E0B9-F032-42E0-B005-F227757B9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9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image" Target="../media/image23.jpeg"/><Relationship Id="rId11" Type="http://schemas.openxmlformats.org/officeDocument/2006/relationships/image" Target="../media/image24.pn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0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9" name="Picture 9" descr="anh 5-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00600"/>
            <a:ext cx="215741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11" name="Picture 11" descr="anh 2-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728913"/>
            <a:ext cx="21574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12" name="Picture 12" descr="anh 6-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4867275"/>
            <a:ext cx="21336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13" name="Rectangle 13"/>
          <p:cNvSpPr>
            <a:spLocks noChangeArrowheads="1"/>
          </p:cNvSpPr>
          <p:nvPr/>
        </p:nvSpPr>
        <p:spPr bwMode="auto">
          <a:xfrm>
            <a:off x="0" y="2552700"/>
            <a:ext cx="91440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404" name="Picture 4" descr="anh7-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813300"/>
            <a:ext cx="213360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05" name="Picture 5" descr="anh8-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4800600"/>
            <a:ext cx="2133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08" name="Picture 8" descr="anh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652713"/>
            <a:ext cx="2133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10" name="Picture 10" descr="anh 11-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728913"/>
            <a:ext cx="21336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14" name="Reco2589.WAV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wavAudioFile r:embed="rId1" name="Recorded Sound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4100" y="3709988"/>
            <a:ext cx="3048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16" name="Reco2590.WAV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wavAudioFile r:embed="rId1" name="Recorded Sound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5100" y="2540000"/>
            <a:ext cx="3048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19" name="Reco2605.WAV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wavAudioFile r:embed="rId1" name="Recorded Sound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5100" y="4879975"/>
            <a:ext cx="3048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2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2526 -0.68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22" y="-34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0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8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11146 -0.377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-1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8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1375 -0.3701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-18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0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8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022E-16 L 0.00365 -0.683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34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8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3584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11"/>
                  </p:tgtEl>
                </p:cond>
              </p:nextCondLst>
            </p:seq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14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8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3584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09"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1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8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" fill="hold"/>
                                        <p:tgtEl>
                                          <p:spTgt spid="3584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12"/>
                  </p:tgtEl>
                </p:cond>
              </p:nextCondLst>
            </p:seq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1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3" name="Picture 5" descr="anh7-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813300"/>
            <a:ext cx="213360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334" name="Picture 6" descr="anh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652713"/>
            <a:ext cx="2133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335" name="Picture 7" descr="anh 11-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728913"/>
            <a:ext cx="21336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5340" name="Rectangle 12"/>
          <p:cNvSpPr>
            <a:spLocks noChangeArrowheads="1"/>
          </p:cNvSpPr>
          <p:nvPr/>
        </p:nvSpPr>
        <p:spPr bwMode="auto">
          <a:xfrm>
            <a:off x="0" y="2552700"/>
            <a:ext cx="91440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5336" name="Picture 8" descr="anh 4-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4819650"/>
            <a:ext cx="21336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337" name="Picture 9" descr="anh 2-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76800"/>
            <a:ext cx="21574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338" name="Picture 10" descr="anh9-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67000"/>
            <a:ext cx="22098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339" name="Picture 11" descr="anh 3-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19650"/>
            <a:ext cx="22098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341" name="Reco2730.WAV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wavAudioFile r:embed="rId1" name="Recorded Sound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4100" y="3709988"/>
            <a:ext cx="3048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5343" name="Reco2731.WAV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wavAudioFile r:embed="rId1" name="Recorded Sound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5100" y="2540000"/>
            <a:ext cx="3048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5346" name="Reco2745.WAV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wavAudioFile r:embed="rId1" name="Recorded Sound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5100" y="4879975"/>
            <a:ext cx="3048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97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5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3625 -0.35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-17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3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5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417 -0.66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3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5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-0.00122 -0.655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32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3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5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417 -0.66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3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5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355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333"/>
                  </p:tgtEl>
                </p:cond>
              </p:nextCondLst>
            </p:seq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5341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5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3553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335"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534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5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" fill="hold"/>
                                        <p:tgtEl>
                                          <p:spTgt spid="3553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334"/>
                  </p:tgtEl>
                </p:cond>
              </p:nextCondLst>
            </p:seq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534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8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04967"/>
            <a:ext cx="6477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841" name="Group 65"/>
          <p:cNvGrpSpPr>
            <a:grpSpLocks/>
          </p:cNvGrpSpPr>
          <p:nvPr/>
        </p:nvGrpSpPr>
        <p:grpSpPr bwMode="auto">
          <a:xfrm>
            <a:off x="0" y="0"/>
            <a:ext cx="9153525" cy="6858000"/>
            <a:chOff x="0" y="0"/>
            <a:chExt cx="5766" cy="4320"/>
          </a:xfrm>
        </p:grpSpPr>
        <p:sp>
          <p:nvSpPr>
            <p:cNvPr id="331793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83AF9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1794" name="Group 18"/>
            <p:cNvGrpSpPr>
              <a:grpSpLocks/>
            </p:cNvGrpSpPr>
            <p:nvPr/>
          </p:nvGrpSpPr>
          <p:grpSpPr bwMode="auto">
            <a:xfrm>
              <a:off x="0" y="9"/>
              <a:ext cx="5766" cy="4311"/>
              <a:chOff x="0" y="9"/>
              <a:chExt cx="5766" cy="4311"/>
            </a:xfrm>
          </p:grpSpPr>
          <p:sp>
            <p:nvSpPr>
              <p:cNvPr id="331780" name="Rectangle 4"/>
              <p:cNvSpPr>
                <a:spLocks noChangeArrowheads="1"/>
              </p:cNvSpPr>
              <p:nvPr/>
            </p:nvSpPr>
            <p:spPr bwMode="auto">
              <a:xfrm>
                <a:off x="0" y="9"/>
                <a:ext cx="1875" cy="1200"/>
              </a:xfrm>
              <a:prstGeom prst="rect">
                <a:avLst/>
              </a:prstGeom>
              <a:solidFill>
                <a:srgbClr val="009900"/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781" name="Rectangle 5"/>
              <p:cNvSpPr>
                <a:spLocks noChangeArrowheads="1"/>
              </p:cNvSpPr>
              <p:nvPr/>
            </p:nvSpPr>
            <p:spPr bwMode="auto">
              <a:xfrm>
                <a:off x="3891" y="9"/>
                <a:ext cx="1875" cy="1200"/>
              </a:xfrm>
              <a:prstGeom prst="rect">
                <a:avLst/>
              </a:prstGeom>
              <a:solidFill>
                <a:srgbClr val="009900"/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782" name="Rectangle 6"/>
              <p:cNvSpPr>
                <a:spLocks noChangeArrowheads="1"/>
              </p:cNvSpPr>
              <p:nvPr/>
            </p:nvSpPr>
            <p:spPr bwMode="auto">
              <a:xfrm>
                <a:off x="0" y="3120"/>
                <a:ext cx="1875" cy="1200"/>
              </a:xfrm>
              <a:prstGeom prst="rect">
                <a:avLst/>
              </a:prstGeom>
              <a:solidFill>
                <a:srgbClr val="009900"/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783" name="Rectangle 7"/>
              <p:cNvSpPr>
                <a:spLocks noChangeArrowheads="1"/>
              </p:cNvSpPr>
              <p:nvPr/>
            </p:nvSpPr>
            <p:spPr bwMode="auto">
              <a:xfrm>
                <a:off x="3891" y="3120"/>
                <a:ext cx="1875" cy="1200"/>
              </a:xfrm>
              <a:prstGeom prst="rect">
                <a:avLst/>
              </a:prstGeom>
              <a:solidFill>
                <a:srgbClr val="009900"/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784" name="AutoShape 8"/>
              <p:cNvSpPr>
                <a:spLocks noChangeArrowheads="1"/>
              </p:cNvSpPr>
              <p:nvPr/>
            </p:nvSpPr>
            <p:spPr bwMode="auto">
              <a:xfrm rot="13322814">
                <a:off x="1743" y="1020"/>
                <a:ext cx="192" cy="288"/>
              </a:xfrm>
              <a:prstGeom prst="moon">
                <a:avLst>
                  <a:gd name="adj" fmla="val 50000"/>
                </a:avLst>
              </a:prstGeom>
              <a:solidFill>
                <a:srgbClr val="83AF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785" name="AutoShape 9"/>
              <p:cNvSpPr>
                <a:spLocks noChangeArrowheads="1"/>
              </p:cNvSpPr>
              <p:nvPr/>
            </p:nvSpPr>
            <p:spPr bwMode="auto">
              <a:xfrm rot="-24071054">
                <a:off x="3834" y="1011"/>
                <a:ext cx="192" cy="288"/>
              </a:xfrm>
              <a:prstGeom prst="moon">
                <a:avLst>
                  <a:gd name="adj" fmla="val 50000"/>
                </a:avLst>
              </a:prstGeom>
              <a:solidFill>
                <a:srgbClr val="83AF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786" name="AutoShape 10"/>
              <p:cNvSpPr>
                <a:spLocks noChangeArrowheads="1"/>
              </p:cNvSpPr>
              <p:nvPr/>
            </p:nvSpPr>
            <p:spPr bwMode="auto">
              <a:xfrm rot="-18813935">
                <a:off x="3843" y="3012"/>
                <a:ext cx="192" cy="288"/>
              </a:xfrm>
              <a:prstGeom prst="moon">
                <a:avLst>
                  <a:gd name="adj" fmla="val 50000"/>
                </a:avLst>
              </a:prstGeom>
              <a:solidFill>
                <a:srgbClr val="83AF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787" name="AutoShape 11"/>
              <p:cNvSpPr>
                <a:spLocks noChangeArrowheads="1"/>
              </p:cNvSpPr>
              <p:nvPr/>
            </p:nvSpPr>
            <p:spPr bwMode="auto">
              <a:xfrm rot="-13511065">
                <a:off x="1737" y="3015"/>
                <a:ext cx="192" cy="288"/>
              </a:xfrm>
              <a:prstGeom prst="moon">
                <a:avLst>
                  <a:gd name="adj" fmla="val 50000"/>
                </a:avLst>
              </a:prstGeom>
              <a:solidFill>
                <a:srgbClr val="83AF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31812" name="Group 36"/>
          <p:cNvGrpSpPr>
            <a:grpSpLocks/>
          </p:cNvGrpSpPr>
          <p:nvPr/>
        </p:nvGrpSpPr>
        <p:grpSpPr bwMode="auto">
          <a:xfrm rot="5400000">
            <a:off x="381000" y="2566988"/>
            <a:ext cx="2133600" cy="1676400"/>
            <a:chOff x="1026" y="1437"/>
            <a:chExt cx="582" cy="1325"/>
          </a:xfrm>
        </p:grpSpPr>
        <p:sp>
          <p:nvSpPr>
            <p:cNvPr id="331802" name="Line 26"/>
            <p:cNvSpPr>
              <a:spLocks noChangeShapeType="1"/>
            </p:cNvSpPr>
            <p:nvPr/>
          </p:nvSpPr>
          <p:spPr bwMode="auto">
            <a:xfrm rot="16200000" flipV="1">
              <a:off x="947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3" name="Line 27"/>
            <p:cNvSpPr>
              <a:spLocks noChangeShapeType="1"/>
            </p:cNvSpPr>
            <p:nvPr/>
          </p:nvSpPr>
          <p:spPr bwMode="auto">
            <a:xfrm rot="16200000" flipV="1">
              <a:off x="512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4" name="Line 28"/>
            <p:cNvSpPr>
              <a:spLocks noChangeShapeType="1"/>
            </p:cNvSpPr>
            <p:nvPr/>
          </p:nvSpPr>
          <p:spPr bwMode="auto">
            <a:xfrm rot="16200000" flipV="1">
              <a:off x="659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5" name="Line 29"/>
            <p:cNvSpPr>
              <a:spLocks noChangeShapeType="1"/>
            </p:cNvSpPr>
            <p:nvPr/>
          </p:nvSpPr>
          <p:spPr bwMode="auto">
            <a:xfrm rot="16200000" flipV="1">
              <a:off x="803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11" name="Line 35"/>
            <p:cNvSpPr>
              <a:spLocks noChangeShapeType="1"/>
            </p:cNvSpPr>
            <p:nvPr/>
          </p:nvSpPr>
          <p:spPr bwMode="auto">
            <a:xfrm rot="16200000" flipV="1">
              <a:off x="365" y="2098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814" name="Group 38"/>
          <p:cNvGrpSpPr>
            <a:grpSpLocks/>
          </p:cNvGrpSpPr>
          <p:nvPr/>
        </p:nvGrpSpPr>
        <p:grpSpPr bwMode="auto">
          <a:xfrm rot="16200000">
            <a:off x="3814762" y="-252412"/>
            <a:ext cx="1552575" cy="2057400"/>
            <a:chOff x="2160" y="474"/>
            <a:chExt cx="1350" cy="582"/>
          </a:xfrm>
        </p:grpSpPr>
        <p:sp>
          <p:nvSpPr>
            <p:cNvPr id="331789" name="Line 13"/>
            <p:cNvSpPr>
              <a:spLocks noChangeShapeType="1"/>
            </p:cNvSpPr>
            <p:nvPr/>
          </p:nvSpPr>
          <p:spPr bwMode="auto">
            <a:xfrm flipV="1">
              <a:off x="2160" y="1056"/>
              <a:ext cx="134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0" name="Line 14"/>
            <p:cNvSpPr>
              <a:spLocks noChangeShapeType="1"/>
            </p:cNvSpPr>
            <p:nvPr/>
          </p:nvSpPr>
          <p:spPr bwMode="auto">
            <a:xfrm flipV="1">
              <a:off x="2160" y="621"/>
              <a:ext cx="134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1" name="Line 15"/>
            <p:cNvSpPr>
              <a:spLocks noChangeShapeType="1"/>
            </p:cNvSpPr>
            <p:nvPr/>
          </p:nvSpPr>
          <p:spPr bwMode="auto">
            <a:xfrm flipV="1">
              <a:off x="2160" y="768"/>
              <a:ext cx="134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2" name="Line 16"/>
            <p:cNvSpPr>
              <a:spLocks noChangeShapeType="1"/>
            </p:cNvSpPr>
            <p:nvPr/>
          </p:nvSpPr>
          <p:spPr bwMode="auto">
            <a:xfrm flipV="1">
              <a:off x="2160" y="912"/>
              <a:ext cx="134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13" name="Line 37"/>
            <p:cNvSpPr>
              <a:spLocks noChangeShapeType="1"/>
            </p:cNvSpPr>
            <p:nvPr/>
          </p:nvSpPr>
          <p:spPr bwMode="auto">
            <a:xfrm flipV="1">
              <a:off x="2166" y="474"/>
              <a:ext cx="134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816" name="Group 40"/>
          <p:cNvGrpSpPr>
            <a:grpSpLocks/>
          </p:cNvGrpSpPr>
          <p:nvPr/>
        </p:nvGrpSpPr>
        <p:grpSpPr bwMode="auto">
          <a:xfrm rot="5400000">
            <a:off x="6696075" y="2505075"/>
            <a:ext cx="2133600" cy="1695450"/>
            <a:chOff x="4125" y="1433"/>
            <a:chExt cx="567" cy="1325"/>
          </a:xfrm>
        </p:grpSpPr>
        <p:sp>
          <p:nvSpPr>
            <p:cNvPr id="331807" name="Line 31"/>
            <p:cNvSpPr>
              <a:spLocks noChangeShapeType="1"/>
            </p:cNvSpPr>
            <p:nvPr/>
          </p:nvSpPr>
          <p:spPr bwMode="auto">
            <a:xfrm rot="16200000" flipV="1">
              <a:off x="3899" y="2097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8" name="Line 32"/>
            <p:cNvSpPr>
              <a:spLocks noChangeShapeType="1"/>
            </p:cNvSpPr>
            <p:nvPr/>
          </p:nvSpPr>
          <p:spPr bwMode="auto">
            <a:xfrm rot="16200000" flipV="1">
              <a:off x="3464" y="2097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9" name="Line 33"/>
            <p:cNvSpPr>
              <a:spLocks noChangeShapeType="1"/>
            </p:cNvSpPr>
            <p:nvPr/>
          </p:nvSpPr>
          <p:spPr bwMode="auto">
            <a:xfrm rot="16200000" flipV="1">
              <a:off x="3611" y="2097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10" name="Line 34"/>
            <p:cNvSpPr>
              <a:spLocks noChangeShapeType="1"/>
            </p:cNvSpPr>
            <p:nvPr/>
          </p:nvSpPr>
          <p:spPr bwMode="auto">
            <a:xfrm rot="16200000" flipV="1">
              <a:off x="3755" y="2097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15" name="Line 39"/>
            <p:cNvSpPr>
              <a:spLocks noChangeShapeType="1"/>
            </p:cNvSpPr>
            <p:nvPr/>
          </p:nvSpPr>
          <p:spPr bwMode="auto">
            <a:xfrm rot="16200000" flipV="1">
              <a:off x="4031" y="2094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818" name="Group 42"/>
          <p:cNvGrpSpPr>
            <a:grpSpLocks/>
          </p:cNvGrpSpPr>
          <p:nvPr/>
        </p:nvGrpSpPr>
        <p:grpSpPr bwMode="auto">
          <a:xfrm rot="16200000">
            <a:off x="3800475" y="5038725"/>
            <a:ext cx="1524000" cy="2057400"/>
            <a:chOff x="2160" y="3309"/>
            <a:chExt cx="1347" cy="585"/>
          </a:xfrm>
        </p:grpSpPr>
        <p:sp>
          <p:nvSpPr>
            <p:cNvPr id="331797" name="Line 21"/>
            <p:cNvSpPr>
              <a:spLocks noChangeShapeType="1"/>
            </p:cNvSpPr>
            <p:nvPr/>
          </p:nvSpPr>
          <p:spPr bwMode="auto">
            <a:xfrm flipV="1">
              <a:off x="2163" y="3744"/>
              <a:ext cx="134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8" name="Line 22"/>
            <p:cNvSpPr>
              <a:spLocks noChangeShapeType="1"/>
            </p:cNvSpPr>
            <p:nvPr/>
          </p:nvSpPr>
          <p:spPr bwMode="auto">
            <a:xfrm flipV="1">
              <a:off x="2163" y="3309"/>
              <a:ext cx="134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9" name="Line 23"/>
            <p:cNvSpPr>
              <a:spLocks noChangeShapeType="1"/>
            </p:cNvSpPr>
            <p:nvPr/>
          </p:nvSpPr>
          <p:spPr bwMode="auto">
            <a:xfrm flipV="1">
              <a:off x="2163" y="3456"/>
              <a:ext cx="134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0" name="Line 24"/>
            <p:cNvSpPr>
              <a:spLocks noChangeShapeType="1"/>
            </p:cNvSpPr>
            <p:nvPr/>
          </p:nvSpPr>
          <p:spPr bwMode="auto">
            <a:xfrm flipV="1">
              <a:off x="2163" y="3600"/>
              <a:ext cx="134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17" name="Line 41"/>
            <p:cNvSpPr>
              <a:spLocks noChangeShapeType="1"/>
            </p:cNvSpPr>
            <p:nvPr/>
          </p:nvSpPr>
          <p:spPr bwMode="auto">
            <a:xfrm flipV="1">
              <a:off x="2160" y="3894"/>
              <a:ext cx="134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844" name="Group 68"/>
          <p:cNvGrpSpPr>
            <a:grpSpLocks/>
          </p:cNvGrpSpPr>
          <p:nvPr/>
        </p:nvGrpSpPr>
        <p:grpSpPr bwMode="auto">
          <a:xfrm>
            <a:off x="6229350" y="3857625"/>
            <a:ext cx="285750" cy="1414463"/>
            <a:chOff x="4176" y="2448"/>
            <a:chExt cx="180" cy="891"/>
          </a:xfrm>
        </p:grpSpPr>
        <p:sp>
          <p:nvSpPr>
            <p:cNvPr id="331834" name="Line 58"/>
            <p:cNvSpPr>
              <a:spLocks noChangeShapeType="1"/>
            </p:cNvSpPr>
            <p:nvPr/>
          </p:nvSpPr>
          <p:spPr bwMode="auto">
            <a:xfrm rot="10808614" flipV="1">
              <a:off x="4271" y="2448"/>
              <a:ext cx="0" cy="12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35" name="Line 59"/>
            <p:cNvSpPr>
              <a:spLocks noChangeShapeType="1"/>
            </p:cNvSpPr>
            <p:nvPr/>
          </p:nvSpPr>
          <p:spPr bwMode="auto">
            <a:xfrm rot="10808614" flipV="1">
              <a:off x="4272" y="2736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36" name="Line 60"/>
            <p:cNvSpPr>
              <a:spLocks noChangeShapeType="1"/>
            </p:cNvSpPr>
            <p:nvPr/>
          </p:nvSpPr>
          <p:spPr bwMode="auto">
            <a:xfrm rot="10808614" flipH="1" flipV="1">
              <a:off x="4270" y="3057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37" name="Line 61"/>
            <p:cNvSpPr>
              <a:spLocks noChangeShapeType="1"/>
            </p:cNvSpPr>
            <p:nvPr/>
          </p:nvSpPr>
          <p:spPr bwMode="auto">
            <a:xfrm rot="10808614" flipV="1">
              <a:off x="4176" y="3216"/>
              <a:ext cx="180" cy="12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1840" name="Oval 64"/>
          <p:cNvSpPr>
            <a:spLocks noChangeArrowheads="1"/>
          </p:cNvSpPr>
          <p:nvPr/>
        </p:nvSpPr>
        <p:spPr bwMode="auto">
          <a:xfrm rot="5615995">
            <a:off x="6135687" y="4503738"/>
            <a:ext cx="409575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1842" name="Picture 66" descr="Ba_raNho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1600" y="533400"/>
            <a:ext cx="847725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843" name="Picture 67" descr="me va 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29200"/>
            <a:ext cx="990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845" name="Picture 69" descr="j02129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193762">
            <a:off x="3124994" y="527844"/>
            <a:ext cx="1130300" cy="5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846" name="Picture 70" descr="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6392">
            <a:off x="-2057400" y="3654425"/>
            <a:ext cx="1981200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1848" name="Group 72"/>
          <p:cNvGrpSpPr>
            <a:grpSpLocks/>
          </p:cNvGrpSpPr>
          <p:nvPr/>
        </p:nvGrpSpPr>
        <p:grpSpPr bwMode="auto">
          <a:xfrm>
            <a:off x="2695575" y="423863"/>
            <a:ext cx="200025" cy="1447800"/>
            <a:chOff x="1602" y="288"/>
            <a:chExt cx="126" cy="912"/>
          </a:xfrm>
        </p:grpSpPr>
        <p:sp>
          <p:nvSpPr>
            <p:cNvPr id="331849" name="Line 73"/>
            <p:cNvSpPr>
              <a:spLocks noChangeShapeType="1"/>
            </p:cNvSpPr>
            <p:nvPr/>
          </p:nvSpPr>
          <p:spPr bwMode="auto">
            <a:xfrm>
              <a:off x="1653" y="288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50" name="Line 74"/>
            <p:cNvSpPr>
              <a:spLocks noChangeShapeType="1"/>
            </p:cNvSpPr>
            <p:nvPr/>
          </p:nvSpPr>
          <p:spPr bwMode="auto">
            <a:xfrm>
              <a:off x="1653" y="576"/>
              <a:ext cx="0" cy="1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51" name="Line 75"/>
            <p:cNvSpPr>
              <a:spLocks noChangeShapeType="1"/>
            </p:cNvSpPr>
            <p:nvPr/>
          </p:nvSpPr>
          <p:spPr bwMode="auto">
            <a:xfrm flipH="1">
              <a:off x="1653" y="921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52" name="Line 76"/>
            <p:cNvSpPr>
              <a:spLocks noChangeShapeType="1"/>
            </p:cNvSpPr>
            <p:nvPr/>
          </p:nvSpPr>
          <p:spPr bwMode="auto">
            <a:xfrm flipH="1">
              <a:off x="1602" y="1056"/>
              <a:ext cx="126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1855" name="Oval 79"/>
          <p:cNvSpPr>
            <a:spLocks noChangeArrowheads="1"/>
          </p:cNvSpPr>
          <p:nvPr/>
        </p:nvSpPr>
        <p:spPr bwMode="auto">
          <a:xfrm>
            <a:off x="2647950" y="1033463"/>
            <a:ext cx="33813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1856" name="Group 80"/>
          <p:cNvGrpSpPr>
            <a:grpSpLocks/>
          </p:cNvGrpSpPr>
          <p:nvPr/>
        </p:nvGrpSpPr>
        <p:grpSpPr bwMode="auto">
          <a:xfrm>
            <a:off x="6300788" y="409575"/>
            <a:ext cx="200025" cy="1447800"/>
            <a:chOff x="1602" y="288"/>
            <a:chExt cx="126" cy="912"/>
          </a:xfrm>
        </p:grpSpPr>
        <p:sp>
          <p:nvSpPr>
            <p:cNvPr id="331857" name="Line 81"/>
            <p:cNvSpPr>
              <a:spLocks noChangeShapeType="1"/>
            </p:cNvSpPr>
            <p:nvPr/>
          </p:nvSpPr>
          <p:spPr bwMode="auto">
            <a:xfrm>
              <a:off x="1653" y="288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58" name="Line 82"/>
            <p:cNvSpPr>
              <a:spLocks noChangeShapeType="1"/>
            </p:cNvSpPr>
            <p:nvPr/>
          </p:nvSpPr>
          <p:spPr bwMode="auto">
            <a:xfrm>
              <a:off x="1653" y="576"/>
              <a:ext cx="0" cy="1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59" name="Line 83"/>
            <p:cNvSpPr>
              <a:spLocks noChangeShapeType="1"/>
            </p:cNvSpPr>
            <p:nvPr/>
          </p:nvSpPr>
          <p:spPr bwMode="auto">
            <a:xfrm flipH="1">
              <a:off x="1653" y="921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60" name="Line 84"/>
            <p:cNvSpPr>
              <a:spLocks noChangeShapeType="1"/>
            </p:cNvSpPr>
            <p:nvPr/>
          </p:nvSpPr>
          <p:spPr bwMode="auto">
            <a:xfrm flipH="1">
              <a:off x="1602" y="1056"/>
              <a:ext cx="126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1861" name="Oval 85"/>
          <p:cNvSpPr>
            <a:spLocks noChangeArrowheads="1"/>
          </p:cNvSpPr>
          <p:nvPr/>
        </p:nvSpPr>
        <p:spPr bwMode="auto">
          <a:xfrm>
            <a:off x="6238875" y="-14288"/>
            <a:ext cx="338138" cy="45720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62" name="Oval 86"/>
          <p:cNvSpPr>
            <a:spLocks noChangeArrowheads="1"/>
          </p:cNvSpPr>
          <p:nvPr/>
        </p:nvSpPr>
        <p:spPr bwMode="auto">
          <a:xfrm>
            <a:off x="6253163" y="500063"/>
            <a:ext cx="338137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1864" name="Group 88"/>
          <p:cNvGrpSpPr>
            <a:grpSpLocks/>
          </p:cNvGrpSpPr>
          <p:nvPr/>
        </p:nvGrpSpPr>
        <p:grpSpPr bwMode="auto">
          <a:xfrm>
            <a:off x="2619375" y="3819525"/>
            <a:ext cx="200025" cy="1447800"/>
            <a:chOff x="1602" y="288"/>
            <a:chExt cx="126" cy="912"/>
          </a:xfrm>
        </p:grpSpPr>
        <p:sp>
          <p:nvSpPr>
            <p:cNvPr id="331865" name="Line 89"/>
            <p:cNvSpPr>
              <a:spLocks noChangeShapeType="1"/>
            </p:cNvSpPr>
            <p:nvPr/>
          </p:nvSpPr>
          <p:spPr bwMode="auto">
            <a:xfrm>
              <a:off x="1653" y="288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66" name="Line 90"/>
            <p:cNvSpPr>
              <a:spLocks noChangeShapeType="1"/>
            </p:cNvSpPr>
            <p:nvPr/>
          </p:nvSpPr>
          <p:spPr bwMode="auto">
            <a:xfrm>
              <a:off x="1653" y="576"/>
              <a:ext cx="0" cy="1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67" name="Line 91"/>
            <p:cNvSpPr>
              <a:spLocks noChangeShapeType="1"/>
            </p:cNvSpPr>
            <p:nvPr/>
          </p:nvSpPr>
          <p:spPr bwMode="auto">
            <a:xfrm flipH="1">
              <a:off x="1653" y="921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68" name="Line 92"/>
            <p:cNvSpPr>
              <a:spLocks noChangeShapeType="1"/>
            </p:cNvSpPr>
            <p:nvPr/>
          </p:nvSpPr>
          <p:spPr bwMode="auto">
            <a:xfrm flipH="1">
              <a:off x="1602" y="1056"/>
              <a:ext cx="126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1869" name="Oval 93"/>
          <p:cNvSpPr>
            <a:spLocks noChangeArrowheads="1"/>
          </p:cNvSpPr>
          <p:nvPr/>
        </p:nvSpPr>
        <p:spPr bwMode="auto">
          <a:xfrm>
            <a:off x="2468563" y="3395663"/>
            <a:ext cx="338137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70" name="Oval 94"/>
          <p:cNvSpPr>
            <a:spLocks noChangeArrowheads="1"/>
          </p:cNvSpPr>
          <p:nvPr/>
        </p:nvSpPr>
        <p:spPr bwMode="auto">
          <a:xfrm>
            <a:off x="2482850" y="3910013"/>
            <a:ext cx="33813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71" name="Oval 95"/>
          <p:cNvSpPr>
            <a:spLocks noChangeArrowheads="1"/>
          </p:cNvSpPr>
          <p:nvPr/>
        </p:nvSpPr>
        <p:spPr bwMode="auto">
          <a:xfrm>
            <a:off x="2468563" y="3394075"/>
            <a:ext cx="338137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1863" name="Oval 87"/>
          <p:cNvSpPr>
            <a:spLocks noChangeArrowheads="1"/>
          </p:cNvSpPr>
          <p:nvPr/>
        </p:nvSpPr>
        <p:spPr bwMode="auto">
          <a:xfrm>
            <a:off x="6248400" y="-12700"/>
            <a:ext cx="338138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77" name="Oval 101"/>
          <p:cNvSpPr>
            <a:spLocks noChangeArrowheads="1"/>
          </p:cNvSpPr>
          <p:nvPr/>
        </p:nvSpPr>
        <p:spPr bwMode="auto">
          <a:xfrm rot="5615995">
            <a:off x="6143625" y="3532188"/>
            <a:ext cx="409575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78" name="Oval 102"/>
          <p:cNvSpPr>
            <a:spLocks noChangeArrowheads="1"/>
          </p:cNvSpPr>
          <p:nvPr/>
        </p:nvSpPr>
        <p:spPr bwMode="auto">
          <a:xfrm>
            <a:off x="2667000" y="0"/>
            <a:ext cx="33813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38" name="Oval 62"/>
          <p:cNvSpPr>
            <a:spLocks noChangeArrowheads="1"/>
          </p:cNvSpPr>
          <p:nvPr/>
        </p:nvSpPr>
        <p:spPr bwMode="auto">
          <a:xfrm rot="5615995">
            <a:off x="6141244" y="4506119"/>
            <a:ext cx="411162" cy="381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53" name="Oval 77"/>
          <p:cNvSpPr>
            <a:spLocks noChangeArrowheads="1"/>
          </p:cNvSpPr>
          <p:nvPr/>
        </p:nvSpPr>
        <p:spPr bwMode="auto">
          <a:xfrm>
            <a:off x="2647950" y="1022350"/>
            <a:ext cx="338138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79" name="Oval 103"/>
          <p:cNvSpPr>
            <a:spLocks noChangeArrowheads="1"/>
          </p:cNvSpPr>
          <p:nvPr/>
        </p:nvSpPr>
        <p:spPr bwMode="auto">
          <a:xfrm>
            <a:off x="2660650" y="517525"/>
            <a:ext cx="33813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54" name="Oval 78"/>
          <p:cNvSpPr>
            <a:spLocks noChangeArrowheads="1"/>
          </p:cNvSpPr>
          <p:nvPr/>
        </p:nvSpPr>
        <p:spPr bwMode="auto">
          <a:xfrm>
            <a:off x="2665413" y="514350"/>
            <a:ext cx="338137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80" name="Oval 104"/>
          <p:cNvSpPr>
            <a:spLocks noChangeArrowheads="1"/>
          </p:cNvSpPr>
          <p:nvPr/>
        </p:nvSpPr>
        <p:spPr bwMode="auto">
          <a:xfrm rot="5615995">
            <a:off x="6145212" y="4017963"/>
            <a:ext cx="409575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39" name="Oval 63"/>
          <p:cNvSpPr>
            <a:spLocks noChangeArrowheads="1"/>
          </p:cNvSpPr>
          <p:nvPr/>
        </p:nvSpPr>
        <p:spPr bwMode="auto">
          <a:xfrm rot="5615995">
            <a:off x="6157912" y="4014788"/>
            <a:ext cx="409575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81" name="Oval 105"/>
          <p:cNvSpPr>
            <a:spLocks noChangeArrowheads="1"/>
          </p:cNvSpPr>
          <p:nvPr/>
        </p:nvSpPr>
        <p:spPr bwMode="auto">
          <a:xfrm>
            <a:off x="6262688" y="1065213"/>
            <a:ext cx="338137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74" name="Oval 98"/>
          <p:cNvSpPr>
            <a:spLocks noChangeArrowheads="1"/>
          </p:cNvSpPr>
          <p:nvPr/>
        </p:nvSpPr>
        <p:spPr bwMode="auto">
          <a:xfrm>
            <a:off x="6264275" y="1066800"/>
            <a:ext cx="338138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82" name="Oval 106"/>
          <p:cNvSpPr>
            <a:spLocks noChangeArrowheads="1"/>
          </p:cNvSpPr>
          <p:nvPr/>
        </p:nvSpPr>
        <p:spPr bwMode="auto">
          <a:xfrm>
            <a:off x="2476500" y="4451350"/>
            <a:ext cx="33813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72" name="Oval 96"/>
          <p:cNvSpPr>
            <a:spLocks noChangeArrowheads="1"/>
          </p:cNvSpPr>
          <p:nvPr/>
        </p:nvSpPr>
        <p:spPr bwMode="auto">
          <a:xfrm>
            <a:off x="2479675" y="4464050"/>
            <a:ext cx="338138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1883" name="Oval 107"/>
          <p:cNvSpPr>
            <a:spLocks noChangeArrowheads="1"/>
          </p:cNvSpPr>
          <p:nvPr/>
        </p:nvSpPr>
        <p:spPr bwMode="auto">
          <a:xfrm>
            <a:off x="2662238" y="12700"/>
            <a:ext cx="338137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84" name="Oval 108"/>
          <p:cNvSpPr>
            <a:spLocks noChangeArrowheads="1"/>
          </p:cNvSpPr>
          <p:nvPr/>
        </p:nvSpPr>
        <p:spPr bwMode="auto">
          <a:xfrm rot="5615995">
            <a:off x="6153150" y="3525838"/>
            <a:ext cx="409575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1885" name="Picture 109" descr="j02129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193762">
            <a:off x="3092450" y="-882650"/>
            <a:ext cx="9906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886" name="Picture 110" descr="j02129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05400" y="6096000"/>
            <a:ext cx="1066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887" name="Picture 111" descr="O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981200"/>
            <a:ext cx="19812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2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3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2219 L -0.00625 1.01641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331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4971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4995 L -0.00069 -1.0155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3318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948E-6 L -0.275 0.0113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31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5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104E-6 L 0.21667 0.0002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31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3.4104E-6 C 0.02188 0.04278 0.02813 0.08601 0.02917 0.1207 C 0.03021 0.15538 0.0224 0.16948 0.02205 0.2081 C 0.02171 0.24625 0.0283 0.31145 0.02709 0.35237 C 0.02587 0.39307 0.01198 0.41434 0.01476 0.45318 C 0.01771 0.49203 0.04011 0.54497 0.04462 0.58451 C 0.04931 0.62428 0.04358 0.63607 0.04254 0.69203 C 0.0415 0.74729 0.03872 0.87654 0.03837 0.91746 " pathEditMode="relative" rAng="0" ptsTypes="aaaaaaaA">
                                      <p:cBhvr>
                                        <p:cTn id="33" dur="5000" fill="hold"/>
                                        <p:tgtEl>
                                          <p:spTgt spid="331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45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31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331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3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3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3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31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31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31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31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31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331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3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1667 L 0.00834 0.2111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31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23 L 1.225 0.00047 " pathEditMode="relative" rAng="0" ptsTypes="AA">
                                      <p:cBhvr>
                                        <p:cTn id="88" dur="5000" fill="hold"/>
                                        <p:tgtEl>
                                          <p:spTgt spid="331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50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948E-6 L -1.225 -0.02196 " pathEditMode="relative" rAng="0" ptsTypes="AA">
                                      <p:cBhvr>
                                        <p:cTn id="90" dur="5000" fill="hold"/>
                                        <p:tgtEl>
                                          <p:spTgt spid="331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50" y="-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23699E-6 C -0.02014 -0.01086 -0.0401 -0.02173 -0.06319 -0.02474 C -0.08611 -0.02751 -0.11701 -0.01873 -0.13767 -0.01849 C -0.15833 -0.01826 -0.17083 -0.02543 -0.1868 -0.02335 C -0.20312 -0.02081 -0.21441 -0.00624 -0.23402 -0.00462 C -0.25347 -0.00323 -0.27968 -0.01294 -0.30468 -0.0141 C -0.32951 -0.01503 -0.3585 -0.01387 -0.38333 -0.01086 C -0.40816 -0.00763 -0.43264 0.00509 -0.45399 0.00463 C -0.47517 0.00417 -0.43715 -0.0104 -0.51111 -0.01248 C -0.58472 -0.01433 -0.83073 -0.00809 -0.89583 -0.00763 " pathEditMode="relative" rAng="0" ptsTypes="aaaaaaaaaA">
                                      <p:cBhvr>
                                        <p:cTn id="94" dur="5000" fill="hold"/>
                                        <p:tgtEl>
                                          <p:spTgt spid="331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2" y="-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871" grpId="0" animBg="1"/>
      <p:bldP spid="331871" grpId="1" animBg="1"/>
      <p:bldP spid="331863" grpId="0" animBg="1"/>
      <p:bldP spid="331863" grpId="1" animBg="1"/>
      <p:bldP spid="331838" grpId="0" animBg="1"/>
      <p:bldP spid="331838" grpId="1" animBg="1"/>
      <p:bldP spid="331853" grpId="0" animBg="1"/>
      <p:bldP spid="331853" grpId="1" animBg="1"/>
      <p:bldP spid="331854" grpId="0" animBg="1"/>
      <p:bldP spid="331854" grpId="1" animBg="1"/>
      <p:bldP spid="331854" grpId="2" animBg="1"/>
      <p:bldP spid="331839" grpId="0" animBg="1"/>
      <p:bldP spid="331839" grpId="1" animBg="1"/>
      <p:bldP spid="331839" grpId="2" animBg="1"/>
      <p:bldP spid="331874" grpId="0" animBg="1"/>
      <p:bldP spid="331872" grpId="0" animBg="1"/>
      <p:bldP spid="331883" grpId="0" animBg="1"/>
      <p:bldP spid="3318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159" name="Group 47"/>
          <p:cNvGrpSpPr>
            <a:grpSpLocks/>
          </p:cNvGrpSpPr>
          <p:nvPr/>
        </p:nvGrpSpPr>
        <p:grpSpPr bwMode="auto">
          <a:xfrm>
            <a:off x="0" y="0"/>
            <a:ext cx="9167813" cy="6872288"/>
            <a:chOff x="0" y="0"/>
            <a:chExt cx="5775" cy="4329"/>
          </a:xfrm>
        </p:grpSpPr>
        <p:sp>
          <p:nvSpPr>
            <p:cNvPr id="3461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83AF9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19" name="Rectangle 7"/>
            <p:cNvSpPr>
              <a:spLocks noChangeArrowheads="1"/>
            </p:cNvSpPr>
            <p:nvPr/>
          </p:nvSpPr>
          <p:spPr bwMode="auto">
            <a:xfrm>
              <a:off x="0" y="18"/>
              <a:ext cx="2199" cy="12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21" name="Rectangle 9"/>
            <p:cNvSpPr>
              <a:spLocks noChangeArrowheads="1"/>
            </p:cNvSpPr>
            <p:nvPr/>
          </p:nvSpPr>
          <p:spPr bwMode="auto">
            <a:xfrm>
              <a:off x="0" y="3129"/>
              <a:ext cx="2199" cy="12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22" name="Rectangle 10"/>
            <p:cNvSpPr>
              <a:spLocks noChangeArrowheads="1"/>
            </p:cNvSpPr>
            <p:nvPr/>
          </p:nvSpPr>
          <p:spPr bwMode="auto">
            <a:xfrm>
              <a:off x="4227" y="0"/>
              <a:ext cx="1548" cy="4329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23" name="AutoShape 11"/>
            <p:cNvSpPr>
              <a:spLocks noChangeArrowheads="1"/>
            </p:cNvSpPr>
            <p:nvPr/>
          </p:nvSpPr>
          <p:spPr bwMode="auto">
            <a:xfrm rot="13322814">
              <a:off x="2067" y="1029"/>
              <a:ext cx="192" cy="288"/>
            </a:xfrm>
            <a:prstGeom prst="moon">
              <a:avLst>
                <a:gd name="adj" fmla="val 50000"/>
              </a:avLst>
            </a:prstGeom>
            <a:solidFill>
              <a:srgbClr val="83AF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26" name="AutoShape 14"/>
            <p:cNvSpPr>
              <a:spLocks noChangeArrowheads="1"/>
            </p:cNvSpPr>
            <p:nvPr/>
          </p:nvSpPr>
          <p:spPr bwMode="auto">
            <a:xfrm rot="-13511065">
              <a:off x="2061" y="3024"/>
              <a:ext cx="192" cy="288"/>
            </a:xfrm>
            <a:prstGeom prst="moon">
              <a:avLst>
                <a:gd name="adj" fmla="val 50000"/>
              </a:avLst>
            </a:prstGeom>
            <a:solidFill>
              <a:srgbClr val="83AF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131" name="Group 19"/>
          <p:cNvGrpSpPr>
            <a:grpSpLocks/>
          </p:cNvGrpSpPr>
          <p:nvPr/>
        </p:nvGrpSpPr>
        <p:grpSpPr bwMode="auto">
          <a:xfrm rot="5400000">
            <a:off x="914400" y="2566988"/>
            <a:ext cx="2133600" cy="1676400"/>
            <a:chOff x="1026" y="1437"/>
            <a:chExt cx="582" cy="1325"/>
          </a:xfrm>
        </p:grpSpPr>
        <p:sp>
          <p:nvSpPr>
            <p:cNvPr id="346132" name="Line 20"/>
            <p:cNvSpPr>
              <a:spLocks noChangeShapeType="1"/>
            </p:cNvSpPr>
            <p:nvPr/>
          </p:nvSpPr>
          <p:spPr bwMode="auto">
            <a:xfrm rot="16200000" flipV="1">
              <a:off x="947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33" name="Line 21"/>
            <p:cNvSpPr>
              <a:spLocks noChangeShapeType="1"/>
            </p:cNvSpPr>
            <p:nvPr/>
          </p:nvSpPr>
          <p:spPr bwMode="auto">
            <a:xfrm rot="16200000" flipV="1">
              <a:off x="512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34" name="Line 22"/>
            <p:cNvSpPr>
              <a:spLocks noChangeShapeType="1"/>
            </p:cNvSpPr>
            <p:nvPr/>
          </p:nvSpPr>
          <p:spPr bwMode="auto">
            <a:xfrm rot="16200000" flipV="1">
              <a:off x="659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35" name="Line 23"/>
            <p:cNvSpPr>
              <a:spLocks noChangeShapeType="1"/>
            </p:cNvSpPr>
            <p:nvPr/>
          </p:nvSpPr>
          <p:spPr bwMode="auto">
            <a:xfrm rot="16200000" flipV="1">
              <a:off x="803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36" name="Line 24"/>
            <p:cNvSpPr>
              <a:spLocks noChangeShapeType="1"/>
            </p:cNvSpPr>
            <p:nvPr/>
          </p:nvSpPr>
          <p:spPr bwMode="auto">
            <a:xfrm rot="16200000" flipV="1">
              <a:off x="365" y="2098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6137" name="Group 25"/>
          <p:cNvGrpSpPr>
            <a:grpSpLocks/>
          </p:cNvGrpSpPr>
          <p:nvPr/>
        </p:nvGrpSpPr>
        <p:grpSpPr bwMode="auto">
          <a:xfrm rot="10800000">
            <a:off x="3886200" y="5334000"/>
            <a:ext cx="2133600" cy="1371600"/>
            <a:chOff x="1026" y="1437"/>
            <a:chExt cx="582" cy="1325"/>
          </a:xfrm>
        </p:grpSpPr>
        <p:sp>
          <p:nvSpPr>
            <p:cNvPr id="346138" name="Line 26"/>
            <p:cNvSpPr>
              <a:spLocks noChangeShapeType="1"/>
            </p:cNvSpPr>
            <p:nvPr/>
          </p:nvSpPr>
          <p:spPr bwMode="auto">
            <a:xfrm rot="16200000" flipV="1">
              <a:off x="947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39" name="Line 27"/>
            <p:cNvSpPr>
              <a:spLocks noChangeShapeType="1"/>
            </p:cNvSpPr>
            <p:nvPr/>
          </p:nvSpPr>
          <p:spPr bwMode="auto">
            <a:xfrm rot="16200000" flipV="1">
              <a:off x="512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40" name="Line 28"/>
            <p:cNvSpPr>
              <a:spLocks noChangeShapeType="1"/>
            </p:cNvSpPr>
            <p:nvPr/>
          </p:nvSpPr>
          <p:spPr bwMode="auto">
            <a:xfrm rot="16200000" flipV="1">
              <a:off x="659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41" name="Line 29"/>
            <p:cNvSpPr>
              <a:spLocks noChangeShapeType="1"/>
            </p:cNvSpPr>
            <p:nvPr/>
          </p:nvSpPr>
          <p:spPr bwMode="auto">
            <a:xfrm rot="16200000" flipV="1">
              <a:off x="803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42" name="Line 30"/>
            <p:cNvSpPr>
              <a:spLocks noChangeShapeType="1"/>
            </p:cNvSpPr>
            <p:nvPr/>
          </p:nvSpPr>
          <p:spPr bwMode="auto">
            <a:xfrm rot="16200000" flipV="1">
              <a:off x="365" y="2098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6143" name="Group 31"/>
          <p:cNvGrpSpPr>
            <a:grpSpLocks/>
          </p:cNvGrpSpPr>
          <p:nvPr/>
        </p:nvGrpSpPr>
        <p:grpSpPr bwMode="auto">
          <a:xfrm>
            <a:off x="3962400" y="133350"/>
            <a:ext cx="2133600" cy="1390650"/>
            <a:chOff x="1026" y="1437"/>
            <a:chExt cx="582" cy="1325"/>
          </a:xfrm>
        </p:grpSpPr>
        <p:sp>
          <p:nvSpPr>
            <p:cNvPr id="346144" name="Line 32"/>
            <p:cNvSpPr>
              <a:spLocks noChangeShapeType="1"/>
            </p:cNvSpPr>
            <p:nvPr/>
          </p:nvSpPr>
          <p:spPr bwMode="auto">
            <a:xfrm rot="16200000" flipV="1">
              <a:off x="947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45" name="Line 33"/>
            <p:cNvSpPr>
              <a:spLocks noChangeShapeType="1"/>
            </p:cNvSpPr>
            <p:nvPr/>
          </p:nvSpPr>
          <p:spPr bwMode="auto">
            <a:xfrm rot="16200000" flipV="1">
              <a:off x="512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46" name="Line 34"/>
            <p:cNvSpPr>
              <a:spLocks noChangeShapeType="1"/>
            </p:cNvSpPr>
            <p:nvPr/>
          </p:nvSpPr>
          <p:spPr bwMode="auto">
            <a:xfrm rot="16200000" flipV="1">
              <a:off x="659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47" name="Line 35"/>
            <p:cNvSpPr>
              <a:spLocks noChangeShapeType="1"/>
            </p:cNvSpPr>
            <p:nvPr/>
          </p:nvSpPr>
          <p:spPr bwMode="auto">
            <a:xfrm rot="16200000" flipV="1">
              <a:off x="803" y="2101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48" name="Line 36"/>
            <p:cNvSpPr>
              <a:spLocks noChangeShapeType="1"/>
            </p:cNvSpPr>
            <p:nvPr/>
          </p:nvSpPr>
          <p:spPr bwMode="auto">
            <a:xfrm rot="16200000" flipV="1">
              <a:off x="365" y="2098"/>
              <a:ext cx="132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6160" name="Group 48"/>
          <p:cNvGrpSpPr>
            <a:grpSpLocks/>
          </p:cNvGrpSpPr>
          <p:nvPr/>
        </p:nvGrpSpPr>
        <p:grpSpPr bwMode="auto">
          <a:xfrm>
            <a:off x="6724650" y="3967163"/>
            <a:ext cx="285750" cy="1414462"/>
            <a:chOff x="4176" y="2448"/>
            <a:chExt cx="180" cy="891"/>
          </a:xfrm>
        </p:grpSpPr>
        <p:sp>
          <p:nvSpPr>
            <p:cNvPr id="346161" name="Line 49"/>
            <p:cNvSpPr>
              <a:spLocks noChangeShapeType="1"/>
            </p:cNvSpPr>
            <p:nvPr/>
          </p:nvSpPr>
          <p:spPr bwMode="auto">
            <a:xfrm rot="10808614" flipV="1">
              <a:off x="4271" y="2448"/>
              <a:ext cx="0" cy="12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62" name="Line 50"/>
            <p:cNvSpPr>
              <a:spLocks noChangeShapeType="1"/>
            </p:cNvSpPr>
            <p:nvPr/>
          </p:nvSpPr>
          <p:spPr bwMode="auto">
            <a:xfrm rot="10808614" flipV="1">
              <a:off x="4272" y="2736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63" name="Line 51"/>
            <p:cNvSpPr>
              <a:spLocks noChangeShapeType="1"/>
            </p:cNvSpPr>
            <p:nvPr/>
          </p:nvSpPr>
          <p:spPr bwMode="auto">
            <a:xfrm rot="10808614" flipH="1" flipV="1">
              <a:off x="4270" y="3057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64" name="Line 52"/>
            <p:cNvSpPr>
              <a:spLocks noChangeShapeType="1"/>
            </p:cNvSpPr>
            <p:nvPr/>
          </p:nvSpPr>
          <p:spPr bwMode="auto">
            <a:xfrm rot="10808614" flipV="1">
              <a:off x="4176" y="3216"/>
              <a:ext cx="180" cy="12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6165" name="Picture 53" descr="me va 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04800"/>
            <a:ext cx="990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6166" name="Group 54"/>
          <p:cNvGrpSpPr>
            <a:grpSpLocks/>
          </p:cNvGrpSpPr>
          <p:nvPr/>
        </p:nvGrpSpPr>
        <p:grpSpPr bwMode="auto">
          <a:xfrm>
            <a:off x="3114675" y="3929063"/>
            <a:ext cx="200025" cy="1447800"/>
            <a:chOff x="1602" y="288"/>
            <a:chExt cx="126" cy="912"/>
          </a:xfrm>
        </p:grpSpPr>
        <p:sp>
          <p:nvSpPr>
            <p:cNvPr id="346167" name="Line 55"/>
            <p:cNvSpPr>
              <a:spLocks noChangeShapeType="1"/>
            </p:cNvSpPr>
            <p:nvPr/>
          </p:nvSpPr>
          <p:spPr bwMode="auto">
            <a:xfrm>
              <a:off x="1653" y="288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68" name="Line 56"/>
            <p:cNvSpPr>
              <a:spLocks noChangeShapeType="1"/>
            </p:cNvSpPr>
            <p:nvPr/>
          </p:nvSpPr>
          <p:spPr bwMode="auto">
            <a:xfrm>
              <a:off x="1653" y="576"/>
              <a:ext cx="0" cy="1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69" name="Line 57"/>
            <p:cNvSpPr>
              <a:spLocks noChangeShapeType="1"/>
            </p:cNvSpPr>
            <p:nvPr/>
          </p:nvSpPr>
          <p:spPr bwMode="auto">
            <a:xfrm flipH="1">
              <a:off x="1653" y="921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70" name="Line 58"/>
            <p:cNvSpPr>
              <a:spLocks noChangeShapeType="1"/>
            </p:cNvSpPr>
            <p:nvPr/>
          </p:nvSpPr>
          <p:spPr bwMode="auto">
            <a:xfrm flipH="1">
              <a:off x="1602" y="1056"/>
              <a:ext cx="126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6171" name="Oval 59"/>
          <p:cNvSpPr>
            <a:spLocks noChangeArrowheads="1"/>
          </p:cNvSpPr>
          <p:nvPr/>
        </p:nvSpPr>
        <p:spPr bwMode="auto">
          <a:xfrm>
            <a:off x="2978150" y="4019550"/>
            <a:ext cx="33813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72" name="Oval 60"/>
          <p:cNvSpPr>
            <a:spLocks noChangeArrowheads="1"/>
          </p:cNvSpPr>
          <p:nvPr/>
        </p:nvSpPr>
        <p:spPr bwMode="auto">
          <a:xfrm>
            <a:off x="2986088" y="3503613"/>
            <a:ext cx="338137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6173" name="Oval 61"/>
          <p:cNvSpPr>
            <a:spLocks noChangeArrowheads="1"/>
          </p:cNvSpPr>
          <p:nvPr/>
        </p:nvSpPr>
        <p:spPr bwMode="auto">
          <a:xfrm rot="5615995">
            <a:off x="6636543" y="4615657"/>
            <a:ext cx="411163" cy="381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74" name="Oval 62"/>
          <p:cNvSpPr>
            <a:spLocks noChangeArrowheads="1"/>
          </p:cNvSpPr>
          <p:nvPr/>
        </p:nvSpPr>
        <p:spPr bwMode="auto">
          <a:xfrm rot="5615995">
            <a:off x="6653212" y="4124326"/>
            <a:ext cx="409575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75" name="Oval 63"/>
          <p:cNvSpPr>
            <a:spLocks noChangeArrowheads="1"/>
          </p:cNvSpPr>
          <p:nvPr/>
        </p:nvSpPr>
        <p:spPr bwMode="auto">
          <a:xfrm>
            <a:off x="2971800" y="4572000"/>
            <a:ext cx="33813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6176" name="Oval 64"/>
          <p:cNvSpPr>
            <a:spLocks noChangeArrowheads="1"/>
          </p:cNvSpPr>
          <p:nvPr/>
        </p:nvSpPr>
        <p:spPr bwMode="auto">
          <a:xfrm rot="5615995">
            <a:off x="6648450" y="3635376"/>
            <a:ext cx="409575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6177" name="Picture 65" descr="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2005">
            <a:off x="5142707" y="7354093"/>
            <a:ext cx="1981200" cy="9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178" name="Picture 66" descr="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7514" flipH="1">
            <a:off x="-1752600" y="3887788"/>
            <a:ext cx="1638300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73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00434 -1.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46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6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346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56 0.06667 C -0.0184 0.12986 -0.03837 0.19398 -0.04288 0.25718 C -0.0474 0.31991 -0.02847 0.38194 -0.02535 0.44398 C -0.02222 0.50556 -0.02014 0.56759 -0.02379 0.62685 C -0.02743 0.68611 -0.04757 0.73218 -0.04757 0.79861 C -0.04757 0.86551 -0.03577 0.94676 -0.02379 1.02755 " pathEditMode="relative" rAng="0" ptsTypes="aaaaaA">
                                      <p:cBhvr>
                                        <p:cTn id="10" dur="5000" fill="hold"/>
                                        <p:tgtEl>
                                          <p:spTgt spid="346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" y="4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DG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35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0</Words>
  <Application>Microsoft Office PowerPoint</Application>
  <PresentationFormat>On-screen Show (4:3)</PresentationFormat>
  <Paragraphs>0</Paragraphs>
  <Slides>13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pc0001</cp:lastModifiedBy>
  <cp:revision>11</cp:revision>
  <dcterms:created xsi:type="dcterms:W3CDTF">2018-03-19T11:32:50Z</dcterms:created>
  <dcterms:modified xsi:type="dcterms:W3CDTF">2025-04-21T05:08:22Z</dcterms:modified>
</cp:coreProperties>
</file>