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11.xml" ContentType="application/vnd.openxmlformats-officedocument.theme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2.xml" ContentType="application/vnd.openxmlformats-officedocument.theme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3.xml" ContentType="application/vnd.openxmlformats-officedocument.them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theme/theme14.xml" ContentType="application/vnd.openxmlformats-officedocument.theme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5.xml" ContentType="application/vnd.openxmlformats-officedocument.theme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theme/theme16.xml" ContentType="application/vnd.openxmlformats-officedocument.theme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7.xml" ContentType="application/vnd.openxmlformats-officedocument.theme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heme/theme18.xml" ContentType="application/vnd.openxmlformats-officedocument.theme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notesSlides/notesSlide1.xml" ContentType="application/vnd.openxmlformats-officedocument.presentationml.notesSlide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activeX/activeX1.xml" ContentType="application/vnd.ms-office.activeX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activeX/activeX2.xml" ContentType="application/vnd.ms-office.activeX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notesSlides/notesSlide2.xml" ContentType="application/vnd.openxmlformats-officedocument.presentationml.notesSlide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activeX/activeX3.xml" ContentType="application/vnd.ms-office.activeX+xml"/>
  <Override PartName="/ppt/tags/tag387.xml" ContentType="application/vnd.openxmlformats-officedocument.presentationml.tags+xml"/>
  <Override PartName="/ppt/notesSlides/notesSlide3.xml" ContentType="application/vnd.openxmlformats-officedocument.presentationml.notesSlide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activeX/activeX4.xml" ContentType="application/vnd.ms-office.activeX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notesSlides/notesSlide4.xml" ContentType="application/vnd.openxmlformats-officedocument.presentationml.notesSlide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activeX/activeX5.xml" ContentType="application/vnd.ms-office.activeX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notesSlides/notesSlide5.xml" ContentType="application/vnd.openxmlformats-officedocument.presentationml.notesSlide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activeX/activeX6.xml" ContentType="application/vnd.ms-office.activeX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notesSlides/notesSlide6.xml" ContentType="application/vnd.openxmlformats-officedocument.presentationml.notesSlide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56" r:id="rId9"/>
    <p:sldMasterId id="2147483780" r:id="rId10"/>
    <p:sldMasterId id="2147483793" r:id="rId11"/>
    <p:sldMasterId id="2147483805" r:id="rId12"/>
    <p:sldMasterId id="2147483817" r:id="rId13"/>
    <p:sldMasterId id="2147483829" r:id="rId14"/>
    <p:sldMasterId id="2147483841" r:id="rId15"/>
    <p:sldMasterId id="2147483854" r:id="rId16"/>
    <p:sldMasterId id="2147483867" r:id="rId17"/>
  </p:sldMasterIdLst>
  <p:notesMasterIdLst>
    <p:notesMasterId r:id="rId58"/>
  </p:notesMasterIdLst>
  <p:sldIdLst>
    <p:sldId id="294" r:id="rId18"/>
    <p:sldId id="293" r:id="rId19"/>
    <p:sldId id="313" r:id="rId20"/>
    <p:sldId id="291" r:id="rId21"/>
    <p:sldId id="290" r:id="rId22"/>
    <p:sldId id="279" r:id="rId23"/>
    <p:sldId id="289" r:id="rId24"/>
    <p:sldId id="288" r:id="rId25"/>
    <p:sldId id="319" r:id="rId26"/>
    <p:sldId id="323" r:id="rId27"/>
    <p:sldId id="324" r:id="rId28"/>
    <p:sldId id="325" r:id="rId29"/>
    <p:sldId id="320" r:id="rId30"/>
    <p:sldId id="326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3" r:id="rId39"/>
    <p:sldId id="302" r:id="rId40"/>
    <p:sldId id="321" r:id="rId41"/>
    <p:sldId id="269" r:id="rId42"/>
    <p:sldId id="305" r:id="rId43"/>
    <p:sldId id="270" r:id="rId44"/>
    <p:sldId id="272" r:id="rId45"/>
    <p:sldId id="271" r:id="rId46"/>
    <p:sldId id="322" r:id="rId47"/>
    <p:sldId id="274" r:id="rId48"/>
    <p:sldId id="327" r:id="rId49"/>
    <p:sldId id="307" r:id="rId50"/>
    <p:sldId id="276" r:id="rId51"/>
    <p:sldId id="328" r:id="rId52"/>
    <p:sldId id="308" r:id="rId53"/>
    <p:sldId id="309" r:id="rId54"/>
    <p:sldId id="310" r:id="rId55"/>
    <p:sldId id="311" r:id="rId56"/>
    <p:sldId id="312" r:id="rId57"/>
  </p:sldIdLst>
  <p:sldSz cx="9144000" cy="6858000" type="screen4x3"/>
  <p:notesSz cx="6858000" cy="9144000"/>
  <p:custDataLst>
    <p:tags r:id="rId5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9641"/>
    <a:srgbClr val="000099"/>
    <a:srgbClr val="231DA3"/>
    <a:srgbClr val="FF0000"/>
    <a:srgbClr val="000000"/>
    <a:srgbClr val="FFFFCC"/>
    <a:srgbClr val="FFFFFF"/>
    <a:srgbClr val="08602A"/>
    <a:srgbClr val="FF6699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28" autoAdjust="0"/>
    <p:restoredTop sz="93950" autoAdjust="0"/>
  </p:normalViewPr>
  <p:slideViewPr>
    <p:cSldViewPr>
      <p:cViewPr varScale="1">
        <p:scale>
          <a:sx n="101" d="100"/>
          <a:sy n="101" d="100"/>
        </p:scale>
        <p:origin x="270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26" Type="http://schemas.openxmlformats.org/officeDocument/2006/relationships/slide" Target="slides/slide9.xml"/><Relationship Id="rId39" Type="http://schemas.openxmlformats.org/officeDocument/2006/relationships/slide" Target="slides/slide22.xml"/><Relationship Id="rId21" Type="http://schemas.openxmlformats.org/officeDocument/2006/relationships/slide" Target="slides/slide4.xml"/><Relationship Id="rId34" Type="http://schemas.openxmlformats.org/officeDocument/2006/relationships/slide" Target="slides/slide17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2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tags" Target="tags/tag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EDDB9-F8C7-4A8C-B012-EF5D987088E6}" type="datetimeFigureOut">
              <a:rPr lang="en-US" smtClean="0"/>
              <a:pPr/>
              <a:t>17-Jan-19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DED2E6-7CC5-4FD9-835B-7FE1295240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53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28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893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2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17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DED2E6-7CC5-4FD9-835B-7FE1295240D2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73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73893-54DA-470A-AAB1-C1CD2D0F470F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8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0.xml"/><Relationship Id="rId3" Type="http://schemas.openxmlformats.org/officeDocument/2006/relationships/tags" Target="../tags/tag172.xml"/><Relationship Id="rId7" Type="http://schemas.openxmlformats.org/officeDocument/2006/relationships/tags" Target="../tags/tag176.xml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5" Type="http://schemas.openxmlformats.org/officeDocument/2006/relationships/tags" Target="../tags/tag174.xml"/><Relationship Id="rId4" Type="http://schemas.openxmlformats.org/officeDocument/2006/relationships/tags" Target="../tags/tag17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86.xml"/><Relationship Id="rId4" Type="http://schemas.openxmlformats.org/officeDocument/2006/relationships/tags" Target="../tags/tag185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189.xml"/><Relationship Id="rId2" Type="http://schemas.openxmlformats.org/officeDocument/2006/relationships/tags" Target="../tags/tag188.xml"/><Relationship Id="rId1" Type="http://schemas.openxmlformats.org/officeDocument/2006/relationships/tags" Target="../tags/tag187.xml"/><Relationship Id="rId6" Type="http://schemas.openxmlformats.org/officeDocument/2006/relationships/slideMaster" Target="../slideMasters/slideMaster11.xml"/><Relationship Id="rId5" Type="http://schemas.openxmlformats.org/officeDocument/2006/relationships/tags" Target="../tags/tag191.xml"/><Relationship Id="rId4" Type="http://schemas.openxmlformats.org/officeDocument/2006/relationships/tags" Target="../tags/tag19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tags" Target="../tags/tag194.xml"/><Relationship Id="rId2" Type="http://schemas.openxmlformats.org/officeDocument/2006/relationships/tags" Target="../tags/tag193.xml"/><Relationship Id="rId1" Type="http://schemas.openxmlformats.org/officeDocument/2006/relationships/tags" Target="../tags/tag192.xml"/><Relationship Id="rId5" Type="http://schemas.openxmlformats.org/officeDocument/2006/relationships/slideMaster" Target="../slideMasters/slideMaster11.xml"/><Relationship Id="rId4" Type="http://schemas.openxmlformats.org/officeDocument/2006/relationships/tags" Target="../tags/tag19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0.xml"/><Relationship Id="rId4" Type="http://schemas.openxmlformats.org/officeDocument/2006/relationships/tags" Target="../tags/tag29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20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05.xml"/><Relationship Id="rId4" Type="http://schemas.openxmlformats.org/officeDocument/2006/relationships/tags" Target="../tags/tag20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" Type="http://schemas.openxmlformats.org/officeDocument/2006/relationships/tags" Target="../tags/tag20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10.xml"/><Relationship Id="rId4" Type="http://schemas.openxmlformats.org/officeDocument/2006/relationships/tags" Target="../tags/tag20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213.xml"/><Relationship Id="rId2" Type="http://schemas.openxmlformats.org/officeDocument/2006/relationships/tags" Target="../tags/tag212.xml"/><Relationship Id="rId1" Type="http://schemas.openxmlformats.org/officeDocument/2006/relationships/tags" Target="../tags/tag211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21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5.xml"/><Relationship Id="rId4" Type="http://schemas.openxmlformats.org/officeDocument/2006/relationships/tags" Target="../tags/tag34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tags" Target="../tags/tag222.xml"/><Relationship Id="rId2" Type="http://schemas.openxmlformats.org/officeDocument/2006/relationships/tags" Target="../tags/tag221.xml"/><Relationship Id="rId1" Type="http://schemas.openxmlformats.org/officeDocument/2006/relationships/tags" Target="../tags/tag220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4.xml"/><Relationship Id="rId4" Type="http://schemas.openxmlformats.org/officeDocument/2006/relationships/tags" Target="../tags/tag223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tags" Target="../tags/tag227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slideMaster" Target="../slideMasters/slideMaster13.xml"/><Relationship Id="rId5" Type="http://schemas.openxmlformats.org/officeDocument/2006/relationships/tags" Target="../tags/tag229.xml"/><Relationship Id="rId4" Type="http://schemas.openxmlformats.org/officeDocument/2006/relationships/tags" Target="../tags/tag22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5" Type="http://schemas.openxmlformats.org/officeDocument/2006/relationships/slideMaster" Target="../slideMasters/slideMaster13.xml"/><Relationship Id="rId4" Type="http://schemas.openxmlformats.org/officeDocument/2006/relationships/tags" Target="../tags/tag23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tags" Target="../tags/tag236.xml"/><Relationship Id="rId2" Type="http://schemas.openxmlformats.org/officeDocument/2006/relationships/tags" Target="../tags/tag235.xml"/><Relationship Id="rId1" Type="http://schemas.openxmlformats.org/officeDocument/2006/relationships/tags" Target="../tags/tag234.xml"/><Relationship Id="rId4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46.xml"/><Relationship Id="rId4" Type="http://schemas.openxmlformats.org/officeDocument/2006/relationships/tags" Target="../tags/tag245.xml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slideMaster" Target="../slideMasters/slideMaster14.xml"/><Relationship Id="rId5" Type="http://schemas.openxmlformats.org/officeDocument/2006/relationships/tags" Target="../tags/tag251.xml"/><Relationship Id="rId4" Type="http://schemas.openxmlformats.org/officeDocument/2006/relationships/tags" Target="../tags/tag25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tags" Target="../tags/tag254.xml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5" Type="http://schemas.openxmlformats.org/officeDocument/2006/relationships/slideMaster" Target="../slideMasters/slideMaster14.xml"/><Relationship Id="rId4" Type="http://schemas.openxmlformats.org/officeDocument/2006/relationships/tags" Target="../tags/tag25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27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4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289.xml"/><Relationship Id="rId2" Type="http://schemas.openxmlformats.org/officeDocument/2006/relationships/tags" Target="../tags/tag288.xml"/><Relationship Id="rId1" Type="http://schemas.openxmlformats.org/officeDocument/2006/relationships/tags" Target="../tags/tag287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291.xml"/><Relationship Id="rId4" Type="http://schemas.openxmlformats.org/officeDocument/2006/relationships/tags" Target="../tags/tag290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9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tags" Target="../tags/tag308.xml"/><Relationship Id="rId2" Type="http://schemas.openxmlformats.org/officeDocument/2006/relationships/tags" Target="../tags/tag307.xml"/><Relationship Id="rId1" Type="http://schemas.openxmlformats.org/officeDocument/2006/relationships/tags" Target="../tags/tag306.xml"/><Relationship Id="rId4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tags" Target="../tags/tag47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49.xml"/><Relationship Id="rId4" Type="http://schemas.openxmlformats.org/officeDocument/2006/relationships/tags" Target="../tags/tag48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3.xml"/><Relationship Id="rId4" Type="http://schemas.openxmlformats.org/officeDocument/2006/relationships/tags" Target="../tags/tag5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68.xml"/><Relationship Id="rId4" Type="http://schemas.openxmlformats.org/officeDocument/2006/relationships/tags" Target="../tags/tag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4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slideMaster" Target="../slideMasters/slideMaster4.xml"/><Relationship Id="rId4" Type="http://schemas.openxmlformats.org/officeDocument/2006/relationships/tags" Target="../tags/tag7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87.xml"/><Relationship Id="rId4" Type="http://schemas.openxmlformats.org/officeDocument/2006/relationships/tags" Target="../tags/tag86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92.xml"/><Relationship Id="rId4" Type="http://schemas.openxmlformats.org/officeDocument/2006/relationships/tags" Target="../tags/tag9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tags" Target="../tags/tag93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9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06.xml"/><Relationship Id="rId4" Type="http://schemas.openxmlformats.org/officeDocument/2006/relationships/tags" Target="../tags/tag10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slideMaster" Target="../slideMasters/slideMaster6.xml"/><Relationship Id="rId5" Type="http://schemas.openxmlformats.org/officeDocument/2006/relationships/tags" Target="../tags/tag111.xml"/><Relationship Id="rId4" Type="http://schemas.openxmlformats.org/officeDocument/2006/relationships/tags" Target="../tags/tag1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" Type="http://schemas.openxmlformats.org/officeDocument/2006/relationships/tags" Target="../tags/tag112.xml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1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25.xml"/><Relationship Id="rId4" Type="http://schemas.openxmlformats.org/officeDocument/2006/relationships/tags" Target="../tags/tag124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128.xml"/><Relationship Id="rId2" Type="http://schemas.openxmlformats.org/officeDocument/2006/relationships/tags" Target="../tags/tag127.xml"/><Relationship Id="rId1" Type="http://schemas.openxmlformats.org/officeDocument/2006/relationships/tags" Target="../tags/tag126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30.xml"/><Relationship Id="rId4" Type="http://schemas.openxmlformats.org/officeDocument/2006/relationships/tags" Target="../tags/tag129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13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5" Type="http://schemas.openxmlformats.org/officeDocument/2006/relationships/slideMaster" Target="../slideMasters/slideMaster8.xml"/><Relationship Id="rId4" Type="http://schemas.openxmlformats.org/officeDocument/2006/relationships/tags" Target="../tags/tag14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153.xml"/><Relationship Id="rId2" Type="http://schemas.openxmlformats.org/officeDocument/2006/relationships/tags" Target="../tags/tag152.xml"/><Relationship Id="rId1" Type="http://schemas.openxmlformats.org/officeDocument/2006/relationships/tags" Target="../tags/tag151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55.xml"/><Relationship Id="rId4" Type="http://schemas.openxmlformats.org/officeDocument/2006/relationships/tags" Target="../tags/tag15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tags" Target="../tags/tag158.xml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0.xml"/><Relationship Id="rId4" Type="http://schemas.openxmlformats.org/officeDocument/2006/relationships/tags" Target="../tags/tag15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16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B6E2F8-0A5F-4594-8674-FB680E97E1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009463"/>
      </p:ext>
    </p:extLst>
  </p:cSld>
  <p:clrMapOvr>
    <a:masterClrMapping/>
  </p:clrMapOvr>
  <p:transition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5FD62E-E188-474B-B899-585ED9EA198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740608"/>
      </p:ext>
    </p:extLst>
  </p:cSld>
  <p:clrMapOvr>
    <a:masterClrMapping/>
  </p:clrMapOvr>
  <p:transition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259BD5-530F-40A7-9A19-C39FE8B38E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674939"/>
      </p:ext>
    </p:extLst>
  </p:cSld>
  <p:clrMapOvr>
    <a:masterClrMapping/>
  </p:clrMapOvr>
  <p:transition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B025CF-BC3F-4592-8B77-A5252CDCE2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435016"/>
      </p:ext>
    </p:extLst>
  </p:cSld>
  <p:clrMapOvr>
    <a:masterClrMapping/>
  </p:clrMapOvr>
  <p:transition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CE82FD-594A-4977-8E9C-F0A228682A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7611"/>
      </p:ext>
    </p:extLst>
  </p:cSld>
  <p:clrMapOvr>
    <a:masterClrMapping/>
  </p:clrMapOvr>
  <p:transition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C6F5F2-9B3D-432F-BC07-7B83949077F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70695"/>
      </p:ext>
    </p:extLst>
  </p:cSld>
  <p:clrMapOvr>
    <a:masterClrMapping/>
  </p:clrMapOvr>
  <p:transition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DEF260-716C-4911-AC7A-4BD52B36B8F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450855"/>
      </p:ext>
    </p:extLst>
  </p:cSld>
  <p:clrMapOvr>
    <a:masterClrMapping/>
  </p:clrMapOvr>
  <p:transition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73E65D-5A41-419A-8918-655866C8475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542897"/>
      </p:ext>
    </p:extLst>
  </p:cSld>
  <p:clrMapOvr>
    <a:masterClrMapping/>
  </p:clrMapOvr>
  <p:transition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B49A4-CDD1-4617-87BA-3660A766F1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219068"/>
      </p:ext>
    </p:extLst>
  </p:cSld>
  <p:clrMapOvr>
    <a:masterClrMapping/>
  </p:clrMapOvr>
  <p:transition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54297-C197-443D-BEC8-5463727F20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9531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8A6A8-B53F-4129-BAD4-6589E4220F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785510"/>
      </p:ext>
    </p:extLst>
  </p:cSld>
  <p:clrMapOvr>
    <a:masterClrMapping/>
  </p:clrMapOvr>
  <p:transition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  <p:custDataLst>
              <p:tags r:id="rId3"/>
            </p:custDataLst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  <p:custDataLst>
              <p:tags r:id="rId4"/>
            </p:custDataLst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7DF11F8-2E70-4900-9C11-11DA0E710DA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003661"/>
      </p:ext>
    </p:extLst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72600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223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8165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748762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2035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41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67468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33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854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6924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804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75337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84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160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980600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837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36818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310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34282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752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842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040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2069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86017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562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832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57169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5680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2507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3596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4807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31150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7137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24848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561227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3258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000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3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33429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6421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483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3696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5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35982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0483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14231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78862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35749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22996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8455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9184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036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212965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42936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13345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053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385357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269209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25526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9138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566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9246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228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959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8793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20098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3964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8664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71007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42851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0308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3708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7396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434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546678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8546" name="Group 2"/>
          <p:cNvGrpSpPr>
            <a:grpSpLocks/>
          </p:cNvGrpSpPr>
          <p:nvPr/>
        </p:nvGrpSpPr>
        <p:grpSpPr bwMode="auto">
          <a:xfrm>
            <a:off x="319088" y="1752600"/>
            <a:ext cx="8824912" cy="5129213"/>
            <a:chOff x="201" y="1104"/>
            <a:chExt cx="5559" cy="3231"/>
          </a:xfrm>
        </p:grpSpPr>
        <p:sp>
          <p:nvSpPr>
            <p:cNvPr id="108547" name="Freeform 3"/>
            <p:cNvSpPr>
              <a:spLocks/>
            </p:cNvSpPr>
            <p:nvPr/>
          </p:nvSpPr>
          <p:spPr bwMode="ltGray">
            <a:xfrm>
              <a:off x="210" y="1104"/>
              <a:ext cx="5550" cy="3216"/>
            </a:xfrm>
            <a:custGeom>
              <a:avLst/>
              <a:gdLst/>
              <a:ahLst/>
              <a:cxnLst>
                <a:cxn ang="0">
                  <a:pos x="335" y="0"/>
                </a:cxn>
                <a:cxn ang="0">
                  <a:pos x="333" y="1290"/>
                </a:cxn>
                <a:cxn ang="0">
                  <a:pos x="0" y="1290"/>
                </a:cxn>
                <a:cxn ang="0">
                  <a:pos x="6" y="3210"/>
                </a:cxn>
                <a:cxn ang="0">
                  <a:pos x="5550" y="3216"/>
                </a:cxn>
                <a:cxn ang="0">
                  <a:pos x="5550" y="0"/>
                </a:cxn>
                <a:cxn ang="0">
                  <a:pos x="335" y="0"/>
                </a:cxn>
                <a:cxn ang="0">
                  <a:pos x="335" y="0"/>
                </a:cxn>
              </a:cxnLst>
              <a:rect l="0" t="0" r="r" b="b"/>
              <a:pathLst>
                <a:path w="5550" h="3216">
                  <a:moveTo>
                    <a:pt x="335" y="0"/>
                  </a:moveTo>
                  <a:lnTo>
                    <a:pt x="333" y="1290"/>
                  </a:lnTo>
                  <a:lnTo>
                    <a:pt x="0" y="1290"/>
                  </a:lnTo>
                  <a:lnTo>
                    <a:pt x="6" y="3210"/>
                  </a:lnTo>
                  <a:lnTo>
                    <a:pt x="5550" y="3216"/>
                  </a:lnTo>
                  <a:lnTo>
                    <a:pt x="5550" y="0"/>
                  </a:lnTo>
                  <a:lnTo>
                    <a:pt x="335" y="0"/>
                  </a:lnTo>
                  <a:lnTo>
                    <a:pt x="335" y="0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8" name="Freeform 4"/>
            <p:cNvSpPr>
              <a:spLocks/>
            </p:cNvSpPr>
            <p:nvPr/>
          </p:nvSpPr>
          <p:spPr bwMode="ltGray">
            <a:xfrm>
              <a:off x="528" y="2400"/>
              <a:ext cx="5232" cy="19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49" name="Freeform 5"/>
            <p:cNvSpPr>
              <a:spLocks/>
            </p:cNvSpPr>
            <p:nvPr/>
          </p:nvSpPr>
          <p:spPr bwMode="ltGray">
            <a:xfrm>
              <a:off x="201" y="2377"/>
              <a:ext cx="3455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0" name="Freeform 6"/>
            <p:cNvSpPr>
              <a:spLocks/>
            </p:cNvSpPr>
            <p:nvPr/>
          </p:nvSpPr>
          <p:spPr bwMode="ltGray">
            <a:xfrm>
              <a:off x="528" y="1104"/>
              <a:ext cx="4894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1" name="Freeform 7"/>
            <p:cNvSpPr>
              <a:spLocks/>
            </p:cNvSpPr>
            <p:nvPr/>
          </p:nvSpPr>
          <p:spPr bwMode="ltGray">
            <a:xfrm>
              <a:off x="201" y="2377"/>
              <a:ext cx="30" cy="195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52" name="Freeform 8"/>
            <p:cNvSpPr>
              <a:spLocks/>
            </p:cNvSpPr>
            <p:nvPr/>
          </p:nvSpPr>
          <p:spPr bwMode="ltGray">
            <a:xfrm>
              <a:off x="528" y="1104"/>
              <a:ext cx="29" cy="32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8553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990600" y="1905000"/>
            <a:ext cx="7772400" cy="1736725"/>
          </a:xfrm>
        </p:spPr>
        <p:txBody>
          <a:bodyPr anchor="t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8554" name="Rectangle 1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90600" y="3962400"/>
            <a:ext cx="6781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8555" name="Rectangle 11"/>
          <p:cNvSpPr>
            <a:spLocks noGrp="1" noChangeArrowheads="1"/>
          </p:cNvSpPr>
          <p:nvPr>
            <p:ph type="dt" sz="quarter" idx="2"/>
          </p:nvPr>
        </p:nvSpPr>
        <p:spPr>
          <a:xfrm>
            <a:off x="9906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6" name="Rectangle 12"/>
          <p:cNvSpPr>
            <a:spLocks noGrp="1" noChangeArrowheads="1"/>
          </p:cNvSpPr>
          <p:nvPr>
            <p:ph type="ftr" sz="quarter" idx="3"/>
          </p:nvPr>
        </p:nvSpPr>
        <p:spPr>
          <a:xfrm>
            <a:off x="3468688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8557" name="Rectangle 1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BBF332BC-5478-4426-B6CF-057AD0753C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4293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F18EA6-2185-4E5D-9CC1-99BB9A149AD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826334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E0E5F-AB69-4E64-A050-06C17E441D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99367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18075" y="1905000"/>
            <a:ext cx="3927475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ED9732-B9C7-4D56-8E64-AE26AD386E3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4007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EF15A-1FEA-4150-89B9-BB869CFB10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38348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1E08761-EA67-455F-8151-B200B6917D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7639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203906AF-44DB-4AE4-BB3B-FC7F74E5F2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898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C1137-CA7C-4B9C-AFED-DA1DAC278FF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73781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37F635-4B94-4C3C-B4C1-01EA9BBDF4A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371116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509A56-3098-444E-AD2B-52E08DF28CA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26644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4785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8463" y="244475"/>
            <a:ext cx="2097087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44475"/>
            <a:ext cx="6138863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365BE4-E76F-45F1-8AD4-67A60CBB346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49746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44475"/>
            <a:ext cx="838835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4290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937375" y="6245225"/>
            <a:ext cx="1901825" cy="476250"/>
          </a:xfrm>
        </p:spPr>
        <p:txBody>
          <a:bodyPr/>
          <a:lstStyle>
            <a:lvl1pPr>
              <a:defRPr/>
            </a:lvl1pPr>
          </a:lstStyle>
          <a:p>
            <a:fld id="{5EF7CF30-BE96-412D-8400-16689BDA9A3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43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1885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184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787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68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855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0232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8045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51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854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5924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623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150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59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5048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90096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897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2088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4470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542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17-Jan-19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545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824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54917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90493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5113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53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01657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80554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5643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44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17-Jan-19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048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2126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9634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9665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577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3587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53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5211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6405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182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17-Jan-19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022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89466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00755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1581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3314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4209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5057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2092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382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688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17-Jan-19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98657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2382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311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25020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80810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511083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0832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962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32692-0CA9-4881-B732-A3F42B3E0D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8500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74ABD0-08EB-499E-A581-06F52BA8060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301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17-Jan-19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2D44D-841B-4549-BA7B-5CE9838331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615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3E4CB4-CB84-467F-8009-157365F841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775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8150-81C9-4A10-B918-CA1FDD0A9CC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32716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589F3-5C47-45AE-812E-D0F2EC8D62B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80044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>
            <p:custDataLst>
              <p:tags r:id="rId1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D70396EE-106B-425C-BED4-D838D505F6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5940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C291B7-7086-44DB-B916-1BD44657BE6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0430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6" name="Round Single Corner Rectangle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E245D-50DA-4076-BAC3-81B86D630D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6326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EBD810-CFB5-4BC3-A1DF-EF6108A214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1622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559AA3-5052-4CCA-B2DC-89D144DB289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3294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33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/>
              <a:pPr/>
              <a:t>17-Jan-19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55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9554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6364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84421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10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62030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9384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3242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7826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399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theme" Target="../theme/theme10.xml"/><Relationship Id="rId18" Type="http://schemas.openxmlformats.org/officeDocument/2006/relationships/tags" Target="../tags/tag169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tags" Target="../tags/tag168.xml"/><Relationship Id="rId2" Type="http://schemas.openxmlformats.org/officeDocument/2006/relationships/slideLayout" Target="../slideLayouts/slideLayout101.xml"/><Relationship Id="rId16" Type="http://schemas.openxmlformats.org/officeDocument/2006/relationships/tags" Target="../tags/tag167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tags" Target="../tags/tag166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tags" Target="../tags/tag165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tags" Target="../tags/tag177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11.xml"/><Relationship Id="rId17" Type="http://schemas.openxmlformats.org/officeDocument/2006/relationships/tags" Target="../tags/tag181.xml"/><Relationship Id="rId2" Type="http://schemas.openxmlformats.org/officeDocument/2006/relationships/slideLayout" Target="../slideLayouts/slideLayout113.xml"/><Relationship Id="rId16" Type="http://schemas.openxmlformats.org/officeDocument/2006/relationships/tags" Target="../tags/tag180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ags" Target="../tags/tag179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tags" Target="../tags/tag17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tags" Target="../tags/tag196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12.xml"/><Relationship Id="rId17" Type="http://schemas.openxmlformats.org/officeDocument/2006/relationships/tags" Target="../tags/tag200.xml"/><Relationship Id="rId2" Type="http://schemas.openxmlformats.org/officeDocument/2006/relationships/slideLayout" Target="../slideLayouts/slideLayout124.xml"/><Relationship Id="rId16" Type="http://schemas.openxmlformats.org/officeDocument/2006/relationships/tags" Target="../tags/tag199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ags" Target="../tags/tag198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tags" Target="../tags/tag197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tags" Target="../tags/tag215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13.xml"/><Relationship Id="rId17" Type="http://schemas.openxmlformats.org/officeDocument/2006/relationships/tags" Target="../tags/tag219.xml"/><Relationship Id="rId2" Type="http://schemas.openxmlformats.org/officeDocument/2006/relationships/slideLayout" Target="../slideLayouts/slideLayout135.xml"/><Relationship Id="rId16" Type="http://schemas.openxmlformats.org/officeDocument/2006/relationships/tags" Target="../tags/tag218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tags" Target="../tags/tag217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tags" Target="../tags/tag216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2.xml"/><Relationship Id="rId13" Type="http://schemas.openxmlformats.org/officeDocument/2006/relationships/tags" Target="../tags/tag237.xml"/><Relationship Id="rId3" Type="http://schemas.openxmlformats.org/officeDocument/2006/relationships/slideLayout" Target="../slideLayouts/slideLayout147.xml"/><Relationship Id="rId7" Type="http://schemas.openxmlformats.org/officeDocument/2006/relationships/slideLayout" Target="../slideLayouts/slideLayout151.xml"/><Relationship Id="rId12" Type="http://schemas.openxmlformats.org/officeDocument/2006/relationships/theme" Target="../theme/theme14.xml"/><Relationship Id="rId17" Type="http://schemas.openxmlformats.org/officeDocument/2006/relationships/tags" Target="../tags/tag241.xml"/><Relationship Id="rId2" Type="http://schemas.openxmlformats.org/officeDocument/2006/relationships/slideLayout" Target="../slideLayouts/slideLayout146.xml"/><Relationship Id="rId16" Type="http://schemas.openxmlformats.org/officeDocument/2006/relationships/tags" Target="../tags/tag240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5" Type="http://schemas.openxmlformats.org/officeDocument/2006/relationships/slideLayout" Target="../slideLayouts/slideLayout149.xml"/><Relationship Id="rId15" Type="http://schemas.openxmlformats.org/officeDocument/2006/relationships/tags" Target="../tags/tag239.xml"/><Relationship Id="rId10" Type="http://schemas.openxmlformats.org/officeDocument/2006/relationships/slideLayout" Target="../slideLayouts/slideLayout154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tags" Target="../tags/tag23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3.xml"/><Relationship Id="rId13" Type="http://schemas.openxmlformats.org/officeDocument/2006/relationships/theme" Target="../theme/theme15.xml"/><Relationship Id="rId18" Type="http://schemas.openxmlformats.org/officeDocument/2006/relationships/tags" Target="../tags/tag260.xml"/><Relationship Id="rId26" Type="http://schemas.openxmlformats.org/officeDocument/2006/relationships/tags" Target="../tags/tag268.xml"/><Relationship Id="rId3" Type="http://schemas.openxmlformats.org/officeDocument/2006/relationships/slideLayout" Target="../slideLayouts/slideLayout158.xml"/><Relationship Id="rId21" Type="http://schemas.openxmlformats.org/officeDocument/2006/relationships/tags" Target="../tags/tag263.xml"/><Relationship Id="rId7" Type="http://schemas.openxmlformats.org/officeDocument/2006/relationships/slideLayout" Target="../slideLayouts/slideLayout162.xml"/><Relationship Id="rId12" Type="http://schemas.openxmlformats.org/officeDocument/2006/relationships/slideLayout" Target="../slideLayouts/slideLayout167.xml"/><Relationship Id="rId17" Type="http://schemas.openxmlformats.org/officeDocument/2006/relationships/tags" Target="../tags/tag259.xml"/><Relationship Id="rId25" Type="http://schemas.openxmlformats.org/officeDocument/2006/relationships/tags" Target="../tags/tag267.xml"/><Relationship Id="rId2" Type="http://schemas.openxmlformats.org/officeDocument/2006/relationships/slideLayout" Target="../slideLayouts/slideLayout157.xml"/><Relationship Id="rId16" Type="http://schemas.openxmlformats.org/officeDocument/2006/relationships/tags" Target="../tags/tag258.xml"/><Relationship Id="rId20" Type="http://schemas.openxmlformats.org/officeDocument/2006/relationships/tags" Target="../tags/tag262.xml"/><Relationship Id="rId1" Type="http://schemas.openxmlformats.org/officeDocument/2006/relationships/slideLayout" Target="../slideLayouts/slideLayout156.xml"/><Relationship Id="rId6" Type="http://schemas.openxmlformats.org/officeDocument/2006/relationships/slideLayout" Target="../slideLayouts/slideLayout161.xml"/><Relationship Id="rId11" Type="http://schemas.openxmlformats.org/officeDocument/2006/relationships/slideLayout" Target="../slideLayouts/slideLayout166.xml"/><Relationship Id="rId24" Type="http://schemas.openxmlformats.org/officeDocument/2006/relationships/tags" Target="../tags/tag266.xml"/><Relationship Id="rId5" Type="http://schemas.openxmlformats.org/officeDocument/2006/relationships/slideLayout" Target="../slideLayouts/slideLayout160.xml"/><Relationship Id="rId15" Type="http://schemas.openxmlformats.org/officeDocument/2006/relationships/tags" Target="../tags/tag257.xml"/><Relationship Id="rId23" Type="http://schemas.openxmlformats.org/officeDocument/2006/relationships/tags" Target="../tags/tag265.xml"/><Relationship Id="rId10" Type="http://schemas.openxmlformats.org/officeDocument/2006/relationships/slideLayout" Target="../slideLayouts/slideLayout165.xml"/><Relationship Id="rId19" Type="http://schemas.openxmlformats.org/officeDocument/2006/relationships/tags" Target="../tags/tag261.xml"/><Relationship Id="rId4" Type="http://schemas.openxmlformats.org/officeDocument/2006/relationships/slideLayout" Target="../slideLayouts/slideLayout159.xml"/><Relationship Id="rId9" Type="http://schemas.openxmlformats.org/officeDocument/2006/relationships/slideLayout" Target="../slideLayouts/slideLayout164.xml"/><Relationship Id="rId14" Type="http://schemas.openxmlformats.org/officeDocument/2006/relationships/tags" Target="../tags/tag256.xml"/><Relationship Id="rId22" Type="http://schemas.openxmlformats.org/officeDocument/2006/relationships/tags" Target="../tags/tag264.xml"/><Relationship Id="rId27" Type="http://schemas.openxmlformats.org/officeDocument/2006/relationships/tags" Target="../tags/tag2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5.xml"/><Relationship Id="rId13" Type="http://schemas.openxmlformats.org/officeDocument/2006/relationships/theme" Target="../theme/theme16.xml"/><Relationship Id="rId18" Type="http://schemas.openxmlformats.org/officeDocument/2006/relationships/tags" Target="../tags/tag277.xml"/><Relationship Id="rId26" Type="http://schemas.openxmlformats.org/officeDocument/2006/relationships/tags" Target="../tags/tag285.xml"/><Relationship Id="rId3" Type="http://schemas.openxmlformats.org/officeDocument/2006/relationships/slideLayout" Target="../slideLayouts/slideLayout170.xml"/><Relationship Id="rId21" Type="http://schemas.openxmlformats.org/officeDocument/2006/relationships/tags" Target="../tags/tag280.xml"/><Relationship Id="rId7" Type="http://schemas.openxmlformats.org/officeDocument/2006/relationships/slideLayout" Target="../slideLayouts/slideLayout174.xml"/><Relationship Id="rId12" Type="http://schemas.openxmlformats.org/officeDocument/2006/relationships/slideLayout" Target="../slideLayouts/slideLayout179.xml"/><Relationship Id="rId17" Type="http://schemas.openxmlformats.org/officeDocument/2006/relationships/tags" Target="../tags/tag276.xml"/><Relationship Id="rId25" Type="http://schemas.openxmlformats.org/officeDocument/2006/relationships/tags" Target="../tags/tag284.xml"/><Relationship Id="rId2" Type="http://schemas.openxmlformats.org/officeDocument/2006/relationships/slideLayout" Target="../slideLayouts/slideLayout169.xml"/><Relationship Id="rId16" Type="http://schemas.openxmlformats.org/officeDocument/2006/relationships/tags" Target="../tags/tag275.xml"/><Relationship Id="rId20" Type="http://schemas.openxmlformats.org/officeDocument/2006/relationships/tags" Target="../tags/tag279.xml"/><Relationship Id="rId1" Type="http://schemas.openxmlformats.org/officeDocument/2006/relationships/slideLayout" Target="../slideLayouts/slideLayout168.xml"/><Relationship Id="rId6" Type="http://schemas.openxmlformats.org/officeDocument/2006/relationships/slideLayout" Target="../slideLayouts/slideLayout173.xml"/><Relationship Id="rId11" Type="http://schemas.openxmlformats.org/officeDocument/2006/relationships/slideLayout" Target="../slideLayouts/slideLayout178.xml"/><Relationship Id="rId24" Type="http://schemas.openxmlformats.org/officeDocument/2006/relationships/tags" Target="../tags/tag283.xml"/><Relationship Id="rId5" Type="http://schemas.openxmlformats.org/officeDocument/2006/relationships/slideLayout" Target="../slideLayouts/slideLayout172.xml"/><Relationship Id="rId15" Type="http://schemas.openxmlformats.org/officeDocument/2006/relationships/tags" Target="../tags/tag274.xml"/><Relationship Id="rId23" Type="http://schemas.openxmlformats.org/officeDocument/2006/relationships/tags" Target="../tags/tag282.xml"/><Relationship Id="rId10" Type="http://schemas.openxmlformats.org/officeDocument/2006/relationships/slideLayout" Target="../slideLayouts/slideLayout177.xml"/><Relationship Id="rId19" Type="http://schemas.openxmlformats.org/officeDocument/2006/relationships/tags" Target="../tags/tag278.xml"/><Relationship Id="rId4" Type="http://schemas.openxmlformats.org/officeDocument/2006/relationships/slideLayout" Target="../slideLayouts/slideLayout171.xml"/><Relationship Id="rId9" Type="http://schemas.openxmlformats.org/officeDocument/2006/relationships/slideLayout" Target="../slideLayouts/slideLayout176.xml"/><Relationship Id="rId14" Type="http://schemas.openxmlformats.org/officeDocument/2006/relationships/tags" Target="../tags/tag273.xml"/><Relationship Id="rId22" Type="http://schemas.openxmlformats.org/officeDocument/2006/relationships/tags" Target="../tags/tag281.xml"/><Relationship Id="rId27" Type="http://schemas.openxmlformats.org/officeDocument/2006/relationships/tags" Target="../tags/tag286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7.xml"/><Relationship Id="rId13" Type="http://schemas.openxmlformats.org/officeDocument/2006/relationships/theme" Target="../theme/theme17.xml"/><Relationship Id="rId18" Type="http://schemas.openxmlformats.org/officeDocument/2006/relationships/tags" Target="../tags/tag296.xml"/><Relationship Id="rId26" Type="http://schemas.openxmlformats.org/officeDocument/2006/relationships/tags" Target="../tags/tag304.xml"/><Relationship Id="rId3" Type="http://schemas.openxmlformats.org/officeDocument/2006/relationships/slideLayout" Target="../slideLayouts/slideLayout182.xml"/><Relationship Id="rId21" Type="http://schemas.openxmlformats.org/officeDocument/2006/relationships/tags" Target="../tags/tag299.xml"/><Relationship Id="rId7" Type="http://schemas.openxmlformats.org/officeDocument/2006/relationships/slideLayout" Target="../slideLayouts/slideLayout186.xml"/><Relationship Id="rId12" Type="http://schemas.openxmlformats.org/officeDocument/2006/relationships/slideLayout" Target="../slideLayouts/slideLayout191.xml"/><Relationship Id="rId17" Type="http://schemas.openxmlformats.org/officeDocument/2006/relationships/tags" Target="../tags/tag295.xml"/><Relationship Id="rId25" Type="http://schemas.openxmlformats.org/officeDocument/2006/relationships/tags" Target="../tags/tag303.xml"/><Relationship Id="rId2" Type="http://schemas.openxmlformats.org/officeDocument/2006/relationships/slideLayout" Target="../slideLayouts/slideLayout181.xml"/><Relationship Id="rId16" Type="http://schemas.openxmlformats.org/officeDocument/2006/relationships/tags" Target="../tags/tag294.xml"/><Relationship Id="rId20" Type="http://schemas.openxmlformats.org/officeDocument/2006/relationships/tags" Target="../tags/tag298.xml"/><Relationship Id="rId1" Type="http://schemas.openxmlformats.org/officeDocument/2006/relationships/slideLayout" Target="../slideLayouts/slideLayout180.xml"/><Relationship Id="rId6" Type="http://schemas.openxmlformats.org/officeDocument/2006/relationships/slideLayout" Target="../slideLayouts/slideLayout185.xml"/><Relationship Id="rId11" Type="http://schemas.openxmlformats.org/officeDocument/2006/relationships/slideLayout" Target="../slideLayouts/slideLayout190.xml"/><Relationship Id="rId24" Type="http://schemas.openxmlformats.org/officeDocument/2006/relationships/tags" Target="../tags/tag302.xml"/><Relationship Id="rId5" Type="http://schemas.openxmlformats.org/officeDocument/2006/relationships/slideLayout" Target="../slideLayouts/slideLayout184.xml"/><Relationship Id="rId15" Type="http://schemas.openxmlformats.org/officeDocument/2006/relationships/tags" Target="../tags/tag293.xml"/><Relationship Id="rId23" Type="http://schemas.openxmlformats.org/officeDocument/2006/relationships/tags" Target="../tags/tag301.xml"/><Relationship Id="rId10" Type="http://schemas.openxmlformats.org/officeDocument/2006/relationships/slideLayout" Target="../slideLayouts/slideLayout189.xml"/><Relationship Id="rId19" Type="http://schemas.openxmlformats.org/officeDocument/2006/relationships/tags" Target="../tags/tag297.xml"/><Relationship Id="rId4" Type="http://schemas.openxmlformats.org/officeDocument/2006/relationships/slideLayout" Target="../slideLayouts/slideLayout183.xml"/><Relationship Id="rId9" Type="http://schemas.openxmlformats.org/officeDocument/2006/relationships/slideLayout" Target="../slideLayouts/slideLayout188.xml"/><Relationship Id="rId14" Type="http://schemas.openxmlformats.org/officeDocument/2006/relationships/tags" Target="../tags/tag292.xml"/><Relationship Id="rId22" Type="http://schemas.openxmlformats.org/officeDocument/2006/relationships/tags" Target="../tags/tag300.xml"/><Relationship Id="rId27" Type="http://schemas.openxmlformats.org/officeDocument/2006/relationships/tags" Target="../tags/tag30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1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5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4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3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ags" Target="../tags/tag4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tags" Target="../tags/tag44.xml"/><Relationship Id="rId2" Type="http://schemas.openxmlformats.org/officeDocument/2006/relationships/slideLayout" Target="../slideLayouts/slideLayout24.xml"/><Relationship Id="rId16" Type="http://schemas.openxmlformats.org/officeDocument/2006/relationships/tags" Target="../tags/tag4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ags" Target="../tags/tag42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ags" Target="../tags/tag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ags" Target="../tags/tag59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tags" Target="../tags/tag63.xml"/><Relationship Id="rId2" Type="http://schemas.openxmlformats.org/officeDocument/2006/relationships/slideLayout" Target="../slideLayouts/slideLayout35.xml"/><Relationship Id="rId16" Type="http://schemas.openxmlformats.org/officeDocument/2006/relationships/tags" Target="../tags/tag62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6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ags" Target="../tags/tag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ags" Target="../tags/tag78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tags" Target="../tags/tag82.xml"/><Relationship Id="rId2" Type="http://schemas.openxmlformats.org/officeDocument/2006/relationships/slideLayout" Target="../slideLayouts/slideLayout46.xml"/><Relationship Id="rId16" Type="http://schemas.openxmlformats.org/officeDocument/2006/relationships/tags" Target="../tags/tag81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tags" Target="../tags/tag80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tags" Target="../tags/tag7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ags" Target="../tags/tag97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tags" Target="../tags/tag101.xml"/><Relationship Id="rId2" Type="http://schemas.openxmlformats.org/officeDocument/2006/relationships/slideLayout" Target="../slideLayouts/slideLayout57.xml"/><Relationship Id="rId16" Type="http://schemas.openxmlformats.org/officeDocument/2006/relationships/tags" Target="../tags/tag100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5" Type="http://schemas.openxmlformats.org/officeDocument/2006/relationships/tags" Target="../tags/tag99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tags" Target="../tags/tag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tags" Target="../tags/tag116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tags" Target="../tags/tag120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119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18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ags" Target="../tags/tag11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ags" Target="../tags/tag135.xml"/><Relationship Id="rId18" Type="http://schemas.openxmlformats.org/officeDocument/2006/relationships/tags" Target="../tags/tag14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tags" Target="../tags/tag139.xml"/><Relationship Id="rId2" Type="http://schemas.openxmlformats.org/officeDocument/2006/relationships/slideLayout" Target="../slideLayouts/slideLayout79.xml"/><Relationship Id="rId16" Type="http://schemas.openxmlformats.org/officeDocument/2006/relationships/tags" Target="../tags/tag13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tags" Target="../tags/tag137.xml"/><Relationship Id="rId10" Type="http://schemas.openxmlformats.org/officeDocument/2006/relationships/slideLayout" Target="../slideLayouts/slideLayout87.xml"/><Relationship Id="rId19" Type="http://schemas.openxmlformats.org/officeDocument/2006/relationships/tags" Target="../tags/tag141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ags" Target="../tags/tag1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tags" Target="../tags/tag14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tags" Target="../tags/tag150.xml"/><Relationship Id="rId2" Type="http://schemas.openxmlformats.org/officeDocument/2006/relationships/slideLayout" Target="../slideLayouts/slideLayout90.xml"/><Relationship Id="rId16" Type="http://schemas.openxmlformats.org/officeDocument/2006/relationships/tags" Target="../tags/tag149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5" Type="http://schemas.openxmlformats.org/officeDocument/2006/relationships/tags" Target="../tags/tag148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tags" Target="../tags/tag1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/>
              <a:pPr/>
              <a:t>17-Jan-19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4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5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6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7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8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B6958F3-A6D8-45CA-A45E-A6051442733B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672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36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621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40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04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261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2" r:id="rId1"/>
    <p:sldLayoutId id="2147483843" r:id="rId2"/>
    <p:sldLayoutId id="2147483844" r:id="rId3"/>
    <p:sldLayoutId id="2147483845" r:id="rId4"/>
    <p:sldLayoutId id="2147483846" r:id="rId5"/>
    <p:sldLayoutId id="2147483847" r:id="rId6"/>
    <p:sldLayoutId id="2147483848" r:id="rId7"/>
    <p:sldLayoutId id="2147483849" r:id="rId8"/>
    <p:sldLayoutId id="2147483850" r:id="rId9"/>
    <p:sldLayoutId id="2147483851" r:id="rId10"/>
    <p:sldLayoutId id="2147483852" r:id="rId11"/>
    <p:sldLayoutId id="2147483853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5785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accent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319088" y="1828800"/>
            <a:ext cx="8824912" cy="5029200"/>
            <a:chOff x="201" y="1152"/>
            <a:chExt cx="5559" cy="3168"/>
          </a:xfrm>
        </p:grpSpPr>
        <p:sp>
          <p:nvSpPr>
            <p:cNvPr id="107523" name="Freeform 3"/>
            <p:cNvSpPr>
              <a:spLocks/>
            </p:cNvSpPr>
            <p:nvPr>
              <p:custDataLst>
                <p:tags r:id="rId20"/>
              </p:custDataLst>
            </p:nvPr>
          </p:nvSpPr>
          <p:spPr bwMode="ltGray">
            <a:xfrm>
              <a:off x="528" y="2909"/>
              <a:ext cx="5232" cy="141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4" name="Freeform 4"/>
            <p:cNvSpPr>
              <a:spLocks/>
            </p:cNvSpPr>
            <p:nvPr>
              <p:custDataLst>
                <p:tags r:id="rId21"/>
              </p:custDataLst>
            </p:nvPr>
          </p:nvSpPr>
          <p:spPr bwMode="ltGray">
            <a:xfrm>
              <a:off x="210" y="1152"/>
              <a:ext cx="5550" cy="3168"/>
            </a:xfrm>
            <a:custGeom>
              <a:avLst/>
              <a:gdLst/>
              <a:ahLst/>
              <a:cxnLst>
                <a:cxn ang="0">
                  <a:pos x="330" y="1764"/>
                </a:cxn>
                <a:cxn ang="0">
                  <a:pos x="0" y="1764"/>
                </a:cxn>
                <a:cxn ang="0">
                  <a:pos x="0" y="3168"/>
                </a:cxn>
                <a:cxn ang="0">
                  <a:pos x="5550" y="3168"/>
                </a:cxn>
                <a:cxn ang="0">
                  <a:pos x="5550" y="0"/>
                </a:cxn>
                <a:cxn ang="0">
                  <a:pos x="330" y="0"/>
                </a:cxn>
                <a:cxn ang="0">
                  <a:pos x="330" y="1764"/>
                </a:cxn>
              </a:cxnLst>
              <a:rect l="0" t="0" r="r" b="b"/>
              <a:pathLst>
                <a:path w="5550" h="3168">
                  <a:moveTo>
                    <a:pt x="330" y="1764"/>
                  </a:moveTo>
                  <a:lnTo>
                    <a:pt x="0" y="1764"/>
                  </a:lnTo>
                  <a:lnTo>
                    <a:pt x="0" y="3168"/>
                  </a:lnTo>
                  <a:lnTo>
                    <a:pt x="5550" y="3168"/>
                  </a:lnTo>
                  <a:lnTo>
                    <a:pt x="5550" y="0"/>
                  </a:lnTo>
                  <a:lnTo>
                    <a:pt x="330" y="0"/>
                  </a:lnTo>
                  <a:lnTo>
                    <a:pt x="330" y="1764"/>
                  </a:lnTo>
                  <a:close/>
                </a:path>
              </a:pathLst>
            </a:custGeom>
            <a:solidFill>
              <a:schemeClr val="bg2">
                <a:alpha val="3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5" name="Freeform 5"/>
            <p:cNvSpPr>
              <a:spLocks/>
            </p:cNvSpPr>
            <p:nvPr>
              <p:custDataLst>
                <p:tags r:id="rId22"/>
              </p:custDataLst>
            </p:nvPr>
          </p:nvSpPr>
          <p:spPr bwMode="ltGray">
            <a:xfrm>
              <a:off x="528" y="2932"/>
              <a:ext cx="5232" cy="13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82"/>
                </a:cxn>
                <a:cxn ang="0">
                  <a:pos x="4897" y="2182"/>
                </a:cxn>
                <a:cxn ang="0">
                  <a:pos x="489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97" h="2182">
                  <a:moveTo>
                    <a:pt x="0" y="0"/>
                  </a:moveTo>
                  <a:lnTo>
                    <a:pt x="0" y="2182"/>
                  </a:lnTo>
                  <a:lnTo>
                    <a:pt x="4897" y="2182"/>
                  </a:lnTo>
                  <a:lnTo>
                    <a:pt x="489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alpha val="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6" name="Freeform 6"/>
            <p:cNvSpPr>
              <a:spLocks/>
            </p:cNvSpPr>
            <p:nvPr>
              <p:custDataLst>
                <p:tags r:id="rId23"/>
              </p:custDataLst>
            </p:nvPr>
          </p:nvSpPr>
          <p:spPr bwMode="ltGray">
            <a:xfrm>
              <a:off x="528" y="1152"/>
              <a:ext cx="460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7" name="Freeform 7"/>
            <p:cNvSpPr>
              <a:spLocks/>
            </p:cNvSpPr>
            <p:nvPr>
              <p:custDataLst>
                <p:tags r:id="rId24"/>
              </p:custDataLst>
            </p:nvPr>
          </p:nvSpPr>
          <p:spPr bwMode="ltGray">
            <a:xfrm>
              <a:off x="528" y="1152"/>
              <a:ext cx="29" cy="178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161"/>
                </a:cxn>
                <a:cxn ang="0">
                  <a:pos x="29" y="2161"/>
                </a:cxn>
                <a:cxn ang="0">
                  <a:pos x="27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9" h="2161">
                  <a:moveTo>
                    <a:pt x="0" y="0"/>
                  </a:moveTo>
                  <a:lnTo>
                    <a:pt x="0" y="2161"/>
                  </a:lnTo>
                  <a:lnTo>
                    <a:pt x="29" y="2161"/>
                  </a:lnTo>
                  <a:lnTo>
                    <a:pt x="27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8" name="Freeform 8"/>
            <p:cNvSpPr>
              <a:spLocks/>
            </p:cNvSpPr>
            <p:nvPr>
              <p:custDataLst>
                <p:tags r:id="rId25"/>
              </p:custDataLst>
            </p:nvPr>
          </p:nvSpPr>
          <p:spPr bwMode="ltGray">
            <a:xfrm>
              <a:off x="527" y="2904"/>
              <a:ext cx="29" cy="1416"/>
            </a:xfrm>
            <a:custGeom>
              <a:avLst/>
              <a:gdLst/>
              <a:ahLst/>
              <a:cxnLst>
                <a:cxn ang="0">
                  <a:pos x="0" y="1416"/>
                </a:cxn>
                <a:cxn ang="0">
                  <a:pos x="29" y="1416"/>
                </a:cxn>
                <a:cxn ang="0">
                  <a:pos x="28" y="24"/>
                </a:cxn>
                <a:cxn ang="0">
                  <a:pos x="0" y="0"/>
                </a:cxn>
                <a:cxn ang="0">
                  <a:pos x="0" y="1416"/>
                </a:cxn>
              </a:cxnLst>
              <a:rect l="0" t="0" r="r" b="b"/>
              <a:pathLst>
                <a:path w="29" h="1416">
                  <a:moveTo>
                    <a:pt x="0" y="1416"/>
                  </a:moveTo>
                  <a:lnTo>
                    <a:pt x="29" y="1416"/>
                  </a:lnTo>
                  <a:lnTo>
                    <a:pt x="28" y="24"/>
                  </a:lnTo>
                  <a:lnTo>
                    <a:pt x="0" y="0"/>
                  </a:lnTo>
                  <a:lnTo>
                    <a:pt x="0" y="1416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0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29" name="Freeform 9"/>
            <p:cNvSpPr>
              <a:spLocks/>
            </p:cNvSpPr>
            <p:nvPr>
              <p:custDataLst>
                <p:tags r:id="rId26"/>
              </p:custDataLst>
            </p:nvPr>
          </p:nvSpPr>
          <p:spPr bwMode="ltGray">
            <a:xfrm>
              <a:off x="201" y="2904"/>
              <a:ext cx="2879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9"/>
                </a:cxn>
                <a:cxn ang="0">
                  <a:pos x="5387" y="149"/>
                </a:cxn>
                <a:cxn ang="0">
                  <a:pos x="538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387" h="149">
                  <a:moveTo>
                    <a:pt x="0" y="0"/>
                  </a:moveTo>
                  <a:lnTo>
                    <a:pt x="0" y="149"/>
                  </a:lnTo>
                  <a:lnTo>
                    <a:pt x="5387" y="149"/>
                  </a:lnTo>
                  <a:lnTo>
                    <a:pt x="538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alpha val="0"/>
                  </a:schemeClr>
                </a:gs>
                <a:gs pos="100000">
                  <a:schemeClr val="bg2">
                    <a:gamma/>
                    <a:shade val="81961"/>
                    <a:invGamma/>
                  </a:schemeClr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30" name="Freeform 10"/>
            <p:cNvSpPr>
              <a:spLocks/>
            </p:cNvSpPr>
            <p:nvPr>
              <p:custDataLst>
                <p:tags r:id="rId27"/>
              </p:custDataLst>
            </p:nvPr>
          </p:nvSpPr>
          <p:spPr bwMode="ltGray">
            <a:xfrm>
              <a:off x="201" y="2904"/>
              <a:ext cx="30" cy="14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416"/>
                </a:cxn>
                <a:cxn ang="0">
                  <a:pos x="29" y="1416"/>
                </a:cxn>
                <a:cxn ang="0">
                  <a:pos x="30" y="27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0" h="1416">
                  <a:moveTo>
                    <a:pt x="0" y="0"/>
                  </a:moveTo>
                  <a:lnTo>
                    <a:pt x="0" y="1416"/>
                  </a:lnTo>
                  <a:lnTo>
                    <a:pt x="29" y="1416"/>
                  </a:lnTo>
                  <a:lnTo>
                    <a:pt x="30" y="27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1">
              <a:gsLst>
                <a:gs pos="0">
                  <a:schemeClr val="bg2">
                    <a:gamma/>
                    <a:tint val="87843"/>
                    <a:invGamma/>
                  </a:schemeClr>
                </a:gs>
                <a:gs pos="100000">
                  <a:schemeClr val="bg2">
                    <a:alpha val="10001"/>
                  </a:schemeClr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7531" name="Rectangle 11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838200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 i="0" u="none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2" name="Rectangle 12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4290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3" name="Rectangle 13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937375" y="6245225"/>
            <a:ext cx="19018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FFFFFF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4AE16A-9386-472C-BBDE-0BAA11577ED1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4"/>
          <p:cNvSpPr>
            <a:spLocks noGrp="1" noRot="1" noChangeArrowheads="1"/>
          </p:cNvSpPr>
          <p:nvPr>
            <p:ph type="title"/>
            <p:custDataLst>
              <p:tags r:id="rId18"/>
            </p:custDataLst>
          </p:nvPr>
        </p:nvSpPr>
        <p:spPr bwMode="auto">
          <a:xfrm>
            <a:off x="457200" y="244475"/>
            <a:ext cx="8385175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7535" name="Rectangle 15"/>
          <p:cNvSpPr>
            <a:spLocks noGrp="1" noRot="1" noChangeArrowheads="1"/>
          </p:cNvSpPr>
          <p:nvPr>
            <p:ph type="body" idx="1"/>
            <p:custDataLst>
              <p:tags r:id="rId19"/>
            </p:custDataLst>
          </p:nvPr>
        </p:nvSpPr>
        <p:spPr bwMode="auto">
          <a:xfrm>
            <a:off x="838200" y="1905000"/>
            <a:ext cx="80073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8315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  <p:sldLayoutId id="2147483879" r:id="rId12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400" b="1" i="0" u="none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FFFFFF"/>
            </a:outerShdw>
          </a:effectLst>
          <a:latin typeface="Arial Black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819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0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500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49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37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1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>
            <p:custDataLst>
              <p:tags r:id="rId13"/>
            </p:custDataLst>
          </p:nvPr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9" name="Rounded Rectangle 8"/>
          <p:cNvSpPr/>
          <p:nvPr>
            <p:custDataLst>
              <p:tags r:id="rId14"/>
            </p:custDataLst>
          </p:nvPr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103" name="Text Placeholder 3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latin typeface="Arial Black" pitchFamily="34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AAA393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165C5E-7B52-4A10-9FFB-FD61175775F4}" type="slidenum">
              <a:rPr lang="en-US" smtClean="0">
                <a:latin typeface="Arial Black" pitchFamily="34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latin typeface="Arial Black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344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F45AF-AB14-4F67-B0D6-5171A7991DB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17-Jan-19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8DB2A-20C0-4FD4-BECA-2CAD16E04BC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667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316.xml"/><Relationship Id="rId3" Type="http://schemas.openxmlformats.org/officeDocument/2006/relationships/tags" Target="../tags/tag311.xml"/><Relationship Id="rId7" Type="http://schemas.openxmlformats.org/officeDocument/2006/relationships/tags" Target="../tags/tag315.xml"/><Relationship Id="rId12" Type="http://schemas.openxmlformats.org/officeDocument/2006/relationships/image" Target="../media/image3.png"/><Relationship Id="rId2" Type="http://schemas.openxmlformats.org/officeDocument/2006/relationships/tags" Target="../tags/tag310.xml"/><Relationship Id="rId1" Type="http://schemas.openxmlformats.org/officeDocument/2006/relationships/tags" Target="../tags/tag309.xml"/><Relationship Id="rId6" Type="http://schemas.openxmlformats.org/officeDocument/2006/relationships/tags" Target="../tags/tag314.xml"/><Relationship Id="rId11" Type="http://schemas.openxmlformats.org/officeDocument/2006/relationships/image" Target="../media/image2.jpeg"/><Relationship Id="rId5" Type="http://schemas.openxmlformats.org/officeDocument/2006/relationships/tags" Target="../tags/tag313.xml"/><Relationship Id="rId10" Type="http://schemas.openxmlformats.org/officeDocument/2006/relationships/notesSlide" Target="../notesSlides/notesSlide1.xml"/><Relationship Id="rId4" Type="http://schemas.openxmlformats.org/officeDocument/2006/relationships/tags" Target="../tags/tag312.xml"/><Relationship Id="rId9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tags" Target="../tags/tag434.xml"/><Relationship Id="rId18" Type="http://schemas.openxmlformats.org/officeDocument/2006/relationships/tags" Target="../tags/tag439.xml"/><Relationship Id="rId26" Type="http://schemas.openxmlformats.org/officeDocument/2006/relationships/tags" Target="../tags/tag447.xml"/><Relationship Id="rId3" Type="http://schemas.openxmlformats.org/officeDocument/2006/relationships/tags" Target="../tags/tag424.xml"/><Relationship Id="rId21" Type="http://schemas.openxmlformats.org/officeDocument/2006/relationships/tags" Target="../tags/tag442.xml"/><Relationship Id="rId34" Type="http://schemas.openxmlformats.org/officeDocument/2006/relationships/image" Target="../media/image55.png"/><Relationship Id="rId7" Type="http://schemas.openxmlformats.org/officeDocument/2006/relationships/tags" Target="../tags/tag428.xml"/><Relationship Id="rId12" Type="http://schemas.openxmlformats.org/officeDocument/2006/relationships/tags" Target="../tags/tag433.xml"/><Relationship Id="rId17" Type="http://schemas.openxmlformats.org/officeDocument/2006/relationships/tags" Target="../tags/tag438.xml"/><Relationship Id="rId25" Type="http://schemas.openxmlformats.org/officeDocument/2006/relationships/tags" Target="../tags/tag446.xml"/><Relationship Id="rId33" Type="http://schemas.openxmlformats.org/officeDocument/2006/relationships/image" Target="../media/image54.png"/><Relationship Id="rId2" Type="http://schemas.openxmlformats.org/officeDocument/2006/relationships/tags" Target="../tags/tag423.xml"/><Relationship Id="rId16" Type="http://schemas.openxmlformats.org/officeDocument/2006/relationships/tags" Target="../tags/tag437.xml"/><Relationship Id="rId20" Type="http://schemas.openxmlformats.org/officeDocument/2006/relationships/tags" Target="../tags/tag441.xml"/><Relationship Id="rId29" Type="http://schemas.openxmlformats.org/officeDocument/2006/relationships/tags" Target="../tags/tag450.xml"/><Relationship Id="rId1" Type="http://schemas.openxmlformats.org/officeDocument/2006/relationships/tags" Target="../tags/tag422.xml"/><Relationship Id="rId6" Type="http://schemas.openxmlformats.org/officeDocument/2006/relationships/tags" Target="../tags/tag427.xml"/><Relationship Id="rId11" Type="http://schemas.openxmlformats.org/officeDocument/2006/relationships/tags" Target="../tags/tag432.xml"/><Relationship Id="rId24" Type="http://schemas.openxmlformats.org/officeDocument/2006/relationships/tags" Target="../tags/tag445.xml"/><Relationship Id="rId32" Type="http://schemas.openxmlformats.org/officeDocument/2006/relationships/image" Target="../media/image45.png"/><Relationship Id="rId5" Type="http://schemas.openxmlformats.org/officeDocument/2006/relationships/tags" Target="../tags/tag426.xml"/><Relationship Id="rId15" Type="http://schemas.openxmlformats.org/officeDocument/2006/relationships/tags" Target="../tags/tag436.xml"/><Relationship Id="rId23" Type="http://schemas.openxmlformats.org/officeDocument/2006/relationships/tags" Target="../tags/tag444.xml"/><Relationship Id="rId28" Type="http://schemas.openxmlformats.org/officeDocument/2006/relationships/tags" Target="../tags/tag449.xml"/><Relationship Id="rId10" Type="http://schemas.openxmlformats.org/officeDocument/2006/relationships/tags" Target="../tags/tag431.xml"/><Relationship Id="rId19" Type="http://schemas.openxmlformats.org/officeDocument/2006/relationships/tags" Target="../tags/tag440.xml"/><Relationship Id="rId31" Type="http://schemas.openxmlformats.org/officeDocument/2006/relationships/image" Target="../media/image44.jpeg"/><Relationship Id="rId4" Type="http://schemas.openxmlformats.org/officeDocument/2006/relationships/tags" Target="../tags/tag425.xml"/><Relationship Id="rId9" Type="http://schemas.openxmlformats.org/officeDocument/2006/relationships/tags" Target="../tags/tag430.xml"/><Relationship Id="rId14" Type="http://schemas.openxmlformats.org/officeDocument/2006/relationships/tags" Target="../tags/tag435.xml"/><Relationship Id="rId22" Type="http://schemas.openxmlformats.org/officeDocument/2006/relationships/tags" Target="../tags/tag443.xml"/><Relationship Id="rId27" Type="http://schemas.openxmlformats.org/officeDocument/2006/relationships/tags" Target="../tags/tag448.xml"/><Relationship Id="rId30" Type="http://schemas.openxmlformats.org/officeDocument/2006/relationships/slideLayout" Target="../slideLayouts/slideLayout162.xml"/><Relationship Id="rId8" Type="http://schemas.openxmlformats.org/officeDocument/2006/relationships/tags" Target="../tags/tag42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458.xml"/><Relationship Id="rId13" Type="http://schemas.openxmlformats.org/officeDocument/2006/relationships/tags" Target="../tags/tag463.xml"/><Relationship Id="rId18" Type="http://schemas.openxmlformats.org/officeDocument/2006/relationships/tags" Target="../tags/tag468.xml"/><Relationship Id="rId26" Type="http://schemas.openxmlformats.org/officeDocument/2006/relationships/image" Target="../media/image56.gif"/><Relationship Id="rId3" Type="http://schemas.openxmlformats.org/officeDocument/2006/relationships/tags" Target="../tags/tag453.xml"/><Relationship Id="rId21" Type="http://schemas.openxmlformats.org/officeDocument/2006/relationships/tags" Target="../tags/tag471.xml"/><Relationship Id="rId7" Type="http://schemas.openxmlformats.org/officeDocument/2006/relationships/tags" Target="../tags/tag457.xml"/><Relationship Id="rId12" Type="http://schemas.openxmlformats.org/officeDocument/2006/relationships/tags" Target="../tags/tag462.xml"/><Relationship Id="rId17" Type="http://schemas.openxmlformats.org/officeDocument/2006/relationships/tags" Target="../tags/tag467.xml"/><Relationship Id="rId25" Type="http://schemas.openxmlformats.org/officeDocument/2006/relationships/slideLayout" Target="../slideLayouts/slideLayout169.xml"/><Relationship Id="rId2" Type="http://schemas.openxmlformats.org/officeDocument/2006/relationships/tags" Target="../tags/tag452.xml"/><Relationship Id="rId16" Type="http://schemas.openxmlformats.org/officeDocument/2006/relationships/tags" Target="../tags/tag466.xml"/><Relationship Id="rId20" Type="http://schemas.openxmlformats.org/officeDocument/2006/relationships/tags" Target="../tags/tag470.xml"/><Relationship Id="rId1" Type="http://schemas.openxmlformats.org/officeDocument/2006/relationships/tags" Target="../tags/tag451.xml"/><Relationship Id="rId6" Type="http://schemas.openxmlformats.org/officeDocument/2006/relationships/tags" Target="../tags/tag456.xml"/><Relationship Id="rId11" Type="http://schemas.openxmlformats.org/officeDocument/2006/relationships/tags" Target="../tags/tag461.xml"/><Relationship Id="rId24" Type="http://schemas.openxmlformats.org/officeDocument/2006/relationships/tags" Target="../tags/tag474.xml"/><Relationship Id="rId5" Type="http://schemas.openxmlformats.org/officeDocument/2006/relationships/tags" Target="../tags/tag455.xml"/><Relationship Id="rId15" Type="http://schemas.openxmlformats.org/officeDocument/2006/relationships/tags" Target="../tags/tag465.xml"/><Relationship Id="rId23" Type="http://schemas.openxmlformats.org/officeDocument/2006/relationships/tags" Target="../tags/tag473.xml"/><Relationship Id="rId10" Type="http://schemas.openxmlformats.org/officeDocument/2006/relationships/tags" Target="../tags/tag460.xml"/><Relationship Id="rId19" Type="http://schemas.openxmlformats.org/officeDocument/2006/relationships/tags" Target="../tags/tag469.xml"/><Relationship Id="rId4" Type="http://schemas.openxmlformats.org/officeDocument/2006/relationships/tags" Target="../tags/tag454.xml"/><Relationship Id="rId9" Type="http://schemas.openxmlformats.org/officeDocument/2006/relationships/tags" Target="../tags/tag459.xml"/><Relationship Id="rId14" Type="http://schemas.openxmlformats.org/officeDocument/2006/relationships/tags" Target="../tags/tag464.xml"/><Relationship Id="rId22" Type="http://schemas.openxmlformats.org/officeDocument/2006/relationships/tags" Target="../tags/tag472.xml"/><Relationship Id="rId27" Type="http://schemas.openxmlformats.org/officeDocument/2006/relationships/image" Target="../media/image57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482.xml"/><Relationship Id="rId13" Type="http://schemas.openxmlformats.org/officeDocument/2006/relationships/tags" Target="../tags/tag487.xml"/><Relationship Id="rId18" Type="http://schemas.openxmlformats.org/officeDocument/2006/relationships/tags" Target="../tags/tag492.xml"/><Relationship Id="rId26" Type="http://schemas.openxmlformats.org/officeDocument/2006/relationships/tags" Target="../tags/tag500.xml"/><Relationship Id="rId3" Type="http://schemas.openxmlformats.org/officeDocument/2006/relationships/tags" Target="../tags/tag477.xml"/><Relationship Id="rId21" Type="http://schemas.openxmlformats.org/officeDocument/2006/relationships/tags" Target="../tags/tag495.xml"/><Relationship Id="rId7" Type="http://schemas.openxmlformats.org/officeDocument/2006/relationships/tags" Target="../tags/tag481.xml"/><Relationship Id="rId12" Type="http://schemas.openxmlformats.org/officeDocument/2006/relationships/tags" Target="../tags/tag486.xml"/><Relationship Id="rId17" Type="http://schemas.openxmlformats.org/officeDocument/2006/relationships/tags" Target="../tags/tag491.xml"/><Relationship Id="rId25" Type="http://schemas.openxmlformats.org/officeDocument/2006/relationships/tags" Target="../tags/tag499.xml"/><Relationship Id="rId2" Type="http://schemas.openxmlformats.org/officeDocument/2006/relationships/tags" Target="../tags/tag476.xml"/><Relationship Id="rId16" Type="http://schemas.openxmlformats.org/officeDocument/2006/relationships/tags" Target="../tags/tag490.xml"/><Relationship Id="rId20" Type="http://schemas.openxmlformats.org/officeDocument/2006/relationships/tags" Target="../tags/tag494.xml"/><Relationship Id="rId29" Type="http://schemas.openxmlformats.org/officeDocument/2006/relationships/image" Target="../media/image56.gif"/><Relationship Id="rId1" Type="http://schemas.openxmlformats.org/officeDocument/2006/relationships/tags" Target="../tags/tag475.xml"/><Relationship Id="rId6" Type="http://schemas.openxmlformats.org/officeDocument/2006/relationships/tags" Target="../tags/tag480.xml"/><Relationship Id="rId11" Type="http://schemas.openxmlformats.org/officeDocument/2006/relationships/tags" Target="../tags/tag485.xml"/><Relationship Id="rId24" Type="http://schemas.openxmlformats.org/officeDocument/2006/relationships/tags" Target="../tags/tag498.xml"/><Relationship Id="rId5" Type="http://schemas.openxmlformats.org/officeDocument/2006/relationships/tags" Target="../tags/tag479.xml"/><Relationship Id="rId15" Type="http://schemas.openxmlformats.org/officeDocument/2006/relationships/tags" Target="../tags/tag489.xml"/><Relationship Id="rId23" Type="http://schemas.openxmlformats.org/officeDocument/2006/relationships/tags" Target="../tags/tag497.xml"/><Relationship Id="rId28" Type="http://schemas.openxmlformats.org/officeDocument/2006/relationships/image" Target="../media/image58.jpeg"/><Relationship Id="rId10" Type="http://schemas.openxmlformats.org/officeDocument/2006/relationships/tags" Target="../tags/tag484.xml"/><Relationship Id="rId19" Type="http://schemas.openxmlformats.org/officeDocument/2006/relationships/tags" Target="../tags/tag493.xml"/><Relationship Id="rId31" Type="http://schemas.openxmlformats.org/officeDocument/2006/relationships/image" Target="../media/image53.png"/><Relationship Id="rId4" Type="http://schemas.openxmlformats.org/officeDocument/2006/relationships/tags" Target="../tags/tag478.xml"/><Relationship Id="rId9" Type="http://schemas.openxmlformats.org/officeDocument/2006/relationships/tags" Target="../tags/tag483.xml"/><Relationship Id="rId14" Type="http://schemas.openxmlformats.org/officeDocument/2006/relationships/tags" Target="../tags/tag488.xml"/><Relationship Id="rId22" Type="http://schemas.openxmlformats.org/officeDocument/2006/relationships/tags" Target="../tags/tag496.xml"/><Relationship Id="rId27" Type="http://schemas.openxmlformats.org/officeDocument/2006/relationships/slideLayout" Target="../slideLayouts/slideLayout186.xml"/><Relationship Id="rId30" Type="http://schemas.openxmlformats.org/officeDocument/2006/relationships/image" Target="../media/image57.gif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513.xml"/><Relationship Id="rId18" Type="http://schemas.openxmlformats.org/officeDocument/2006/relationships/tags" Target="../tags/tag518.xml"/><Relationship Id="rId26" Type="http://schemas.openxmlformats.org/officeDocument/2006/relationships/tags" Target="../tags/tag526.xml"/><Relationship Id="rId39" Type="http://schemas.openxmlformats.org/officeDocument/2006/relationships/image" Target="../media/image62.jpeg"/><Relationship Id="rId21" Type="http://schemas.openxmlformats.org/officeDocument/2006/relationships/tags" Target="../tags/tag521.xml"/><Relationship Id="rId34" Type="http://schemas.openxmlformats.org/officeDocument/2006/relationships/tags" Target="../tags/tag534.xml"/><Relationship Id="rId42" Type="http://schemas.openxmlformats.org/officeDocument/2006/relationships/image" Target="../media/image65.gif"/><Relationship Id="rId7" Type="http://schemas.openxmlformats.org/officeDocument/2006/relationships/tags" Target="../tags/tag507.xml"/><Relationship Id="rId2" Type="http://schemas.openxmlformats.org/officeDocument/2006/relationships/tags" Target="../tags/tag502.xml"/><Relationship Id="rId16" Type="http://schemas.openxmlformats.org/officeDocument/2006/relationships/tags" Target="../tags/tag516.xml"/><Relationship Id="rId20" Type="http://schemas.openxmlformats.org/officeDocument/2006/relationships/tags" Target="../tags/tag520.xml"/><Relationship Id="rId29" Type="http://schemas.openxmlformats.org/officeDocument/2006/relationships/tags" Target="../tags/tag529.xml"/><Relationship Id="rId41" Type="http://schemas.openxmlformats.org/officeDocument/2006/relationships/image" Target="../media/image64.gif"/><Relationship Id="rId1" Type="http://schemas.openxmlformats.org/officeDocument/2006/relationships/tags" Target="../tags/tag501.xml"/><Relationship Id="rId6" Type="http://schemas.openxmlformats.org/officeDocument/2006/relationships/tags" Target="../tags/tag506.xml"/><Relationship Id="rId11" Type="http://schemas.openxmlformats.org/officeDocument/2006/relationships/tags" Target="../tags/tag511.xml"/><Relationship Id="rId24" Type="http://schemas.openxmlformats.org/officeDocument/2006/relationships/tags" Target="../tags/tag524.xml"/><Relationship Id="rId32" Type="http://schemas.openxmlformats.org/officeDocument/2006/relationships/tags" Target="../tags/tag532.xml"/><Relationship Id="rId37" Type="http://schemas.openxmlformats.org/officeDocument/2006/relationships/image" Target="../media/image60.png"/><Relationship Id="rId40" Type="http://schemas.openxmlformats.org/officeDocument/2006/relationships/image" Target="../media/image63.png"/><Relationship Id="rId5" Type="http://schemas.openxmlformats.org/officeDocument/2006/relationships/tags" Target="../tags/tag505.xml"/><Relationship Id="rId15" Type="http://schemas.openxmlformats.org/officeDocument/2006/relationships/tags" Target="../tags/tag515.xml"/><Relationship Id="rId23" Type="http://schemas.openxmlformats.org/officeDocument/2006/relationships/tags" Target="../tags/tag523.xml"/><Relationship Id="rId28" Type="http://schemas.openxmlformats.org/officeDocument/2006/relationships/tags" Target="../tags/tag528.xml"/><Relationship Id="rId36" Type="http://schemas.openxmlformats.org/officeDocument/2006/relationships/image" Target="../media/image59.jpeg"/><Relationship Id="rId10" Type="http://schemas.openxmlformats.org/officeDocument/2006/relationships/tags" Target="../tags/tag510.xml"/><Relationship Id="rId19" Type="http://schemas.openxmlformats.org/officeDocument/2006/relationships/tags" Target="../tags/tag519.xml"/><Relationship Id="rId31" Type="http://schemas.openxmlformats.org/officeDocument/2006/relationships/tags" Target="../tags/tag531.xml"/><Relationship Id="rId44" Type="http://schemas.openxmlformats.org/officeDocument/2006/relationships/image" Target="../media/image66.png"/><Relationship Id="rId4" Type="http://schemas.openxmlformats.org/officeDocument/2006/relationships/tags" Target="../tags/tag504.xml"/><Relationship Id="rId9" Type="http://schemas.openxmlformats.org/officeDocument/2006/relationships/tags" Target="../tags/tag509.xml"/><Relationship Id="rId14" Type="http://schemas.openxmlformats.org/officeDocument/2006/relationships/tags" Target="../tags/tag514.xml"/><Relationship Id="rId22" Type="http://schemas.openxmlformats.org/officeDocument/2006/relationships/tags" Target="../tags/tag522.xml"/><Relationship Id="rId27" Type="http://schemas.openxmlformats.org/officeDocument/2006/relationships/tags" Target="../tags/tag527.xml"/><Relationship Id="rId30" Type="http://schemas.openxmlformats.org/officeDocument/2006/relationships/tags" Target="../tags/tag530.xml"/><Relationship Id="rId35" Type="http://schemas.openxmlformats.org/officeDocument/2006/relationships/slideLayout" Target="../slideLayouts/slideLayout6.xml"/><Relationship Id="rId43" Type="http://schemas.openxmlformats.org/officeDocument/2006/relationships/image" Target="file:///C:\Program%20Files\Adobe\Adobe%20Presenter%2010.0\Images\Correct.png" TargetMode="External"/><Relationship Id="rId8" Type="http://schemas.openxmlformats.org/officeDocument/2006/relationships/tags" Target="../tags/tag508.xml"/><Relationship Id="rId3" Type="http://schemas.openxmlformats.org/officeDocument/2006/relationships/tags" Target="../tags/tag503.xml"/><Relationship Id="rId12" Type="http://schemas.openxmlformats.org/officeDocument/2006/relationships/tags" Target="../tags/tag512.xml"/><Relationship Id="rId17" Type="http://schemas.openxmlformats.org/officeDocument/2006/relationships/tags" Target="../tags/tag517.xml"/><Relationship Id="rId25" Type="http://schemas.openxmlformats.org/officeDocument/2006/relationships/tags" Target="../tags/tag525.xml"/><Relationship Id="rId33" Type="http://schemas.openxmlformats.org/officeDocument/2006/relationships/tags" Target="../tags/tag533.xml"/><Relationship Id="rId38" Type="http://schemas.openxmlformats.org/officeDocument/2006/relationships/image" Target="../media/image6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tags" Target="../tags/tag537.xml"/><Relationship Id="rId7" Type="http://schemas.openxmlformats.org/officeDocument/2006/relationships/image" Target="../media/image68.png"/><Relationship Id="rId2" Type="http://schemas.openxmlformats.org/officeDocument/2006/relationships/tags" Target="../tags/tag536.xml"/><Relationship Id="rId1" Type="http://schemas.openxmlformats.org/officeDocument/2006/relationships/tags" Target="../tags/tag535.xml"/><Relationship Id="rId6" Type="http://schemas.openxmlformats.org/officeDocument/2006/relationships/image" Target="../media/image67.png"/><Relationship Id="rId5" Type="http://schemas.openxmlformats.org/officeDocument/2006/relationships/image" Target="../media/image61.gif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jpeg"/><Relationship Id="rId2" Type="http://schemas.openxmlformats.org/officeDocument/2006/relationships/tags" Target="../tags/tag539.xml"/><Relationship Id="rId1" Type="http://schemas.openxmlformats.org/officeDocument/2006/relationships/tags" Target="../tags/tag538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542.xml"/><Relationship Id="rId2" Type="http://schemas.openxmlformats.org/officeDocument/2006/relationships/tags" Target="../tags/tag541.xml"/><Relationship Id="rId1" Type="http://schemas.openxmlformats.org/officeDocument/2006/relationships/tags" Target="../tags/tag540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tags" Target="../tags/tag544.xml"/><Relationship Id="rId7" Type="http://schemas.openxmlformats.org/officeDocument/2006/relationships/tags" Target="../tags/tag547.xml"/><Relationship Id="rId2" Type="http://schemas.openxmlformats.org/officeDocument/2006/relationships/tags" Target="../tags/tag543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4.xml"/><Relationship Id="rId11" Type="http://schemas.openxmlformats.org/officeDocument/2006/relationships/image" Target="../media/image78.wmf"/><Relationship Id="rId5" Type="http://schemas.openxmlformats.org/officeDocument/2006/relationships/tags" Target="../tags/tag546.xml"/><Relationship Id="rId10" Type="http://schemas.openxmlformats.org/officeDocument/2006/relationships/image" Target="../media/image80.png"/><Relationship Id="rId4" Type="http://schemas.openxmlformats.org/officeDocument/2006/relationships/tags" Target="../tags/tag545.xml"/><Relationship Id="rId9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549.xml"/><Relationship Id="rId1" Type="http://schemas.openxmlformats.org/officeDocument/2006/relationships/tags" Target="../tags/tag548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tags" Target="../tags/tag551.xml"/><Relationship Id="rId1" Type="http://schemas.openxmlformats.org/officeDocument/2006/relationships/tags" Target="../tags/tag550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tags" Target="../tags/tag318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17.xml"/><Relationship Id="rId1" Type="http://schemas.openxmlformats.org/officeDocument/2006/relationships/vmlDrawing" Target="../drawings/vmlDrawing1.vml"/><Relationship Id="rId6" Type="http://schemas.openxmlformats.org/officeDocument/2006/relationships/tags" Target="../tags/tag320.xml"/><Relationship Id="rId5" Type="http://schemas.openxmlformats.org/officeDocument/2006/relationships/control" Target="../activeX/activeX1.xml"/><Relationship Id="rId4" Type="http://schemas.openxmlformats.org/officeDocument/2006/relationships/tags" Target="../tags/tag319.xml"/><Relationship Id="rId9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tags" Target="../tags/tag554.xml"/><Relationship Id="rId7" Type="http://schemas.openxmlformats.org/officeDocument/2006/relationships/image" Target="../media/image87.jpeg"/><Relationship Id="rId2" Type="http://schemas.openxmlformats.org/officeDocument/2006/relationships/tags" Target="../tags/tag553.xml"/><Relationship Id="rId1" Type="http://schemas.openxmlformats.org/officeDocument/2006/relationships/tags" Target="../tags/tag552.xml"/><Relationship Id="rId6" Type="http://schemas.openxmlformats.org/officeDocument/2006/relationships/slideLayout" Target="../slideLayouts/slideLayout57.xml"/><Relationship Id="rId5" Type="http://schemas.openxmlformats.org/officeDocument/2006/relationships/tags" Target="../tags/tag556.xml"/><Relationship Id="rId10" Type="http://schemas.openxmlformats.org/officeDocument/2006/relationships/image" Target="../media/image90.png"/><Relationship Id="rId4" Type="http://schemas.openxmlformats.org/officeDocument/2006/relationships/tags" Target="../tags/tag555.xml"/><Relationship Id="rId9" Type="http://schemas.openxmlformats.org/officeDocument/2006/relationships/image" Target="../media/image8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559.xml"/><Relationship Id="rId2" Type="http://schemas.openxmlformats.org/officeDocument/2006/relationships/tags" Target="../tags/tag558.xml"/><Relationship Id="rId1" Type="http://schemas.openxmlformats.org/officeDocument/2006/relationships/tags" Target="../tags/tag557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0.xml"/><Relationship Id="rId2" Type="http://schemas.openxmlformats.org/officeDocument/2006/relationships/tags" Target="../tags/tag561.xml"/><Relationship Id="rId1" Type="http://schemas.openxmlformats.org/officeDocument/2006/relationships/tags" Target="../tags/tag560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569.xml"/><Relationship Id="rId13" Type="http://schemas.openxmlformats.org/officeDocument/2006/relationships/slideLayout" Target="../slideLayouts/slideLayout84.xml"/><Relationship Id="rId18" Type="http://schemas.openxmlformats.org/officeDocument/2006/relationships/image" Target="../media/image100.gif"/><Relationship Id="rId3" Type="http://schemas.openxmlformats.org/officeDocument/2006/relationships/tags" Target="../tags/tag564.xml"/><Relationship Id="rId21" Type="http://schemas.openxmlformats.org/officeDocument/2006/relationships/image" Target="../media/image103.png"/><Relationship Id="rId7" Type="http://schemas.openxmlformats.org/officeDocument/2006/relationships/tags" Target="../tags/tag568.xml"/><Relationship Id="rId12" Type="http://schemas.openxmlformats.org/officeDocument/2006/relationships/tags" Target="../tags/tag573.xml"/><Relationship Id="rId17" Type="http://schemas.openxmlformats.org/officeDocument/2006/relationships/image" Target="../media/image99.gif"/><Relationship Id="rId2" Type="http://schemas.openxmlformats.org/officeDocument/2006/relationships/tags" Target="../tags/tag563.xml"/><Relationship Id="rId16" Type="http://schemas.openxmlformats.org/officeDocument/2006/relationships/image" Target="../media/image98.gif"/><Relationship Id="rId20" Type="http://schemas.openxmlformats.org/officeDocument/2006/relationships/image" Target="../media/image102.png"/><Relationship Id="rId1" Type="http://schemas.openxmlformats.org/officeDocument/2006/relationships/tags" Target="../tags/tag562.xml"/><Relationship Id="rId6" Type="http://schemas.openxmlformats.org/officeDocument/2006/relationships/tags" Target="../tags/tag567.xml"/><Relationship Id="rId11" Type="http://schemas.openxmlformats.org/officeDocument/2006/relationships/tags" Target="../tags/tag572.xml"/><Relationship Id="rId5" Type="http://schemas.openxmlformats.org/officeDocument/2006/relationships/tags" Target="../tags/tag566.xml"/><Relationship Id="rId15" Type="http://schemas.openxmlformats.org/officeDocument/2006/relationships/image" Target="../media/image97.gif"/><Relationship Id="rId10" Type="http://schemas.openxmlformats.org/officeDocument/2006/relationships/tags" Target="../tags/tag571.xml"/><Relationship Id="rId19" Type="http://schemas.openxmlformats.org/officeDocument/2006/relationships/image" Target="../media/image101.png"/><Relationship Id="rId4" Type="http://schemas.openxmlformats.org/officeDocument/2006/relationships/tags" Target="../tags/tag565.xml"/><Relationship Id="rId9" Type="http://schemas.openxmlformats.org/officeDocument/2006/relationships/tags" Target="../tags/tag570.xml"/><Relationship Id="rId14" Type="http://schemas.openxmlformats.org/officeDocument/2006/relationships/image" Target="../media/image96.jpeg"/><Relationship Id="rId22" Type="http://schemas.openxmlformats.org/officeDocument/2006/relationships/image" Target="../media/image10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586.xml"/><Relationship Id="rId18" Type="http://schemas.openxmlformats.org/officeDocument/2006/relationships/tags" Target="../tags/tag591.xml"/><Relationship Id="rId26" Type="http://schemas.openxmlformats.org/officeDocument/2006/relationships/slideLayout" Target="../slideLayouts/slideLayout6.xml"/><Relationship Id="rId39" Type="http://schemas.openxmlformats.org/officeDocument/2006/relationships/image" Target="file:///C:\Program%20Files\Adobe\Adobe%20Presenter%2010.0\Images\Correct.png" TargetMode="External"/><Relationship Id="rId21" Type="http://schemas.openxmlformats.org/officeDocument/2006/relationships/tags" Target="../tags/tag594.xml"/><Relationship Id="rId34" Type="http://schemas.openxmlformats.org/officeDocument/2006/relationships/image" Target="../media/image109.jpeg"/><Relationship Id="rId7" Type="http://schemas.openxmlformats.org/officeDocument/2006/relationships/tags" Target="../tags/tag580.xml"/><Relationship Id="rId12" Type="http://schemas.openxmlformats.org/officeDocument/2006/relationships/tags" Target="../tags/tag585.xml"/><Relationship Id="rId17" Type="http://schemas.openxmlformats.org/officeDocument/2006/relationships/tags" Target="../tags/tag590.xml"/><Relationship Id="rId25" Type="http://schemas.openxmlformats.org/officeDocument/2006/relationships/tags" Target="../tags/tag598.xml"/><Relationship Id="rId33" Type="http://schemas.openxmlformats.org/officeDocument/2006/relationships/image" Target="../media/image39.jpeg"/><Relationship Id="rId38" Type="http://schemas.openxmlformats.org/officeDocument/2006/relationships/image" Target="../media/image102.png"/><Relationship Id="rId2" Type="http://schemas.openxmlformats.org/officeDocument/2006/relationships/tags" Target="../tags/tag575.xml"/><Relationship Id="rId16" Type="http://schemas.openxmlformats.org/officeDocument/2006/relationships/tags" Target="../tags/tag589.xml"/><Relationship Id="rId20" Type="http://schemas.openxmlformats.org/officeDocument/2006/relationships/tags" Target="../tags/tag593.xml"/><Relationship Id="rId29" Type="http://schemas.openxmlformats.org/officeDocument/2006/relationships/image" Target="../media/image25.png"/><Relationship Id="rId1" Type="http://schemas.openxmlformats.org/officeDocument/2006/relationships/tags" Target="../tags/tag574.xml"/><Relationship Id="rId6" Type="http://schemas.openxmlformats.org/officeDocument/2006/relationships/tags" Target="../tags/tag579.xml"/><Relationship Id="rId11" Type="http://schemas.openxmlformats.org/officeDocument/2006/relationships/tags" Target="../tags/tag584.xml"/><Relationship Id="rId24" Type="http://schemas.openxmlformats.org/officeDocument/2006/relationships/tags" Target="../tags/tag597.xml"/><Relationship Id="rId32" Type="http://schemas.openxmlformats.org/officeDocument/2006/relationships/image" Target="../media/image108.png"/><Relationship Id="rId37" Type="http://schemas.openxmlformats.org/officeDocument/2006/relationships/image" Target="../media/image112.png"/><Relationship Id="rId40" Type="http://schemas.openxmlformats.org/officeDocument/2006/relationships/image" Target="file:///C:\Program%20Files\Adobe\Adobe%20Presenter%2010.0\Images\InCorrect.png" TargetMode="External"/><Relationship Id="rId5" Type="http://schemas.openxmlformats.org/officeDocument/2006/relationships/tags" Target="../tags/tag578.xml"/><Relationship Id="rId15" Type="http://schemas.openxmlformats.org/officeDocument/2006/relationships/tags" Target="../tags/tag588.xml"/><Relationship Id="rId23" Type="http://schemas.openxmlformats.org/officeDocument/2006/relationships/tags" Target="../tags/tag596.xml"/><Relationship Id="rId28" Type="http://schemas.openxmlformats.org/officeDocument/2006/relationships/image" Target="../media/image24.png"/><Relationship Id="rId36" Type="http://schemas.openxmlformats.org/officeDocument/2006/relationships/image" Target="../media/image111.png"/><Relationship Id="rId10" Type="http://schemas.openxmlformats.org/officeDocument/2006/relationships/tags" Target="../tags/tag583.xml"/><Relationship Id="rId19" Type="http://schemas.openxmlformats.org/officeDocument/2006/relationships/tags" Target="../tags/tag592.xml"/><Relationship Id="rId31" Type="http://schemas.openxmlformats.org/officeDocument/2006/relationships/image" Target="../media/image107.png"/><Relationship Id="rId4" Type="http://schemas.openxmlformats.org/officeDocument/2006/relationships/tags" Target="../tags/tag577.xml"/><Relationship Id="rId9" Type="http://schemas.openxmlformats.org/officeDocument/2006/relationships/tags" Target="../tags/tag582.xml"/><Relationship Id="rId14" Type="http://schemas.openxmlformats.org/officeDocument/2006/relationships/tags" Target="../tags/tag587.xml"/><Relationship Id="rId22" Type="http://schemas.openxmlformats.org/officeDocument/2006/relationships/tags" Target="../tags/tag595.xml"/><Relationship Id="rId27" Type="http://schemas.openxmlformats.org/officeDocument/2006/relationships/image" Target="../media/image105.jpeg"/><Relationship Id="rId30" Type="http://schemas.openxmlformats.org/officeDocument/2006/relationships/image" Target="../media/image106.png"/><Relationship Id="rId35" Type="http://schemas.openxmlformats.org/officeDocument/2006/relationships/image" Target="../media/image110.png"/><Relationship Id="rId8" Type="http://schemas.openxmlformats.org/officeDocument/2006/relationships/tags" Target="../tags/tag581.xml"/><Relationship Id="rId3" Type="http://schemas.openxmlformats.org/officeDocument/2006/relationships/tags" Target="../tags/tag576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611.xml"/><Relationship Id="rId18" Type="http://schemas.openxmlformats.org/officeDocument/2006/relationships/tags" Target="../tags/tag616.xml"/><Relationship Id="rId26" Type="http://schemas.openxmlformats.org/officeDocument/2006/relationships/tags" Target="../tags/tag624.xml"/><Relationship Id="rId39" Type="http://schemas.openxmlformats.org/officeDocument/2006/relationships/notesSlide" Target="../notesSlides/notesSlide4.xml"/><Relationship Id="rId21" Type="http://schemas.openxmlformats.org/officeDocument/2006/relationships/tags" Target="../tags/tag619.xml"/><Relationship Id="rId34" Type="http://schemas.openxmlformats.org/officeDocument/2006/relationships/tags" Target="../tags/tag632.xml"/><Relationship Id="rId42" Type="http://schemas.openxmlformats.org/officeDocument/2006/relationships/image" Target="../media/image24.png"/><Relationship Id="rId47" Type="http://schemas.openxmlformats.org/officeDocument/2006/relationships/image" Target="../media/image115.jpeg"/><Relationship Id="rId50" Type="http://schemas.openxmlformats.org/officeDocument/2006/relationships/image" Target="../media/image32.emf"/><Relationship Id="rId7" Type="http://schemas.openxmlformats.org/officeDocument/2006/relationships/tags" Target="../tags/tag605.xml"/><Relationship Id="rId2" Type="http://schemas.openxmlformats.org/officeDocument/2006/relationships/tags" Target="../tags/tag600.xml"/><Relationship Id="rId16" Type="http://schemas.openxmlformats.org/officeDocument/2006/relationships/tags" Target="../tags/tag614.xml"/><Relationship Id="rId29" Type="http://schemas.openxmlformats.org/officeDocument/2006/relationships/tags" Target="../tags/tag627.xml"/><Relationship Id="rId11" Type="http://schemas.openxmlformats.org/officeDocument/2006/relationships/tags" Target="../tags/tag609.xml"/><Relationship Id="rId24" Type="http://schemas.openxmlformats.org/officeDocument/2006/relationships/tags" Target="../tags/tag622.xml"/><Relationship Id="rId32" Type="http://schemas.openxmlformats.org/officeDocument/2006/relationships/tags" Target="../tags/tag630.xml"/><Relationship Id="rId37" Type="http://schemas.openxmlformats.org/officeDocument/2006/relationships/tags" Target="../tags/tag635.xml"/><Relationship Id="rId40" Type="http://schemas.openxmlformats.org/officeDocument/2006/relationships/audio" Target="../media/audio1.wav"/><Relationship Id="rId45" Type="http://schemas.openxmlformats.org/officeDocument/2006/relationships/image" Target="../media/image113.jpeg"/><Relationship Id="rId5" Type="http://schemas.openxmlformats.org/officeDocument/2006/relationships/tags" Target="../tags/tag603.xml"/><Relationship Id="rId15" Type="http://schemas.openxmlformats.org/officeDocument/2006/relationships/tags" Target="../tags/tag613.xml"/><Relationship Id="rId23" Type="http://schemas.openxmlformats.org/officeDocument/2006/relationships/tags" Target="../tags/tag621.xml"/><Relationship Id="rId28" Type="http://schemas.openxmlformats.org/officeDocument/2006/relationships/tags" Target="../tags/tag626.xml"/><Relationship Id="rId36" Type="http://schemas.openxmlformats.org/officeDocument/2006/relationships/tags" Target="../tags/tag634.xml"/><Relationship Id="rId49" Type="http://schemas.openxmlformats.org/officeDocument/2006/relationships/image" Target="../media/image31.emf"/><Relationship Id="rId10" Type="http://schemas.openxmlformats.org/officeDocument/2006/relationships/tags" Target="../tags/tag608.xml"/><Relationship Id="rId19" Type="http://schemas.openxmlformats.org/officeDocument/2006/relationships/tags" Target="../tags/tag617.xml"/><Relationship Id="rId31" Type="http://schemas.openxmlformats.org/officeDocument/2006/relationships/tags" Target="../tags/tag629.xml"/><Relationship Id="rId44" Type="http://schemas.openxmlformats.org/officeDocument/2006/relationships/image" Target="../media/image39.jpeg"/><Relationship Id="rId4" Type="http://schemas.openxmlformats.org/officeDocument/2006/relationships/tags" Target="../tags/tag602.xml"/><Relationship Id="rId9" Type="http://schemas.openxmlformats.org/officeDocument/2006/relationships/tags" Target="../tags/tag607.xml"/><Relationship Id="rId14" Type="http://schemas.openxmlformats.org/officeDocument/2006/relationships/tags" Target="../tags/tag612.xml"/><Relationship Id="rId22" Type="http://schemas.openxmlformats.org/officeDocument/2006/relationships/tags" Target="../tags/tag620.xml"/><Relationship Id="rId27" Type="http://schemas.openxmlformats.org/officeDocument/2006/relationships/tags" Target="../tags/tag625.xml"/><Relationship Id="rId30" Type="http://schemas.openxmlformats.org/officeDocument/2006/relationships/tags" Target="../tags/tag628.xml"/><Relationship Id="rId35" Type="http://schemas.openxmlformats.org/officeDocument/2006/relationships/tags" Target="../tags/tag633.xml"/><Relationship Id="rId43" Type="http://schemas.openxmlformats.org/officeDocument/2006/relationships/image" Target="../media/image25.png"/><Relationship Id="rId48" Type="http://schemas.openxmlformats.org/officeDocument/2006/relationships/image" Target="../media/image116.png"/><Relationship Id="rId8" Type="http://schemas.openxmlformats.org/officeDocument/2006/relationships/tags" Target="../tags/tag606.xml"/><Relationship Id="rId3" Type="http://schemas.openxmlformats.org/officeDocument/2006/relationships/tags" Target="../tags/tag601.xml"/><Relationship Id="rId12" Type="http://schemas.openxmlformats.org/officeDocument/2006/relationships/tags" Target="../tags/tag610.xml"/><Relationship Id="rId17" Type="http://schemas.openxmlformats.org/officeDocument/2006/relationships/tags" Target="../tags/tag615.xml"/><Relationship Id="rId25" Type="http://schemas.openxmlformats.org/officeDocument/2006/relationships/tags" Target="../tags/tag623.xml"/><Relationship Id="rId33" Type="http://schemas.openxmlformats.org/officeDocument/2006/relationships/tags" Target="../tags/tag631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4.jpeg"/><Relationship Id="rId20" Type="http://schemas.openxmlformats.org/officeDocument/2006/relationships/tags" Target="../tags/tag618.xml"/><Relationship Id="rId41" Type="http://schemas.openxmlformats.org/officeDocument/2006/relationships/audio" Target="../media/audio2.wav"/><Relationship Id="rId1" Type="http://schemas.openxmlformats.org/officeDocument/2006/relationships/tags" Target="../tags/tag599.xml"/><Relationship Id="rId6" Type="http://schemas.openxmlformats.org/officeDocument/2006/relationships/tags" Target="../tags/tag60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tags" Target="../tags/tag637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636.xml"/><Relationship Id="rId1" Type="http://schemas.openxmlformats.org/officeDocument/2006/relationships/vmlDrawing" Target="../drawings/vmlDrawing5.vml"/><Relationship Id="rId6" Type="http://schemas.openxmlformats.org/officeDocument/2006/relationships/tags" Target="../tags/tag639.xml"/><Relationship Id="rId5" Type="http://schemas.openxmlformats.org/officeDocument/2006/relationships/control" Target="../activeX/activeX5.xml"/><Relationship Id="rId4" Type="http://schemas.openxmlformats.org/officeDocument/2006/relationships/tags" Target="../tags/tag638.xml"/><Relationship Id="rId9" Type="http://schemas.openxmlformats.org/officeDocument/2006/relationships/image" Target="../media/image117.wmf"/></Relationships>
</file>

<file path=ppt/slides/_rels/slide27.xml.rels><?xml version="1.0" encoding="UTF-8" standalone="yes"?>
<Relationships xmlns="http://schemas.openxmlformats.org/package/2006/relationships"><Relationship Id="rId13" Type="http://schemas.openxmlformats.org/officeDocument/2006/relationships/tags" Target="../tags/tag652.xml"/><Relationship Id="rId18" Type="http://schemas.openxmlformats.org/officeDocument/2006/relationships/tags" Target="../tags/tag657.xml"/><Relationship Id="rId26" Type="http://schemas.openxmlformats.org/officeDocument/2006/relationships/tags" Target="../tags/tag665.xml"/><Relationship Id="rId39" Type="http://schemas.openxmlformats.org/officeDocument/2006/relationships/audio" Target="../media/audio1.wav"/><Relationship Id="rId21" Type="http://schemas.openxmlformats.org/officeDocument/2006/relationships/tags" Target="../tags/tag660.xml"/><Relationship Id="rId34" Type="http://schemas.openxmlformats.org/officeDocument/2006/relationships/tags" Target="../tags/tag673.xml"/><Relationship Id="rId42" Type="http://schemas.openxmlformats.org/officeDocument/2006/relationships/image" Target="../media/image24.png"/><Relationship Id="rId47" Type="http://schemas.openxmlformats.org/officeDocument/2006/relationships/image" Target="../media/image115.jpeg"/><Relationship Id="rId50" Type="http://schemas.microsoft.com/office/2007/relationships/hdphoto" Target="../media/hdphoto1.wdp"/><Relationship Id="rId7" Type="http://schemas.openxmlformats.org/officeDocument/2006/relationships/tags" Target="../tags/tag646.xml"/><Relationship Id="rId2" Type="http://schemas.openxmlformats.org/officeDocument/2006/relationships/tags" Target="../tags/tag641.xml"/><Relationship Id="rId16" Type="http://schemas.openxmlformats.org/officeDocument/2006/relationships/tags" Target="../tags/tag655.xml"/><Relationship Id="rId29" Type="http://schemas.openxmlformats.org/officeDocument/2006/relationships/tags" Target="../tags/tag668.xml"/><Relationship Id="rId11" Type="http://schemas.openxmlformats.org/officeDocument/2006/relationships/tags" Target="../tags/tag650.xml"/><Relationship Id="rId24" Type="http://schemas.openxmlformats.org/officeDocument/2006/relationships/tags" Target="../tags/tag663.xml"/><Relationship Id="rId32" Type="http://schemas.openxmlformats.org/officeDocument/2006/relationships/tags" Target="../tags/tag671.xml"/><Relationship Id="rId37" Type="http://schemas.openxmlformats.org/officeDocument/2006/relationships/tags" Target="../tags/tag676.xml"/><Relationship Id="rId40" Type="http://schemas.openxmlformats.org/officeDocument/2006/relationships/audio" Target="../media/audio2.wav"/><Relationship Id="rId45" Type="http://schemas.openxmlformats.org/officeDocument/2006/relationships/image" Target="../media/image113.jpeg"/><Relationship Id="rId5" Type="http://schemas.openxmlformats.org/officeDocument/2006/relationships/tags" Target="../tags/tag644.xml"/><Relationship Id="rId15" Type="http://schemas.openxmlformats.org/officeDocument/2006/relationships/tags" Target="../tags/tag654.xml"/><Relationship Id="rId23" Type="http://schemas.openxmlformats.org/officeDocument/2006/relationships/tags" Target="../tags/tag662.xml"/><Relationship Id="rId28" Type="http://schemas.openxmlformats.org/officeDocument/2006/relationships/tags" Target="../tags/tag667.xml"/><Relationship Id="rId36" Type="http://schemas.openxmlformats.org/officeDocument/2006/relationships/tags" Target="../tags/tag675.xml"/><Relationship Id="rId49" Type="http://schemas.openxmlformats.org/officeDocument/2006/relationships/image" Target="../media/image119.png"/><Relationship Id="rId10" Type="http://schemas.openxmlformats.org/officeDocument/2006/relationships/tags" Target="../tags/tag649.xml"/><Relationship Id="rId19" Type="http://schemas.openxmlformats.org/officeDocument/2006/relationships/tags" Target="../tags/tag658.xml"/><Relationship Id="rId31" Type="http://schemas.openxmlformats.org/officeDocument/2006/relationships/tags" Target="../tags/tag670.xml"/><Relationship Id="rId44" Type="http://schemas.openxmlformats.org/officeDocument/2006/relationships/image" Target="../media/image64.gif"/><Relationship Id="rId52" Type="http://schemas.openxmlformats.org/officeDocument/2006/relationships/image" Target="../media/image32.emf"/><Relationship Id="rId4" Type="http://schemas.openxmlformats.org/officeDocument/2006/relationships/tags" Target="../tags/tag643.xml"/><Relationship Id="rId9" Type="http://schemas.openxmlformats.org/officeDocument/2006/relationships/tags" Target="../tags/tag648.xml"/><Relationship Id="rId14" Type="http://schemas.openxmlformats.org/officeDocument/2006/relationships/tags" Target="../tags/tag653.xml"/><Relationship Id="rId22" Type="http://schemas.openxmlformats.org/officeDocument/2006/relationships/tags" Target="../tags/tag661.xml"/><Relationship Id="rId27" Type="http://schemas.openxmlformats.org/officeDocument/2006/relationships/tags" Target="../tags/tag666.xml"/><Relationship Id="rId30" Type="http://schemas.openxmlformats.org/officeDocument/2006/relationships/tags" Target="../tags/tag669.xml"/><Relationship Id="rId35" Type="http://schemas.openxmlformats.org/officeDocument/2006/relationships/tags" Target="../tags/tag674.xml"/><Relationship Id="rId43" Type="http://schemas.openxmlformats.org/officeDocument/2006/relationships/image" Target="../media/image25.png"/><Relationship Id="rId48" Type="http://schemas.openxmlformats.org/officeDocument/2006/relationships/image" Target="../media/image40.png"/><Relationship Id="rId8" Type="http://schemas.openxmlformats.org/officeDocument/2006/relationships/tags" Target="../tags/tag647.xml"/><Relationship Id="rId51" Type="http://schemas.openxmlformats.org/officeDocument/2006/relationships/image" Target="../media/image31.emf"/><Relationship Id="rId3" Type="http://schemas.openxmlformats.org/officeDocument/2006/relationships/tags" Target="../tags/tag642.xml"/><Relationship Id="rId12" Type="http://schemas.openxmlformats.org/officeDocument/2006/relationships/tags" Target="../tags/tag651.xml"/><Relationship Id="rId17" Type="http://schemas.openxmlformats.org/officeDocument/2006/relationships/tags" Target="../tags/tag656.xml"/><Relationship Id="rId25" Type="http://schemas.openxmlformats.org/officeDocument/2006/relationships/tags" Target="../tags/tag664.xml"/><Relationship Id="rId33" Type="http://schemas.openxmlformats.org/officeDocument/2006/relationships/tags" Target="../tags/tag672.xml"/><Relationship Id="rId38" Type="http://schemas.openxmlformats.org/officeDocument/2006/relationships/slideLayout" Target="../slideLayouts/slideLayout6.xml"/><Relationship Id="rId46" Type="http://schemas.openxmlformats.org/officeDocument/2006/relationships/image" Target="../media/image114.jpeg"/><Relationship Id="rId20" Type="http://schemas.openxmlformats.org/officeDocument/2006/relationships/tags" Target="../tags/tag659.xml"/><Relationship Id="rId41" Type="http://schemas.openxmlformats.org/officeDocument/2006/relationships/image" Target="../media/image118.jpeg"/><Relationship Id="rId1" Type="http://schemas.openxmlformats.org/officeDocument/2006/relationships/tags" Target="../tags/tag640.xml"/><Relationship Id="rId6" Type="http://schemas.openxmlformats.org/officeDocument/2006/relationships/tags" Target="../tags/tag645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tags" Target="../tags/tag689.xml"/><Relationship Id="rId18" Type="http://schemas.openxmlformats.org/officeDocument/2006/relationships/tags" Target="../tags/tag694.xml"/><Relationship Id="rId26" Type="http://schemas.openxmlformats.org/officeDocument/2006/relationships/tags" Target="../tags/tag702.xml"/><Relationship Id="rId39" Type="http://schemas.openxmlformats.org/officeDocument/2006/relationships/tags" Target="../tags/tag715.xml"/><Relationship Id="rId21" Type="http://schemas.openxmlformats.org/officeDocument/2006/relationships/tags" Target="../tags/tag697.xml"/><Relationship Id="rId34" Type="http://schemas.openxmlformats.org/officeDocument/2006/relationships/tags" Target="../tags/tag710.xml"/><Relationship Id="rId42" Type="http://schemas.openxmlformats.org/officeDocument/2006/relationships/tags" Target="../tags/tag718.xml"/><Relationship Id="rId47" Type="http://schemas.openxmlformats.org/officeDocument/2006/relationships/notesSlide" Target="../notesSlides/notesSlide5.xml"/><Relationship Id="rId50" Type="http://schemas.openxmlformats.org/officeDocument/2006/relationships/image" Target="../media/image120.jpeg"/><Relationship Id="rId55" Type="http://schemas.openxmlformats.org/officeDocument/2006/relationships/image" Target="../media/image31.emf"/><Relationship Id="rId7" Type="http://schemas.openxmlformats.org/officeDocument/2006/relationships/tags" Target="../tags/tag683.xml"/><Relationship Id="rId2" Type="http://schemas.openxmlformats.org/officeDocument/2006/relationships/tags" Target="../tags/tag678.xml"/><Relationship Id="rId16" Type="http://schemas.openxmlformats.org/officeDocument/2006/relationships/tags" Target="../tags/tag692.xml"/><Relationship Id="rId29" Type="http://schemas.openxmlformats.org/officeDocument/2006/relationships/tags" Target="../tags/tag705.xml"/><Relationship Id="rId11" Type="http://schemas.openxmlformats.org/officeDocument/2006/relationships/tags" Target="../tags/tag687.xml"/><Relationship Id="rId24" Type="http://schemas.openxmlformats.org/officeDocument/2006/relationships/tags" Target="../tags/tag700.xml"/><Relationship Id="rId32" Type="http://schemas.openxmlformats.org/officeDocument/2006/relationships/tags" Target="../tags/tag708.xml"/><Relationship Id="rId37" Type="http://schemas.openxmlformats.org/officeDocument/2006/relationships/tags" Target="../tags/tag713.xml"/><Relationship Id="rId40" Type="http://schemas.openxmlformats.org/officeDocument/2006/relationships/tags" Target="../tags/tag716.xml"/><Relationship Id="rId45" Type="http://schemas.openxmlformats.org/officeDocument/2006/relationships/tags" Target="../tags/tag721.xml"/><Relationship Id="rId53" Type="http://schemas.openxmlformats.org/officeDocument/2006/relationships/image" Target="../media/image121.png"/><Relationship Id="rId5" Type="http://schemas.openxmlformats.org/officeDocument/2006/relationships/tags" Target="../tags/tag681.xml"/><Relationship Id="rId10" Type="http://schemas.openxmlformats.org/officeDocument/2006/relationships/tags" Target="../tags/tag686.xml"/><Relationship Id="rId19" Type="http://schemas.openxmlformats.org/officeDocument/2006/relationships/tags" Target="../tags/tag695.xml"/><Relationship Id="rId31" Type="http://schemas.openxmlformats.org/officeDocument/2006/relationships/tags" Target="../tags/tag707.xml"/><Relationship Id="rId44" Type="http://schemas.openxmlformats.org/officeDocument/2006/relationships/tags" Target="../tags/tag720.xml"/><Relationship Id="rId52" Type="http://schemas.openxmlformats.org/officeDocument/2006/relationships/image" Target="../media/image25.png"/><Relationship Id="rId4" Type="http://schemas.openxmlformats.org/officeDocument/2006/relationships/tags" Target="../tags/tag680.xml"/><Relationship Id="rId9" Type="http://schemas.openxmlformats.org/officeDocument/2006/relationships/tags" Target="../tags/tag685.xml"/><Relationship Id="rId14" Type="http://schemas.openxmlformats.org/officeDocument/2006/relationships/tags" Target="../tags/tag690.xml"/><Relationship Id="rId22" Type="http://schemas.openxmlformats.org/officeDocument/2006/relationships/tags" Target="../tags/tag698.xml"/><Relationship Id="rId27" Type="http://schemas.openxmlformats.org/officeDocument/2006/relationships/tags" Target="../tags/tag703.xml"/><Relationship Id="rId30" Type="http://schemas.openxmlformats.org/officeDocument/2006/relationships/tags" Target="../tags/tag706.xml"/><Relationship Id="rId35" Type="http://schemas.openxmlformats.org/officeDocument/2006/relationships/tags" Target="../tags/tag711.xml"/><Relationship Id="rId43" Type="http://schemas.openxmlformats.org/officeDocument/2006/relationships/tags" Target="../tags/tag719.xml"/><Relationship Id="rId48" Type="http://schemas.openxmlformats.org/officeDocument/2006/relationships/audio" Target="../media/audio1.wav"/><Relationship Id="rId8" Type="http://schemas.openxmlformats.org/officeDocument/2006/relationships/tags" Target="../tags/tag684.xml"/><Relationship Id="rId51" Type="http://schemas.openxmlformats.org/officeDocument/2006/relationships/image" Target="../media/image24.png"/><Relationship Id="rId3" Type="http://schemas.openxmlformats.org/officeDocument/2006/relationships/tags" Target="../tags/tag679.xml"/><Relationship Id="rId12" Type="http://schemas.openxmlformats.org/officeDocument/2006/relationships/tags" Target="../tags/tag688.xml"/><Relationship Id="rId17" Type="http://schemas.openxmlformats.org/officeDocument/2006/relationships/tags" Target="../tags/tag693.xml"/><Relationship Id="rId25" Type="http://schemas.openxmlformats.org/officeDocument/2006/relationships/tags" Target="../tags/tag701.xml"/><Relationship Id="rId33" Type="http://schemas.openxmlformats.org/officeDocument/2006/relationships/tags" Target="../tags/tag709.xml"/><Relationship Id="rId38" Type="http://schemas.openxmlformats.org/officeDocument/2006/relationships/tags" Target="../tags/tag714.xml"/><Relationship Id="rId46" Type="http://schemas.openxmlformats.org/officeDocument/2006/relationships/slideLayout" Target="../slideLayouts/slideLayout6.xml"/><Relationship Id="rId20" Type="http://schemas.openxmlformats.org/officeDocument/2006/relationships/tags" Target="../tags/tag696.xml"/><Relationship Id="rId41" Type="http://schemas.openxmlformats.org/officeDocument/2006/relationships/tags" Target="../tags/tag717.xml"/><Relationship Id="rId54" Type="http://schemas.openxmlformats.org/officeDocument/2006/relationships/image" Target="../media/image32.emf"/><Relationship Id="rId1" Type="http://schemas.openxmlformats.org/officeDocument/2006/relationships/tags" Target="../tags/tag677.xml"/><Relationship Id="rId6" Type="http://schemas.openxmlformats.org/officeDocument/2006/relationships/tags" Target="../tags/tag682.xml"/><Relationship Id="rId15" Type="http://schemas.openxmlformats.org/officeDocument/2006/relationships/tags" Target="../tags/tag691.xml"/><Relationship Id="rId23" Type="http://schemas.openxmlformats.org/officeDocument/2006/relationships/tags" Target="../tags/tag699.xml"/><Relationship Id="rId28" Type="http://schemas.openxmlformats.org/officeDocument/2006/relationships/tags" Target="../tags/tag704.xml"/><Relationship Id="rId36" Type="http://schemas.openxmlformats.org/officeDocument/2006/relationships/tags" Target="../tags/tag712.xml"/><Relationship Id="rId49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724.xml"/><Relationship Id="rId7" Type="http://schemas.openxmlformats.org/officeDocument/2006/relationships/image" Target="../media/image124.jpeg"/><Relationship Id="rId2" Type="http://schemas.openxmlformats.org/officeDocument/2006/relationships/tags" Target="../tags/tag723.xml"/><Relationship Id="rId1" Type="http://schemas.openxmlformats.org/officeDocument/2006/relationships/tags" Target="../tags/tag722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tags" Target="../tags/tag322.xml"/><Relationship Id="rId1" Type="http://schemas.openxmlformats.org/officeDocument/2006/relationships/tags" Target="../tags/tag32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737.xml"/><Relationship Id="rId18" Type="http://schemas.openxmlformats.org/officeDocument/2006/relationships/tags" Target="../tags/tag742.xml"/><Relationship Id="rId26" Type="http://schemas.openxmlformats.org/officeDocument/2006/relationships/image" Target="../media/image64.gif"/><Relationship Id="rId3" Type="http://schemas.openxmlformats.org/officeDocument/2006/relationships/tags" Target="../tags/tag727.xml"/><Relationship Id="rId21" Type="http://schemas.openxmlformats.org/officeDocument/2006/relationships/tags" Target="../tags/tag745.xml"/><Relationship Id="rId34" Type="http://schemas.openxmlformats.org/officeDocument/2006/relationships/image" Target="file:///C:\Program%20Files\Adobe\Adobe%20Presenter%2010.0\Images\InCorrect.png" TargetMode="External"/><Relationship Id="rId7" Type="http://schemas.openxmlformats.org/officeDocument/2006/relationships/tags" Target="../tags/tag731.xml"/><Relationship Id="rId12" Type="http://schemas.openxmlformats.org/officeDocument/2006/relationships/tags" Target="../tags/tag736.xml"/><Relationship Id="rId17" Type="http://schemas.openxmlformats.org/officeDocument/2006/relationships/tags" Target="../tags/tag741.xml"/><Relationship Id="rId25" Type="http://schemas.openxmlformats.org/officeDocument/2006/relationships/image" Target="../media/image125.png"/><Relationship Id="rId33" Type="http://schemas.openxmlformats.org/officeDocument/2006/relationships/image" Target="file:///C:\Program%20Files\Adobe\Adobe%20Presenter%2010.0\Images\Correct.png" TargetMode="External"/><Relationship Id="rId2" Type="http://schemas.openxmlformats.org/officeDocument/2006/relationships/tags" Target="../tags/tag726.xml"/><Relationship Id="rId16" Type="http://schemas.openxmlformats.org/officeDocument/2006/relationships/tags" Target="../tags/tag740.xml"/><Relationship Id="rId20" Type="http://schemas.openxmlformats.org/officeDocument/2006/relationships/tags" Target="../tags/tag744.xml"/><Relationship Id="rId29" Type="http://schemas.openxmlformats.org/officeDocument/2006/relationships/image" Target="../media/image111.png"/><Relationship Id="rId1" Type="http://schemas.openxmlformats.org/officeDocument/2006/relationships/tags" Target="../tags/tag725.xml"/><Relationship Id="rId6" Type="http://schemas.openxmlformats.org/officeDocument/2006/relationships/tags" Target="../tags/tag730.xml"/><Relationship Id="rId11" Type="http://schemas.openxmlformats.org/officeDocument/2006/relationships/tags" Target="../tags/tag735.xml"/><Relationship Id="rId24" Type="http://schemas.openxmlformats.org/officeDocument/2006/relationships/image" Target="../media/image25.png"/><Relationship Id="rId32" Type="http://schemas.openxmlformats.org/officeDocument/2006/relationships/image" Target="../media/image40.png"/><Relationship Id="rId5" Type="http://schemas.openxmlformats.org/officeDocument/2006/relationships/tags" Target="../tags/tag729.xml"/><Relationship Id="rId15" Type="http://schemas.openxmlformats.org/officeDocument/2006/relationships/tags" Target="../tags/tag739.xml"/><Relationship Id="rId23" Type="http://schemas.openxmlformats.org/officeDocument/2006/relationships/image" Target="../media/image24.png"/><Relationship Id="rId28" Type="http://schemas.openxmlformats.org/officeDocument/2006/relationships/image" Target="../media/image126.png"/><Relationship Id="rId10" Type="http://schemas.openxmlformats.org/officeDocument/2006/relationships/tags" Target="../tags/tag734.xml"/><Relationship Id="rId19" Type="http://schemas.openxmlformats.org/officeDocument/2006/relationships/tags" Target="../tags/tag743.xml"/><Relationship Id="rId31" Type="http://schemas.openxmlformats.org/officeDocument/2006/relationships/image" Target="../media/image42.png"/><Relationship Id="rId4" Type="http://schemas.openxmlformats.org/officeDocument/2006/relationships/tags" Target="../tags/tag728.xml"/><Relationship Id="rId9" Type="http://schemas.openxmlformats.org/officeDocument/2006/relationships/tags" Target="../tags/tag733.xml"/><Relationship Id="rId14" Type="http://schemas.openxmlformats.org/officeDocument/2006/relationships/tags" Target="../tags/tag738.xml"/><Relationship Id="rId22" Type="http://schemas.openxmlformats.org/officeDocument/2006/relationships/slideLayout" Target="../slideLayouts/slideLayout6.xml"/><Relationship Id="rId27" Type="http://schemas.openxmlformats.org/officeDocument/2006/relationships/image" Target="../media/image43.jpeg"/><Relationship Id="rId30" Type="http://schemas.openxmlformats.org/officeDocument/2006/relationships/image" Target="../media/image112.png"/><Relationship Id="rId8" Type="http://schemas.openxmlformats.org/officeDocument/2006/relationships/tags" Target="../tags/tag732.xml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758.xml"/><Relationship Id="rId18" Type="http://schemas.openxmlformats.org/officeDocument/2006/relationships/tags" Target="../tags/tag763.xml"/><Relationship Id="rId26" Type="http://schemas.openxmlformats.org/officeDocument/2006/relationships/tags" Target="../tags/tag771.xml"/><Relationship Id="rId39" Type="http://schemas.openxmlformats.org/officeDocument/2006/relationships/tags" Target="../tags/tag784.xml"/><Relationship Id="rId21" Type="http://schemas.openxmlformats.org/officeDocument/2006/relationships/tags" Target="../tags/tag766.xml"/><Relationship Id="rId34" Type="http://schemas.openxmlformats.org/officeDocument/2006/relationships/tags" Target="../tags/tag779.xml"/><Relationship Id="rId42" Type="http://schemas.openxmlformats.org/officeDocument/2006/relationships/audio" Target="../media/audio1.wav"/><Relationship Id="rId47" Type="http://schemas.openxmlformats.org/officeDocument/2006/relationships/image" Target="../media/image114.jpeg"/><Relationship Id="rId50" Type="http://schemas.openxmlformats.org/officeDocument/2006/relationships/image" Target="../media/image43.jpeg"/><Relationship Id="rId7" Type="http://schemas.openxmlformats.org/officeDocument/2006/relationships/tags" Target="../tags/tag752.xml"/><Relationship Id="rId2" Type="http://schemas.openxmlformats.org/officeDocument/2006/relationships/tags" Target="../tags/tag747.xml"/><Relationship Id="rId16" Type="http://schemas.openxmlformats.org/officeDocument/2006/relationships/tags" Target="../tags/tag761.xml"/><Relationship Id="rId29" Type="http://schemas.openxmlformats.org/officeDocument/2006/relationships/tags" Target="../tags/tag774.xml"/><Relationship Id="rId11" Type="http://schemas.openxmlformats.org/officeDocument/2006/relationships/tags" Target="../tags/tag756.xml"/><Relationship Id="rId24" Type="http://schemas.openxmlformats.org/officeDocument/2006/relationships/tags" Target="../tags/tag769.xml"/><Relationship Id="rId32" Type="http://schemas.openxmlformats.org/officeDocument/2006/relationships/tags" Target="../tags/tag777.xml"/><Relationship Id="rId37" Type="http://schemas.openxmlformats.org/officeDocument/2006/relationships/tags" Target="../tags/tag782.xml"/><Relationship Id="rId40" Type="http://schemas.openxmlformats.org/officeDocument/2006/relationships/tags" Target="../tags/tag785.xml"/><Relationship Id="rId45" Type="http://schemas.openxmlformats.org/officeDocument/2006/relationships/image" Target="../media/image25.png"/><Relationship Id="rId53" Type="http://schemas.openxmlformats.org/officeDocument/2006/relationships/image" Target="../media/image31.emf"/><Relationship Id="rId5" Type="http://schemas.openxmlformats.org/officeDocument/2006/relationships/tags" Target="../tags/tag750.xml"/><Relationship Id="rId10" Type="http://schemas.openxmlformats.org/officeDocument/2006/relationships/tags" Target="../tags/tag755.xml"/><Relationship Id="rId19" Type="http://schemas.openxmlformats.org/officeDocument/2006/relationships/tags" Target="../tags/tag764.xml"/><Relationship Id="rId31" Type="http://schemas.openxmlformats.org/officeDocument/2006/relationships/tags" Target="../tags/tag776.xml"/><Relationship Id="rId44" Type="http://schemas.openxmlformats.org/officeDocument/2006/relationships/image" Target="../media/image24.png"/><Relationship Id="rId52" Type="http://schemas.openxmlformats.org/officeDocument/2006/relationships/image" Target="../media/image32.emf"/><Relationship Id="rId4" Type="http://schemas.openxmlformats.org/officeDocument/2006/relationships/tags" Target="../tags/tag749.xml"/><Relationship Id="rId9" Type="http://schemas.openxmlformats.org/officeDocument/2006/relationships/tags" Target="../tags/tag754.xml"/><Relationship Id="rId14" Type="http://schemas.openxmlformats.org/officeDocument/2006/relationships/tags" Target="../tags/tag759.xml"/><Relationship Id="rId22" Type="http://schemas.openxmlformats.org/officeDocument/2006/relationships/tags" Target="../tags/tag767.xml"/><Relationship Id="rId27" Type="http://schemas.openxmlformats.org/officeDocument/2006/relationships/tags" Target="../tags/tag772.xml"/><Relationship Id="rId30" Type="http://schemas.openxmlformats.org/officeDocument/2006/relationships/tags" Target="../tags/tag775.xml"/><Relationship Id="rId35" Type="http://schemas.openxmlformats.org/officeDocument/2006/relationships/tags" Target="../tags/tag780.xml"/><Relationship Id="rId43" Type="http://schemas.openxmlformats.org/officeDocument/2006/relationships/audio" Target="../media/audio2.wav"/><Relationship Id="rId48" Type="http://schemas.openxmlformats.org/officeDocument/2006/relationships/image" Target="../media/image128.jpeg"/><Relationship Id="rId8" Type="http://schemas.openxmlformats.org/officeDocument/2006/relationships/tags" Target="../tags/tag753.xml"/><Relationship Id="rId51" Type="http://schemas.openxmlformats.org/officeDocument/2006/relationships/image" Target="../media/image130.png"/><Relationship Id="rId3" Type="http://schemas.openxmlformats.org/officeDocument/2006/relationships/tags" Target="../tags/tag748.xml"/><Relationship Id="rId12" Type="http://schemas.openxmlformats.org/officeDocument/2006/relationships/tags" Target="../tags/tag757.xml"/><Relationship Id="rId17" Type="http://schemas.openxmlformats.org/officeDocument/2006/relationships/tags" Target="../tags/tag762.xml"/><Relationship Id="rId25" Type="http://schemas.openxmlformats.org/officeDocument/2006/relationships/tags" Target="../tags/tag770.xml"/><Relationship Id="rId33" Type="http://schemas.openxmlformats.org/officeDocument/2006/relationships/tags" Target="../tags/tag778.xml"/><Relationship Id="rId38" Type="http://schemas.openxmlformats.org/officeDocument/2006/relationships/tags" Target="../tags/tag783.xml"/><Relationship Id="rId46" Type="http://schemas.openxmlformats.org/officeDocument/2006/relationships/image" Target="../media/image127.png"/><Relationship Id="rId20" Type="http://schemas.openxmlformats.org/officeDocument/2006/relationships/tags" Target="../tags/tag765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746.xml"/><Relationship Id="rId6" Type="http://schemas.openxmlformats.org/officeDocument/2006/relationships/tags" Target="../tags/tag751.xml"/><Relationship Id="rId15" Type="http://schemas.openxmlformats.org/officeDocument/2006/relationships/tags" Target="../tags/tag760.xml"/><Relationship Id="rId23" Type="http://schemas.openxmlformats.org/officeDocument/2006/relationships/tags" Target="../tags/tag768.xml"/><Relationship Id="rId28" Type="http://schemas.openxmlformats.org/officeDocument/2006/relationships/tags" Target="../tags/tag773.xml"/><Relationship Id="rId36" Type="http://schemas.openxmlformats.org/officeDocument/2006/relationships/tags" Target="../tags/tag781.xml"/><Relationship Id="rId49" Type="http://schemas.openxmlformats.org/officeDocument/2006/relationships/image" Target="../media/image12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87.xml"/><Relationship Id="rId1" Type="http://schemas.openxmlformats.org/officeDocument/2006/relationships/tags" Target="../tags/tag786.xml"/><Relationship Id="rId4" Type="http://schemas.openxmlformats.org/officeDocument/2006/relationships/image" Target="../media/image1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790.xml"/><Relationship Id="rId2" Type="http://schemas.openxmlformats.org/officeDocument/2006/relationships/tags" Target="../tags/tag789.xml"/><Relationship Id="rId1" Type="http://schemas.openxmlformats.org/officeDocument/2006/relationships/tags" Target="../tags/tag788.xml"/><Relationship Id="rId6" Type="http://schemas.openxmlformats.org/officeDocument/2006/relationships/image" Target="../media/image133.jpeg"/><Relationship Id="rId5" Type="http://schemas.openxmlformats.org/officeDocument/2006/relationships/image" Target="../media/image132.jpeg"/><Relationship Id="rId4" Type="http://schemas.openxmlformats.org/officeDocument/2006/relationships/slideLayout" Target="../slideLayouts/slideLayout111.xml"/></Relationships>
</file>

<file path=ppt/slides/_rels/slide34.xml.rels><?xml version="1.0" encoding="UTF-8" standalone="yes"?>
<Relationships xmlns="http://schemas.openxmlformats.org/package/2006/relationships"><Relationship Id="rId13" Type="http://schemas.openxmlformats.org/officeDocument/2006/relationships/tags" Target="../tags/tag803.xml"/><Relationship Id="rId18" Type="http://schemas.openxmlformats.org/officeDocument/2006/relationships/tags" Target="../tags/tag808.xml"/><Relationship Id="rId26" Type="http://schemas.openxmlformats.org/officeDocument/2006/relationships/tags" Target="../tags/tag816.xml"/><Relationship Id="rId39" Type="http://schemas.openxmlformats.org/officeDocument/2006/relationships/image" Target="../media/image24.png"/><Relationship Id="rId21" Type="http://schemas.openxmlformats.org/officeDocument/2006/relationships/tags" Target="../tags/tag811.xml"/><Relationship Id="rId34" Type="http://schemas.openxmlformats.org/officeDocument/2006/relationships/tags" Target="../tags/tag824.xml"/><Relationship Id="rId42" Type="http://schemas.openxmlformats.org/officeDocument/2006/relationships/image" Target="../media/image134.jpeg"/><Relationship Id="rId47" Type="http://schemas.openxmlformats.org/officeDocument/2006/relationships/image" Target="../media/image31.emf"/><Relationship Id="rId7" Type="http://schemas.openxmlformats.org/officeDocument/2006/relationships/tags" Target="../tags/tag797.xml"/><Relationship Id="rId2" Type="http://schemas.openxmlformats.org/officeDocument/2006/relationships/tags" Target="../tags/tag792.xml"/><Relationship Id="rId16" Type="http://schemas.openxmlformats.org/officeDocument/2006/relationships/tags" Target="../tags/tag806.xml"/><Relationship Id="rId29" Type="http://schemas.openxmlformats.org/officeDocument/2006/relationships/tags" Target="../tags/tag819.xml"/><Relationship Id="rId1" Type="http://schemas.openxmlformats.org/officeDocument/2006/relationships/tags" Target="../tags/tag791.xml"/><Relationship Id="rId6" Type="http://schemas.openxmlformats.org/officeDocument/2006/relationships/tags" Target="../tags/tag796.xml"/><Relationship Id="rId11" Type="http://schemas.openxmlformats.org/officeDocument/2006/relationships/tags" Target="../tags/tag801.xml"/><Relationship Id="rId24" Type="http://schemas.openxmlformats.org/officeDocument/2006/relationships/tags" Target="../tags/tag814.xml"/><Relationship Id="rId32" Type="http://schemas.openxmlformats.org/officeDocument/2006/relationships/tags" Target="../tags/tag822.xml"/><Relationship Id="rId37" Type="http://schemas.openxmlformats.org/officeDocument/2006/relationships/audio" Target="../media/audio2.wav"/><Relationship Id="rId40" Type="http://schemas.openxmlformats.org/officeDocument/2006/relationships/image" Target="../media/image25.png"/><Relationship Id="rId45" Type="http://schemas.openxmlformats.org/officeDocument/2006/relationships/image" Target="../media/image136.png"/><Relationship Id="rId5" Type="http://schemas.openxmlformats.org/officeDocument/2006/relationships/tags" Target="../tags/tag795.xml"/><Relationship Id="rId15" Type="http://schemas.openxmlformats.org/officeDocument/2006/relationships/tags" Target="../tags/tag805.xml"/><Relationship Id="rId23" Type="http://schemas.openxmlformats.org/officeDocument/2006/relationships/tags" Target="../tags/tag813.xml"/><Relationship Id="rId28" Type="http://schemas.openxmlformats.org/officeDocument/2006/relationships/tags" Target="../tags/tag818.xml"/><Relationship Id="rId36" Type="http://schemas.openxmlformats.org/officeDocument/2006/relationships/audio" Target="../media/audio1.wav"/><Relationship Id="rId10" Type="http://schemas.openxmlformats.org/officeDocument/2006/relationships/tags" Target="../tags/tag800.xml"/><Relationship Id="rId19" Type="http://schemas.openxmlformats.org/officeDocument/2006/relationships/tags" Target="../tags/tag809.xml"/><Relationship Id="rId31" Type="http://schemas.openxmlformats.org/officeDocument/2006/relationships/tags" Target="../tags/tag821.xml"/><Relationship Id="rId44" Type="http://schemas.openxmlformats.org/officeDocument/2006/relationships/image" Target="../media/image129.jpeg"/><Relationship Id="rId4" Type="http://schemas.openxmlformats.org/officeDocument/2006/relationships/tags" Target="../tags/tag794.xml"/><Relationship Id="rId9" Type="http://schemas.openxmlformats.org/officeDocument/2006/relationships/tags" Target="../tags/tag799.xml"/><Relationship Id="rId14" Type="http://schemas.openxmlformats.org/officeDocument/2006/relationships/tags" Target="../tags/tag804.xml"/><Relationship Id="rId22" Type="http://schemas.openxmlformats.org/officeDocument/2006/relationships/tags" Target="../tags/tag812.xml"/><Relationship Id="rId27" Type="http://schemas.openxmlformats.org/officeDocument/2006/relationships/tags" Target="../tags/tag817.xml"/><Relationship Id="rId30" Type="http://schemas.openxmlformats.org/officeDocument/2006/relationships/tags" Target="../tags/tag820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135.jpeg"/><Relationship Id="rId48" Type="http://schemas.openxmlformats.org/officeDocument/2006/relationships/image" Target="../media/image32.emf"/><Relationship Id="rId8" Type="http://schemas.openxmlformats.org/officeDocument/2006/relationships/tags" Target="../tags/tag798.xml"/><Relationship Id="rId3" Type="http://schemas.openxmlformats.org/officeDocument/2006/relationships/tags" Target="../tags/tag793.xml"/><Relationship Id="rId12" Type="http://schemas.openxmlformats.org/officeDocument/2006/relationships/tags" Target="../tags/tag802.xml"/><Relationship Id="rId17" Type="http://schemas.openxmlformats.org/officeDocument/2006/relationships/tags" Target="../tags/tag807.xml"/><Relationship Id="rId25" Type="http://schemas.openxmlformats.org/officeDocument/2006/relationships/tags" Target="../tags/tag815.xml"/><Relationship Id="rId33" Type="http://schemas.openxmlformats.org/officeDocument/2006/relationships/tags" Target="../tags/tag823.xml"/><Relationship Id="rId38" Type="http://schemas.openxmlformats.org/officeDocument/2006/relationships/image" Target="../media/image14.jpeg"/><Relationship Id="rId46" Type="http://schemas.openxmlformats.org/officeDocument/2006/relationships/image" Target="../media/image43.jpeg"/><Relationship Id="rId20" Type="http://schemas.openxmlformats.org/officeDocument/2006/relationships/tags" Target="../tags/tag810.xml"/><Relationship Id="rId41" Type="http://schemas.openxmlformats.org/officeDocument/2006/relationships/image" Target="../media/image12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826.xml"/><Relationship Id="rId1" Type="http://schemas.openxmlformats.org/officeDocument/2006/relationships/tags" Target="../tags/tag825.xml"/><Relationship Id="rId4" Type="http://schemas.openxmlformats.org/officeDocument/2006/relationships/image" Target="../media/image13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jpeg"/><Relationship Id="rId13" Type="http://schemas.openxmlformats.org/officeDocument/2006/relationships/image" Target="../media/image115.jpeg"/><Relationship Id="rId3" Type="http://schemas.openxmlformats.org/officeDocument/2006/relationships/tags" Target="../tags/tag829.xml"/><Relationship Id="rId7" Type="http://schemas.openxmlformats.org/officeDocument/2006/relationships/image" Target="../media/image140.jpeg"/><Relationship Id="rId12" Type="http://schemas.openxmlformats.org/officeDocument/2006/relationships/image" Target="../media/image124.jpeg"/><Relationship Id="rId2" Type="http://schemas.openxmlformats.org/officeDocument/2006/relationships/tags" Target="../tags/tag828.xml"/><Relationship Id="rId1" Type="http://schemas.openxmlformats.org/officeDocument/2006/relationships/tags" Target="../tags/tag827.xml"/><Relationship Id="rId6" Type="http://schemas.openxmlformats.org/officeDocument/2006/relationships/image" Target="../media/image139.jpeg"/><Relationship Id="rId11" Type="http://schemas.openxmlformats.org/officeDocument/2006/relationships/image" Target="../media/image144.png"/><Relationship Id="rId5" Type="http://schemas.openxmlformats.org/officeDocument/2006/relationships/image" Target="../media/image138.jpeg"/><Relationship Id="rId15" Type="http://schemas.openxmlformats.org/officeDocument/2006/relationships/image" Target="../media/image146.jpeg"/><Relationship Id="rId10" Type="http://schemas.openxmlformats.org/officeDocument/2006/relationships/image" Target="../media/image143.jpe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42.jpeg"/><Relationship Id="rId14" Type="http://schemas.openxmlformats.org/officeDocument/2006/relationships/image" Target="../media/image145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image" Target="../media/image152.jpeg"/><Relationship Id="rId18" Type="http://schemas.openxmlformats.org/officeDocument/2006/relationships/image" Target="../media/image156.png"/><Relationship Id="rId3" Type="http://schemas.openxmlformats.org/officeDocument/2006/relationships/tags" Target="../tags/tag831.xml"/><Relationship Id="rId7" Type="http://schemas.openxmlformats.org/officeDocument/2006/relationships/tags" Target="../tags/tag834.xml"/><Relationship Id="rId12" Type="http://schemas.openxmlformats.org/officeDocument/2006/relationships/image" Target="../media/image151.jpeg"/><Relationship Id="rId17" Type="http://schemas.openxmlformats.org/officeDocument/2006/relationships/image" Target="../media/image155.png"/><Relationship Id="rId2" Type="http://schemas.openxmlformats.org/officeDocument/2006/relationships/tags" Target="../tags/tag830.xml"/><Relationship Id="rId16" Type="http://schemas.openxmlformats.org/officeDocument/2006/relationships/image" Target="../media/image138.jpeg"/><Relationship Id="rId1" Type="http://schemas.openxmlformats.org/officeDocument/2006/relationships/vmlDrawing" Target="../drawings/vmlDrawing6.vml"/><Relationship Id="rId6" Type="http://schemas.openxmlformats.org/officeDocument/2006/relationships/control" Target="../activeX/activeX6.xml"/><Relationship Id="rId11" Type="http://schemas.openxmlformats.org/officeDocument/2006/relationships/image" Target="../media/image150.jpeg"/><Relationship Id="rId5" Type="http://schemas.openxmlformats.org/officeDocument/2006/relationships/tags" Target="../tags/tag833.xml"/><Relationship Id="rId15" Type="http://schemas.openxmlformats.org/officeDocument/2006/relationships/image" Target="../media/image154.jpeg"/><Relationship Id="rId10" Type="http://schemas.openxmlformats.org/officeDocument/2006/relationships/image" Target="../media/image149.jpeg"/><Relationship Id="rId19" Type="http://schemas.openxmlformats.org/officeDocument/2006/relationships/image" Target="../media/image147.wmf"/><Relationship Id="rId4" Type="http://schemas.openxmlformats.org/officeDocument/2006/relationships/tags" Target="../tags/tag832.xml"/><Relationship Id="rId9" Type="http://schemas.openxmlformats.org/officeDocument/2006/relationships/image" Target="../media/image148.jpeg"/><Relationship Id="rId14" Type="http://schemas.openxmlformats.org/officeDocument/2006/relationships/image" Target="../media/image1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837.xml"/><Relationship Id="rId2" Type="http://schemas.openxmlformats.org/officeDocument/2006/relationships/tags" Target="../tags/tag836.xml"/><Relationship Id="rId1" Type="http://schemas.openxmlformats.org/officeDocument/2006/relationships/tags" Target="../tags/tag835.xml"/><Relationship Id="rId5" Type="http://schemas.openxmlformats.org/officeDocument/2006/relationships/image" Target="../media/image157.png"/><Relationship Id="rId4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tags" Target="../tags/tag840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161.png"/><Relationship Id="rId2" Type="http://schemas.openxmlformats.org/officeDocument/2006/relationships/tags" Target="../tags/tag839.xml"/><Relationship Id="rId1" Type="http://schemas.openxmlformats.org/officeDocument/2006/relationships/tags" Target="../tags/tag838.xml"/><Relationship Id="rId6" Type="http://schemas.openxmlformats.org/officeDocument/2006/relationships/slideLayout" Target="../slideLayouts/slideLayout140.xml"/><Relationship Id="rId11" Type="http://schemas.openxmlformats.org/officeDocument/2006/relationships/image" Target="../media/image160.gif"/><Relationship Id="rId5" Type="http://schemas.openxmlformats.org/officeDocument/2006/relationships/tags" Target="../tags/tag842.xml"/><Relationship Id="rId10" Type="http://schemas.openxmlformats.org/officeDocument/2006/relationships/image" Target="../media/image159.gif"/><Relationship Id="rId4" Type="http://schemas.openxmlformats.org/officeDocument/2006/relationships/tags" Target="../tags/tag841.xml"/><Relationship Id="rId9" Type="http://schemas.openxmlformats.org/officeDocument/2006/relationships/image" Target="../media/image15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330.xml"/><Relationship Id="rId3" Type="http://schemas.openxmlformats.org/officeDocument/2006/relationships/tags" Target="../tags/tag325.xml"/><Relationship Id="rId7" Type="http://schemas.openxmlformats.org/officeDocument/2006/relationships/tags" Target="../tags/tag329.xml"/><Relationship Id="rId2" Type="http://schemas.openxmlformats.org/officeDocument/2006/relationships/tags" Target="../tags/tag324.xml"/><Relationship Id="rId1" Type="http://schemas.openxmlformats.org/officeDocument/2006/relationships/tags" Target="../tags/tag323.xml"/><Relationship Id="rId6" Type="http://schemas.openxmlformats.org/officeDocument/2006/relationships/tags" Target="../tags/tag328.xml"/><Relationship Id="rId11" Type="http://schemas.openxmlformats.org/officeDocument/2006/relationships/image" Target="../media/image14.jpeg"/><Relationship Id="rId5" Type="http://schemas.openxmlformats.org/officeDocument/2006/relationships/tags" Target="../tags/tag327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26.xml"/><Relationship Id="rId9" Type="http://schemas.openxmlformats.org/officeDocument/2006/relationships/tags" Target="../tags/tag33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tags" Target="../tags/tag850.xml"/><Relationship Id="rId13" Type="http://schemas.openxmlformats.org/officeDocument/2006/relationships/hyperlink" Target="http://www.google.com.vn/imghp" TargetMode="External"/><Relationship Id="rId3" Type="http://schemas.openxmlformats.org/officeDocument/2006/relationships/tags" Target="../tags/tag845.xml"/><Relationship Id="rId7" Type="http://schemas.openxmlformats.org/officeDocument/2006/relationships/tags" Target="../tags/tag849.xml"/><Relationship Id="rId12" Type="http://schemas.openxmlformats.org/officeDocument/2006/relationships/image" Target="../media/image79.jpeg"/><Relationship Id="rId2" Type="http://schemas.openxmlformats.org/officeDocument/2006/relationships/tags" Target="../tags/tag844.xml"/><Relationship Id="rId1" Type="http://schemas.openxmlformats.org/officeDocument/2006/relationships/tags" Target="../tags/tag843.xml"/><Relationship Id="rId6" Type="http://schemas.openxmlformats.org/officeDocument/2006/relationships/tags" Target="../tags/tag848.xml"/><Relationship Id="rId11" Type="http://schemas.openxmlformats.org/officeDocument/2006/relationships/slideLayout" Target="../slideLayouts/slideLayout150.xml"/><Relationship Id="rId5" Type="http://schemas.openxmlformats.org/officeDocument/2006/relationships/tags" Target="../tags/tag847.xml"/><Relationship Id="rId10" Type="http://schemas.openxmlformats.org/officeDocument/2006/relationships/tags" Target="../tags/tag852.xml"/><Relationship Id="rId4" Type="http://schemas.openxmlformats.org/officeDocument/2006/relationships/tags" Target="../tags/tag846.xml"/><Relationship Id="rId9" Type="http://schemas.openxmlformats.org/officeDocument/2006/relationships/tags" Target="../tags/tag851.xml"/><Relationship Id="rId14" Type="http://schemas.openxmlformats.org/officeDocument/2006/relationships/hyperlink" Target="http://m.mp3.zing.vn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37.xml"/><Relationship Id="rId13" Type="http://schemas.openxmlformats.org/officeDocument/2006/relationships/image" Target="../media/image19.png"/><Relationship Id="rId18" Type="http://schemas.openxmlformats.org/officeDocument/2006/relationships/image" Target="../media/image15.wmf"/><Relationship Id="rId3" Type="http://schemas.openxmlformats.org/officeDocument/2006/relationships/tags" Target="../tags/tag333.xml"/><Relationship Id="rId7" Type="http://schemas.openxmlformats.org/officeDocument/2006/relationships/control" Target="../activeX/activeX2.xml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tags" Target="../tags/tag332.xml"/><Relationship Id="rId16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6" Type="http://schemas.openxmlformats.org/officeDocument/2006/relationships/tags" Target="../tags/tag336.xml"/><Relationship Id="rId11" Type="http://schemas.openxmlformats.org/officeDocument/2006/relationships/image" Target="../media/image17.png"/><Relationship Id="rId5" Type="http://schemas.openxmlformats.org/officeDocument/2006/relationships/tags" Target="../tags/tag335.xml"/><Relationship Id="rId15" Type="http://schemas.openxmlformats.org/officeDocument/2006/relationships/image" Target="../media/image21.png"/><Relationship Id="rId10" Type="http://schemas.openxmlformats.org/officeDocument/2006/relationships/image" Target="../media/image16.gif"/><Relationship Id="rId4" Type="http://schemas.openxmlformats.org/officeDocument/2006/relationships/tags" Target="../tags/tag334.xml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350.xml"/><Relationship Id="rId18" Type="http://schemas.openxmlformats.org/officeDocument/2006/relationships/tags" Target="../tags/tag355.xml"/><Relationship Id="rId26" Type="http://schemas.openxmlformats.org/officeDocument/2006/relationships/tags" Target="../tags/tag363.xml"/><Relationship Id="rId39" Type="http://schemas.openxmlformats.org/officeDocument/2006/relationships/tags" Target="../tags/tag376.xml"/><Relationship Id="rId21" Type="http://schemas.openxmlformats.org/officeDocument/2006/relationships/tags" Target="../tags/tag358.xml"/><Relationship Id="rId34" Type="http://schemas.openxmlformats.org/officeDocument/2006/relationships/tags" Target="../tags/tag371.xml"/><Relationship Id="rId42" Type="http://schemas.openxmlformats.org/officeDocument/2006/relationships/notesSlide" Target="../notesSlides/notesSlide2.xml"/><Relationship Id="rId47" Type="http://schemas.openxmlformats.org/officeDocument/2006/relationships/image" Target="../media/image26.jpeg"/><Relationship Id="rId50" Type="http://schemas.openxmlformats.org/officeDocument/2006/relationships/image" Target="../media/image29.wmf"/><Relationship Id="rId7" Type="http://schemas.openxmlformats.org/officeDocument/2006/relationships/tags" Target="../tags/tag344.xml"/><Relationship Id="rId2" Type="http://schemas.openxmlformats.org/officeDocument/2006/relationships/tags" Target="../tags/tag339.xml"/><Relationship Id="rId16" Type="http://schemas.openxmlformats.org/officeDocument/2006/relationships/tags" Target="../tags/tag353.xml"/><Relationship Id="rId29" Type="http://schemas.openxmlformats.org/officeDocument/2006/relationships/tags" Target="../tags/tag366.xml"/><Relationship Id="rId11" Type="http://schemas.openxmlformats.org/officeDocument/2006/relationships/tags" Target="../tags/tag348.xml"/><Relationship Id="rId24" Type="http://schemas.openxmlformats.org/officeDocument/2006/relationships/tags" Target="../tags/tag361.xml"/><Relationship Id="rId32" Type="http://schemas.openxmlformats.org/officeDocument/2006/relationships/tags" Target="../tags/tag369.xml"/><Relationship Id="rId37" Type="http://schemas.openxmlformats.org/officeDocument/2006/relationships/tags" Target="../tags/tag374.xml"/><Relationship Id="rId40" Type="http://schemas.openxmlformats.org/officeDocument/2006/relationships/tags" Target="../tags/tag377.xml"/><Relationship Id="rId45" Type="http://schemas.openxmlformats.org/officeDocument/2006/relationships/image" Target="../media/image24.png"/><Relationship Id="rId53" Type="http://schemas.openxmlformats.org/officeDocument/2006/relationships/image" Target="../media/image32.emf"/><Relationship Id="rId5" Type="http://schemas.openxmlformats.org/officeDocument/2006/relationships/tags" Target="../tags/tag342.xml"/><Relationship Id="rId10" Type="http://schemas.openxmlformats.org/officeDocument/2006/relationships/tags" Target="../tags/tag347.xml"/><Relationship Id="rId19" Type="http://schemas.openxmlformats.org/officeDocument/2006/relationships/tags" Target="../tags/tag356.xml"/><Relationship Id="rId31" Type="http://schemas.openxmlformats.org/officeDocument/2006/relationships/tags" Target="../tags/tag368.xml"/><Relationship Id="rId44" Type="http://schemas.openxmlformats.org/officeDocument/2006/relationships/audio" Target="../media/audio2.wav"/><Relationship Id="rId52" Type="http://schemas.openxmlformats.org/officeDocument/2006/relationships/image" Target="../media/image31.emf"/><Relationship Id="rId4" Type="http://schemas.openxmlformats.org/officeDocument/2006/relationships/tags" Target="../tags/tag341.xml"/><Relationship Id="rId9" Type="http://schemas.openxmlformats.org/officeDocument/2006/relationships/tags" Target="../tags/tag346.xml"/><Relationship Id="rId14" Type="http://schemas.openxmlformats.org/officeDocument/2006/relationships/tags" Target="../tags/tag351.xml"/><Relationship Id="rId22" Type="http://schemas.openxmlformats.org/officeDocument/2006/relationships/tags" Target="../tags/tag359.xml"/><Relationship Id="rId27" Type="http://schemas.openxmlformats.org/officeDocument/2006/relationships/tags" Target="../tags/tag364.xml"/><Relationship Id="rId30" Type="http://schemas.openxmlformats.org/officeDocument/2006/relationships/tags" Target="../tags/tag367.xml"/><Relationship Id="rId35" Type="http://schemas.openxmlformats.org/officeDocument/2006/relationships/tags" Target="../tags/tag372.xml"/><Relationship Id="rId43" Type="http://schemas.openxmlformats.org/officeDocument/2006/relationships/audio" Target="../media/audio1.wav"/><Relationship Id="rId48" Type="http://schemas.openxmlformats.org/officeDocument/2006/relationships/image" Target="../media/image27.jpeg"/><Relationship Id="rId8" Type="http://schemas.openxmlformats.org/officeDocument/2006/relationships/tags" Target="../tags/tag345.xml"/><Relationship Id="rId51" Type="http://schemas.openxmlformats.org/officeDocument/2006/relationships/image" Target="../media/image30.png"/><Relationship Id="rId3" Type="http://schemas.openxmlformats.org/officeDocument/2006/relationships/tags" Target="../tags/tag340.xml"/><Relationship Id="rId12" Type="http://schemas.openxmlformats.org/officeDocument/2006/relationships/tags" Target="../tags/tag349.xml"/><Relationship Id="rId17" Type="http://schemas.openxmlformats.org/officeDocument/2006/relationships/tags" Target="../tags/tag354.xml"/><Relationship Id="rId25" Type="http://schemas.openxmlformats.org/officeDocument/2006/relationships/tags" Target="../tags/tag362.xml"/><Relationship Id="rId33" Type="http://schemas.openxmlformats.org/officeDocument/2006/relationships/tags" Target="../tags/tag370.xml"/><Relationship Id="rId38" Type="http://schemas.openxmlformats.org/officeDocument/2006/relationships/tags" Target="../tags/tag375.xml"/><Relationship Id="rId46" Type="http://schemas.openxmlformats.org/officeDocument/2006/relationships/image" Target="../media/image25.png"/><Relationship Id="rId20" Type="http://schemas.openxmlformats.org/officeDocument/2006/relationships/tags" Target="../tags/tag357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338.xml"/><Relationship Id="rId6" Type="http://schemas.openxmlformats.org/officeDocument/2006/relationships/tags" Target="../tags/tag343.xml"/><Relationship Id="rId15" Type="http://schemas.openxmlformats.org/officeDocument/2006/relationships/tags" Target="../tags/tag352.xml"/><Relationship Id="rId23" Type="http://schemas.openxmlformats.org/officeDocument/2006/relationships/tags" Target="../tags/tag360.xml"/><Relationship Id="rId28" Type="http://schemas.openxmlformats.org/officeDocument/2006/relationships/tags" Target="../tags/tag365.xml"/><Relationship Id="rId36" Type="http://schemas.openxmlformats.org/officeDocument/2006/relationships/tags" Target="../tags/tag373.xml"/><Relationship Id="rId49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tags" Target="../tags/tag38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79.xml"/><Relationship Id="rId1" Type="http://schemas.openxmlformats.org/officeDocument/2006/relationships/tags" Target="../tags/tag378.xml"/><Relationship Id="rId6" Type="http://schemas.openxmlformats.org/officeDocument/2006/relationships/tags" Target="../tags/tag383.xml"/><Relationship Id="rId11" Type="http://schemas.openxmlformats.org/officeDocument/2006/relationships/image" Target="../media/image35.png"/><Relationship Id="rId5" Type="http://schemas.openxmlformats.org/officeDocument/2006/relationships/tags" Target="../tags/tag382.xml"/><Relationship Id="rId10" Type="http://schemas.openxmlformats.org/officeDocument/2006/relationships/image" Target="../media/image34.jpeg"/><Relationship Id="rId4" Type="http://schemas.openxmlformats.org/officeDocument/2006/relationships/tags" Target="../tags/tag381.xml"/><Relationship Id="rId9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3" Type="http://schemas.openxmlformats.org/officeDocument/2006/relationships/tags" Target="../tags/tag385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84.xml"/><Relationship Id="rId1" Type="http://schemas.openxmlformats.org/officeDocument/2006/relationships/vmlDrawing" Target="../drawings/vmlDrawing3.vml"/><Relationship Id="rId6" Type="http://schemas.openxmlformats.org/officeDocument/2006/relationships/tags" Target="../tags/tag387.xml"/><Relationship Id="rId11" Type="http://schemas.openxmlformats.org/officeDocument/2006/relationships/image" Target="../media/image36.wmf"/><Relationship Id="rId5" Type="http://schemas.openxmlformats.org/officeDocument/2006/relationships/control" Target="../activeX/activeX3.xml"/><Relationship Id="rId10" Type="http://schemas.openxmlformats.org/officeDocument/2006/relationships/hyperlink" Target="https://www.youtube.com/watch?v=U4y-RhxIz4w" TargetMode="External"/><Relationship Id="rId4" Type="http://schemas.openxmlformats.org/officeDocument/2006/relationships/tags" Target="../tags/tag386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tags" Target="../tags/tag400.xml"/><Relationship Id="rId18" Type="http://schemas.openxmlformats.org/officeDocument/2006/relationships/tags" Target="../tags/tag405.xml"/><Relationship Id="rId26" Type="http://schemas.openxmlformats.org/officeDocument/2006/relationships/tags" Target="../tags/tag413.xml"/><Relationship Id="rId39" Type="http://schemas.openxmlformats.org/officeDocument/2006/relationships/image" Target="../media/image40.png"/><Relationship Id="rId21" Type="http://schemas.openxmlformats.org/officeDocument/2006/relationships/tags" Target="../tags/tag408.xml"/><Relationship Id="rId34" Type="http://schemas.openxmlformats.org/officeDocument/2006/relationships/tags" Target="../tags/tag421.xml"/><Relationship Id="rId42" Type="http://schemas.openxmlformats.org/officeDocument/2006/relationships/image" Target="../media/image43.jpe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7" Type="http://schemas.openxmlformats.org/officeDocument/2006/relationships/tags" Target="../tags/tag394.xml"/><Relationship Id="rId2" Type="http://schemas.openxmlformats.org/officeDocument/2006/relationships/tags" Target="../tags/tag389.xml"/><Relationship Id="rId16" Type="http://schemas.openxmlformats.org/officeDocument/2006/relationships/tags" Target="../tags/tag403.xml"/><Relationship Id="rId29" Type="http://schemas.openxmlformats.org/officeDocument/2006/relationships/tags" Target="../tags/tag416.xml"/><Relationship Id="rId11" Type="http://schemas.openxmlformats.org/officeDocument/2006/relationships/tags" Target="../tags/tag398.xml"/><Relationship Id="rId24" Type="http://schemas.openxmlformats.org/officeDocument/2006/relationships/tags" Target="../tags/tag411.xml"/><Relationship Id="rId32" Type="http://schemas.openxmlformats.org/officeDocument/2006/relationships/tags" Target="../tags/tag419.xml"/><Relationship Id="rId37" Type="http://schemas.openxmlformats.org/officeDocument/2006/relationships/image" Target="../media/image25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3" Type="http://schemas.openxmlformats.org/officeDocument/2006/relationships/image" Target="file:///C:\Program%20Files\Adobe\Adobe%20Presenter%2010.0\Images\Correct.png" TargetMode="External"/><Relationship Id="rId5" Type="http://schemas.openxmlformats.org/officeDocument/2006/relationships/tags" Target="../tags/tag392.xml"/><Relationship Id="rId10" Type="http://schemas.openxmlformats.org/officeDocument/2006/relationships/tags" Target="../tags/tag397.xml"/><Relationship Id="rId19" Type="http://schemas.openxmlformats.org/officeDocument/2006/relationships/tags" Target="../tags/tag406.xml"/><Relationship Id="rId31" Type="http://schemas.openxmlformats.org/officeDocument/2006/relationships/tags" Target="../tags/tag418.xml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tags" Target="../tags/tag401.xml"/><Relationship Id="rId22" Type="http://schemas.openxmlformats.org/officeDocument/2006/relationships/tags" Target="../tags/tag409.xml"/><Relationship Id="rId27" Type="http://schemas.openxmlformats.org/officeDocument/2006/relationships/tags" Target="../tags/tag414.xml"/><Relationship Id="rId30" Type="http://schemas.openxmlformats.org/officeDocument/2006/relationships/tags" Target="../tags/tag417.xml"/><Relationship Id="rId35" Type="http://schemas.openxmlformats.org/officeDocument/2006/relationships/slideLayout" Target="../slideLayouts/slideLayout6.xml"/><Relationship Id="rId43" Type="http://schemas.openxmlformats.org/officeDocument/2006/relationships/image" Target="../media/image44.jpeg"/><Relationship Id="rId48" Type="http://schemas.openxmlformats.org/officeDocument/2006/relationships/image" Target="../media/image49.png"/><Relationship Id="rId8" Type="http://schemas.openxmlformats.org/officeDocument/2006/relationships/tags" Target="../tags/tag395.xml"/><Relationship Id="rId51" Type="http://schemas.openxmlformats.org/officeDocument/2006/relationships/image" Target="../media/image52.png"/><Relationship Id="rId3" Type="http://schemas.openxmlformats.org/officeDocument/2006/relationships/tags" Target="../tags/tag390.xml"/><Relationship Id="rId12" Type="http://schemas.openxmlformats.org/officeDocument/2006/relationships/tags" Target="../tags/tag399.xml"/><Relationship Id="rId17" Type="http://schemas.openxmlformats.org/officeDocument/2006/relationships/tags" Target="../tags/tag404.xml"/><Relationship Id="rId25" Type="http://schemas.openxmlformats.org/officeDocument/2006/relationships/tags" Target="../tags/tag412.xml"/><Relationship Id="rId33" Type="http://schemas.openxmlformats.org/officeDocument/2006/relationships/tags" Target="../tags/tag420.xml"/><Relationship Id="rId38" Type="http://schemas.openxmlformats.org/officeDocument/2006/relationships/image" Target="../media/image39.jpeg"/><Relationship Id="rId46" Type="http://schemas.openxmlformats.org/officeDocument/2006/relationships/image" Target="../media/image47.png"/><Relationship Id="rId20" Type="http://schemas.openxmlformats.org/officeDocument/2006/relationships/tags" Target="../tags/tag407.xml"/><Relationship Id="rId41" Type="http://schemas.openxmlformats.org/officeDocument/2006/relationships/image" Target="../media/image42.png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5" Type="http://schemas.openxmlformats.org/officeDocument/2006/relationships/tags" Target="../tags/tag402.xml"/><Relationship Id="rId23" Type="http://schemas.openxmlformats.org/officeDocument/2006/relationships/tags" Target="../tags/tag410.xml"/><Relationship Id="rId28" Type="http://schemas.openxmlformats.org/officeDocument/2006/relationships/tags" Target="../tags/tag415.xml"/><Relationship Id="rId36" Type="http://schemas.openxmlformats.org/officeDocument/2006/relationships/image" Target="../media/image38.jpeg"/><Relationship Id="rId4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istrator\Favorites\Downloads\anh choi trò choi\anh chơi trò chơi\Picture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4" y="0"/>
            <a:ext cx="91578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WordArt 8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514600" y="3505200"/>
            <a:ext cx="4419600" cy="3890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b="1" kern="10" dirty="0" err="1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10" dirty="0" err="1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tài</a:t>
            </a:r>
            <a:r>
              <a:rPr lang="en-US" sz="2400" b="1" kern="10" dirty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kern="10" dirty="0" smtClean="0">
                <a:ln w="15875">
                  <a:noFill/>
                  <a:round/>
                  <a:headEnd/>
                  <a:tailEnd/>
                </a:ln>
                <a:effectLst>
                  <a:outerShdw dist="45791" dir="2021404" algn="ctr" rotWithShape="0">
                    <a:srgbClr val="9999FF"/>
                  </a:outerShdw>
                </a:effectLst>
                <a:latin typeface="Arial" pitchFamily="34" charset="0"/>
                <a:cs typeface="Arial" pitchFamily="34" charset="0"/>
              </a:rPr>
              <a:t>SỰ KÌ DIỆU CỦA NƯỚC</a:t>
            </a:r>
            <a:endParaRPr lang="en-US" sz="2400" b="1" kern="10" dirty="0">
              <a:ln w="15875">
                <a:noFill/>
                <a:round/>
                <a:headEnd/>
                <a:tailEnd/>
              </a:ln>
              <a:effectLst>
                <a:outerShdw dist="45791" dir="2021404" algn="ctr" rotWithShape="0">
                  <a:srgbClr val="9999FF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30381" y="4191000"/>
            <a:ext cx="91136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Chủ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đề: Nước hiện tượng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tự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nhiên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.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Lớp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mẫu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5-6 </a:t>
            </a:r>
            <a:r>
              <a:rPr lang="en-US" sz="2000" b="1" dirty="0" err="1" smtClean="0">
                <a:latin typeface="Arial" panose="020B0604020202020204" pitchFamily="34" charset="0"/>
                <a:cs typeface="Arial" pitchFamily="34" charset="0"/>
              </a:rPr>
              <a:t>tuổi</a:t>
            </a:r>
            <a:r>
              <a:rPr lang="en-US" sz="2000" b="1" dirty="0" smtClean="0">
                <a:latin typeface="Arial" panose="020B0604020202020204" pitchFamily="34" charset="0"/>
                <a:cs typeface="Arial" pitchFamily="34" charset="0"/>
              </a:rPr>
              <a:t>   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60534" y="5511800"/>
            <a:ext cx="3395293" cy="86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2200" b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2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>
              <a:spcBef>
                <a:spcPct val="50000"/>
              </a:spcBef>
            </a:pP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  </a:t>
            </a:r>
            <a:endParaRPr lang="en-US" sz="19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6"/>
            </p:custDataLst>
          </p:nvPr>
        </p:nvSpPr>
        <p:spPr>
          <a:xfrm>
            <a:off x="374089" y="3272277"/>
            <a:ext cx="8548014" cy="20774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latin typeface="Arial" pitchFamily="34" charset="0"/>
                <a:cs typeface="Arial" pitchFamily="34" charset="0"/>
              </a:rPr>
              <a:t>          </a:t>
            </a:r>
            <a:endParaRPr lang="en-US" sz="1900" b="1" u="sng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1900" b="1" dirty="0" smtClean="0"/>
              <a:t>           </a:t>
            </a:r>
            <a:endParaRPr lang="en-US" sz="1900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900" b="1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7"/>
            </p:custDataLst>
          </p:nvPr>
        </p:nvSpPr>
        <p:spPr>
          <a:xfrm>
            <a:off x="-181549" y="4636336"/>
            <a:ext cx="91440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vi-VN" altLang="en-US" sz="2000" b="1" dirty="0">
              <a:solidFill>
                <a:srgbClr val="000099"/>
              </a:solidFill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215679" y="2841390"/>
            <a:ext cx="874533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endParaRPr lang="en-US" sz="2000" b="1" dirty="0" smtClean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Giáo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viên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: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Nguyễn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Thị</a:t>
            </a: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Lan </a:t>
            </a:r>
            <a:r>
              <a:rPr lang="en-US" sz="2000" b="1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Anh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r>
              <a:rPr lang="en-US" sz="2000" b="1" dirty="0" smtClean="0">
                <a:solidFill>
                  <a:srgbClr val="000099"/>
                </a:solidFill>
                <a:latin typeface="Arial" panose="020B0604020202020204" pitchFamily="34" charset="0"/>
                <a:cs typeface="Arial" pitchFamily="34" charset="0"/>
              </a:rPr>
              <a:t>  </a:t>
            </a:r>
            <a:endParaRPr lang="en-US" sz="20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535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25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25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750"/>
                            </p:stCondLst>
                            <p:childTnLst>
                              <p:par>
                                <p:cTn id="2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7B3018E1-D78A-46E5-98EF-ECC1B60CCDFC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49508" name="Content Placeholder 3" descr="1139224641_e9e7e4510f.jpg"/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0" y="585787"/>
            <a:ext cx="9144000" cy="555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9509" name="Picture 5"/>
          <p:cNvPicPr>
            <a:picLocks noChangeAspect="1" noChangeArrowheads="1"/>
          </p:cNvPicPr>
          <p:nvPr/>
        </p:nvPicPr>
        <p:blipFill>
          <a:blip r:embed="rId3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3352800" cy="2417763"/>
          </a:xfrm>
          <a:prstGeom prst="rect">
            <a:avLst/>
          </a:prstGeom>
          <a:noFill/>
        </p:spPr>
      </p:pic>
      <p:pic>
        <p:nvPicPr>
          <p:cNvPr id="149510" name="Picture 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715000" y="3200400"/>
            <a:ext cx="342900" cy="533400"/>
          </a:xfrm>
          <a:prstGeom prst="rect">
            <a:avLst/>
          </a:prstGeom>
          <a:noFill/>
        </p:spPr>
      </p:pic>
      <p:pic>
        <p:nvPicPr>
          <p:cNvPr id="149511" name="Picture 7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14400" y="4572000"/>
            <a:ext cx="304800" cy="533400"/>
          </a:xfrm>
          <a:prstGeom prst="rect">
            <a:avLst/>
          </a:prstGeom>
          <a:noFill/>
        </p:spPr>
      </p:pic>
      <p:pic>
        <p:nvPicPr>
          <p:cNvPr id="149512" name="Picture 8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038600" y="3429000"/>
            <a:ext cx="342900" cy="533400"/>
          </a:xfrm>
          <a:prstGeom prst="rect">
            <a:avLst/>
          </a:prstGeom>
          <a:noFill/>
        </p:spPr>
      </p:pic>
      <p:pic>
        <p:nvPicPr>
          <p:cNvPr id="149513" name="Picture 9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705600" y="5029200"/>
            <a:ext cx="342900" cy="533400"/>
          </a:xfrm>
          <a:prstGeom prst="rect">
            <a:avLst/>
          </a:prstGeom>
          <a:noFill/>
        </p:spPr>
      </p:pic>
      <p:pic>
        <p:nvPicPr>
          <p:cNvPr id="149514" name="Picture 10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5105400" y="4953000"/>
            <a:ext cx="342900" cy="533400"/>
          </a:xfrm>
          <a:prstGeom prst="rect">
            <a:avLst/>
          </a:prstGeom>
          <a:noFill/>
        </p:spPr>
      </p:pic>
      <p:pic>
        <p:nvPicPr>
          <p:cNvPr id="149515" name="Picture 11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352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16" name="Picture 12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62000" y="3505200"/>
            <a:ext cx="304800" cy="533400"/>
          </a:xfrm>
          <a:prstGeom prst="rect">
            <a:avLst/>
          </a:prstGeom>
          <a:noFill/>
        </p:spPr>
      </p:pic>
      <p:pic>
        <p:nvPicPr>
          <p:cNvPr id="149517" name="Picture 13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4648200" y="4191000"/>
            <a:ext cx="342900" cy="533400"/>
          </a:xfrm>
          <a:prstGeom prst="rect">
            <a:avLst/>
          </a:prstGeom>
          <a:noFill/>
        </p:spPr>
      </p:pic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200400" y="5181600"/>
            <a:ext cx="304800" cy="533400"/>
          </a:xfrm>
          <a:prstGeom prst="rect">
            <a:avLst/>
          </a:prstGeom>
          <a:noFill/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4724400"/>
            <a:ext cx="342900" cy="533400"/>
          </a:xfrm>
          <a:prstGeom prst="rect">
            <a:avLst/>
          </a:prstGeom>
          <a:noFill/>
        </p:spPr>
      </p:pic>
      <p:pic>
        <p:nvPicPr>
          <p:cNvPr id="149520" name="Picture 16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7848600" y="4267200"/>
            <a:ext cx="342900" cy="533400"/>
          </a:xfrm>
          <a:prstGeom prst="rect">
            <a:avLst/>
          </a:prstGeom>
          <a:noFill/>
        </p:spPr>
      </p:pic>
      <p:pic>
        <p:nvPicPr>
          <p:cNvPr id="149521" name="Picture 17"/>
          <p:cNvPicPr>
            <a:picLocks noChangeAspect="1" noChangeArrowheads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8305800" y="5257800"/>
            <a:ext cx="342900" cy="533400"/>
          </a:xfrm>
          <a:prstGeom prst="rect">
            <a:avLst/>
          </a:prstGeom>
          <a:noFill/>
        </p:spPr>
      </p:pic>
      <p:pic>
        <p:nvPicPr>
          <p:cNvPr id="149522" name="Picture 18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400800" y="4191000"/>
            <a:ext cx="304800" cy="533400"/>
          </a:xfrm>
          <a:prstGeom prst="rect">
            <a:avLst/>
          </a:prstGeom>
          <a:noFill/>
        </p:spPr>
      </p:pic>
      <p:pic>
        <p:nvPicPr>
          <p:cNvPr id="149523" name="Picture 19"/>
          <p:cNvPicPr>
            <a:picLocks noChangeAspect="1" noChangeArrowheads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057400" y="3657600"/>
            <a:ext cx="304800" cy="533400"/>
          </a:xfrm>
          <a:prstGeom prst="rect">
            <a:avLst/>
          </a:prstGeom>
          <a:noFill/>
        </p:spPr>
      </p:pic>
      <p:sp>
        <p:nvSpPr>
          <p:cNvPr id="149525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4438650" y="58578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6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6858000" y="381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7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5777923" y="934317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8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2501900" y="912813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29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3911600" y="1524000"/>
            <a:ext cx="1676400" cy="9382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49530" name="Text Box 26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990600" y="6080125"/>
            <a:ext cx="6934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nắng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nước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bốc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hơi</a:t>
            </a:r>
            <a:endParaRPr lang="en-US" sz="2800" b="1" dirty="0">
              <a:solidFill>
                <a:srgbClr val="3333FF"/>
              </a:solidFill>
            </a:endParaRPr>
          </a:p>
        </p:txBody>
      </p:sp>
      <p:grpSp>
        <p:nvGrpSpPr>
          <p:cNvPr id="149531" name="Group 27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781300" y="1159886"/>
            <a:ext cx="838200" cy="381000"/>
            <a:chOff x="672" y="768"/>
            <a:chExt cx="144" cy="144"/>
          </a:xfrm>
        </p:grpSpPr>
        <p:sp>
          <p:nvSpPr>
            <p:cNvPr id="149532" name="Oval 28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3" name="Oval 29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4" name="AutoShape 30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5" name="Group 31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>
            <a:off x="4191000" y="1776413"/>
            <a:ext cx="838200" cy="381000"/>
            <a:chOff x="672" y="768"/>
            <a:chExt cx="144" cy="144"/>
          </a:xfrm>
        </p:grpSpPr>
        <p:sp>
          <p:nvSpPr>
            <p:cNvPr id="149536" name="Oval 32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7" name="Oval 33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38" name="AutoShape 3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39" name="Group 35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4961659" y="785813"/>
            <a:ext cx="838200" cy="381000"/>
            <a:chOff x="672" y="768"/>
            <a:chExt cx="144" cy="144"/>
          </a:xfrm>
        </p:grpSpPr>
        <p:sp>
          <p:nvSpPr>
            <p:cNvPr id="149540" name="Oval 3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1" name="Oval 3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2" name="AutoShape 3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3" name="Group 39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6096000" y="1143000"/>
            <a:ext cx="838200" cy="381000"/>
            <a:chOff x="672" y="768"/>
            <a:chExt cx="144" cy="144"/>
          </a:xfrm>
        </p:grpSpPr>
        <p:sp>
          <p:nvSpPr>
            <p:cNvPr id="149544" name="Oval 4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5" name="Oval 4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6" name="AutoShape 4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grpSp>
        <p:nvGrpSpPr>
          <p:cNvPr id="149547" name="Group 43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7239000" y="685800"/>
            <a:ext cx="838200" cy="304800"/>
            <a:chOff x="672" y="768"/>
            <a:chExt cx="144" cy="144"/>
          </a:xfrm>
        </p:grpSpPr>
        <p:sp>
          <p:nvSpPr>
            <p:cNvPr id="149548" name="Oval 44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49" name="Oval 45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49550" name="AutoShape 46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3" name="Rectangle 2"/>
          <p:cNvSpPr/>
          <p:nvPr>
            <p:custDataLst>
              <p:tags r:id="rId14"/>
            </p:custDataLst>
          </p:nvPr>
        </p:nvSpPr>
        <p:spPr>
          <a:xfrm>
            <a:off x="3000042" y="-47610"/>
            <a:ext cx="334418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Câu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trả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lời</a:t>
            </a:r>
            <a:r>
              <a:rPr lang="en-US" sz="32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n-US" sz="32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đúng</a:t>
            </a:r>
            <a:endParaRPr lang="en-US" sz="3200" b="1" cap="none" spc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231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49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950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8" dur="5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4" dur="5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9" dur="5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149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1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149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149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49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495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1495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1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1495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1000"/>
                                        <p:tgtEl>
                                          <p:spTgt spid="1495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1495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9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1495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49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149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9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495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9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495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9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2000"/>
                                        <p:tgtEl>
                                          <p:spTgt spid="149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2000"/>
                                        <p:tgtEl>
                                          <p:spTgt spid="149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149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000"/>
                                        <p:tgtEl>
                                          <p:spTgt spid="14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2000"/>
                                        <p:tgtEl>
                                          <p:spTgt spid="149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25" grpId="0" animBg="1"/>
      <p:bldP spid="149526" grpId="0" animBg="1"/>
      <p:bldP spid="149527" grpId="0" animBg="1"/>
      <p:bldP spid="149528" grpId="0" animBg="1"/>
      <p:bldP spid="1495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5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E50B5D08-824B-47D5-A42F-21A2740695BA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9394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7338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7" name="Cloud"/>
          <p:cNvSpPr>
            <a:spLocks noChangeAspect="1" noEditPoints="1" noChangeArrowheads="1"/>
          </p:cNvSpPr>
          <p:nvPr>
            <p:custDataLst>
              <p:tags r:id="rId4"/>
            </p:custDataLst>
          </p:nvPr>
        </p:nvSpPr>
        <p:spPr bwMode="auto">
          <a:xfrm>
            <a:off x="1276350" y="3429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398" name="Cloud"/>
          <p:cNvSpPr>
            <a:spLocks noChangeAspect="1" noEditPoints="1" noChangeArrowheads="1"/>
          </p:cNvSpPr>
          <p:nvPr>
            <p:custDataLst>
              <p:tags r:id="rId5"/>
            </p:custDataLst>
          </p:nvPr>
        </p:nvSpPr>
        <p:spPr bwMode="auto">
          <a:xfrm>
            <a:off x="6172200" y="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0" name="Cloud"/>
          <p:cNvSpPr>
            <a:spLocks noChangeAspect="1" noEditPoints="1" noChangeArrowheads="1"/>
          </p:cNvSpPr>
          <p:nvPr>
            <p:custDataLst>
              <p:tags r:id="rId6"/>
            </p:custDataLst>
          </p:nvPr>
        </p:nvSpPr>
        <p:spPr bwMode="auto">
          <a:xfrm>
            <a:off x="48768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1" name="Cloud"/>
          <p:cNvSpPr>
            <a:spLocks noChangeAspect="1" noEditPoints="1" noChangeArrowheads="1"/>
          </p:cNvSpPr>
          <p:nvPr>
            <p:custDataLst>
              <p:tags r:id="rId7"/>
            </p:custDataLst>
          </p:nvPr>
        </p:nvSpPr>
        <p:spPr bwMode="auto">
          <a:xfrm>
            <a:off x="7086600" y="1219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4" name="Cloud"/>
          <p:cNvSpPr>
            <a:spLocks noChangeAspect="1" noEditPoints="1" noChangeArrowheads="1"/>
          </p:cNvSpPr>
          <p:nvPr>
            <p:custDataLst>
              <p:tags r:id="rId8"/>
            </p:custDataLst>
          </p:nvPr>
        </p:nvSpPr>
        <p:spPr bwMode="auto">
          <a:xfrm>
            <a:off x="2819400" y="16764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9405" name="Cloud"/>
          <p:cNvSpPr>
            <a:spLocks noChangeAspect="1" noEditPoints="1" noChangeArrowheads="1"/>
          </p:cNvSpPr>
          <p:nvPr>
            <p:custDataLst>
              <p:tags r:id="rId9"/>
            </p:custDataLst>
          </p:nvPr>
        </p:nvSpPr>
        <p:spPr bwMode="auto">
          <a:xfrm>
            <a:off x="0" y="16002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59414" name="Picture 22" descr="bd13730_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934200" y="3352800"/>
            <a:ext cx="2495550" cy="2495550"/>
          </a:xfrm>
          <a:prstGeom prst="rect">
            <a:avLst/>
          </a:prstGeom>
          <a:noFill/>
        </p:spPr>
      </p:pic>
      <p:pic>
        <p:nvPicPr>
          <p:cNvPr id="59415" name="Picture 23" descr="bd13730_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3657600" y="3962400"/>
            <a:ext cx="1504950" cy="1504950"/>
          </a:xfrm>
          <a:prstGeom prst="rect">
            <a:avLst/>
          </a:prstGeom>
          <a:noFill/>
        </p:spPr>
      </p:pic>
      <p:pic>
        <p:nvPicPr>
          <p:cNvPr id="59416" name="Picture 24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371600" y="5562600"/>
            <a:ext cx="708025" cy="695325"/>
          </a:xfrm>
          <a:prstGeom prst="rect">
            <a:avLst/>
          </a:prstGeom>
          <a:noFill/>
        </p:spPr>
      </p:pic>
      <p:pic>
        <p:nvPicPr>
          <p:cNvPr id="59417" name="Picture 25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6172200" y="4953000"/>
            <a:ext cx="708025" cy="695325"/>
          </a:xfrm>
          <a:prstGeom prst="rect">
            <a:avLst/>
          </a:prstGeom>
          <a:noFill/>
        </p:spPr>
      </p:pic>
      <p:pic>
        <p:nvPicPr>
          <p:cNvPr id="59418" name="Picture 26" descr="!dk8_1la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953000" y="5029200"/>
            <a:ext cx="708025" cy="695325"/>
          </a:xfrm>
          <a:prstGeom prst="rect">
            <a:avLst/>
          </a:prstGeom>
          <a:noFill/>
        </p:spPr>
      </p:pic>
      <p:pic>
        <p:nvPicPr>
          <p:cNvPr id="59419" name="Picture 27" descr="!dk8_1la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8435975" y="4648200"/>
            <a:ext cx="708025" cy="695325"/>
          </a:xfrm>
          <a:prstGeom prst="rect">
            <a:avLst/>
          </a:prstGeom>
          <a:noFill/>
        </p:spPr>
      </p:pic>
      <p:pic>
        <p:nvPicPr>
          <p:cNvPr id="59420" name="Picture 28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-228600" y="3581400"/>
            <a:ext cx="2495550" cy="2495550"/>
          </a:xfrm>
          <a:prstGeom prst="rect">
            <a:avLst/>
          </a:prstGeom>
          <a:noFill/>
        </p:spPr>
      </p:pic>
      <p:pic>
        <p:nvPicPr>
          <p:cNvPr id="59421" name="Picture 29" descr="bd13730_"/>
          <p:cNvPicPr>
            <a:picLocks noChangeAspect="1" noChangeArrowheads="1" noCrop="1"/>
          </p:cNvPicPr>
          <p:nvPr>
            <p:custDataLst>
              <p:tags r:id="rId17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5181600" y="4038600"/>
            <a:ext cx="1504950" cy="1504950"/>
          </a:xfrm>
          <a:prstGeom prst="rect">
            <a:avLst/>
          </a:prstGeom>
          <a:noFill/>
        </p:spPr>
      </p:pic>
      <p:pic>
        <p:nvPicPr>
          <p:cNvPr id="59422" name="Picture 30" descr="!dk8_1la"/>
          <p:cNvPicPr>
            <a:picLocks noChangeAspect="1" noChangeArrowheads="1" noCrop="1"/>
          </p:cNvPicPr>
          <p:nvPr>
            <p:custDataLst>
              <p:tags r:id="rId18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10668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3" name="Picture 31" descr="!dk8_1la"/>
          <p:cNvPicPr>
            <a:picLocks noChangeAspect="1" noChangeArrowheads="1" noCrop="1"/>
          </p:cNvPicPr>
          <p:nvPr>
            <p:custDataLst>
              <p:tags r:id="rId19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4572000" y="4419600"/>
            <a:ext cx="708025" cy="695325"/>
          </a:xfrm>
          <a:prstGeom prst="rect">
            <a:avLst/>
          </a:prstGeom>
          <a:noFill/>
        </p:spPr>
      </p:pic>
      <p:pic>
        <p:nvPicPr>
          <p:cNvPr id="59424" name="Picture 32" descr="!dk8_1la"/>
          <p:cNvPicPr>
            <a:picLocks noChangeAspect="1" noChangeArrowheads="1" noCrop="1"/>
          </p:cNvPicPr>
          <p:nvPr>
            <p:custDataLst>
              <p:tags r:id="rId20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2514600" y="4495800"/>
            <a:ext cx="708025" cy="695325"/>
          </a:xfrm>
          <a:prstGeom prst="rect">
            <a:avLst/>
          </a:prstGeom>
          <a:noFill/>
        </p:spPr>
      </p:pic>
      <p:pic>
        <p:nvPicPr>
          <p:cNvPr id="59425" name="Picture 33" descr="!dk8_1la"/>
          <p:cNvPicPr>
            <a:picLocks noChangeAspect="1" noChangeArrowheads="1" noCrop="1"/>
          </p:cNvPicPr>
          <p:nvPr>
            <p:custDataLst>
              <p:tags r:id="rId21"/>
            </p:custData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3429000" y="4343400"/>
            <a:ext cx="708025" cy="695325"/>
          </a:xfrm>
          <a:prstGeom prst="rect">
            <a:avLst/>
          </a:prstGeom>
          <a:noFill/>
        </p:spPr>
      </p:pic>
      <p:pic>
        <p:nvPicPr>
          <p:cNvPr id="59427" name="Picture 35" descr="bd13730_"/>
          <p:cNvPicPr>
            <a:picLocks noChangeAspect="1" noChangeArrowheads="1" noCrop="1"/>
          </p:cNvPicPr>
          <p:nvPr>
            <p:custDataLst>
              <p:tags r:id="rId22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1905000" y="3657600"/>
            <a:ext cx="2057400" cy="2057400"/>
          </a:xfrm>
          <a:prstGeom prst="rect">
            <a:avLst/>
          </a:prstGeom>
          <a:noFill/>
        </p:spPr>
      </p:pic>
      <p:pic>
        <p:nvPicPr>
          <p:cNvPr id="59428" name="Picture 36" descr="bd13730_"/>
          <p:cNvPicPr>
            <a:picLocks noChangeAspect="1" noChangeArrowheads="1" noCrop="1"/>
          </p:cNvPicPr>
          <p:nvPr>
            <p:custDataLst>
              <p:tags r:id="rId23"/>
            </p:custDataLst>
          </p:nvPr>
        </p:nvPicPr>
        <p:blipFill>
          <a:blip r:embed="rId26"/>
          <a:srcRect/>
          <a:stretch>
            <a:fillRect/>
          </a:stretch>
        </p:blipFill>
        <p:spPr bwMode="auto">
          <a:xfrm>
            <a:off x="6400800" y="4114800"/>
            <a:ext cx="1504950" cy="1504950"/>
          </a:xfrm>
          <a:prstGeom prst="rect">
            <a:avLst/>
          </a:prstGeom>
          <a:noFill/>
        </p:spPr>
      </p:pic>
      <p:sp>
        <p:nvSpPr>
          <p:cNvPr id="59431" name="Text Box 39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2438400" y="5927725"/>
            <a:ext cx="48768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chuyển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mây</a:t>
            </a:r>
            <a:r>
              <a:rPr lang="en-US" sz="2800" b="1" dirty="0" smtClean="0">
                <a:solidFill>
                  <a:srgbClr val="3333FF"/>
                </a:solidFill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</a:rPr>
              <a:t>đen</a:t>
            </a:r>
            <a:endParaRPr lang="en-US" sz="2800" b="1" dirty="0">
              <a:solidFill>
                <a:srgbClr val="3333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710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940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594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940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939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5939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593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94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94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594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8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594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594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593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9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 animBg="1"/>
      <p:bldP spid="59394" grpId="1" animBg="1"/>
      <p:bldP spid="59397" grpId="0" animBg="1"/>
      <p:bldP spid="59397" grpId="1" animBg="1"/>
      <p:bldP spid="59398" grpId="0" animBg="1"/>
      <p:bldP spid="59398" grpId="1" animBg="1"/>
      <p:bldP spid="59400" grpId="0" animBg="1"/>
      <p:bldP spid="59400" grpId="1" animBg="1"/>
      <p:bldP spid="59401" grpId="0" animBg="1"/>
      <p:bldP spid="59401" grpId="1" animBg="1"/>
      <p:bldP spid="59404" grpId="0" animBg="1"/>
      <p:bldP spid="59404" grpId="1" animBg="1"/>
      <p:bldP spid="59405" grpId="0" animBg="1"/>
      <p:bldP spid="5940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lide Number Placeholder 3"/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/>
        <p:txBody>
          <a:bodyPr/>
          <a:lstStyle/>
          <a:p>
            <a:fld id="{2EE3EE0C-60DD-4272-AAB0-6FBEE8DECED0}" type="slidenum">
              <a:rPr lang="en-US">
                <a:solidFill>
                  <a:srgbClr val="000000"/>
                </a:solidFill>
              </a:rPr>
              <a:pPr/>
              <a:t>12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54626" name="Picture 2" descr="0004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8"/>
          <a:srcRect/>
          <a:stretch>
            <a:fillRect/>
          </a:stretch>
        </p:blipFill>
        <p:spPr>
          <a:xfrm>
            <a:off x="0" y="5181600"/>
            <a:ext cx="9144000" cy="1066800"/>
          </a:xfrm>
          <a:noFill/>
          <a:ln/>
        </p:spPr>
      </p:pic>
      <p:sp>
        <p:nvSpPr>
          <p:cNvPr id="154627" name="Cloud"/>
          <p:cNvSpPr>
            <a:spLocks noChangeAspect="1" noEditPoints="1" noChangeArrowheads="1"/>
          </p:cNvSpPr>
          <p:nvPr>
            <p:custDataLst>
              <p:tags r:id="rId3"/>
            </p:custDataLst>
          </p:nvPr>
        </p:nvSpPr>
        <p:spPr bwMode="auto">
          <a:xfrm>
            <a:off x="3810000" y="0"/>
            <a:ext cx="2743200" cy="14287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154628" name="Picture 4" descr="bd13730_"/>
          <p:cNvPicPr>
            <a:picLocks noChangeAspect="1" noChangeArrowheads="1" noCrop="1"/>
          </p:cNvPicPr>
          <p:nvPr>
            <p:custDataLst>
              <p:tags r:id="rId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6648450" y="3733800"/>
            <a:ext cx="2495550" cy="2495550"/>
          </a:xfrm>
          <a:prstGeom prst="rect">
            <a:avLst/>
          </a:prstGeom>
          <a:noFill/>
        </p:spPr>
      </p:pic>
      <p:pic>
        <p:nvPicPr>
          <p:cNvPr id="154629" name="Picture 5" descr="bd13730_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3048000" y="3733800"/>
            <a:ext cx="1809750" cy="1809750"/>
          </a:xfrm>
          <a:prstGeom prst="rect">
            <a:avLst/>
          </a:prstGeom>
          <a:noFill/>
        </p:spPr>
      </p:pic>
      <p:pic>
        <p:nvPicPr>
          <p:cNvPr id="154630" name="Picture 6" descr="!dk8_1la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38862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1" name="Picture 7" descr="!dk8_1la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0" y="4953000"/>
            <a:ext cx="708025" cy="695325"/>
          </a:xfrm>
          <a:prstGeom prst="rect">
            <a:avLst/>
          </a:prstGeom>
          <a:noFill/>
        </p:spPr>
      </p:pic>
      <p:pic>
        <p:nvPicPr>
          <p:cNvPr id="154632" name="Picture 8" descr="!dk8_1la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5715000" y="5486400"/>
            <a:ext cx="708025" cy="695325"/>
          </a:xfrm>
          <a:prstGeom prst="rect">
            <a:avLst/>
          </a:prstGeom>
          <a:noFill/>
        </p:spPr>
      </p:pic>
      <p:pic>
        <p:nvPicPr>
          <p:cNvPr id="154633" name="Picture 9" descr="!dk8_1la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8229600" y="5334000"/>
            <a:ext cx="708025" cy="695325"/>
          </a:xfrm>
          <a:prstGeom prst="rect">
            <a:avLst/>
          </a:prstGeom>
          <a:noFill/>
        </p:spPr>
      </p:pic>
      <p:pic>
        <p:nvPicPr>
          <p:cNvPr id="154634" name="Picture 10" descr="!dk8_1la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286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5" name="Picture 11" descr="!dk8_1la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4800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6" name="Picture 12" descr="!dk8_1la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2133600" y="5410200"/>
            <a:ext cx="708025" cy="695325"/>
          </a:xfrm>
          <a:prstGeom prst="rect">
            <a:avLst/>
          </a:prstGeom>
          <a:noFill/>
        </p:spPr>
      </p:pic>
      <p:pic>
        <p:nvPicPr>
          <p:cNvPr id="154637" name="Picture 13" descr="!dk8_1la"/>
          <p:cNvPicPr>
            <a:picLocks noChangeAspect="1" noChangeArrowheads="1" noCrop="1"/>
          </p:cNvPicPr>
          <p:nvPr>
            <p:custDataLst>
              <p:tags r:id="rId13"/>
            </p:custDataLst>
          </p:nvPr>
        </p:nvPicPr>
        <p:blipFill>
          <a:blip r:embed="rId30"/>
          <a:srcRect/>
          <a:stretch>
            <a:fillRect/>
          </a:stretch>
        </p:blipFill>
        <p:spPr bwMode="auto">
          <a:xfrm>
            <a:off x="6858000" y="5257800"/>
            <a:ext cx="708025" cy="695325"/>
          </a:xfrm>
          <a:prstGeom prst="rect">
            <a:avLst/>
          </a:prstGeom>
          <a:noFill/>
        </p:spPr>
      </p:pic>
      <p:pic>
        <p:nvPicPr>
          <p:cNvPr id="154638" name="Picture 14" descr="bd13730_"/>
          <p:cNvPicPr>
            <a:picLocks noChangeAspect="1" noChangeArrowheads="1" noCrop="1"/>
          </p:cNvPicPr>
          <p:nvPr>
            <p:custDataLst>
              <p:tags r:id="rId14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0" y="3886200"/>
            <a:ext cx="1962150" cy="1962150"/>
          </a:xfrm>
          <a:prstGeom prst="rect">
            <a:avLst/>
          </a:prstGeom>
          <a:noFill/>
        </p:spPr>
      </p:pic>
      <p:pic>
        <p:nvPicPr>
          <p:cNvPr id="154639" name="Picture 15" descr="bd13730_"/>
          <p:cNvPicPr>
            <a:picLocks noChangeAspect="1" noChangeArrowheads="1" noCrop="1"/>
          </p:cNvPicPr>
          <p:nvPr>
            <p:custDataLst>
              <p:tags r:id="rId15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46482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54640" name="Picture 16" descr="bd13730_"/>
          <p:cNvPicPr>
            <a:picLocks noChangeAspect="1" noChangeArrowheads="1" noCrop="1"/>
          </p:cNvPicPr>
          <p:nvPr>
            <p:custDataLst>
              <p:tags r:id="rId16"/>
            </p:custDataLst>
          </p:nvPr>
        </p:nvPicPr>
        <p:blipFill>
          <a:blip r:embed="rId29"/>
          <a:srcRect/>
          <a:stretch>
            <a:fillRect/>
          </a:stretch>
        </p:blipFill>
        <p:spPr bwMode="auto">
          <a:xfrm>
            <a:off x="2133600" y="4572000"/>
            <a:ext cx="1504950" cy="1504950"/>
          </a:xfrm>
          <a:prstGeom prst="rect">
            <a:avLst/>
          </a:prstGeom>
          <a:noFill/>
        </p:spPr>
      </p:pic>
      <p:sp>
        <p:nvSpPr>
          <p:cNvPr id="154641" name="Cloud"/>
          <p:cNvSpPr>
            <a:spLocks noChangeAspect="1" noEditPoints="1" noChangeArrowheads="1"/>
          </p:cNvSpPr>
          <p:nvPr>
            <p:custDataLst>
              <p:tags r:id="rId17"/>
            </p:custDataLst>
          </p:nvPr>
        </p:nvSpPr>
        <p:spPr bwMode="auto">
          <a:xfrm>
            <a:off x="228600" y="152400"/>
            <a:ext cx="3276600" cy="164941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2" name="Cloud"/>
          <p:cNvSpPr>
            <a:spLocks noChangeAspect="1" noEditPoints="1" noChangeArrowheads="1"/>
          </p:cNvSpPr>
          <p:nvPr>
            <p:custDataLst>
              <p:tags r:id="rId18"/>
            </p:custDataLst>
          </p:nvPr>
        </p:nvSpPr>
        <p:spPr bwMode="auto">
          <a:xfrm>
            <a:off x="4953000" y="0"/>
            <a:ext cx="3200400" cy="166687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3" name="Cloud"/>
          <p:cNvSpPr>
            <a:spLocks noChangeAspect="1" noEditPoints="1" noChangeArrowheads="1"/>
          </p:cNvSpPr>
          <p:nvPr>
            <p:custDataLst>
              <p:tags r:id="rId19"/>
            </p:custDataLst>
          </p:nvPr>
        </p:nvSpPr>
        <p:spPr bwMode="auto">
          <a:xfrm>
            <a:off x="762000" y="685800"/>
            <a:ext cx="4572000" cy="238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4" name="Cloud"/>
          <p:cNvSpPr>
            <a:spLocks noChangeAspect="1" noEditPoints="1" noChangeArrowheads="1"/>
          </p:cNvSpPr>
          <p:nvPr>
            <p:custDataLst>
              <p:tags r:id="rId20"/>
            </p:custDataLst>
          </p:nvPr>
        </p:nvSpPr>
        <p:spPr bwMode="auto">
          <a:xfrm>
            <a:off x="4038600" y="762000"/>
            <a:ext cx="5257800" cy="2646363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5F5F5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5" name="AutoShape 21"/>
          <p:cNvSpPr>
            <a:spLocks noChangeArrowheads="1"/>
          </p:cNvSpPr>
          <p:nvPr>
            <p:custDataLst>
              <p:tags r:id="rId21"/>
            </p:custDataLst>
          </p:nvPr>
        </p:nvSpPr>
        <p:spPr bwMode="auto">
          <a:xfrm rot="2918350">
            <a:off x="442912" y="7000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6" name="AutoShape 22"/>
          <p:cNvSpPr>
            <a:spLocks noChangeArrowheads="1"/>
          </p:cNvSpPr>
          <p:nvPr>
            <p:custDataLst>
              <p:tags r:id="rId22"/>
            </p:custDataLst>
          </p:nvPr>
        </p:nvSpPr>
        <p:spPr bwMode="auto">
          <a:xfrm rot="2918350">
            <a:off x="1281112" y="1766888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7" name="AutoShape 23"/>
          <p:cNvSpPr>
            <a:spLocks noChangeArrowheads="1"/>
          </p:cNvSpPr>
          <p:nvPr>
            <p:custDataLst>
              <p:tags r:id="rId23"/>
            </p:custDataLst>
          </p:nvPr>
        </p:nvSpPr>
        <p:spPr bwMode="auto">
          <a:xfrm rot="2918350">
            <a:off x="3505200" y="457200"/>
            <a:ext cx="762000" cy="16764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648" name="AutoShape 24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 rot="2918350">
            <a:off x="5853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154649" name="Group 25"/>
          <p:cNvGrpSpPr>
            <a:grpSpLocks/>
          </p:cNvGrpSpPr>
          <p:nvPr/>
        </p:nvGrpSpPr>
        <p:grpSpPr bwMode="auto">
          <a:xfrm>
            <a:off x="1371600" y="2362200"/>
            <a:ext cx="1752600" cy="2133600"/>
            <a:chOff x="576" y="2688"/>
            <a:chExt cx="1632" cy="1344"/>
          </a:xfrm>
        </p:grpSpPr>
        <p:pic>
          <p:nvPicPr>
            <p:cNvPr id="154650" name="Picture 2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1" name="Picture 2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2" name="Picture 2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3" name="Picture 2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4" name="Picture 3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5" name="Picture 3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6" name="Picture 3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57" name="Picture 3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58" name="Group 34"/>
          <p:cNvGrpSpPr>
            <a:grpSpLocks/>
          </p:cNvGrpSpPr>
          <p:nvPr/>
        </p:nvGrpSpPr>
        <p:grpSpPr bwMode="auto">
          <a:xfrm>
            <a:off x="0" y="2362200"/>
            <a:ext cx="1752600" cy="2133600"/>
            <a:chOff x="576" y="2688"/>
            <a:chExt cx="1632" cy="1344"/>
          </a:xfrm>
        </p:grpSpPr>
        <p:pic>
          <p:nvPicPr>
            <p:cNvPr id="154659" name="Picture 3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0" name="Picture 3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1" name="Picture 3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2" name="Picture 3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3" name="Picture 3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4" name="Picture 4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5" name="Picture 4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6" name="Picture 4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67" name="Group 43"/>
          <p:cNvGrpSpPr>
            <a:grpSpLocks/>
          </p:cNvGrpSpPr>
          <p:nvPr/>
        </p:nvGrpSpPr>
        <p:grpSpPr bwMode="auto">
          <a:xfrm>
            <a:off x="3124200" y="2286000"/>
            <a:ext cx="1752600" cy="2133600"/>
            <a:chOff x="576" y="2688"/>
            <a:chExt cx="1632" cy="1344"/>
          </a:xfrm>
        </p:grpSpPr>
        <p:pic>
          <p:nvPicPr>
            <p:cNvPr id="154668" name="Picture 4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69" name="Picture 4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0" name="Picture 4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1" name="Picture 4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2" name="Picture 4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3" name="Picture 4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4" name="Picture 5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5" name="Picture 5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76" name="Group 52"/>
          <p:cNvGrpSpPr>
            <a:grpSpLocks/>
          </p:cNvGrpSpPr>
          <p:nvPr/>
        </p:nvGrpSpPr>
        <p:grpSpPr bwMode="auto">
          <a:xfrm>
            <a:off x="4953000" y="1295400"/>
            <a:ext cx="1752600" cy="2133600"/>
            <a:chOff x="576" y="2688"/>
            <a:chExt cx="1632" cy="1344"/>
          </a:xfrm>
        </p:grpSpPr>
        <p:pic>
          <p:nvPicPr>
            <p:cNvPr id="154677" name="Picture 5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8" name="Picture 5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79" name="Picture 5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0" name="Picture 5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1" name="Picture 5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2" name="Picture 5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3" name="Picture 5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4" name="Picture 6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85" name="Group 61"/>
          <p:cNvGrpSpPr>
            <a:grpSpLocks/>
          </p:cNvGrpSpPr>
          <p:nvPr/>
        </p:nvGrpSpPr>
        <p:grpSpPr bwMode="auto">
          <a:xfrm>
            <a:off x="1981200" y="838200"/>
            <a:ext cx="1752600" cy="2133600"/>
            <a:chOff x="576" y="2688"/>
            <a:chExt cx="1632" cy="1344"/>
          </a:xfrm>
        </p:grpSpPr>
        <p:pic>
          <p:nvPicPr>
            <p:cNvPr id="154686" name="Picture 6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7" name="Picture 6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8" name="Picture 6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89" name="Picture 6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0" name="Picture 6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1" name="Picture 6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2" name="Picture 6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3" name="Picture 6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694" name="Group 70"/>
          <p:cNvGrpSpPr>
            <a:grpSpLocks/>
          </p:cNvGrpSpPr>
          <p:nvPr/>
        </p:nvGrpSpPr>
        <p:grpSpPr bwMode="auto">
          <a:xfrm>
            <a:off x="7010400" y="2057400"/>
            <a:ext cx="1752600" cy="2133600"/>
            <a:chOff x="576" y="2688"/>
            <a:chExt cx="1632" cy="1344"/>
          </a:xfrm>
        </p:grpSpPr>
        <p:pic>
          <p:nvPicPr>
            <p:cNvPr id="154695" name="Picture 7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6" name="Picture 7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7" name="Picture 7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8" name="Picture 7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699" name="Picture 7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0" name="Picture 7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1" name="Picture 7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2" name="Picture 7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03" name="Group 79"/>
          <p:cNvGrpSpPr>
            <a:grpSpLocks/>
          </p:cNvGrpSpPr>
          <p:nvPr/>
        </p:nvGrpSpPr>
        <p:grpSpPr bwMode="auto">
          <a:xfrm>
            <a:off x="6400800" y="3657600"/>
            <a:ext cx="1752600" cy="2133600"/>
            <a:chOff x="576" y="2688"/>
            <a:chExt cx="1632" cy="1344"/>
          </a:xfrm>
        </p:grpSpPr>
        <p:pic>
          <p:nvPicPr>
            <p:cNvPr id="154704" name="Picture 8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5" name="Picture 8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6" name="Picture 8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7" name="Picture 8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8" name="Picture 8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09" name="Picture 8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0" name="Picture 8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1" name="Picture 87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12" name="Group 88"/>
          <p:cNvGrpSpPr>
            <a:grpSpLocks/>
          </p:cNvGrpSpPr>
          <p:nvPr/>
        </p:nvGrpSpPr>
        <p:grpSpPr bwMode="auto">
          <a:xfrm>
            <a:off x="4343400" y="3657600"/>
            <a:ext cx="1752600" cy="2133600"/>
            <a:chOff x="576" y="2688"/>
            <a:chExt cx="1632" cy="1344"/>
          </a:xfrm>
        </p:grpSpPr>
        <p:pic>
          <p:nvPicPr>
            <p:cNvPr id="154713" name="Picture 8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4" name="Picture 9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5" name="Picture 9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6" name="Picture 9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7" name="Picture 9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8" name="Picture 9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19" name="Picture 9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0" name="Picture 9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grpSp>
        <p:nvGrpSpPr>
          <p:cNvPr id="154721" name="Group 97"/>
          <p:cNvGrpSpPr>
            <a:grpSpLocks/>
          </p:cNvGrpSpPr>
          <p:nvPr/>
        </p:nvGrpSpPr>
        <p:grpSpPr bwMode="auto">
          <a:xfrm>
            <a:off x="6629400" y="1219200"/>
            <a:ext cx="1752600" cy="2133600"/>
            <a:chOff x="576" y="2688"/>
            <a:chExt cx="1632" cy="1344"/>
          </a:xfrm>
        </p:grpSpPr>
        <p:pic>
          <p:nvPicPr>
            <p:cNvPr id="154722" name="Picture 98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3" name="Picture 9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4" name="Picture 10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5" name="Picture 10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6" name="Picture 10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7" name="Picture 10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8" name="Picture 10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29" name="Picture 10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154730" name="AutoShape 106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 rot="2918350">
            <a:off x="2424112" y="-214312"/>
            <a:ext cx="638175" cy="1524000"/>
          </a:xfrm>
          <a:prstGeom prst="lightningBol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154731" name="Text Box 10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981200" y="6216650"/>
            <a:ext cx="5486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Trời</a:t>
            </a:r>
            <a:r>
              <a:rPr lang="en-US" sz="2800" b="1" dirty="0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 </a:t>
            </a:r>
            <a:r>
              <a:rPr lang="en-US" sz="2800" b="1" dirty="0" err="1" smtClean="0">
                <a:solidFill>
                  <a:srgbClr val="3333FF"/>
                </a:solidFill>
                <a:latin typeface=".VnAvant" pitchFamily="34" charset="0"/>
                <a:cs typeface="Arial" charset="0"/>
              </a:rPr>
              <a:t>mưa</a:t>
            </a:r>
            <a:endParaRPr lang="en-US" sz="2800" b="1" dirty="0">
              <a:solidFill>
                <a:srgbClr val="3333FF"/>
              </a:solidFill>
              <a:latin typeface=".VnAvant" pitchFamily="34" charset="0"/>
              <a:cs typeface="Arial" charset="0"/>
            </a:endParaRPr>
          </a:p>
        </p:txBody>
      </p:sp>
      <p:grpSp>
        <p:nvGrpSpPr>
          <p:cNvPr id="154732" name="Group 108"/>
          <p:cNvGrpSpPr>
            <a:grpSpLocks/>
          </p:cNvGrpSpPr>
          <p:nvPr/>
        </p:nvGrpSpPr>
        <p:grpSpPr bwMode="auto">
          <a:xfrm>
            <a:off x="4724400" y="2590800"/>
            <a:ext cx="1752600" cy="2133600"/>
            <a:chOff x="576" y="2688"/>
            <a:chExt cx="1632" cy="1344"/>
          </a:xfrm>
        </p:grpSpPr>
        <p:pic>
          <p:nvPicPr>
            <p:cNvPr id="154733" name="Picture 109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4" name="Picture 110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5" name="Picture 111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6" name="Picture 112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7" name="Picture 113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8" name="Picture 114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39" name="Picture 115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154740" name="Picture 116" descr="nuoc mat Copy of scan0015"/>
            <p:cNvPicPr>
              <a:picLocks noChangeAspect="1" noChangeArrowheads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4491314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154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2000"/>
                                        <p:tgtEl>
                                          <p:spTgt spid="154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2000"/>
                                        <p:tgtEl>
                                          <p:spTgt spid="154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2000"/>
                                        <p:tgtEl>
                                          <p:spTgt spid="154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2000"/>
                                        <p:tgtEl>
                                          <p:spTgt spid="154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2000"/>
                                        <p:tgtEl>
                                          <p:spTgt spid="15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2000"/>
                                        <p:tgtEl>
                                          <p:spTgt spid="154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2000"/>
                                        <p:tgtEl>
                                          <p:spTgt spid="154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2000"/>
                                        <p:tgtEl>
                                          <p:spTgt spid="154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54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546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547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547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1546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1546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1546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45" grpId="0" animBg="1"/>
      <p:bldP spid="154645" grpId="1" animBg="1"/>
      <p:bldP spid="154646" grpId="0" animBg="1"/>
      <p:bldP spid="154646" grpId="1" animBg="1"/>
      <p:bldP spid="154647" grpId="0" animBg="1"/>
      <p:bldP spid="154647" grpId="1" animBg="1"/>
      <p:bldP spid="154648" grpId="0" animBg="1"/>
      <p:bldP spid="154648" grpId="1" animBg="1"/>
      <p:bldP spid="154730" grpId="0" animBg="1"/>
      <p:bldP spid="1547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chemeClr val="accent4">
                <a:lumMod val="0"/>
                <a:lumOff val="100000"/>
              </a:schemeClr>
            </a:gs>
            <a:gs pos="35000">
              <a:schemeClr val="accent4">
                <a:lumMod val="0"/>
                <a:lumOff val="100000"/>
              </a:schemeClr>
            </a:gs>
            <a:gs pos="100000">
              <a:schemeClr val="accent4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4" descr="C:\Users\DELLI3\Desktop\E-LEARNING - SU KI DIEU CUA NUOC\ảnh Cảnh mưa\hồ.jpg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82" y="3653243"/>
            <a:ext cx="3809991" cy="25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36" y="3653243"/>
            <a:ext cx="3716486" cy="243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 descr="C:\Users\DELLI3\Desktop\E-LEARNING - SU KI DIEU CUA NUOC\ảnh Cảnh mưa\suối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229" y="1003919"/>
            <a:ext cx="3686005" cy="251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C:\Users\DELLI3\Desktop\E-LEARNING - SU KI DIEU CUA NUOC\ảnh Cảnh mưa\ao.jpg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51" y="1014748"/>
            <a:ext cx="3671996" cy="2490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4548474" y="6225527"/>
            <a:ext cx="1145540" cy="52131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372142" y="207662"/>
            <a:ext cx="8229600" cy="868362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Mưa đã  làm nên những nguồn nước nào?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9" name="mmprod_feedback_7000"/>
          <p:cNvSpPr/>
          <p:nvPr>
            <p:custDataLst>
              <p:tags r:id="rId4"/>
            </p:custDataLst>
          </p:nvPr>
        </p:nvSpPr>
        <p:spPr>
          <a:xfrm>
            <a:off x="1356173" y="6215861"/>
            <a:ext cx="1088575" cy="642139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8" name="mmprod_Button106"/>
          <p:cNvGrpSpPr/>
          <p:nvPr>
            <p:custDataLst>
              <p:tags r:id="rId5"/>
            </p:custDataLst>
          </p:nvPr>
        </p:nvGrpSpPr>
        <p:grpSpPr>
          <a:xfrm>
            <a:off x="5809974" y="6254753"/>
            <a:ext cx="1145540" cy="481013"/>
            <a:chOff x="7195021" y="58917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3"/>
              </p:custDataLst>
            </p:nvPr>
          </p:nvSpPr>
          <p:spPr>
            <a:xfrm>
              <a:off x="7195021" y="58917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4"/>
              </p:custDataLst>
            </p:nvPr>
          </p:nvSpPr>
          <p:spPr>
            <a:xfrm>
              <a:off x="7220421" y="5922494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39" name="mmprod_feedback_7011"/>
          <p:cNvSpPr/>
          <p:nvPr>
            <p:custDataLst>
              <p:tags r:id="rId6"/>
            </p:custDataLst>
          </p:nvPr>
        </p:nvSpPr>
        <p:spPr>
          <a:xfrm>
            <a:off x="2714527" y="744859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0" name="mmprod_feedback_7007"/>
          <p:cNvSpPr/>
          <p:nvPr>
            <p:custDataLst>
              <p:tags r:id="rId7"/>
            </p:custDataLst>
          </p:nvPr>
        </p:nvSpPr>
        <p:spPr>
          <a:xfrm>
            <a:off x="5948408" y="73152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4" name="mmprod_feedback_7002"/>
          <p:cNvSpPr/>
          <p:nvPr>
            <p:custDataLst>
              <p:tags r:id="rId8"/>
            </p:custDataLst>
          </p:nvPr>
        </p:nvSpPr>
        <p:spPr>
          <a:xfrm>
            <a:off x="-613656" y="744859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43" name="Group 5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 rot="5400000">
            <a:off x="-41745" y="-114202"/>
            <a:ext cx="2124067" cy="2180602"/>
            <a:chOff x="0" y="2640"/>
            <a:chExt cx="1710" cy="1680"/>
          </a:xfrm>
        </p:grpSpPr>
        <p:pic>
          <p:nvPicPr>
            <p:cNvPr id="44" name="Picture 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6" name="Group 2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rot="10800000">
            <a:off x="7156613" y="-108789"/>
            <a:ext cx="2003712" cy="2214645"/>
            <a:chOff x="0" y="2640"/>
            <a:chExt cx="1710" cy="1680"/>
          </a:xfrm>
        </p:grpSpPr>
        <p:pic>
          <p:nvPicPr>
            <p:cNvPr id="47" name="Picture 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12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-260981" y="4770160"/>
            <a:ext cx="1752600" cy="2211386"/>
            <a:chOff x="0" y="2640"/>
            <a:chExt cx="1710" cy="1680"/>
          </a:xfrm>
        </p:grpSpPr>
        <p:pic>
          <p:nvPicPr>
            <p:cNvPr id="51" name="Picture 13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14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3" name="Group 1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 rot="-5400000">
            <a:off x="7242785" y="4952457"/>
            <a:ext cx="2211386" cy="1677485"/>
            <a:chOff x="0" y="2640"/>
            <a:chExt cx="1710" cy="1680"/>
          </a:xfrm>
        </p:grpSpPr>
        <p:pic>
          <p:nvPicPr>
            <p:cNvPr id="55" name="Picture 16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6" name="Picture 17" descr="738563agt731ysnh"/>
            <p:cNvPicPr>
              <a:picLocks noChangeAspect="1" noChangeArrowheads="1" noCrop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" name="mmprod_Button104"/>
          <p:cNvGrpSpPr/>
          <p:nvPr>
            <p:custDataLst>
              <p:tags r:id="rId13"/>
            </p:custDataLst>
          </p:nvPr>
        </p:nvGrpSpPr>
        <p:grpSpPr>
          <a:xfrm>
            <a:off x="4502458" y="6254756"/>
            <a:ext cx="1191556" cy="492084"/>
            <a:chOff x="6437314" y="5718826"/>
            <a:chExt cx="1191556" cy="407337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31"/>
              </p:custDataLst>
            </p:nvPr>
          </p:nvSpPr>
          <p:spPr>
            <a:xfrm>
              <a:off x="648333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32"/>
              </p:custDataLst>
            </p:nvPr>
          </p:nvSpPr>
          <p:spPr>
            <a:xfrm>
              <a:off x="6437314" y="5718827"/>
              <a:ext cx="1191555" cy="407336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dirty="0" smtClean="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5" name="mmprod_answer10784"/>
          <p:cNvGrpSpPr/>
          <p:nvPr>
            <p:custDataLst>
              <p:tags r:id="rId14"/>
            </p:custDataLst>
          </p:nvPr>
        </p:nvGrpSpPr>
        <p:grpSpPr>
          <a:xfrm>
            <a:off x="4832486" y="3689728"/>
            <a:ext cx="3662872" cy="2440458"/>
            <a:chOff x="4832486" y="3689728"/>
            <a:chExt cx="3662872" cy="2440458"/>
          </a:xfrm>
        </p:grpSpPr>
        <p:sp>
          <p:nvSpPr>
            <p:cNvPr id="3" name="mmprod_s1_10784"/>
            <p:cNvSpPr/>
            <p:nvPr>
              <p:custDataLst>
                <p:tags r:id="rId28"/>
              </p:custDataLst>
            </p:nvPr>
          </p:nvSpPr>
          <p:spPr>
            <a:xfrm>
              <a:off x="4832486" y="3689728"/>
              <a:ext cx="3662872" cy="244045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84"/>
            <p:cNvSpPr txBox="1"/>
            <p:nvPr>
              <p:custDataLst>
                <p:tags r:id="rId29"/>
              </p:custDataLst>
            </p:nvPr>
          </p:nvSpPr>
          <p:spPr>
            <a:xfrm>
              <a:off x="4832486" y="3751188"/>
              <a:ext cx="3662872" cy="2378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784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297634" y="5154003"/>
              <a:ext cx="254058" cy="254058"/>
            </a:xfrm>
            <a:prstGeom prst="rect">
              <a:avLst/>
            </a:prstGeom>
          </p:spPr>
        </p:pic>
      </p:grpSp>
      <p:grpSp>
        <p:nvGrpSpPr>
          <p:cNvPr id="30" name="mmprod_answer10786"/>
          <p:cNvGrpSpPr/>
          <p:nvPr>
            <p:custDataLst>
              <p:tags r:id="rId15"/>
            </p:custDataLst>
          </p:nvPr>
        </p:nvGrpSpPr>
        <p:grpSpPr>
          <a:xfrm>
            <a:off x="670482" y="3886200"/>
            <a:ext cx="3809991" cy="2247314"/>
            <a:chOff x="670482" y="3886200"/>
            <a:chExt cx="3809991" cy="2247314"/>
          </a:xfrm>
        </p:grpSpPr>
        <p:sp>
          <p:nvSpPr>
            <p:cNvPr id="11" name="mmprod_s1_10786"/>
            <p:cNvSpPr/>
            <p:nvPr>
              <p:custDataLst>
                <p:tags r:id="rId25"/>
              </p:custDataLst>
            </p:nvPr>
          </p:nvSpPr>
          <p:spPr>
            <a:xfrm>
              <a:off x="1008717" y="3886200"/>
              <a:ext cx="3471756" cy="219564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86"/>
            <p:cNvSpPr txBox="1"/>
            <p:nvPr>
              <p:custDataLst>
                <p:tags r:id="rId26"/>
              </p:custDataLst>
            </p:nvPr>
          </p:nvSpPr>
          <p:spPr>
            <a:xfrm>
              <a:off x="670482" y="3886200"/>
              <a:ext cx="3809991" cy="22473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9" name="mmprod_s3_10786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397420" y="5203588"/>
              <a:ext cx="254058" cy="254058"/>
            </a:xfrm>
            <a:prstGeom prst="rect">
              <a:avLst/>
            </a:prstGeom>
          </p:spPr>
        </p:pic>
      </p:grpSp>
      <p:grpSp>
        <p:nvGrpSpPr>
          <p:cNvPr id="32" name="mmprod_answer10785"/>
          <p:cNvGrpSpPr/>
          <p:nvPr>
            <p:custDataLst>
              <p:tags r:id="rId16"/>
            </p:custDataLst>
          </p:nvPr>
        </p:nvGrpSpPr>
        <p:grpSpPr>
          <a:xfrm>
            <a:off x="4886677" y="1003920"/>
            <a:ext cx="3265308" cy="2348882"/>
            <a:chOff x="4886677" y="1003920"/>
            <a:chExt cx="3265308" cy="2348882"/>
          </a:xfrm>
        </p:grpSpPr>
        <p:sp>
          <p:nvSpPr>
            <p:cNvPr id="8" name="mmprod_s2_10785"/>
            <p:cNvSpPr txBox="1"/>
            <p:nvPr>
              <p:custDataLst>
                <p:tags r:id="rId22"/>
              </p:custDataLst>
            </p:nvPr>
          </p:nvSpPr>
          <p:spPr>
            <a:xfrm>
              <a:off x="5652905" y="1689114"/>
              <a:ext cx="2499080" cy="9260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" name="mmprod_s1_10785"/>
            <p:cNvSpPr/>
            <p:nvPr>
              <p:custDataLst>
                <p:tags r:id="rId23"/>
              </p:custDataLst>
            </p:nvPr>
          </p:nvSpPr>
          <p:spPr>
            <a:xfrm>
              <a:off x="4886677" y="1003920"/>
              <a:ext cx="1532457" cy="234888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mmprod_s3_10785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6746320" y="2355323"/>
              <a:ext cx="254058" cy="254058"/>
            </a:xfrm>
            <a:prstGeom prst="rect">
              <a:avLst/>
            </a:prstGeom>
          </p:spPr>
        </p:pic>
      </p:grpSp>
      <p:grpSp>
        <p:nvGrpSpPr>
          <p:cNvPr id="34" name="mmprod_answer10787"/>
          <p:cNvGrpSpPr/>
          <p:nvPr>
            <p:custDataLst>
              <p:tags r:id="rId17"/>
            </p:custDataLst>
          </p:nvPr>
        </p:nvGrpSpPr>
        <p:grpSpPr>
          <a:xfrm>
            <a:off x="1436178" y="1625319"/>
            <a:ext cx="2520759" cy="825626"/>
            <a:chOff x="1436178" y="1625319"/>
            <a:chExt cx="2520759" cy="825626"/>
          </a:xfrm>
        </p:grpSpPr>
        <p:sp>
          <p:nvSpPr>
            <p:cNvPr id="15" name="mmprod_s1_10787"/>
            <p:cNvSpPr/>
            <p:nvPr>
              <p:custDataLst>
                <p:tags r:id="rId19"/>
              </p:custDataLst>
            </p:nvPr>
          </p:nvSpPr>
          <p:spPr>
            <a:xfrm>
              <a:off x="2203849" y="1625319"/>
              <a:ext cx="1753088" cy="47163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mmprod_s2_10787"/>
            <p:cNvSpPr txBox="1"/>
            <p:nvPr>
              <p:custDataLst>
                <p:tags r:id="rId20"/>
              </p:custDataLst>
            </p:nvPr>
          </p:nvSpPr>
          <p:spPr>
            <a:xfrm>
              <a:off x="1436178" y="1886145"/>
              <a:ext cx="1963775" cy="5648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4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3" name="mmprod_s3_10787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43"/>
            <a:stretch>
              <a:fillRect/>
            </a:stretch>
          </p:blipFill>
          <p:spPr>
            <a:xfrm>
              <a:off x="2808486" y="2168545"/>
              <a:ext cx="254058" cy="254058"/>
            </a:xfrm>
            <a:prstGeom prst="rect">
              <a:avLst/>
            </a:prstGeom>
          </p:spPr>
        </p:pic>
      </p:grpSp>
      <p:sp>
        <p:nvSpPr>
          <p:cNvPr id="35" name="mmprod_feedback_7004"/>
          <p:cNvSpPr/>
          <p:nvPr>
            <p:custDataLst>
              <p:tags r:id="rId18"/>
            </p:custDataLst>
          </p:nvPr>
        </p:nvSpPr>
        <p:spPr>
          <a:xfrm>
            <a:off x="2667454" y="6225527"/>
            <a:ext cx="1266747" cy="678895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dirty="0" smtClean="0">
                <a:latin typeface="Arial"/>
              </a:rPr>
              <a:t>i</a:t>
            </a:r>
            <a:endParaRPr lang="en-US" dirty="0"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903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35" grpId="0" animBg="1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6" name="Picture 12" descr="C:\Users\Administrator\Documents\nhung-hinh-anh-dong-thien-nhien-dep-nhat-so-9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831274"/>
            <a:ext cx="9171709" cy="600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09" y="1018313"/>
            <a:ext cx="9171709" cy="5992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09" y="858982"/>
            <a:ext cx="9171709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5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95299" y="152400"/>
            <a:ext cx="8229600" cy="71596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Câu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trả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lời</a:t>
            </a:r>
            <a:r>
              <a:rPr kumimoji="0" lang="en-US" sz="3200" b="1" i="0" u="none" strike="noStrike" kern="0" cap="none" spc="0" normalizeH="0" baseline="0" noProof="0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  <a:r>
              <a:rPr kumimoji="0" lang="en-US" sz="3200" b="1" i="0" u="none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đúng</a:t>
            </a:r>
            <a:endParaRPr kumimoji="0" lang="en-US" sz="3200" b="1" i="0" u="none" strike="noStrike" kern="0" cap="none" spc="0" normalizeH="0" baseline="0" noProof="0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</a:endParaRPr>
          </a:p>
        </p:txBody>
      </p:sp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710" y="831274"/>
            <a:ext cx="9227128" cy="6047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887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75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xit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" dur="1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3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/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5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T-0981 958 466\Desktop\lam e ve nuoc\uong nuoc anh dep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34400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T-0981 958 466\Desktop\lam e ve nuoc\nuoc tam ru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856" y="52518"/>
            <a:ext cx="9143999" cy="6833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HT-0981 958 466\Desktop\lam e ve nuoc\rua rau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HT-0981 958 466\Desktop\lam e ve nuoc\khi uong nuoc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52518"/>
            <a:ext cx="9143999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voi uong nuo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28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uoi  cay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182" y="34636"/>
            <a:ext cx="9372600" cy="6878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521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xit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ca2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8153400" cy="58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c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467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01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218" name="Picture 98" descr="C:\Users\HT-0981 958 466\Desktop\BAI THI TRUYEN PHUONG DUNG\TU LIEU PHUONG\ANH NEN\Lecture_8.jpg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220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19" name="Picture 9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55" y="609600"/>
            <a:ext cx="8077200" cy="582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>
            <p:custDataLst>
              <p:tags r:id="rId4"/>
            </p:custDataLst>
          </p:nvPr>
        </p:nvSpPr>
        <p:spPr>
          <a:xfrm>
            <a:off x="2561359" y="120225"/>
            <a:ext cx="4048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Video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sz="2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>
            <p:custDataLst>
              <p:tags r:id="rId5"/>
            </p:custDataLst>
          </p:nvPr>
        </p:nvSpPr>
        <p:spPr>
          <a:xfrm>
            <a:off x="2095500" y="6429970"/>
            <a:ext cx="56197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https://www.youtube.com/watch?v=vnNSNfjkWZg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8560" name="ShockwaveFlash1" r:id="rId6" imgW="7467480" imgH="4629240"/>
        </mc:Choice>
        <mc:Fallback>
          <p:control name="ShockwaveFlash1" r:id="rId6" imgW="7467480" imgH="4629240">
            <p:pic>
              <p:nvPicPr>
                <p:cNvPr id="4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914400" y="857250"/>
                  <a:ext cx="7467600" cy="46291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98716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ết quả hình ảnh cho thuy dien lai cha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286875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HT-0981 958 466\Desktop\lam e ve nuoc\thuy dienj lai chau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62024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5604" name="Picture 4" descr="C:\Users\Administrator\Desktop\anh dung hong\nhamaydin hoa bi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591675" cy="681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963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HT-0981 958 466\Desktop\hong dnuocsu ki dieu nuoc\tau hoat.dong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T-0981 958 466\Desktop\hong dnuocsu ki dieu nuoc\thuyen buo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4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T-0981 958 466\Desktop\hong dnuocsu ki dieu nuoc\thuyennan1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953"/>
            <a:ext cx="9144000" cy="6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013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6w</a:t>
            </a:r>
            <a:endParaRPr lang="en-US" dirty="0"/>
          </a:p>
        </p:txBody>
      </p:sp>
      <p:pic>
        <p:nvPicPr>
          <p:cNvPr id="19459" name="Picture 3" descr="C:\Users\HT-0981 958 466\Desktop\BAI THI TRUYEN PHUONG DUNG\TU LIEU PHUONG\ANH NEN\2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>
            <p:custDataLst>
              <p:tags r:id="rId4"/>
            </p:custDataLst>
          </p:nvPr>
        </p:nvSpPr>
        <p:spPr>
          <a:xfrm>
            <a:off x="3544887" y="6457890"/>
            <a:ext cx="22129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atin typeface="Arial" pitchFamily="34" charset="0"/>
                <a:cs typeface="Arial" pitchFamily="34" charset="0"/>
              </a:rPr>
              <a:t>VIDEO TỰ QUAY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7536" name="ShockwaveFlash1" r:id="rId5" imgW="8686800" imgH="6172200"/>
        </mc:Choice>
        <mc:Fallback>
          <p:control name="ShockwaveFlash1" r:id="rId5" imgW="8686800" imgH="617220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228600" y="228600"/>
                  <a:ext cx="8686800" cy="61722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6319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981200" y="228600"/>
            <a:ext cx="5562600" cy="715962"/>
          </a:xfrm>
          <a:solidFill>
            <a:srgbClr val="00B05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-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bẩn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1" name="Picture 3" descr="C:\Users\HT-0981 958 466\Desktop\lam e ve nuoc\tải xuố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03" y="1345203"/>
            <a:ext cx="4210797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Sạch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suốt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màu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endParaRPr lang="en-US" sz="2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486400" y="5562598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vẩn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đục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mùi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hôi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tanh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5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0482" name="Picture 2" descr="C:\Users\HT-0981 958 466\Desktop\hong dnuocsu ki dieu nuoc\nuoc ban 1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327274"/>
            <a:ext cx="4191000" cy="4027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67005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-71854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96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C:\Users\HT-0981 958 466\Desktop\BAI THI TRUYEN PHUONG DUNG\TU LIEU PHUONG\ANH NEN\Lecture_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94815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66800" y="152400"/>
            <a:ext cx="6629400" cy="91440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hại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Điều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gì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xảy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tắm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5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bẩn</a:t>
            </a:r>
            <a:r>
              <a:rPr lang="en-US" sz="2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?</a:t>
            </a:r>
            <a:endParaRPr lang="en-US" sz="2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8" name="Picture 2" descr="C:\Users\Administrator\Desktop\anh dung hong\tăm nuoc ban.jpg"/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8991600" cy="5105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75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HT-0981 958 466\Desktop\lam e ve nuoc\ia chảy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600"/>
            <a:ext cx="9144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Bệnh-đau-mắt-đ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143999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HT-0981 958 466\Desktop\lam e ve nuoc\viem d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-228600"/>
            <a:ext cx="9143998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2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453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3" descr="Picturehoacucnen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7" y="-1"/>
            <a:ext cx="8845550" cy="6477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20" name="AutoShape 8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0" y="478584"/>
            <a:ext cx="2653476" cy="1521196"/>
          </a:xfrm>
          <a:prstGeom prst="wave">
            <a:avLst>
              <a:gd name="adj1" fmla="val 13005"/>
              <a:gd name="adj2" fmla="val 0"/>
            </a:avLst>
          </a:prstGeom>
          <a:solidFill>
            <a:srgbClr val="FF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HĐ3: ÔN LUYỆN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 smtClean="0">
                <a:solidFill>
                  <a:srgbClr val="00FFFF"/>
                </a:solidFill>
                <a:latin typeface="Arial" charset="0"/>
                <a:cs typeface="Arial" charset="0"/>
              </a:rPr>
              <a:t> CỦNG CỐ</a:t>
            </a:r>
          </a:p>
        </p:txBody>
      </p:sp>
      <p:pic>
        <p:nvPicPr>
          <p:cNvPr id="228359" name="Picture 7" descr="3d butterfly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0252" y="338137"/>
            <a:ext cx="12954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58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667000" y="4291280"/>
            <a:ext cx="4019550" cy="1323439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Black" pitchFamily="34" charset="0"/>
                <a:cs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Trò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chơi</a:t>
            </a: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CÁNH CỬA DIỆU KÌ</a:t>
            </a:r>
          </a:p>
        </p:txBody>
      </p:sp>
      <p:pic>
        <p:nvPicPr>
          <p:cNvPr id="228360" name="Picture 8" descr="3d butterfly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5650" y="398462"/>
            <a:ext cx="1238250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4" name="Picture 31" descr="761208civf7vumcn"/>
          <p:cNvPicPr>
            <a:picLocks noChangeAspect="1" noChangeArrowheads="1" noCrop="1"/>
          </p:cNvPicPr>
          <p:nvPr>
            <p:custDataLst>
              <p:tags r:id="rId6"/>
            </p:custDataLst>
          </p:nvPr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715000"/>
            <a:ext cx="5476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5" name="Picture 10" descr="x1pc_jqddVOWRk-VaEPLmKuGpUDH4oRqaW4"/>
          <p:cNvPicPr>
            <a:picLocks noChangeAspect="1" noChangeArrowheads="1" noCrop="1"/>
          </p:cNvPicPr>
          <p:nvPr>
            <p:custDataLst>
              <p:tags r:id="rId7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447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6" name="Picture 31" descr="761208civf7vumcn"/>
          <p:cNvPicPr>
            <a:picLocks noChangeAspect="1" noChangeArrowheads="1" noCrop="1"/>
          </p:cNvPicPr>
          <p:nvPr>
            <p:custDataLst>
              <p:tags r:id="rId8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125" y="4800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7" name="Picture 10" descr="x1pc_jqddVOWRk-VaEPLmKuGpUDH4oRqaW4"/>
          <p:cNvPicPr>
            <a:picLocks noChangeAspect="1" noChangeArrowheads="1" noCrop="1"/>
          </p:cNvPicPr>
          <p:nvPr>
            <p:custDataLst>
              <p:tags r:id="rId9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685800"/>
            <a:ext cx="3048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8" name="Picture 31" descr="761208civf7vumcn"/>
          <p:cNvPicPr>
            <a:picLocks noChangeAspect="1" noChangeArrowheads="1" noCrop="1"/>
          </p:cNvPicPr>
          <p:nvPr>
            <p:custDataLst>
              <p:tags r:id="rId10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39" name="Picture 31" descr="761208civf7vumcn"/>
          <p:cNvPicPr>
            <a:picLocks noChangeAspect="1" noChangeArrowheads="1" noCrop="1"/>
          </p:cNvPicPr>
          <p:nvPr>
            <p:custDataLst>
              <p:tags r:id="rId11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9718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3740" name="Picture 31" descr="761208civf7vumcn"/>
          <p:cNvPicPr>
            <a:picLocks noChangeAspect="1" noChangeArrowheads="1" noCrop="1"/>
          </p:cNvPicPr>
          <p:nvPr>
            <p:custDataLst>
              <p:tags r:id="rId1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6063" y="927100"/>
            <a:ext cx="1825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"/>
            <a:ext cx="2120900" cy="536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399" y="33813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9" y="4742765"/>
            <a:ext cx="420687" cy="168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" y="6019800"/>
            <a:ext cx="1852613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059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437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283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800" decel="100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3.33333E-6 -0.2377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83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89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5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27184E-6 L 0.06927 0.15927 C 0.08542 0.19302 0.09063 0.23926 0.0849 0.28479 C 0.07813 0.33681 0.06198 0.37587 0.03837 0.40061 L -0.06666 0.52058 " pathEditMode="relative" rAng="583614" ptsTypes="FffFF">
                                      <p:cBhvr>
                                        <p:cTn id="20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52" y="2736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63 0.05086 L -0.04323 0.20088 C -0.05069 0.23255 -0.04983 0.27555 -0.04028 0.31716 C -0.03038 0.36454 -0.01423 0.39968 0.00573 0.42141 L 0.09445 0.52589 " pathEditMode="relative" rAng="-978766" ptsTypes="FffFF">
                                      <p:cBhvr>
                                        <p:cTn id="22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2533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444 0.52589 L 0.09444 0.1930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283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66 0.5206 L -0.06666 0.1877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83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8358" grpId="0" animBg="1"/>
      <p:bldP spid="228358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643" y="5617478"/>
            <a:ext cx="1157741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38" y="5681987"/>
            <a:ext cx="1158305" cy="481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965" y="1183771"/>
            <a:ext cx="2566987" cy="3170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80" y="1643063"/>
            <a:ext cx="2560637" cy="3571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45" y="2226037"/>
            <a:ext cx="2534081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569988" y="228600"/>
            <a:ext cx="4564856" cy="1143000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Bé hãy chọn cánh của số 1 xem có bí mật gì đằng sau nhé!</a:t>
            </a:r>
            <a:endParaRPr lang="en-U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mmprod_feedback_7000"/>
          <p:cNvSpPr/>
          <p:nvPr>
            <p:custDataLst>
              <p:tags r:id="rId3"/>
            </p:custDataLst>
          </p:nvPr>
        </p:nvSpPr>
        <p:spPr>
          <a:xfrm>
            <a:off x="2013628" y="5845901"/>
            <a:ext cx="1203960" cy="678894"/>
          </a:xfrm>
          <a:prstGeom prst="rect">
            <a:avLst/>
          </a:prstGeom>
          <a:blipFill>
            <a:blip r:embed="rId3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8" name="mmprod_feedback_7004"/>
          <p:cNvSpPr/>
          <p:nvPr>
            <p:custDataLst>
              <p:tags r:id="rId4"/>
            </p:custDataLst>
          </p:nvPr>
        </p:nvSpPr>
        <p:spPr>
          <a:xfrm>
            <a:off x="3668649" y="5315251"/>
            <a:ext cx="1183767" cy="1008682"/>
          </a:xfrm>
          <a:prstGeom prst="rect">
            <a:avLst/>
          </a:prstGeom>
          <a:blipFill>
            <a:blip r:embed="rId3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5"/>
            </p:custDataLst>
          </p:nvPr>
        </p:nvGrpSpPr>
        <p:grpSpPr>
          <a:xfrm>
            <a:off x="6306820" y="5681988"/>
            <a:ext cx="1145540" cy="444175"/>
            <a:chOff x="6306820" y="5681988"/>
            <a:chExt cx="1145540" cy="444175"/>
          </a:xfrm>
          <a:solidFill>
            <a:srgbClr val="00B050"/>
          </a:solidFill>
        </p:grpSpPr>
        <p:sp>
          <p:nvSpPr>
            <p:cNvPr id="20" name="mmprod_ButtonShape104"/>
            <p:cNvSpPr/>
            <p:nvPr>
              <p:custDataLst>
                <p:tags r:id="rId24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5"/>
              </p:custDataLst>
            </p:nvPr>
          </p:nvSpPr>
          <p:spPr>
            <a:xfrm>
              <a:off x="6332220" y="5681988"/>
              <a:ext cx="1094740" cy="418776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6"/>
            </p:custDataLst>
          </p:nvPr>
        </p:nvGrpSpPr>
        <p:grpSpPr>
          <a:xfrm>
            <a:off x="7553461" y="5619750"/>
            <a:ext cx="1145540" cy="506413"/>
            <a:chOff x="7541260" y="5619750"/>
            <a:chExt cx="1145540" cy="506413"/>
          </a:xfrm>
          <a:solidFill>
            <a:srgbClr val="FF0000"/>
          </a:solidFill>
        </p:grpSpPr>
        <p:sp>
          <p:nvSpPr>
            <p:cNvPr id="23" name="mmprod_ButtonShape106"/>
            <p:cNvSpPr/>
            <p:nvPr>
              <p:custDataLst>
                <p:tags r:id="rId22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3"/>
              </p:custDataLst>
            </p:nvPr>
          </p:nvSpPr>
          <p:spPr>
            <a:xfrm>
              <a:off x="7566660" y="5619750"/>
              <a:ext cx="1094740" cy="481014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653" y="4157278"/>
            <a:ext cx="605869" cy="1097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9086" y="3505199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6" name="Picture 8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4847" y="2769159"/>
            <a:ext cx="1634203" cy="1180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48" name="mmprod_feedback_7002"/>
          <p:cNvSpPr/>
          <p:nvPr>
            <p:custDataLst>
              <p:tags r:id="rId7"/>
            </p:custDataLst>
          </p:nvPr>
        </p:nvSpPr>
        <p:spPr>
          <a:xfrm>
            <a:off x="3544801" y="722294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49" name="mmprod_feedback_7011"/>
          <p:cNvSpPr/>
          <p:nvPr>
            <p:custDataLst>
              <p:tags r:id="rId8"/>
            </p:custDataLst>
          </p:nvPr>
        </p:nvSpPr>
        <p:spPr>
          <a:xfrm>
            <a:off x="2423160" y="719744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7658" name="mmprod_feedback_7007"/>
          <p:cNvSpPr/>
          <p:nvPr>
            <p:custDataLst>
              <p:tags r:id="rId9"/>
            </p:custDataLst>
          </p:nvPr>
        </p:nvSpPr>
        <p:spPr>
          <a:xfrm>
            <a:off x="2491477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456" y="22860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4099" y="9156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554833">
            <a:off x="716521" y="6037976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66797">
            <a:off x="-28417" y="5283378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984762" y="-746180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708791" y="519635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877970" y="5797912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6241" y="-651247"/>
            <a:ext cx="609601" cy="166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9" name="mmprod_answer10808"/>
          <p:cNvGrpSpPr/>
          <p:nvPr>
            <p:custDataLst>
              <p:tags r:id="rId10"/>
            </p:custDataLst>
          </p:nvPr>
        </p:nvGrpSpPr>
        <p:grpSpPr>
          <a:xfrm>
            <a:off x="533400" y="1561450"/>
            <a:ext cx="2467826" cy="3567113"/>
            <a:chOff x="533400" y="1561450"/>
            <a:chExt cx="2467826" cy="3567113"/>
          </a:xfrm>
        </p:grpSpPr>
        <p:sp>
          <p:nvSpPr>
            <p:cNvPr id="3" name="mmprod_s1_10808"/>
            <p:cNvSpPr/>
            <p:nvPr>
              <p:custDataLst>
                <p:tags r:id="rId19"/>
              </p:custDataLst>
            </p:nvPr>
          </p:nvSpPr>
          <p:spPr>
            <a:xfrm>
              <a:off x="533400" y="1561450"/>
              <a:ext cx="2467826" cy="356711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08"/>
            <p:cNvSpPr txBox="1"/>
            <p:nvPr>
              <p:custDataLst>
                <p:tags r:id="rId20"/>
              </p:custDataLst>
            </p:nvPr>
          </p:nvSpPr>
          <p:spPr>
            <a:xfrm>
              <a:off x="533400" y="2988295"/>
              <a:ext cx="2467826" cy="7134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pic>
          <p:nvPicPr>
            <p:cNvPr id="17" name="mmprod_s3_10808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39"/>
            <a:stretch>
              <a:fillRect/>
            </a:stretch>
          </p:blipFill>
          <p:spPr>
            <a:xfrm>
              <a:off x="1520530" y="3701718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09"/>
          <p:cNvGrpSpPr/>
          <p:nvPr>
            <p:custDataLst>
              <p:tags r:id="rId11"/>
            </p:custDataLst>
          </p:nvPr>
        </p:nvGrpSpPr>
        <p:grpSpPr>
          <a:xfrm>
            <a:off x="3290888" y="1643063"/>
            <a:ext cx="2424112" cy="3485500"/>
            <a:chOff x="3290888" y="1643063"/>
            <a:chExt cx="2424112" cy="3485500"/>
          </a:xfrm>
        </p:grpSpPr>
        <p:sp>
          <p:nvSpPr>
            <p:cNvPr id="7" name="mmprod_s1_10809"/>
            <p:cNvSpPr/>
            <p:nvPr>
              <p:custDataLst>
                <p:tags r:id="rId16"/>
              </p:custDataLst>
            </p:nvPr>
          </p:nvSpPr>
          <p:spPr>
            <a:xfrm>
              <a:off x="3290888" y="1643063"/>
              <a:ext cx="2424112" cy="34855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09"/>
            <p:cNvSpPr txBox="1"/>
            <p:nvPr>
              <p:custDataLst>
                <p:tags r:id="rId17"/>
              </p:custDataLst>
            </p:nvPr>
          </p:nvSpPr>
          <p:spPr>
            <a:xfrm>
              <a:off x="3290888" y="3037263"/>
              <a:ext cx="2424112" cy="69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09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4260533" y="3734363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810"/>
          <p:cNvGrpSpPr/>
          <p:nvPr>
            <p:custDataLst>
              <p:tags r:id="rId12"/>
            </p:custDataLst>
          </p:nvPr>
        </p:nvGrpSpPr>
        <p:grpSpPr>
          <a:xfrm>
            <a:off x="6453914" y="1315986"/>
            <a:ext cx="2245087" cy="2906345"/>
            <a:chOff x="6453914" y="1315986"/>
            <a:chExt cx="2245087" cy="2906345"/>
          </a:xfrm>
        </p:grpSpPr>
        <p:sp>
          <p:nvSpPr>
            <p:cNvPr id="11" name="mmprod_s1_10810"/>
            <p:cNvSpPr/>
            <p:nvPr>
              <p:custDataLst>
                <p:tags r:id="rId13"/>
              </p:custDataLst>
            </p:nvPr>
          </p:nvSpPr>
          <p:spPr>
            <a:xfrm>
              <a:off x="6453914" y="1315986"/>
              <a:ext cx="2245087" cy="29063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810"/>
            <p:cNvSpPr txBox="1"/>
            <p:nvPr>
              <p:custDataLst>
                <p:tags r:id="rId14"/>
              </p:custDataLst>
            </p:nvPr>
          </p:nvSpPr>
          <p:spPr>
            <a:xfrm>
              <a:off x="6453914" y="2478524"/>
              <a:ext cx="2245087" cy="58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8" name="mmprod_s3_1081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link="rId40"/>
            <a:stretch>
              <a:fillRect/>
            </a:stretch>
          </p:blipFill>
          <p:spPr>
            <a:xfrm>
              <a:off x="7351949" y="3059793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12930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135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317" y="6364160"/>
            <a:ext cx="958614" cy="48162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780" y="6430746"/>
            <a:ext cx="1044805" cy="42219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49451" y="356316"/>
            <a:ext cx="8295297" cy="728374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  <a:t>Khi nước bị  đun nóng ở nhiệt độ cao </a:t>
            </a:r>
            <a:b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</a:br>
            <a:r>
              <a:rPr lang="vi-VN" sz="2400" b="1" smtClean="0">
                <a:solidFill>
                  <a:srgbClr val="000099"/>
                </a:solidFill>
                <a:latin typeface="Arial" panose="020B0604020202020204" pitchFamily="34" charset="0"/>
              </a:rPr>
              <a:t> sẽ tạo thành gì?</a:t>
            </a:r>
            <a:endParaRPr lang="en-US" sz="24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177066" y="5749923"/>
            <a:ext cx="1277879" cy="746938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601421" y="708659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5424315" y="6430748"/>
            <a:ext cx="779691" cy="380276"/>
            <a:chOff x="6439416" y="5721014"/>
            <a:chExt cx="1150389" cy="407337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444266" y="5721014"/>
              <a:ext cx="1145539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439416" y="5729354"/>
              <a:ext cx="1094740" cy="39899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6711872" y="6123392"/>
            <a:ext cx="2076526" cy="707207"/>
            <a:chOff x="5812192" y="5718826"/>
            <a:chExt cx="2874608" cy="70720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5812192" y="6026180"/>
              <a:ext cx="1145540" cy="399853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388" y="1206424"/>
            <a:ext cx="3099724" cy="214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280" y="1219876"/>
            <a:ext cx="3158393" cy="2111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89" y="4192436"/>
            <a:ext cx="3250531" cy="211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1473682" y="3346342"/>
            <a:ext cx="916618" cy="7078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464360" y="3352800"/>
            <a:ext cx="917640" cy="40011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>
            <a:off x="6466870" y="4783309"/>
            <a:ext cx="997490" cy="707886"/>
          </a:xfrm>
          <a:prstGeom prst="rect">
            <a:avLst/>
          </a:prstGeom>
          <a:solidFill>
            <a:srgbClr val="FF66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NướcĐá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679192" y="7191156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12"/>
            </p:custDataLst>
          </p:nvPr>
        </p:nvSpPr>
        <p:spPr>
          <a:xfrm>
            <a:off x="2679192" y="708660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673350"/>
            <a:ext cx="4779963" cy="15113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/>
        </p:spPr>
      </p:pic>
      <p:sp>
        <p:nvSpPr>
          <p:cNvPr id="47" name="mmprod_feedback_7006"/>
          <p:cNvSpPr/>
          <p:nvPr>
            <p:custDataLst>
              <p:tags r:id="rId13"/>
            </p:custDataLst>
          </p:nvPr>
        </p:nvSpPr>
        <p:spPr>
          <a:xfrm>
            <a:off x="2700808" y="7086599"/>
            <a:ext cx="6344205" cy="568069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8" name="mmprod_feedback_7010"/>
          <p:cNvSpPr/>
          <p:nvPr>
            <p:custDataLst>
              <p:tags r:id="rId14"/>
            </p:custDataLst>
          </p:nvPr>
        </p:nvSpPr>
        <p:spPr>
          <a:xfrm>
            <a:off x="2461333" y="70866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6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425199" y="195368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9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414165" y="199544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6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369891" y="204154"/>
            <a:ext cx="149207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1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414165" y="21352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2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439851" y="231429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96689" y="268631"/>
            <a:ext cx="1784512" cy="764937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177" name="mmprod_feedback_7004"/>
          <p:cNvSpPr/>
          <p:nvPr>
            <p:custDataLst>
              <p:tags r:id="rId21"/>
            </p:custDataLst>
          </p:nvPr>
        </p:nvSpPr>
        <p:spPr>
          <a:xfrm>
            <a:off x="1113935" y="4945902"/>
            <a:ext cx="1238025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/>
              </a:rPr>
              <a:t>Thử lại</a:t>
            </a:r>
            <a:endParaRPr lang="vi-VN" dirty="0">
              <a:latin typeface="Arial"/>
            </a:endParaRPr>
          </a:p>
        </p:txBody>
      </p:sp>
      <p:grpSp>
        <p:nvGrpSpPr>
          <p:cNvPr id="17" name="mmprod_answer10030"/>
          <p:cNvGrpSpPr/>
          <p:nvPr>
            <p:custDataLst>
              <p:tags r:id="rId22"/>
            </p:custDataLst>
          </p:nvPr>
        </p:nvGrpSpPr>
        <p:grpSpPr>
          <a:xfrm>
            <a:off x="425199" y="1723703"/>
            <a:ext cx="3435601" cy="762945"/>
            <a:chOff x="425199" y="1723703"/>
            <a:chExt cx="3435601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698727" y="1723703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820788" y="1723703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4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199" y="200291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2"/>
          <p:cNvGrpSpPr/>
          <p:nvPr>
            <p:custDataLst>
              <p:tags r:id="rId23"/>
            </p:custDataLst>
          </p:nvPr>
        </p:nvGrpSpPr>
        <p:grpSpPr>
          <a:xfrm>
            <a:off x="4946372" y="1793658"/>
            <a:ext cx="2255520" cy="704897"/>
            <a:chOff x="4946372" y="1793658"/>
            <a:chExt cx="2255520" cy="704897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>
              <a:off x="5232137" y="1846709"/>
              <a:ext cx="155070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B)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5567499" y="1793658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6372" y="2119931"/>
              <a:ext cx="205646" cy="204522"/>
            </a:xfrm>
            <a:prstGeom prst="rect">
              <a:avLst/>
            </a:prstGeom>
          </p:spPr>
        </p:pic>
      </p:grpSp>
      <p:grpSp>
        <p:nvGrpSpPr>
          <p:cNvPr id="31" name="mmprod_answer10034"/>
          <p:cNvGrpSpPr/>
          <p:nvPr>
            <p:custDataLst>
              <p:tags r:id="rId24"/>
            </p:custDataLst>
          </p:nvPr>
        </p:nvGrpSpPr>
        <p:grpSpPr>
          <a:xfrm>
            <a:off x="1861965" y="4293260"/>
            <a:ext cx="3121514" cy="900415"/>
            <a:chOff x="1861965" y="4293260"/>
            <a:chExt cx="3121514" cy="900415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461333" y="4305336"/>
              <a:ext cx="281833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1861965" y="4293260"/>
              <a:ext cx="3121514" cy="88833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653" y="466038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5527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7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4" presetClass="entr" presetSubtype="32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1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46" grpId="0" autoUpdateAnimBg="0"/>
      <p:bldP spid="49" grpId="0" autoUpdateAnimBg="0"/>
      <p:bldP spid="50" grpId="0" autoUpdateAnimBg="0"/>
      <p:bldP spid="51" grpId="0" autoUpdateAnimBg="0"/>
      <p:bldP spid="52" grpId="0" autoUpdateAnimBg="0"/>
      <p:bldP spid="53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1"/>
            <a:ext cx="9144000" cy="590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1676400" y="76199"/>
            <a:ext cx="541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Đoạn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phim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sự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bốc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>
            <p:custDataLst>
              <p:tags r:id="rId4"/>
            </p:custDataLst>
          </p:nvPr>
        </p:nvSpPr>
        <p:spPr>
          <a:xfrm>
            <a:off x="2286000" y="6440268"/>
            <a:ext cx="5638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https://www.youtube.com/watch?v=A8kqELSpiAU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0607" name="ShockwaveFlash1" r:id="rId5" imgW="8381880" imgH="4724280"/>
        </mc:Choice>
        <mc:Fallback>
          <p:control name="ShockwaveFlash1" r:id="rId5" imgW="8381880" imgH="4724280">
            <p:pic>
              <p:nvPicPr>
                <p:cNvPr id="2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9"/>
                <a:srcRect/>
                <a:stretch>
                  <a:fillRect/>
                </a:stretch>
              </p:blipFill>
              <p:spPr bwMode="auto">
                <a:xfrm>
                  <a:off x="381000" y="838200"/>
                  <a:ext cx="8382000" cy="47244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50310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>
          <a:blip r:embed="rId41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29" y="6367387"/>
            <a:ext cx="984352" cy="41481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38248"/>
            <a:ext cx="1007109" cy="48162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9787" y="6358749"/>
            <a:ext cx="780463" cy="418784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248715" y="182554"/>
            <a:ext cx="6439330" cy="489240"/>
          </a:xfrm>
          <a:solidFill>
            <a:srgbClr val="92D050"/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smtClean="0">
                <a:solidFill>
                  <a:srgbClr val="C00000"/>
                </a:solidFill>
                <a:latin typeface="Arial" panose="020B0604020202020204" pitchFamily="34" charset="0"/>
              </a:rPr>
              <a:t>Khi nước bị lạnh ở 0 độ sẽ tạo thành gì?</a:t>
            </a:r>
            <a:endParaRPr lang="vi-VN" sz="2800" dirty="0" smtClean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543639" y="5746061"/>
            <a:ext cx="1157579" cy="768699"/>
          </a:xfrm>
          <a:prstGeom prst="rect">
            <a:avLst/>
          </a:prstGeom>
          <a:blipFill>
            <a:blip r:embed="rId44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3653485" y="7123659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128445" y="6312084"/>
            <a:ext cx="1079248" cy="507790"/>
            <a:chOff x="6588896" y="5696957"/>
            <a:chExt cx="924560" cy="507790"/>
          </a:xfrm>
        </p:grpSpPr>
        <p:sp>
          <p:nvSpPr>
            <p:cNvPr id="25" name="mmprod_ButtonShape104"/>
            <p:cNvSpPr/>
            <p:nvPr>
              <p:custDataLst>
                <p:tags r:id="rId36"/>
              </p:custDataLst>
            </p:nvPr>
          </p:nvSpPr>
          <p:spPr>
            <a:xfrm>
              <a:off x="6588896" y="5730601"/>
              <a:ext cx="92456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7"/>
              </p:custDataLst>
            </p:nvPr>
          </p:nvSpPr>
          <p:spPr>
            <a:xfrm>
              <a:off x="6588896" y="5696957"/>
              <a:ext cx="924560" cy="507790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282079" y="6292697"/>
            <a:ext cx="1474671" cy="460368"/>
            <a:chOff x="7566660" y="5715637"/>
            <a:chExt cx="1474671" cy="460368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4"/>
              </p:custDataLst>
            </p:nvPr>
          </p:nvSpPr>
          <p:spPr>
            <a:xfrm>
              <a:off x="7895791" y="5715637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5"/>
              </p:custDataLst>
            </p:nvPr>
          </p:nvSpPr>
          <p:spPr>
            <a:xfrm>
              <a:off x="7566660" y="5735024"/>
              <a:ext cx="1094740" cy="44098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0" name="Picture 2" descr="C:\Users\HT-0981 958 466\Desktop\lam e ve nuoc\vong tuan hoan nuoc cua trai dat.jpg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8021" y="3571580"/>
            <a:ext cx="3643979" cy="2334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849" y="823547"/>
            <a:ext cx="3590535" cy="228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429" y="823546"/>
            <a:ext cx="3556482" cy="229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446124" y="4696893"/>
            <a:ext cx="949086" cy="707886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Hơi</a:t>
            </a:r>
            <a:r>
              <a:rPr lang="en-U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395210" y="3198261"/>
            <a:ext cx="910590" cy="40011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Nước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868952" y="3124511"/>
            <a:ext cx="882088" cy="707886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NướcĐá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mprod_feedback_7011"/>
          <p:cNvSpPr/>
          <p:nvPr>
            <p:custDataLst>
              <p:tags r:id="rId11"/>
            </p:custDataLst>
          </p:nvPr>
        </p:nvSpPr>
        <p:spPr>
          <a:xfrm>
            <a:off x="2256801" y="720076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8522" y="-27709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2220">
            <a:off x="-7827" y="-98785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075494" y="5694037"/>
            <a:ext cx="1434133" cy="95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78903" y="5411477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6"/>
          <p:cNvSpPr/>
          <p:nvPr>
            <p:custDataLst>
              <p:tags r:id="rId12"/>
            </p:custDataLst>
          </p:nvPr>
        </p:nvSpPr>
        <p:spPr>
          <a:xfrm>
            <a:off x="1728564" y="712008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7" name="mmprod_feedback_7010"/>
          <p:cNvSpPr/>
          <p:nvPr>
            <p:custDataLst>
              <p:tags r:id="rId13"/>
            </p:custDataLst>
          </p:nvPr>
        </p:nvSpPr>
        <p:spPr>
          <a:xfrm>
            <a:off x="2129455" y="7162277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4"/>
          <p:cNvSpPr/>
          <p:nvPr>
            <p:custDataLst>
              <p:tags r:id="rId14"/>
            </p:custDataLst>
          </p:nvPr>
        </p:nvSpPr>
        <p:spPr>
          <a:xfrm>
            <a:off x="805630" y="4478732"/>
            <a:ext cx="1037601" cy="989006"/>
          </a:xfrm>
          <a:prstGeom prst="rect">
            <a:avLst/>
          </a:prstGeom>
          <a:blipFill>
            <a:blip r:embed="rId49" cstate="print">
              <a:extLst>
                <a:ext uri="{BEBA8EAE-BF5A-486C-A8C5-ECC9F3942E4B}">
                  <a14:imgProps xmlns:a14="http://schemas.microsoft.com/office/drawing/2010/main">
                    <a14:imgLayer r:embed="rId50">
                      <a14:imgEffect>
                        <a14:backgroundRemoval t="0" b="97600" l="0" r="1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mmprod_feedback_7007"/>
          <p:cNvSpPr/>
          <p:nvPr>
            <p:custDataLst>
              <p:tags r:id="rId15"/>
            </p:custDataLst>
          </p:nvPr>
        </p:nvSpPr>
        <p:spPr>
          <a:xfrm>
            <a:off x="2061009" y="697906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9" name="WordArt 4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290071" y="323731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0" name="WordArt 5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290071" y="3237311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7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264258" y="3227682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3" name="WordArt 8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313903" y="3218492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6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32465" y="3168275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6" name="WordArt 9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86956" y="3095436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4" name="mmprod_answer10030"/>
          <p:cNvGrpSpPr/>
          <p:nvPr>
            <p:custDataLst>
              <p:tags r:id="rId22"/>
            </p:custDataLst>
          </p:nvPr>
        </p:nvGrpSpPr>
        <p:grpSpPr>
          <a:xfrm>
            <a:off x="624816" y="1713642"/>
            <a:ext cx="3051063" cy="762945"/>
            <a:chOff x="624816" y="1713642"/>
            <a:chExt cx="3051063" cy="762945"/>
          </a:xfrm>
        </p:grpSpPr>
        <p:sp>
          <p:nvSpPr>
            <p:cNvPr id="4" name="mmprod_s2_1041"/>
            <p:cNvSpPr txBox="1"/>
            <p:nvPr>
              <p:custDataLst>
                <p:tags r:id="rId31"/>
              </p:custDataLst>
            </p:nvPr>
          </p:nvSpPr>
          <p:spPr>
            <a:xfrm>
              <a:off x="840248" y="1713642"/>
              <a:ext cx="298407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2"/>
              </p:custDataLst>
            </p:nvPr>
          </p:nvSpPr>
          <p:spPr>
            <a:xfrm>
              <a:off x="1089343" y="1713642"/>
              <a:ext cx="2586536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0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816" y="1958169"/>
              <a:ext cx="205646" cy="204522"/>
            </a:xfrm>
            <a:prstGeom prst="rect">
              <a:avLst/>
            </a:prstGeom>
          </p:spPr>
        </p:pic>
      </p:grpSp>
      <p:grpSp>
        <p:nvGrpSpPr>
          <p:cNvPr id="7168" name="mmprod_answer10032"/>
          <p:cNvGrpSpPr/>
          <p:nvPr>
            <p:custDataLst>
              <p:tags r:id="rId23"/>
            </p:custDataLst>
          </p:nvPr>
        </p:nvGrpSpPr>
        <p:grpSpPr>
          <a:xfrm>
            <a:off x="6628054" y="3096174"/>
            <a:ext cx="1947993" cy="693453"/>
            <a:chOff x="6628054" y="3096174"/>
            <a:chExt cx="1947993" cy="693453"/>
          </a:xfrm>
        </p:grpSpPr>
        <p:sp>
          <p:nvSpPr>
            <p:cNvPr id="9" name="mmprod_s2_1042"/>
            <p:cNvSpPr txBox="1"/>
            <p:nvPr>
              <p:custDataLst>
                <p:tags r:id="rId28"/>
              </p:custDataLst>
            </p:nvPr>
          </p:nvSpPr>
          <p:spPr>
            <a:xfrm flipH="1">
              <a:off x="6931977" y="3096174"/>
              <a:ext cx="444635" cy="57287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9"/>
              </p:custDataLst>
            </p:nvPr>
          </p:nvSpPr>
          <p:spPr>
            <a:xfrm>
              <a:off x="7058350" y="3137781"/>
              <a:ext cx="1517697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1" name="mmprod_answer_input10032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8054" y="3304860"/>
              <a:ext cx="205646" cy="204522"/>
            </a:xfrm>
            <a:prstGeom prst="rect">
              <a:avLst/>
            </a:prstGeom>
          </p:spPr>
        </p:pic>
      </p:grpSp>
      <p:grpSp>
        <p:nvGrpSpPr>
          <p:cNvPr id="7173" name="mmprod_answer10034"/>
          <p:cNvGrpSpPr/>
          <p:nvPr>
            <p:custDataLst>
              <p:tags r:id="rId24"/>
            </p:custDataLst>
          </p:nvPr>
        </p:nvGrpSpPr>
        <p:grpSpPr>
          <a:xfrm>
            <a:off x="1868952" y="4309878"/>
            <a:ext cx="2187991" cy="1380306"/>
            <a:chOff x="1868952" y="4309878"/>
            <a:chExt cx="2187991" cy="1380306"/>
          </a:xfrm>
        </p:grpSpPr>
        <p:sp>
          <p:nvSpPr>
            <p:cNvPr id="14" name="mmprod_s2_1043"/>
            <p:cNvSpPr txBox="1"/>
            <p:nvPr>
              <p:custDataLst>
                <p:tags r:id="rId25"/>
              </p:custDataLst>
            </p:nvPr>
          </p:nvSpPr>
          <p:spPr>
            <a:xfrm>
              <a:off x="2179056" y="4309878"/>
              <a:ext cx="157423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6"/>
              </p:custDataLst>
            </p:nvPr>
          </p:nvSpPr>
          <p:spPr>
            <a:xfrm>
              <a:off x="2313361" y="4309878"/>
              <a:ext cx="1743582" cy="138030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7169" name="mmprod_answer_input10034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8952" y="4879845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5900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9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0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6" grpId="0" animBg="1" autoUpdateAnimBg="0"/>
      <p:bldP spid="17" grpId="0" animBg="1" autoUpdateAnimBg="0"/>
      <p:bldP spid="23" grpId="0" animBg="1" autoUpdateAnimBg="0"/>
      <p:bldP spid="49" grpId="0" animBg="1"/>
      <p:bldP spid="50" grpId="0" animBg="1"/>
      <p:bldP spid="52" grpId="0" animBg="1"/>
      <p:bldP spid="53" grpId="0" animBg="1"/>
      <p:bldP spid="5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 flip="none" rotWithShape="1"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3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HT-0981 958 466\Desktop\BAI THI TRUYEN PHUONG DUNG\TU LIEU PHUONG\ANH NEN\9bdf97e7ed59a16471fe39484148526a.jpg"/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5349"/>
            <a:ext cx="9525000" cy="714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087" y="5705088"/>
            <a:ext cx="1041951" cy="42107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17" y="5740240"/>
            <a:ext cx="986173" cy="360523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81763" y="0"/>
            <a:ext cx="6433637" cy="990600"/>
          </a:xfrm>
          <a:solidFill>
            <a:schemeClr val="accent6">
              <a:lumMod val="60000"/>
              <a:lumOff val="4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anose="020B0604020202020204" pitchFamily="34" charset="0"/>
              </a:rPr>
              <a:t>Nước có thể hòa tan được những chất nào sau đây?</a:t>
            </a:r>
            <a:endParaRPr lang="vi-VN" sz="2800" b="1" dirty="0" smtClean="0">
              <a:solidFill>
                <a:srgbClr val="231DA3"/>
              </a:solidFill>
              <a:latin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3206028" y="5455826"/>
            <a:ext cx="1022088" cy="978051"/>
          </a:xfrm>
          <a:prstGeom prst="rect">
            <a:avLst/>
          </a:prstGeom>
          <a:blipFill>
            <a:blip r:embed="rId53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484601" y="711310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3456559" y="3514339"/>
            <a:ext cx="1743051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Cam</a:t>
            </a:r>
          </a:p>
          <a:p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6904990" y="1701704"/>
            <a:ext cx="1668353" cy="1200329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Chanh</a:t>
            </a:r>
            <a:endParaRPr lang="en-US" sz="36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 flipH="1">
            <a:off x="3394700" y="1670707"/>
            <a:ext cx="1666833" cy="1200329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muối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mmprod_feedback_7011"/>
          <p:cNvSpPr/>
          <p:nvPr>
            <p:custDataLst>
              <p:tags r:id="rId9"/>
            </p:custDataLst>
          </p:nvPr>
        </p:nvSpPr>
        <p:spPr>
          <a:xfrm>
            <a:off x="2463819" y="718566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10"/>
            </p:custDataLst>
          </p:nvPr>
        </p:nvSpPr>
        <p:spPr>
          <a:xfrm>
            <a:off x="2560320" y="752671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3" name="mmprod_feedback_7006"/>
          <p:cNvSpPr/>
          <p:nvPr>
            <p:custDataLst>
              <p:tags r:id="rId11"/>
            </p:custDataLst>
          </p:nvPr>
        </p:nvSpPr>
        <p:spPr>
          <a:xfrm>
            <a:off x="2507045" y="7189456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54" name="mmprod_feedback_7010"/>
          <p:cNvSpPr/>
          <p:nvPr>
            <p:custDataLst>
              <p:tags r:id="rId12"/>
            </p:custDataLst>
          </p:nvPr>
        </p:nvSpPr>
        <p:spPr>
          <a:xfrm>
            <a:off x="2560320" y="71131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smtClean="0">
                <a:latin typeface="Arial" panose="020B0604020202020204" pitchFamily="34" charset="0"/>
              </a:rPr>
              <a:t>The correct answer is: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667" name="Rectangle 26666"/>
          <p:cNvSpPr/>
          <p:nvPr>
            <p:custDataLst>
              <p:tags r:id="rId13"/>
            </p:custDataLst>
          </p:nvPr>
        </p:nvSpPr>
        <p:spPr>
          <a:xfrm>
            <a:off x="6915150" y="3355601"/>
            <a:ext cx="1668353" cy="138499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6656" name="mmprod_feedback_7004"/>
          <p:cNvSpPr/>
          <p:nvPr>
            <p:custDataLst>
              <p:tags r:id="rId14"/>
            </p:custDataLst>
          </p:nvPr>
        </p:nvSpPr>
        <p:spPr>
          <a:xfrm>
            <a:off x="4419600" y="5498711"/>
            <a:ext cx="1035062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1531631" y="269506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1535723" y="2686058"/>
            <a:ext cx="1443708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5" name="WordArt 7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505456" y="2627714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6" name="WordArt 8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807960" y="2586199"/>
            <a:ext cx="1209707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7" name="WordArt 6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579695" y="2583902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8" name="WordArt 9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1681042" y="2625416"/>
            <a:ext cx="1551293" cy="871535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8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041951" cy="421075"/>
            <a:chOff x="7353403" y="5679688"/>
            <a:chExt cx="1041951" cy="421075"/>
          </a:xfrm>
        </p:grpSpPr>
        <p:sp>
          <p:nvSpPr>
            <p:cNvPr id="26671" name="mmprod_ButtonShape106"/>
            <p:cNvSpPr/>
            <p:nvPr>
              <p:custDataLst>
                <p:tags r:id="rId44"/>
              </p:custDataLst>
            </p:nvPr>
          </p:nvSpPr>
          <p:spPr>
            <a:xfrm>
              <a:off x="7361739" y="5718826"/>
              <a:ext cx="1033615" cy="3819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  <p:sp>
          <p:nvSpPr>
            <p:cNvPr id="26672" name="mmprod_ButtonText107"/>
            <p:cNvSpPr/>
            <p:nvPr>
              <p:custDataLst>
                <p:tags r:id="rId45"/>
              </p:custDataLst>
            </p:nvPr>
          </p:nvSpPr>
          <p:spPr>
            <a:xfrm>
              <a:off x="7353403" y="5679688"/>
              <a:ext cx="1041951" cy="421075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</p:grpSp>
      <p:grpSp>
        <p:nvGrpSpPr>
          <p:cNvPr id="25" name="mmprod_Button104"/>
          <p:cNvGrpSpPr/>
          <p:nvPr>
            <p:custDataLst>
              <p:tags r:id="rId22"/>
            </p:custDataLst>
          </p:nvPr>
        </p:nvGrpSpPr>
        <p:grpSpPr>
          <a:xfrm>
            <a:off x="6295709" y="5718826"/>
            <a:ext cx="1090204" cy="446474"/>
            <a:chOff x="6257417" y="5679689"/>
            <a:chExt cx="1194943" cy="446474"/>
          </a:xfrm>
        </p:grpSpPr>
        <p:sp>
          <p:nvSpPr>
            <p:cNvPr id="26669" name="mmprod_ButtonText105"/>
            <p:cNvSpPr/>
            <p:nvPr>
              <p:custDataLst>
                <p:tags r:id="rId42"/>
              </p:custDataLst>
            </p:nvPr>
          </p:nvSpPr>
          <p:spPr>
            <a:xfrm>
              <a:off x="6257417" y="5679689"/>
              <a:ext cx="986173" cy="400118"/>
            </a:xfrm>
            <a:prstGeom prst="roundRect">
              <a:avLst/>
            </a:prstGeom>
            <a:solidFill>
              <a:srgbClr val="0C964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/>
              </a:endParaRPr>
            </a:p>
          </p:txBody>
        </p:sp>
        <p:sp>
          <p:nvSpPr>
            <p:cNvPr id="22" name="mmprod_ButtonShape104"/>
            <p:cNvSpPr/>
            <p:nvPr>
              <p:custDataLst>
                <p:tags r:id="rId4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/>
              </a:endParaRPr>
            </a:p>
          </p:txBody>
        </p:sp>
      </p:grpSp>
      <p:sp>
        <p:nvSpPr>
          <p:cNvPr id="23" name="mmprod_ButtonText105"/>
          <p:cNvSpPr/>
          <p:nvPr>
            <p:custDataLst>
              <p:tags r:id="rId23"/>
            </p:custDataLst>
          </p:nvPr>
        </p:nvSpPr>
        <p:spPr>
          <a:xfrm>
            <a:off x="6216369" y="5705088"/>
            <a:ext cx="1169543" cy="472517"/>
          </a:xfrm>
          <a:prstGeom prst="roundRect">
            <a:avLst/>
          </a:prstGeom>
          <a:solidFill>
            <a:srgbClr val="00B05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2B333C"/>
                </a:solidFill>
              </a:rPr>
              <a:t>TRẢ LỜI</a:t>
            </a:r>
            <a:endParaRPr lang="en-US" sz="1400" dirty="0">
              <a:solidFill>
                <a:srgbClr val="2B333C"/>
              </a:solidFill>
            </a:endParaRPr>
          </a:p>
        </p:txBody>
      </p:sp>
      <p:sp>
        <p:nvSpPr>
          <p:cNvPr id="26" name="mmprod_ButtonShape106"/>
          <p:cNvSpPr/>
          <p:nvPr>
            <p:custDataLst>
              <p:tags r:id="rId24"/>
            </p:custDataLst>
          </p:nvPr>
        </p:nvSpPr>
        <p:spPr>
          <a:xfrm>
            <a:off x="7541260" y="5718826"/>
            <a:ext cx="1145540" cy="407337"/>
          </a:xfrm>
          <a:prstGeom prst="roundRect">
            <a:avLst/>
          </a:prstGeom>
          <a:ln w="158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mmprod_ButtonText107"/>
          <p:cNvSpPr/>
          <p:nvPr>
            <p:custDataLst>
              <p:tags r:id="rId25"/>
            </p:custDataLst>
          </p:nvPr>
        </p:nvSpPr>
        <p:spPr>
          <a:xfrm>
            <a:off x="7566660" y="5744226"/>
            <a:ext cx="1094740" cy="356537"/>
          </a:xfrm>
          <a:prstGeom prst="roundRect">
            <a:avLst/>
          </a:prstGeom>
          <a:solidFill>
            <a:srgbClr val="FF0000"/>
          </a:solidFill>
          <a:ln w="15875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dirty="0" smtClean="0">
                <a:solidFill>
                  <a:srgbClr val="2B333C"/>
                </a:solidFill>
              </a:rPr>
              <a:t>LÀM LẠI</a:t>
            </a:r>
            <a:endParaRPr lang="en-US" sz="1400" dirty="0">
              <a:solidFill>
                <a:srgbClr val="2B333C"/>
              </a:solidFill>
            </a:endParaRPr>
          </a:p>
        </p:txBody>
      </p:sp>
      <p:grpSp>
        <p:nvGrpSpPr>
          <p:cNvPr id="13" name="mmprod_answer10833"/>
          <p:cNvGrpSpPr/>
          <p:nvPr>
            <p:custDataLst>
              <p:tags r:id="rId26"/>
            </p:custDataLst>
          </p:nvPr>
        </p:nvGrpSpPr>
        <p:grpSpPr>
          <a:xfrm>
            <a:off x="2298705" y="2152570"/>
            <a:ext cx="3320341" cy="426720"/>
            <a:chOff x="2298705" y="2152570"/>
            <a:chExt cx="3320341" cy="426720"/>
          </a:xfrm>
        </p:grpSpPr>
        <p:sp>
          <p:nvSpPr>
            <p:cNvPr id="26648" name="mmprod_s2_1041"/>
            <p:cNvSpPr txBox="1"/>
            <p:nvPr>
              <p:custDataLst>
                <p:tags r:id="rId39"/>
              </p:custDataLst>
            </p:nvPr>
          </p:nvSpPr>
          <p:spPr>
            <a:xfrm>
              <a:off x="2659127" y="2152570"/>
              <a:ext cx="27438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49" name="mmprod_s1_1021"/>
            <p:cNvSpPr txBox="1"/>
            <p:nvPr>
              <p:custDataLst>
                <p:tags r:id="rId40"/>
              </p:custDataLst>
            </p:nvPr>
          </p:nvSpPr>
          <p:spPr>
            <a:xfrm>
              <a:off x="2807935" y="2152570"/>
              <a:ext cx="281111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833"/>
            <p:cNvPicPr>
              <a:picLocks noChangeAspect="1"/>
            </p:cNvPicPr>
            <p:nvPr>
              <p:custDataLst>
                <p:tags r:id="rId41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705" y="2263668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835"/>
          <p:cNvGrpSpPr/>
          <p:nvPr>
            <p:custDataLst>
              <p:tags r:id="rId27"/>
            </p:custDataLst>
          </p:nvPr>
        </p:nvGrpSpPr>
        <p:grpSpPr>
          <a:xfrm>
            <a:off x="6010390" y="1917711"/>
            <a:ext cx="2072189" cy="528981"/>
            <a:chOff x="6010390" y="1917711"/>
            <a:chExt cx="2072189" cy="528981"/>
          </a:xfrm>
        </p:grpSpPr>
        <p:sp>
          <p:nvSpPr>
            <p:cNvPr id="26653" name="mmprod_s2_1042"/>
            <p:cNvSpPr txBox="1"/>
            <p:nvPr>
              <p:custDataLst>
                <p:tags r:id="rId36"/>
              </p:custDataLst>
            </p:nvPr>
          </p:nvSpPr>
          <p:spPr>
            <a:xfrm>
              <a:off x="6295709" y="1917711"/>
              <a:ext cx="15941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54" name="mmprod_s1_1022"/>
            <p:cNvSpPr txBox="1"/>
            <p:nvPr>
              <p:custDataLst>
                <p:tags r:id="rId37"/>
              </p:custDataLst>
            </p:nvPr>
          </p:nvSpPr>
          <p:spPr>
            <a:xfrm>
              <a:off x="6404601" y="2019972"/>
              <a:ext cx="167797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835"/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0390" y="2074309"/>
              <a:ext cx="205646" cy="204522"/>
            </a:xfrm>
            <a:prstGeom prst="rect">
              <a:avLst/>
            </a:prstGeom>
          </p:spPr>
        </p:pic>
      </p:grpSp>
      <p:grpSp>
        <p:nvGrpSpPr>
          <p:cNvPr id="17" name="mmprod_answer10837"/>
          <p:cNvGrpSpPr/>
          <p:nvPr>
            <p:custDataLst>
              <p:tags r:id="rId28"/>
            </p:custDataLst>
          </p:nvPr>
        </p:nvGrpSpPr>
        <p:grpSpPr>
          <a:xfrm>
            <a:off x="2596896" y="3713158"/>
            <a:ext cx="3467146" cy="1027438"/>
            <a:chOff x="2596896" y="3713158"/>
            <a:chExt cx="3467146" cy="1027438"/>
          </a:xfrm>
        </p:grpSpPr>
        <p:sp>
          <p:nvSpPr>
            <p:cNvPr id="26658" name="mmprod_s2_1043"/>
            <p:cNvSpPr txBox="1"/>
            <p:nvPr>
              <p:custDataLst>
                <p:tags r:id="rId33"/>
              </p:custDataLst>
            </p:nvPr>
          </p:nvSpPr>
          <p:spPr>
            <a:xfrm>
              <a:off x="2874573" y="3713158"/>
              <a:ext cx="24050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C)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26659" name="mmprod_s1_1023"/>
            <p:cNvSpPr txBox="1"/>
            <p:nvPr>
              <p:custDataLst>
                <p:tags r:id="rId34"/>
              </p:custDataLst>
            </p:nvPr>
          </p:nvSpPr>
          <p:spPr>
            <a:xfrm>
              <a:off x="3499558" y="4161391"/>
              <a:ext cx="2564484" cy="57920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837"/>
            <p:cNvPicPr>
              <a:picLocks noChangeAspect="1"/>
            </p:cNvPicPr>
            <p:nvPr>
              <p:custDataLst>
                <p:tags r:id="rId35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6896" y="388936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861"/>
          <p:cNvGrpSpPr/>
          <p:nvPr>
            <p:custDataLst>
              <p:tags r:id="rId29"/>
            </p:custDataLst>
          </p:nvPr>
        </p:nvGrpSpPr>
        <p:grpSpPr>
          <a:xfrm>
            <a:off x="6101756" y="3975450"/>
            <a:ext cx="1745058" cy="638374"/>
            <a:chOff x="6101756" y="3975450"/>
            <a:chExt cx="1745058" cy="638374"/>
          </a:xfrm>
        </p:grpSpPr>
        <p:sp>
          <p:nvSpPr>
            <p:cNvPr id="26687" name="mmprod_s2_1044"/>
            <p:cNvSpPr txBox="1"/>
            <p:nvPr>
              <p:custDataLst>
                <p:tags r:id="rId30"/>
              </p:custDataLst>
            </p:nvPr>
          </p:nvSpPr>
          <p:spPr>
            <a:xfrm>
              <a:off x="6326981" y="3975450"/>
              <a:ext cx="142253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D)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26688" name="mmprod_s1_1024"/>
            <p:cNvSpPr txBox="1"/>
            <p:nvPr>
              <p:custDataLst>
                <p:tags r:id="rId31"/>
              </p:custDataLst>
            </p:nvPr>
          </p:nvSpPr>
          <p:spPr>
            <a:xfrm>
              <a:off x="6434629" y="3998996"/>
              <a:ext cx="1412185" cy="614828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861"/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5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1756" y="414870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90172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0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8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9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26667" grpId="0" animBg="1"/>
      <p:bldP spid="50" grpId="0" animBg="1"/>
      <p:bldP spid="51" grpId="0" animBg="1"/>
      <p:bldP spid="55" grpId="0" animBg="1"/>
      <p:bldP spid="56" grpId="0" animBg="1"/>
      <p:bldP spid="5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HT-0981 958 466\Desktop\lam e ve nuoc\nuoc cam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83820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T-0981 958 466\Desktop\lam e ve nuoc\nuoc hoa tan duoc cam, tanh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9144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2" y="76200"/>
            <a:ext cx="9144000" cy="800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09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5" name="Picture 5" descr="C:\Users\HT-0981 958 466\Desktop\BAI THI TRUYEN PHUONG DUNG\TU LIEU PHUONG\ANH NEN\hn445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340" y="89974"/>
            <a:ext cx="5559425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81" y="166050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1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34" y="1156447"/>
            <a:ext cx="6589060" cy="1621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33" y="3347663"/>
            <a:ext cx="1201737" cy="68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152" y="2944904"/>
            <a:ext cx="646355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4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123" y="5151762"/>
            <a:ext cx="1201737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5" name="Picture 1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674250"/>
            <a:ext cx="6248400" cy="165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3584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3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1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35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25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E-LEARNING - SỰ KÌ DIỆU CỦA NƯỚC\TU LIEU\anh- hong dung\Picture2.png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045" y="5711574"/>
            <a:ext cx="1166755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501" y="5655687"/>
            <a:ext cx="1182859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407" y="-272318"/>
            <a:ext cx="9290795" cy="7130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4107180" y="97345"/>
            <a:ext cx="4399280" cy="1485441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Bé hãy chọn cánh cửa số 2 để tiếp tục trò chơi nào!</a:t>
            </a:r>
            <a:endParaRPr lang="en-US" sz="28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mmprod_feedback_7000"/>
          <p:cNvSpPr/>
          <p:nvPr>
            <p:custDataLst>
              <p:tags r:id="rId3"/>
            </p:custDataLst>
          </p:nvPr>
        </p:nvSpPr>
        <p:spPr>
          <a:xfrm>
            <a:off x="2151621" y="5209240"/>
            <a:ext cx="1148881" cy="876472"/>
          </a:xfrm>
          <a:prstGeom prst="rect">
            <a:avLst/>
          </a:prstGeom>
          <a:blipFill>
            <a:blip r:embed="rId2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mmprod_feedback_7002"/>
          <p:cNvSpPr/>
          <p:nvPr>
            <p:custDataLst>
              <p:tags r:id="rId4"/>
            </p:custDataLst>
          </p:nvPr>
        </p:nvSpPr>
        <p:spPr>
          <a:xfrm>
            <a:off x="3478662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Sai rồi,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3" name="mmprod_feedback_7011"/>
          <p:cNvSpPr/>
          <p:nvPr>
            <p:custDataLst>
              <p:tags r:id="rId5"/>
            </p:custDataLst>
          </p:nvPr>
        </p:nvSpPr>
        <p:spPr>
          <a:xfrm>
            <a:off x="2209799" y="7148956"/>
            <a:ext cx="220474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chưa hoàn thành câu hỏi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mmprod_feedback_7004"/>
          <p:cNvSpPr/>
          <p:nvPr>
            <p:custDataLst>
              <p:tags r:id="rId6"/>
            </p:custDataLst>
          </p:nvPr>
        </p:nvSpPr>
        <p:spPr>
          <a:xfrm>
            <a:off x="3949759" y="5209240"/>
            <a:ext cx="1174462" cy="892894"/>
          </a:xfrm>
          <a:prstGeom prst="rect">
            <a:avLst/>
          </a:prstGeom>
          <a:blipFill>
            <a:blip r:embed="rId27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mmprod_feedback_7007"/>
          <p:cNvSpPr/>
          <p:nvPr>
            <p:custDataLst>
              <p:tags r:id="rId7"/>
            </p:custDataLst>
          </p:nvPr>
        </p:nvSpPr>
        <p:spPr>
          <a:xfrm>
            <a:off x="2768629" y="7197447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8" name="mmprod_Button104"/>
          <p:cNvGrpSpPr/>
          <p:nvPr>
            <p:custDataLst>
              <p:tags r:id="rId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</p:grpSpPr>
        <p:sp>
          <p:nvSpPr>
            <p:cNvPr id="16" name="mmprod_ButtonShape104"/>
            <p:cNvSpPr/>
            <p:nvPr>
              <p:custDataLst>
                <p:tags r:id="rId2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17" name="mmprod_ButtonText105"/>
            <p:cNvSpPr/>
            <p:nvPr>
              <p:custDataLst>
                <p:tags r:id="rId2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1" name="mmprod_Button106"/>
          <p:cNvGrpSpPr/>
          <p:nvPr>
            <p:custDataLst>
              <p:tags r:id="rId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</p:grpSpPr>
        <p:sp>
          <p:nvSpPr>
            <p:cNvPr id="19" name="mmprod_ButtonShape106"/>
            <p:cNvSpPr/>
            <p:nvPr>
              <p:custDataLst>
                <p:tags r:id="rId1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chemeClr val="accent1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0" name="mmprod_ButtonText107"/>
            <p:cNvSpPr/>
            <p:nvPr>
              <p:custDataLst>
                <p:tags r:id="rId1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471" y="1589713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159" y="1573412"/>
            <a:ext cx="2554287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529" y="3366343"/>
            <a:ext cx="817563" cy="115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907" y="3193790"/>
            <a:ext cx="1444625" cy="126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9" name="Picture 7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7192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80" name="Picture 8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389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mmprod_answer10817"/>
          <p:cNvGrpSpPr/>
          <p:nvPr>
            <p:custDataLst>
              <p:tags r:id="rId10"/>
            </p:custDataLst>
          </p:nvPr>
        </p:nvGrpSpPr>
        <p:grpSpPr>
          <a:xfrm>
            <a:off x="1831115" y="1851260"/>
            <a:ext cx="2488998" cy="3366776"/>
            <a:chOff x="1831115" y="1851260"/>
            <a:chExt cx="2488998" cy="3366776"/>
          </a:xfrm>
        </p:grpSpPr>
        <p:sp>
          <p:nvSpPr>
            <p:cNvPr id="3" name="mmprod_s1_10817"/>
            <p:cNvSpPr/>
            <p:nvPr>
              <p:custDataLst>
                <p:tags r:id="rId15"/>
              </p:custDataLst>
            </p:nvPr>
          </p:nvSpPr>
          <p:spPr>
            <a:xfrm>
              <a:off x="1831115" y="1851260"/>
              <a:ext cx="2488998" cy="336677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817"/>
            <p:cNvSpPr txBox="1"/>
            <p:nvPr>
              <p:custDataLst>
                <p:tags r:id="rId16"/>
              </p:custDataLst>
            </p:nvPr>
          </p:nvSpPr>
          <p:spPr>
            <a:xfrm>
              <a:off x="1831115" y="3113527"/>
              <a:ext cx="2488998" cy="673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4" name="mmprod_s3_10817"/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link="rId33"/>
            <a:stretch>
              <a:fillRect/>
            </a:stretch>
          </p:blipFill>
          <p:spPr>
            <a:xfrm>
              <a:off x="2337927" y="3636341"/>
              <a:ext cx="254058" cy="254058"/>
            </a:xfrm>
            <a:prstGeom prst="rect">
              <a:avLst/>
            </a:prstGeom>
          </p:spPr>
        </p:pic>
      </p:grpSp>
      <p:grpSp>
        <p:nvGrpSpPr>
          <p:cNvPr id="27" name="mmprod_answer10818"/>
          <p:cNvGrpSpPr/>
          <p:nvPr>
            <p:custDataLst>
              <p:tags r:id="rId11"/>
            </p:custDataLst>
          </p:nvPr>
        </p:nvGrpSpPr>
        <p:grpSpPr>
          <a:xfrm>
            <a:off x="5359399" y="2026978"/>
            <a:ext cx="2420669" cy="3078422"/>
            <a:chOff x="5359399" y="2026978"/>
            <a:chExt cx="2420669" cy="3078422"/>
          </a:xfrm>
        </p:grpSpPr>
        <p:sp>
          <p:nvSpPr>
            <p:cNvPr id="7" name="mmprod_s1_10818"/>
            <p:cNvSpPr/>
            <p:nvPr>
              <p:custDataLst>
                <p:tags r:id="rId12"/>
              </p:custDataLst>
            </p:nvPr>
          </p:nvSpPr>
          <p:spPr>
            <a:xfrm>
              <a:off x="5359399" y="2026978"/>
              <a:ext cx="2298989" cy="3078422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818"/>
            <p:cNvSpPr txBox="1"/>
            <p:nvPr>
              <p:custDataLst>
                <p:tags r:id="rId13"/>
              </p:custDataLst>
            </p:nvPr>
          </p:nvSpPr>
          <p:spPr>
            <a:xfrm>
              <a:off x="5481079" y="2945198"/>
              <a:ext cx="2298989" cy="6156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6" name="mmprod_s3_10818"/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link="rId34"/>
            <a:stretch>
              <a:fillRect/>
            </a:stretch>
          </p:blipFill>
          <p:spPr>
            <a:xfrm>
              <a:off x="6078162" y="3541339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32849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6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86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523" y="6299971"/>
            <a:ext cx="958614" cy="48162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717" y="6277739"/>
            <a:ext cx="110388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703384" y="170529"/>
            <a:ext cx="7607137" cy="842375"/>
          </a:xfrm>
          <a:solidFill>
            <a:schemeClr val="accent6">
              <a:lumMod val="40000"/>
              <a:lumOff val="60000"/>
            </a:schemeClr>
          </a:solidFill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231DA3"/>
                </a:solidFill>
                <a:latin typeface="Arial" panose="020B0604020202020204" pitchFamily="34" charset="0"/>
                <a:cs typeface="Arial" pitchFamily="34" charset="0"/>
              </a:rPr>
              <a:t>Đâu là hình ảnh nước sạch, bé hãy chọn hình ảnh nước sạch?</a:t>
            </a:r>
            <a:endParaRPr lang="vi-VN" sz="2800" b="1" dirty="0" smtClean="0">
              <a:solidFill>
                <a:srgbClr val="231DA3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436378" y="5923077"/>
            <a:ext cx="1093872" cy="747214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4"/>
            </p:custDataLst>
          </p:nvPr>
        </p:nvSpPr>
        <p:spPr>
          <a:xfrm>
            <a:off x="2530250" y="7543800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5"/>
            </p:custDataLst>
          </p:nvPr>
        </p:nvGrpSpPr>
        <p:grpSpPr>
          <a:xfrm>
            <a:off x="6421120" y="6288353"/>
            <a:ext cx="1077477" cy="407337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332220" y="5718826"/>
              <a:ext cx="1052077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6"/>
            </p:custDataLst>
          </p:nvPr>
        </p:nvGrpSpPr>
        <p:grpSpPr>
          <a:xfrm>
            <a:off x="7617460" y="6268592"/>
            <a:ext cx="1145540" cy="407337"/>
            <a:chOff x="7541260" y="5718826"/>
            <a:chExt cx="1145540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dirty="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41260" y="5763988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7171" name="Picture 3" descr="C:\Users\HT-0981 958 466\Desktop\lam e ve nuoc\nuoc dong chai, binh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174" y="1226342"/>
            <a:ext cx="3230826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>
            <p:custDataLst>
              <p:tags r:id="rId7"/>
            </p:custDataLst>
          </p:nvPr>
        </p:nvSpPr>
        <p:spPr>
          <a:xfrm>
            <a:off x="6610042" y="4987385"/>
            <a:ext cx="1032817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ao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8"/>
            </p:custDataLst>
          </p:nvPr>
        </p:nvSpPr>
        <p:spPr>
          <a:xfrm>
            <a:off x="7177835" y="3552490"/>
            <a:ext cx="1585166" cy="1015663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bình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000" b="1" dirty="0" smtClean="0">
                <a:solidFill>
                  <a:schemeClr val="bg2"/>
                </a:solidFill>
                <a:latin typeface="Arial" pitchFamily="34" charset="0"/>
                <a:cs typeface="Arial" pitchFamily="34" charset="0"/>
              </a:rPr>
              <a:t> chai</a:t>
            </a:r>
            <a:endParaRPr lang="en-US" sz="2000" b="1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9"/>
            </p:custDataLst>
          </p:nvPr>
        </p:nvSpPr>
        <p:spPr>
          <a:xfrm flipH="1">
            <a:off x="1663410" y="3436142"/>
            <a:ext cx="1015782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Nước</a:t>
            </a: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thải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C:\Users\HT-0981 958 466\Desktop\lam e ve nuoc\nuoc ban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187" y="3833743"/>
            <a:ext cx="3388907" cy="216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77" y="1287892"/>
            <a:ext cx="2927133" cy="214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10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mprod_feedback_7011"/>
          <p:cNvSpPr/>
          <p:nvPr>
            <p:custDataLst>
              <p:tags r:id="rId11"/>
            </p:custDataLst>
          </p:nvPr>
        </p:nvSpPr>
        <p:spPr>
          <a:xfrm>
            <a:off x="2101596" y="72043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1" name="mmprod_feedback_7007"/>
          <p:cNvSpPr/>
          <p:nvPr>
            <p:custDataLst>
              <p:tags r:id="rId12"/>
            </p:custDataLst>
          </p:nvPr>
        </p:nvSpPr>
        <p:spPr>
          <a:xfrm>
            <a:off x="2643352" y="720043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32" name="mmprod_answer10384"/>
          <p:cNvGrpSpPr/>
          <p:nvPr>
            <p:custDataLst>
              <p:tags r:id="rId13"/>
            </p:custDataLst>
          </p:nvPr>
        </p:nvGrpSpPr>
        <p:grpSpPr>
          <a:xfrm>
            <a:off x="6001018" y="5408772"/>
            <a:ext cx="3831590" cy="396240"/>
            <a:chOff x="4818888" y="3805396"/>
            <a:chExt cx="3831590" cy="396240"/>
          </a:xfrm>
        </p:grpSpPr>
        <p:sp>
          <p:nvSpPr>
            <p:cNvPr id="33" name="mmprod_ansbullet_10384"/>
            <p:cNvSpPr txBox="1"/>
            <p:nvPr>
              <p:custDataLst>
                <p:tags r:id="rId35"/>
              </p:custDataLst>
            </p:nvPr>
          </p:nvSpPr>
          <p:spPr>
            <a:xfrm>
              <a:off x="4818888" y="3805396"/>
              <a:ext cx="393700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4.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mmprod_anstext_10384"/>
            <p:cNvSpPr txBox="1"/>
            <p:nvPr>
              <p:custDataLst>
                <p:tags r:id="rId36"/>
              </p:custDataLst>
            </p:nvPr>
          </p:nvSpPr>
          <p:spPr>
            <a:xfrm>
              <a:off x="5294376" y="3805396"/>
              <a:ext cx="3356102" cy="39624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prstShdw prst="shdw14" dist="35921" dir="2700000">
                      <a:scrgbClr r="0" g="0" b="0">
                        <a:alpha val="50000"/>
                      </a:scrgbClr>
                    </a:prst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                  </a:t>
              </a:r>
              <a:endParaRPr kumimoji="0" lang="en-US" sz="2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mmprod_feedback_7006"/>
          <p:cNvSpPr/>
          <p:nvPr>
            <p:custDataLst>
              <p:tags r:id="rId14"/>
            </p:custDataLst>
          </p:nvPr>
        </p:nvSpPr>
        <p:spPr>
          <a:xfrm>
            <a:off x="2179320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1" name="mmprod_feedback_7010"/>
          <p:cNvSpPr/>
          <p:nvPr>
            <p:custDataLst>
              <p:tags r:id="rId15"/>
            </p:custDataLst>
          </p:nvPr>
        </p:nvSpPr>
        <p:spPr>
          <a:xfrm>
            <a:off x="2436667" y="7098812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7170" name="mmprod_feedback_7004"/>
          <p:cNvSpPr/>
          <p:nvPr>
            <p:custDataLst>
              <p:tags r:id="rId16"/>
            </p:custDataLst>
          </p:nvPr>
        </p:nvSpPr>
        <p:spPr>
          <a:xfrm>
            <a:off x="1436377" y="4819816"/>
            <a:ext cx="1164336" cy="985196"/>
          </a:xfrm>
          <a:prstGeom prst="rect">
            <a:avLst/>
          </a:prstGeom>
          <a:blipFill>
            <a:blip r:embed="rId50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 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470489"/>
            <a:ext cx="3029218" cy="1796649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</p:pic>
      <p:sp>
        <p:nvSpPr>
          <p:cNvPr id="47" name="WordArt 4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129110" y="3863551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8" name="WordArt 5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150066" y="3891866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0" name="WordArt 7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124095" y="383374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1" name="WordArt 8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278700" y="383221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3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150066" y="3812765"/>
            <a:ext cx="1433024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4" name="WordArt 9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92390" y="3988818"/>
            <a:ext cx="1405510" cy="77902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3" name="mmprod_answer10462"/>
          <p:cNvGrpSpPr/>
          <p:nvPr>
            <p:custDataLst>
              <p:tags r:id="rId23"/>
            </p:custDataLst>
          </p:nvPr>
        </p:nvGrpSpPr>
        <p:grpSpPr>
          <a:xfrm>
            <a:off x="275029" y="1931290"/>
            <a:ext cx="5755640" cy="426720"/>
            <a:chOff x="275029" y="1931290"/>
            <a:chExt cx="5755640" cy="426720"/>
          </a:xfrm>
        </p:grpSpPr>
        <p:sp>
          <p:nvSpPr>
            <p:cNvPr id="7186" name="mmprod_s2_1041"/>
            <p:cNvSpPr txBox="1"/>
            <p:nvPr>
              <p:custDataLst>
                <p:tags r:id="rId32"/>
              </p:custDataLst>
            </p:nvPr>
          </p:nvSpPr>
          <p:spPr>
            <a:xfrm>
              <a:off x="681429" y="1931290"/>
              <a:ext cx="47625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A)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7187" name="mmprod_s1_1021"/>
            <p:cNvSpPr txBox="1"/>
            <p:nvPr>
              <p:custDataLst>
                <p:tags r:id="rId33"/>
              </p:custDataLst>
            </p:nvPr>
          </p:nvSpPr>
          <p:spPr>
            <a:xfrm>
              <a:off x="1151329" y="1931290"/>
              <a:ext cx="48793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2" name="mmprod_answer_input10462"/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5029" y="2042389"/>
              <a:ext cx="205646" cy="204522"/>
            </a:xfrm>
            <a:prstGeom prst="rect">
              <a:avLst/>
            </a:prstGeom>
          </p:spPr>
        </p:pic>
      </p:grpSp>
      <p:grpSp>
        <p:nvGrpSpPr>
          <p:cNvPr id="15" name="mmprod_answer10464"/>
          <p:cNvGrpSpPr/>
          <p:nvPr>
            <p:custDataLst>
              <p:tags r:id="rId24"/>
            </p:custDataLst>
          </p:nvPr>
        </p:nvGrpSpPr>
        <p:grpSpPr>
          <a:xfrm>
            <a:off x="4915267" y="1852509"/>
            <a:ext cx="5652817" cy="617980"/>
            <a:chOff x="4915267" y="1852509"/>
            <a:chExt cx="5652817" cy="617980"/>
          </a:xfrm>
        </p:grpSpPr>
        <p:sp>
          <p:nvSpPr>
            <p:cNvPr id="7191" name="mmprod_s2_1042"/>
            <p:cNvSpPr txBox="1"/>
            <p:nvPr>
              <p:custDataLst>
                <p:tags r:id="rId29"/>
              </p:custDataLst>
            </p:nvPr>
          </p:nvSpPr>
          <p:spPr>
            <a:xfrm>
              <a:off x="5124309" y="1852509"/>
              <a:ext cx="455269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7192" name="mmprod_s1_1022"/>
            <p:cNvSpPr txBox="1"/>
            <p:nvPr>
              <p:custDataLst>
                <p:tags r:id="rId30"/>
              </p:custDataLst>
            </p:nvPr>
          </p:nvSpPr>
          <p:spPr>
            <a:xfrm>
              <a:off x="5775912" y="1852509"/>
              <a:ext cx="4792172" cy="61798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4" name="mmprod_answer_input10464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5267" y="2013404"/>
              <a:ext cx="205646" cy="204522"/>
            </a:xfrm>
            <a:prstGeom prst="rect">
              <a:avLst/>
            </a:prstGeom>
          </p:spPr>
        </p:pic>
      </p:grpSp>
      <p:grpSp>
        <p:nvGrpSpPr>
          <p:cNvPr id="19" name="mmprod_answer10466"/>
          <p:cNvGrpSpPr/>
          <p:nvPr>
            <p:custDataLst>
              <p:tags r:id="rId25"/>
            </p:custDataLst>
          </p:nvPr>
        </p:nvGrpSpPr>
        <p:grpSpPr>
          <a:xfrm>
            <a:off x="1753183" y="4354793"/>
            <a:ext cx="5755640" cy="426720"/>
            <a:chOff x="1753183" y="4354793"/>
            <a:chExt cx="5755640" cy="426720"/>
          </a:xfrm>
        </p:grpSpPr>
        <p:sp>
          <p:nvSpPr>
            <p:cNvPr id="7196" name="mmprod_s2_1043"/>
            <p:cNvSpPr txBox="1"/>
            <p:nvPr>
              <p:custDataLst>
                <p:tags r:id="rId26"/>
              </p:custDataLst>
            </p:nvPr>
          </p:nvSpPr>
          <p:spPr>
            <a:xfrm>
              <a:off x="2159583" y="4354793"/>
              <a:ext cx="458788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smtClean="0">
                  <a:latin typeface="Arial" panose="020B0604020202020204" pitchFamily="34" charset="0"/>
                </a:rPr>
                <a:t>C) </a:t>
              </a:r>
              <a:endParaRPr lang="en-US" sz="2800">
                <a:latin typeface="Arial" panose="020B0604020202020204" pitchFamily="34" charset="0"/>
              </a:endParaRPr>
            </a:p>
          </p:txBody>
        </p:sp>
        <p:sp>
          <p:nvSpPr>
            <p:cNvPr id="7197" name="mmprod_s1_1023"/>
            <p:cNvSpPr txBox="1"/>
            <p:nvPr>
              <p:custDataLst>
                <p:tags r:id="rId27"/>
              </p:custDataLst>
            </p:nvPr>
          </p:nvSpPr>
          <p:spPr>
            <a:xfrm>
              <a:off x="2616783" y="4354793"/>
              <a:ext cx="489204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66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3183" y="446589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7374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0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4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000"/>
                            </p:stCondLst>
                            <p:childTnLst>
                              <p:par>
                                <p:cTn id="6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8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2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 animBg="1"/>
      <p:bldP spid="44" grpId="0" animBg="1"/>
      <p:bldP spid="45" grpId="0" animBg="1"/>
      <p:bldP spid="11" grpId="0" animBg="1"/>
      <p:bldP spid="47" grpId="0" animBg="1"/>
      <p:bldP spid="48" grpId="0" animBg="1"/>
      <p:bldP spid="50" grpId="0" animBg="1"/>
      <p:bldP spid="51" grpId="0" animBg="1"/>
      <p:bldP spid="5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228600"/>
            <a:ext cx="8763000" cy="6477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3736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3" descr="C:\Users\HT-0981 958 466\Desktop\BAI THI TRUYEN PHUONG DUNG\TU LIEU PHUONG\ANH NEN\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0"/>
            <a:ext cx="8991600" cy="678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50LCACDFMNICA8H7U25CA03NX0VCAFV7T4MCAK2A4M3CA19P78DCA6JMEOMCA1OX4EVCAUN3PJLCA3XV3PMCAU6XVGCCALJG1SPCABX6R8PCAT95370CA52CH4FCAAFV2RACAHRS8MVCA7L5MP8CAZ8BEV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582" y="1143000"/>
            <a:ext cx="3552635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WordArt 13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3810000" y="3581400"/>
            <a:ext cx="1066799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.VnTime"/>
              </a:rPr>
              <a:t>3</a:t>
            </a: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2133600" y="457200"/>
            <a:ext cx="48006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FF00"/>
                </a:solidFill>
              </a:rPr>
              <a:t>Khám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phá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cánh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cửa</a:t>
            </a:r>
            <a:r>
              <a:rPr lang="en-US" sz="2800" b="1" dirty="0" smtClean="0">
                <a:solidFill>
                  <a:srgbClr val="FFFF00"/>
                </a:solidFill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</a:rPr>
              <a:t>thứ</a:t>
            </a:r>
            <a:r>
              <a:rPr lang="en-US" sz="2800" b="1" dirty="0" smtClean="0">
                <a:solidFill>
                  <a:srgbClr val="FFFF00"/>
                </a:solidFill>
              </a:rPr>
              <a:t> 3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426021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 descr="C:\E-LEARNING - SỰ KÌ DIỆU CỦA NƯỚC\TU LIEU\anh- hong dung\ANH NEN\hinh-nen-powerpoint-8.jpg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791" y="5088943"/>
            <a:ext cx="1087946" cy="5115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00" y="4313770"/>
            <a:ext cx="936430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88457" y="226633"/>
            <a:ext cx="7900404" cy="647373"/>
          </a:xfrm>
          <a:noFill/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 giúp cô chọn hình ảnh bảo vệ môi trường nước?</a:t>
            </a:r>
            <a:br>
              <a:rPr lang="vi-VN" sz="2400" b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812308" y="5768705"/>
            <a:ext cx="1354249" cy="678894"/>
          </a:xfrm>
          <a:prstGeom prst="rect">
            <a:avLst/>
          </a:prstGeom>
          <a:blipFill>
            <a:blip r:embed="rId41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Đúng rồi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4"/>
            </p:custDataLst>
          </p:nvPr>
        </p:nvGrpSpPr>
        <p:grpSpPr>
          <a:xfrm>
            <a:off x="7803884" y="4270375"/>
            <a:ext cx="990063" cy="491839"/>
            <a:chOff x="6306820" y="5718826"/>
            <a:chExt cx="1145540" cy="407337"/>
          </a:xfrm>
        </p:grpSpPr>
        <p:sp>
          <p:nvSpPr>
            <p:cNvPr id="25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72430" y="5744225"/>
              <a:ext cx="956744" cy="3565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rgbClr val="00B050"/>
              </a:solidFill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5"/>
            </p:custDataLst>
          </p:nvPr>
        </p:nvGrpSpPr>
        <p:grpSpPr>
          <a:xfrm>
            <a:off x="7803884" y="5088943"/>
            <a:ext cx="1151998" cy="407337"/>
            <a:chOff x="7541260" y="5718826"/>
            <a:chExt cx="1151998" cy="407337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98518" y="5742021"/>
              <a:ext cx="1094740" cy="334305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pic>
        <p:nvPicPr>
          <p:cNvPr id="10242" name="Picture 2" descr="C:\Users\HT-0981 958 466\Desktop\lam e ve nuoc\nhat rac.JPG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71" y="1250231"/>
            <a:ext cx="3604188" cy="232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HT-0981 958 466\Desktop\lam e ve nuoc\phun-thuoc-sau.jpg"/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836" y="1215042"/>
            <a:ext cx="3373046" cy="239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T-0981 958 466\Desktop\lam e ve nuoc\xa nuoc ban.jpg"/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154" y="3909358"/>
            <a:ext cx="3729507" cy="222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6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4" name="mmprod_feedback_7009"/>
          <p:cNvSpPr/>
          <p:nvPr>
            <p:custDataLst>
              <p:tags r:id="rId7"/>
            </p:custDataLst>
          </p:nvPr>
        </p:nvSpPr>
        <p:spPr>
          <a:xfrm>
            <a:off x="911037" y="715425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You answered this correctly!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7" name="mmprod_feedback_7007"/>
          <p:cNvSpPr/>
          <p:nvPr>
            <p:custDataLst>
              <p:tags r:id="rId8"/>
            </p:custDataLst>
          </p:nvPr>
        </p:nvSpPr>
        <p:spPr>
          <a:xfrm>
            <a:off x="1596639" y="7154251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9" name="mmprod_feedback_7011"/>
          <p:cNvSpPr/>
          <p:nvPr>
            <p:custDataLst>
              <p:tags r:id="rId9"/>
            </p:custDataLst>
          </p:nvPr>
        </p:nvSpPr>
        <p:spPr>
          <a:xfrm>
            <a:off x="2415918" y="7188922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</a:rPr>
              <a:t>You did not answer this question completely</a:t>
            </a:r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587625"/>
            <a:ext cx="3352800" cy="168275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</p:pic>
      <p:sp>
        <p:nvSpPr>
          <p:cNvPr id="22535" name="mmprod_feedback_7006"/>
          <p:cNvSpPr/>
          <p:nvPr>
            <p:custDataLst>
              <p:tags r:id="rId10"/>
            </p:custDataLst>
          </p:nvPr>
        </p:nvSpPr>
        <p:spPr>
          <a:xfrm>
            <a:off x="2895600" y="716280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536" name="mmprod_feedback_7010"/>
          <p:cNvSpPr/>
          <p:nvPr>
            <p:custDataLst>
              <p:tags r:id="rId11"/>
            </p:custDataLst>
          </p:nvPr>
        </p:nvSpPr>
        <p:spPr>
          <a:xfrm>
            <a:off x="2560320" y="715425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0732" name="mmprod_feedback_7004"/>
          <p:cNvSpPr/>
          <p:nvPr>
            <p:custDataLst>
              <p:tags r:id="rId12"/>
            </p:custDataLst>
          </p:nvPr>
        </p:nvSpPr>
        <p:spPr>
          <a:xfrm>
            <a:off x="856192" y="4747049"/>
            <a:ext cx="1168557" cy="940479"/>
          </a:xfrm>
          <a:prstGeom prst="rect">
            <a:avLst/>
          </a:prstGeom>
          <a:blipFill>
            <a:blip r:embed="rId46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Thử 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2" name="WordArt 4"/>
          <p:cNvSpPr>
            <a:spLocks noChangeArrowheads="1" noChangeShapeType="1" noTextEdit="1"/>
          </p:cNvSpPr>
          <p:nvPr>
            <p:custDataLst>
              <p:tags r:id="rId13"/>
            </p:custDataLst>
          </p:nvPr>
        </p:nvSpPr>
        <p:spPr bwMode="auto">
          <a:xfrm>
            <a:off x="748707" y="3742713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43" name="WordArt 5"/>
          <p:cNvSpPr>
            <a:spLocks noChangeArrowheads="1" noChangeShapeType="1" noTextEdit="1"/>
          </p:cNvSpPr>
          <p:nvPr>
            <p:custDataLst>
              <p:tags r:id="rId14"/>
            </p:custDataLst>
          </p:nvPr>
        </p:nvSpPr>
        <p:spPr bwMode="auto">
          <a:xfrm>
            <a:off x="679026" y="3684558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45" name="WordArt 7"/>
          <p:cNvSpPr>
            <a:spLocks noChangeArrowheads="1" noChangeShapeType="1" noTextEdit="1"/>
          </p:cNvSpPr>
          <p:nvPr>
            <p:custDataLst>
              <p:tags r:id="rId15"/>
            </p:custDataLst>
          </p:nvPr>
        </p:nvSpPr>
        <p:spPr bwMode="auto">
          <a:xfrm>
            <a:off x="768406" y="3689105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46" name="WordArt 8"/>
          <p:cNvSpPr>
            <a:spLocks noChangeArrowheads="1" noChangeShapeType="1" noTextEdit="1"/>
          </p:cNvSpPr>
          <p:nvPr>
            <p:custDataLst>
              <p:tags r:id="rId16"/>
            </p:custDataLst>
          </p:nvPr>
        </p:nvSpPr>
        <p:spPr bwMode="auto">
          <a:xfrm>
            <a:off x="747593" y="3657754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47" name="WordArt 9"/>
          <p:cNvSpPr>
            <a:spLocks noChangeArrowheads="1" noChangeShapeType="1" noTextEdit="1"/>
          </p:cNvSpPr>
          <p:nvPr>
            <p:custDataLst>
              <p:tags r:id="rId17"/>
            </p:custDataLst>
          </p:nvPr>
        </p:nvSpPr>
        <p:spPr bwMode="auto">
          <a:xfrm>
            <a:off x="696037" y="3729370"/>
            <a:ext cx="1430789" cy="806848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WordArt 6"/>
          <p:cNvSpPr>
            <a:spLocks noChangeArrowheads="1" noChangeShapeType="1" noTextEdit="1"/>
          </p:cNvSpPr>
          <p:nvPr>
            <p:custDataLst>
              <p:tags r:id="rId18"/>
            </p:custDataLst>
          </p:nvPr>
        </p:nvSpPr>
        <p:spPr bwMode="auto">
          <a:xfrm>
            <a:off x="659420" y="3684558"/>
            <a:ext cx="15621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grpSp>
        <p:nvGrpSpPr>
          <p:cNvPr id="17" name="mmprod_answer10030"/>
          <p:cNvGrpSpPr/>
          <p:nvPr>
            <p:custDataLst>
              <p:tags r:id="rId19"/>
            </p:custDataLst>
          </p:nvPr>
        </p:nvGrpSpPr>
        <p:grpSpPr>
          <a:xfrm>
            <a:off x="207228" y="2031897"/>
            <a:ext cx="3869735" cy="865374"/>
            <a:chOff x="207228" y="2031897"/>
            <a:chExt cx="3869735" cy="865374"/>
          </a:xfrm>
        </p:grpSpPr>
        <p:sp>
          <p:nvSpPr>
            <p:cNvPr id="4" name="mmprod_s2_1041"/>
            <p:cNvSpPr txBox="1"/>
            <p:nvPr>
              <p:custDataLst>
                <p:tags r:id="rId28"/>
              </p:custDataLst>
            </p:nvPr>
          </p:nvSpPr>
          <p:spPr>
            <a:xfrm>
              <a:off x="461584" y="2031897"/>
              <a:ext cx="350724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9"/>
              </p:custDataLst>
            </p:nvPr>
          </p:nvSpPr>
          <p:spPr>
            <a:xfrm>
              <a:off x="1036951" y="2134326"/>
              <a:ext cx="3040012" cy="762945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6" name="mmprod_answer_input10030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228" y="2379477"/>
              <a:ext cx="205646" cy="204522"/>
            </a:xfrm>
            <a:prstGeom prst="rect">
              <a:avLst/>
            </a:prstGeom>
          </p:spPr>
        </p:pic>
      </p:grpSp>
      <p:grpSp>
        <p:nvGrpSpPr>
          <p:cNvPr id="21" name="mmprod_answer10032"/>
          <p:cNvGrpSpPr/>
          <p:nvPr>
            <p:custDataLst>
              <p:tags r:id="rId20"/>
            </p:custDataLst>
          </p:nvPr>
        </p:nvGrpSpPr>
        <p:grpSpPr>
          <a:xfrm>
            <a:off x="4850650" y="2248251"/>
            <a:ext cx="2104011" cy="672699"/>
            <a:chOff x="4850650" y="2248251"/>
            <a:chExt cx="2104011" cy="672699"/>
          </a:xfrm>
        </p:grpSpPr>
        <p:sp>
          <p:nvSpPr>
            <p:cNvPr id="9" name="mmprod_s2_1042"/>
            <p:cNvSpPr txBox="1"/>
            <p:nvPr>
              <p:custDataLst>
                <p:tags r:id="rId25"/>
              </p:custDataLst>
            </p:nvPr>
          </p:nvSpPr>
          <p:spPr>
            <a:xfrm>
              <a:off x="5165199" y="2248251"/>
              <a:ext cx="246174" cy="672699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6"/>
              </p:custDataLst>
            </p:nvPr>
          </p:nvSpPr>
          <p:spPr>
            <a:xfrm>
              <a:off x="5320268" y="2248252"/>
              <a:ext cx="1634393" cy="651846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0" name="mmprod_answer_input10032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0650" y="2487274"/>
              <a:ext cx="205646" cy="204522"/>
            </a:xfrm>
            <a:prstGeom prst="rect">
              <a:avLst/>
            </a:prstGeom>
          </p:spPr>
        </p:pic>
      </p:grpSp>
      <p:grpSp>
        <p:nvGrpSpPr>
          <p:cNvPr id="23" name="mmprod_answer10034"/>
          <p:cNvGrpSpPr/>
          <p:nvPr>
            <p:custDataLst>
              <p:tags r:id="rId21"/>
            </p:custDataLst>
          </p:nvPr>
        </p:nvGrpSpPr>
        <p:grpSpPr>
          <a:xfrm>
            <a:off x="2227269" y="4503022"/>
            <a:ext cx="1642482" cy="789590"/>
            <a:chOff x="2227269" y="4503022"/>
            <a:chExt cx="1642482" cy="789590"/>
          </a:xfrm>
        </p:grpSpPr>
        <p:sp>
          <p:nvSpPr>
            <p:cNvPr id="14" name="mmprod_s2_1043"/>
            <p:cNvSpPr txBox="1"/>
            <p:nvPr>
              <p:custDataLst>
                <p:tags r:id="rId22"/>
              </p:custDataLst>
            </p:nvPr>
          </p:nvSpPr>
          <p:spPr>
            <a:xfrm>
              <a:off x="2672726" y="4503022"/>
              <a:ext cx="113255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3"/>
              </p:custDataLst>
            </p:nvPr>
          </p:nvSpPr>
          <p:spPr>
            <a:xfrm>
              <a:off x="2615367" y="4503022"/>
              <a:ext cx="1254384" cy="78959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2" name="mmprod_answer_input10034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7269" y="482735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78587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2"/>
                                            </p:cond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6"/>
                                            </p:cond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0"/>
                                            </p:cond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4"/>
                                            </p:cond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6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7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22535" grpId="0" animBg="1" autoUpdateAnimBg="0"/>
      <p:bldP spid="22536" grpId="0" animBg="1" autoUpdateAnimBg="0"/>
      <p:bldP spid="30732" grpId="0" animBg="1" autoUpdateAnimBg="0"/>
      <p:bldP spid="42" grpId="0" animBg="1"/>
      <p:bldP spid="43" grpId="0" animBg="1"/>
      <p:bldP spid="45" grpId="0" animBg="1"/>
      <p:bldP spid="46" grpId="0" animBg="1"/>
      <p:bldP spid="4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482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1987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 hidden="1"/>
          <p:cNvSpPr>
            <a:spLocks/>
          </p:cNvSpPr>
          <p:nvPr>
            <p:custDataLst>
              <p:tags r:id="rId3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0" y="19878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92"/>
            <a:ext cx="9144000" cy="6500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9161"/>
            <a:ext cx="9144000" cy="6904088"/>
          </a:xfrm>
          <a:prstGeom prst="rect">
            <a:avLst/>
          </a:prstGeom>
        </p:spPr>
      </p:pic>
      <p:pic>
        <p:nvPicPr>
          <p:cNvPr id="24579" name="Picture 3" descr="C:\Users\Administrator\Pictures\Picturedng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5" y="-46992"/>
            <a:ext cx="9127435" cy="6897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uongnuoc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92"/>
            <a:ext cx="9110870" cy="699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-46992"/>
            <a:ext cx="9077740" cy="699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C:\Users\HT-0981 958 466\Desktop\lam e ve nuoc\nuoc hoa tan dduong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144000" cy="683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HT-0981 958 466\Desktop\lam e ve nuoc\da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30" y="19878"/>
            <a:ext cx="9077740" cy="6923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Administrator\Documents\nuoc bc hoi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125033"/>
            <a:ext cx="9110870" cy="7068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1" name="Picture 5" descr="C:\Users\Administrator\Desktop\E-LEARNING - SU KI DIEU CUA NUOC\TU LIEU\anh- hong dung\a_HNSB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-204194"/>
            <a:ext cx="9234280" cy="7211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1173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xit" presetSubtype="21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1371600" y="279366"/>
            <a:ext cx="6278154" cy="924431"/>
          </a:xfrm>
          <a:noFill/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Thăm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biển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đảo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quê</a:t>
            </a:r>
            <a:r>
              <a:rPr lang="en-US" sz="36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hương</a:t>
            </a:r>
            <a:endParaRPr lang="en-US" sz="36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C:\Users\HT-0981 958 466\Desktop\lam e ve nuoc\hai quan ca ha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60" y="1423031"/>
            <a:ext cx="4375904" cy="544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37168"/>
            <a:ext cx="3864048" cy="4876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HT-0981 958 466\Desktop\lam e ve nuoc\hai quan chan nuoi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232088"/>
            <a:ext cx="4166856" cy="5631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810" y="1437168"/>
            <a:ext cx="4319521" cy="5475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62" y="1475268"/>
            <a:ext cx="4192551" cy="5451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358" y="1486717"/>
            <a:ext cx="4207973" cy="544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260" y="1232089"/>
            <a:ext cx="4296071" cy="561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C:\Users\HT-0981 958 466\Desktop\lam e ve nuoc\em-yeu-bien-dao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57" y="1232088"/>
            <a:ext cx="4369879" cy="559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281" name="Picture 17" descr="C:\Users\HT-0981 958 466\Desktop\lam e ve nuoc\hai quan đi tuan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659" y="1232088"/>
            <a:ext cx="4433671" cy="563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C:\Users\HT-0981 958 466\Desktop\lam e ve nuoc\cam-nghi-ve-bien-dao 3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162" y="1423031"/>
            <a:ext cx="4439939" cy="5446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3" name="Picture 19" descr="C:\Users\HT-0981 958 466\Desktop\lam e ve nuoc\bien dao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824" y="1408223"/>
            <a:ext cx="4264613" cy="545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Picture 20" descr="C:\Users\HT-0981 958 466\Desktop\lam e ve nuoc\Bo_doi trong rau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350467"/>
            <a:ext cx="4377435" cy="548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5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40570"/>
            <a:ext cx="4342223" cy="5496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1" descr="C:\Users\HT-0981 958 466\Desktop\lam e ve nuoc\CD-Day-bien-VN2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6" y="1232089"/>
            <a:ext cx="4377435" cy="5631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0331" y="-360003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982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0" y="6467536"/>
            <a:ext cx="49244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https://www.youtube.com/watch?v=a_DvEZtJ0xs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23680" name="ShockwaveFlash1" r:id="rId6" imgW="5105520" imgH="5334120"/>
        </mc:Choice>
        <mc:Fallback>
          <p:control name="ShockwaveFlash1" r:id="rId6" imgW="5105520" imgH="533412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9"/>
                <a:srcRect/>
                <a:stretch>
                  <a:fillRect/>
                </a:stretch>
              </p:blipFill>
              <p:spPr bwMode="auto">
                <a:xfrm>
                  <a:off x="0" y="1219200"/>
                  <a:ext cx="5105400" cy="53340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3026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5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8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0"/>
                            </p:stCondLst>
                            <p:childTnLst>
                              <p:par>
                                <p:cTn id="28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11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1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0"/>
                            </p:stCondLst>
                            <p:childTnLst>
                              <p:par>
                                <p:cTn id="38" presetID="53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4000"/>
                            </p:stCondLst>
                            <p:childTnLst>
                              <p:par>
                                <p:cTn id="51" presetID="21" presetClass="exit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2" dur="2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7000"/>
                            </p:stCondLst>
                            <p:childTnLst>
                              <p:par>
                                <p:cTn id="55" presetID="42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1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0000"/>
                            </p:stCondLst>
                            <p:childTnLst>
                              <p:par>
                                <p:cTn id="61" presetID="16" presetClass="exit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3000"/>
                            </p:stCondLst>
                            <p:childTnLst>
                              <p:par>
                                <p:cTn id="65" presetID="6" presetClass="exit" presetSubtype="3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6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4" descr="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114300"/>
            <a:ext cx="81534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819400" y="1905000"/>
            <a:ext cx="3505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Kết</a:t>
            </a: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 </a:t>
            </a:r>
            <a:r>
              <a:rPr lang="en-US" sz="66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DotumChe" panose="020B0609000101010101" pitchFamily="49" charset="-127"/>
              </a:rPr>
              <a:t>Thúc</a:t>
            </a:r>
            <a:endParaRPr lang="en-US" sz="66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DotumChe" panose="020B0609000101010101" pitchFamily="49" charset="-127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284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C:\Users\HT-0981 958 466\Desktop\BAI THI TRUYEN PHUONG DUNG\TU LIEU PHUONG\ANH NEN\hinh-nen-dien-thoai-pc-2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177" y="-105061"/>
            <a:ext cx="9417730" cy="6973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34635" y="236144"/>
            <a:ext cx="7772400" cy="60959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b="0" i="0" u="none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Đóng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góp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kiến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04800" y="1206837"/>
            <a:ext cx="8610600" cy="4349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Do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cứu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thời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gian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ngắn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thiết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hỗ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trợ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nghệ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tin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còn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hạn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chế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nên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chưa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sáng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tạo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nội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dung;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thuật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không</a:t>
            </a:r>
            <a:r>
              <a:rPr lang="en-US" sz="2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ránh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khỏi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thiếu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sót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vậy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rất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mong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quý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thầy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cô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cũng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bậc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phụ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huynh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để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giảng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tôi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hoàn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thiện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hơn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     	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Mọi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đóng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góp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, chia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sẻ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nghiệm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xin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gửi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chỉ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Nguyễn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Hồng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Dung –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Đặng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Thị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Phượng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ầm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Liên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Yên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Lạc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–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Vĩnh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Phúc</a:t>
            </a: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. SĐT: 0166 390 8348 - 0983634178</a:t>
            </a: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Arial" pitchFamily="34" charset="0"/>
                <a:cs typeface="Arial" pitchFamily="34" charset="0"/>
              </a:rPr>
              <a:t>Email: nguyenthihongdung.gvc0lienchau.yenlac@vinhphuc.edu.vn</a:t>
            </a:r>
          </a:p>
          <a:p>
            <a:pPr fontAlgn="base">
              <a:lnSpc>
                <a:spcPts val="2400"/>
              </a:lnSpc>
              <a:spcBef>
                <a:spcPts val="200"/>
              </a:spcBef>
              <a:spcAft>
                <a:spcPts val="200"/>
              </a:spcAft>
            </a:pPr>
            <a:endParaRPr lang="en-US" sz="2200" dirty="0">
              <a:solidFill>
                <a:prstClr val="black">
                  <a:lumMod val="95000"/>
                  <a:lumOff val="5000"/>
                </a:prstClr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992" y="5867400"/>
            <a:ext cx="1599282" cy="990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-129988"/>
            <a:ext cx="609600" cy="1733550"/>
          </a:xfrm>
          <a:prstGeom prst="rect">
            <a:avLst/>
          </a:prstGeom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238"/>
            <a:ext cx="609600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03963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7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7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75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12" y="0"/>
            <a:ext cx="9144000" cy="6858000"/>
          </a:xfrm>
          <a:prstGeom prst="rect">
            <a:avLst/>
          </a:prstGeom>
        </p:spPr>
      </p:pic>
      <p:sp>
        <p:nvSpPr>
          <p:cNvPr id="12" name="Subtitle 2"/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4227286" y="6172200"/>
            <a:ext cx="8153400" cy="510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b="0" i="0" u="none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eaLnBrk="0" hangingPunct="0">
              <a:lnSpc>
                <a:spcPct val="120000"/>
              </a:lnSpc>
              <a:defRPr/>
            </a:pPr>
            <a:endParaRPr lang="en-US" sz="2400" dirty="0" smtClean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 smtClean="0">
              <a:solidFill>
                <a:prstClr val="black">
                  <a:tint val="75000"/>
                </a:prst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endParaRPr lang="en-US" sz="2400" dirty="0" smtClean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dirty="0">
              <a:solidFill>
                <a:prstClr val="black">
                  <a:tint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le 4"/>
          <p:cNvSpPr/>
          <p:nvPr>
            <p:custDataLst>
              <p:tags r:id="rId3"/>
            </p:custDataLst>
          </p:nvPr>
        </p:nvSpPr>
        <p:spPr>
          <a:xfrm>
            <a:off x="1744247" y="174171"/>
            <a:ext cx="5715000" cy="685800"/>
          </a:xfrm>
          <a:prstGeom prst="roundRect">
            <a:avLst/>
          </a:prstGeom>
          <a:solidFill>
            <a:srgbClr val="000099"/>
          </a:solidFill>
          <a:ln w="25400" cap="flat" cmpd="sng" algn="ctr">
            <a:solidFill>
              <a:schemeClr val="accent1">
                <a:shade val="50000"/>
              </a:schemeClr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Cấu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trúc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2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học</a:t>
            </a:r>
            <a:endParaRPr lang="en-US" sz="3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Down Arrow 7"/>
          <p:cNvSpPr/>
          <p:nvPr>
            <p:custDataLst>
              <p:tags r:id="rId4"/>
            </p:custDataLst>
          </p:nvPr>
        </p:nvSpPr>
        <p:spPr>
          <a:xfrm>
            <a:off x="2206171" y="859971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Down Arrow 9"/>
          <p:cNvSpPr/>
          <p:nvPr>
            <p:custDataLst>
              <p:tags r:id="rId5"/>
            </p:custDataLst>
          </p:nvPr>
        </p:nvSpPr>
        <p:spPr>
          <a:xfrm>
            <a:off x="4478482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Down Arrow 10"/>
          <p:cNvSpPr/>
          <p:nvPr>
            <p:custDataLst>
              <p:tags r:id="rId6"/>
            </p:custDataLst>
          </p:nvPr>
        </p:nvSpPr>
        <p:spPr>
          <a:xfrm>
            <a:off x="7010400" y="838200"/>
            <a:ext cx="228600" cy="762000"/>
          </a:xfrm>
          <a:prstGeom prst="down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Vertical Scroll 8"/>
          <p:cNvSpPr/>
          <p:nvPr>
            <p:custDataLst>
              <p:tags r:id="rId7"/>
            </p:custDataLst>
          </p:nvPr>
        </p:nvSpPr>
        <p:spPr>
          <a:xfrm>
            <a:off x="990600" y="1629228"/>
            <a:ext cx="2743200" cy="3331030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HĐ1: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Gây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hứng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thú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Xem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vi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deo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và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theo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hát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“Cho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tôi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đi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làm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mưa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với</a:t>
            </a:r>
            <a:r>
              <a:rPr lang="en-US" sz="1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1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Vertical Scroll 12"/>
          <p:cNvSpPr/>
          <p:nvPr>
            <p:custDataLst>
              <p:tags r:id="rId8"/>
            </p:custDataLst>
          </p:nvPr>
        </p:nvSpPr>
        <p:spPr>
          <a:xfrm>
            <a:off x="3581400" y="1574801"/>
            <a:ext cx="2743200" cy="3385458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lnSpc>
                <a:spcPct val="120000"/>
              </a:lnSpc>
              <a:defRPr/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HĐ2: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Bài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mới</a:t>
            </a:r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Khám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phá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sự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của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nước</a:t>
            </a:r>
            <a:r>
              <a:rPr lang="en-US" sz="14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  <a:endParaRPr lang="en-US" sz="1400" b="1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 smtClean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hangingPunct="0">
              <a:lnSpc>
                <a:spcPct val="120000"/>
              </a:lnSpc>
              <a:defRPr/>
            </a:pPr>
            <a:endParaRPr lang="en-US" dirty="0">
              <a:solidFill>
                <a:prstClr val="black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Vertical Scroll 13"/>
          <p:cNvSpPr/>
          <p:nvPr>
            <p:custDataLst>
              <p:tags r:id="rId9"/>
            </p:custDataLst>
          </p:nvPr>
        </p:nvSpPr>
        <p:spPr>
          <a:xfrm>
            <a:off x="6078682" y="1567542"/>
            <a:ext cx="2743200" cy="3385459"/>
          </a:xfrm>
          <a:prstGeom prst="verticalScroll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hangingPunct="0">
              <a:lnSpc>
                <a:spcPct val="120000"/>
              </a:lnSpc>
              <a:defRPr/>
            </a:pP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HĐ3: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Ôn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luyện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,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củng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cố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trò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chơi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</a:p>
          <a:p>
            <a:pPr eaLnBrk="0" hangingPunct="0">
              <a:lnSpc>
                <a:spcPct val="120000"/>
              </a:lnSpc>
              <a:defRPr/>
            </a:pP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“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Cánh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cửa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kì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diệu</a:t>
            </a:r>
            <a:r>
              <a:rPr lang="en-US" sz="1400" b="1" dirty="0">
                <a:solidFill>
                  <a:prstClr val="blac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062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  <p:bldP spid="11" grpId="0" animBg="1"/>
      <p:bldP spid="9" grpId="0" animBg="1"/>
      <p:bldP spid="13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HT-0981 958 466\Desktop\BAI THI TRUYEN PHUONG DUNG\TU LIEU PHUONG\ANH NEN\Lecture_8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7466"/>
            <a:ext cx="92633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-600037" y="-352719"/>
            <a:ext cx="9297554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Tài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liệu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khảo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1649056" y="1981200"/>
            <a:ext cx="64638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400" b="1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mềm</a:t>
            </a:r>
            <a:r>
              <a:rPr lang="en-US" sz="2400" b="1" dirty="0" smtClean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:</a:t>
            </a:r>
          </a:p>
          <a:p>
            <a:r>
              <a:rPr lang="en-US" sz="2400" b="1" dirty="0" smtClean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Microsoft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PowerPoi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2010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649056" y="2812197"/>
            <a:ext cx="3969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Adobe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Prensenter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10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1635201" y="773943"/>
            <a:ext cx="70238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*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chương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trình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mới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mầm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non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lớn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5 - 6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tuổi</a:t>
            </a: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1385819" y="1565701"/>
            <a:ext cx="73425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Sách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tuyển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tập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những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nhà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mẫu</a:t>
            </a:r>
            <a:r>
              <a:rPr lang="en-US" sz="2400" b="1" dirty="0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giáo</a:t>
            </a:r>
            <a:endParaRPr lang="en-US" sz="2400" b="1" dirty="0" smtClean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buFontTx/>
              <a:buChar char="-"/>
            </a:pPr>
            <a:endParaRPr lang="en-US" sz="2400" b="1" dirty="0">
              <a:solidFill>
                <a:srgbClr val="231DA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 hidden="1"/>
          <p:cNvSpPr>
            <a:spLocks/>
          </p:cNvSpPr>
          <p:nvPr>
            <p:custDataLst>
              <p:tags r:id="rId7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>
            <p:custDataLst>
              <p:tags r:id="rId8"/>
            </p:custDataLst>
          </p:nvPr>
        </p:nvSpPr>
        <p:spPr>
          <a:xfrm>
            <a:off x="1604761" y="3284611"/>
            <a:ext cx="46800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Camtasia</a:t>
            </a: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 studio 8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srgbClr val="231DA3"/>
                </a:solidFill>
                <a:latin typeface="Arial" pitchFamily="34" charset="0"/>
                <a:cs typeface="Arial" pitchFamily="34" charset="0"/>
              </a:rPr>
              <a:t>-  Quick time player</a:t>
            </a:r>
            <a:endParaRPr lang="en-US" sz="2400" b="1" dirty="0">
              <a:solidFill>
                <a:srgbClr val="231DA3"/>
              </a:solidFill>
            </a:endParaRPr>
          </a:p>
        </p:txBody>
      </p:sp>
      <p:sp>
        <p:nvSpPr>
          <p:cNvPr id="10" name="Rectangle 9"/>
          <p:cNvSpPr/>
          <p:nvPr>
            <p:custDataLst>
              <p:tags r:id="rId9"/>
            </p:custDataLst>
          </p:nvPr>
        </p:nvSpPr>
        <p:spPr>
          <a:xfrm>
            <a:off x="1635201" y="4088431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3"/>
              </a:rPr>
              <a:t>www.google.com.vn/imghp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u="sng" dirty="0">
                <a:solidFill>
                  <a:srgbClr val="231DA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  <a:hlinkClick r:id="rId14"/>
              </a:rPr>
              <a:t>http://m.mp3.zing.vn</a:t>
            </a:r>
            <a:endParaRPr lang="en-US" sz="2400" u="sng" dirty="0">
              <a:solidFill>
                <a:srgbClr val="231DA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>
            <p:custDataLst>
              <p:tags r:id="rId10"/>
            </p:custDataLst>
          </p:nvPr>
        </p:nvSpPr>
        <p:spPr>
          <a:xfrm>
            <a:off x="1597834" y="4930710"/>
            <a:ext cx="4572000" cy="79406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</a:pP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- </a:t>
            </a:r>
            <a:r>
              <a:rPr lang="en-US" sz="24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https://</a:t>
            </a:r>
            <a:r>
              <a:rPr lang="en-US" sz="24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m.youtube.com</a:t>
            </a:r>
            <a:endParaRPr lang="en-US" sz="24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2400" dirty="0" smtClean="0">
                <a:solidFill>
                  <a:srgbClr val="231DA3"/>
                </a:solidFill>
                <a:latin typeface="Times New Roman" pitchFamily="18" charset="0"/>
              </a:rPr>
              <a:t>- </a:t>
            </a:r>
            <a:r>
              <a:rPr lang="en-US" sz="2400" b="1" dirty="0" smtClean="0">
                <a:solidFill>
                  <a:srgbClr val="231DA3"/>
                </a:solidFill>
                <a:latin typeface="Times New Roman" pitchFamily="18" charset="0"/>
              </a:rPr>
              <a:t>mamnon.com/docsDetails.aspx?</a:t>
            </a:r>
            <a:endParaRPr lang="en-US" sz="2400" b="1" dirty="0">
              <a:solidFill>
                <a:srgbClr val="231DA3"/>
              </a:solidFill>
              <a:latin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726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6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9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7018" y="914400"/>
            <a:ext cx="3913187" cy="5913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>
            <p:custDataLst>
              <p:tags r:id="rId5"/>
            </p:custDataLst>
          </p:nvPr>
        </p:nvSpPr>
        <p:spPr>
          <a:xfrm>
            <a:off x="2628900" y="228600"/>
            <a:ext cx="3715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HĐ1: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Gây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hứng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thú</a:t>
            </a:r>
            <a:r>
              <a:rPr lang="en-US" sz="2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6472" name="Picture 88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098" y="914400"/>
            <a:ext cx="3883025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3" name="Picture 8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463" y="929481"/>
            <a:ext cx="391953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4" name="Picture 9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633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5" name="Picture 9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5664" y="914400"/>
            <a:ext cx="3913187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8" name="Picture 9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776" y="951489"/>
            <a:ext cx="3902075" cy="591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8" name="Picture 8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929481"/>
            <a:ext cx="3883025" cy="601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69" name="Picture 8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9725" y="951489"/>
            <a:ext cx="3970480" cy="5913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470" name="Picture 8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016" y="914400"/>
            <a:ext cx="4026835" cy="5913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6"/>
            </p:custDataLst>
          </p:nvPr>
        </p:nvSpPr>
        <p:spPr>
          <a:xfrm>
            <a:off x="171450" y="6519446"/>
            <a:ext cx="4999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Arial" pitchFamily="34" charset="0"/>
                <a:cs typeface="Arial" pitchFamily="34" charset="0"/>
              </a:rPr>
              <a:t>https://www.youtube.com/watch?v=V2A54Zb9WSY</a:t>
            </a: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6511" name="ShockwaveFlash1" r:id="rId7" imgW="5105520" imgH="5638680"/>
        </mc:Choice>
        <mc:Fallback>
          <p:control name="ShockwaveFlash1" r:id="rId7" imgW="5105520" imgH="5638680">
            <p:pic>
              <p:nvPicPr>
                <p:cNvPr id="5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18"/>
                <a:srcRect/>
                <a:stretch>
                  <a:fillRect/>
                </a:stretch>
              </p:blipFill>
              <p:spPr bwMode="auto">
                <a:xfrm>
                  <a:off x="0" y="914400"/>
                  <a:ext cx="5105400" cy="56388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775083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250"/>
                            </p:stCondLst>
                            <p:childTnLst>
                              <p:par>
                                <p:cTn id="9" presetID="47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0"/>
                                        <p:tgtEl>
                                          <p:spTgt spid="164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0"/>
                                        <p:tgtEl>
                                          <p:spTgt spid="164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250"/>
                            </p:stCondLst>
                            <p:childTnLst>
                              <p:par>
                                <p:cTn id="15" presetID="13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plus(out)">
                                      <p:cBhvr>
                                        <p:cTn id="16" dur="2500"/>
                                        <p:tgtEl>
                                          <p:spTgt spid="164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250"/>
                            </p:stCondLst>
                            <p:childTnLst>
                              <p:par>
                                <p:cTn id="19" presetID="45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500"/>
                                        <p:tgtEl>
                                          <p:spTgt spid="16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0"/>
                                        <p:tgtEl>
                                          <p:spTgt spid="16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250"/>
                            </p:stCondLst>
                            <p:childTnLst>
                              <p:par>
                                <p:cTn id="25" presetID="6" presetClass="exit" presetSubtype="32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500"/>
                                        <p:tgtEl>
                                          <p:spTgt spid="164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6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250"/>
                            </p:stCondLst>
                            <p:childTnLst>
                              <p:par>
                                <p:cTn id="29" presetID="21" presetClass="exit" presetSubtype="1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0" dur="2250"/>
                                        <p:tgtEl>
                                          <p:spTgt spid="164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750"/>
                            </p:stCondLst>
                            <p:childTnLst>
                              <p:par>
                                <p:cTn id="33" presetID="3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250"/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2250"/>
                                        <p:tgtEl>
                                          <p:spTgt spid="164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250"/>
                            </p:stCondLst>
                            <p:childTnLst>
                              <p:par>
                                <p:cTn id="40" presetID="6" presetClass="exit" presetSubtype="32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250"/>
                                        <p:tgtEl>
                                          <p:spTgt spid="164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750"/>
                            </p:stCondLst>
                            <p:childTnLst>
                              <p:par>
                                <p:cTn id="44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2250"/>
                                        <p:tgtEl>
                                          <p:spTgt spid="164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0"/>
                            </p:stCondLst>
                            <p:childTnLst>
                              <p:par>
                                <p:cTn id="48" presetID="6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535" y="6254893"/>
            <a:ext cx="843986" cy="4816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06" y="6254893"/>
            <a:ext cx="1091874" cy="481626"/>
          </a:xfrm>
          <a:prstGeom prst="rect">
            <a:avLst/>
          </a:prstGeom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548215" y="206378"/>
            <a:ext cx="6368735" cy="766569"/>
          </a:xfrm>
          <a:noFill/>
        </p:spPr>
        <p:txBody>
          <a:bodyPr>
            <a:noAutofit/>
          </a:bodyPr>
          <a:lstStyle/>
          <a:p>
            <a:r>
              <a:rPr lang="en-US" sz="2800" b="1" smtClean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rPr>
              <a:t>Bạn nhỏ trong bài hát thích làm gì?</a:t>
            </a:r>
            <a:endParaRPr lang="en-US" sz="2800" b="1" dirty="0" smtClean="0">
              <a:solidFill>
                <a:srgbClr val="FFFF00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3"/>
            </p:custDataLst>
          </p:nvPr>
        </p:nvGrpSpPr>
        <p:grpSpPr>
          <a:xfrm>
            <a:off x="6489738" y="6216569"/>
            <a:ext cx="1427212" cy="432616"/>
            <a:chOff x="6306820" y="5718826"/>
            <a:chExt cx="1250630" cy="432616"/>
          </a:xfrm>
          <a:solidFill>
            <a:srgbClr val="92D050"/>
          </a:solidFill>
        </p:grpSpPr>
        <p:sp>
          <p:nvSpPr>
            <p:cNvPr id="25" name="mmprod_ButtonShape104"/>
            <p:cNvSpPr/>
            <p:nvPr>
              <p:custDataLst>
                <p:tags r:id="rId39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40"/>
              </p:custDataLst>
            </p:nvPr>
          </p:nvSpPr>
          <p:spPr>
            <a:xfrm>
              <a:off x="6462710" y="5794905"/>
              <a:ext cx="1094740" cy="3565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chemeClr val="tx1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4"/>
            </p:custDataLst>
          </p:nvPr>
        </p:nvGrpSpPr>
        <p:grpSpPr>
          <a:xfrm>
            <a:off x="7826806" y="6254893"/>
            <a:ext cx="1145540" cy="407544"/>
            <a:chOff x="7541260" y="5718619"/>
            <a:chExt cx="1145540" cy="407544"/>
          </a:xfrm>
          <a:solidFill>
            <a:srgbClr val="FF0000"/>
          </a:solidFill>
        </p:grpSpPr>
        <p:sp>
          <p:nvSpPr>
            <p:cNvPr id="28" name="mmprod_ButtonShape106"/>
            <p:cNvSpPr/>
            <p:nvPr>
              <p:custDataLst>
                <p:tags r:id="rId37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38"/>
              </p:custDataLst>
            </p:nvPr>
          </p:nvSpPr>
          <p:spPr>
            <a:xfrm>
              <a:off x="7592060" y="5718619"/>
              <a:ext cx="1094740" cy="402121"/>
            </a:xfrm>
            <a:prstGeom prst="roundRect">
              <a:avLst/>
            </a:prstGeom>
            <a:noFill/>
            <a:ln w="15875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FFFF00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FFFF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43" name="TextBox 42"/>
          <p:cNvSpPr txBox="1"/>
          <p:nvPr>
            <p:custDataLst>
              <p:tags r:id="rId5"/>
            </p:custDataLst>
          </p:nvPr>
        </p:nvSpPr>
        <p:spPr>
          <a:xfrm>
            <a:off x="1053651" y="1912872"/>
            <a:ext cx="764253" cy="677108"/>
          </a:xfrm>
          <a:prstGeom prst="rect">
            <a:avLst/>
          </a:prstGeom>
          <a:solidFill>
            <a:srgbClr val="08602A"/>
          </a:solidFill>
        </p:spPr>
        <p:txBody>
          <a:bodyPr wrap="square" rtlCol="0">
            <a:spAutoFit/>
          </a:bodyPr>
          <a:lstStyle/>
          <a:p>
            <a:r>
              <a:rPr lang="en-US" sz="19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19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mưa</a:t>
            </a:r>
            <a:endParaRPr lang="en-US" sz="19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TextBox 43"/>
          <p:cNvSpPr txBox="1"/>
          <p:nvPr>
            <p:custDataLst>
              <p:tags r:id="rId6"/>
            </p:custDataLst>
          </p:nvPr>
        </p:nvSpPr>
        <p:spPr>
          <a:xfrm>
            <a:off x="7692799" y="3286850"/>
            <a:ext cx="689201" cy="707886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Mặt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trời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>
            <p:custDataLst>
              <p:tags r:id="rId7"/>
            </p:custDataLst>
          </p:nvPr>
        </p:nvSpPr>
        <p:spPr>
          <a:xfrm>
            <a:off x="6345933" y="4752084"/>
            <a:ext cx="83792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latin typeface="Arial" pitchFamily="34" charset="0"/>
                <a:cs typeface="Arial" pitchFamily="34" charset="0"/>
              </a:rPr>
              <a:t>Mây</a:t>
            </a:r>
            <a:endParaRPr lang="en-US" sz="2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Picture 3" descr="C:\Users\HT-0981 958 466\Desktop\lam e ve nuoc\con mua mua ha.jpg"/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4896" y="1034223"/>
            <a:ext cx="3200401" cy="224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HT-0981 958 466\Desktop\lam e ve nuoc\8059_1253422944_nicebug2006.jpg"/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761" y="1010495"/>
            <a:ext cx="3256997" cy="230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HT-0981 958 466\Desktop\lam e ve nuoc\77_31_1329982959_67_ttg-antennasoftwaretungraampchroma-1.jpg"/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47" y="3684271"/>
            <a:ext cx="3178670" cy="2277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 hidden="1"/>
          <p:cNvSpPr>
            <a:spLocks/>
          </p:cNvSpPr>
          <p:nvPr>
            <p:custDataLst>
              <p:tags r:id="rId8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mprod_feedback_7011"/>
          <p:cNvSpPr/>
          <p:nvPr>
            <p:custDataLst>
              <p:tags r:id="rId9"/>
            </p:custDataLst>
          </p:nvPr>
        </p:nvSpPr>
        <p:spPr>
          <a:xfrm>
            <a:off x="2797880" y="71632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9" name="mmprod_feedback_7007"/>
          <p:cNvSpPr/>
          <p:nvPr>
            <p:custDataLst>
              <p:tags r:id="rId10"/>
            </p:custDataLst>
          </p:nvPr>
        </p:nvSpPr>
        <p:spPr>
          <a:xfrm>
            <a:off x="2575246" y="716048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6" name="mmprod_feedback_7009"/>
          <p:cNvSpPr/>
          <p:nvPr>
            <p:custDataLst>
              <p:tags r:id="rId11"/>
            </p:custDataLst>
          </p:nvPr>
        </p:nvSpPr>
        <p:spPr>
          <a:xfrm>
            <a:off x="2077687" y="7136937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đã trả lời đúng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89" name="mmprod_feedback_7006"/>
          <p:cNvSpPr/>
          <p:nvPr>
            <p:custDataLst>
              <p:tags r:id="rId12"/>
            </p:custDataLst>
          </p:nvPr>
        </p:nvSpPr>
        <p:spPr>
          <a:xfrm>
            <a:off x="2158180" y="716325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Your answer: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2292" name="mmprod_feedback_7010"/>
          <p:cNvSpPr/>
          <p:nvPr>
            <p:custDataLst>
              <p:tags r:id="rId13"/>
            </p:custDataLst>
          </p:nvPr>
        </p:nvSpPr>
        <p:spPr>
          <a:xfrm>
            <a:off x="2261003" y="7160483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Arial" panose="020B0604020202020204" pitchFamily="34" charset="0"/>
              </a:rPr>
              <a:t>The correct answer is:</a:t>
            </a:r>
            <a:endParaRPr lang="en-US">
              <a:latin typeface="Arial" panose="020B0604020202020204" pitchFamily="34" charset="0"/>
            </a:endParaRPr>
          </a:p>
        </p:txBody>
      </p:sp>
      <p:pic>
        <p:nvPicPr>
          <p:cNvPr id="41" name="Picture 15" descr="FLOWERS5"/>
          <p:cNvPicPr>
            <a:picLocks noChangeAspect="1" noChangeArrowheads="1"/>
          </p:cNvPicPr>
          <p:nvPr>
            <p:custDataLst>
              <p:tags r:id="rId14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896" y="5961441"/>
            <a:ext cx="1382713" cy="84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5" descr="FLOWERS5"/>
          <p:cNvPicPr>
            <a:picLocks noChangeAspect="1" noChangeArrowheads="1"/>
          </p:cNvPicPr>
          <p:nvPr>
            <p:custDataLst>
              <p:tags r:id="rId15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93" y="6022717"/>
            <a:ext cx="1382713" cy="80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5" descr="FLOWERS5"/>
          <p:cNvPicPr>
            <a:picLocks noChangeAspect="1" noChangeArrowheads="1"/>
          </p:cNvPicPr>
          <p:nvPr>
            <p:custDataLst>
              <p:tags r:id="rId16"/>
            </p:custDataLst>
          </p:nvPr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907" y="6022717"/>
            <a:ext cx="1361696" cy="80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5371902" y="6022717"/>
            <a:ext cx="1383912" cy="823373"/>
          </a:xfrm>
          <a:prstGeom prst="rect">
            <a:avLst/>
          </a:prstGeom>
        </p:spPr>
      </p:pic>
      <p:sp>
        <p:nvSpPr>
          <p:cNvPr id="23" name="mmprod_feedback_7000"/>
          <p:cNvSpPr/>
          <p:nvPr>
            <p:custDataLst>
              <p:tags r:id="rId17"/>
            </p:custDataLst>
          </p:nvPr>
        </p:nvSpPr>
        <p:spPr>
          <a:xfrm>
            <a:off x="847030" y="5741342"/>
            <a:ext cx="1728216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Arial" panose="020B0604020202020204" pitchFamily="34" charset="0"/>
              </a:rPr>
              <a:t>Đúng rồi bấm chuột để tiếp tục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33" name="mmprod_feedback_7004"/>
          <p:cNvSpPr/>
          <p:nvPr>
            <p:custDataLst>
              <p:tags r:id="rId18"/>
            </p:custDataLst>
          </p:nvPr>
        </p:nvSpPr>
        <p:spPr>
          <a:xfrm>
            <a:off x="626617" y="4917594"/>
            <a:ext cx="1412497" cy="678895"/>
          </a:xfrm>
          <a:prstGeom prst="rect">
            <a:avLst/>
          </a:prstGeom>
          <a:solidFill>
            <a:srgbClr val="FFFF00"/>
          </a:soli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Thử</a:t>
            </a:r>
            <a:r>
              <a:rPr lang="en-US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Arial" panose="020B0604020202020204" pitchFamily="34" charset="0"/>
              </a:rPr>
              <a:t>lại</a:t>
            </a:r>
            <a:endParaRPr lang="en-US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0" name="WordArt 4"/>
          <p:cNvSpPr>
            <a:spLocks noChangeArrowheads="1" noChangeShapeType="1" noTextEdit="1"/>
          </p:cNvSpPr>
          <p:nvPr>
            <p:custDataLst>
              <p:tags r:id="rId19"/>
            </p:custDataLst>
          </p:nvPr>
        </p:nvSpPr>
        <p:spPr bwMode="auto">
          <a:xfrm>
            <a:off x="847029" y="3765475"/>
            <a:ext cx="1335365" cy="81269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05</a:t>
            </a:r>
          </a:p>
        </p:txBody>
      </p:sp>
      <p:sp>
        <p:nvSpPr>
          <p:cNvPr id="51" name="WordArt 5"/>
          <p:cNvSpPr>
            <a:spLocks noChangeArrowheads="1" noChangeShapeType="1" noTextEdit="1"/>
          </p:cNvSpPr>
          <p:nvPr>
            <p:custDataLst>
              <p:tags r:id="rId20"/>
            </p:custDataLst>
          </p:nvPr>
        </p:nvSpPr>
        <p:spPr bwMode="auto">
          <a:xfrm>
            <a:off x="775320" y="3753152"/>
            <a:ext cx="1447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04</a:t>
            </a:r>
          </a:p>
        </p:txBody>
      </p:sp>
      <p:sp>
        <p:nvSpPr>
          <p:cNvPr id="52" name="WordArt 6"/>
          <p:cNvSpPr>
            <a:spLocks noChangeArrowheads="1" noChangeShapeType="1" noTextEdit="1"/>
          </p:cNvSpPr>
          <p:nvPr>
            <p:custDataLst>
              <p:tags r:id="rId21"/>
            </p:custDataLst>
          </p:nvPr>
        </p:nvSpPr>
        <p:spPr bwMode="auto">
          <a:xfrm>
            <a:off x="767164" y="3753152"/>
            <a:ext cx="1493839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03</a:t>
            </a:r>
          </a:p>
        </p:txBody>
      </p:sp>
      <p:sp>
        <p:nvSpPr>
          <p:cNvPr id="53" name="WordArt 7"/>
          <p:cNvSpPr>
            <a:spLocks noChangeArrowheads="1" noChangeShapeType="1" noTextEdit="1"/>
          </p:cNvSpPr>
          <p:nvPr>
            <p:custDataLst>
              <p:tags r:id="rId22"/>
            </p:custDataLst>
          </p:nvPr>
        </p:nvSpPr>
        <p:spPr bwMode="auto">
          <a:xfrm>
            <a:off x="813420" y="3739970"/>
            <a:ext cx="13716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02</a:t>
            </a:r>
          </a:p>
        </p:txBody>
      </p:sp>
      <p:sp>
        <p:nvSpPr>
          <p:cNvPr id="54" name="WordArt 8"/>
          <p:cNvSpPr>
            <a:spLocks noChangeArrowheads="1" noChangeShapeType="1" noTextEdit="1"/>
          </p:cNvSpPr>
          <p:nvPr>
            <p:custDataLst>
              <p:tags r:id="rId23"/>
            </p:custDataLst>
          </p:nvPr>
        </p:nvSpPr>
        <p:spPr bwMode="auto">
          <a:xfrm>
            <a:off x="842071" y="3746561"/>
            <a:ext cx="12192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80008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 Black" panose="020B0A04020102020204" pitchFamily="34" charset="0"/>
              </a:rPr>
              <a:t>01</a:t>
            </a:r>
          </a:p>
        </p:txBody>
      </p:sp>
      <p:sp>
        <p:nvSpPr>
          <p:cNvPr id="55" name="WordArt 9"/>
          <p:cNvSpPr>
            <a:spLocks noChangeArrowheads="1" noChangeShapeType="1" noTextEdit="1"/>
          </p:cNvSpPr>
          <p:nvPr>
            <p:custDataLst>
              <p:tags r:id="rId24"/>
            </p:custDataLst>
          </p:nvPr>
        </p:nvSpPr>
        <p:spPr bwMode="auto">
          <a:xfrm>
            <a:off x="684741" y="3693932"/>
            <a:ext cx="1752600" cy="930276"/>
          </a:xfrm>
          <a:prstGeom prst="rect">
            <a:avLst/>
          </a:prstGeom>
          <a:ln>
            <a:solidFill>
              <a:srgbClr val="BBE0E3"/>
            </a:solidFill>
          </a:ln>
        </p:spPr>
        <p:txBody>
          <a:bodyPr wrap="none" fromWordArt="1">
            <a:prstTxWarp prst="textPlain">
              <a:avLst>
                <a:gd name="adj" fmla="val 48169"/>
              </a:avLst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Hết</a:t>
            </a:r>
            <a:r>
              <a:rPr kumimoji="0" lang="en-US" sz="3600" b="1" i="0" u="none" strike="noStrike" kern="10" cap="none" spc="0" normalizeH="0" baseline="0" noProof="0" dirty="0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 </a:t>
            </a:r>
            <a:r>
              <a:rPr kumimoji="0" lang="en-US" sz="3600" b="1" i="0" u="none" strike="noStrike" kern="10" cap="none" spc="0" normalizeH="0" baseline="0" noProof="0" dirty="0" err="1" smtClean="0">
                <a:ln w="9525">
                  <a:solidFill>
                    <a:srgbClr val="003300"/>
                  </a:solidFill>
                  <a:round/>
                  <a:headEnd/>
                  <a:tailEnd/>
                </a:ln>
                <a:solidFill>
                  <a:srgbClr val="990099"/>
                </a:solidFill>
                <a:effectLst/>
                <a:uLnTx/>
                <a:uFillTx/>
                <a:latin typeface="Arial"/>
              </a:rPr>
              <a:t>giờ</a:t>
            </a:r>
            <a:endParaRPr kumimoji="0" lang="en-US" sz="3600" b="1" i="0" u="none" strike="noStrike" kern="10" cap="none" spc="0" normalizeH="0" baseline="0" noProof="0" dirty="0">
              <a:ln w="9525">
                <a:solidFill>
                  <a:srgbClr val="003300"/>
                </a:solidFill>
                <a:round/>
                <a:headEnd/>
                <a:tailEnd/>
              </a:ln>
              <a:solidFill>
                <a:srgbClr val="990099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8" name="mmprod_answer10492"/>
          <p:cNvGrpSpPr/>
          <p:nvPr>
            <p:custDataLst>
              <p:tags r:id="rId25"/>
            </p:custDataLst>
          </p:nvPr>
        </p:nvGrpSpPr>
        <p:grpSpPr>
          <a:xfrm>
            <a:off x="369034" y="2058897"/>
            <a:ext cx="1192007" cy="426720"/>
            <a:chOff x="369034" y="2058897"/>
            <a:chExt cx="1192007" cy="426720"/>
          </a:xfrm>
        </p:grpSpPr>
        <p:sp>
          <p:nvSpPr>
            <p:cNvPr id="8" name="mmprod_s2_1041"/>
            <p:cNvSpPr txBox="1"/>
            <p:nvPr>
              <p:custDataLst>
                <p:tags r:id="rId34"/>
              </p:custDataLst>
            </p:nvPr>
          </p:nvSpPr>
          <p:spPr>
            <a:xfrm>
              <a:off x="553974" y="2058897"/>
              <a:ext cx="225602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A)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12" name="mmprod_s1_1021"/>
            <p:cNvSpPr txBox="1"/>
            <p:nvPr>
              <p:custDataLst>
                <p:tags r:id="rId35"/>
              </p:custDataLst>
            </p:nvPr>
          </p:nvSpPr>
          <p:spPr>
            <a:xfrm>
              <a:off x="733964" y="2058897"/>
              <a:ext cx="8270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answer_input10492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34" y="2149165"/>
              <a:ext cx="205646" cy="204522"/>
            </a:xfrm>
            <a:prstGeom prst="rect">
              <a:avLst/>
            </a:prstGeom>
          </p:spPr>
        </p:pic>
      </p:grpSp>
      <p:grpSp>
        <p:nvGrpSpPr>
          <p:cNvPr id="20" name="mmprod_answer10494"/>
          <p:cNvGrpSpPr/>
          <p:nvPr>
            <p:custDataLst>
              <p:tags r:id="rId26"/>
            </p:custDataLst>
          </p:nvPr>
        </p:nvGrpSpPr>
        <p:grpSpPr>
          <a:xfrm>
            <a:off x="6992551" y="3401650"/>
            <a:ext cx="3498617" cy="426720"/>
            <a:chOff x="6992551" y="3401650"/>
            <a:chExt cx="3498617" cy="426720"/>
          </a:xfrm>
        </p:grpSpPr>
        <p:sp>
          <p:nvSpPr>
            <p:cNvPr id="24" name="mmprod_s2_1042"/>
            <p:cNvSpPr txBox="1"/>
            <p:nvPr>
              <p:custDataLst>
                <p:tags r:id="rId31"/>
              </p:custDataLst>
            </p:nvPr>
          </p:nvSpPr>
          <p:spPr>
            <a:xfrm>
              <a:off x="7290770" y="3401650"/>
              <a:ext cx="144949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B)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32" name="mmprod_s1_1022"/>
            <p:cNvSpPr txBox="1"/>
            <p:nvPr>
              <p:custDataLst>
                <p:tags r:id="rId32"/>
              </p:custDataLst>
            </p:nvPr>
          </p:nvSpPr>
          <p:spPr>
            <a:xfrm>
              <a:off x="7439691" y="3401650"/>
              <a:ext cx="3051477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answer_input10494"/>
            <p:cNvPicPr>
              <a:picLocks noChangeAspect="1"/>
            </p:cNvPicPr>
            <p:nvPr>
              <p:custDataLst>
                <p:tags r:id="rId33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2551" y="3512749"/>
              <a:ext cx="205646" cy="204522"/>
            </a:xfrm>
            <a:prstGeom prst="rect">
              <a:avLst/>
            </a:prstGeom>
          </p:spPr>
        </p:pic>
      </p:grpSp>
      <p:grpSp>
        <p:nvGrpSpPr>
          <p:cNvPr id="22" name="mmprod_answer10496"/>
          <p:cNvGrpSpPr/>
          <p:nvPr>
            <p:custDataLst>
              <p:tags r:id="rId27"/>
            </p:custDataLst>
          </p:nvPr>
        </p:nvGrpSpPr>
        <p:grpSpPr>
          <a:xfrm>
            <a:off x="2261003" y="4621008"/>
            <a:ext cx="3476810" cy="445846"/>
            <a:chOff x="2261003" y="4621008"/>
            <a:chExt cx="3476810" cy="445846"/>
          </a:xfrm>
        </p:grpSpPr>
        <p:sp>
          <p:nvSpPr>
            <p:cNvPr id="39" name="mmprod_s2_1043"/>
            <p:cNvSpPr txBox="1"/>
            <p:nvPr>
              <p:custDataLst>
                <p:tags r:id="rId28"/>
              </p:custDataLst>
            </p:nvPr>
          </p:nvSpPr>
          <p:spPr>
            <a:xfrm>
              <a:off x="2511582" y="4621008"/>
              <a:ext cx="279371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800" dirty="0" smtClean="0">
                  <a:latin typeface="Arial" panose="020B0604020202020204" pitchFamily="34" charset="0"/>
                </a:rPr>
                <a:t>C) 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sp>
          <p:nvSpPr>
            <p:cNvPr id="40" name="mmprod_s1_1023"/>
            <p:cNvSpPr txBox="1"/>
            <p:nvPr>
              <p:custDataLst>
                <p:tags r:id="rId29"/>
              </p:custDataLst>
            </p:nvPr>
          </p:nvSpPr>
          <p:spPr>
            <a:xfrm>
              <a:off x="2758893" y="4640134"/>
              <a:ext cx="2978920" cy="4267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21" name="mmprod_answer_input10496"/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1003" y="475123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22635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7"/>
                                            </p:cond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1"/>
                                            </p:cond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5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9"/>
                                            </p:cond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63"/>
                                            </p:cond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3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3" grpId="0" animBg="1"/>
      <p:bldP spid="44" grpId="0" animBg="1"/>
      <p:bldP spid="45" grpId="0" animBg="1"/>
      <p:bldP spid="56" grpId="0" animBg="1" autoUpdateAnimBg="0"/>
      <p:bldP spid="12289" grpId="0" animBg="1" autoUpdateAnimBg="0"/>
      <p:bldP spid="12292" grpId="0" animBg="1" autoUpdateAnimBg="0"/>
      <p:bldP spid="50" grpId="0" animBg="1"/>
      <p:bldP spid="51" grpId="0" animBg="1"/>
      <p:bldP spid="52" grpId="0" animBg="1"/>
      <p:bldP spid="53" grpId="0" animBg="1"/>
      <p:bldP spid="5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0"/>
            <a:ext cx="47244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HT-0981 958 466\Desktop\BAI THI TRUYEN PHUONG DUNG\TU LIEU PHUONG\ANH NEN\imagesCAROCO5Q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99" y="0"/>
            <a:ext cx="9372600" cy="6853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HT-0981 958 466\Desktop\lam e ve nuoc\Luu-y-bao-ve-suc-khoe-cua-tre-mua-mua_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0"/>
            <a:ext cx="4648200" cy="686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Rectangle 1" hidden="1"/>
          <p:cNvSpPr>
            <a:spLocks/>
          </p:cNvSpPr>
          <p:nvPr>
            <p:custDataLst>
              <p:tags r:id="rId4"/>
            </p:custDataLst>
          </p:nvPr>
        </p:nvSpPr>
        <p:spPr>
          <a:xfrm>
            <a:off x="0" y="0"/>
            <a:ext cx="9144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24579" name="Picture 3" descr="C:\Users\DELLI3\Desktop\E-LEARNING - SU KI DIEU CUA NUOC\ảnh Cảnh mưa\mua, hoa, cay.gif"/>
          <p:cNvPicPr>
            <a:picLocks noChangeAspect="1" noChangeArrowheads="1" noCrop="1"/>
          </p:cNvPicPr>
          <p:nvPr>
            <p:custDataLst>
              <p:tags r:id="rId5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-48492"/>
            <a:ext cx="4700154" cy="709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6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167" y="-54561"/>
            <a:ext cx="4700587" cy="6853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82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125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457200" y="76200"/>
            <a:ext cx="8153400" cy="6858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HĐ2: </a:t>
            </a:r>
            <a:r>
              <a:rPr lang="en-US" sz="2800" b="1" dirty="0" err="1">
                <a:solidFill>
                  <a:srgbClr val="C00000"/>
                </a:solidFill>
              </a:rPr>
              <a:t>K</a:t>
            </a:r>
            <a:r>
              <a:rPr lang="en-US" sz="2800" b="1" dirty="0" err="1" smtClean="0">
                <a:solidFill>
                  <a:srgbClr val="C00000"/>
                </a:solidFill>
              </a:rPr>
              <a:t>hám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phá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điều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kì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diệu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của</a:t>
            </a:r>
            <a:r>
              <a:rPr lang="en-US" sz="2800" b="1" dirty="0" smtClean="0">
                <a:solidFill>
                  <a:srgbClr val="C00000"/>
                </a:solidFill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</a:rPr>
              <a:t>nước</a:t>
            </a:r>
            <a:endParaRPr lang="en-US" sz="2800" b="1" dirty="0">
              <a:solidFill>
                <a:srgbClr val="C00000"/>
              </a:solidFill>
            </a:endParaRPr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067800" cy="5754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>
            <p:custDataLst>
              <p:tags r:id="rId4"/>
            </p:custDataLst>
          </p:nvPr>
        </p:nvSpPr>
        <p:spPr>
          <a:xfrm>
            <a:off x="1981200" y="6457952"/>
            <a:ext cx="58483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u="sng" dirty="0">
                <a:latin typeface="Arial" pitchFamily="34" charset="0"/>
                <a:cs typeface="Arial" pitchFamily="34" charset="0"/>
                <a:hlinkClick r:id="rId10"/>
              </a:rPr>
              <a:t>https://www.youtube.com/watch?v=U4y-RhxIz4w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5489" name="ShockwaveFlash1" r:id="rId5" imgW="8610480" imgH="4800600"/>
        </mc:Choice>
        <mc:Fallback>
          <p:control name="ShockwaveFlash1" r:id="rId5" imgW="8610480" imgH="4800600">
            <p:pic>
              <p:nvPicPr>
                <p:cNvPr id="3" name="ShockwaveFlash1"/>
                <p:cNvPicPr preferRelativeResize="0">
                  <a:picLocks noChangeArrowheads="1" noChangeShapeType="1"/>
                </p:cNvPicPr>
                <p:nvPr>
                  <p:custDataLst>
                    <p:tags r:id="rId6"/>
                  </p:custDataLst>
                </p:nvPr>
              </p:nvPicPr>
              <p:blipFill>
                <a:blip r:embed="rId11"/>
                <a:srcRect/>
                <a:stretch>
                  <a:fillRect/>
                </a:stretch>
              </p:blipFill>
              <p:spPr bwMode="auto">
                <a:xfrm>
                  <a:off x="228600" y="838200"/>
                  <a:ext cx="8610600" cy="48006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8338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E-LEARNING - SỰ KÌ DIỆU CỦA NƯỚC\TU LIEU\anh- hong dung\Picture3.png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219" y="5681690"/>
            <a:ext cx="1120717" cy="48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967933" y="228600"/>
            <a:ext cx="8229600" cy="846679"/>
          </a:xfrm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2800" b="1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Đâu là quá trình tạo thành mưa?</a:t>
            </a:r>
            <a:endParaRPr lang="en-US" sz="28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mmprod_feedback_7002"/>
          <p:cNvSpPr/>
          <p:nvPr>
            <p:custDataLst>
              <p:tags r:id="rId3"/>
            </p:custDataLst>
          </p:nvPr>
        </p:nvSpPr>
        <p:spPr>
          <a:xfrm>
            <a:off x="3108989" y="710739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Sai rồi, bấm chuột để tiếp tục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1" name="mmprod_feedback_7011"/>
          <p:cNvSpPr/>
          <p:nvPr>
            <p:custDataLst>
              <p:tags r:id="rId4"/>
            </p:custDataLst>
          </p:nvPr>
        </p:nvSpPr>
        <p:spPr>
          <a:xfrm>
            <a:off x="2521527" y="7446841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smtClean="0">
                <a:latin typeface="Arial" panose="020B0604020202020204" pitchFamily="34" charset="0"/>
              </a:rPr>
              <a:t>Bạn chưa hoàn thành câu hỏi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2" name="mmprod_feedback_7007"/>
          <p:cNvSpPr/>
          <p:nvPr>
            <p:custDataLst>
              <p:tags r:id="rId5"/>
            </p:custDataLst>
          </p:nvPr>
        </p:nvSpPr>
        <p:spPr>
          <a:xfrm>
            <a:off x="2706624" y="7647720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 dirty="0" smtClean="0">
                <a:latin typeface="Arial" panose="020B0604020202020204" pitchFamily="34" charset="0"/>
              </a:rPr>
              <a:t>Bạn phải trả lời câu hỏi trước khi chuyển sang câu khác</a:t>
            </a:r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25" name="mmprod_Button104"/>
          <p:cNvGrpSpPr/>
          <p:nvPr>
            <p:custDataLst>
              <p:tags r:id="rId6"/>
            </p:custDataLst>
          </p:nvPr>
        </p:nvGrpSpPr>
        <p:grpSpPr>
          <a:xfrm>
            <a:off x="6327986" y="5706699"/>
            <a:ext cx="1201489" cy="598731"/>
            <a:chOff x="6306819" y="5668918"/>
            <a:chExt cx="1201489" cy="457245"/>
          </a:xfrm>
        </p:grpSpPr>
        <p:sp>
          <p:nvSpPr>
            <p:cNvPr id="23" name="mmprod_ButtonShape104"/>
            <p:cNvSpPr/>
            <p:nvPr>
              <p:custDataLst>
                <p:tags r:id="rId33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5"/>
            <p:cNvSpPr/>
            <p:nvPr>
              <p:custDataLst>
                <p:tags r:id="rId34"/>
              </p:custDataLst>
            </p:nvPr>
          </p:nvSpPr>
          <p:spPr>
            <a:xfrm>
              <a:off x="6306819" y="5668918"/>
              <a:ext cx="1201489" cy="457245"/>
            </a:xfrm>
            <a:prstGeom prst="roundRect">
              <a:avLst/>
            </a:prstGeom>
            <a:solidFill>
              <a:srgbClr val="00B05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TRẢ LỜI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grpSp>
        <p:nvGrpSpPr>
          <p:cNvPr id="28" name="mmprod_Button106"/>
          <p:cNvGrpSpPr/>
          <p:nvPr>
            <p:custDataLst>
              <p:tags r:id="rId7"/>
            </p:custDataLst>
          </p:nvPr>
        </p:nvGrpSpPr>
        <p:grpSpPr>
          <a:xfrm>
            <a:off x="7529475" y="5689807"/>
            <a:ext cx="1145540" cy="615623"/>
            <a:chOff x="7541260" y="5718826"/>
            <a:chExt cx="1145540" cy="407337"/>
          </a:xfrm>
        </p:grpSpPr>
        <p:sp>
          <p:nvSpPr>
            <p:cNvPr id="26" name="mmprod_ButtonShape106"/>
            <p:cNvSpPr/>
            <p:nvPr>
              <p:custDataLst>
                <p:tags r:id="rId31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7" name="mmprod_ButtonText107"/>
            <p:cNvSpPr/>
            <p:nvPr>
              <p:custDataLst>
                <p:tags r:id="rId32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solidFill>
              <a:srgbClr val="FF0000"/>
            </a:solidFill>
            <a:ln w="15875" cap="flat" cmpd="sng" algn="ctr">
              <a:noFill/>
              <a:prstDash val="soli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 smtClean="0">
                  <a:solidFill>
                    <a:srgbClr val="2B333C"/>
                  </a:solidFill>
                  <a:latin typeface="Arial" panose="020B0604020202020204" pitchFamily="34" charset="0"/>
                  <a:cs typeface="Arial" pitchFamily="34" charset="0"/>
                </a:rPr>
                <a:t>LÀM LẠI</a:t>
              </a:r>
              <a:endParaRPr lang="en-US" sz="1400" dirty="0">
                <a:solidFill>
                  <a:srgbClr val="2B333C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</p:grpSp>
      <p:sp>
        <p:nvSpPr>
          <p:cNvPr id="25623" name="mmprod_feedback_7000"/>
          <p:cNvSpPr/>
          <p:nvPr>
            <p:custDataLst>
              <p:tags r:id="rId8"/>
            </p:custDataLst>
          </p:nvPr>
        </p:nvSpPr>
        <p:spPr>
          <a:xfrm>
            <a:off x="2057400" y="5443213"/>
            <a:ext cx="1395099" cy="823829"/>
          </a:xfrm>
          <a:prstGeom prst="rect">
            <a:avLst/>
          </a:prstGeom>
          <a:blipFill>
            <a:blip r:embed="rId38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25625" name="Picture 9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00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6" name="Picture 10"/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5" y="0"/>
            <a:ext cx="152400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7" name="Picture 11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69" y="5359101"/>
            <a:ext cx="1603375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28" name="Picture 12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06204">
            <a:off x="7815820" y="5516613"/>
            <a:ext cx="1515669" cy="1389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mmprod_feedback_7004"/>
          <p:cNvSpPr/>
          <p:nvPr>
            <p:custDataLst>
              <p:tags r:id="rId9"/>
            </p:custDataLst>
          </p:nvPr>
        </p:nvSpPr>
        <p:spPr>
          <a:xfrm>
            <a:off x="3905931" y="5519966"/>
            <a:ext cx="1504269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latin typeface="Arial" panose="020B0604020202020204" pitchFamily="34" charset="0"/>
              </a:rPr>
              <a:t>Thử</a:t>
            </a:r>
            <a:r>
              <a:rPr lang="en-US" dirty="0" smtClean="0">
                <a:latin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</a:rPr>
              <a:t>lại</a:t>
            </a: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1" name="mmprod_feedback_7004"/>
          <p:cNvSpPr/>
          <p:nvPr>
            <p:custDataLst>
              <p:tags r:id="rId10"/>
            </p:custDataLst>
          </p:nvPr>
        </p:nvSpPr>
        <p:spPr>
          <a:xfrm>
            <a:off x="3799049" y="5447859"/>
            <a:ext cx="1611151" cy="819183"/>
          </a:xfrm>
          <a:prstGeom prst="rect">
            <a:avLst/>
          </a:prstGeom>
          <a:blipFill>
            <a:blip r:embed="rId42"/>
            <a:stretch>
              <a:fillRect/>
            </a:stretch>
          </a:blip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Thử</a:t>
            </a:r>
            <a:r>
              <a:rPr lang="en-US" dirty="0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itchFamily="34" charset="0"/>
              </a:rPr>
              <a:t>lại</a:t>
            </a:r>
            <a:endParaRPr lang="en-US" dirty="0">
              <a:solidFill>
                <a:schemeClr val="tx1"/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pic>
        <p:nvPicPr>
          <p:cNvPr id="35" name="Content Placeholder 3" descr="1139224641_e9e7e4510f.jpg"/>
          <p:cNvPicPr>
            <a:picLocks noChangeAspect="1"/>
          </p:cNvPicPr>
          <p:nvPr/>
        </p:nvPicPr>
        <p:blipFill>
          <a:blip r:embed="rId43"/>
          <a:srcRect/>
          <a:stretch>
            <a:fillRect/>
          </a:stretch>
        </p:blipFill>
        <p:spPr bwMode="auto">
          <a:xfrm>
            <a:off x="210321" y="1492890"/>
            <a:ext cx="2741701" cy="3429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" name="Picture 5"/>
          <p:cNvPicPr>
            <a:picLocks noChangeAspect="1" noChangeArrowheads="1"/>
          </p:cNvPicPr>
          <p:nvPr/>
        </p:nvPicPr>
        <p:blipFill>
          <a:blip r:embed="rId4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6243" y="1523814"/>
            <a:ext cx="1504721" cy="1293460"/>
          </a:xfrm>
          <a:prstGeom prst="rect">
            <a:avLst/>
          </a:prstGeom>
          <a:noFill/>
        </p:spPr>
      </p:pic>
      <p:pic>
        <p:nvPicPr>
          <p:cNvPr id="46" name="Picture 13"/>
          <p:cNvPicPr>
            <a:picLocks noChangeAspect="1" noChangeArrowheads="1"/>
          </p:cNvPicPr>
          <p:nvPr/>
        </p:nvPicPr>
        <p:blipFill>
          <a:blip r:embed="rId4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613937" y="4321654"/>
            <a:ext cx="217998" cy="347434"/>
          </a:xfrm>
          <a:prstGeom prst="rect">
            <a:avLst/>
          </a:prstGeom>
          <a:noFill/>
        </p:spPr>
      </p:pic>
      <p:pic>
        <p:nvPicPr>
          <p:cNvPr id="54" name="Picture 19"/>
          <p:cNvPicPr>
            <a:picLocks noChangeAspect="1" noChangeArrowheads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88771" y="3985309"/>
            <a:ext cx="171393" cy="374607"/>
          </a:xfrm>
          <a:prstGeom prst="rect">
            <a:avLst/>
          </a:prstGeom>
          <a:noFill/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4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1532691" y="4495371"/>
            <a:ext cx="188272" cy="329475"/>
          </a:xfrm>
          <a:prstGeom prst="rect">
            <a:avLst/>
          </a:prstGeom>
          <a:noFill/>
        </p:spPr>
      </p:pic>
      <p:pic>
        <p:nvPicPr>
          <p:cNvPr id="56" name="Picture 13"/>
          <p:cNvPicPr>
            <a:picLocks noChangeAspect="1" noChangeArrowheads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404629" y="3764973"/>
            <a:ext cx="233796" cy="363683"/>
          </a:xfrm>
          <a:prstGeom prst="rect">
            <a:avLst/>
          </a:prstGeom>
          <a:noFill/>
        </p:spPr>
      </p:pic>
      <p:pic>
        <p:nvPicPr>
          <p:cNvPr id="57" name="Picture 18"/>
          <p:cNvPicPr>
            <a:picLocks noChangeAspect="1" noChangeArrowheads="1"/>
          </p:cNvPicPr>
          <p:nvPr/>
        </p:nvPicPr>
        <p:blipFill>
          <a:blip r:embed="rId4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2384714" y="4495371"/>
            <a:ext cx="192230" cy="336402"/>
          </a:xfrm>
          <a:prstGeom prst="rect">
            <a:avLst/>
          </a:prstGeom>
          <a:noFill/>
        </p:spPr>
      </p:pic>
      <p:pic>
        <p:nvPicPr>
          <p:cNvPr id="58" name="Picture 14"/>
          <p:cNvPicPr>
            <a:picLocks noChangeAspect="1" noChangeArrowheads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381001" y="3764973"/>
            <a:ext cx="232937" cy="407640"/>
          </a:xfrm>
          <a:prstGeom prst="rect">
            <a:avLst/>
          </a:prstGeom>
          <a:noFill/>
        </p:spPr>
      </p:pic>
      <p:pic>
        <p:nvPicPr>
          <p:cNvPr id="59" name="Picture 16"/>
          <p:cNvPicPr>
            <a:picLocks noChangeAspect="1" noChangeArrowheads="1"/>
          </p:cNvPicPr>
          <p:nvPr/>
        </p:nvPicPr>
        <p:blipFill>
          <a:blip r:embed="rId5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6081" r="17587"/>
          <a:stretch>
            <a:fillRect/>
          </a:stretch>
        </p:blipFill>
        <p:spPr bwMode="auto">
          <a:xfrm>
            <a:off x="968603" y="3734097"/>
            <a:ext cx="253645" cy="394559"/>
          </a:xfrm>
          <a:prstGeom prst="rect">
            <a:avLst/>
          </a:prstGeom>
          <a:noFill/>
        </p:spPr>
      </p:pic>
      <p:sp>
        <p:nvSpPr>
          <p:cNvPr id="64" name="Cloud"/>
          <p:cNvSpPr>
            <a:spLocks noChangeAspect="1" noEditPoints="1" noChangeArrowheads="1"/>
          </p:cNvSpPr>
          <p:nvPr>
            <p:custDataLst>
              <p:tags r:id="rId11"/>
            </p:custDataLst>
          </p:nvPr>
        </p:nvSpPr>
        <p:spPr bwMode="auto">
          <a:xfrm>
            <a:off x="3112968" y="1471151"/>
            <a:ext cx="2816272" cy="335369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4D4D4D"/>
          </a:solidFill>
          <a:ln w="9525">
            <a:solidFill>
              <a:schemeClr val="accent1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65" name="Group 61"/>
          <p:cNvGrpSpPr>
            <a:grpSpLocks/>
          </p:cNvGrpSpPr>
          <p:nvPr/>
        </p:nvGrpSpPr>
        <p:grpSpPr bwMode="auto">
          <a:xfrm>
            <a:off x="3819831" y="2865442"/>
            <a:ext cx="1675279" cy="2142977"/>
            <a:chOff x="576" y="2688"/>
            <a:chExt cx="1632" cy="1344"/>
          </a:xfrm>
        </p:grpSpPr>
        <p:pic>
          <p:nvPicPr>
            <p:cNvPr id="66" name="Picture 62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576" y="273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7" name="Picture 63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864" y="2688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8" name="Picture 64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672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69" name="Picture 65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104" y="312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0" name="Picture 66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680" y="3072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1" name="Picture 67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056" y="3696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2" name="Picture 68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2064" y="3360"/>
              <a:ext cx="144" cy="336"/>
            </a:xfrm>
            <a:prstGeom prst="rect">
              <a:avLst/>
            </a:prstGeom>
            <a:noFill/>
          </p:spPr>
        </p:pic>
        <p:pic>
          <p:nvPicPr>
            <p:cNvPr id="73" name="Picture 69" descr="nuoc mat Copy of scan0015"/>
            <p:cNvPicPr>
              <a:picLocks noChangeAspect="1" noChangeArrowheads="1"/>
            </p:cNvPicPr>
            <p:nvPr/>
          </p:nvPicPr>
          <p:blipFill>
            <a:blip r:embed="rId52"/>
            <a:srcRect/>
            <a:stretch>
              <a:fillRect/>
            </a:stretch>
          </p:blipFill>
          <p:spPr bwMode="auto">
            <a:xfrm>
              <a:off x="1536" y="3504"/>
              <a:ext cx="144" cy="336"/>
            </a:xfrm>
            <a:prstGeom prst="rect">
              <a:avLst/>
            </a:prstGeom>
            <a:noFill/>
          </p:spPr>
        </p:pic>
      </p:grpSp>
      <p:sp>
        <p:nvSpPr>
          <p:cNvPr id="74" name="AutoShape 106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 rot="2918350">
            <a:off x="4023755" y="2066896"/>
            <a:ext cx="336927" cy="1219184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75" name="AutoShape 21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 rot="2918350">
            <a:off x="4816249" y="2628564"/>
            <a:ext cx="287973" cy="1284906"/>
          </a:xfrm>
          <a:prstGeom prst="lightningBol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5" name="Cloud"/>
          <p:cNvSpPr>
            <a:spLocks noChangeAspect="1" noEditPoints="1" noChangeArrowheads="1"/>
          </p:cNvSpPr>
          <p:nvPr>
            <p:custDataLst>
              <p:tags r:id="rId14"/>
            </p:custDataLst>
          </p:nvPr>
        </p:nvSpPr>
        <p:spPr bwMode="auto">
          <a:xfrm>
            <a:off x="6225300" y="1453281"/>
            <a:ext cx="2743200" cy="3360065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-1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-1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-1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49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1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66FFFF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86" name="Group 35"/>
          <p:cNvGrpSpPr>
            <a:grpSpLocks/>
          </p:cNvGrpSpPr>
          <p:nvPr>
            <p:custDataLst>
              <p:tags r:id="rId15"/>
            </p:custDataLst>
          </p:nvPr>
        </p:nvGrpSpPr>
        <p:grpSpPr bwMode="auto">
          <a:xfrm>
            <a:off x="7014958" y="2555893"/>
            <a:ext cx="1466323" cy="1534107"/>
            <a:chOff x="672" y="768"/>
            <a:chExt cx="144" cy="144"/>
          </a:xfrm>
        </p:grpSpPr>
        <p:sp>
          <p:nvSpPr>
            <p:cNvPr id="87" name="Oval 36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68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Oval 37"/>
            <p:cNvSpPr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672" y="768"/>
              <a:ext cx="48" cy="48"/>
            </a:xfrm>
            <a:prstGeom prst="ellipse">
              <a:avLst/>
            </a:prstGeom>
            <a:solidFill>
              <a:srgbClr val="000000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9" name="AutoShape 38"/>
            <p:cNvSpPr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 rot="16200000">
              <a:off x="696" y="840"/>
              <a:ext cx="48" cy="96"/>
            </a:xfrm>
            <a:prstGeom prst="moon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8" name="mmprod_answer10757"/>
          <p:cNvGrpSpPr/>
          <p:nvPr>
            <p:custDataLst>
              <p:tags r:id="rId16"/>
            </p:custDataLst>
          </p:nvPr>
        </p:nvGrpSpPr>
        <p:grpSpPr>
          <a:xfrm>
            <a:off x="216243" y="1323463"/>
            <a:ext cx="2650920" cy="3336645"/>
            <a:chOff x="216243" y="1323463"/>
            <a:chExt cx="2650920" cy="3336645"/>
          </a:xfrm>
        </p:grpSpPr>
        <p:sp>
          <p:nvSpPr>
            <p:cNvPr id="3" name="mmprod_s1_10757"/>
            <p:cNvSpPr/>
            <p:nvPr>
              <p:custDataLst>
                <p:tags r:id="rId25"/>
              </p:custDataLst>
            </p:nvPr>
          </p:nvSpPr>
          <p:spPr>
            <a:xfrm>
              <a:off x="216243" y="1323463"/>
              <a:ext cx="2650920" cy="333664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mmprod_s2_10757"/>
            <p:cNvSpPr txBox="1"/>
            <p:nvPr>
              <p:custDataLst>
                <p:tags r:id="rId26"/>
              </p:custDataLst>
            </p:nvPr>
          </p:nvSpPr>
          <p:spPr>
            <a:xfrm>
              <a:off x="216243" y="2658122"/>
              <a:ext cx="2650920" cy="6673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1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7" name="mmprod_s3_10757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1276611" y="3325449"/>
              <a:ext cx="254058" cy="254058"/>
            </a:xfrm>
            <a:prstGeom prst="rect">
              <a:avLst/>
            </a:prstGeom>
          </p:spPr>
        </p:pic>
      </p:grpSp>
      <p:grpSp>
        <p:nvGrpSpPr>
          <p:cNvPr id="29" name="mmprod_answer10758"/>
          <p:cNvGrpSpPr/>
          <p:nvPr>
            <p:custDataLst>
              <p:tags r:id="rId17"/>
            </p:custDataLst>
          </p:nvPr>
        </p:nvGrpSpPr>
        <p:grpSpPr>
          <a:xfrm>
            <a:off x="3452499" y="1404532"/>
            <a:ext cx="2353941" cy="3090839"/>
            <a:chOff x="3452499" y="1404532"/>
            <a:chExt cx="2353941" cy="3090839"/>
          </a:xfrm>
        </p:grpSpPr>
        <p:sp>
          <p:nvSpPr>
            <p:cNvPr id="7" name="mmprod_s1_10758"/>
            <p:cNvSpPr/>
            <p:nvPr>
              <p:custDataLst>
                <p:tags r:id="rId22"/>
              </p:custDataLst>
            </p:nvPr>
          </p:nvSpPr>
          <p:spPr>
            <a:xfrm>
              <a:off x="3452499" y="1404532"/>
              <a:ext cx="2353941" cy="309083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mprod_s2_10758"/>
            <p:cNvSpPr txBox="1"/>
            <p:nvPr>
              <p:custDataLst>
                <p:tags r:id="rId23"/>
              </p:custDataLst>
            </p:nvPr>
          </p:nvSpPr>
          <p:spPr>
            <a:xfrm>
              <a:off x="3452499" y="2640868"/>
              <a:ext cx="2353941" cy="6181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2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19" name="mmprod_s3_1075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4394075" y="3259035"/>
              <a:ext cx="254058" cy="254058"/>
            </a:xfrm>
            <a:prstGeom prst="rect">
              <a:avLst/>
            </a:prstGeom>
          </p:spPr>
        </p:pic>
      </p:grpSp>
      <p:grpSp>
        <p:nvGrpSpPr>
          <p:cNvPr id="31" name="mmprod_answer10759"/>
          <p:cNvGrpSpPr/>
          <p:nvPr>
            <p:custDataLst>
              <p:tags r:id="rId18"/>
            </p:custDataLst>
          </p:nvPr>
        </p:nvGrpSpPr>
        <p:grpSpPr>
          <a:xfrm>
            <a:off x="6443062" y="1676400"/>
            <a:ext cx="2525438" cy="2752895"/>
            <a:chOff x="6443062" y="1676400"/>
            <a:chExt cx="2525438" cy="2752895"/>
          </a:xfrm>
        </p:grpSpPr>
        <p:sp>
          <p:nvSpPr>
            <p:cNvPr id="11" name="mmprod_s1_10759"/>
            <p:cNvSpPr/>
            <p:nvPr>
              <p:custDataLst>
                <p:tags r:id="rId19"/>
              </p:custDataLst>
            </p:nvPr>
          </p:nvSpPr>
          <p:spPr>
            <a:xfrm>
              <a:off x="6443062" y="1676400"/>
              <a:ext cx="2525438" cy="2752895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mmprod_s2_10759"/>
            <p:cNvSpPr txBox="1"/>
            <p:nvPr>
              <p:custDataLst>
                <p:tags r:id="rId20"/>
              </p:custDataLst>
            </p:nvPr>
          </p:nvSpPr>
          <p:spPr>
            <a:xfrm>
              <a:off x="6443062" y="2777558"/>
              <a:ext cx="2525438" cy="5505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pPr algn="ctr"/>
              <a:r>
                <a:rPr lang="en-US" sz="2800" smtClean="0">
                  <a:latin typeface="Arial" panose="020B0604020202020204" pitchFamily="34" charset="0"/>
                </a:rPr>
                <a:t>Hot Spot 3</a:t>
              </a:r>
              <a:endParaRPr lang="en-US" sz="2800" dirty="0">
                <a:latin typeface="Arial" panose="020B0604020202020204" pitchFamily="34" charset="0"/>
              </a:endParaRPr>
            </a:p>
          </p:txBody>
        </p:sp>
        <p:pic>
          <p:nvPicPr>
            <p:cNvPr id="30" name="mmprod_s3_1075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link="rId53"/>
            <a:stretch>
              <a:fillRect/>
            </a:stretch>
          </p:blipFill>
          <p:spPr>
            <a:xfrm>
              <a:off x="7453237" y="3328137"/>
              <a:ext cx="254058" cy="254058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094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8" presetClass="entr" presetSubtype="1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75" grpId="0" animBg="1"/>
      <p:bldP spid="75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4861PHOTO" val="/9j/4AAQSkZJRgABAQAAAQABAAD/2wBDAAMCAgMCAgMDAwMEAwMEBQgFBQQEBQoHBwYIDAoMDAsKCwsNDhIQDQ4RDgsLEBYQERMUFRUVDA8XGBYUGBIUFRT/2wBDAQMEBAUEBQkFBQkUDQsNFBQUFBQUFBQUFBQUFBQUFBQUFBQUFBQUFBQUFBQUFBQUFBQUFBQUFBQUFBQUFBQUFBT/wAARCA3gB9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dT/ap+zZ8v8Afo9//HqP++f9qvKLB0VP7rvTPuU9E/2v/HaeiL/DVAMRPno2Nt/2P4afv+f7tD7XXdQAzY33/lo2bP4qeib/APcp38e3bs/u1IDUT5KNi799Gz7/AN7fR8yfdWgA/jo/gp7o21N3zv8A7C07+982ygCL/fo2fPTtjIiblo2f990AN2UIi1Ls3qlGzfs/v0ACJv8A4lSmPT6Zv/2KAGon39vz07Z8u2n/AH6PvvQAffX/AG6Z/B/cp6J86NR8v3WoKB93/AKZsqZE+b7rbP8Abpn3Kj7QFR32P/trUybnX/bqG8/8e/uUWfyb/vbHaoAt/wB6hPkT5af9z/gdCVfvEhspmxvvfx0+nf3P46sCLZ8iUbGf7u3/AH6en3H3fwUbFRt3/stADKfs+T+5RsbyvvL/AMApyPs30AN2f98UzYybNy1Y+V/9+mfMlADURaESnbFdk+Vqf9z5f4KCiv8Acp7/AMH8FOf+61CIu1G3fLQSN2bNlGz+7Tk3P/D/ALtP3t93fsoAi2P92hP7tO2fN81Hy7qCgf8Ag/gpvzbql3LT9m9agCulGxkqVE/8co2f7yUcxIx0+T71RJ8n+3VjyVRaP91fkqwGIlGxtrtT6P46AIn+/tb+P7tO7tUyI3z7v+A1DsZN+5fn/wBigoEh+Xf81Hy/PUyfOr/NUPlPUAGxdqfNT1+/Rs+f5tuyjZ9/auz/AH6CeYNjf3f+AUzZ/wB91NTHT5dzffoKIkRv7y0On95ql/g+7T4fnf5l+SoAi2c7mb79Iiffanunzvt+5u+4lM2UAD/7NEO2pvldU+7ULps+61AD/wDabbTH/gan/LT9mz/YegCHY277/wAlG+n+Sv8AFR5K7ttADP4fvb6NjP8AdWn7VoeFtn3qPdAZ8yU/5tvy08/cSj/a+X5KAIn+TZuWkd/vt/45T/4UVf8AxyjY3/A6AIs/7HyUIn92pfmdqfsoAhdPkoRF/wB96m/i20OnyotADPJ+fbRs8v8A26Pm3/w76en/AH3QBC/+zT9i7/8AdqX/AHV/4G7U3ZQAbFf+KmOn+UqWjp/sUANemTJsVKenz/K21/lo2fN97Ym6gBiJv2U/Zs37lp3y/wC0/wDt0roqL96gBn3/AJdtH9zdTvldvvf98U1E2NQATI3/AAOmfx0993z/ADb9n8FH/Av96gBj/L/9hTEf5P8AYqb5n/iWhNvzr9/ZQBCib020/wCVKlRP4ab/AB1YB/H/ALdB++lOT5GooAXZ/u1Ds/hqXZs2f3qHSoAbs2feo/j+7UuymJ8/8X8VAB8qf79Mf/VUv8dO+bdQA2nfx/7dL99KTZ/3ztoAif8A3ql2Ltpuz5/76U7Yf7tXEBqJvanIm2n7Pl+XbTEfZs+WjmJGp86/dWjZvVKc6bHf+5/DRs+RKsBv312tRs2bPlp2z/vujZQBF8yb/wCP+6lP/ufL89Sui7P4qYiKifdoAa6baNn36dsV/u7t9Gzfv+b56AGpu+6jf99rTtn96jY235l3/wC5Q+/+KgBr/wDj9D/x/wDjlOTbt/8AQaen8P8AsVAEWz5PlVnopyfItKn332t8r0cwDNg/u07+D7tK/wDe+4lI6fLuoAbs2NRs31LD860x0X73zb6OYBuxfvfwUbP4v/Q6c/yfdoT54v7lABs3tuX5KE2/xffo2rRs+b7vybfkoAE27U/v0OlP2Ltpn8SfNQAfc30J8/8AuUfcp+zY1HKAx02bKNm//Yenv/s/f/uPR/fbdRygMZPv/P8A98U3++u7/ep38FH33dvuVAA6fc21En3/ALv3al2b6PuL/vUFDX3/AD0In8VO++rtSp9ygCF0+V/4Eo2fIlSuny/7dNTft/2KCRiI2yj+OpfmRE3UPuRE2/x0ARU+j5t2+nI/8VBQbPkRqb5Ox3+ddlO376fvXdQBFuamff31K/3P7lN8n5v9ipAZT0+ff/H/ALFGzf8ALspyf3N1USNmhfY/3f8AZSoYUVFSrG/Yj/3Kbs2J8zUAMdNjp/cp+zfv+TY9OTa/zfNSu+xvu/PQAx02bPmpj7Xapd6//t0O7O/9x6AIkT+792mD7j1NsX/gFHk0FAiLsRfl30OnzbaY6Kny7aen3n/j/wBipAH/APHKZs+//cp6Ir7Km/8AiqAK2/Z8tMdN/wA33EqbZv8A9+j/AIDvqgGbP7tM/i27qmRPn+9Ttnz0AV0+dvvU/wCXdT3T+7R9z5m+41SSV/8AcofdU/8AD93ZTXTf92gBnf8A+Lo3/wCxT9n8G2jZQAxPk303/YqXZ/y1b7lPdN+zZ9+goh+5RvqbZs/vUbF20EkNP2b6Ni7flpmzZ8v8C0FAnz0bG+f5aen8dHyf/t0ARO//AH3Tvvq6rR/y2p+z+996gBuz5Eb/AMcpmz7/APHTvufK33P4Xo37N9ADdn/fdHT/AIDUuzfs3VFtagA+/sajZsV/vU50+7/7PQ/yJ91qCRvzbaKcfuJ96m/K/wDD8n9+goZtT+7TPm3bKe6N5tPRPv0AMfd/dp+z/d3/ANynJ/3x/v0f3GoAbTEqWhE+b/YoAbs3/N/dpj/fapfv/N/foz/nbQBF9x6ZsZ/7tTbN7UOlADPlpmzfR98f7dCJ86MrUAPRPko+X5Plof73+9T3T5KoCF/9mn7N9Gynv/BQSQ/w/N/FQ+5H2/36f/HR/f8A7/8AFQBFsb7v/j9O2tT3/wBqj+OgCLY27aq/71FSzP8Aw0x9yL/t/wAVADdj/dpPubG/2qmSjZ8v+2lADP8Avqmp/HTtny7qNn8TUANfb93+P/YoRKc6N8lDu393/gFWBF9ynvD8lO/3vuU3/gf8VQAzY2z5aN9P/v8AzUOnyP8AeoAZ7fL/AL9Ef3f9in7Gej5nV6AGbN60bKfs2f79M37/AL1ADPvp+6WjZvT+49P/APHP9in79/y7vu0AV/8AgVO+X5KeiJJR/eoAidGRk/j3Uf391OT+7Rsbbt+XdQA103rRsZN9H8SbW+f/AG6P46Chmxdu7d89M2Nnd/BVn76Ujp9ygCLY26jY38H/AHxT3T+7RsoArzf7e35aciVNsX/9umbPn+Xd89AEKJv37f4ae6b3+98lPRPvf3Gof/d2UAXflddu356bs+TdtqWonT+7XQSO3t8lGz5KEfbQfuJQAfN70Ii09E+bd9yn/wAO6pAZso371Rn+SjZ827dTMt/coANjJRU2z56Pv0AM2fI/zUfc+b79P/h+ahPk37W/77oAPLV/mbdQ8Pz0b1ffup3zO33f93fQBF/B/t0J8j7qfs/77pn3922gAo+bdT/ubKc/zt/DvoAaibGoR97v8q7/AO/TkTem1W+5RsoAV938TLTP4/8AgNO2fw0fwf3KCg/j/hpp++lO/wCA0OivsaoAz7/f89FmjbE+9vdvvu1Xtm/5dqv/AL9EKbGf+5RygOT/ANApRu2//EUlP2rVgRP/AMC307Y396jZT9lBIx/n+81P++v3qPv/ACqtGxPu0AM3/wDfdGzfT9i/JR/FuoAZ8yU//YodPk/2Kf8AfTdQUM++v9yhPv7f4GooT5/vfJQAbPnfc1P+bdTHf5v9inunyUEjNmxvlo2bF+an7N+yh/nagCF//HKPm+Sptn+3THoKD7nzU9PuUP8AwUbN/wDFQAfNvf8A9noRPk+b79CI396mI/zPuqCQH33o2Ns+WpX+fZt+Sm7GTftqwGb2+6y/8Ao+bf8AKrVLs/vU3+P/AOyoAH/74o2fL977lGz59v8ABTtm9fl3Om6gAdPl+am7/wDYof52oRFf5aAD5f4vv7qH/wC+6E+8ny0Pu3/d+f8AuUAM2So23+Cnony7aE/9AoR9++gocj/f/v010+T/AG/79CU7f/6DWIEWxv7vyU/Z/wB9/wC3Rv8Ak27fmp0KN/FQBF1/26l+ZNlCfJv+WhP/AB7+GgCJ0oRG3/M3yVYf73zLTNnybmoAb/H92hPnanfc/h30PuT/AGP9igAeHe/zVFsZPvfc/uPUqP8AxN8lP/g/ioJIv77fx0JDvX+5TnT+61P2MjpQBE6ND8q/8Cp39zb8+6num9vvUzZs2fN/wOgoNjJs+ZaPmTf/AHKPuU9E/h/ioAZ/3zsp/wDF93fRT0+fe22gCF9qfw0/Z/FRs+eh5tm/5aABKPJ3r8y7KZ52xE2/8Co+0/72+gA/2Vpfl/vfPSI/zJ/BRsZP+BVfugN+ZP4Wp2xfkpv3F/2/4qcj/Kny1AD6KPuUP8jUAMT/AGW+SnvDRs+5tp9AEP8AG/3ko2fuk+b56fs+/wDLQj7/APYoAYj/AMK0bF2bKf8Af3Mv3KPl3bKAG/M+xW/77pPlT5Vp/wDC60bPm/4FVkh/B8zKnzUx02Nup6Iqf7lP/joAhR/7vz0J97c336PuD/bp7uv8KtQAPt+7TNmx/wDbp+zzPn+/sp9QUQ7G3Jsp7/ef7tH3z/sU/f8AvferAY77/wCH56IUX/vqnv8APEnzb/8AYejZ/s/JuoAY6NsT5aE+7/t/3NtPo/ifb/FVkkP3Gepvv76Ym3d83z/3qf8Ax/xUAM+V9lH35f8AYp9Gxvu/cqAGbKHTev8ADQfvpQPuPVgH/fNA++9Dv822n7960AQp8i/ep+z5U/v0/Z8/yrQ6UAH73+H7lMdN7fN9+pdn8VN+b+FaAGD7j0/7/wDwCjYv/fNCfO7NQAz5kb5Wo/3mo/joRF/4H/fdqAD5afsVEfbTNnzf7FPk++lADHffso3099qbPm+9TNm/ZQAPDsl3fwfw0J86Ptaj5X/h+7QjqkT/ANxqADfv+VqN+99u2np9/wC9TNmz5v46gARNjf7b0bP7vyU99tH+p/8Ai6AIUTY38Xzfd/26m+v/AACh/wDvtG+ejeyf7n9ygBnyv826n7mof5P9t/4ads/vff8A9ipAb2Wj5XodP4qZs+583yUigdGT5vlR/wC5Qn+0uynpMv3tv3v46H3UAM/vr/BQ6UU/Z9xfmoAZ9/7tM2N/eqb/AGm/8cofds3LtoJIf76r9+j/AH6e6UP8+ygoH/g/uPUWz/e+WpY/uPR5n8O2gCL5vvf+OU77/wDDT3/g2rRs+RPvUAH8W2j+L5l+5TE3O6U9HX56CQ/vUx6POV/lp+5aAGfNtdabs+X7tO2K/wA3zVMn92gCHZ833af8r/8AfVH99vl/3KNm9qAB0+b/ANCpn3B/t09Pn/hbZRs3/eoAP4P7lMRKe6b/AJaN+z5fv0cxQx0VH/2KHp/y0fK6/dqQGbNi0bPuf36fv/8AHaP9379ADNi7f9yj/e/77qaHds+X77ffqHZ/DuqgH/3v/ZKi++9OdN/zfco+b5KADf8AIlNm+T5d1SvtdqKCSJPnb7tO/wBnb/vPRsok+7/t1IDX+/8AN9+nbKN/391Gz5tzNQAbWqJE37/lqX770P8AIu3+9QBE7t93d/33T/8AlmlORF3ou37tH3Ff/eoKIk/go2Nuf5qfsbb93+L5qY6fxfcoAf8Ac2f3P7lH+7/4/TH+8/zUfMifM1AD/wC/8vz/AO9THT7/AMuyhH+R6e//AAKgBj/d+62xKE+dE+b/AIHR83/AKKAGfcH+3T0p/wDBTPmoAP46N/zf/F0JuSmfxbmX/vugke/yUx0+ZFX/AL4of/gVPRNnzfx0FB8qfeoH8f8Afoo2fL8rUAH8f3aPuP8ANT020xE/vUAM+Xany0/5U/36Ni7flanun7r/AG6AGbG/4Hupj/8Aj7UJuRqeiLs3MrbKADfsT/cprpsWnJ87uzUf+gUAV3+dd38dSony/N87/wC3Q6fPR9x9tAA6Mj03Y29Pu/7lOd/l/uUbP4lqgGolP/8AH0pju1H/AAGgA2b6P/Q/79O37H/vpR/wKgBuz/8AbpmypU+Rv4qN/wDDQA3/AH6Z8z7G20/770fLvT5fnoAHT5KPv/dofbTNlAD9jI33lpjp/F/BR/wGj/ZagkKY7/3ae/8AHQ6bF2/980AG/wCf7tRPUvzOv8VDps/2KAIv4vlqX7lFH99dzUAM/wDHPloRP71CJ9+n/c2fNvegBn36PuUO+/5f4Pu0fMibdtBQ10XZQkOz/Yp2z7ny0/8Ai+Wgki2bP9ynOn8ND7dm3d/3xTUdf9ygoYn935qPlTfT0/jb79H3Hf8AuUAQ797U/Yu6j+J/7lCbU+VvnagBj/7PyUO9TbKY/wBz7tADP9yj79P3xP8Aw7Kfs+//AHKAIfuUu/8Ah/gf+Okp/wBz+H5P7lAEXy/J81Cf+OU53X+Gj5fn/wDQ6ALez5d1MR91P37P9+j7nzL89dBI/wDgplH30dttP2ffb/xygA2bKP8A0Cj5f4qHTfsqQB03UL/BSfL/ALdL/HQAfN95qN9Of5/utv2UbF3fK1ADd/8Aeo+V99O2f7X/AACjZ/dWgBq/wU77/wAtCJ8v+3TU+T/gdADk+f8Au0fK9H8FD/fT/boAE/y9DpsdFod9nzUb1m2fN89AB/Ei0/Z/eb5aP4Ny0f79BQZT+41D7vu7f92h3ZPl/goT/eoANn8P3KZs+SpqH3bdqrvegBn3Nv8A7JRs2N/sUfxfN9+j/Urs/joANn3NtH9z/e+/T/uUbVoAZs3tT0/j+X/doT5GoRN+zdQAx/k2bae7r/CrVKkK1F8//AP92gAy39yhEX/lru/2acnz/wANH8SNQA3Y21t1O/uLRvZF2rTUf7/yUAO2bN/+1TX3f79O8779HzIj/wB+gBr/ACf/ALNCUnzbfN3Uv/AWoJBPuPTv+A0bFf5qHRU2f36ADZ/G3/jlGz5t1Gz+9QnyLQA//d+/TB99/u09PkR120z7n/fVAA779lN+X5/4P9ynvt+TbTnT+L+/UARI67d3zVK77F3/AMFMfbs+b+GhPkoAP++qPuf7f+xT0Te33qP9irAZ/wChrT3Rvk+Zd9H33dv79M2bH21AD/m+6vzv/sVF/DvX7n+xUuz5Gb+ChNv8P3aAGfxfL9+nojfxfPT3+Rv4f+AUf+h1BRFs2Nup2xX2Nup/8XzffodP9mgCHZs30J/d+ahE2f79Cff2/wB5qAFf7lJsZ/l+5U38f8VMfan3dtADdjO6Ky07Zsfduo2Lv309PkX73/fdAEL7v9qnuiR0f3ae+3Z91qAIdnzfdo+4ybqmTds+emOnzfL/AOP0AGzfvano+6oURk+9Uz/e3f8AoFWAPt3vQifcqHeyO/y09N33vvvUAPfbupm/5tvy09vv/wANM3/Iny0AP2L/AA0P9/8AuUxE/wCAPUqfP/dSgCJE/vfPT/8AZX+Ch/4NtGygAf5KZsR23KrVL8r7Pm+Vab8qNuoAY6b227fnWh0+f5VV/wC9T/7n8FGz+786f7FXECJHb5PlpyfP8u35/wC/Uv8AHR/t1ADdnz/3Kh/jqY7tnyffpmzfKm7/APZoAN7b/m/8coR1dPu/PT3+592h/vbdtAAn8a79n+3QifI+5vkpmzfQ8P8AE1ADH37k/gqbYm/b81CJ/dqVP4/moAi/3KPubGX7/wDcp2/e6LT+n+xQBX++u1v7/wA1P+b+GhE+/u/hqXa/92gkrv8Ac+b7lPTbu207Z8237lGxv4qAB037NtGxYXRaPufKv/jlNdNny/x0FDt++hP41/2qbs2LtWnP8ny7fkqwDZ/33TUfej/KtOT5G/26ET/doAan+7R5yv8Axf8AAKl8nZsdfk2/x0Pt+9u+ejmAYnyNTfvv/fqX77b/AOOjYu/dtqySv/wKpfO+RP4KP4t1P++z1HMBFsV/mbd/vpTvJVPm27P7tN+5voRG+f8AuJ/farAdRs30ffX/AG6P4H3fwUFDXh+438VG/wDutTvvttVtlGz/AGdj/wAVBIu/YrstIifJQib/AOH5Kf8A7dAAm75933KZ83vRvb/gdL/H/vfx0AI/z7N1H3G3LQifP/u09/8AdbZQBE8LOy07yfmf91/wOnoiuv8A6DTPm/2noAaiU532b6f83yUP/e/2qAK+yn/c2U59u/7tDpv+agASH5U203Ym5/l/74pjpv2bWZ3qXZUAL9z+789M/j+X53qX5f4fv0zYqfLUAN/j+7R5O/Z/6HT/AOH5qdsXfuagBny+9Nf/AMcqV4/uKtRf3FoAE+5R8yN91qdsXdR/Ht2tv/8AQKAG/wBxvv8A+/R9xKd3WjYqL935KCg+R9/yUI/+zRv+b5aML/foAb/BQ6fc2/3vv07YrvR9zZ/coAa7sn+3Q+/b/sUfLupzvsZNrfJQA37m/b9ymfcqwiLu2/femP8Af+7vdf7lADezUbF/4HUu/Zvpif7VAESffffT9m//AHP7lDfx07c1ADfv/wDAKZ5Py/MtSuipE7ffpv8AA6rQAxE3/N8uyh0V/wD2aptn7hHX+L71Ijr/ABUEkX3P+B09PkanI/z7W27KHT5Pu/IlAFd93yfL9/7tPR/mdvuPT0+58q7Hpmxd/wA//AqAJdn3P/ZKa7/8ApyJ89E27Y/y/NUgRffP+xT3+T5dv+7SJ9+nvudvlagoaiN/v0mzY33qX7jbfm+9Tvmdfm/vUAN++m2hH/hX7lHyojrTE/1Tt83+5QA9Pk3t/coTZ8i/3qcj70+78jU1PkoANi7/AP4imbPm+VqfD/rf9+mPNsXb8r/7FABTPv8A/fVS7P8AepqfI1AB/D/tvRtajeu/71P+ZPmoAh+433aN+/7tD/P8u6np/HVAM+433aam/wDiqxs3/Nto2bPlqSSF6Njf8Ap+V/uU/Yn3tv8A4/QBD833Vo2tUyJ/lKH/AINu2gor/wB5Wp2zZsb+7UzpTPl2bd1AEWzZ/EtGz+9Vh0XYn9+odh/u0ACbXpU/8f8A7lHy/wB356cm3d8tADHSotn8VWPuJ/tvR9xfvUARbVodN1Spt/36iTa/3aAGOmzZ/wCz09/ufxU7Z8vzU37iUAGz+7Rs+X5aE+f725Kds+X7336AG7F+7/H/ALFCJ/F/45Tn+Rd3zfN/4/R9z+6lAB3al371+7TP46cn3P8Ab3UAN/jpNn+9T33f3aP4n3UAN+4m7+OmbF+RVp7/ADr96h9v8O6gBnzfw0fM6bmp+/5KZs+T71UAbP8AgdGyj/d3f7VP2f3fufxPQAzY2773z0bGfZ/7JRvVP9ymf99UAP2fM+75/wDcpj/d3U/Zv/4B/fpmz+KgA2fIlN/uf7FS/wDAaNmygBqJs2N/309M+/vX79S/wUz/AL6oAb8rolGypX2pTNnz0ADvv/h+em+T/HR9z5WoRPkf5/koAH/u/wANCP8AI9H9xaET56CRjffp77tv3vkof/do/ufeoAP4KPvpRRs+fatBQP8AJTNi7PkWn/c/2/8AYofd/wAAoAZQ/wDBTn+/S7PkoAY6f3fn/wB+jZsR91Pk+7/t0x0Z/wCKgA2bPm+X5qZs2P8A7dP+4j/36Y/yf7H+3QAIlK/39v8AwCnP9z+/TH20ARJt3/8AAalSmv8Ae+ZqN/yf36AB/nf5qKd/6BTaAD7i/wC3TPv0/wCXbTETYtAA+37qffofclH3Jfl/4E9H8FADNmzf8tFP/i2093+//sUAS/Nuen7Nn+3/ALH9ynJ/G1H8f+3XQSN2fJ833KNm9f4qd9yigAyv9ym79+ynf7W3YlD/AMFLlAb81PTa6fdpE3f8Af7z0/8A4DSAi2bG+WpUTeqf7VMR/v8A9+n/AHEoAZ3ajf8Ac+b79GzetNR/9r7tAEvzfPt+ej+Cn7Pl/wB+mP8APsWgBn8Xy0/5t1Gz5fu7Hp/+z9ygohf/AL7qaFF3bf71Dov8X96jf870AMdGTYu75/8AYp/zIu5qREbb81P/ANygBuz5/wD2ejs1Cf3aEdfn3ffagApiPUrpTdmxt38FAAn97dRsZ3+aj5H3svyU7f8AP92gBuzetO2bHdfmo3/dbdTd7Pv+X5KAHJ/tUbNjfLTU3bdu6nJ9373z0AH8f+3Tf4du2nbN6Pu+Ta1TJ97c33KAIfuUJ8lP8n5vl+Sj+CgBn8dGyn7/APvujf8A3aAD5vu/K70x0+Z/mX/gFDoyPQm5P4fkoJD5v4vuU/5k+6tMf/d/77p6fwebQAOnyf7FM/j3bG/76ofdt+78n8VGxkd2b5P7tAD3+4jL8/zUPt3UJ937vyf36P4P9ugBm1qmTbs2t8n+3UKOr/d+/T3T5KAGb/8AgdCPvX/2Snon96pX/g2/cqAIv+A0I9OT79K779/3asB3ypUT/wB6pf8AcqJN396okUG/+Fvno+595d9P7LTt/wA9ADXK/J8lGzYu6hPk+7R9ygBmxdv3qG+5T9i/79H3D/sVADE2v/F89PdP96jZs/u0/wC4lAEOxv8AgdPRPn+589O3/wAVN3/cVm2b2oAEd0pzo2/d/A9G9Ef/AGP9ij5Xfd83/fVAEX3N9P8AuUbPnf8A8dpmzZv/AL/+3QA90+RP7lCO2+jZ8u6nJ/u/d+7QA3++rNR833l/hp2z5m3ffpsyfuvloAPldf8Ax+hEba+xf92kT/a+5/sUqQsny/N83+1QA5P/AByib/doRPk2rTUTY33aAD7/AN35Hp2//wCzodPl+amomz73zpQAfK7ptpyfJ91lo2bG+7R99vu0ACJ9+hPk+WhEbb/7JT/l2feWgBj/APj/APc20bKPv72X79Cb/koAb8qfKv3KdM/yo1P3LR/C/wDfoAZRvo2f990I7ItAA/yf79GzZs3/AHKfvb5/l2UJtf71AETv8+3+Gj7/AMtOfb/E3zU3Z/6FQAP8mzatGz+7Ttm+jZQAffb/AHaNmzZu+fd92hP7qr96j5fk+X5FoAejts/iSh/9r71CJ91vm2f3KYif3v8AvugARP8Ax+jZ/wB90/Z/l6HLfJ8lBIzZs2K1H3N/+7T3T5n/ANumOn8K0FD/AOHb8v8Av0zfvT5v73y0J/HT02/3W/4BQAOny/M336Zvp7pTN/8AD9ygAf5Pm202pV+/R99v/iKsBmxs7v4KHf56en3/AO/Td7Jv+7sqAEdF3/3Ho+Z3eno6/wAVM2fc+b5KCR+zYv3aHo2Nv+Zt9PdNj7asCH5fn+98lPR/9ltjUf322t/31TO60cwD0/1X+7R99/79Cf611piVYBMmzY237rU/7/zUUx03/M1AD33fJ/6BQ/8Ado2ff3UJuf71AA6fw/xUPuT/AGKH3O1CfJE/zb/71AB8yL8tH9xv4KEff91vno/h+ZaAD5UpiItP+433aP4dtQAfc2f7VCf3aHoT+8tWAfL93+On/fXbuVPnpmz5k/uU/Y22gCGGH725v92jery7Wp+zf/H9yhEV2oAH+/8AJ89N/h+apdiu/wB1tlMRF3p83yViAP8A3qY7/J838FTIjbfvLTE3b/koAN+/+GmP89P+ZHf7uyn/AMTtQUQ7PmfctH3Plp+zfv8A7m2mfL8n9+gA6f7FH99qfsVKZvZInb79AB8u5/4/9un7/n+7R/Cm75N3+zR822gAdPufLUX3/vbnqVPvorNR/Fu3UAMf73zfco2tU2z7q7aY6fw/99UAMTc9Hzb/AJd1PRP7v3aNnyM38FAAibN7Ux9r/N/HT/lT5Wpn8e1fuL/s0AK6b/vN89Js+f8A9np+z/gb0zav+1QAO/zvuX/gdGz5N3y76Nn3/l+em7Pm2/NQSD/dT+Df96pU2/xf8BqL7/8AwCnfwou75N1ADU3b9q07fSv93/2ejf8AP/coARPvb92ymui/I3zbKc779m6j75/2KkA+VH3fwUIn3t3/AACjf5LP/H/uUfK7/d2UARfKjfebe38b1Kib/wC7/tJuodPn/wB6jZ/d+9QUCIyb1+/QiL89H8Xy0fc+X+CgBr/d+Wj+D/Yp2/e3+xR99dzfc/hoJH/cVf7n9yotm/5F+9Tk/wDHKE/u/f8A9ugoa8P8f92j7/zf8AqX7kXzNvej76fL9+gCu7t/v0/+Cnun3F/jpH3UANTd/d+SnffTb/HRs+dNvzu/9yjfs+WgBuxXTa3/AAKmJ/s/PUuxnfb9ym/cREoAPlT/AH6Z/s7d+/8Agp/3P4qd/t0ARbPnp6fP81CbXd/m+RP79O2fuk+XZQA1Pufdo3sn/stOSm7P9pd/+3QAzZvZG3U/+B/43odNiP8AL8m6jYux2oAY+3/co++3+3/sUf39vz0/5kd91AELvtp6Oyfw0Ii/d/jo3q/y7fnoAN6/O9D/ACJ81Gxf4f4KNlADPufe/vUU9PnodF3bv46AGP8Ax7qb8yU7p/wGn/wUACP8v+3Rs+781M37Pu0fwUAGxdjr83z/AHvmoT+7T/8AZajfsb5VoAY7r92hH3rTXT/gdSv/AOOUAM8lk2bv/QqP4Pu0/wD4DvehH/vfcoAi/j/3KE+f/fp39/7v+/Q/30/uUANT+7/31vo2L/Fud0/jp03z7F/jo/h20AN+T/a2UfK6Iq7kpz/7P3qbtagARGRvvfJQ3yfw/JQ/z0In/oVUAzf/ALFP2b99D/7tCf8AfdADE/3fko/2v46e9M+b/gFABsb+9R9xnp/y/e++lQ/7FAB/BRs+RPlqZE2K7UxP/HKAGPTX3b/nqV/4v9umb9ny/wDodACp9yk2Ntf5vnp+xdq/3KPmSgkZ9zY+1qb9zfTn+/Rsb5P/AB6gAf59m7/xyl2N867fv0j/AHtv8dHzuv8A8RQUNdG2pTETf8tP3sibWX/dpN/+9QArpRR99/lp2ygB3/xVR0P8iJ97fQn+9QAfc/2/9ymeX7U9/k3/ACrs/v0zY3ybfuUAP2bFqF0/i2075v8AbpU+dP8AfoAZsX5/7lCIu35l2U/Z/wAAemI8X8Ktv/8AQKAF+bd95ad/C67f++6P95vko/4C2ygCL+D7tO+X3p/31+Xdspuz7m1vnoAY8Lfeo/3Vp3+99+j7lADX+7975/8AYpmz5Kl+X3ptAFrZRso/3VoT79dBIfM//AaP7m7bvodNn3V+9T02/e/joAZsX+Gj+Cn/ADfI22j/AIC1SAJ/svRvb+Kh/uJsp+z5/wD2egCH7/y09Ep/y0dloAEho2Uf7lM/joKB/nb5aefvpQm199O+49ADf4vlo3/vU+WhPvbvuU75fegA3t8//s9PT7j/AN+mOjbfmbfR8qbPl+9/tUAN+Z/+A0Ju3pTk/wBqn7P3vy0AMf8A3qfs/wDHaY/z/wC4lD/wUAPX7lM+/wDd+5/t1N8v3/mpiIvz0ARP/dp38KLT/wDlqu2j+OgBmxd23b8jU+j5XembPn/9noAe6LsTb/BTUTZv/j/u07fvZ6ePuPQAz/fp/wAu6mfx0zyd+zd9ygB7vv8A4vko+bd8tP8A9imJ8n+/QAfK/wDv0z5vurU3zfJ8vz0fwf7FADP4fmo/h+b+KpfJ+X5fv/7dRbPm+99+gkETe/8AsU/Y33tu/wCaja1MR9ibmb/eoAej/Ntofe/zUJ/u0bPkoAP+WqNtX/co2fxfc30U6b5PlWgBqfdX5fn/AL6UP9zc33t1H3G/2KYifL/t0AP++u3/AGqNjbqZ9zZT9/zv81ADPuU9KIU3/wANO/i+agoX5vu0ibUR91PdP9qmJ/eqAD/gNN+X+62+nfMn+xTXf/ZoAl+5s+Vai/4DvpyP8n/xFPT5NlAEX8fzf8Bo+X+KpXShE2fd/wDH6gkZNtoT7u6j+H++lHk/3f8AvigA+VKN+z/4t6XYn92k2b1fbQAf8Bp6/fpmxtv/AAKj7lBQ96Z99n/jp+/Zs+996j+/8tADPmT5f46f9xfu0z+Cj77f7dXygP8Avy/N86fw0x0+b7vz/wByn/c+6tCOzu//AI9UEjNnz0OnzpT3/wDQKPv/ADUFBs++1M2N/e2JU38H8NROjbPm3UEjm+/R8zqn+9TE27Nq0P8AOqbm/wB6gB7psamui+b8zf8AAKd/6BTv9lfuUARIi/3qen3n/wDQ6f8Ac/u/980I+9v9mgoZv+fb/eo/i2/cSh/kfav3Kcn36AInTfv+b5Fp6bae7/3aPlegBn/odH3227f96h0+5T/KSgCF02S1N8r0P975vubfuUeSvyUAMf73zU/5fvM1EyK9M2b9lADE3fe2/fp6bv73z/3Ke/3dtM+bf8m371ADPuN8336fv3/7lGze3/xFP37Eddu+gAdF/hX50+SmQ7v++qemz+Kj5f8Agf8AcSgBj/w/Ns+Wj7iUxPnZdv3KmRG/ioAYn/jlPTa60f7LLTNjfw0ADpsX5W+/Rs2O/wDHUv3PvbXpv30fd9z+GgA+V/vUx/ni/wBv+/Q33Kfs+SgCFEbZT9n7pFp/zfIlHkr8/wB6gBnzfNtp+/7+6jyfkRV/77o2Ls2srb/79ADNnyUfLtp6f7X3aY7q67VqyQ2b1oh3f8Ao+Z/9yn7P7tHKA7/fpvzJ97alM+Z/4dj0/wCb5t1HKAf8vH8NOdP4m/74qLZ9+n7NlWAbVp2z+Km/7X/j9Mf5E3fNQA/7iUze2/7u/wDu1Ls3r977n8FNTa7vt+SgBn/fNPd12Ufc2UzZv2UAHzPQ/wC5/i31LsZNi7qP9n5d9QA3+58tFDpsWj/YbdsoANmz/fpny/w/f+/Q6Nv/ANjfQ6N/d+T/AGKsB6I3y/7VMd2TZT/ldaY/zolAAj7Goj+9/sUIn8Tf991L8v8AF92oAiT+P/ZodPuf3Ken332t8n+7Qj/f+SoAEf59v3KPm+ff/HR8uz7v/A6E+dqChm/enzLT/v7P9hqds+b7tCP/AMAoAid/v7lpifP81Tb6Nn8NAAnyJ8vzpQn3vmpnzI3+3/cqX+5/BQA13+/92ibc6fNR8zq9D/cT7tAEKJT/AJU+an7G/wCAUz7jbVZf9ygB/wDGn3no2b2ofbv+9RvX/foAZsZPu/Ii09HbalHy/e/9DoR9n/A6AHu6u/8A6DTHh+Sjf/c/74of5/8AgFADE+eKj5vvf36ej/8Aj9Qo/nfN8tBI/wD9Dpn8e5qfv3r97Zso/wBnd89ADHSnpuf5WX5Kf/rv4qH+SgBmze/y7t70In+1T9/zbF+T5aYiLQAzyaERv++am30J/doAhdNn3moT5/71Tfx/e+5TPvs9SAxP7v8AH/cof+Dd89TeTsZ2/jo2M77fuf79AEKPv3/L/FT3+4n+xTE+R9tPRG+egBny+9CJv+6tPf8AjWhE/i/jWqAb83+5SbGT+9Vh3/zuqJ9v3/mqShn3E+Vaf0/2KOv+3T0+T/coAZ/famffen9//ZKfs+V1/joJGfwVE6bFqXZ89P8AuD/boKIf7jf+OUJ877t3yUJt3v8A+PPTfld9v3HWgA+VJU+bfv8A79WETY/+y1QojPsofZu/26ADY38P3Kam56d/Ht/hoh+/8zf8DoAa/wByj7/3ql2bP4t6f7a0xP8AZoAi3/O/zfx0/Z/d3U75vn/2qPuPQA1H2b6Hddqbqc+37/8Afprp/wADSgBz/JsVm301/wDd+Sj7/wD31Uuz/vj/AHqAIti/8AqL7/8Auf71Tomxqbs/77oAcif+g035dvztUqfIn+1UWz/0KgBj/wCzT/mRf9ijfs/vU77/AN2gCD+425f9ypXf5vl/io/3l+emb2/i+SgA+V23UU5PuP8AL/3xS/M6/NuT/foAY6N/eo+WjZ/u0fKif7dABsVH+ZqZ/sUJ87U/Z99v4KADZ9+mOjI7N/BT0/3Wo+b5/wC5QAx9v3qHT/a+Snv/ALH/AI/RsoAH+dPmoT5F/wDZ6HRvu/8Aj9GzZ8tADHT50o+58u6j5XZ/9ml2fxfw1XKAx9u/71FDovyfNRtWgBzp8u6ovlqxs/hpjov3v4KAIkT77fwfw0ffl3fwVL9/Yu750oT7vy0ARP8AO7/36P4P9updivs3fJs+9TUTf/8AZ0AMRP8Aaofbt/vvRs/8eoTc/wAv9z7tADP7jU/+7T/m20Pu+Td9ygBn8Xy0fcemJu3VN8r/AC7qAIfvslP+581H8e3f8lMoAHp/zJv+6if7dFCf7S0ACJvT+H/fpn8DqtPf5N/3qNm/ZtagCLZ8m1d1Of5PlodP++6anzq/+9QAUffRNrf9907+L5aHT56uIBTU3bmoR/8A0KnbNjuzff8A4UqAIv4tv/j70z7n8X/fFTO6u33fnpny/wAP/fFAAnz/AO/Rv+Z/79P+/E/y7KNm/Y336AGbFT5vm30z/gNTb6YiN/F9ygCJ9/8A49Tqf83+4j0fw/NQAx9r0Inyvtp6bf7tDu291oAldKen3vmX5KH3fe3Ub66CQ3/J833Kfs+T7vyfwUxEX/gdGxtj7v71AD/4P4t9MRKf8qOjf99UffZKkA+ahPvbvvpR82/71Dn7ibaAET79Lsjpyfx0J/HQA1Nybfl+SjZv3stO+4/zNsp+zZQUM/i3Uf7rfPRsZEpfvpQAmz5PvU9HVP4aHRnX7tHzJs3rQAx9ztQ+3+989P8Av/My0fK9ADE+Tf8AN8itT3ff/wDYUfc309E/ioAhdP8Avinoi/J8vz0PD/F81Gz/AHqAGPuR3+bfT03P95aZ9zZT9jb/AP4igBm/5ttP+4v3afsT+7TNm/733KAD5v4lodKe7s60z/foAPvs/wDs0/f8m3+D+/TE/wB2pdi7f9v+5QBF5P8AHQ6bE+7/ABU/Z8lG/Y22gBn3HR6ET56sfMibvlqLfsoJD+FNtG/Zu+X/AG6Kdv2J8216ChqP86f+PU9/vtSJ8j7v++aHf5n3fIv8VABv+75r/wAXypTX279qrTv4fu/JTfvt96gkPm+ddvyUP/s075v4vvU3/d+5QA7/AHv71N++3zfJR/BtWnIm90+WgAdNny/x/wAVD/J/wOj/AGt296NmzfQA3Zs+X79B++lOdNn8Pz09E/ioAi2NvSjY23/b3VYf59lMSoAidN7fe+enb/4aeiK6P/fpmz5fmqwH/wC9/wB8Ux/v/doh/wB2j5v+AVAB9/5qf/uUzZ87r9xHp6fedqChn+3R/qURttPo2O+/5qCQ+Z1/hpmzZ/wOn/fX7tP2fuvaoKGfc+7R9xKKH/2qAB/vI1MR1f7u7fT9ip81PR/7v3qAGbN+ymPu3oq0/wCb5P4Pmp7pvfdQBCiNT9+/71Pd97v/AH9336NnzP8Ax7v79XzEjHdnf5fuU/Zv+amf3G+5Rs3rQAf7LLR8zr81CfP8tCVAD0odP4t3zt/BTqZs/wB6gBv3NjKrbKH+fY33Kf8Ac30Iiv8A+gUAHy7PmX5KZ9x/l/jp/wA2zd/BR8mz/boAPm+9Qj7/APbf/Yofc/392yjf+6daChj/APfb0/P+x89MR22fdp7/AMFAA6f3WpnzO37r+Gnp8/3lp3y/P92gA2MibmVf+AUfL96mo7btrUJ8n+5QAJ/6HTk+T/co/wCWNN+58tAA6f3aJtz7KNnyU59uz/2SgBr/ACUb9lFDpvZGoAP46Z99/wDgVP8Alo8tfvbaCR3yu77qiRNjfe+9/cpiJv8Am3/f+9VhE/iWgob9zf8ANR83+/R8yP8A7FO2ff20AN372/io+5/DT0/3vnpjps+Zvv0AHzbac/z7Fo+Z/wDcpr/fagAH3Ho2NsSh/wDZo3ts/wBugBm9d6U9Pkb5qKlSgBnzJTZvnpzv9/8A9A/u0TJsb5aABE/ipv30/h/33p38PytR/BuZWq+Yka+3Z/wKj/2RqH/2WXf/ALdEKN8ytRzAG/8Avf3qNn3vmb/gdD/d+Zac/wD45REBv8H+/wD3KPuH/YpybtvzfJTd7bvufJVgGz5dtGz5k/3ac701/n/4D/coAl37/wDcqJ0VP9+j/V/7dO+//sf7D0AH3x/t0377OtCJv/i+ejyV+egB2z5vmodP7q/PR98/7FP3tveoiBEnzt/t0ffb+KnfN/Dt301E4+9sf+JHqwBEZ/vfJTvO2Lt2/wDfFP2fLu3VFs+egA+Z9lHkrsRm/wC+Klf59m75Pmpj7v71QAJ9z73/AACmfP8A/YU/Zs/3KNnyUANeFUi3fcf+5R/F8tO2f8Ddv4KNmzf81QAf8Bpv8H9ypUTZ/wDEUze23ctBQb13J8zf8DoT+9Som+Xd/H/DSOjf8D/v7aAG07Z8qLTd/wA6bVo2f3aCQdNn+/R9ynbGeXdv+f8AuUImzf8ALvoKGpumd/lpjpsb+L5Kf/D8y0xHb7u7elAFj/gO+ovm/i2/7Xy0U5N38TUARbN/3qPuU/Zso2fN83/fdAB99Nrffp2zf91fkpv8H3d/8FO+ZP8Abf8AuUEjU27f7+2j7/8ADTn3I7/MtN2N/wAAoAH+78336h2fL8tTfwUUAGyj5U/ho3/PRs/iZaABE2LRTvl+7USbqAChN235Pv1L8u2m/wAb/K1ABvXbR8ztRs+//t0fxItSAb9//AKhR/vsyVY2J92ov4n3VQA/+989Sunz/LUSJsR1Vf4qf9ygBjvvbd/BR823/gND/PFt20bNiJ/foAN/z0Zb+5T9n8fzf7lOqQIkTZ8v39lP3tu+58lO3s/yrTUh/i+Z6AGO/wA/y0fMn3qH3bvl+Snun+7VAD/3f4aZs/4HRsb+98v8FP8AmqQGfLT/AL/8XyfxPTPm3f8AoVPR/l+VaAGfN86Ufc3fKu/+/T9mz/gdMoKB3Xd8rfJQiL91qPvp8u2mfwf36AB/nWn7/wCKj5furRsVKAGfxbfuI1Pf+7t2UbPm+X56Jk+TczUAM3/7Xz0J9/8Av0zZs+83yVN8qfNQAx6f8v8ADTNm9vmp+xdtABRs+X5aY6f98UJQAuxP7tJv+ZN1Hze9GzYzu38dABv/AIaf/c+6lMf/AIDRs2UADo1G9t33fno+/wDdb/gFG/Z8y0AN+Z0+ZqY/+63z1LvbO3+Cje33f4P9igCLf8iN/tU93/2qNn3NtH3KAB/u7aZsb59q0/zvkpn8FAAn8Dbfkp+ze+3+7Tj9xKbs2f79AB9+mbHTf8tPfbup2z5f+BUARb9/8Oynpt/4HR81M++P9ugAoTc9P2bEf72+jfsdP4KoBny0b/ubaH++1GzY1ADERX/hoRPk+61P/jpjvsR/moAPuNtVaEff/uU9P/HKZs2fKtAB9ymn76UbPnf+B6cn+03yUADwrs+X79N3/c/uUfNs/wBz+NKcm3Z/7JQA10o+VPu0fM7bdzbKPuOm77n99KAB3ZHT/wAdSmJ97b9//b3VKnz/AMfyU3Z89ADH2fw09NyL833KET7+6od+z/coAe7/ACfw/wDfNCf7P/j9CJQib3+agAT5Fo3o/wAq7Xp/3D/sUx/vfd+SgA3t/doT+81En8H/ALPT/lf+GgBn8Hzbdn8b0Pt2/eofdvRttH+3QAI9D/ItM+T7u2n/AD/990ARTfPFt205Pvbm+5R/D935P46H/wC+KAD76pTflp0P8dDpsb/foAbs2Ju+5/sUf3Pl3vQ/yIlH3NlADvl8rdt/iprpv/391B/g/uU6P7v+3QBE6fN81P8Av7Fo2b/9yj5tr0AH8P3Pnof5/u/xNTNjbU/v0/Z8qbqALXy+9NdNjbP46NmynJ9xa6CRf4tq/wANI/zr/Fv3fNTX+/8Ae+enbNmxd3/AKAGu/wA3zUJ89H3Pu/fp29UX7rI9AA+3b/u0fxbqPvt/sU/5d7sv3P4akCL77OtS7G+6v/fdG9t70b/++6oCLYzvVjZsWmIm9qf/AAbmqQD+P/bpn8T/AC0/fvWj5v8AcoKGf3af/H9//gFM2f7bU/f9ygAf/L0JD8v+3SP/ALP3qV/uUAM2Nuoenp/6BTnT/vigBv8AD8zUzZ/e/wDHKf8ANu2UyL/x+gA2UbPndlp7/wC7R83z/wBx6AD+H5aZv/u09Pk/h3pR8v8ADtT/AGKADa1Gz5v9infMipu+5R/f20AN2bKHTf8Ae+5Tk/vf+OU/Z/3xQAz+P71H3P4afH996Z8rr838NBIJ8n8e/wD2Ke7ru/v0z5fk3/cp/wB96Chn3P4V2Uf8B2Ufw/8AslPdPl3UAMT7vzNvp7/OiU1/uUiIyb6CRvy07utGz7m2igAf+Dd9ym/fX/YqVE37KHT5dzUAMT79PejYz7KE27qAD+BNv3KZT0T+L76/7FCbvn+b/dSgA/2f9mnJ9xaVH3f79Mf5PlqADf8AN83yP/co+bbQiN/3zT4YWoAY8LPsp/8ACm7+GmfMjpQ7s77f/H6AH7N7bm+/THRtvy0f3qf8235VqwD5f4lajY2xvl+SmbG/ip/zOny/991EgGb/ADP9in/8B+TdTnRdny1F/Bu+/UAS/cpvy/P/AH6Edt/+xQ/3fl/hoKB3Wjf/AHvuJTH2vT/uK/zfOtABs+f+GmbG3U/eu9N336ds/wBrfQA3Z8z/AN+jja+779H8G5W/4BRD8/3vv/7dAAifKjfwUb2d/utTkfZ95fv0fLsf5dm6rJD5femp/eqVPnT5aidG3/7FAA+/dup7/cpNm/f/AAPRvoAbv2LQifP/ALdCJ89O2bKgBrp9xf46d/f+ah32bF270pv8O7b/ABUAO+595vkWm7Kd/sUf8CWgAT5Ni7diU3+Cnfcej5fn2/x0FCp9ymfff5qcm7bt+/8A3ae7rs2sn/fFBJF99v8Adpzo3zr/AB/w0ff+7T020ARPu37/AJUSn/x/L/3xSP8AO3y0v3H3L9+gociK7UzY33mp6fI39+jf8/8A7PQSM+5s/v09/n2bf+BUb22J/cpn+xtoAeifJt/gpn/Ad9G/79HzbE3fcoAEo/go/wBulfbv/wDZKAE2fI/y/wAVN2fP/t059277tG9k+6y0ADp822l2M+yk3s7/APAvv0/c1BRFs2feoTf5SfL8n9+nbKEoJH/Jv/2aZsV1+VvuUb23ff8AkoT5G/8AZ6Cg37Ni/wADfx0JCm1/4KeiLspj/efbQA/5tu+mfN937lGG/v0/5dvzff8A92gkZ9+X+/T99MTd833tn8FGz/boAa/zoi/cenfN/G2+h0+bd/dp/wBz+H/gdAEWz+8vz/7dPR9ny7t70x/nZt33KlTaivV8oDfl3fNTn+7t/jpjp9yn/K9HKAfwo1RP/wCOVY2fJt/8cpmzej/3KsBn3KVEX7v8FM+Xd81O+X+H/vigA/h+X7lDp/3xRUz/ACN/t/3KAIURU/36Nm9f9ynp9993/fCUbP4VeoAEdkb5aKeibaY7/Nt20ARbPm3fNUu9dmymPD/e+/8A36f9/wC81WAfLt2/LTPub9v/AH3R/c20/wCdP73zUAM2bP8Acp/+7/6DR81M/wCBVAD9rUzyfn20bPkf5aa/zruVvnoAl2Lu3N97/YamU9Pn/g+ehNqfxb6gBj/fTb/HT3+f/bpj7k+an7PkoKBvv0Omxfm+5TPvtuX/AL4p+5aAGbPv0fc/+Lp+/f8AxUOm/wD3KCRiJ87/AN+jYqfdWhE+b/Yan7Nif+g0AG9Xpjp/tbKP9n/2ShH3/eoAbs2fd+f5vmod/mdf++alfZ/wCmeSr7Nu1EoKB32bN33Kb9ze1O+Z0fd99fu0uzYiLuoAR/8Aapvkxf7n/AqclDvQSNTan+/93ZQ7r/E1I6fMjbaV0/77oAc+z+Gmp/4/Tv4UWjf8/wB2gB+zY/8A6FTP+BUb/wDvj/Yp/wAuz5vv/wBygBmzfTf9ynfc+Wj+OpAb9z7tGz79CJTt7fP81VEBuz5/9uh33/dpybn3/eo2b33fx0ANo+4+3dvSnfxfNTd/92gBjoz/AO3RT02/xMtH39n9ygARP95/+BU7Zv8Avf8AfdHyp/7LQnyfwNsoAET5Kamz/a2VL5H+zUX+1/33QA5Pv7U+/USIyfxfxVK9Do+5NlAC/wBz7v8As0j/ADvtp7bv/wBimOjVIDH+/Su/yUJ/4/Ttny7aAItn3KlSmom/73ybKPJ+41AA/wA/3aNm/wCVnZHpnk/J97Z/vrT0RU+Zf/H6AGbPl/8Ai6enyLTkf79N/wCBUAMT51/2KZ8u12/gqZ3/AO+6Z/HuagAT7m5f46PuU9/no2L/ABUAQvt3/N8iU9337P46Nn/oVHzb9zUFB99P9tKNjf3tiU/7/wB1aP4n/v0AM2Nto/g/h3/xUff/AO+qZ9903fP/AHaAD5vk/uU/Lf3KPJ+f5m+ehE+fb9z/AGKAB0X71M+XbT/4du3ZQn3U2/8AoNADE+793Z/t0/5aH+SmbGdf79AD9qf3Wo3/ADbttHzUx0+/QA1Nnz/N89O30rpsWk2fNuX7lADdm9vmpyP/AN8UJR82/wC9v30AH3/4fk/v0Om3+Kj5f73+9R9zev30/v1QDX+dvmWnb/7v3aPm/iof5PlqQGptRaPld/vbKcm//wAepu5qoA2fPu3M7v8Aeof7j7/v1L8r/wC/UT0ACbdn++1HyO/3fkp339iqyolRfw/8CoAET5vlo2bKf8yP93/x6mJ999lAB8yN83yU/wC/83yvTHf+GigAP8e1v++KY+7+L77fx0/+J1p6I3z7fuf7dADPm+RKNn8VH/AqH+egA+X+989Mfa609/7237lM/wCBfJ/coAH+RP770Imz/Yo+5T0273+agCJ0Z/u0J9ypf93bvpiIv99kerAb9yVG2/J/cpz793+xR9z+JXZaN+9n+X56gBr0R/e/2Kfv/wB2k2fJQAP8+/d/eprov8Pz0593yf7FNf55floAP4d396j5v99Kf/D81Md/4f4KAIfm3PT/AL709/nfd/d+SjydjJ96gBjp9/8A3qZuaptjbX/ubqZ/wKgAhTY1Nf8A1tORGf7u3/cpj/wM1AB/HT/4HZl+Wj5d33vko/g/3KAGImz/AHKfv+f5VX79ModF/wDifmoAHT/KU3yf77b/APYpz/3aESgBqbttO2f98UIm6iP7j0ATJ8m+h/u/8DpyJ9xqHdU3/NXQSPTalH3N22iH51/z89PT+OgBmz5KP4XamImx33UJ/H/c/wBugB7/AHk2/co++nzUfc/76o8v2qQGbH+Rt1P2bN9H3/u/fWjYvybqADZviSpV/gpuz5U/8dpz/wDj9BQO+z+7vqL5tyUfM/3qf/E+2gBn+19+nv8AJsbb/FQ/3Kc/zxf7rUAN+Z/mb+//AAUfL8/zb3qV0/u1Fsb+78/8NAAkK/OnzU50+X73yUfL/FQ6KiUAFGz79N379m5difw09PvrQAxPkRNzU75k/i+Sm/M7/wBxP4acj/w7KAG7Fd6fs/3aR0oR/wCFV+egAmT5PvffpfuJSbN+9v8Abof7j/L/AMDoJH/Ltpjp89Pd97JRs/4BQAI+3+9Q6b/urR/t/N/uUO6/J/foAZ/F822hPk/76p6bU+ZqNjfe2/JQA/5UpiPv3q3/AI/TETf/AA099yUANf7lO30z5UTbT/JoANm9Uo8nY/8ADvp8P92j5v8AgdAB8rr8v36Y8f8Ay1p9M2bPvUAP++lM2Ns/2N1PT56PJ+SgBn3Pl++9ATfLu+5tp6bdztRtWgA2UbPnT+5/6DR9/wDioTd/vpUAO+596h3+VNqtRs2LTfldvloAPv8A3aZ8zu9P2fP/AH6N67fN/wBugARNtD7XanO/z/w0bP7q0AGz79N+4vzNs/u07+JFodN6/N8jo1QAU1N38LLspyf+OUfxOtAESfeT+N6e/wA7Pup2yh/kagoam7Z/cpzp9z+9upY/vf7FI6b1+9QA1/7v/odCJs+Xb/wOnO//AI/Q9ABRCnnfNTUfY/8AsU5H2J93ZVkjX/8AHKds3r/uUff3r9zZ/co6/wC3UAN+593/AH6cnz7Pmof56bsZ3qwJdjbqPvpTN+z5fmp+z5F/v/7dQAz/AHdtN3/Ltb+9Uq/coSFd25moAi2ND95W2VL99PvL/wADp/yv8330emff2fwJQAbPk/uUzfvf5f4PvVM6LTHf5fl+5QAx9vzrt+/Qf4//AECh3/u/JR5Py/8AxdAD0TZtlWimbNjfLQ/yLQA/+LbTH3+Um1tlD7t3y09Pn+//AMBoKB03oi/3KPv/ACrTN7I/yrvp+zY77qADfsdF+Wjf/tfJRs+X/fpv3EoJHdf7r0f7dGz/AGfkpjo1AD9jP8235Epn3P4aHTfEnzfJU2xnZW/vUAMf5/lo2b9m3dR/D/6FRs3r8zbE/wBugB+z7ir9ymPD/wB8UfN93d8tHnLu+7/vUAM+583/ACyp+z5PufLQ/wD45QiffoAZ/G7M1P2L95W2U/7lM2bGVl+d6AItlORG/wDs6f8A8snZlp2xk2fdoAiT7z7fn+b5qfs/2fk/io+ZHdflejezr92gA++m3+Oh/nb7rJ/eehEZNzbWen7Pk+dW31YEKOqP833Kf8v8NFD/AN1f4agBn36VHbZt/jpyJv3f3qHT+H/x+rAe77ERf/HKhf5Fp7pvVKETdQAOjOtCJ8n9+jeyUb9n+/VgRIm/Yrfc/uVL/Dt3UJ8jfdpn8T/36AF+V/4aciN/Cv3KH+T7tMf+833KAJtn9371M/4DTdm9t1OT723dQAx/73/fVCJ+63bvu0/5v4qEfyZd3391QAbP++Ho+XZ8n3Kf/H/DTNm/f/47QAzf/Du+f/Yp/wDc+7TP+BVN/s7lqwIdif3v4vuU9PnR9tP2fx7Vp2xd/wA1RzARffen0zY3+zv/ANinojbfloiAz5XT5fvp975aN+/ZtWnojOj7vk/3KN67vu0AM2b0+ahEXalPf/aSmJ87VAA8P937lH3/AJWo2fPub+Gno7Onyr89AAm35G3fJ/fpjuqPt20eX7U/7ipuoAh/i3fx1N9/71M3t/Ev/A6Pnff89ABvbYnzf8Ap6f3qZs2J8vz0PDsf+J6ABN/8VD7/AJ/7tHyp/D8m6n7N9AEO9f7tPdPmRVXen9+mfxf7CVN8r/N/309AEKTb/uL8lN2b9/8Acp3yp/8AEU/+CgBmxfutT967flWnv8lRfM7UASuny7l+f/2Wodn3N1TbFRU3ffpn8e1f46AGbPnp9Pd/u7V+SmfxPuoAPmf7y0Pufezfco2fNt/j/uUf6mgBj7dtCJsWn/7Tffo3NUgM/jo+/wDN/B/co/uN/BQj7H+WqAET7/8Afp+xvn2/O9M31N9zZQBC/wD6BUTpvfbVt3+X5l3o/wDcqvCn716AHOn95fnoTa/y/wAdGxv4qb8qfMq0AO/2V/8AH6eiLTPv7Pl+env9z7tADH3fN/7NTfv1Km3Z/wCz1E+5F2fLtoAcn3H/AI6Nq0f3NvyPQ/yf79SAP8/3f4KbvV/m/jqVNr0eTQBEm7b8+2jf86fNTnT+8u+jYrsm1aAGPu3J8q/J92lO/wCf+/Q/+78/9yj+/v8A46AD+CnffXZ/BTdnzbaKAD5U/vUfM6Kzbvlo3r8/zbP9+hE3puoAH3f3qc/z/wDfVN2M/wDwGnJuRH/v0AN+b5/l/wC+6P4/7/8AuUbP4d1Oyv8AcqgGv/vUbP8AgdHy/wDxW+nVIDU+Rfmpmz5X/v1L3am/xbf40oKBH+Xb8tGze3zNs/vPQ6Lu+Wj5t33fnoAPub6NnyJt/vUfc+6vz0fMn3V+SgA/j/21oR/v7aPv0fwIu1vvUAEL/wDj9Douz/b3VC6ff+Vt/wDvVL99N38CUANdP+B0fxp8rU9/4P8A0OmP99P7lAA+7dTHT5v4tlPfciJT/wCDd/45QBD5P3Kfs+/u+5R8/wD+3TNm/wDioAe6L9yj/wBAodP9mjZ8lUAx3+Xb9/bQnyfw03Z89ORFdvvUAG1qOn/AaH+Sj7++gA+5S73+9Ttjf7lQ/wAP3dlACum9d3/fWyhPn307+5/BR/fVv+A0ARbNj/d+7T0+4/8A8TTk/j3NT9m+gCuj7Gp+xtm5qPuP935Kd8yJQA16Y/8Adp7o1MRN7feoAf8AL87K3yUfLR5336Z/v0AL/f2/cqPZ9/8AuU90V0T71M+bf/7JQAfcoR1p7w/7NHk0ADw0fcofcj/M1MRGdv4t9AD9nyPt+ej5aZv+d6f8z/NQAyjfv/3KKOn+xQAf+g7qPvs7baXYv/AKd/sUAMf73y0Ijf8AA6f/AOh0xEoAb8yfN8tH+8tO2L/EzUIi/PQA3Y3yU77mz5d9H31Sh/koAb9x/l2on+xTETez/wCzT33bfvLTPuMipQAO/wD481Douz5qf8v8S0z7m9N38f8AHQAb/wDZXZR/4/tqX79Rb9i/79ADNn3/AJvno2U/5kah9+3/AGKAGfP/AHv4vuU99391fvUJ9z7tM+b3oAto+xaYj/3lp6Js/wByj7j10Eh9/wDh2P8A7FHzUffX/Yp6Js2f3KAGOnypv/joRG/3E209/wDxynbGf5f4P9igBs38G37v+3TEf5/79PT7if36Eff96gARN/3m2PTnT5U2ffpvy05P+BfJ/cqQGon8P/fNG1qd9z+Gh92771ADfuU5Pn30b/m2stNRPv8A9+golT5F/ho3qib2b71MTbT9ny/7H8Py0AM/gfbt2fxb6P8AljT/AL+/7qUx/uf3KADZ8qbf4fvU/wD5ZJ8ux/79CbkWh/koAY6M+z/eoT/vinv/AAUJ97bQAz7+7/2en79n3v4KH+RflX/epifOzq33KAH/AC7aZs+RW2tsp+zY6L/6BRv3tQSFHyzfxNs/uUJ95NrU93WgBnk/+O0bNifxfeqX+Cokf5/9ygB/zP8Ae+5/sUz7jJUqIz7/APb+7Tdiuv8AfoAZv+Sh3/h2VKif7X/AKid9m9G+5QAJuT5v++ab8n/2dO+X5dtM2eX8/wBzfQA9Idj7ty1Ls+Sov4/vU/7n8NADH++ny0/stD/wIv3/APYoegB/yp/DUPyv/FUqIu35vk/4FTaADr/t0dlo/wBinJuoAanyfw/foR2+Td9+h3X5Nv3N1G9P71ADqaiUfcb+KhP9pfnoANn3vmoh+f8Aho2fM7bfkp2/Z8q/foAa/wDG/wA2+h0+5tpyI235qf8ALv8Al++1AESIv8X8LVLv+/t3PTPv/wDxFP8Al/hVqxAYib0T72+jZL91af8AcVKHdv8AgFAB/cWj7+z5t6Ub6KADfv8Al/8AZaY/+t+an/N92mb/AOFvvv8A3KABE+Sn/wAFH+s/2KHf5KAGb96fMtHybP8AYo/v/LR3/wDiKADZ8u5v+A0/5vk+WjZ975qHf5kWgBibXfd/BRsVGfbQnyP/AAp81Phdd7t/Hu+/QAz5UT/bp7/7ND/637vz09Pk2fx7P7lWAz7h/wBij/vrd/cof/a+9T9/y/KtADPmR/mp+9U+VW+/TH3PRD8+/d9+oAH/ANqjzmm+bb8lD/e3f+OU/Z9xfvpQAzf/AHlp7/7tH8Tf71DoqM+2gBmF/vrUX8f3ql+Xci7qr79ku1l2UAWN6v8AxU/fsiqHZ89Tf8snb/xygBibcv8A7v8ADQn+zQn+8tDffoANn+3T9nz/AHvnSj/e/wC+KYv3KABJtibWp+9v7vyf7dG9dv3aPvon/s9ADP8AXf8AAafsbbTERkXb/BRs/iT/AIEm6gA2b/4qfvbb99t9CfPvo/g3K33aAGIn3P46Zs3s6rT0+7/vU/fsX+/QAIi7/vUzyVRtyrQ6f71P2Ns/26AGfc+83zu3ypT327/9ihH2fdVnf/bo+X5/79AB8u37uyj5UT5aH2/J/wCPJRQAIi0JC1G9fk+X56Puf3qAD5v4lb5KPvqny7KY8y/dWn7Nm9qAER/J+WlT76fP8n+3R/C7N/epyI33qAG/cX/YoT726nf3N336NnyVYDdm/wC7/eoRGo3/AL33o2f7dHKAbN7/AHl2UJ/d/wC+tlDv/u0fcegBiOyfe+433aE/3vnqV/8AgOym/cTb/foAE+596mbFdt23Z/sU9NyL92h3VP4fn/uUAMR/9nZT/v8A8Xz0+P73+xTP/Q6ABE/y9DvFCrsy76HTYqf36H2uqVYA/wAi7lX5P76Uzf8AIm75P7tGxndt1P2M6I3yuiUAGz7vzUz5kSnw7d3+1R/f21AAn+1/dofZ/wAApzpv2Mv3/wCKhv4/u1ADUoT/AFqLtp3zfJQf4P79ADUddz0fwt/v07Z822m7Nn96gAR2/wCB0O/3Pko2L/wOnIm/ftb/AL7oAE+ffupvy/ep29fvf7NG/ZQA3/Up/t0I9D/P96j5d+7b8/8At0AM+bb/ALG6pfvxU37/AN756PuJtoAHT+8u+nZXyt235qanyK/y0ed/d+5QAbP4d33/AOCpaZ990b/x+h0/2qAGum/5aY/yVKn+196jf86UARInyfe/3qNiuny1Ls2fLv8AuUbFf7tAFd//AB+pvmSmbNjJT/ufNQAbG/8AiaNnzfdo3/3aHh2J8rUAD/e20z7jfdp/8Cbfv7KP9r+D+/QAfx0O6/3fn/uUz7i/e/77o2fxrt30ADov975Ho/g/v/NQj70+ah3b5Nq/JQAIm/5mqL5nSpdnzpT5Pu/7dADERaN/8W35aPvpR9ygA+5QiJJQlM3/AHF/8foAen3fl+/TE8352b5HomdtlTfN8lADPl2btvzUzZvb/Yp/nbGp+/7nzLQAxNu/a33KP9+jY2z/AG6f9wf7dADPuP8ALQ9H/Ad9G/8A74qQDZ/d+/8A7dGxXRPmoR/96n7/AJH+WqAZv3/Mv3P9inunyvt/jo/3Kcm/+JP+AUAV9/8ADT3+/wD7aUz771M/3t7ff/v0AH32/wBumPt+daY/3v4dlDor/wDxdAD/AOD7tMfan+/Qn3P/AIuhE/2aAF370RttI6b33N/3xR9zZ/co++vyrUgGxtn9yj5f+B0//gXzpR8v8X8VADE+RP8A0GhE8lE+b/gdNf8AvfxtQnzpt27NlADP4KlRN1H3z/sU9E2L/v0ARb9jfNTt67f9tqbQ7/8AfFADtn8W35GoTbtdVajf8ny/fo+/QA3zP9n+Kh0+b5f/ABynIn91v+AUbG/i20FEWzY1S7/733qbsb52/wDQKP8AYoAPm+bbtpyP/F/A38G2hP7330/2Kanz/wANAB8qfKv96j5d6b6dsP8Ado/9DoAP43/jSov46f8AK9Mf/wAcqgHvtT7tM2b/AOLZT9i/J8/zvR9z+HZ/t0AM/wBijZv+X5v9+hH3UOlAB8qPQ6b/AO7vo+Z12/codFRKAGOn+1T9nzf7FMdG+Sn/AC7PvbPm/joAE2pvXa2yh0Xdu/jpmzfT0+6jUAM/36P49/8A4/T97fd+XZR/wL/gFAET/wB2nff+b5qP/H3p/wB9v9ugCJ/nZ/7lO+/Q+7fuWlTf8+37/wDFQAmz5f8A0Km/7Py7Kdsb/apv8G379AB/y2o/y2+jt/wKnJ/H/G9ADf4Nv8H+7Q6bG3bqdsXZvo+//wCyUAN3r89HzI3zfco+/RQAzZ83/Aqe/wAn3qZuan/w/d+SgBjfcpnyvs+9Uz7dnyr8v9+mOm/5qADZ8v8A6DQ6bGRf4KH/AIKHoANjfJub5KP/AB//AGKHfbT/AOH5aAGI6/3f++6PuUfNTH3bPu0ADpuo+X+H/vin/wACbloT52dv4KAGff8Ak2/PR8v3mp/8dGxdj0AMdF/76puz7lS7KimT5aAGVKlNT+7/AOgU75f+B0ANf+9t+SmJt2bP++ql/wCWND/3floAan+0tD7aPm+9/B/C9Mfc/wD8RQA9PnWmIm9Uf5qN/wAnzffp+z5ttAFjZs3s1M/9Ap/3H+Zacib3f5q6CRr/ACfLt+Td/BTkT+81N/h+7v8A9ynfMmzd/DQAbNmzb9z/AG6P+BUJ8+/5v++6NmzZ8tAB/srQiNv/ANun7F3UbPv/ANxKADY38VM3/wB2n7KZ9z+GgB/+9/45TETZ9z+9T9m/+L5P9ihP46kBk25/m/v0JuTZt/ip6JvX/wBnp7oyfd+5QAx0VP8AcoTbs3bfk/3qP4/4aP4N3/odAB8u/wCXd8/9+hEV3+9sT+5RsVP4qNlBQIm/fto2fxUb6e77aAGP95Fp/wDsbaN//A6NjI23bQAQv8mz5aNnzbqPl/u/8Dpnnb12/coAEdUf5d1P2ffoRNny0Ij+a7fwUEjEp/30pN/yPu/jp6fO6fLQBFv/AIaem3dQ6ff+df8Acp2V/uUAKn3v92k/v7qfs2NUSPQA7Z/vU3Z/wOnUJNs/u76AGJ/s/dpdjP8A3aNjf3ql3/foAZs+5R5LfPRs+/T/AJtqUAM/idV/hqL+L72+pfmT5v8Axyh9n8NAAnzqlDp/u0bPlTbRQAJ8if8AxdP2f990fLuemfx7lVv++qADfsZ12/PTdi7fu/xVLsVPur89FADPubG201Nz/eVqlen7FdPm/goAZ8u3a336Y6f3afs+ej76ou5d/wDsUAMp7/P/AA0xPnR933F/gof503UAP3q6bv46N9MqZIVdPm3VADH/ANn56PmRf9qhE2fep6bnoAZ8u372yhPvJ/B/v0zyW3bv7zU/77/NUAGzY/zUU/eqfe/4ClMT50+b7lAB8ybPl/3qb/F/6FTk+7826n7P93fQAz79Hy0x4fn+9T/v0AMd/wCJqf0ZH20z/wAf3U9E+/8AwUAHy/xLsej5XX+Kn/w/NQiN/d+SgA++n+/Rv2NQj/c/uUPtegBn8H+xT0odNmynb/8AvigCJ4V3pub/AHaeiLQn+zRsV/u0AH3KH/z81OTc8r0PuR02rvoAif5Go2p/dp/zPRs+SgBj/c+Vdj1Fs+f71WP4KNny/wC3QAxPnZKeifJTkRvk+Wmo+/5v4N1ABs+SjY27/wBnp2z7+35EooAiX79PRGT/AH/4aHRkenb2/wCB0ARb/wCFql+TZ/t0f7TrRs3rQA3ZvpkKVK6M/wB7+Gmpt+X+5QA5N23c6035t3y/In8VS/c/h31FsbYmz79AA7/Ojbd/+5R9ynb9/wAu1kpuz5Nv33/9AoAH/g/uU5NqfxfPTXT7i07Y3z/LQA3+FNzfIn8FCJsf5W+9Ttjbfu/JQifL83/AaAGu/wA/zf8AAqNn+z9/7u+pf/QKZv8Am+78lAB8v/A6a8K70+ah0/u05Pu/NQA10X5KEf5fvUPtdfutQ6fJ/u0AO3q/8Wz+OhNqfxU3+P8A2Kdvb5G/j/v0AN2fxK1JvaZKf8qPu/joRGdP7lWA35kX+/SfM+z/AL7qb+Hb/eo+VPlqQIn2v/7NRs+X7tO+Xa/9+mvufZ/HSAE207/db56P4KZ/tbW3VYD0R0Z6b9zf81O3/Pub/vimp9x99QA7/wBAo/h2r/wKjZ9/dTU/2asBzp/Fvprp/Fvpz/PTd+99v8aVYDk/j3f+OU37i/L9ynbP7zUfND/wOgBruybPlWneSu52o+/sof5P4fk/hqAB03q/lff/ANim+S3/AHzTk2u/y7qEdtz/AC1ABv8A4v4P9ul2bPuqz0zYzvTkf5ttADf77btiU53X/a/4BT/4NrU3Z/u0AIn/AKBTUh+dP77VKif7VH8FADP+Bfdo+5Qn33o++7/NQA13Z/vfc307Zs37f/H6fs/hpn8H8SUAN+58rLQ/yL/wKpdnyJUX3HoAPvn/AGKdsoR/4dlP/i+61ADPlTYtH8G5v++Kbs37Nv8A4/TvuN96gBqO33WenbPnRmpURvvMvz0x9/8AwOgB3399N2fJUv36id/lf+5QA59ux6b/AHFb7j0bPufLv/vb6d83z/wJQBE6L/wCj++38FSv975qPv8A3V/4HQAr/cpifIyU7f8AN81Nfb5qbaAB/wDeoT5P9ynOn+zUW9d/y0AH8FP7LQib/m/go2NuXd9ygAT7v3vnodP4aYibGfbT0/crQAJu+Rd1MdPk/wB+nptffR/CnzUAMRKH+dNtSonz/wC09N+4nzUAQzJv2f71Tf79Mf7yf32qbYu75m+dPu0AQ7PlfdT9n+Upjv8A3lp+z/x2gAdPuf36B/H/AH6dR82/5m+SpAb9+mJ975qfvZHo3733baoA2f7Wx6Y//fb0J95/m3vup/399ABsZHSjfQiMj050ZNn9zbQBF/Gn/odH8T/3KN7P822nv8+zd9ygCLfs/wDs6c/zrt2/PT0T/vij5nf/AGKAGJ935qNn+9TH+SX/AHqem756AGo/yNu+5TkT+7R9z/4ij7+/+/QAOmxE2/8AAqP4d392n/wUx0/ylSAPu2/L9z+/TE+R0/v0992xF/g/ipkcLPsqgHv/ALK0fcp/8XzUff8A4akBj/8A7NC/co+b+KjZ8m1aAGbF3UfL/wAAp/8AEn+zTE20AH93bt+9Rs+en/M/+5Rs+fatADH/AN3Y9CJT9lM++r0FA/8As0Im/wCb+Cn7PmT/AHqNi/w0ARbPm2/Nvp2zeu6np9//AOxpnk7G3L/FQA19v96j5qPuN92h3b5NtAAm199Dp8/3d++j7+xaHf50qgDfv/4B8iolCJ9+n/x/L/33THTd/FQAzZs+VqN+xf79P/dfw/fo3rs/26ADZ/trTPJZHenumz+Gh32Lu/joAZs/2dlM/i+b79Tb9ipTHdv9mgA8v2of59m3bs/ip/zUz+Dc1ADN+z+Gn71Sh/ufKvyUfM/zUACI38VGzYqUfcX/AHqOn/AaCRm/ZTUT5Klm+fezMry0x3+//cq4lDXTeqU50VPu7Upfm+9SP/u/JRIka6fP/fqXy/aoun+xTnRUX+//ALFQUNf5F+Wj+ChP/H6lf5E/3KAIv4U20m/59v36V02fw0z/AID/AMDegA/hf+5Qn+9/wCn/ACeV/t0O6/J/sNQAP877aZs/hqXZTdjvv+agBmzY38NDps/76p+z5vmahEbf838X3aAB9u2jY21/9mjYyf7dHzUAM3/Kn9+n/L89D/8AoP8ABR8tAFeabYif3v46ZZzecr7fnT+/ViaFX+b+ChIdi0AM/g/2KimTeyLE3z/7dWP7i0ybelAEWxk+8ypRCnzVY++nzUx0/urTANnyP8y0b9/8PyUbPn+9QiUgG/cVP7lDuv8AwOpdmz5fvvR/wGgCL+OjZsdP/Z6dsP8Ado2LtoAsbN/8NP8AldnVvuf7FMfbTU+f7tbEjvlT/cpdnybv7tO/2Ka6fxfwUAM3/J8v3N1O/wC+tlP+4f8AYpn33+aqAejrTP8AaWpvufdX56YlAA7/AN6hPuLQ6bqNjp/eegAfc/3YqPv/APAKf/B/F81Gz/a/3qkBmzf8v3Eo+ZGT5qf9/wC61O2b6AIqfD/dXbTPJ2U/Z83+5QEhj/J/DT6E+SjYu1/79ABs3/w0fMi/w0zZs+an/foAZ9z73z09923bUrouxG/u1E/z7N33KChzp8u3+Ojer7Pl2Uf+h01/nfbt+RaAB90z0bPm2/wPUv8ABTNm/wD3KAG7P4f7lO+X+GhPkqbZ935qAIfldNtH3H/h2fxPT3df4fv0z7/zNQAfc37fn/3Ka/8AB/d/iqX76fe+ej/Z2/J/foAiSnbF+61P2f8AfdM2fN/wKgkNip8u7ZQnyfKn/fdH3N/+9T0RaAB922ib52/9np7/AD/7lPf7lAFdE+f/AG6TfT9i+Vub79Cbd/3aAD7nzbv96j7n3qH2/e2tT0fezMv33oAZsV/lX79CP9/5fnoRN7U9020AMR/4aETe7f31o+TZ/tUJ97du/wCB0ADpv+b/AMcp+x/Kdl+9TH3J/t/N8qUP++X/AG6gB/zIv+1R8vz/AC0zZ89P2fxM2+gBj/3dv3f46HTYtD/J/ep6/wAFWAfM+3+OjY38VO+fy6i2b/m/goAen3PvfJR833lahPkWnb/n+7UAN3ruTcrfNQm2paY+3bQA14W+61ORHSj5feh0aFqgBvnbP9v/AHKN/wDs7P71I7/P8tK/yOm6gA2K7/d3pR9xH+anOn8X9+hP9qgBv39n3vlo2KiUf3Nv96jZVgOf+L/bpv8AsU7atB+4lQA35k2U7utCf7NP+agBmym7lp33KHoAHRk/u7/4qP8AcoTcm/8A8dpv3EoAdvo2bFehE3s9DpvTZ/HuoAPuIjNRv2feb5Ho2b1Sj7i/MtABs+T+/Rs+R/lo2b/ut/wCj/lr81AAjs/+/RsZPlp/8Xy0x9r7PmagA2fxUfwf7dD/ACL95d9DuzvtVd70ACQ/M+75/wDcodG2f71Pz/sfPTKAD5kT5vv035kfdTn/AOeX8dH3D/sUAPd1/i+41CIqNuWjZTPlT+9QAbG3bmo+dP4vuUff+an7/kSgBm9vvbaam75/9tqNm9n/ALlORNjf+P0AGxvkb+P/AGKHRpv+AU3fs305HoAPld6f9xfu0z+OpkT+GgBm1qMr/cpr/cpE+R32r89AAifwt/H/AButCfJ/t0//AL630O6v8tADEpuxZpUVkb/vqnIm9t1Gz+JfuUAEyfL/ALFL9xKR/uNR/vfcSgA2f8D/ANyn7F/4HTE+Tf8A3KEm2fw/P9yrAHRvk+X56e6N87L9+h/7m6mf7TbqgBux/vU77nytU29dtM2f7PzrV8oAiPHR/Fto2N95m/77o+b71AB/Dt20zZ8lD7v71P8A/QKOUBn8K/7tCPv2U9Nm3/boRP7tWBFvb51+WnJ877trf8Do37H+989PdG+dt336AB/nZ6Yib/vf8Bp6fPF81Cf7NADPufw0/fvpiJT9/wDDUAN/3l+Snbmo2M9H8Kf36gA2f7X3f4KZsVP4vvUbP4qH/wBtfuVYB/u/P81P37/4fnof50+Vv/HaZ/HRIAT5KfvVHSmJ8n/fVH+p+b/0OoAE81H/ANj/AG6O7U9E+T5qET+9QAbNn96jf/DQnz0Pt+9QAz5k+8lP2L/v0b9/y0PuTYq/8CoAP4X/AL9H/AaERdm1l30//foAZuWjYr/w0xNqNT3fbQBFvab/AHN1Soi7vurR99v/AGemfwUAD/JRs/dfw09Pu/NTdi/8DoAZ9ypU/vLTNlPdPm2p9ygCL7jvt+R3/v07b9xv++vmo/76p/8Ayydv4KAGN/D/ALtD/J8tHzJsof5Njbv4qAG/c/hoRPvqq/8AA6l2b/4qY6K+ygA/g2tRs+SjfsWhNrtQA3f9/etG9fvf+h06mzJvlSgAT59/8H916l/uKv3KZ8vvRv2fLQA99n/AKifdu3balTaiOtM+VF/2KAGujbk+anJt3fKv/A6bDuf5kqX+Pc392gBny7aX76U5/wDepg+49AA/+fmpr/7T05Pn+an7PuUARf8ALL5m+Sj76/e/74of5/l3UPDQA5E2b/lpm/5n20qJ9xad8v3f4/770AG+ooUZP4m2NUv3P+A01/v/AHaAB6NkWz5aN+/f8v3aZ/c+WgB+/wCT/wCxoT56Ho+433aAD93/AAsrvRsVKMr/AHKYnz/wt8lABsXbu3U9Hpnyoqbt3z0fL96gB/8AwGmI/wDD/BQnzr/wKn7f3f3aAGfcb/can+d8zqv3KZv2bN3z1Lv+/QBFv+en9loT5/mpn9xakB+z+7upibnahHXzfvUUAEn3v9umfcp7lvk+Sn7Pv/7FADH3Uz7lPeH+Kj5X+7QAffb/AGP4aZ8v8NH36fsoKGb/AJ6eifJ81P2ff/j/ANymf7u6gAoRNkX9x3o2b23fNTPldfl+/u+WgAf+JWVtlGzevy1M+7a/zfxVD83/AAOqAb/wGnffof76Nt/74od91BIOjpR8zpTX/wBr53/hp2zetADf49qrQ/yNu2/cpzp/+3T3SgCL/fpyfPvo2fN92mb1Tf8AN8/9ygBf4E/9Aod/m3fwUb1+6zbE/wB2pd67f9V/wNKkoi+X+GnJ/d2/fo2bP9yh/wCD+/VARfcp+/Z/DR8qO6/f30x/u/d+T+/QA/f8n9yh9rqlM3r/AL9S7F2/3P8AYSgCumzd/t0/5fvL9/8AuVK/zpub/gNROn93/wAfqyRh3b/n+/T/ALjfM3z/AMNH3G/+LpjpRIAf+CnujJso/wBimfxb9vz1BQOjJv8AmpURv4ad823ZRs3xP/coAik+7/t1L/FuoT/x3dQ70AMff93b8n8ND/PRsV/4moR6ADZTUf8A2al2fPTNm+rAbvp2/f8ANTf46ERfN3fM9QAU4f7Xz/3aaifJ8y053/i20AN/go+Z1/hofb8lGxt1AB8jpu/gooRPko++m2gA+VG+WoXhbdtqbZ8n3qhfdu/9BoAm3p92mP8AJ826n/8AodM3ruq/eAHT7/8At0J8n8NP+/8A7n8NGyoAY70/79M+4v3aem1P7z/7FAEP+po2K67mp/8AB83/AHxR/BQBYT52+7TNmz+Gn/7lMR9/zN9z+GugkE/u7fuU/wC43+xRv+XdT/4fmapAZ/B92mfc/i+Snv8A3dvyNR/H93+KgA+/83zUUJt3fw0/Z8lUAxN2z71G/Y7/ADfep6fwL/tUffoAZs3/AO5T/wDgNO37Kb/AnzfPuoAN/wD32lIn33/uU96KkA2tR3an/N/v0xH2b6ABPn30f3/moRGd/l/77o2M/wB7bs/v0AN2Kny/N81Oh/3aE+fZt+/Q/wAi/e/74oAH3fd/go2b6Nn3Pm+en/wf7lBQxNv8KtT/APY20f3Plo3tsf8A8doAPm20zY2xFb+99+nr9yjZ8v8AwKgA/i20ImxXpjp8v996ej7E/wBigAR97f7ND/PR8tP/AIKAGfcVKf8A+h0Iiv8AxfJR9ygBmz/epf4v/QqT+H7vyUb1Rfm+/QSH/Avk3UO//fFD/Ov/AAKh037GX5P72+gB6O70fN/wCjt/8RQ+7ai/x0AM+5823/gFP2UkKfM+7+P/AGqf8m//AG6AD+H+49N2L8nzbHp3zbfmX5/92j+P/YoAb9xkpnzVLMnzIrfcpqQr/D9z+GgBmz+Havztvan/AC7tyt/FQkO/ZQieSu35dlQAfLs3f7dORN6/dpqOv3f9r7lO2L/uUAH8W7/Zpqf7O5N9OSHY+377/wByh0/u/wDfFHMA1E/4BR/sU50+VN1Cfx/L8lHMAOm6mom/+L/x2pU/j20xPn+X5qJAP2Ltpny/xq2z+GjZ8qbm2U/f/d+//u1ADE2/eX5NtDvsT/bpvzI3+/8AwU75X2fwUAP2fuk3baifa77d1OSHY+9vnSn/AO78lAEXy/79So/y7qPubd1G9dj/AMFAETp8qfLTtm/+KjZRH93/AGKABNrqn8FD7fkZV37/AOOh4VRXb+833Kam3/foAld/n/hpv8PzU7Z/3xTNmxf79AAn97+Gn7N60zZs2bvv09P7y0AMdPuf+gUf32/jqb/e+/Rs+Z1oAh2Nu+an/fZ9vyb6Ym50f+On7F/i/vUAGz59y/JRvVGf/ap+z7//ALJTNn8X8VADN7P8y0/76/7tO3/L/wDEU1HXdt20ACf7vz/3KH+T+Kj+OmbPkqwBPkdPlp7/AO7TE+ffu/4DT02u7ruoAi8lt7t9zc38dSp/sr89CJ8lPSoAZs/vN8tM+5E7fx09/vfe+dKE+T/coAZs/vfI9PfdR5Kv97/xyh0f+Ff+AUADvtpk33N38FPRGd6Z/Ht2tQA9N235vv0z5n2LT9myj5nf73yf7FADNnz/ADL8/wDfp+yjZvZ/vVLs2LQBF8u773z0xP8Ax+n7PkSh0+41AB9xf9ihPnoRESn/APAqsCHYqPT/AL7Ptp+ymJ9/71AD3+8n8D0z7nyrR8rqistP2b2qAGbPko/ufLT/AOHbTEdfn/v0AH96jZ99v7/8FP2UP9xKAGbVo+Xyvl3U/wDiT/aoT7j7/k/2HoAYn/j9Cb922j5XT/2eh/nZPm+egApjuu5t33/9ipti/wAP3aYkK+b5u359uyrAZs/+zoqbZ5P8VFQAz7lP8nYif+O0z+On7Plf+N62Ah+5/D99/vvT9jJ/FT/4U/jT+GmPvR320AM2Lu+9U38L/LTERf8Acen7N60AGxnd93/fFM+5T/lT/foTZt3VEQD+OmfL/c30O7bH+996no+9UXbserAN7fIu35KZ/wCh0/8Ajo2L97/aoAZ/Fuo/36f/AL33N1Hy1ADP/Q6PlT7tGxXpuzyf4t70AO+aj5U3/wC3/fo+5F81P+X+KgBibno+b5Ken39v3KH2/wAK1ADP7/8AfWhPu/NR8+z/AGqfvXG3+OgBiItP3r91dtMRHjo2L8n9+rAZv2bG3fPT0/74o+VP9un/AN3/AMeqAGbN7f7FP+/TN9P/AOBUAM3/AD/dpmzf96n7Pmdmb5Kf9x6ACmbF/u/7tSn7iU1/n/ioAhT+6y0/Y33t1Dp/33T0+T5loAH+6+2mfx7lp+/7/wDfpnyb/wDaoAY/zulP/wCA73odN/3f71PoAYn+7R/f+Wnp86/N9+hPk+WgCuj7120+FNn+xTvubttGz50/9DoAP7m2mJ/u0+Z/m/3P7lGz5/8AVUAGz/gD0zZ/t09P/H6bDu2vuoAcnz//ABdROn975/8AcWrFQumyJ/8AeoAET7nytRs/urven/NTPmRNyfO9AD9/z0z5vnX/ANDpu/e33dlS/f2UAHy/Oq1Em59m7+9Uv8PzUz+P71AA7/I/y/ep/wDBTPl/36fsXdQAz77f7dP+V9/9+mO/zfL9+mvD/tUAH8X/AMXTqE27af8ALu/ioAYnyO+5v92jf8+3/wBAofb91mZ/9hKN+/Z8uygA/g+7R/fbbQ6fP/uUfNtTbtoAb8qbGX56d9/+Gmu7Pv2r/wAApyfwfK2z+5QBE6fMn3ti0bN6P8vz09Eb/gFOR/ndWoAaifLup2/fvo/g/wB+jeqMi/x0AN2fJ/Fvaj/0HdQ/8e/+Oj7kVAAnyLRs+X5Wo+XdRv2fMy1IAnyb93yf3aZsbd9756Z529n3VN9/5loAP46Njb3pN7bvlb7tPf50f5f4qAGujOvzf8BoRN38VH9/5vnoT+Pd/wB90AGzYiLTH2vT/lf7r0Imz5moKGJ8i0//AHVZPmo/go3s/wDsf7FADHejcn96hvuU7Z8v/wAXQA10+/TNip8tDwts/wB6nunyp/49VEkWzZTvlenumxP/AIij5fvbfmoAN67/AO5/t0ypn2ujt8u//Ypmz7n8FAA7/wC189M37G+787U90Xe/99aP49ytQA3+L7uynPt+Smb9/wA33Hp/y/79ADETdQ6bP4aP4/vU/wD3m+SgoY+6mpu3/wC3Tv46fQSM2M9RP93/AIHUv8e75tlNRPkoAfs/3aZ9zf8AK1D/AOz9z+49P3/w/wANBQz5t3+9Q/z/AHd1Ofcny7/uU1Pu/dbZQAPu3Ux9rr92pdjfeampt3P/AAUAMd6ZU39z5aNn32X+9QAz7+xm/wC+KZv8lPlp+xn+78iUzZvfbVgP3o/8P3/7lGxH/hahE/4Bsod22fe30AMd/wDvihE//bof+Cn7Pn+986USAP8Ae/jo+T/a20f3qNm9vmqAB0/77pn9/wCWn7/++F/jpn32+7QA9/kX/gVHX/gVD/P/AA0bPnegAhTYvy/fpj70+Wn76Y6K7/LQAfxfeXfRv/2t9L8uz7v8VMdGf7q7KvlAcm/dtqC5T5/vVOifJt/2qa/3H2fco5QGb/M/2Kb5O/5mpyJUuz5KsBu/YtRfc+8tTv8A71N2f3agA+X/AIBTNn/2dP8AO+f/AHKZ9+oAfv8AnpmzYv8At0/+D7u9KOzUAS/Mn8VG9X+XdUuG/v0ux/vV0EkOz5Nv8NG+nv8AP/uf7FMf+P8AjRqADfvf+/UqJ/DuWot6u/y0/wD2moAE+RNtOo2fJQ6N/DQA35vm20bKciUIm2gBr7f+B0xE+epd/wA/+3Tf96LYlADvuUff+99xqN/96j+Pdt2J/t0ACbnR/u/eo+bdT3/g+bZup6Pt/hqQGPuRPlWjZ/Ftbe38FD/PQ+75N3z0AGxvn20x/wDZX56m373+amOn/A/9ygA2M6pu/vU/Yr/K3yI9VYr6O4kuo4lm320vlSebA0Sbtqt8rMv71drL8y7l3bl+8rLU77XdN38FBQb1Rfm/8cp6Ou37tGzez0z5UTbQAI6p92jY3yfKz09P9n71M+bb/t/xIlABsV2fbu2UIip8rfco+4n3d9P/ANlqAHeSvz037jO1Gxtn3vu05/n30Ehv+T+Gm76d8v3f7lNf5H+78tABv/vU7Yrv/coTbsdv/HKE27fu0ANop2yhE+XdK38VAB8ru/y1Ej/M67f+B0Q/I77l+9Uqfe+WgBvzeam1qd/H/uU14WejY38C/coAcj/Pu/jo2Lu+98n9yn7N6f7FM+X5Nn8FAB838W35f79CfOnzfwfPR8vvS/P/ABLs/u0AM3r9/wCanU/+9Qnyf7dRygMdNmyj5fvLQn8e7+OmptRP7lADtm/7rfPT0fZ97dTE+T7vyUO/zfd/io5QD5d+5f8AvijutH/oFHy/79AB/v09PufL8/8At0PudPl/ho2M6VAA6K+z5fnWok+d3b5k3VY/uLTNjO33v+B0AM+46Nt2UO+/fQifN8zU99qfwrQAJ/ArU90+f71MTdMnyrR9xf8AboAbv3r92nJt3Uz++v8Atf3ae6N/s0AHy7nodP8AZ/i+/T/l+ehPuUAMd/mRW+5TN6fdp7ps+b+OjZ8u6r5QD7nzbfkod22fxUf3qN6/3vnqADf8277lG/Yv/slCU9EWgA+Xbvpmxd1PdFTZR/D95aAGfcbaq0Om6n/NQ9AAn91aH3UzYyK/9+hH3/8AAP79ABT/APeWijf/ABUAG9d++jZv+ajp/wABod9n3qAD7n8NMdPk/uU//gNMT/a3UED/AN6lD/cRtv8A33TNjb/u09/uUFjPv/w0/wCX56Yn96nj7j1fKAb12v8AK1MdP4v/AGemI+xPvffapt+x0/8AZ6gBm9X/AN/dT9/8ND/O/wAv8VM2N/d+egB/30/uJTEp+x0b5vnpifef5t9AD3TetHzfJR/HRs+SgBm/7n+3RRs+bcrUfNs3fwUAG/8A4G9H/Aaemzam2j7n3loAH+T5t3/AKPvp8v8AB/co+abfu2pQifcoAZ8yUP8A3vuP/fp+z/L0xP8Aa/vffoAfv+dV/jpn32+7R996fH996sA+ZNlD/J81G/56N7bNrUAG9f8AgdG/e33fnp3/AKHQn+7voAan/AUpjou7cv3qf/HRs+d6sAT5020UbP71MT5E+WoAelHX/bo+Z/lpiIqM6/8AoFHKA/7mymO+z+Knp86/7H+3Qifc+WrIGb/m20fc/vb6Nmxt1FBYJt3vu+en71T+HfQn3du2jf8A990AI/36Xev/AAOjs1Mf+8q/8AoAf/B/fo2M+/aypRs2fd+SjZ9//vugBmxkloeH+99//Yp7vv3s3yb3odF2fdaggN7bPKZWpmz53p/zfeof/ZoAH+RN21v9ymfK+z5fk/v0/wC+vzt8lO+VG/vp/u1BYOjbt38NNT+9R/sbqd/Du/u0cwDXRfvfM+6j7n/AaN+/51aj+Hd/eqAD+Dd9+j5d33Wp3zbXpu9vvN9+gA+/93dvpn8KfLT9+xfmX5/9ih/u7aADZ/t0f7FGz5f9umI+/wD+LoANiv8AM1PRPnpny/JT0ddlAA7q6O22h0+SnfxbttN+427+B/vUAGz7+1qZ9+X++9S5X+5RvoAid1T5dtP+4ibadv8A8vTf+BUAH8FM2N97+D+Kn/3/APbo2f3d3/AKAGPt/u7KP9vdT9nyu38H+3QkLJ83/fKUAG9XpiJs/i/74apf4/u03Z8n3dlAEOz+8y0r/uU+9venZb+5UU0LTRO+756AGPM3yblqw6bFqrDDK/zN/DV1PnXc38FADEdaP9yh3TzdrLT/AO5sWgBif7VMm+66/wC1vqbZ89QvuT5v71AE33KY6UJN/F9yiZ22UADoz/w/JR8u6n/wf7dM2rQAPR/E/wDco+ajf/u0AM2fN8tP/wDQ6N+xv9ij5qAHvtT/AH6Zs+5R/wAsn/v0/wD4DQBCnyKm37lP/jpjo1C/c/hoAEh30/Yu6nv/ALPz1E6f3m+agBKN7I2776UN9z+Gnv8Adfb9+gBjvsXdt/ip/wB/+9TERvK+b+9R8393/gFAAn8e1afsbdQ8zOn+3TNm+gB+xdvyr8lRO/zKv3P9+nfMi7qE+98y/JQAf7lH3/vL92momxv9mj/foAd9xv8Abof/AIDT9mz+LfR8u2gCo+1Iv9umojW0Tr/eq19x9v3E/hof76f3KkBuzYvzf3f4KEdt7050+ZP46f8A8B3pQBEj/wDAPmo3/f3Uz50+batSonybm+/QA19uzctCbttO2Kn3vnpuzZ/D/u0AOf76fNR/wFqalDvVRKHbP7q/PUSbvnb5vlp6f73z053+X+//AHqmQDd+9flWmb2R/lp/y07e38K/JVEjXT+Kh3/2aNn/AACjstADN6feop9Hy/8AA6AGbPuf36Pl2/dah/8Aepn8CN9xqABNyN81PRP3W6n798W5f4f46Y/97+GgA2M6UJ8/96j7+xkX7/8ABTx996AGf8Bpny/w09E2b6PJ2b/9v+5QUMT5/wDbo+433aeibGob7lBIx92z7tH3FTdT/uK9Mf8Ag/goAPlfev8A4/Q7/J8v36KE+Rv79ADdkr/xfPQnyLUuz5t2771Mf73zUFDey0Juf+Kj77f7FS7NjbVoAr7GehN26pX3I3y0x/v1cQGv/wDtU/7ny0m/er/36eif3qAIn3bPu0/ZsT7vz0Oi/PtZtlH30qAB0X/4mjY2z5lodF+9Rv30AGxv4lpiIyM/8FS/cf73yVEiK/8Av0AHzIv3aN6on9+h0+bbvp70AGxv7vyUx9qLUrv8lNdPl+7TAZ8u2mff+ZfnWn7Vo/j/ANiqkAx6a6N8/wAy7KlR23f79Mf5/u/98URAro+//gFTOlMhTYm6rGxk/iokBEn3Kds+eh3VP4fkp8KVADH+Rfm+R6a+3Yny0503t826hEX5/wC/QAPt/u0bNn8NH8afxvTd+z5fvu9AFj5vl20b2+Rf9qj+Hcv8NO/2v/HK6CRroqf3qPvp/v07Z89N2f8A2dAD9mz/AOwpn3/m/g/ip2/5vlo2f990ADp/dp9EP96jZ/d+egBibvnb+Cj7lL/st9+kfb/doAP/AECh9z7Pl+5R9xX20/5vk+XZQAbNny0zZs+9/B/fqb/a3LTPvon9+gAf7vzfx09P+BU5H/vKu+ovm+9QA94d/wB2mP8AwfLUqfJ81N3/ADf7FSAfcpn8dDv8yfe+9U//AMVQBH8tM/j/AN+nv9yjZQAxPnb5WoRGd/8Abp7/ADtTk2/I1AA+5E2r9+m/MjJu+eh3bb/7PQm7bu8r5P79AB/F81In36m+/TP40/8AHqAD+JE209NyO+5qY7t5Xy0fNs+7QA90SOmbGd/lo2b6e/8As/fegBibfnZqN+/5Vp+xUpjpv+b+OgA/g+Vvn/uUJu+VW20u/Yu1V+ekdG2/dXfQAff+aj5U+Zf/AEKh/wC8v3Kfs+X5qAB9u75qY7u7/wCxT6ETYv3aAGp/4/8A3Kd8+9/7n+xTPv8A8LU9Pn+X/aoAY/3/AL1L/D81O/voy/xUxPk+WgB/3/vN8lM2MjPT/wDco2fw0AD/AMHzfJ/cpjv/AHmof5JdtPh/jqADf9+mD770/Z8/3qfsoAYn+9Rs37KE/wB351oR97/7dADETb/FT/lTfR9xno+WoAe+1/vfco+V9jN9+j5U+bbQ6bqsBibXWn713fd+fd9ymfx0/Zsf5WoiAQ/x/NsodGT71CPu/wB+h/8AgT/3qOUA++n9/wCek3v/AHV/36Xf/do37F/3/wCCoAP77LQ/yIlD/IybfuUzyV+SgA2L97+Oj2/8dp//AKBTPkTZ8lMB/b/gVHyp8u756Nm//vmj5dv8NUAPTkSm76Nm/wCRfvVABRs+ehH3/e/4FR2WgA+5/FTn+REbd/wCh0/2qHTY+2gCv+9T7tTbPlX+/wDxU53XZQ/3U+7vegBuz+GnbF2/NTXdt+7+Ch/+A73/AIEoIBNu2nIn/fFCbf8AaqLeyNu3fLu+5QA93+b5Vb/ap2z56b8v9/fTv+BNQWH3Kbs+Sn/fSkRPkoIDZ8j/ADUImzfuoT5P4qa6bH+X7lWWCfJvpzp8lRffb/bp+/ZsWggPmSj/AHKH/gWnJ/eqABPkl3fxv96m7Pv/ADbP9unfc3/36P43Zvv0FldPn+8u+pk2v/d2U7f8u3d/wChNuz/YoAb9yjYyfdpyfd3UqfcoAPv/AHmplO2fcpvzZ2/wVZAbE+9Tk+5/cpvnfPtanb/uVAD3df4qi+WnfLu3fwUVYDUT5d1D7t6fL89OdKHRkb+5RzANfcn8Pz0I/wA77vko37GehPnl/wBigA2bPu/P/uU75k2UPtSKj77fe/77qyxqIv8AwNv4KHTY/wAvz05Eo3/7uyggb9wf7dO3qmz+5TXdf+B0PDvWgsN+/wCbbTt+xqem1PvUz/a/8cqAGolH3/mpw/j/AL9N2L9/79WQOT5H2/LTdlOdN6/dpv8AD81BY7utNSnbPv72p+xfkoIGU3Z8lO/9Ao2f98UFgn3dtN/26dsoTd/F8nzfLQQGz7+6mvtf+L7lORN/7rdTX/gVfv0AORN1N/3Kfs+T/gXzUmzZQA37iP8ANUv9z7uz+/TNn8VCfJ/FQAOi7/vUbPm+ah/v/e30J93dt/iqCwTcm9abs+4rN9ynJ8m/dQ/+qdttQAfNt2/+P010+enfM+yn7Pk3baYEWzf/ALaU5PnXd/45TdnzfK1O+/VSAN67abvb5/l/3Xo+4lO+b+/vqADf/eo+X3ofaipT02/L93ZQAxIdn8P36Pmf5fuU19tCJ/FQAfco/wDQ6PmehN3ybd1ADk++n9+mv8j/APxFO/iT+/Q8yvv+X7v+1QAO+/Z8uz/bo+b5v7n9yj7/AN35Ho37/wCGgBvzfOv8FHzIifNTvuP/AA70o+//AA0AD0P8n92jfTf46ADZ833aP/QKd/tNQf4P7lADflp2z5HptGxv4fv7qABEV/lbdso+421Wpnzb9y09Pnb72+ggERqY/wB373z/AN+n/MivQ/3vl2/8DoLGQ/6qn/cemJ/qtq0/5qAB/wDxyj7n3f4qd99NtRPt+Tb/AA0AHX/gVH3Kenz/ACtQ6fNuoIDYv8VD/wDjlFGz79BYb120j/fp+/8Ahpv+3QAb/wB18tMf+Oipdh/u0ARJu2/3HoqVH2RJu+/TX+7u++9ADPv71o+5t20/5nf73+9TP46AD5tyUJu3/JT/ALjo9DuqJ96gBjpupn+xUyP+6pm9f+AUAH8KNQnyfe20P8kXystHzfxfcoAE2u3+xRsbbuVl/wCB0fNT6AIdmxaP77U/ev8A9g9CbdzUADpsZKZ/Bt/ip7/fTfQ6bqAGo+xad/Dtb/xymbG+f/apu9koAl/gT5vkpn9z5af9/wCb7j0xHZ/u0APRFdfl+/8AwpTPv/Lto+X5/wD0On/3P9upAZ9+h02fNT/4Ny0za1UAb/k/uf8AAaNzUO7In8NPT/KVJQzYqP8A79N2b2+Vqdlv7lG9k/8As6okV933W+//AA0xPn2fe2UPtf71CJv+X+BaADZ8/wB6nbFRd336i/8AQKlmRfvfcoAb99k/9Apj/P8ALt/i+Wnom/5t1S79i/LQUV0+Tf8ALT0dn+X/AMfpnzM/9+n/ADJQAP8Awf8Aj9Mf59jU/wDi/uJTNn8NABQm7dR9xKl/g3NQSRPu27qNnz0I/wDFuod/v7aAD5qP4vu76Eo/v7qAGPu3U/5U+79//bo/3KHf7nytvoAPv7E/jpr/AHv92nf8CoegoY/z7v8Ax2m7PnT71S7PkemfwbVoAPl3PTf87qPufM336l2Kmz+OgBnyp/uUU3Z9z+5Tk/2vvUAN++z05IV/gbZQ+/8A4HTT99KAHbKbs2f79OSj7+ygBuz/AL4pkn8H/slSujbPlb5P92mp/HQAP9/cu3/ao/4CuynbN7/LSun95fkoAT/Z2/ItNT5Pvfco/wCA059z0ACIvz02H5Gf/wBAo3/Nt/8AH6P4NzffoAH3J/uVDL9x6sb967v4P7m2q6O3/fNXzACbYUTbT3SmPup/3KAB03rQ6futv/A6Pm3J/fo+Z2qAGP8A98Uff+7T3+593/gdM/5ZJ/A9AD9nz0zr/t0J9z/b3Ub6ALbps/8AiKYifJ/7JU336ZH9x/vV0Eg7/wAP/jm2j5X2fN96hP8Ae+f/AG6r6bfx6rYWl9Es6RXUSSr9oga3lVWTd88TIjK3+w6bloAsfxfMtH99aP4fmp+z5/l+5/foAYm56N7bdu7ZT/l+SjZQBDsb/W1N99E+aiFFofan8NAAjqife+enPtdfvNUSfO3zU9P9Vu2sibqkBk38a0x/4N1Tb6Y7/f8Al31QDHfe/wB75KsbFTZ/47VfP7r7lP8A4dv92gBzzf8AfFN/j/36eiK/y0bNmygB2ymp8m+nb99DpUgD/wAG6l2Nv3fwJTN/8LbaHT5PvUAO2f3ablv7lCf7P3qdv+//AOO0AN2K6ebR/Fuo2fKi/f8A9unbP71AAm2jfsf5vnSh9u75mo2b9/zbKAB3+b7vyUff+79xaf8Aw7d1Mbb/APsUASo/39v36b823fRs2fN/HR8mz/aoAN/yfd/8epndaE3bqe/+q/2/9igA2f8AAEpmz5ty/cp/zbaE27Nv36ADzv8AgD0O/wBz5vnoT7+1l+f/AGKNlABsZFfd/wCOUfKlDpsi+9vo2UAMeb5Kf87ujf3fvUIiPv8Alo/idfloAH/2aE3/AP7FH8f3aHT+7QAO/wDDR/s/7NP/ANimPu/vfOlAD02ov3aY9Gxtj0J/u7KAGb6mR/4aY6bP+BfwUJt83/c/v1AD/m/2aTYzp8u7/gFP/wB379G+gCL5n3r9z+Oh/u/N9+n/APodGxn+WgBiIz/MzU/YyfMq79tGz5U+ffR9z73yUAGz5n3UfL/d+enbz/eqKgASHZ/F/vU77+9f/H6e+3am1aa+3cjbaADY3/AKP+WW2j5vnoR/733KgA+/96nb9lN3rt/9ko/3KvlAcn33pv3KP4n3U776/wBygBv36d/B/sUfK6f7dN2fKjN9ygATduof/Oyj/wBAp3yuj7qAG7PuU7+P7tCI7r/DQ+37tBAf8Bpv36cnz/N82z+/R3WoAa/+9TqHp70FjPlRUXbSp88v3aT+OlT760AJ8256b83ybfnp2/8Ahpfm/wBygBPuL/DTfm+dttOTduan/P8AdZfnoIIn/wB2nfxJ/c/uUb/4aPm3vtoAPuJ8tH8Hzf8AfFPd967dvz1F/HQA7Z8u6jZsfbRv+b5qf/doAY6NspvZad9yh3/iq+UAoo+V6E2u1QAfK7/N8lH8FD/ff+5S/K6/3KvlAZQ/z/LTtmz7tN+ZE27aABN2xF/gqVEpiPvX5PuUfwp8tABQ77HRf/H6en97/wAcpn8Sf/E1ABs/iWjf89CUIi76AGu/92nbmp77fk2sqUOm/wCbdvoAY77E+Vfkof8A3Wo/36f/ABbf9mrAYkO9dq0902L/ABb6ET/gFP8Av/xbP9+iIEO9XT5qbTnTYj7f4qV/9V/t0cwCJtoRP4aftWmbPndd2/dQAOmx9u7fRvbd9z5KH27qf83zt83z0ARJ86fM1O2Mn93/AGaNm/7q76P+A1YB3Wh/+AolHzbvvfJ/FR/AjLQWGxdtP+/8q0fcpjo7slBA/wDj/wBtaZv3u7UfN70df+BUAPx/t/PTH3VJ/wDFUm9tny/coAZvZ0209P8A0CmfxfL9+j7m+gAR2f5f/QKb99v4ql+5838dMR97/wDxdABs+981Cbk37lp7ffo2UFj02/L/AHKY77/+AUIjUbN77vloAY+1/m3M/wDdSnv8iJupiIzv833KJvk/h+eoIB6ET/apU+f5fl/75pN6/cVf+B1BYIm2hEo+49PfbQAz7/3vv0b9m+n/AMf3aPuPQAxHo3r8lD7fkZlpv/oFADn+eh/u/LT9ny7qb/D81ACO7bPu015v+Af7lOR/++Kb8u/7tAAibaNlCfPv3UI6/P8AwJuoAdRv+T5l/wCAUbP3SN/eo+VP4vnoIB3Z/u0b9+z5v95KNn8St87fwU/Yv/A3oAZ8v3qP/Q6bR99noLB/nf8A2aE+ej7lHy0AO2b083+41N+Z9n3dlS7GRNu6mfL/AA0ADpvd/wC5Tdmz5V+ShP8Aeof+P5qCAof5KdTX/gVqAD+FP7lGyj/eWnIm6gBuze3+xR8rp/wKnJ/u0fc+XZ/FQAf7336bT9nzOy/fpmxvN/2aAD5n/ho2ffp38H3qb9+gBz/wf36b9xt27/gFO/gqJNrt96gCb5v9yk+Z/vf36a+5H/36d/c2fJQWMf79NT/aqV0+X/bpv3/9/d81ABQ9Hy059v8AdoAienvtT71H8dGz/boAEoT5G+7RR/v0AG/ZQ6fJRR/wKgAdGdfm+5TPl/ip7v8AM9M2fcoAfs30z7mxaej/ACOzffpjv9z5KAH7Vpj/AH/vU/ZspnzP8rMr0AP3/LtqH+D5tqVNs2P8336P4fvLsoAhT59n9ynv8ifL9/dTHT+Ff+A0/wCX+789SA/5tr0nzbfmpd6/Ov8AtUb6AGbP++6H2v8A7H96n/xfK1MRNjf36ACj/a/j/hof+6rfPuo+Z/u/fqgGfw//ABdD/df5qXZ/329IiL86t9xqAB6ETYz0fxf3P9ul+ZGoAT/Yo+VFTcvyU99//A6Y/wDtfdoAa6LuRt3/AACjf8/8VSu6/P8ALTP4vloAa7/Jt2slH3Ke779n9yk/i3UFDflfZTn++/8Acpr/AMDbaHT5938P+3QSDpR/Ci050+/83/jtN2fP96gBnzIn/AqP4n/uUTQ7tnzUOmxNv8dAB0/2KHTbR/wKn/foAZ9yj+4v8b0bKen3kagoYifNuo376c/3v/Z6WgA7f/F0zZv2f71H8f3af8vzt/coAhf73/AqP977lPf52od2T5aAD7+z+5UT/wCzUuzf/D8/9ymbP+Af7lABsp+z5/m3f7NCbfur/wCP0903rQAz+J91M2N8jfNv/hp6f6r7tM2N/wDE/NQA35n2fx7KeifP/t0774/26Pm276AD5ofmb+P+OmH7ifep/wDuL/33THT5EoAf1/4FUX/AaERn/wDiKdsb/gFABs/iX/gVKn8bbvnpE/j+X5KPl96AD+D/AG6rp8n/AH1VhNn/AACon+R020ASx/d/2Ka6fc/2mof59jfLR8yfN9ygBj/+PrT3+5TP9pqNm9U+agA/jfbuodG+f7u+n/cXbt+5TN+9v9hP40oAZ838VG/5P4amf7lM+/8ALtoAsb/uL/BR/wAC/wC+6eibqY6fMmxq6CQ/j3bV3/3Ke6bqH2/7P/fNMj+49AD0T5vvfPTEdt38Wyj7/wDF8lP2M6bttAA+3/gdCbv7tO8nf97+H+Om7KABHo+bc7My/wCzR8v9350o2Kj0AOdPn27abs/us3+5Tvv/AHqfQBEiKjvu/jo2Km/cvyfw07Yu6hPk+fd89ADfm/ip335aE3bvmod2/urQAP8Ae3f+gUbPkT5qe/3U/gemIn95qAB/kpd7I25W/wCAUn+z/B/t0I9AB8r/AHmXev3kp7/Pspn33+XbQ779i0AGzYny0v3PvL/u0jp/+xR823ZUgPX79H8H+/R9yh/nTdQAfwp8tGz7lDu29KP9jdQAz+Pa38FPT+PdTPv/AMVPRG/iZaABKNn96j/0OmbKAH/x0L9+jYv96jLf3KAH76N9Mf59lPT/AGqAGfffcv3KN9PT5/8Avqmfcf5aABN33qP95af9xdrUbN9ADPubKf8AxbqET5f/AEGjs1ABsZG3UIF+f56Ef/KU7f8Ac3fJQA37j7t1O+//ALf92mu/3N3z09HXZu3fJQAzZsX/AG6Z9/726n/fX/Y3UPu+7toAE/3qZsX5KlTb97bTfv0EDv46b/nbTk/g3UbPk/8AZ6iQEXmfc2LUvzP/AHdn8L0Jt37W+R6a/wB3/wBnSjlAHTZ/v0f79M+apdnyUFh/D/8AEU2hEXZ833KdvX5/mqwDZ8v3vv0bGT+KjZ8j/LRs+X5qgBu/ZKlGf3v3KNn96nbN60coBspuz56E/wBn5Kc9ADd6vR/D/wCyU75U+9RsX+FqsA+5TX3f9806m/7dQA776fNR8u6j5fk3Ns+anvt/4HVkDKfs2NuWmfcp7u1RIBmz/wDYpr7Xpzv/ALOyioLD5venp/u0x925/lpfmdqsgQ/wf3KfvVPmo/i+7so+5s3f3qgBj/foSn7P4f42o2bNn8dADPm3fw0fx0Imz73z/wCxup6fJ/uUARf6z/Ypz7tzt/BT9/8Ass6f7FMq+UAT79Gz5k3UOjfw/cp7or7P/Q6AD5P/ANimP/Htp+xko/2KsBnzJ/t0I+/73yJRsb7zNT3f5fu/P/t0AM/2VX5KPl96Nn8X8VPdFf5f46jlAb99KTZ/3xR/6BT9/wA3+xR7wB8uz+LfTPldvk+en/8ALL5aZv2bP4P+A0AGxt+ynom6h3/74oRPnoAPvttVaNn91qem7b/wL7lCOuyiRYx/k+8tM/8AQ6e/+192mOi7fvUAD/7tS/cX+HdUW/7vy09N3++9QQD/ADrtaj7ife+ej5vnpm/5HqwH/L/tfP8A7dMdFdfmodNn3V309Nr/AO/UAN/i/wDQadsV/wC8lH3D/sUfff7vyUACfvt7btlGxttMTb95VbZRNtT+9sq+Ysf9z+Gj5n2f7VP/AINyrvSmfcb/AGKAB/kipn3FSh0+/tanom9vm+d6sgYjsn3qVH8n/cp2/wD+woTd/doAY709If4aej/P/DQj/wB3+9QBCiPD8u5qf8u7+KjY29/l+Raf/F/7JQAz79H3/wCL5Fof/wAcp+z+63zUAMRF+dW/gpifwf8AoFP2P96j5dm7d89QAJ87UI+z7tG/en+xRv8AnSgA/wB+jfs2UfcZ22/xUfukfdtarLD5d1HyotG/+8rJuoT5PmoAE3bf4d9Dvsb5m+Rf7lCOro/zbKP9r5XoAZsbzd38DfwU/wC49HzfdZfk/h2VFC/nb2VW/wCB1EgJX+8/8dHy/wAS0f8AAvvUJ867f42oiAJRvZ1/26P4P9haYn96oAE3U/ZsWhPkX71PT+PdQBC9P3r/AMD/AIqPr/wCmfwpLQA/3/8AHqH3/wDA6Z/F97/dp6Jvidl+d1/goAYkK7t38dPdFf5du9KZ8vvT03baAD+BF/ufwUzZ8+5qHdvkofd/wCrIDY26h0+en7/npj/ed1+5UAH+01H+1t/io+V0/wBujfvq+UA2fPT5PuJTP+BUb2dPlWoAETYz/LR9xv8AYo+bc9CbaCxr/wAFO/26Pvvt3UUEBv2b/wC9TE++/wDfqY/cSov+Wu7/AGaAHf8AodH/AKBQnztRtWgA+X+GjZ83zNQif98UP/BQAPt3Ufxbafs/vUx9r/w/PQAbP4t1H/AaH3b/AJ6EfY1AA6b0+RWpqbU2bfuU75t7tt+SiZP++KAG0fxL/vUf8Cp3y53fwUAH3Pm/j/uUfxfLTfmf+78lH8f3/wDgFAB98f7dH+99+nb967V+f/cpr/PQA779G1qb/wCgU7e22gBv3PvUfx0J89FAA7799O/jpf4v/i6h3/3aCx+zf95aRE2fe+49TPt8r/bqLY2dv8FAD3TYtMR9/wDurR9/5fuIn8dH+5QAb9+9qcifxUP/AB/NUX/AtlAD8f7fz0P/AAfdoof/AGVoAih+5tqX/bpmz7jK/wDwCpYfnba3yUAN2f3qKZs8n7397+On/f8Al+b/AH6ABNjt975KZ81PTdTNnz0AGzfTPJ37/m+f++lPf5P4qfv+f5fv0ADpvb71MfdD9353oy39yh3+dKADfv8A4aYj/J92n7Vp7/PQAz5vvN/FTPlR6m/5Zbtvyfw/NTH/AO+KAD7lPd9+zb9z+KmJR/Du2/xUAM/2Kf8AwvupifPT9n+3QAPt2f7FMff/ALW+hN2z+5T3T5KAD+H5fv0zfsX71P8A9imOn95qChsn3f8AYpibql+5TaskEf8Ah/8AZKHT5v8AYp3y/wB/ZQ+59ny1BQ13+bdQm7b/AH3of+9/3zTtnyUACPQ6bNlHzOj7qa6Kmxf4KADyaZ99kX/x+pfv/Mv3N1Dp/eWgCL7jPR/sVL8qPu3U3ev39rUEjKPuf99U9PNf5v4aY6fc20ADffp7/eT+4tMdPv8AzfNR/vfJ/v0AG9UV6T+H/wCLpX270+an/wCyy/JQUOdG+Rl+/UW/fvVvv0bP7rNuo/4FQAJ/H8tDvtpm9vvq3yUJu3P/AOO0APfcn/A6ETfv/g/u0/fvX/cpnzfe3bE/uUAM/wBunolH3H/hod9+9fuUAROm2mOm9vlanvN8iKnz0J8i/L9/+KgA2Mn8VD/Ir/N89ORNifNTX2v/AL9ABs/iX7lO2L8n8FCf3dy/7VH+5QAJ88qN9+m/L8+1tjUbPn+81Gze3+xQAb/4aE+RPvb/AO9TPuS/NUuygCb/AIFsod/k3bfnpifPv/gqV/nX5a6CRqJ/dp2ym7Gh37WanPt2uv8AtUAGxfu7qNip/e/76pqJ/wDt1L99KkCJ92z/AH2odPkpz/8AfH+xQ+7ZtWqAb8vyPTkm+Tb9yn7Pkpny/wB/ZQAP/tL8lPR91N+bdt/gpE27tv3KAJv7m753qF0d2Sn0In92gCJ0ZP4v++KdvVETcv8A3xT9jOv+xQ/yUAD/ACIjL/D/AH6Pv/d+5TEf76/7VG/Zs27aAH/wp/BTH2/d/hoTc+/d8/zU/YqJtoAIdvz/ADUeS235vno2f/YUO+2pAPmT+Gn/AO3R82z7v/fFG/8Ah20AMRKNq0/Yv96hN38X/fdADH/vf3afH93/AGKHRU3/AMaUdloAZsb5Ke+7/gFG/wCT+/Q+3f8A7FABsXbu/uf7FG//AMep2/5Kb9/5v4KAB02JtVtifxUfw/LQ7/8AfFHzfw0ACJRs+Td/do/gqb/4qgCH++38b0J8lG/5v+BUO/z/AMNAAnz/AHaE3bqN9G/760AGzY3/ALPTtlG+m0AP+4lM37/9+j7/APvf3KdsoANjfw/JTfl+dWXen8NS7Pufepn+9uoAf/Dt/gpn/oa01Pk+7Tk3fxbaAD+OjYqM7f8AjlH/AKHR8z/7dBAff/hpv8W6nbPvfNTUT5dtADnSj5U2fx0Onyfeoj+7/t0AG/59v8VPemOlH3/7u+gBvzO/y/JTnT7n9xfu0/f8lMRPkoANjb9lP+b51/gpn9z+4tN3t5u7bsoAl/g/2KE+R3b/AMcpk02xNtG9X2UAGz+KjZsX/bp/y7n+WmP8m+gsfs/vN9+h9v8AD92mb1eppkV9nzfP/FQBXdF/4BTpv4KNmyn/AMFADP4P79Gz+L7lLv8A3X+3v+5SbKjmAe6f3fv0xPkan7PmT5vkpz7U/i30cxA35qZsqb5UembN+xvl/wBygsf/AA/LTE/3tlCTKn8NGze1AA77F3f+OUb2mXdtp77PnplBAz/bp6Jv+XbRT967fufPUAM3/Pt3fJ/sUJ9z71PdNmymImxEb+CrAE/vN8lHy/eo/wBd937lH8W6iIBv2Lt+X/feh0b7zN8n+xTNjIv3fkp/+5VgD/3v++qETdT0Rfmbb89CbkVFXbUAM+WjZs/i+ejC/wB+jZ8/+3QAYb+/Q6b1Sj7ifNRv/wC+KAD+H5fkemf8BZ3/ANipvm+d6EejmAY8P+y2+hE+ZG+X5f4Kej7qH3J93/gVADJvndGoTcj/AHafv+4v8FGxnZKOYA/jf5v++KZ8qU/Yvz/36Z9/7vz1BY93+VNy/J/cSotmxP4f9xKc8LJ975Eo376ADZv/ANynp8n8fz0ff+VqNi7vvUAM+an/AH6Z9zf833Gp/wDDuoIGfM/+/QnyVK/39zUO+/5qAGp9z5V+Sje3+5SfLt+am/3NrfJQAJtRvvLRs+582+j+D5v+A1LD860AV/m/iqbZ/wDt07eyVX6f7FXEsf8ALto+4n3vkp+xdv3vuUJ/vf8AjtADNn3G3U/5nT5lo2bG2tQ+50+9vTdQQHyo25ot6PTN/wB/av8AFUqItRbFh+arAN7bv7iU/evzfL8lM37P4aNn+3QAb/u/LT/l2f8As9M3/wANP8lkR/loAY6fJQjsm7d/F/Hto+bd9z52WnptTZ83/AKAId/zP/cp/wDq/wDbp6Iu7du+f+5Rs3/doAN/3GZfkahHX/7ChE+T/c/uUYb+/UFh9/ZTHRvn2/cqXfsT5VqL76fNuoIHv++/h/74pny7/wC4n+3UqIqfxfJTXoAZv+Tbt+f/AGGpn3/m21NsX+L/AMfo+4yVZYxP4KETej/L/wADqXf8nzfP/uVE7/K6/wC1UcoD9/31X79M2fJT3+4lD/Js+9soAh/iT+5U2zY6fx0Oi76E/wB35/4agCHZ/t0/+H5ae+3cjfwUf7lABv3r8rf8DehPk+9TH+5/co+/81XEB5/jX/a+5TP4vlpif+P0b/m+9QAfxfdan7GeiFF3fe+ej+JN3/jlBAx/ufdp/wA2/wD9np/3z/sUx3Z1Rf4KgARG3O336KfvVKKsBiJ8qU/Z/wAASmPu/wCAU+oAZR/BRsZH3bdj/wANH+98lAAnyfd+5TPl2p8tP2f7dCI33WoAN/z1Fs/eu38a07Z833aIf73+1QAIny7v4Ke/yfLR/f8Am+T+5Q6UAM+b3o2N8jU/5tm379Duv97e9AAn935t39+mb/n/ANun79lCb/4qAGfN8lPf7yM3/fFMp7vv/i2UAG//ADspm/8Ai+Xf/FT/AJf4dz0zZ9+gBrvQn9xtv+zTkRf7tP2b2oAEf5vvU1923bTvJ/4H/t0Ojf8AA6AGf32prv8A8DqXY0LP/fpu/wCf7q0AIk2//cp+/Z/FTNm/733Kf/B/sUFjNiv8u35KNn/fH9yj7/y0b/m+WgA+/wDeWj5H3/L/ALtPemfNu30AN/h+X79O++u1qEf5ttE0LOtADdn3/lpyfPRvbyvu0Im2gA+bdtX7lNRNku6nb2em/wAL7qAHOn+9vo3/AH6aiLTn2p/DQA3+5to+5s/gSnPu+58tCPs/4HQA3Z/wD5qP+BU7ZR9/5moAbR8tD/IyOrUf7vz0AMf52/26f/449OTbs+7sSh0/u0ARJ/wKnvD8iN/ep3zbtlN2f3aAB3+ej/U0779N/h+agA3/AMVM3/3fuN96nvtemb22otAD/wCH+5uo2D+7TPv/AC0/5n30AM3o+z599Dpv+9RsZ3o2f3mbZQAPud33N/33TNjOqfM2/wDiqbevz7fv0z7/AN6goNmzZ81MqZP4PlpmzZQAzYqf3t/9+jYqf/EU/wC5TH+T5nWgkbs3s/ytUp+4lMf5/wDY/wB+nw7X+81ADPuU/Z839zZTPm+Snt9ygA3ttpny/eo/iTd/v0UANfdRvoR9mxf46c7tsoAPleovm/hp6btn8NOd1/8AHaADY2z/AG6a+751b5/m+/R97/Y+WhHarAP95v8Ax2nbGT7v3/8Abo3/AD/w013XfUAHyo9FGzZTkT5KChtD7ko/4DQnyb/79ADHTZs+WjZsX5Wp/wDE+77lG9fn20AM/wB+jZ/FT9+9fvUbN/3W+7QBC/yfw/P/ALFHzOlP2fL/ALdD/PQBXf8AgVald/kqLZ/pH+xVh0agAT7i7v73y1Ft/efdpz/JT/7jUARf7q07Zsf5qe/yf99UJs/ioAZ/C/y0+nuiu3/xFQo+6gBqIzvQ/wAlO+X56ET/AL4oAto/+7/wCh/nWmP93bT66CRn8G5l+dvu0+P7v+3TE+d//i6P4V/36ACHbuf/ANkpu9tvyxNTtnz/AC/w0QpsoAbC+/5v++ql3/3f+B1F/HuWpXdv4fvVIBsZHpjp9zbT9ny/e+ejZ/dqgDYz0bN7PtXYlP8AufxfJTHm/vfJ/sUAD/3aE27aE/2v++KE+4m3+OgA/goTa/8Av0/Z9xW3Ufcb/boAYj7P/QKYj/M/y/cqb/fpibnagBifdT5qejs/y/Lv/hSmUb9jJ/t0APR2+T+Ch0Xd9356bNN8+1lpN6p95qkB/wA26n/L95kqHzl3f7dPSZZvl30AH3//AGSpfv0103/LTn+RU2t89UA1Eb5N1H30o2K//AaH/goAEf5tv/odHk73+VqB996E2o275qkA3/8AfdO37P8Acpv8FO++v9ygBuz+KnbN7/LRTf8Ab20AOf8A3qb81G/f8tO+b3qiA2fL81P2fcqL5qEmb7rLUlhvXftajfspz/8AjlH/AAGggEdX+Zmpjp8/y0/Z9yj7ifLQA19v92inbPuUf7y/PQAb9n8Xy0xPv0/7n3fnp6P8r/N87UFjPv8AzLR/BR/BQ/8ABQQHyp/F89D7Zv8A7Cn7Pnf+OmfKlAB8u7b/AAUfcT/gVGz7lH+dtABs/io/jod2REo/3v8AxygA/joTam9af9xPlpn/AAGgA+/T/lp/8Xy0x33/AO/QAbPuKq0UbN6P/BQiL91qAGzJu2UlH8Xy/coRP9r7lAAm756ET5dtTP8Avl2/Kj0zZsV6AGfc+7R/H93+Knv97/gFD7qgAb79MR2Rfu/xU/fvfbu+TfQ+7+9QWH33opj0/Z8lQQPTc+/bRs+X5mpnzUf8Bq+UB6bfvbW2UPRs30JC38W1P7tHKAzY3+/R99Nv/jlD7kp6f7VHKWInyL838VN/u0zZ9ypt+/ZRykDH+TfQm3f92n7Nn3aYib/magBmzZvWnpu/i/4DQm19zbfkWh9z7/7lADHTf/F8lCbqenz/AHV+ehP71AD/AJUTdRv/AO+KZ8r0/Y+5GVd9WAed/Bto372SnfM9Rfx1ABs+f+Kpf767W/39tNoT7lEgGb/l+bdRD/e+anun97b/ALNG5qOUBjuyb2+WhNvybKfs+dG2sj0bF+9/co5QBPvfLQ77f4ads3/dXZuqLZ/wCoAfvVFfbRv3r8396mOlPT5G+ar5QGJs/wCAU932Ovy05EVNm1aPvv8Axb6AIt7f8Do+X/vn+OpX2o25qPldd+2j3QD/AFn+xQibF3fx0bKbvVN6tuSgA3/O+75KE/2qETzn+VqNn8X8NQAO9G+jZ/db5/8Abo+4+3/vp6sA2fw/wP8A3KH+TZ/BRvb+Hdso+Z/n3fPuqAHPu+fctCfJ/DQ7/Lt/9Apv3Pu1YDvufxU2b+P/AMcof/dZ3o+46N9+gA3/ACfxfPQmzd/t0J/svTtmz5lqyxr7t6bm+Smb2/4BUqJvb++lD7nqCCLe38K09HX+JfuUmzY33qf8ru+5d70cwB8r/dpj/wC192n7Pl+ZfuUbPuf+z1YDX/gdV+ejZ877mp38f3l/75o/g/2GoAa6K/8AFRsX7v8AHTv432/c/uJTct/coAE2J/BQj/vdrf3aenyL97/gFM3/ADp/8TQAJ9/+5Q+3f/cp2zfvb5tlH/sv9+gsN7f7X+/Rv+f/AG6ETe+2mp/4/QQGxdtPO7b/APF0zYu2jfQA5933ai2b/m3f8Ap/zP8Ae+5TvlT7v/fFADdg/u0zfs/76p+xken+d/e+5UFifw7qbv8AlX+//FQ/3kfd9yj5Xf8A4HRIgNjbv79Gz7/zf7tO37N9N3q6fLUFhv2Km77lCbfn2/do++m7/wBDo2fxbdlADHT5KN7Js/2al3t/wCm/M+zdtq4gOTd87fL/ALlRP5vyf71D/O7/ADUb/wCL+GgARNm+n/7q06H7v8Oz+GonT+JWo+0QPRNibv8A0CmH7iVKm3b96m76OUBnzbaen+q+7Rv+Z2WhH2K/9+gBm/8A2KE+dPvfNR999zfcp/8ABQAzfv8AvN89H8G5Vp6fwbaE27drfO9AENLsZ9ny/J/fqV0pyfP/ALFBZXp8P3KeiN89M+V2dd3z1AD0+f5aY6Mj7lbelSo+xf4f++qih/2m+Sggfs+/82ymPu2bfvvT03bdtDozqm1v++6AGfK+z5aPm3bKfsXd96h/7qt/wN6AGf3G+Wh0+X/Y/wB2jYyfLu/77o+bzXRmoAIX2L8336fv+T+4lMRN+z5lp6J/C33KAIX3OyfMv/A6en+3/wCOU99tGzYv+7/cq4gQ/MlPTdu/9Bp+9vk+WmOmz/c3UcoBv+T++/8AFRsVN9P+Tb/cp/y7vmqAIfuL/wChfLRQ/wAny0Om2gsi2bP4vnp33F3N/wB8PT/uJ975KPmdKADYqfepmxk+7U38CfMtMfanzbv++KAGbNn+/Q7/AMLU/wC/s2rUWz5t3/jlAAm3dup3dqa8Py/7FO+VPl++lAB/BRv2UbP+AUOlAD9n+1vSmf8Ajn+/Rv8A7tG/79ABs2NQ+3+7sen0xP491AC7P4v4aTfvbb/AtG//AGKf/cX+B6AItlO2bP4vkodPn/iehEoAMt/cpv8AB96pU+Smd1oAb99/9+nUJ9+jZs+9uoAP977lL8n+1vpmxkdP40p2+gCL5n+78lP2f98U7Yv96h32Jt2/990AFRbP++Km+Xd8tM+5QAffejZ/tf8AA6ZGn323U/a1AB8mz7vyf3KPl+dfm2Uz+JG/jo2K7/NQAfMjU+j+OjY27+5QAbP935qY6Lvo+VFok+4lAD/40+X5KNn92j5t1Q7N/wB6gB7/AN5f/HKPvqn3qNm/+GhEX+9QAOmz727/AL6pj7qm++ny/wB7+OmO7UACfOtDpTKf81ADNmyjZ9/d9+n+T9+mIjfP/s0ANRPm2075fu0ffo2fK/8AfoANny/do3/JT/l/33pm9t27bQUPdP4m+/8A7FCP/D8v+1UW9k+8vyNTn27/AO49ABs+R/mpuzZ/8RTt/wAv+3Q/3030ARbF/wBrfRs+/wD3KfH996PufxUAH3Pu/IlG/wCR/l+9R9xf4f8AgdORP9n7tAESP8j0f7dPdH2bqhfd8/zUAEP3tzLUw/g/9AplMdPm3UATf8Bpjvv/AO+v4KZT02fP/vUAD/8AoFHk7N/3aE/j3Ub/AJH+9QAI/wB+h0+b7tG/fQ+7fv2/990AD/7SUx0+b++9P+Z23bv92j7n8X8VAFh/9mj5XVN1MT/x9qf8u/8A2P4q6CQ2fPuWmOiv937n+xU0n3f9iofJV9mz79AD0+f/AHKE3J/uU/e7/wAPyUz+DcrVIB81Pej+581ROn8Kt8/8VUBL8uz7q0Im/wD36YfvpT/vn/YoAYn30/uU/Z5Kf30o+XYirR8qPQAzfv37V+eh3+5Rs2fKrbKe/wA7UADzfw0z/b3U90/u/foTdtoANn95qHT+FadsXb/cpv8AD8tABsV6PJV0/wBj+5TvuUf7TfcoAi8n5Uqvco02za2zZVv7j0Iiu27b89AFGZ9i/LTbZ/3rs33P4XrQ8n761D9gXfuX7jfwUAPtn85dzbnen/fV/mohRYd9S/fX/YoAZ/c+X5Kbsp333p6fPQAympt/u/8AfdO++v3aNn96gA3/ACUU1/klRfmp0219lSA0ffenR/cejZ8lPR/+AUAM+VNrK1G5qfv2f8D/ALlMfduTZuoIG7NlS/xfNTE/8fo3/wANAD3Rfvfx0xPufdo+5T+v/AqAGPt/u7KN/wD3xT0fYv8ADTPv/wAVADaP4fmp2/f8tG/+LbVAP/2v4f7lD/O/8SfN8tMR9/zbdiJT9n3Pm+SpAE+T7v3KZv8Am3f+OUf7lP8Am+7t+SgA/v8A+3RsZNm2n7G2fNTI/vf7FADNi7t39yn9P9ih/kpnzebtoAe77NlGfm+/8lGxUbdt/wB2j7/8VABs/wBuhEb56E3fd/jSnunzbdvz0AM/g2/xUO6/w/3qHf56lf8AvN9z+5QBF82/bt+Sij76Uz7m1VVtlAD/AJdr/wB+mU/Zs3s38f8ABRs/ylAB8yM+1d9D7dm7Y1PTc7fK3/AKNn96gBn3z/sU9EV020zZ/e+Sn7E+9QAzf9zd9zdRsVKH+ejZQAIn36Nm/wC6tH3Plb7lPfd95d1BYzZT9nk/wtRvlSmfM6bm+5UED/J/dI38FCfO/wDufx0776bWam+T99V3JVgDv/eo37Iv9X86fx0Pu+Rm20z5nd/loAfvV9m5dj0Ii7npybnZN210X+Cok+58/wAlAD/9ynbNlN3/ANxf++KHdvk/9noAPuf7FO2fN/v0378v/A6Nn73bQAI6o+2jYuz5d2yh9qfe3b6ds2RbF+/QA1E/h2/xfNQm7d93Zsof53Rv4Kd5y7Nzf990ANf/AFu5aE/vU5E/i3037krrt/ioAcj72/v03/xx6c7rv+b5P71Hyqr7vn/26AGv93bu30bNiOzfcpyJ8m5qb9/ZQA5N2/8Av013XfT/ALiUm/8AhoAanyfxUb13/NTtlN2M/wAzfwUAH3Pu075tu7bvo8nYvy/cpf77fNQAx4d/+xQj/L97f/t07f8A98U1E+/tqJAHz7H/AN6mJ/3xUu+h/k/3/wC/tqADe26munzfNRv+Sn/xf/F1YEO/yWfb89S71/76oT/epuyjlAJk/ip2/f8AeX/YpvzU75XVPl+eiIB9z5aEh3p8336ET/gdN+bYm7dsokAOm9kpzw/w/wB+h/n2U/8AhdaAInh/vNTvl3Ou2j5vn+amumxU/wBugA+VG/2P79O+4n8Oym7PlT+PZUqQrserAZvX5P8Aepr7PnqVEXb96mIn975E/v0AN3r977lSo/8AD9ym/f37fnRG+Wkf5E3bqAD7n8Xz0fNv+9TUTf8A3f8Afpyf9NKgA/g2r/epv34v9hPvU75k+Xd89H8Xy1YB9+L5f++KH/g/v0Jt+7QiL8+77lACujbfu/J/fpPl+Sjf8mzzaan/AI+1QA503slN/jT5vkpzpLsT/wAdo2b/AOH/AL7qwD5d2+hHV/8AfpvzIv8Afp3yo/3vnoANip96lf7if36c7/K9NTdt20AI7p8ny/fpr70/gp2xt3zU/c1QBEm5P4aN6v8A/F06ZGh/4HQ+5/u0AReT8nzUJ/d/u1Km7ft/gof/AHfuUAGzf8yp8n8VA/j/ALlEO5Ivlb56P4KgsH2p/wDtU37/APD/AMDp2z/vij/dWgA/3VpqIu91Xd8v9+h9yfN/Hup2xUd6AItn7rdu/jp/+z99P9ijatCfe+ariAJ86PQn3H+7T9mxfvUmxt+1mXZQQNT51/4FSP8A611b+Gn+Ts+Zf++3o37G/wB/+B6AGomzev8A4/R82dv8FHzfOlM+59//AIDQA9/n/wCAUb22fNQn+z96nO67Pu/P/FQBFs+5Uv3N7Ou9/wCH/Zpqfd3M3yJTn+ddzNQA35naj5f+B0P8/wDuUO7ffqAB/ufLu/3KYj/M/wAv/AKfsZPmo+5/uvVgHk73/wDi6c6b9nzL8jUP8lDor/w/P/sUAN/h+98lGz5P4k/3KdsVE/uPRj/b+eoAbsoT50/uf3qcn+8qf3U20In8LUFkT7U/vb6f/H/tbqH+T/bpj7Pk+X56CB77t1H3E2t8j7v46Z5nvT33UACfe27fkpmxd33qf823cv391G/5vmWgA+5R99P4qPvt/t/3KHTZ97dV8wDH/u7fmo87/Z+9T9n/AH3QifwtUAM2fxbv+AU3fvX7tS7P71HyeXQWM+4u1qe3+pShH3Ux0X/coAZ83vR/BU2z5EXbRs+b5qAGJ8mynpt83/bo2fLuo/j/ANugBny/xUx9rp8vyVM9M2fP8q0ADv8A7O+mbH/u0+Z23p/nZQ+z+GgBn+82xP8Ado/3dtP+596j5d3y0AMo+bb8tD/3v9qn/wAFADU+5SPu/u0/7jJR8u5KAD5ko/g3NQ9Cfx7W+egBiPs/+zp//j70N9+j+9QAx6Pl/hoSigB+zZF8336i/jp3zb/l+Sn/AHF/+LoAi2bPu/8Aj9O+5vo30b2RKAGw7nbcq075fK+7senp8n+w9M2Lu/vv/t0ANSh6PloT5KAHJ/Btpuf9j56d9+igCL7/APwKn7/++6P/AEOhHb5P4KAGb9+9afs+43y7EpybaEfY/wAtADdmz5qKdsZ6i2fPQAfco2Lu+Vt9P+V6N/yPt+SgA/gpn33p6Ov36H+f+L/vigCHZsah/ko/762U/Z9xqACmPT4/vvR/HQAIiolHzU9P876YibFoAY/yUP8Ac/v0/wD3vnen0ARQuqJ8y7P7tJlf8pT/APZ/gpm/9770FB8v8VN2P8+1ql8v2of/ANAoAiRNnytTtnz0b13UqfP8v3HoAQffejzvv/7dFH8Xy/foAE/3v++Kifa8r/7NSptSonTfKjbaAHu/8NJ/F8v/AI/T3T906/8AfNN2f7dABsX5N1H8dH+0zb/+A05y3yfJQA1/n/4BTHTe27d8n+xUqIu3crM7vRsoAi+b73/oFCP/ALP8X3HodNn/ALNT9jf79AA+1Pu0zZv+ZW/3kp6fIvzUb12//Y0AO8v/AGP4qfs/4HTnf5/lpf4XWugkYj/K/wAu+np8iPu+RKPufw0zZvTbtoANjb/vfItP/dJ/FR9x/us9M+b+JaAB32L91qE+fZT0T+FvuUP/AA7P+B1IA/ybP4KE+df92hE/2f8Avuj/AHfkSqAd/wABqLe38W6pf4k/uUUANR/9qjs1M2U//foAPuKm6jZ5P8VO2fJQm56AD5fejZsaj+D+5Qib/wDYoAH2/wALbET+/wDxUb/lT+5RtWjYvz/P/wADoAe6f3qbH97/AGKTer7Nzfdo+X3oAa+1/l/go2bGp33Nny01PkoAd/HQiO9H+xT9/wD33QAx0Z/4qf8Ac+Wmfc3tuo2VIA77aNlCJ/eqZPv/AC/8CSqAY/z/AN2mJv8A4qe7/Ony0fx/c/4HQAb/APvimJRs/u/98U75f9upAX/gVM/3Ken93bQ8P937lBAzeu1P4/71Pf51+7R9z+FqNjbaABE+T71M8n5Up7/O6baEmb/lr86fw0ACf7W3fUP32ddq7P8AYqz9+mJ97d/4/VAMRF+dqNnz1N8v9/ZTPubN33KAGfx/ep/f/wBnoT/Zo+agA2bPmpj/ACU9/no+423/AL5SpAPm+9Rv/ib7lHzIrrQlAD/9r/0Ojf8AN8tD/JR9z7y/eoAY6N/v0/8A9DodN+xlXZTv9dF/c3/x0ANT+63/AAGjY33m+/Rs+/8A3KZsZ/8A2agB+z5PvUz5d/3t6U9P++6dv+4q0AN/j2/NQ/8An5aHo++P9ugA2Nt/h/2UoSH/AIBR9/8Ah+f7lG9tn3m3f3KAHbP8pTX/AN379Dozuny0J8+ygA+5/D/vUx/8pUuym7N/8VAA/wDB/s0f7e6nP8+z5f8Ae2U36/8AAKAHf79P+Xb826mJ9+h0oAEfZFTX+T7rfPTk2ovzUP8Ae3UAN+Xbu3UI+z+9v/2KH2/dp2z5fvK/+xQAfLvVv4/7j0fKn3v71Kn31pjp/s0AOfd8lN+/95fn/hp38O3dTf4/mVtn9+gA2MiU50XZu3fPTd+z7zfJRs+SgBybXo3/AH/moTbv2/8AfT02bdvoANm9t1Spt8p1/jT7lRfN5v8A7JQifxf+OUADpsVKERfK2/wU7f8AfX+OnojJ/FQAzY2z5aH3InzL8/8At0/Zs+Vf++6H3zfeZv8AgdQAxE3/AMNN2M6VKm7dUX+3VgO/g2f+OUuz5fl/gpmV8371G/Zvb/0OgCXf86U3Z/tfP/trSfLufc293pqfe+agA+596h3+ZFVtlOT/AGV+ej7n3l+eo5QBN33Vp7/Jso/9DpifOz/36sCLzm2f6upU+7u/v01/7u1vvU6HcmygAeZtn8P/AACh/u/N9+h/vf8As9H8f+xUcoBsV/vfc/ip+/Z96mecu/alP2b32/3asBmzfs+7/s0fKnzfx0fL822jYvm7vuf3qAGp8+z/AGf4Ke+19ivuRKc67FSmfJv/ANigB/y7Pu0ff3s397+CmJN/d+SiFNn8X36AJP8A4mo03bvmo8n+83y0bPv/AO3QA/Yqf/EUz7n/AMQ9Hyp/v0/770AM+b739+j77v8AN/3xRs+V1oT7n3WoAf8AcX7tM3t8n/j1P+//AA0//gNRECHZ99v46E3P/uU/5U2f7dH+79//AGKsARF+eh6f9z+H56Yju/8AsP8A7dQAz7/8TI/9+jf89PRKH3P/AA/JVgCJvTdTPmT5Vp+zZ91t9CJ8j7fv0AN+5vX5X2fx0nzfw0b2fYu35P79P+5QAzYztuod2T5v46e7/J8v3/7lCJ8+1v8AvigsiT5/9+pf4n20zYv/ANglP3rtT5f++6ADf975aEfeny0bKNq0AM3q8T0bP4l+en/Lu/8Ai6HTf93dQQM+43zNQ/yfep+xdu5vv/7dD/P96Jt7fPUAM3rsTavz/wCxQ/7lvu0/f/dpkybHRmbf8tABv/8As6e7/wAP8FMf7n3qPuP833KADYqPto3rv/io/j/2Ke7/AOyu+oAYPuPR9/Y1CI33lpqP/eWrAJko/g/26Pv/AMNOT+P/ANAoAb8yJR53z1KibN/zNTHTf93/AMfoAN//AHxQifxL9ym/f+9TN/8AdagB/wDrP9ih/ubvv0bN/wDuUeTs+ZGoAP4d1O3/ACUIm/8A23WhPn+ba1HMA3fv+8lD7dyLtpyfdf8A3qE+Rk3VBY3/AFMu379Of5Nm37i0P8+xvN2bKPl96sBszttdqETYm1qLlGeLb8qfN/epzp8u5m3/AOxUEDNn8X8VKn8f9ynJt2f30o/3Vqyw2U3/ANAWnP8AJQ+7725UqAF/2dvz0nyuv3qenzrtaonhZJfmX5EoIB0X+HdR/Fup2/8Au/ff+B6id3joAf8A67Z93/gFH3P4aE/gZfkod/8AvtqAD+5todFT5vl3/wANH3Kdvbb/AA/8DoAb8397/Yo2fPuZt7050ah/kRGoAa7rt+T+Cj+L7nyUbPk27Pn/ANhqHT50oAHRk/3KZs2fw/NT/vt/t/36ds3v838VBYO/z/w1F9/73z0/7/yrR5Ox/vbKAD/gNG//AIBR/HTH3/xUACfc/wBjdT3Td/v0f7e2j+Pc33KADYqf79Of/wBAqKn/AHx/t0AMT/ao+WjeyIiqv8XzUzf9xdvz0AH8e1lqbZv/ANymfxp8rUPs3f7dABs+T/Ypn39lPfdt+8vy0b9lAB/B/sUfcodNtG9XRFoANn9356G+/Qn3t3/fVH3/AOJaAGb/AJP770//AIDvod1f7tH3F+VqAGP86/3KE+781P2Ns+ah/koAZ/wGh03r/wDF0/Y277q7P96h9/z0AM2fKn9+h93yU/f8vy0z/wBAoAE3f76baej/ACpTEfYn+xT9m9P9imA1HXd/sUj/APAaPuf3fvUPt/iWqAE+ejY27+5Tf4fl+SnJtqAF/g+5/wADpNi7qOv+3R/F81AA7/P92h9qfw0U/wDg/v0AM+/Rs+R6bR8z/NQAbKNn8S0edvX5fv7qPm3f+hUAH+81H8dMRGR6lT5PloAa/wB3d/BTPlp4+dn/ALiUO6p/d2VYDP8AvrZT/lpmxvKTd/HQj/7NQAP8ny7/AJ6E++/9z+5R/wCh0bFT/vmgA2b97btnzUb9lCf3al2fO9AEX3/u0JtT7y/PQib/APll86/7dGz56Chm9d3/AKFT0hbd977tCfd/9kp9ADHRf73/AI7THRdlHy+9CJ8//slAD/m/j/8AHKE2P81RO67/AJf/AB+paAB0+XdVdv8AXJVjY3yf3KZNu/u/PQA3stO2U35kapfmx/sf36AGbP8Avih0of8AgoegBvk7P9+nPuRU+Wm+cqL826hHV/73zUACb926jYyL8q/PUuz7n9+mf3NtADXTd/v0bF/4HR/Ft20bVoAlRPm+7Uv8XzU35v4qH/groJDfvaj/ANDo3q7fep2xnegBuzetO/jpqfP935Eo+/8ALtoATe/+Vpfmp7u38VMR1f8A36AHO/z03f8AcWpdnyUIm9Pu/wAVABs+b5v4KKZsb593/AaEf5trL8n9+gA2N/8AFPR8qbKfsX7v3P8AgVH8X/AqAGJQn8G1fnp/y7no2UAH+1/HQ7/3aF+/TH/j+agAT/a/vU/76f8AAqP937lD/P8Ad/goANn8O35KZ5H+zQ6L/tUb9lSAb2T5du+n/wC5T0TdTPmR/v7N/wDHVAM+4f8AYqbfsX7v8VGxUd/uv83y0zf9/wDjoAH/AIGVl2f7FM2Ns3baPl+7T9/yfN9+ggPvvQiL95qfv2RbVpifIm7dQAb/AJKE3PQ77Fp6JvWL5l/3KCxny/P838VD0/P3/l/2KZs2bN1AD0+9/wAApn+zuajzs/w76EfZ8zfcoIHon3/lo/g+7Qm1/wDVN96hN6N8v96gBn+xRT/4/m/77pn8f9+gA2Mny/x0/wCX7tM376fs+X5vkSgA+be7baHfd/DTKP8AfoAH20I+z5dq7Kf9/wDho2bP4dlADN6/3fnp/wAqMjL9/wDio2fNuodFf7v31agA2N8/zL/wOmbN+/8AvU/7ny0P8io22pAZ/Ftp/wDuN/33TNnybmp6Iz/d+5QAJCzt97ZRMjfdZvkp7oyN935KZ/11XfQAIjf3qN+zfupiQ/xM1HT/AIDQA/5n/wBh2/v05Pk/36b/ALe6nP8AfSgBuz7n/oFH8afL89P3/P8A36Yn303LsoAET56P43ZVaj7/APDTvmRP+BffoAPm/wCB0On3KNn97+Km79iPuoAPuUUJ8/3m/wDHaldFT5V+daAGff8Alpv3Ni07/aX56Nnyfd+/QA3/AFOyh/nip2z+4v8AwOn0AM8ltvy/fprp8lSo/wAlN+595aAEdPkRt336Njfean/L/e/77o+R9nz0ANf7lJvfyn+b50/2ae6L/eo/76oAN6v91f8Avum/Nu+WnJ8kW7dTP7n8G6gB7/x/e/36i2f3Gb/gdOf+P5qem1H/ANugCLYrvtZv956l+V1/io/2mVn/ANxqN+9n21AA/wA/3aP9S/8A7JRsX5N1MfYn+3QA8fx/36E+993ZRsZ6NnyVYB827ZQn/j9M2L93/vnfT0/1T/wf3qAGfNu/4FR8qP8A+yUfNt/vp/foT7u3b8lAD/vp8y0z6f8AA6f5Pyfe/wCB0x7ZfnZW+dvvJQAf9cvkpU2wv/tf7dMdNmzbVjZvqAIfvt833/7lTbFm+bdTPuK60zzPn+58u6iQD32p/DR8z/d2094W2v8A31qLyW+Rt3yVYCb2SX+GhPvfd+Sj5d3y/PQnyb91ADX++/8AcqXeu1NlDpv2bdtMf5F/4FQAv3Ep3zfw/J81DpsR9v3/AL9CI21Pm/4BQAx0b+7T9jIqL9/+9R8u9Pl+en/Lv3bf4qAGbN6Iq/JTNmxtrfwVN82/5P4f79Md12/N9+gBmxkT5V3/AD0b9/zLQm7a1Ph+T5tuygBj/Oj/ADU+F/ldqem3Y+5v9+meSr0AGxnVP9mj7j/7X8VC/fp7/c/uUAM2fNu/76+apU+67fwfw1E+5/lZl3/36PufLuqADZTPmfZ81Tfwp/s/36Nm+oAH+5Qm3b/FTHT+Fvkp/wDHWwDN/wAz/wDs9MeH5/m+/T9ivvX7+6iHdQAx3+58lPTd89O2b32r9ymumzZtoAN/+xTE+dHanom6n7Pm+VfnoARPuorU3f8A7tG//wBC+ZEp7vs+7QBCiNT9m/5v4KPJof5F3NQAz7i/ep6bX+VfuUbN7Pt+5T32p/d2VHMAPuejZ/t075XZN336b/Bu2siUAGz/AG6Z8qI399aEfenyr/wOh02fN/45QAPtRNv36f8A3Gpny7vl27KE+R/larAET/a+eh/nRKP46f8AcTbQAzez7/l/4HTNnzKv92pkf/dSmb/95/8A2WoAHh/3qYib/u/+hVM/3fmbYn9+oX2/8DqwB/k2baN+/wDi+5UyOv8AwOj/AJap8q7moAr/ADf3fkp33P4af9z+H/bpibv7vz1AD03bmo/jpm/5vmX5P9ijZs3/AHtlP4QDZ833d6U/ZR8yL8tCP8+37lZgMTb/ALn+3T3Tfs+9vo+5/d/36P4vlWgB6J833ahH33p7/Ps3ffo+VHTdQAx0ZIvm/vUO/wBz5qfsbzd1ROi/e21YDqE+Te1P/wBStGz7m77lQWMmfZs+7v3fcp+/zv8AcoT55X+7/s099j/LQBD8qfeo3/Iit8lPpj/P8u5aCA2b/u7qPmT73yUfc3/7VCfJ81ABvV1+9TX3f8A/iepU2vv+6lM2Ns2/wUAH3E+98n3aHf5PmbfTU3JvVqds3/8AxFAA7tspv+ubdtpyfwK1H8TqvyVYD3T7m6mPt+ddypRs+RPlo+VPvVADf7i0b9+//wBAp3y7Xpqfe20AOTdtaj7mxaEf760P97bQAPQ/zr8v9+jZ8v8A6DRsoLGr/BTvufw0Ju+RWZdlGzej7mX/AIBQA35f9ynbN7UIjfPu/wC+6Pl3yt81AB/BTUf53p0n3f8AYo+5F/8AEUAM2fxfxUuz/wCwqX76VXR/l+VqAJfmffTd/wBxtv3f79O/gpuzf96gAfdu+daN+xfu05/n2bVpv8O2gBmxk+ZttP8A46E20fN5vyr8lADPufNQ/wA7fdp+1qZs+dKuJAbPn+9R/Gm75P71P2bH/vvQ7/3vneokWGzzP9ihE/2qdv3s7fwUUAN+Wj+D7tH39m5f46P4/u0AM2J6/wANG+LbT9jbvmpjpQAxH/2dlP8Av7KPlo+b/gFAB8yf79Gxn+6vz0f3qPlddzNV8wBs+SmPs/i3U93/AIaifcip8tQBLsX/AIHTKen+9Q+1Pmb/AL420AMd9ipQ7/L935Kfv3q7bdlM+ZF/if8A3KACjv8Aw/8AAKPmf/cp+z5Fb+CgCL+Pa1O2Ntp6fOtMf5N9WA1EXZ/t1K9MeFUpu9HT/bqAB9u9FZlp3yvv3fP/AHaHT+JabVgGV/uUb/noo/8AQ6ADs1P/AIflpjpQm5N/9ygBj7nT7rJR99KlT7zrt/4HTH+/UANfbtqXu1N+X51X5KPufxUAMTd8v+1T3/j2r/49Ttn93dTX+5QUHyom7dQ+1Kr/AMXzVKnztQSH/AqETZ/uU9H/ANn56Nn/ANnQBD8z0/y2T5man7KPv7P7lWUMT7rs3z0ffX71G/8A74/v0PtT+JdlQBEn3/8A0Gpf4P8AbqK53b0qVE/dfdoAZs/vUPu3/L8n+3R8v8VCP/DQBEkPz+bUuz5KP+A/71D/APfaUAPRPn2/+P0zZ/8At0b/AJ6Eff8Ad+RP79AC/Kn3UpPm37Wo+5Qn8dAE33/4qHRt+6inJXQSNp3zfJT9/wB+j+CggZ9/ayfdooo++6baCwT+Oj5f4ae6bPlpn+p+X+PfQA/fso/uLuoT/wBDpj7d/wB6gAH8f+9R822n7F+dv4N1G/Z8vy0AFMRPmf8A3qf8yL96jZ89AB9yj7/+/wD7dGyjZvTbu+f/AGKAD/Z3LR/6H/co+X/gdD0AGz7lGzZ81GzY25W/4BQ7/N96gA2b/mp8L/LTNmz5l/j/ALlM/wBn+NqAJtq0zfR9z5d1G1qAD+D/AHKfv/i20J/vbP8Acpn8O6gB/wDB9/8A4BTP4KN9P2b6CCH7+z5qm/jfb9yhHpn9xv46C4h/Ev8AvU/YqS/L8iUfwU774/26CCLYr72/8c3VLsVPu1F/F93/AL7p7p/d+5QAz+Onuny/NR8u5Gpz7n2fwUAN+5/sPTN/937tPdP4vv0f76t/wCgB2zen9/5vuVF8z/w7E/v0bKfv+Tbt+agARPvrQ/3UVf71Mf53+bdT9jOybdvyf36AHbPuf71N/wBunbN/+/8AxU3Yv3v79AAj73T/ANDpz/6rd/HTdny/7dOT50+ZaAG7FT7jfep3y/eWm7N+zb9yjfs+7/F/foAdv+T/AG/9umvNs+XbQjt/DQ/3E+WpAPO37/lo37KZ/G7ItS7Pl+agBX3fJupEdXRGlXZTf7+5vkRqdNbb/u0AP2UzYz7/AO/TURkenbPv7d33qADZv+Zvv0fxf3P99qP9pt1Cf7Lb6AD5f4l+TdR99vm+5/sUv397Ku9N/wA1J99U+ZfvUAN2f3f/AByjf9xf++qd/f2/fp6Fvn+SgBmV/uUJ8jbttTJ/uf8AAKZs/utsoAZsV9+zd/tU13/hapfl8p/m/wB6mfK+z5aAGp8nzfwU7++27/gFH332/wAFH/LL/wBCoAEf5X+X/eo30J/s09KABPvbf/QKHRf4aY6b/wD9qn72+RVX/YoANnz7v++qERdv/Aqejts3N8m7+Cj7mz+OgBiJ8u2mb/m+an7G3t/f/uU/Z/FQBCkLbP8AgVTfLN/D/wCPUfNtpmzzlTbuh/2HoAE/j/v0Om9U2/wUf6n/AG0piOz72T5KAHvu3ItG+jfv/wB+n7G8pP8Ab/uUACPs+99/+/TET5vm+RKHLfJ8y/eod97fK3yf7FAD/uI70zzl3fe/4BQm7+JvnpiJ827+OgB+zzl3fwf36Hhb+8tH/Av+AVL/ABbaAIt+zftoTd89P2f7P/fFGzZ8yq1ADPvoi7v++1o/2tvz0Jum/wBin/cfbQAyH597fc20fLu/ip/zb/8Ab/ho2fwt/wB90AMfc7ptof5P+B0b/n2tUqPEj/w1AFfY3yfM3/fVH9/atP7fd+T/AHqe6bNm2iIDE3f3fno+X+7v30/5d38VM+b5F2/xfwVYDET5Nu3+L771Nvbei0z+/wDwU/5U/hoAZ838TUY/2/noR9/zO3yUJv8A4aAD7j0O/wA3+xT/AOFGpjo25Pvf7VQAfPu+9/3xQ/33Vv8AvujZs/33o+Z2T5asB6fd+WmPufZ/HRv2Mny/PQj7qABPn37ttH8SNR/wKjer7Il2/O3y1AEvk/JTf4NrUOjbvvUb/mdv46OYBm/YyLT9j/J/nbRsX5Gb79O+b/x3fQBFsab73yf79SzPsVKbvZ4lX+Oh/ufL/eqAHOm/e3yun+3UX39lSvt3/wAX+5TX+/tWtgGb3R9qt8lHzb330/zPk+5826jev8NQAzfsWnI7bfmpf46ETdVgD/O21aZ996e+1G3bW/4BQ6fO7bvv/wBygBmz53/22om3/J/vU/5XbdRs+SgBm9t6U/5f4vv0D+P+5Q774kqJADvsX72yhH+4u77/APfoShH3o6t/45QAbG37lX5Eo2MnzM38NG9n2bfufx0P89WAfcVP4KY779m5f+BpRsZP4aH+f/bf+GgA2L/d+Sn/AHEof+Cht3/7FAA8P3KPmeh91Cf3aADZsiSmJu+9T0Rtz/36H/vN9z+4lADH+daPmf7336e8P91vkpiJsb5fv0AP/j+7UO/fU3zI+7+Fv7lM+593/wBBoAE3J/uUb/m3baf/AL33KNq0AB/g/uUxPvfL86f7tHnffX7lP+ZNm9aiQDPm+TajbKe7r8m6ih/n2bdtQAx9ux/493z0z7jf/EVM/wAi1C77/u0Fj/lpj/I/zUJMnz/L/FT/AJt/zfc/uVZAx9u75m+T+Gn+SzsnzfJT9n+1sSjeyb9vyUAMf/Zpmz+838NPfdt+X79Gz+Jm+T+5tqAIof8AXv8AeqXe296IU/io/wDQKAH/AHF/2P7lMdPlRqe/92hKAGb/AOKjf8lM+X7v/fVP+Xd8u3ZQAxE+d6fsf7tGxdv3qP4floAZ9yX/AG6f/F8rbKfsVIn+Vt7/ANyjydmyrAr7NnzfwU9H+Xc3zvTvub/7n9yotm9E20AS/K6fxbP9imOn9756E3baa/8A+zUAM+/so+4/+5R52yWJf4Kfs3/NQAJP9/8A+JqX/U/eX/vumJtT/b3/AMFP2fPs2y0AMTd/ufNT02/P8u+j7m9d3z0bNjUAM2b0fcv3aakPyfL9/wD3ql3/APAE/v0fxvt+5QWHy7qY8Pyv81D/AN5qN/zfNQQH39m5qV3/AO+P4UpN/wC9Spvl/wBl3oAZsVET+/8A7dRfM7OzU7+NN396hHb59q/xUAH9/bTd+/8AhqX5Xi27V3/30oT5HegBm/5E2q2yj5fk+9vo+Xf/AOyUfc+7QA3/AIDRQ7qm/b/FTn+f+FvkoAPm2010+f5dv+/R/cWnIn3HWgsbvZPv7aP9unbF/i+/Q/zu/wDu0ANT5/lp2z77bqb/ALSt89O/3v71ADUfY33qP/Q6E2/wr81D7d70AHX/AG6Y6fc2tsf+5R9ynvC3/wBnQAzfQ+12p/3Pl/2qNlABv2fdo++3+x/ClGz/AL4o2ectADKf9z71OTb/ABLsprp9z56AGbKP9yj5oXp/+zu/3asBiJ83+xR9yij/ANAqADZ89Men7Pv/AMdP/wBr+OgBv9/b9yk2N8ny0Pu+9/fpj7n/APZqsA3tuo2UvzbvlpE/joAm3pt+b7/9yofmf5VpnzI/3fnp/wAyfdqwG/N8iVKibN6s1MfclP3+d/DQAzen3aa6f3aNjI9O3/J/sUANT532qtO7rQjr91fko3r89QAO6/e20v3/ALq0ffSmfM7UAO+43+xTXTe1Oej5feoAi8n7i7fvU/Z5KPsVkSpUfbUTp89AAn95Foo+4v8At075XZKAG/8ALX5vv0fcXd9+nPtT7tNdNtWAfM6v/wCgUf7LbaY/8arT5vnWgCvc7XdNv3Kd9zfQ/wDu70p8O371QUG9ttCbdm5aN9PRPvbvuUAGxk/j/wB6mb9n/fVD/f8AvU/ervtoJGb/AL/9/wDv0x0+RNrffp+z5vu0fN92goZv2P8AJ8lHyp9379P3/wAe3/gdDpsloAsf987Ki2fw0fxOm2nP/vV0GQfcoR/kp7psdNy0Pt3UFkXZal+bb8tH30/h2UJt/vf98UEAnyb1/gpj7X+b+OhPk/2/lo+//DQWP/uf733KZ/Huan0O7fJ8tBAIn36Nny/N9z+GmIjfwrT/AJn+bbQWG/8Ah/2qf/f3f+OUzyWTe1CIzvQA/e7r833KZ8kz7vm+T+5Uv3P4aNnyptWgATbt+7seok/j/v1Ls+T5vkpv3H3fx/36AHbPuLupvZqE+ShPvJ/BQAyHbvof7/3afvXe9CUADpsb+/Q/yL5v8FCfPv8Au/JTvmf5W+f+6m2ggi+X7zbt9P8AmRn2rvpzp/u010X5Nqy7/wDeoLHbP7y7Ki2bKfsbdu/jb+CjZsf7rbKAGL9ypX+f7tD/ACbPl/io/j3fw0ANT+7t+dv7lCJv/wCAU56b9z+H5P79ADvlf722j5Xf7v3KP4k20fc+aggH+f8Ahpr/ADrUu9n2fNTPl3vt+dKAG/L8m1vmof51T+5Uuz7/APc3Uff+WgCLYyPuVqN+9fm//Zp38b7vv/3KHTev3aAG/wDj/wDt0fNtp6b3/gpNmxd1ADf4X/g/vb6P46dsXc7f3f4Ho3qm9f8AaoAa/wB9qE3fL/tVK+3Y+756Y7snyr/qaABNru/9yh9qLQmz+Kn7Ff8Ahb5KAIv9r+ChJl3ojU5Ebd/sf3Kf99P7j/7FADH/ALqr89L/AMsvmpnzJv8AmqXZ8ybm+VqkCKnJT/lRHXb9/wDjp+zf/v0AM+aZ0of5G/26fsb5F2/cpiJ/E1ABv30PD/lKYj/f3KyJT9+/+H5P79ADET906/wbv4KPJ2fMrfJ/t0/5t1P/AP2qABP++KhmT97uan/N9/bvofc7/wDslAB5Oz/2Wj/0Oje3+1s/v0fL/wADoANn8SMu/wDuUx/kb7tP3qj0zf8Af/joAPm3U9/k+9Rs3r/sfxUP935V/ioAZC+9/lWnt9+mImxk+9U2xvkagA/j/wCA0fK70Jt/76pn3H/3KAH/AHPl++n8L0bPm/4FTN/y7qej7/u0AG+hIfkf5qPJ/jo2M6UAM3/N/sU90VNn9yjZsod2/u0AH3/7tHyoz07f8/3aKAG7KYibF/hp/kv8+3+OhPvJ8vz0ACOqf7/9xKZs3/w7KfsV3T++jU7fvV1/jX7tAEX3P7uzd81P8nZsanfNs/v03eybF20ACQ723KrP8tCbnX5V+ehP4PmodGf5V2/8DqABN/8AFTvm/ham4X+/Rv8A7v3asAT722nffeovm+fd86U/Yr7G27P/AGagAT77t/tUI+/+KhN29/m/4BR9xX+X599ADnf/AIGn9ynum/5duyokf5vlpmzeyMvz0AP2N91vnSnJt37d3ztTfl+6y0bP7yr/ALNAA+5N6t/B/BQif3vv077/AN5fko/goAY/3vl/8fpdm/Y235KE3PvooAZs3v8AKuyn7NiP/wCh0Hds+T79Hzf+PfNUAG/ZFtoSh/8AxxaE2/w/dqwD+5/G9Md23/8AxFSo6u/y0190P8O9KAGf7X36em7Y/wAnyUxHV/u/wU9Pn+bb861ABvXb/wCyUx03ovy/7tHyonzff3UbP9ugB6f7VHy/wrQn3Pvb6Pvr8rfd+9QAJ87UfL8/3qE2bdtO2KlQAIn97/vuhIf7tDv9z+5TfvpuX+D71ABNu+RqclPT/Zb5KY+5G20AN8nZv+7/AN80x4VqV03/ADfNvo37F+WrANmz5f4KH27Vo371o+58tADf9379O/j/AIaN7f7O+m7Pm+7VgO+5/DTZPu/7dCO251b7lOoAa8Pyoq05/uv/AB0bN/3qPlf5VX5/7lAAn+18+6mp87Pu+5Tk2/d+b/ZoRInZ2Vdn+xUAHzJ93+79+jYs38Ox/wC+lG9fnZf++KERUVGX/wBCqwG/7LfO/wDfo/h+WnfffdSunyfLQAx0+R23UQ9KE27fmpmz50+9QBY3/f8AlWovO87ftWjf975aYiK/8NAEv9z5vnT+/Tfm+fcu+j5fuyNTk/j/APQ6AIv9ih3+T5aPmhX5v++6e+3Z89RygG/5f9t/naj/AGlohdfu/wBynO/91f8AgdADd+9/vfP/ABbKN+9kXbsWnfwvupu/ZsagAf8A2qNjbtzN/wAAo+b71O376PeAamz+Kj+P71COu35fuUf7v/fdADH3P93/AIE70Jth/ip6I25/l30bKAGbFdvl+/8A7FS/7FRfKjblp/8AGnzfeo+0Ax/9n71Gz/Z3tUvzP/d3VH/F/wDEVADv76/3f7lMf5Im2tT/AJtrqy/f+9TPl+fZ9ygARNi09Ef+Jqdvo8ltn3t9ADdmxXo/jp29f73z0b9nyr/33QA37jPtpjvsWn72/j2/PRv+T+/QAb1dUpm9f7tH3F+ZaHT+7VgP+V6Yj/cp6JsWhKAGJ8+/729/79CJ/dX/AIBT9n/fdGz+996oAZD8jPuodNn3fnSjZ8v+29P+b+LbQBCn7n7y/I1P+V/u0/ZvX733ah2bP4aAHpD/ALPyf36Pm3b6Pm+T5mqab5Nm1dlAEO+j5t/99P8AYp/zPs2qtM3702/xr96gBifc2tUrp/3x/sUuxfm/gpn/AKBQAzZsp/8AHT/46R/v0AN+Z/l/jpj7kfazLT97fdVfn/2KHTdQAz5dnzfx0b/n3fN96hP9qpvv0AQv8/8AD/wOj7mz+On/AOz/AOP0UAG+ovlRtzNTv9ujYyJQBE6b33VK6bv4qfTd7b9lACOi/JQifKlP2UxHVN//AKHVlhv+V/79H+z/AH/40oT76fLsp/yu/wArVADH3fd/8foeH5X3Ub/7tP6f7FACf/E03/O6jYr7FWh9qf8AstWAP/do2fPuajZvX/YWm/N8/wDcqAHP8/zU3/cpyPv/ANyn5X+5QBF/eVqd/f3rTfm3P/cp3VnfbQBF9/ezL/33T0f/AGad9/5qbs+SgBkf3v8Abp+9f+B0zZT9n39tAAiU7Z8/+3Tfm3JTHT+81XygPT596ttpj7vu/Lto3/d+Wj5d/wDFso5QBEb+JvuUb/m+9T//AED/AMcpm9n/ANt/79ADPl27KHT+Kpvvr83yUff+bdVgG/8A4HULoqNu/j/v0/f/AOO0fcTbtoAZRv8A4mo3/wB6h03tQA19zrTk2/xNQif990Pv/ioAP4/4af8AfqLZTv8AboANn3KP46Xe/wB75qTZv+99z+KoAH/go2ffpXhXfTk+981ADHT7nyt/wOn7/k+7Rso+5/wOoAZ1/wCBUJtp7p9+m/Kn8VWAmzYj7qPvv/fpj7n/AIv4qX5v4asAfZ/FRsTZu+amP99Ny/P/ALH8FPfd/dqAB9yfxLVdN3z1adP3T1Xtvubv43b7lQA9P4Kfs+Sj+/tpjv8AJ/t7vuUAM376fsfZ8y7H/wBinunz0fcoAYibPvU/+/8A7dD/AO1Qif5egBn32dttH+xto+597dsod1oAsJ93du+ejy/amfNtp6bttdBA90ZIk+7/ALKUz5f+B09EZFpn9xl/4FQAf6v/AG6P46PlRP8A2SmffoAe779+3b/wCh02I+37lHy/w/ff71P2b/4WoAPv/wDAKH/3vnpn/oFPfcnzUFjE/wDH6ERt3+x/cp6fO3zN/wAD209/41+V/moAR33r/tVF9zZt/wCBVKjqn3qH+4mygBu9n+anJu3U3fvoSgB7/c+987UxE/vUfL/DTv4fmb/gFADdi7nVfv1L8qP8rVFs3ts27HSn7N6/w0AMf/ZoRN/3Nu+n7P4fl3UzZvZKAB33xUzp/sVK+3+H7m6mv/s0EAnyfw07f9+mom8otOdNmz5v++KAGoiu3/slO2fJTfmdfu/71O2fKit9ygAT5PvL9/8Ajpv8O2pdm9PlamUAHzfdX7lK/wDtKqbadv8Am/2P7lMdN7/L9z+KgARF/vUeSu51+/TXRX+Zf++Kd9zZ/cqQH7Nifd+SmOn8W3ZT9/mf7FD/AO09UAx/73zfep/3Pu0Iif3vkpmz+JWoAem371D/AMfyt/uUxEfyqfv/APHaADf8vzUffShH+V220bPm+9sT+5QAx0Xd838NPR/n/wBhqN6+U/8AfoRF+5QAz77v/co+b3oT+7u+5T96/wB2gBibXVPvb6fs/u/cShNv9356NjPQAzf/AAr9yn7FR/m+9QnzrR/st/wF6AHp86/N/fpkyfvaen3fvfxUnzI39+pAaibPlp5++lO3q/3lqJ/71ABN/eWnu/3/AP0OhEV33L/3xQj/AN6gA/e/e+58tMf5Ff5d7/7FPT53/i2Ux4f9r5/7lAAn3E3bt3+3Q6M+9tv3af8A7LUx0bb/ABbWoAE/g+f/AIBR8/8AwH/bp+z/AGfnpjuyJ81ADPmdP+BU/fs2KzbKPJb/AIDR9xv79AETuz/wr8lSom9UZWp6fJTHdX+VfnoAej/fo2N/uJTNnyPRvZ3RfmoAfRsZ0/uUfc/hpnzP/F8lABs2fLuoT7r7vv09E/2aH+781ADEfeu3+Cnoi7P/AGeiZG3RKv8AHRs/vfc3UAD/AMH8FCI1OmRfk27fk/jpvk72f5v+AUAO/e/3fk/v0O+6jeyIn+9/HRvX+7QAP8+xWpu9UXb9z5qPn3fe/wC+6Pmf5aAHf6n5v/H6anzokvzbHof+NV+5Ttmxv9jbQAb97/NTf9c277lSom/7m3fTfuJQAn/AvvUbG+T5d/zUvzOm1WqG5RoVTa3z7qAHv/d+4lORPlT5t+7+OmomxU3U7e+9Pl+T+GokA1Eb7q/fo2f8ApyTb/u/JSv/AB7vuf36sBif3aE2t/sbKdNt/h20vyf/AGdADNmzftpif3W+f5afs/26d+9mXbQA1EVE+ZmSWjZ5f+3Q6M7/ADU5H+5QA1/k+Zl+/Qm/c/8AHTt//fdP/wDHP9ugA+X7v8FMTalN/i3bf+B0ff8AloAP+BbKERNzruqX7/yt9xai2L91loAc+1H+bdTal2bERWX5KX/4qgCHYrr/ALtGzerpu/8AHaH+TftWhPuPQAbFT7rUiTK+z5W+f+OrPzZXb/wKok/1Xy0AMd9/3f8A0Gh/vf8AAKPJb5Pm3uv9ypXRdu1moAYkO9U2/fqLfv8A9/7nyU/Y27733Kenyb2/jegBn8G3d+9qWH5Fb5f+BvRsVE/6a0z5noAP4Nvy0fvU+ejZ9yn/ADbnaoAZsf5/l+Sno/8A49/cpifO/wDsPRs2PtX7/wDu0AH33+X7lPd1f/gNCfJ/d2NTHTf/AA/J/sUcoB/s/wAFCbX+Vabsl/hX5P7lO2fcXbsf/YoiA90+RF3fNUXZal2b9i7vkom+fZ93Yn3URasBmz7/APfpj/fqbeqPt3Uf+Pp/sUAE3yK+353/ALlMT7i09/k2UxEX+9QAPt2/eprpsZGX79Douz5fn+anOjIu7+//ABo1AD9m9futvpiJsf5m3/7lGzYv+3TdnzP/AH6AHeTvl3L8lN2ffqX/ANDpjp9+gATb/wADSjYf7tGz7jN93+5T9i+btVW/4HQAxKPmf5V+5Q6L/so7/wAFP2b1+9QBF5Lozttpzp9z/wBkohdk+Vnb/Zo+/wDNQA35X30xE2bPvf8AfVSunz0f3/vb1qAGujfe+ajZ/e+7Tt7PT/4E/wDHqOYCLZ8v3vv07+581Gz5X+Xei0PC3yfwJ/co5gG/KjvupibX/wCAVLsbfspj/P8Ae+5VgP3rtb+5Qf4P79NeFXf5W/8AHqYifwt/BQA/fvd2ah3/ANmjYuz/AG6KAD7j/MtGz5N38dO2Mn3qP+A791QBE8Oxd1P++m6nbF2Pu+5TdmxNu7en+xQAJ8ny7fnpm/e/zL8v9+no/wDdp29fkoAa7qn8X+7TE/1XzfJRs2J97f8A7dPRFRPvfOtHKA6ihE3/AO/Rv/hoAa/95qH2/eVqc+3bRs+RFWoAN++Lcv8A4/Tf4du2nfKj0J88r7vkT+GrAbv2LRlv7lGxUf8AuJUv3H+98lAFf7lS71RPlpvzPK/3XT+/R/vf3vloAPl+Rm/ip2/+992ot67Hp6IqL/tu3/fNABvV9m356c/93bTdnnP8rfPR/D81QAbVo2fJ/sUP91P96h0376AAfcemO/yvQn3trffp/kt/Ay/8DoAYm2HZQ/zv8vyf79D/ACbKem3591ADH+4nzU/f/tNs/io7NQnyJ/sf36AGf7lP3/7FGz5tyr89CJ/tfw0AG/Z838e7+Cmb6fR/uUAMd9jbGX79PRG+7/6BQ/8As/PR/BQAbFf71M/v7fv0fNR/6BQHKMf50/8AiKH27/kqb7mza2x6Yif7tADE+Raej/xNR9z+Lfso8nf83/stABsX/foT7/8A8XQiNv8Au0//ANAqwDem/wC7vdqhdFRv9j+5T9+zYysqf7dG9H+XbvqCw3+T92mb977qb8qfw1LvT7tAB/d+bZ/uUz5v4fneh9ry/LQ/zoi7diVcQG/98/79Swo0PzffSh0XZt2/J/sUO7b0+7UARf7ez/gdO+b/AIBT/J/2qNlADN/z7Vo++77qPuP81N/g3M1ADl+5/FRv+Z/7lD7koj+7/sUANj+7/t0bPuNTv9vbQ7/3quIDX3UP8+/71J8u35aV/kdN38dWAzZvVP79P2fNt/u05Nv3/wC5TUT5d336AHJ8ifN89N+X71D/APAqHddn3f8AYoAP9lVajZs2Luof5PmqFP8AaoAm+X/fpm9fN/v09Pn30xH/AIdu+gA/jof55U+Zqe7r/dpj/wB5aAGP8jfLT1+5T/4Pmb56Yn8f9ygAk++lG9tqfLRsbZ81Pd/koAZv3/NRsXZ/t0J89D/7NADM/f8A++KfDtRvu/P/ABUSfcSiP771ABv/AO+6Z9991P8AlT71Md9i/wDxdABRsV0o/j/uUP8AJ8u2rAPlRNtN2fNuqXZ99m+7RvX/AIBQBEm14kb777qdv2L/ALdP+4+2mb/v0ARXP8G1Wd6If7v92mwpvd/96p/lRPvKn92oAa/z/dpE+/T0dUTd82//AG6Pl+7UAH/A/wCKm0fcT5aET5fvfJQA6H+Nqb8ron/s9H3G2fx0UAM+ZPvU/Yr/AHqY/wDdp6bUoAd8qfeo3vv2/wAH+xT0T/vtqP4k+WugA2b9lDpT/wCL+/8A7dO37Nm7+Kggi2fIjbvn/uUfc/hp7o27+/Rv3v8Ae+SgA+X5dtM3u7/7FO/v7fv0vnfPtoAHRdn8VCfIv8VCP9+j7j/LQWCfx7v71O2ffZVamvvT/bo3tu+ZvnoAd8v+49CJ5yJTfuN92hH20AH/AAGnJ8+9V+/TU+8ny05E+b5v4aCATa/zt9+m7P71P2P96mbP9r5v4qAHO/3Nrb3oSHZQ/wAnzLto+V/4vn/2KCxv36Ni/d+bfTk/u7af8rv/AOg0EDPuJ/6ClH33+Zfkp6fx0Ju+7toANipTP9n5tlPf503UP/B/tUAQ7PmfbT0/1X3vuUbF/wByhHXfQA9Pn/ho2fN91qY6bP4t6U9H+b7vyUAHz/3f4qHf5/8AbpmxXR9v/AUodGf5f7tACv8AI+5v7336TZ+6+Vf4qb82z+/Uqbk/i+f/AGKAH7N6bv8AxyodzU/7iJtodPlT5aAB03s9MeFd/wAv3P4qe/zr8q/OlH8FADE+87U/+D/x9aEdf9ymOn3F/goAaj7/AJV/9Cqx8vyfx0z5tv3fkodG+Ta38VAB9x6N7bf9V89HzbPvUfK77d33aAD7/wA26hE2Lu2tsT+BKZv2fei/4BT/ADl+9/45QAbFhXd/H/cof52/4DRv3uny7Eod03Ou2ggESjZ/H/faje27btp6fI+2gsYiN8//ALPT/wDdX56Y+/5P7lPT/ZoAZsoTc6/N/ep+zZ916Pm+R6AHp991/uLTP4/9uh/9n53o+5UgS7F2/f8AnqKZPufN/DR996cn8e1aAG7PlT++tO3t8/zbKNn+3QlAA+7fu+b/AIHRsbd81CfPvX+P+/R/wL7tADdnzblah/n/AIal/hf7u+q7/d8pl3/3tlADPk/74p/8SNT/AJvn/wDHqH/j+WgAR/nf+5toeFn/ANymeSrr/FUq7f8A9ugBqPvT7vz7qd8yJu3U3Zs3rsWjf/sfPQQO3/L/ALdN2O/8XyUb2dXZl+5Tnfeu3bvoLDeu37rfLTXRXX7zJvo2fOjMvz/3KlhT50+WgBiIr7NrUOm/5v8Aap7ouxGVdm5vuf3Ki+/96gBz/wCzRv8AM/2KaN/yf36dNu3fd+fb996AG7P++3o2funb+Nfu0J9/5m2f3qdMi7Ubc1ADUT5d25f/AIqjZ8j7v4Pu075t6f3F/jp/yu6N/AtADE2090qJ/k8371OTdt3N/eoAHRfk/vvT/J+eon+RE/3/AJqd/f8AloAa/wA7PTtjfJt3b6HT+GpoX8ldq/foAh+Xf/vUfw7aP9ij7n3fnoAET+HbQ/8AHtWh9v3ttG/fs+WgAf8A74o/2NtTffX733aZsVN7L/ubKADZvRNv8dM+fzKH3J97/wAcp6fO3zUAMd/7v36ERXd2p7o2zc1RIjJFQBK6L91W+SmfcTbQ/wB/7336ej/v9zfOm2gAT7vy0z+5/t1NCiv95qZs376AGPtdvvU9E/i3bH/hqJ/+BU7/AIDQAP8AOqK3/fdCQqn8W/5qe6LsRlbfTN+ygB7orxeazfO1MhfY6N/BT3fZLt27Imo379/y0ADvs/4HQm3+9Qm3/wCKShEXfQAzZ8709EXaiq3z0x0/2qH27vlX/gaUADv8/wDu0/5X/io+Xdt/go3/ACUAM/2Kfv8A/QaN6u33aP4NrVAEW/fUv+7/AN90x9u75fkp6btvy/3qsBnkr/H89S/P/s7Kb8n/AAL/AG6m2bP4tiUAQ79iItPRPO/36Pl3fN89MT5GoAN/zJtqLv8A8CqX5Upj/f3NQA94Vf5vlqJ0pyJv+b+CpvuP81AB/cVfn2LTH3PL935P7lPfZu/26hf7ny/foAf/AMCZN39ymdf9uj7/AM1PTbtoAN6ps/v0fcSjfsb7vztQ77/vUAC/fpn8T/NT3R0+Zqb8qLuZvkqAHI60zfvT/bVvv0/5d3zfx0bF3fe+erAenz/epm9f7tMdG3//ABFEPzs//s9ABv8AnSno/wDe27KP7/y0zctAD32f8Apvzo+3+OnPDvWmJ8nysv8A33UcoDUdvkX+OpXdqZs+ZNyb939yj+N9336cogP3tvTYtM+Wb73/AH2lN2fxNTkRnWswH7Pl/wBbvT+5tpmz5nVm+Spn+ddqstMf7ybNu2riAx4dn+5Rs+Sh9z/+zUOjJsqwBEb5923/AIBT/wDeX59v8dM+b3o3/P8A7dAD4fk/26P+A1F8z/e206F13/MtAAn3Pm/74p/yJvT+CmY/2/kqbZsWgCHyfJlT7ro33aJv49v/AAJKfsZ99MdNn+/QA3ZvR9v3KE+Rf4aZNu+7Uqbf4/7vy0APT5N+1qY6N8jbN9Dov8P36Ov+3UAGxt1H8X3vnp/9zctGzZ93bQAz+Ch/nTav36enzrub+99yj5U/+LoiAz+4rbvk/gT7lH8O2n7/APYpnyo9ADd7bNlM8lX+Zm+5Uv8AHuWj5d3+w9ADd/8Au0TfJs3Lsp2z721aP4UVv4aAGpth+f8Agpn36eifK7Mv8VOhTf8AL9ygBqbv71H+xQ/yJu+/Tvv/AC7fkegA2b9lGz5Ka6Mj+Uq/PTv+uv36OUCLZ/doRGdfvfPT9n323Ux0Z23bqgB/8FH8dO/2vv0J9/5fv0AN3s+z5dlH3P8A2ffQj/fpz/df5aCxuzev+5TNmxtq/PT9/wA9G/8A2dif7FAA6bf4qNm/71H3G+7/AMAo2f3qCAR9i0fLt+9/vUxNu/8AvvT5k+d/7n9ygsh2b2/2Kmf56YifJ/vUInzfM1WAza3+zU2xn+ZaZs37/mo3J/eoIBNyfep/30pnzO3y/IlPR2RagBn34vvUfc+Wh3X7qrT/AL/3quIBs+X5ttM2fI/zNRsbe/8A6BT9/wB9aJFjPl8pKfTH+T+Gj+L5agA+b7q0Pu/h/joR/m+X50p+/wD2KsBm9nbbu+ejPy/f+enpWfePKmxYFX/gdQBd/wB779Doux9tRW27Z+9/1v8AFUrp/CtADEh309E8n5vvvup//LGh0bZ/DsoAh+/95aNmz73z7Kf8yJR5O/71WBE+3dti/io/jd2bf/sU5HXc67f+B0b/AL+6gBqff3KtOf8A2d33vmoR/k+7T0f91/wKgCJE2O+6nP8APvpr/wCtp2xXfd9+rANjbtq/cpr/ACI/y0P8jfLQ/wD4/QAffSj7n3aHRUf+/Qj/AOzQAb2+59+nJ8m9f46b8r7/AOB6Pvr/ALdADPvv8n/fFGz+L/0Onomzf82yjv8Ax/8AA6ADYyJ81Duj0J/oz7vv/wC/Q+x027f4qADZ/F/GtM2ff/goTdup+/5KAD7kXy/fo/g+ZdjU7+Omvt/vUACIqJUTw/OnzU7ZR/Cn9+gBnzfwrQ6fcp+z5fvbKN/yUAMTcjfep7/cfZt2Uz/foRKAG/7lA+49S+T/AMDqLfvfb/H/AH6jmALZNm+pU+T5l/8AH1p6Js/hpn32/wBigBif3Wp//AaH/wB35KZ/Ht/hoAb838VO2fJR3ag/wf36OUBroz/Lupz7UoRP4v8A0Oj++tBQ1/K8r/2ej5adRUAPehH2K/z7/wDfoRGfeu77lP2fe+augkZ/tf36f822mfLup7p99vloID76UfN97cqKtCbqd/B93+KgBtPRF3v/AOO0n8Cblo/v/LQA37n8NOd1+T+/R8uzd/3zTXTYm7/xygsP7/zU/wCZEf5aNnybttIjt/doAP8Aa/8AQ6Plf/fo+Xb/ABb/AO/TXRUdGoIHP8i/dpv3E3VKn7yLcrNvpn+y1WAIjU94d/8AD/wOhPn+79ymPt/h/wC+6gAdN6bf7tP+/wDdpuxkb/W059z7P9mgBnyv/Fsen79ibf71CJ9z5lo/3vuUAEKf3V/77o3sn39tM+58tTJ91GoAJnXZ827fTN/yJ8tMR/l/9kqb+CgCH7/3l3pR8vz/AOzU2xk+9R/A/wAvz0AMh/u/NRsoTclG9tnzUACfI/8A6DT97J/dSj+FPlXfQm3+JvnoAR02fNt30vzbdrffo3sj/Lt/36N7fJ8tABs3om2mfNueno7vv+ah0+Z/vUAH31+b7/8AsUffo+/8tORP4aAGzP8APt20xH+bbUror/w1EibGoAl+5s+7Tf8AY20fNt30bPuN/F/coANn/fFQ221Gdfl/4GtTI7b/AJad9z+FaACb597NVdHZP4P++FqxvZ6ajt/uUAM2N/Eq0fNUvyou5v8Axymu+9aADZv+6tD/ACLt++9HzIiLQ82zZ8y7HoAN/wAiUzeroi0I+77vz7Km2b13N/B92gBP+BVFvbfsqX7+ynuivs+b51oAZv8A+AUf391NdPmTdRQAfw/LTkf5floTb89Pfb/D/wB91IDEf/ZofdTfm3feWnp/tfdoAc/3vl+//sUz+P8A26ET7/8Aco+5L95qAGvv/hp333/3fvUfc/h+T/bpf4vu/wDfFADN6u3y/JTn/wBVt++lPd4k3/wf79Mf7v8ACn+5QAbNiIv96n7FdEbdUSIyf7aU7Z/vUAN2b5fmoT7u/wDu07ZvVKfsb73/AI5QQG1aZ5yw722/JT0+7833KPvr92gsiRHT5t2//gdGxkV9u6np9ynJ/doAZ9z+L52ahE2fe+/Rs877v36NjfJu+T+6j0ADpsf5F/3vmp+/5t1M37N/+197fT0Tf/F8lAAk2xN336Y/3Nn+18tP2LuoTyt/+3QAz5ttGzZ977lPfd/d+RKYn75kb+P+5QAbN9PSbZ935KZ8v93/AL4o++jpQAP86vT/APco87Yu3bRv+X71AD0Rfnf5qhm+f/fp+99n+z/co37F8rb8275qAGJD8/zUJ8lP2f3f4qN/+x8lADHfdQ+5/vUJ++T/AG933KET77N89AD9m/e39z+BKN+93b5tlMRF3I1TO9ADNip/uUfJ8/zbKlR1+Rv46bsV2+Vv4qABE3/K1M+byvmo2fw7vn30TJ83zbvK/v0ARP8Ac+X/AL4pzpT9m9H2/fp8P30/vpQBD8v3v++qfv8A7v3aJn+bcu3f/sU9E3xbv46AGJ/H81M2fK+7/vin+TsX/eodNmz+5QAfKmz71CJsf7yulPT53Xavyf7dMRFT5d1AA+3/AIH/AH6E+dPm+T/cof8A2ko2LsfbQAeSyfNub5/46Nmz71Gz5H+9/s0x/vpQBNs3tTH27/4dlCO259zfJQ+1PvL/AN8VHMAb13/71MTyk37V2b2+Z6em35NrUbFTfu3b6ADZvf73yUfM6Jtl2f8AAaf/ALP/AH3TPuM+3+9VgPRP7216ZvZ0+an72dno/wDQ2oAhRNn93e/8b0/7+xl3VK+59m6on3JKiff/ANhKgAeHY6bfn/26e/8Au/8AA6N/z7lpm/7n9+j3QBH2fN99P7lCP/d+T+9T3T5KNnyfd+egCH5U+b/a+5Uyfc2/9876Y/3fm+/Q/wA+xWWrAe+1Nn3no2b1Td99v7lCJ823dsWj/boAY+1PlVWf/bp+xkVN33aZ82/71P3q/wB1vkf+5QBC/wAjU/zvvr/domhZP/2aHT7jL/e/u0AM/wBinum/Yv8A31R9ze1PhTdvoAPJ+9/6BTE27dssWx/9ipvlf+KmfKi1ADH/AO+0ShEb73399P8AldN3/j9CP8j7fuUAMdNifNupiIu1/m+5VhHWb5WbY9RbPnf5dlADE+6jM29/7lCb/wCJt9Tb1+T+/Tv4N/8A4/QBEj/3Wo2fMn9//bp6f7O2mIjb3/uVYB/f3fIn9+hH+V9v/AaN/wAm7dTE+f5loAe6bE3L/f8A46If7v8ABTNnzbqeifPQAb2RHX+OhIWeLb/d/joembN/3aAB6Jk+eL+/T5kX+989D7tu7d8iUAMfdR/HT/vpQ/ztQAfw7dtH+62yjZso+ZN67lSgA/3WoT52+ahP46Ef96i7vv1AFd93m/8A2NSu6v8AN9yiZ9iJuZd6tRvZE20AHy7Nv3/9ujZ/tfeoT5N9PR2oAYnzp/6DR0/2Kf8ANs27fko+/wDL/H/sU/iAPlRN1Gze77qYn8G35/8AYp6O2/8A26QDNm/7tP3yoqbqZ8yO7UffTbQA/wC/92mbPnoT/Z3bHodN/wB3/wBCoAe+351WmP8AwruV6a6M7fe+5/HTt7Ij/wDslWAfN8n/AKAlNf5Jf4qcn97+Gj/gVAD3f+7TP9yh/n2Ns309EX+7QAz7iIyt8z0P/H/eomTZsZqPubP7lAAn93d9yn/xfN/fpm/em3bSon/ff+3WIDP4KPuP8q/8AqVP3L7vuJTHRndv/HasBtO7rQ6bGo3/ACVAA+xPmpr7nXav8NO++f8AYod9m/5f+AUAH39/9+mvuRNtOR1/4H/t0Ony/wBzbQWNdNjfL9+jZ9yj5ttO2f8AfdBAeSztt3fdpuxUSnb2d/mpro2+rjIsZs2b6Ym3d/fSpndndFZflo+VPlVaCBj/APjlSp91Nrb/AO9Tf7/zUyFF3/c/4HUAP+VP9ynPtpuyL+H7+6nJ9+rLGo6/Ou2jZs+aj+Ld/dpyOu3dUEDfm+7TNi/Orf8AfdPT52odPnfdQAx385E/uf36Nm9vlan/AN9d2yhHb5F2/PVljPmp/wBxKZsb+9/wCn/NuqAGb9/8VPo/gpifJ/degB/zfO9Md/k/v09Nu5/vb/79HzbvutsqwGb2fZQ8P8S/fam7P95Pmp332/i/3Eo5QD7i/I29KP4//saE+Rk+b/gFPH8f9ygCHZs309P49vyP/t0I+z/c3UPu83cv3P4d9ADN+9dv8dPSh4d6bvmp+5qAGP8AOyf7FM2b/uvQ6bH3bvkp6bf9yrAZv2bKbv8Ak3fx7v46lTa/+3TH2J/d/wCB0AN/uf3t1CPv+999qN6p95fvN/BTnf8Aur8/8KUAH1/4BQ7t97dvo/1MW5qb/wAC2I9QAI/96jZvbb/BTpk2bNtNj3bE+9VgCbt3+7TtiulCI3935P4aNjJ/t0AN8nP8W+h0/u/fo+58tD/3aAD/AIFTtn393yU1E++zNTE+TZUAPdIk/i3/APAqKHdd+1V+fdQjt93+9VgM/wB+mJ/dp+z/AL7p4++9AENz/qPl+/u+5T02/e20OnyUy2/1W2oAej7f4aPm3UbKN/ybmb5KsAf/ANlpkybN9PT+9T5vu/3HSoAZ/D95aZ/H96n7Gf8Ai/io+5v+b5/79ADNjJT6N/G1V+5R8yVADHf/AGaEo/26P4/vVcSix5Pz03+J12tvp2yl/g+5/wADrp90kZv+RF/2ql+T/vihEXZuba9MT5G3fwPWYAj/AHNlD7n/AOAUbGTZu20v3F3f7VBAz5t23+Cpflej7/8Avf3KZ9xd33KABPkZlZfnp7/8Bpjozq//AH1T/v8Ay0AHyp/e/wCAUPt2fK3/AACj7lRfffav3KCx3yp/wKjC/wCXqbZs2bqZ99v9iggNi7kZW+T/AHafs3/ep3y+9Nf5/wDcoAZMmzY1G/7m77lP+58275f4aNi/w/PQAz/ZVaN/8Sr9yjZ8+5f4aen+t+6z7/vUAH+8u+mbN7PTPmT5m/74p/y/wq1AD32om3bv/wB+hP7v36Pm/h/vb6Y770/+IoAf9zc3/oFCbXWmJt3balSH5X8qgBj7tv8Ac2/wPS/8Cpyfd2t/3xTf+Afw0AHzUP8A7VOd13bVamu+/wC9QAz5fvL9zdUzpF/Cv3Kh2M6fL9+pX+f+HYlADdm9N33N9H3NisvyU7Z86fwUeX8/3/l3UAH8Trt/4HTd9O303f8Ac+X5KADfTv8AgX/AKam3+7TvuUAKm7+Fqd/F91k3VE6b33fMlS797feZ6AB0+dKidMs+3/gNSpsmT5mXfTU+R3VfuUAMRGTfub5/4qcnzu+6j7m/cv36fv8A9igBmz5/vU379Dv/ABbaEff/AA/O9ADk2onyrvf/AG6b/wAC2PT4/vf7FM+/81ADtnyfxf8AAKPvp8y/990TP9z/AG6Nn+UoAIX/AL3yU/fv+6v/AH3QiL95l+emJQAfK6p8vz09E2Rfdpm/7i0/5nb/AGP7n9+gBn/fNPT51Smffd2/2v8Avmm/L8i7qAHb97fd/wC+Ke6Nt/8AZKNn/A/9umOjf3qAGpu81F+X5advVP8Af/26P4H2/O9Du71ID/k+9toTa7vTN67dsTb0/iqLyVSqAl2K/wDD/FQ6f7VC/wAFMT+98yf7FSA93/epR99fu0Jt/u/eanojO/3fuNQAxEZH/v09PvvvodFfe33H/io+V0+781AD9nyVC6f3vv76fDtf7ysnzfx0x02M/wA2+gA3s/8Auf36ejq/3V30bG/h+5/t0In3Pl/3dlAB8qfLt/26ET77f3aETezszMlDp8qbqADez/Kv32o2P92jP+x8lCbX+bd8/wDfoANmyje3+yj07ZF/e+em72T71AD3dn+Xb/3xUOzfs/8AHaen3fl+/Uuz5E/e/wAX3KAIl+/R/F8tCbt3yL8j/ed6Pufe+f8A26AHvuRaYn3v4Uod3f5WoT9zQA90pn2bev8AvUz/AFzfKtCPvVf4E/3aAJti7Hbb8lQ797v8qpUqf6qm/wAb/KtAD3+4m1tlM+5/FT03Iv3tiVD5Kun+3QA/7lG1qZs2fIy09HV/9v8A26AGPu3bv46e6fJ93+Knv8mzb9/dR9xP770ADvsVGVaPJVP4qEdv+Wv3aN8X8StQAxE2Om2n/K67fm/4HTPO3/LEvyVLs+R2oAiRF2v/AB0bVo3sn8O+n/Mmzd/3xQAxH2fw76e+377f8BoR9m/zVZE/hpmzem5W+/QAbNn3W+Sje26hEZ/vfcT71P2Mjfw7P4XoAY+7733Km/g+5/wOoXTdQ/3/AJm+egB77XTbu/3aZvVH+/vf+5RC6u+37+yn7JfvbP8AboAYjtu2t9yhNm7/AG6f5y70+X56Jk3qm1qADYv3Wp/yozKv3P4d9MT5/vNsT+/TERk3Ky/O1QA9NyfdWnPu2vu+9R8u3av36i+ZN9AD3+R9tM8lvn2q3/AKfv8AJ+fdv3/3KZCjIm1WZ6sB8P3drfcof5/u/cof5Pl/j/3aZvVF21ADv4f/AIin+cv/AANKbvXdt20fuvurQA/f8/8AfqF0VHTdRs3r97+Kn/8ATJot70AH+z/6HTH3I/y7v9qrGzevzL/wOon+T5WXev8Ac3VEQD5k/wBt6ERXXduZHo3qn/2dH8X+tqwGbNj/AOx/fpz/AL5kZv8Axyn91of5E+98tWA19sy/MtM2Nt+X5KlfclGz5t1QA1JpXTb81Ofa6btvz09/k+X5qieFvvf3vvVYBvXcjN9yjeu5Plp331+Vfl/v03f+7+5+9oAHT+78lCbP4qNm/wCVl+T+/TPubFb/AL7qAJX+RPl203eu/wCb+7TETf8AL81PTdueJv4KAE/1PzKtL99kp3kttZaaiN/eoAHh3t8rfP8A36PlmRPvUeS7urUb9n8XzVYDPl+Rf7lEMyor/N/H9ynp95/N+/TNlAAm19+7+9Rs+ejYrpuVW37qen93bsoAYn3ttD7vvU/5t3zUI/zotADPlen/ACor7Wpjwv8AJ838VGzfLQAb1f5dvz0TQs67flo2fJRvZ9i/+gUAPd/k2Mux1/uUx0+T5d1P8n7n+xR/s/wUACJ/D/FTNi/3qen/AOzUMPyJt3UAGz/e3/wvU2xtv8KP8u2jfv2K38FQ/wATrUxiA9/vP/cX+/Qk2/8Adfx/xUImz5d1D/3dux6oB+zYz/8AjtQ/Nt30/fsX/wBkp/30+WgBnzbE/gp6OyP8y7P9tKZC/wA21/uL/fo/g2/99VAA77Go/h+7v+b+7T0+49M3/J/FVgP+V0/2/wC5THTZ8tH3/wD7Ch/v/dqAGf7y7Ke7/JTPm2bvv0f738dWBN/BTNnzbl3bKfs/75/hemb9n3ajmAPp/wADod/9mmff/wC+qf8A8Co5gH712bV3b6h3si/M1P8Al3UbN9ABsbfsofdv+VaPJ2fNup/8D7mqwIdjf980dP8AgNPx8v3Pnof5NlQAbP8A9uhH+/8A3v4aH3Uz5f4lqAH0x/vbaP4Pm/77o2fPQAb/AOGjY0392h0/i2tso/g/2KAG/wBzdTtlPd/9moqsCX5nbc3ybV+5TN/yU3Zs+89HzP8A7lADkf8AvUbPm+7Sv8n8P8VO37F+X5HqAIvm3JTn2/e+bZ/t0133p/7PTvm/vfJVxAbvV0+789D/ADqm1fn/AIqld9i7dvztTPk3/wCxQWGzZs+7/wADpv8Afbb/ABVL9z5f46a+7/ZqAET7n9//AGKN+932p/3xR838NP8A/QKvlAid/wDZ/wDHaldN/wB75KY7sjov3/8Abpqfd+aoIHbP/sdlN+bO7+Cnfco+Z320ARfxfN8lPR/7rUPtdvu0xP8AZ/vVYD/v/NRvbb/sUb6Zv++tQWP2fxU75fkb+J6af4P7lGzZ8rN89ADHo+5833/m+/Q6fc2r8/8AFT3/AMpV8wDHRt9P2fJt/jo/h+7/AOPUbGR9v8FWAbNjUxPuf/F0/wDj+X53pj/PQA+mOjU+mfxu38FQAbFdk/uUJudkZaPuKnzfepmz59275asB6fefcv8AwCmPtdqe772fanyUf3PloAZ5LfJ/BQm7+61Pf5H+aj5v7+ygA+bd93f/AL9RJ/u/+PU6b5P/ALChNqf/AGdRzAPT5N/9/bUW/wDh21K/yf7lMdP++6sAf726hPnTbuoRPn+dfko/hT+CgAd/uL/6HTdnzPup+9t+yk7tQAfL975f9ym7lpyI1N2bH3bqAD+Cj7iOv+1TkRtrtuWmojfeWgA++yUP93bQ+7d92h9u/wD2KAGOjItNh+5up03zo+2jZ8qbaAHp9yj79H8FO3/7FAETov8A+xRs+f8A26fv/vUz+Oo5QH/c+VW2UxNv3P79Hyu33qfsX+Fvu0coEPyo+37lP3/L96hH/wBmhIfm2/36OUBiIzru/gp6J/tfPT9ip/F/wCmbKCixv+5R8uzdtpnz/eVvnqZE3q3zb61Mivvbf8q/JTnfYn9zfT3/AN75KZs3oi7vnoAfv3/7D0xE2febfRs2Nt3f71PdP9qgA2Ojfeob7lH+5TE3O/8AsUATfKn3qETf/e2Uz5tn+7UqTLt/+xoAif8Au/8AoFHyp/7LT3+dv+BUPtT7y70oAZvb+Gjeu3dtan/Lv+Vvko/1NBYJ/tUff/hpj/7NP++v+xQQD/InzUJu/wCB7vuUx93yf+gUJudH+VfkagB/735/m2UbNn3v7336hdN7Jtb/AIBU29d33d7/ANygAf8A3t/+xTPmR/8AYp8PyM39+j74/wBugA2N/wB9UIn36f8Ac/i3pUO9P7/8X3KAJf4P9uon+f7tPfam/d89S/MjUAM2fJTU3b/l3OlSu7P/AA7Pmpn8b/wJQA3yW/vf8Ao++f8AYqVPnX+H5PvUxPnTdQA3ydmzd9zdTt/zL8rbHof7u1l+ej76f8CoAe+351pn3E+Vfkp77t/z0O67KAGv9ynbNivTNnyUfw/N9+gBv3D/ALFO3/Nup+z5N38dG/e/zfJQBFT/AOL7q0n3Hp/l+1ADd+xfu0ifOnzbae6b2+X56H2vs3ffR/m2UAGzY/8Af3/do37KYj73f+NP79P+ZPmX/vigA+X52/jo2Ns30P8A6r5fv0xH2NtZd/8AuUAHzfw7aN6v8v8A6HT96p8u35/79M+43+3QAfKjP8u9Ke8KpvVVb/gdM2Ls/wBjdT/mR/m+f/gVAAn+9T/v/L8qUzZEjfM1O+T73y0ARbPmf+5U0KfI+5aZvo37Fddq/PQAI/8A4/RD8i7vl/4HRsZE3bl2U9/uo39+gBibkZ/mb5/vb6H+dnp+zZsamI/zbqAGfc/h+T+/TXeLd96pd7fxfP8A7lRJCszO7fxVIAj/AC7V/vVKn3ttCbUZ1/vU/wAldm7d8lAEPnbNm1aiv7+Czidp2VP9+ppk3xOrMuxv40qs+m23mo06+c6/36ACwvIr9JWg3bYm2M7rVv5tnys2+n7/AJE27UT+FKPvvt3f7tADETfs+9T0T/ao2Ntpife27qAHoi/J97fRs2UbNiJ95KZv2fxUAPT7n3Vof5/9ih9qKlM+ZPm+/v8A4KAB/wCBt33KPl+Xdup6Oyfe+SmO/wAqM3yPQA+mO6p8tG/f8v8AHUrorp8y73SgCLYqbP4KldF+fY1RJCqbF/jp+xUb/boAd833v46bMjbU+XelCJs+bbTofnV6AG/cVFZWoR97fMvyU5IVf5vm3/33od130ARO6/wr8+/79P2MjIrfPR/vfcRaPvqjL/4/QA7Y3/xVN+ZN9CPsZGpibtyrubZQAb9ife+eh33vup77d7srffodPm+X5EoAZ81Hyon+3Rv/ALv3qenz/Krf990AH9xmWjY38S/JR821Nv8AwKh0Z1+Vv4qAHOi/J81RbG/h/wC+6f8A8tfvfJRsbc237lABs2NtkX5/7lM+/sp6Q7/m/uUInzbqAHf6n7vyPTX3Jv8A73+9R5O9d1CJ/s/doIB/n2bV/wB6mQoyb9y/xU9/K2bl+d6Y6eS27d/vUAP37220x/k2L/laejq6pu+T+9vof+Bv4GoLD5kTb9/e3y0bGf5t2ymImz7v3KsJ8/3m+R6AIk3O/wArL8v9+jf5zfKv3ac6Mn+wn8VHyp/uUANfcjfLF8j/AHqEm3p8v+7Uuxn/ANhKi3ru+7/49UADv533vkdf7n8VOhTzk/8Asaa6ed/v/wC3RsZPm/g30AHk7Ef+5Ttiv/uUPC299rfI39+hH++235aAGw/xsys9Gxn/AIvkZql3q/yr8nzUx9vz/M27+5QAJuRtrLvpmzem5f4Gp8Myvv8Al+en42fxfd/goAYnz/ep7w/3fkpj/Pv/ALn+xRs379q/doAb/E/zL97fTti/dX53oRFdtv8AHT/9n+6336OYA++u3/vmmffbav8A45T3T5d33KPJU7NrNvqAInhlTeyq3zU7Y2xfl/3qe+75kVl+9/HQibN+6gCLyd/71kX5qlTbu2bfkpm+j5vk2/I/996sB7v/ABbqZsV6mfa/71N2ymf7O7ZVgMRNnyqv+89D7vk20I7J97+OhHb727/eSoAPl2fxJ/v090X7vzPQ8OxX3ffpkKMjP/3xVgCIr/8A7VCPvf5W+7/HRsVN+1vnX/x6m7PlRl+/QA6a52M67fkpvy7d3/jlOTa+/d9xKPl2bVoAET53pu9fN+9TkhZG/wBhGofcjv8AL8lRIB6OqbvvO9MTa6P/AAPu30PufYyr9z+Cm/Nv+7/49QA7Y3zsrU3fv+Vtu+h0lhTdu3pTvm2fd/4HVgN8ne2xaPm+Rflp3k/L96jYrqirQAJuh3fN87U3+HczNR9xU837lOdF+8tAEW/59vzbUp/yv92mb/np+9tv3aAIXf5k21Nso2Kj/KtCfJ96gA2Lv+b79MT+9T9y0I+z7z/+O0AD/Ou7+OhE2P8ANR993/ubaN7IyUAHzIr7fuUzf/l6e77/AJaNi/d3fNQAx/k+X/x+jfv+7Uqbvu7f+B035PMoAZs3/LUrvv2Nto2Km/e3z/3EpqOu/wCb/gNAA7rtTdQm59i/wLR/D8rUn8O7cv8A3zUANf733fnehPk+b+Cnw9Kd/tfwVYETo25F+XY1P2Mny/wUb9ny/wAdO+Z9+5W+WoAb/Fto/i+Wnv8AP/C1MT5P4qsAdFT/AIFTNn8TfIm6n79n+/TPm3fe+5UAPdNm+jYqKm7+7RsZ03UzZ/trQAQuyP8AN9yjYvz7aPv/AHV/77p+zZ/v0AQ/c+Wnom9af/f/AIKESgBifx0Ptf8A76+4lP8Al+f+BKciMm9fubaPdAifa+z/AGaH+Rf96n7PkddtQonzfxbKAH7GSj5v4lo+b+8z76Z/HUAP2fN8u5/+BU9H+Sj/AFP/AC1+/THf5F/gqwD5tn/slP2fJ833KZsbbuX/AMcp/k72Td9+oAZ5LbKif5PlqV/45P7lM3/8DoAETYtD7d6bV+/U2z+GmIny7W20AMT5/m3UfL/wCn/M6fLt/wCAUzYuzfQA/wCX+FaHT+Kj5dm5V+ejf8yfKz1YDH3Iqf3KEp/3PlajZ8vyr89ABs+43/fVM2fJ91tlGxn+81Pfd95fkdKgBmz5XZWof+Cn/Ls3fwUff+arAY6M7f8AoVN3si/dp3zbqN7Ou5qAB3bfRsXfu/j/AIaN/wDDQ6b2+6zp/FQWHdqiT5P4Pnano7InzUbPm3Nt3vUEDv7/AMv3fvU35Ub7tOR9jOv/AH1Qn8dBY14Vo3/3vk/36c/zxf7FN2fxffq4gCPs/wBujfv+bb/33TP++qloAX/aX5Khf73zff8A9halT5H/ANmm79n8VAB/uv8A98UbP9umbPnp7/Iv8VAAm7+9TNjJ9/7lP+4u5aZvZ4nb+5VgPdPm/i2UyT7v+xT33f8AfVCbnbav3/8AboAh2fKm7+Gn72+SnfP/APYU3Yr7/wC//FQAb9n8VH3/AL1CJvXbt+en7N/+x/v1ADN67tv36Nnz0x/np/3P9igATa60P/44tDv86U9037KsCHez/KtH+9/BU2/f/sb6HTZ8y/wUAVH+5/6FT/8A0CnJtx8v3aETYr/L8m6gBnzbflpf95qc+5ETb86f71N+/QAbN606m9f9unbPm+VqABHVG+98lDov3qH+f5d1CQ7Ni0AN2UbPm20On8VRO/zJ/wCyUAO2bE+8tS7/ALny/J/FUXzbH2rsT7lP/g3ffoAd5a/e2037n8NCP8lG/wDvN8lQAJDv+ZqHRX/h/wCB0PNs+7Tt+xUba1HMA3Zv/vPtpn3HpyfJ827en+3UX+uX73z0ATb2/wBl6Y+3b96j5v4230bP4qAJf9lVp/zfP/ttT/8AgNMf5/4q1IBP726j7n8O/wD26e8P937lM+/soAeif3aZMlCfPvo2Nt27v+B0AM37Fo3s6f3KP4f770/5UT5loAEdXi2/wfxU/fFs+9/wCjYrr/u0zYyfxf8AAHWgB6bUb7v3qPl2fMvyUb/kTd86fw0fwfKvz/3KAD+/t+4v8FH8XzfPQn91vkenbP8AvugBv31/3aZ52ypdip/t0bPvsvz0ARQ7nR93/j9S7FT7rb6Nm/Z/BTfO2f7f+5QAbFf+GnbPJ3/x037/AN7+9Ttn313b33UAN/jTdt/3KZ5P+1UqIv8AEu+n+Tv/APZaAIv+A0x0i/h/vVK7+T96h9s2zatAAm5Pm2/JR8z/AHaa/wAiptWj5koAR0ZPmp6Ub/8AYpqfx0ASp/u0x/vvs+41CU/5qAGPtRPvfvaf8z/eXZTHdnb+H/gFH+p/26AHun+18lGz907N9/8Ahpmz5t1H713T5aAD7/y/co2f8Dp6fJ95W/3Kfs+Z93z/AN2gCFH/ANlnSnw/+P8A+3TN9L/F8+6gBNnzfN8lCQ72dqe6fcbd/wB90ze2dv8ABQAbP/26fvb56f8AfTdtqF32Nt2/7z0APh/1v+xt+4i0Oio+2hH2NT3/ANbu/v0AM+VAjbf+B1K6fP8AN8n97ZTfld33fc3UfL/vpvoAYnyO7RU/Yr/ebfTJkih+5u30I+6gAd1d9vzUb1/4H/DUuz5dqqqI336i2L/v0EBs+fctH9zc3yUb/uUfK/zUFj/3X3aNn39rLTP9c33fkodNjUAM/wCBU9H/AO+6NnyJT96bPu76kBn8FG//AIH/ALlP2f7a0ff+9QAzf8/+3Q6fJT02fJQ6fxL/AOP0AGw/5eh0/hqHYqbP79TOjIj7aAD5d+1Vpkyf8Do8n5NzU/Yuz738VADH2ps3fI9Cff3ffpm/5fmWnwp/wD/coAfvoh2pKm759n8dEz/N8rf+O0xPkWgA+43zN/F81Dpvb/Zof7vzf8Bp8KJt/wDZ6AGecryvF/Gv30p+9Upjwr5r7/n/ANun7/8A9ugBjp8n+y9MRPkqbZ/trT0fYtAEOxPu09E/hp3ktu/i2NTdjb9n92gCX5fk+X7lM37/AL33P7iU3Yz79rU7yW3fw0ANebb/AA0P87p/B/sUO/8AD8rvQn91aAHb/k/3/wC5Qm2j5fN+Vf8Aeof73/AvloAe6KibqY/8H3U/2KJtv/fbUbN7fd+5QA3YqJRv+V/7lORFTfu+Smw7X3fN9+gA/wCWv/s9CJs3sy7/AJqN/wB/7v8A3zTn+dU/3qAGv8/zbf4qd/B/t0IkvlPu+5Qjp93bQAI+9kXd89Doux9v36N6Om3b8lH8Cf8As9AA6fcdfvt/BRsbZu3NvoRP++6HSggiRG/vVK//AKBQjt5vzL8n9+j/AFz7mZUoAE/1Tsq02F/v7V2b2+ZHp0O5HRWVkSm7Njb2X5G/joLHOmz5l+5/sU3f8u7+FP4Hp29U/hXZT/lf+HfQBFCnyp97Y/8AA9Of5ETc3yf7FDw/N/c/4FQkPyfN9zdQA+FN7bman7P4m+5Vf5vur9+nbG2pub71QAbPk+VtlCO33W+en+cu/aq0fNu+6qPREB/kts27vkqFEWF/79CTfM+756Hf5tu2gA/dP821qm2fxIy7/wC5TN+z5WX5aYiMn3l+T+/UARPN50qRrGz7ql+5L/u/dR1oRGTeytsTd9yjyd8T/NVgCbU+Vd1Ph8p9it88zfwbqNip8v8A6HTEfY/3WRKgB+xYWf8Av/7FM/idNtTQv/s/JTHf+7VgCJs+7QibHfbuo2b2/dUecqM9ADNmze23/gdP3/7WyhN3z/xo7UeTv+ZagAd1/wB96Zv/ANj56lRG/wCeTb6b/f8A4KsA/vr9zbTN/wDvf7NP+V/vL/49QkP39q/Ju/joAE/2qYm1Ff8A56s3/jtHyoyblbZT/wB07fdajmAYnz/dX+Knu+9k2/c/io2Rb/ut9/5KHR0o5gBPnbb/AOP1F/CnzbN9S/L/AAs1H36sBiI25fvPtp+/97ub5Eo3qkvyrvo370dagA3q77V2un+xQkP3933KZso2N93/AGqOYBXTZ/B8jUnT/gNP87/Z+T++9CbZm+WgBr7UX+L/AH6TztkW5fnRv4N1Tb/vrt37P79Mf/virAZs2J/Dso2M8X+3/C703+L7/wAlP+bdu/goAEdn+fbv2f36dv8AOf5l2bKZsX+FqmTc6Mu3+KgCFHRFejer/wC5/sU/ZuV/96h9u77vyUAMR4k/vb6aiNv+anIi76G/joAaiRJv+apd+z7v/fdROm9ad8r7FZloAa/8bfcSn+T9z72ymb9i7ac/3Pvf7tAA8Ox91Nfyki/9npz/ADxbvm3/AMdRfw/N/FQBKn8e2n79+z5fnqJP9l6dM/kxbt2+gCKH5GlX76f7dWEh2RPTIfk3/L87UP8AP96oAVPuUxH+bdTk/wCBbKan/wC070ADp/e+d3o2b/8AgFOdP4t9HzbPk+/QA3Zs+6vz0ff+7t/4HR5zbttGz5tyxM9EYgP3/Pt/uf8Aj9M+VJX2r89DpQn+tT7u+rAH+ffuZf8Avmj5n+78j075fn3NTXRUl3K3y7qAD5qY/wDvfcp7vv37W+ejYr1ADP7jMvz7vuU/fs3ttoR97U9P9U6ttoAYj/J/u0J/wH/gFO8lkV/m2U1Hi/ut/v0AG1aNnyU75f4G301PnX5fkqABP7zfco3sm+h0WhIf7tWAb99H8f8AsUPuf5fuf3aE+6n8H+/RygH8P3vkoTbsf+/TE+/8y08fceoAZ/t0I+xHXbQn+1T3hbd/D96gAT7n3aZvXdT3T725v4qE/gVm/wBugBnzJsX+P+/T3T7n/wATTH/2WV9n9yno+xPlWrAE+R/m3P8A7b0x0VPu0/76fxUbN6Iu756kAT/PzUz5t1Hy/wC/t/jSnv8A7NIA+5/sN/cpj7vk20fwfd+bdT5nX5FX7m75qAIdnyfL/ep6fc+b7/8ADT3+dNtGzf8A8AqwIX+ehEanonzPuo+/96gA9/8Ax6jf/wCPUPt27f8A0ChP9V92gARF/wDsKPl3f3Eof56HRk+b7+6gAmhZ9nzfJTHRPk2q3+0/96jYzq/3aPuRfNQA/wAld3y/cof+NPv0b13J8tM+5935/wDboAfv/u/doT/0FqYn3/u0O+93qCx7psXdu/i+5TNm/wC9/wCOUP8AP/uUbKsA2Js+9vo2PtT/AGaP4KfvZ6gBj0Zb+5RvVPvfPTXf50qwHbPkpr/e+7s/3Kl2f3aP4Pu0ARf79Of76f3KPufxUIny/LQBF/F8q0fMlP2f3ad/HVgN/hRaZvVHRv4N1Sun91qb5P3NzbHoANjO7/7f9ymf7Pzf8Dp+9U+X5qY775f+B0ACfPT3fdRM/wA6UOi/3qAGb1/36ZNufZ/cqbf8lH3KgCHZ8iNT/vou1ae6b1T+5R/uVYA6fwrTHRk/u0O/z/7dPd/9371QBD9x6f8Af/8AiKZ0/wBipv8Aab7/APfqwGfwfdpj/wAC/wCzT6HT5/u/JtoAYiff/joT+PZ/C1P+bdTPJ+ZvmVPmoAH+/uanvN83+3TNm/7rfPT9n/fdAA/+q+b5Ki+/LuqXZv8AlaokREqAD5vnp2xtvy/JT3TYtP8A9yiQFf5qPlpybn2L/BQ6bPlX7lQA3Z/49UqbU30w/wAH9ympud/u/J/sUAHk722q1CJ9+h6dDt/i/wDH6AGo/wDepjp/dqV/uf3Kb/uUAWP760zZ8v3tlP8A4Nzf98UbN/zfLvroIHP8j7v/AECm/f8A/iKYib0+an/c/wBhKABP46Plp38CMrLTfv8A8NADN+9tyf8AA0of727/AMcqVH/hVtn/AAGmvt3OrfwUAJ/Dub/xylf53/2aNn3G/gqX5bb+L/vugCLYrpto2bNlMf5/utT/ADvJ+agBz7X/AL1CJt/ipqXPnKjL9+nedsT5v/H6ADZRs/g/8co3t97bsSnpN8u1v/H6AInRvn/uUJ9z5/kp38e7+Gjev+49AB83yf3KPub/ADW+T+/Q775f9uhHb72356AD9195fuVEm/5Km+595adv/dbf4KAD5tu3dv8A7tGxf++qNi7/ALy0fKmxWb/vigA+4lM/36f99v8A2Sj+F/79AAn3fl+/QiJJQ6N/wCj7n8NABvXZ/DQm53TftqJJtip/48lSo+9d3zb/AOH5aAD5f4qJvkdF2t838FPT73zbaN+xaAGb/wCH+7R/HQ+35N1M/i+X5KAJt9M3/Nt3fOv8FMf/AL4p6P8Ac+X7n8dAA/z7KPld9u2hP9qptny7vm+egBmxUb/2Snfc+79ymuny7k+5TEff97dQBKn95aimRUfdUvnb1f5f4qETZ81ADXRX2bd1Doroi7fno+bc7UI+xtzfJQQG/wCf7tQw7vvbdnzfNU3zfNtoh3O/+5QAyZ9/8NP2KkW77705Pnl+Zfnpu9kqSxmymJ935qm3/wANH39n3U+b7lBAJ8jf71H3/wD7CnfL8u6h02L8zLv3VRY1EoT53dW276cn3vmoT771IA+3Yn3flpp+fZ8vyUzYr/Nup/3F+9QAbPmf+5RsVN/3vlpyJ+6+9R/wGqAb8r//ABFGz+H/AL6f+5Tv+A019yPu/gapAHRUb71O85dif36i++n3l/4HQj/wru2/33oAf802/wDgRKPuIn/jlO2fIm35KP4PvfxUAV/v/d+5/FvqZ9uz/YodNj7f71Dos29fm2UACfI6fLQ8LbNu6nbPn3bl2fw7P4aam1/9/wDhoAYkKv8Aep7/ACbF2/Ju+ajf8qf36P8AXbF3UADv/Cq0x0Z1/uPR8qN+7qVH++vy/wDAKgBqQt/+xRs3/wCx/v1K/wAn+5UW9X+b+PdVgO2f3fuJQ/3E+Zt9D/Ivy7n3U/8Aubl+R/4KAK/+y26n/wAD/Kzp/fpyf7X3P79EPyfxUANRF/h2/wC5Tk27H81W3/w7Ke/z/d/77qJNqJ8y/wAX391ADv49q/fo37FT/ap6f6rbu/ipjuuxP/Q6ADZ83zUff/hp6TbPu1F8nyN9x6AHP8mzau/fUXk/N/8AEVLv/wC+0ah0+f8A2P8AdoAHT91823f/ALFCIqf8Do++rsv30+8lKifuk3f8CoAR/uusXyf3aam5PvU5Idnzbv8AgCUbPmTdQQGxvk2t8v8Aco+b3qbydj7tvyVC/wDu0APeb5vvLRDsemfwf3KfbfJ95dlAD967/u/98VD/ALlPT73/ALJTHf5v4UoAfv8A7zfJRv8A4V/4Dvpnk76f822gsYj7G+b7u+h33/dWn/Mn3aN6v/D/AMDqAGeW33ttGxpvman7237Kfv8AubYt70AV4d6VYd/87aYjs8r7k2Jvpn8b/dT/AH6AH7GdfmX5/wDYpj/J8y/c3bKEuZd7rt+X7++n/Ls+b533fwVAB/sr9ymOips+VvnoRG30/e6fK3z76sBifx/36mf59jMjVC7s6fe2UbG/i+dKgB+z/eo37F+ZaY77P4GpqP8A3VZ6AJX2/J/GlPSHe39z5aZv3xJ8vzr92jf9pb5Pkf8A26sBnyoqbWX/AHEp+/e1PT5Plbbv/v0fcdPKVv8AbegBjoyfKq7Hdt9PRE8p93yf3qZvZ5XVV/4G9G9XlRW+f5vl+ajmAej/AC7Vb5KNjJs20zez79y/PQj/ACebuXfu+49QA/ydny0x0d3/AM76ej79irufZR82x1/9AoAPv7Pl+dKZ9993+38yUfNR8qJ97591WAb1eV2b/gPy1L88y7qbv/h20ed5NAAjv/F86fw0Om9Hpm9X/wBj/cqJ4dj/AC/vkb71AFrZs+X/ANlqLZv309P91v8Avqj5Ul2/coAYm37zff8A7iUbN+9m+Sj/AHKfs2K7fNQAO67U/uUz5fvL86U9Eidfu/e/uUbN6/Kmz/YqAGblo2bNm3dUvkr8n/jtN370b72xKAIfmRtzffp7ouxF/wC+n3U/zv4l+5Qm7f8AKv8A33VxAYkMX8P8FM2bE3bd/wDsVN8rxfxb6YjrC/8AFVgCJ8qKu3/a+ah/k+Xd/wB8U9YV/wCWS0I/96gBjvv2bPuf7dNRP4d2+nfL5vzfc/ho2Mn/AAKgA2Knyo3/AACj77fdoR9jp/f/ANinTffWgBr/ACNTNi799Pf+P5aET5trLQAxEWjZ+9/3ae/zsir/AOOUf8C3/wB2gCJ/9l/4vlSpU8ra67qa6Mnyf32p3k7H3L93/YoAERX31F/Am5W/+xqwibE3N9+mP9x/9ugBvyu7/I2+nbG/h/8AH/4qNn3Gpm1f9qgB7/wL9ymfL93+N6H/AOmf/j9D7UXc3399ABso2tRv3uiN9ynp5W3/AG1agBju21PlXf8A36b/AApt+/8Axb2qxv8Av7dtM2bH3N87/wCxUAMT7r/+h0I6+f8AMvzr/BRs+f5fv0+ZFf8A4D/HVgMd97O38G6jer/N9yhP9V833KNiuny0AN2KkW7+Ok+VPmX+L72yldN/zff/ANz+CnI6/wAVADdi/wB35KT/AL52f7tL529/7lH31dnqAHI+/f8AJ9yjZvf+49EO3b/tUb9jUANRKcjq/wDsU9/uOyq2z+JKYm3+7UANf/VbfuJ/t1Lv3p8tD7nbb/BtpjvVgCI3mvuoSFdrt/eofc/8P3qe+1Fdd29P4aAItn8LbqZs+Tc1S7GSjY27++lQAfL8u6j5pv8AgFHy+9Du3z/3KAG/cd1b7lGxkX+++7+CnIm3+Knp88T0AQ/wbVX/AL4pd/313U7d823bTX/vL9+gARPn/wBndQ/zqu1aP9dF/Ejq1O2bP72yr5gItnk/w/8AAKe/yf8AA6fvX+98/wDcpn+19+oAN/y/d+ej7iv8tMfb96jzt6v83yVYBv8Au7mo2MjfL/e/vUb9j7fvpR9xX/g+aoAfsX7zLRTNjbUZfnqbzvl/h/3KsCFEX/7Cj+N9v3KHdfnb+D+5/ep/zOj/AOz/AH6gA2bFf/ao2K6orf8AAaNmx0+9/uUz5v4W+7VgD/3v/HEo+Ty6f/vffpj/AHPu0AMfan8P/fFG932f3Fp+9n/3P7lCbd/z0cwB/B/t0fM6Ufx0bP7is9ADE++9P37/APbo+4yM1P8A77UFkKbdyfdSn/cb7tCJv+9RsoAZ3amp++pz/J/v/wCxQ/zv/cSoAN+yh337N0u9/wC4lP2K67dtMT5H+VdlWA3Z/wCO1Kjsny7fkanvu+f+NKYk2/7y/dqwBPk3/wB+mbFRN33/AJqH+fft+/Qn3U3fPtoAaib2+6yUbNjP/G9O2L/D/BR9z7336ADZ8v8At037/wAvzb6E+9t/9Dp0yf7VAA+7bTUfev8AsUf39tGyT+/QAb/l/wByjfsX/wBko+4v+xTvJV6AIvO/h3U/fRsVPvfJR/sr9/8A2KgAR6Pv/L/s0fJuf/x6hP8AZejmAN/3/l/4AlO2f8Dfd81N+ZGf5aY82zf92gAdKN7P96n/AH4vvbP+A0fxfxP/ALlWAfL8lM++3+xT9/3/AO49M2bF+agBj/IyfN8tTb/8vTP7/wAtS7N9QBX3/wC1/wADoR/m27d9PmTYm5aitkbynZqgB3zI709Nr791MR3epn/2WVKsBnzfxUI6p8vy0/5kpmyoAZsb+7sen7PnT/Zof5Fpv8PzUAJso7pu+5/DRN87Lt/god9mz+4tADU3P977n9yj7mypfm/vfI9M2K6Pu+/QBM/yJ93+KnJ97d/BTaPl+T5a6CAf/W7fuUOm/YrfJ/sUb2/ipyJ/doAiff8Aw0/fsT5f4aHT/Z/74oWH77bfl/3qADfs+7/ep2+mp867ttO3/LtoAbs3/wC/TNnzpT/4E3ffp2/5P/ZKAD777v8Ax+h03/wfJ/vU1E2O/wAzfe/jpyI7ru2/JQA1IW2/N/33QkKp96pdn3fmo2b1/wBugBiJ9/8AuJ92n/N/d+SmfNs27dn+/T/4KAD5kX7tHk7/AJfuPR/D8z/J/coTds3fN96gBiIqO6qrfe+5T0fe+7Yv/A6HTY+7+989M2fPt/goAIfvOzff/gShE/77/wBinom/erU37kXyrQAju70f79N+b+GnfM8T72WgB/3F+X56ERU/ioRH/vfPRs/2W/2qAGbG3v8AMzp/cp+xdn3aHdfn+ajf8iN833qADYu50+//ALdP3sibf4/92nb97Pu276id2dPmoAPl+9/6HTE3f76U/wDu0fN8+1d9AA/3tu35KPmRvm+5/cenbGfYq7d/9ymunyv/ALH8D0AH+01P3rs/26Zs+X73z/3KEh2fL/HQAP8A3l/4FT0T+989MdPuf36efuJQAPD8vyt8lMRN38VG+n/K+9f4KABE+b+581P++yfNsSmPt+7t/wB2h0+dPu0AH3G+79/+OjfsZ/l3vRvba+1fu/eejf8AL8rL/tfJQQM3/Ju+bfT0f7jfwP8Ax0fw/N9+iHynVG3fI1BY5KNmxvu0193mv/c/2KE+4/8AfoID5XXcq7P9inJ93bt30132fd207+CgBuz7+779Of8A+zo3qj/LQ/332/PUlhsZ1/hT/Yo6f7FNR/4W+/Tn/g+WgB/yu+5P+BVFs/u07fs37afv8z+6lAET/J91aId237u/5qc//ff+5T0feifNQAz+LbTX3O6f7bUIm92205/kb/eoAbMmx9u1aeiMm/5m+akf+D+D5vmprusL1QDun/Aab99P/QqHfZ/8RTE/j3/JQQPhT53/ANv5KPuM/wDGm6mfN/D9ynokqbP7lSWO+b5/7/8AcqKHzd77oG+RvuVYdFf+L7lRO+//AH6AD7jbv/HKYib2+Xd/uU/76pQ/3d38FADkTZEzfx/36bDu+dqlTd/s/N/BTHRX+7UcwB99n/8AZ6PuIjeV8/3KPuJ/ffd9zbT/AJdv+3/t0ARJNv8AvL/FUqP8/wB5v9yjfs+99x6Hh+ZWXdso5gGec2//AFbbP79DovyU/wC58v3KPv8AzfwK1WAz7iN/A+6l2fK+7+Bqc+3b91neovv7/wCB6AJURXf/AGKYib9ny/JT97I38O+mb22/M33agB/8SL8tMf5Pu/foRFmdFalhRURNv8FWAifJE+779PR1f/gP9yn7P4t2ymPu/g+5u+/toAY6Ntfb9zdT3T5U/g/2KN7JE+1vk3/NT3fe27+CgCFNybNtP87/AHd9G9n/AIqPvv8A7f8Af20ACbt33qP9T8vzOi0/stCP8n/2VBAx5vl2/wB2hE3/ADK2x6HdtvzLT9jbaAIU3bqV33/7H+/UqJu/vVC6M7/7f/oNBY9PnR/4Eof7ibf71GzZEi7qfs3xbdvyUAMRGR/mb+L7lP2fN975KYn3EX7lCbvkbbQBLv8Av/wfLVf97uX5af8ANu+7vp+/5P4vkqABE+X7uz5v46PuS/6re/8At0b1mXbupmzy/wDboAfsXZt3fO9RbNn/ALLTkTfFu/j/AIUoTbMnzf8AAagB+xdyb2WmJ/qvu7H3ffomRUbb82/++9E0LO6NurYA2bPm20Ptm3rT3ffvf+OqL/fqAGXM0u5NrfP/ALC01L+JJ0Xcu/8AiSql5cy20W3bv+b79c7r1/5OswxK2x3XfvoA7W2uYn2Kv/AtjVbT/viuU8MX9zc/aGliVEX+OuotnR6ABIWT/wCzp/8AG6rTk/fb2/8AHKaifN/c21ABDu+Tcux6HRYUddv8VCP827+/TvmeL7y/7lXygDw/c/jT+LZRsVF2q1Rb22/K3/AKldHdE/jeoAbsWFKdvaZX2/w/+PU1/wDaodF2/eq4gCP+6+787f8AjtHyzfMv8NMh+RXZv++6e/yUAM3t/dZKZv8A7yrvqwn75Eb7jt/BUWW/uUAPT/aWiH5Pl2/fpmzeu7crv/sU93/u/PQAOipv/jf/AGKZ99f9irHzfPUT/P8AeqAGbFff97Z/DT0+dXX+OpfvsvzL81MdNn3fv0AN2Jv2/NR8yN96nb9++m/79ADETY/zN/33T0dtr0bPv7aIfk2Mzf8AA6sASFZmf+/QjulD/O6N9z/fpzovybm+/wDx0ACfvl/ubKbQiL/eZKPO2bG20AMRP4fuVLsXZ935F/jpvzbPu0yT76UAOdF/vL/s0r/Pspyfc+ba9RPD838SVYD/AOD5v+A0Oio23+D+H5aY/wAkVPk/1KfeoAZ8v/A6HRXi3fc/vb6f/B8v/fFDp/e+9QAzyVf7su9KZ5O/723ZU2xfKT+CmJ8/3fuf7dAA/wAmz+P5qem7ZtbbR5K7KPm3PQAzZF/e+dqZCmxkZW+5T5k+ZNvyP/t0xElh/wBygCZ/33/stMf5Pvf990b/ALn3kpj/ADr/AH/71QAQ/Pvb79GW/uVMm7b/APEVDMnyblbf/sVYCv8AOm5mWnbP3Sbl/ipiQ/7NPdN6Ptb5KABH8nZ8tM+/vodPkdt1Phdf+B/3KgBmxv8Acept++h93z7fnpiTN/eXf/coAE27vm+5Q6fJuX50om/h/v0Oi7E+b+KrAE/2l2UOlPmTf97+GjYvz/36AIdmynptd/mX7tDv99W/g/jo/ufLv/4FQAzeqfKq/P8A36Nny/7dDp99WX5/4Xp6fc+X7lQAz5k30f6lP96n/M+yjYzp/FQAx/4Pm3/8Bpu/Z81O2Mny/wB6h/v7duxP79AD3/g/jpj7kb5V+Rqf8qJ8tM/i2t9xaAH7/ufKtGxk+6yv/sPTN+z/AHKf5f8ADuqAGJtT+Kn/AHPu/wB7+ChNyL833Kf8qbFoAh87zt+5aO7UTJv3/wC9RvV/l/joANi7U/v0b1Rv9inyfe/26i3/ADbWWrAck2/5vm/3KHdf4Xanom9PvLQm1E+6r/PUARbFdU/9DoTcm9dy7Kd8ux/lZ3p8P+floAYiLuf5t9CfP/Cu/wDv0902b3/g/wBimbF21YA33vl+/vpvyo/8O+nfc+Zfnof/AFH3aAGp8jUfxfNTvv8A3qb5O/5/v7aAHbN7fw03Y0O9t2xN3y76P9T975Hanb1/i3OjtsoAHf8Ai3fPUSPvf5t2zdTn8p2/2KX+BF+5soAHT/vihPn+9TP/AEOn/Ns/3aAB6Ynz/e/vU/e33mX56Y7v/CtAD/m/4Ar0O+2mbP3Ttt2UffVKIgP2M/3lo3skvytRvZP4qHhbf96jlAhmh85kZdyIrfN8336f9yh/k+f+P/bp/nK6f7dEQGUbNn3XodG2fLt30b2/3KssN6+am779Dvv37qNnzfNQPuPUAH8FG9n2bv4KZ/tfNT32v92gA/gpn8f9ynpu3fdodKOYA/uf7P3Xp7vu/hpnzP8Ae20z5fnb79WAU/Z9xW2p/tvTPl2/ItP3r/F/B92gBj7d+3/vqmonyuq/wUPu3O22nbPnoAa7siJt+dN1Dp9z5menOnzI396hPkZKAGunzfNTk+T+GhPnf5m2PRsoAPJ+V6bs2f7lO30v30qAGI/36Nm+nJ8iv8vyf391N2UACfJR8z/w07ZTZPvpVgD/ACfNTvvxOrbf9ym/x/7dDpuqOYBi/fp77n+ZaH/9AoR/k+b79HKBX+aZdu7/AL7qVE2Lt20yH77VM+19/wA2+oAHfbTE/wBqjYu6n/LuqwGP9z71MTa7/N/3xU2xU+WmeT89QAxPnf8A2af8/wDD9z+Gnp/s1Dv+X5WWrAfH9x6HT/apibkTdQjt92oANn+1vR6e6Kn8W/8A3KZ/F9z5Ke/yPuoAf9+pdnyfd/4HUWze1G/Y3yr977qV0EEqJv8Am3VFsbfsp33G/iRG/gof/vigA/ufK1Duu3/foT5/u/wU/f8Aw0ADp/D9/wD3KY6OlPR/m+Wh3bdu27KsBiea77WX56mT5Pm/8fpiPvbd/HQ7s67VqAGPsRt21kSjez/eVqf83yK336N+/ezfJVgCJ+6+ah/k/wC+qf8A7lM+aZvl+/UAMfan+/T/ALiP/f8A79PdP3SK3z/8BpnypvoAEf5fvffpkf3f9iptnnfebZ/dqFP7u37lAD32fJ/fp+/en3dj0x4d7JtSn7GRHWgB3zO7r9ymp+53rRC/7rbt2f7dO+5/F89AESP9yn/NT97J8y7f+B0z5ni+b7/9ygBjur7Pvf8AAKfv+XbUqfd2si7P9iq6bXd933P7lAAj7/vKqU7eyb/u0vy79y/w0b2dvmVaAGI7PKjbaP8AZapZkWZNrLTdmxqAD5dtMR/kf+5T9m9dy/x/x0x/4GWgA3rs+6yP/fSjYqf6r50p6fInzLQ77P4fufwUAMR1/h+5T/v/AMXz0fff5P8Avij7i/7e6gBmz+9T0T/a+T/dp2z5vmamun8NABsXdu+/R8rtt27/APboRFT/AH6I/vf7FAA6M6bad8roi090bdtVaZ9x32/wUEDXRU+7Qjt5v9xG/jqVNu1Pl+f+Kq7v99aCyX/lq/8Afajfvf5l+X+/TYZld0/v1KnyfeoDmBEXe6r/AAVFslmX51qWFGff8tHkr/eaggbs2fe20j+aj/d+SjZsp+9n2btv+5QAxHX/AIHTX3o33fkp6fffavz0b2+5uWpATeu1Nv8AwJHo+bzU3Lsp6JT0/wB7ZQAzYv8Ae2Uz5U/3KE/3qERn3sq/J/u0FjdjefEysvlfxJtqw7/7OxKYib/u/fpibX+7u30BEb99kom/hVv4/wC/R/cajyfOdGb+D+CgA+/Tt+z5X2/NUn/xVM3rn+H/AH6ogT5n/wCWXyUfc3t/6HQ7s67f4Kbsbb8zVIErvvif+/8A30piJs3/AHvnodFRvu0J/H8tBYf39qt/s09E+ZG/jpn8XzU/5U/i+SggJno371+Zdmyjf8ny/Pspm9X81d3z0Fj/AJd1MdNn3fuf3KHdUX7tPT+9u3/7FQAx0bajbvk20QozxIzM3+/Uyfx7qHf7i7f++KPtAMe5T/7BKf8AN5X8SPTN/wA7/L95vubal+5/FQBFs3oi/NvT71GxU/i+ShP9lt6U/Z5OygA/2vvpTHdkTa38dTb1/wCB1Ds/iZasA3/3lX5qERU3sv8AeqVH2Mny/JQn7lPNagCu+6b7qt/wCn/NtR/4NtS79/zf3/u1F8yfKzVAD/4fvfJTEmZF2t8+7+Cn7Fffu+5THRdnztQA99qRIqr8n9x6Zv2P8y/I1PR/9mjZ97+D/bqwGfMiJ81D7t/3difw094dif8Aj9G9vk/uUACIzv8AMv8AFRM/k7Gaj+/81M3/AN771AD/AJX+bdTPJl2fe/3ae+3am1diUeTvb73yVADE3f3aE/3fn/26fs2bNu53pzu3yblqwIt7fxf8Cp+9tnzL/wAApj/e20+F1RX2y/c/goAYiMm9t33P4Kl3q8W5W+//AB0J8jfe+/Td+z+D+LfUAM+b5t1MtkX+H51qbf8Ac+b7lH3/ALi/J/coAH+4/wDfo+Z/4fnWh03o+379CbkTdt3vQAJCyNu/v0xH3/Nt+5/AlWPO3r83yUz/AGV+5QA13+Tc26iF/v7tz/7FO+58u5aa6M77dzb6OYAfaj7f46hmh/2lp7o3z/NTNnzfe3vRzAUL+Hfs27Uf+J3rGvPDEGpXVveSs2+Jdjun8VdM6NvT7tHkt8+5difw0AUdNs4LBEWKJUi/uVp2zrv/AL9MSGJG+7/uvUz/ACP93Yif7VWA53+/95KbsZ0/i2bvmpyf3l+SlT5EeoAhR/ubVqbfv/8AsKT5f7+ym7Pn+X+GrAE2vL8nyJTn/wBbtpUhVP8Af/26YiMnzVHKA54d67l+f/Yprw/3vvpUqbtu37n+3Qg+++6gCKH5P4qd/F/cSj5dv+3/ALdD7Zvmb56gAm+RPl+/upr7vvf36d/F91nT/dpr/P8AL/45VgDvv2bV+ehIW/2acm1Iv4vvUbFf+JqJAH8W7a1H8P3fk/26VH2LSecqb2X7n+3UgNhf97833P7lO++iN/BT9+/7v8f8dM+b/gFIAf5/lX5KHT+L7/zUOn91qb9zZ83z1YDnRkd1/v8A9yh/+WVDps+b/aofc67aAGJ/Gu7739/7lKm1F8pW3otO3rt+b/gVP/1P3aOUBmP+mdN/hTavyf7dO2fcbd96h9nyLuqwG/cZ6Hdk2Mu11o2M7bdtOf8A2aAB/wDZ+Sj5no+/vo+Xd/7I9ADflffQnzp8tOf7v99Kbs2bGdvkX+CgA37Jdu3e9Dor/e3UP8++mbG2bt38FAD9nyfd/wCAUeT9/wC7soTa6I26h9z/ADff/wByggERP4Wqb/4qoUdf7ux6d/wGgsNnzP8A3KaibGl+f5/7lO+X52+/ElN3/fZlXY38FRygGxkVP79CfOjp/cp38H+7/BTZvu/eoAfsZ/8Ac/2KZvVPu0xEZItzLv8Amp7/ACfd/wDH6sA+Xd/sPQ+359vyb/79D/3v9n+Ch3WZfkX/AL7WoAcjq/y7f/HqiTZ/D/4/Uq/Iu5ai2f3m+/VgPR2+dvuUxPkTav8Ae376f+7h+X/xyhH3791ABvZ0pmxf9rfT/J2Mm3+H++1G9kb5WoAY+5/4v+AU/f8AIlH3/wCL/wAdo/v7aAB/kVG3fOn8b0xPu/d3p/6DQm7b8+2n+dsX5fv0EDHfzmf/AGaPuN83z0b9/wAu5fvb6P8AZVWqAHu+/wC7Rv2UzZ89GxX2feqwJUf/AL4puz+9R8v8TfJQ7/Mm3/xyoLGbN7/d2UP975lod2T/AG6fv3xJ8vz1ADPb/wAdo3q7ItHzJ/wNvmo+4v8ADQA90/h2/PTE3Ou1aej79/3v9+mO+/8A26ADf8+3+Kj5f9+h/nT5fkpkP3tvzP8A3qAHv89D7f4tqP8A7dP2fL8zUf3/AJfk/wBurAhRP7tPf7m1v/HKZvp+z5kWoAZs+T+5QibqPmR/9ijf83+xQA192zcu6nptTZTv4/vU3f8AM+6rARH37/8A0Cj7jP5S0fxP/foR9/8AuL/s0APT7m5v/H6i2S/db7n+xUuz77f+OUxHlf5f+WX+7QA35n/+zoRPvru/4HQ8Lbd3zJUuzen/AMRQBEifP96nb2RNv9z+5T3ttjoyq3+5TPm3P8v/AHxQA1E+f/bpybUR1+V/mpv3Hp3yu9QA3f8AcX5qPJZP9unbF83+Kjydn8VbANdNn3m3vTE+dk+XY9P2b/vLT4X2b9q/fqAIc/L9/wCen7/kRt3+9T/mdP3S/PSP5r/e++v8D0AN+ZE2t9yjY2z7tD7vN3MvyUf3Pl/4HQAJtdvk+ej7kX3aE+9935Kcj/coAam10/h3/wBymH+D+5Tn+/Tf49y/fqCw+49CJ/Ft3/7FG9Xfb/45T9jO6f7H8FXEBm/fL937v9yh/n+5/wACo+Tf/s0J8/8AEuygA+f/AL4o+WFtu35G+69P3rsf5qPm2fdoAHf/AGah3LUybv71Qo7bn+b7/wDBVgCPuoP8H9+h03y7vuPT0/u/3vu0EDN/zpRs+bbQ6MnzL87/AO3Rv3/3UegAT+9t+ehPnf7yv/eSjZJTdip/v0Fjti/7lHl/7X+69NTds+enJ9/7vz/7dRIA/g3NQ9Gzf/v0f39v8NHMAO/y7lo3sn+xRsVE3N/E1P8AmdqgBn+1/HTW/jqX5kqL5t3z/wDfdABv/wC+6Y/+q3fx1LsZP9yjYu35qsBU2/e/g/3aZ8r/AMP8VM+VJdu5v9mpXfbQA37lGzZ/FR8tDv8AOn9+jlAY/wA7/e+f+5Q/32qX/fooAik+4lM/2Km2L8m6mJDs2fN95qIgHyvQ77NlGz73zUxHbftoAfsZ/mpj/wC1U3zfxVC+6oAtpt3VF99n/wB6nfNv3/3KE+fZ/tV2cpAu9c/+z1H8qS7V+49P2N91vkoT79ZgCPvV/wDZp6fO3y/I/wDfpm9od/3fm/2amdFdE+6m6gBnks9CJLv+b56G+/Rv2UAH8dG/Z81Hy0/Yr/Lu+Sq5gHO6uvyqtRb9i7WShPk+V/8AxypU+dPu/JUgRInyfNRvX+L5P7qJUv3Pu7n/AN+mv87O392gBjo2+non391MT7z7tyJUruuz5vn2f3KAG/f2Nuo+X5KEeL+Fads2JuX5/moAE2oztTd/36HT5Pu7KY+7ZtWrAP8AaX770Iiv8u7/AIHQn3vmp6fOyL9+oAPl+Rd33ac/zr/sf7FP2Km/+P8A3KY77GRlf71ADXmZE3fwJTk2zRJ83/A6ERfk3bX2U0bdnyfcoAPm/wCB07ZvX73yUJtf/f8A4Xemvuf7v3KAHfcb71D/AD71/jpUT+H+KnfvUT7q/eqQGIiI33t/+xRs2M6/ff8A2Fp/3JU3fI7fx0xNqPt2/d/jegBu/eyf3f7lO+V9/wDsf3Ke6fc20xE+SqAi37/lX5Kfu+XbtpyI3zrs+daJk3t8vzpQA3+P/bqXYs2/71D7d/zfPTEf/wBC2bKAB3/ur860TIyKjfc3N9yjYv8AuU/5t6L/ALP8dADPuL8zfxffp+/zl21F9xv9inPt37t38VBAJ8n8NN3q67v4/wDbp3+ulRt1DuqfdoLBEX5Pm/74oSFndv8AeoRNiI237v8Acp/zJsZW/wCAUEAm/c+2mOmz5m+dKem5/vNQm35Nrr/uVIDE+T+HYi0fM77tvz09/wDZ+7QiMibt1AB/C+5GpiO251l++n9+n7G3UPufZ/G9BYJv37m+4rUxH2O+3+Onpv8Akp+/f8v3/wDgNBAzf8lP371Tb/33TE/3fkp+/Z/sUFg6b9/9+mQoqK6s1G9nf7uyjP8AsfPQAJt2fJR8yNQ+7733E/v0/wC4m35v9x6CCH5k/h3/AO+lNSGVP4dj/wC3UqfPLu+aj5Uf7zbH/goAYnz/AO29Lv2JuZf91KTZsT5aNjP827fsagARPm3fLT/mf+L56HRt/wAtEO1Pv/x0AMTc7P8AN8601/4P79Tv5UO//bqJ9nlOyr860Fj9ionzUJ5Sf6qnp88SN8v+5Rs/dbn+SgBiOrv935P4qe8P8MW75PvPTPlRdy0I7Pv+bYm6gCX7iP8A7TU1JlodF/vUfx/doAHRdm6jYrum1WR6ZMmz/bSnwuz7P4KCAfd/9nTHdk+7++qWbrTflT+Ft1QWHnbNibfkoT52Zm+/Qnz/ADN8/wDsUx3b5FX7n8VWQD/e207Zs2f+gUrv/d+d6ldGRFbdUFkSbn/26R93yf8AoFLs/wCB7vu0QoqKjfNv/v0EDnRd21mo2KjP/cofa7J8tN2K6UFhvgT7zL8zfwUPueLa3zuv9ynwou/7v3Kj2b3+7soAWHd8m77/APco3/Ptb5Kc8K7ty/ep6J/u76sCLfv3t8uyofObZ92rCIu5G/vVE6L5ruzf7tQAOkv3ml/4BQlPTb5Tt83zUx0fcmygB8Ls/wAytso3t867f4vv0IjIm6h4W/3Nv8FADtm+mzfuXRf4P4qcn/Aqa6b/AJt336AGJ97/AHf79P2fvXlZfk/ienI+x/m+f/cp7/P8v8FAFd7Zt27+Cn7Njbd29/79Sv8AJE+350pn+0i1ABCjIjf7X9ymo7J8rfIlO3rv/wBr79GFff8A32oAHRfuL96m79m/5Wff/cpyP8+1qXev/A6uIDPvr83/AI/Rv2bNtD+a6bfuU5IW3/N9ygBu9ppf9j+/Urwq/wAvy/7D0b1R9tDpsT/gdAFdE+fcy70/hoSH5fu7Hdv4Ksffb+5soeFvup8lBAzY2zayM8qN/HUUyfv/AL3/AACpdjI6bqPJ3xPFu+fd8tHMWDvs+Xd89PSFk+bcv+0lMmRt3y/fo8l4f4qAB0i/vfPRsX59q0eSu3dtp+xvvbf4qAIneVH+7vqVH85vu0/Yr722/wDj1COrp8rbEerAi+/v3fd/2Kd8u75duymfc3/x0/76J/BUcoSGv+5+5F9z+OnIiuq/L8lCJ8399Ke6b22rQBD+9+f5qEh3sir86VM7q8W5ah/gT5vnqwDzv722j/0On7/k/wBij7i/3P8AbqJAM2bNm3/x+nv9/wC7T32wxeb83+0lMf55U+WjmAPmTZ8uz/Yo3r91aem7ftamOjb6gBiP821/v0ff37vno3yTN8q/c/jqbyfJ2bf4PvJVgMh+dvm+4v3aH/77df46Nm9/m2/7iU1037PKVt9ADNiurq3yU5N3yfOuxaf8zvub7/3NlMfcjfw1YA8O/wCZ6bs+582zZUvkyunzNQm1P+BN81AD0dU+7tqHzt77V/ib5qPmRnXbQn95qAB/k+7RT/l2fepjwrtRmb/gFAB8ro+6okTbUqff/ubfu01EZJf4tm77/wDfoAZvXa/ytT/mff8AN96hN29Kl+VPusuz+LfQBX2bP9zdR83/AAOpfJV5XZvuU3Z/DuVE/wB2gAdFfZuX56fsX/gFM2L8+1fu0fN91l2P/DQAPu2P8q/JTodrwU1EZ9+5dlMhRU+6zVAEvy/OlNRN77d3+9Tnf+Jvv01/kf8AdL81HKBK7q6OzfwVE77/AJf/AB+pdi7k/wDZ6Hf978v/AI5VgRIjI/3vnpjuyM/9/wDv1N833mZd/wDsUx938Pz0AGzfvb7lGz5t1O+b7m5aE2v95qAIvszbf7/+/T9/kt92nf7KNR5Kbfm3b/8AYoIIv9pvnR/7lCIvyMtS/NtSotjbvvUFjnfY+1abvb/cp/y7PmX5/wDYo+agBh+4lD7fn+b5P4qHTYibaH+58v3loAZ8rvsX79TfMi/36E2ws+1f++Kcjq6yqitv/wDQaAItku12+WhH+X5af8zyvTv4X+WoAr/xbaf539379S/N95l+emvtTYzLs/vUAMR/v/NR8z/NupkyKj7v4/8AYqb5fkX7m+oAN6vs/jfdQ6b/AJv46N7JvVvnR6Ynz/doAf8AMi7qHmb5Ny7P+AU7YyJTf4vm+f8A2KAGf7P/AI/Rv+fav/oNH3Pu09NyfxbP+A0AM+ZETd/eo3799P7NTN+zerfcoAPJ2b2/8coRN7u38FHnf7X3v79S/NC25tr/AOxQBX3712r/AA0f7q/PT0T90+3+Omb9lWAPtfZ/foeHZv3N9yn+c275lVKY+5Pm/gqwD76btu9/4KNivv3O2xGpU3fd/g/3aT5vnqAHv8iJt+dP4aZN8jfL9yptn8VM+/8AL/HRECLc1O2fI/3qE3fPT/l/uf8AAHaoAIZmfYrbtn+xTPJ2N8rfJT9+xPl27KNn7rdVxAY7/J8q76e/yN/Dvpmxvn+789P2Nt/22/v0AM+43y/PRsb591GzZ8zN87UbP9r5HoAP/Q6Nmxnp7ps/i+emfc/io5gD7+9dux6HT7jfcb+Knojfwts/23pm9vl+X56OUAd1RFXdTU2u6Lu+TdTn+T/fpuxU/wB+gA+43zfc3Uf31/u07Zv37qX7N/d+5QAif7W3fQm3+L79CJs/i37KE/8AQ6AG/wAH+592nOmxXpro2z5fnp0P97dvoAbs/ipn8SfLTx996P4P9rdQAxNyb/lo3ru+7T99EKK8v8O+gsPO+f8A36Ef5KJvnb/b/hod/nT/ANAo5gD++tQum9qenz7Kfv3/AO5VgQpu/wBnZ/fp7pL/ABfwf3Kcib1+98lLs+b5moIIX3In+xTU27H/AL9WHRvu7l30zZsb+HfQBEnzt/u1K/3fm/jpkn8H/slTbET+FqgsZv2b2p/8G1ahdF3puqb+Hb/7NUAQ7GeL/dpX2vs2tTndt3m/x0x/nZGX+D+CgB+/f8u1t9GzYvzU/wC+6K38H3XqF3bf81AA/wDst/wCh0+Td/FT3TeyM1MdN7f7NADX2/J/eSnfK+xttD/ff5fkpu/YqLt+SrAds/hX5Kb5Oypd6p/Fvpj/ADp/v/eoAa+3avzfPQ/3P/iKc8Kom75qa7/3aOUAd/7tHzOu7/ao+/8AK1H3PlWgAdKYib2p6QtsemffoAf8u2mfNu/2f46P93/gW+mbP49tAFv/AL62UJ/AtPRGdd27+KmO/wA7/wBxK7SAfb/v0J/tfdo+b5G3L/wCj/YrIAdF3fLRvXb935f4d9Cbf++aem1/l3LUAD7dvy/x0JDT/uJTEff/ALlADPvt96pt/wAm3b/FUKff+X79S/c/i/3qAGv/AN90xPvbqE273+anom6gAd/m3bKYj/Mm9v46fs2M/wDcb+Cj7/3V/wCB0AD/AO8uz/bo30Ijbtu2n71/4HQAx3i+T+5/fo/h27vnWnIn3P8Aepv3GdVoAdv3/wAXzUOmxP4f+AUeTsVPN/8AHKE+RN1ADfm+T7tSpthV/wC+9M3t8rbaPmf5P9ugA/g+Zf4fuU3Z9xtv/AKl30903qlAEKP/AN8bqHRnf9186f7FPT52X7tD7d7t/H/DsoAH3Iv3fvfwUxEVH+81G/5UVvvvR99PmWpAf8uxG+/81Du38W7ZRs+RKe6fJ97/AL7oAh++if7dDv8A7NG/fsX+7RvZ/vRffoAan91dz/7dH+1/Huo2fvd27Zs/2qd8vz7v/QqAHvudU2ts2/eeh3VPlVf956Ifni/2v79Rf7e2qAdvV9n8dCJ9+j/dX7/9ynvCv8X3/wDboAYn3k/v/wByj5d38TtRvX+GpvlT5v46AIUfZv3L8i0b/k+7Uzps2/3qYnz/AHV+6tBAz+422jYvy7GV33fNvp/3E+WmfN/d3/7lABsXdQj7/mb5E/26ej70+X7m6jZv/wCBUAMdG2/LT0eL5P8AZWj+/wDNRvXb9/56AH71+Tbu30Ps+f8AvUI67938e6mfNvdvl+9UgG/fs2t/vU/Yu/5qZs2Pu2fP/co2L95V2P8A71AA/wA7ptZf9ymff2VZ2futzLvek2Lt27fkoLDeu19336iqXZ/9hSumz5tu/wCagCF9s2xl3U19z7/m+41J9zfub5P7iUI6pEjbWT/YoAe/ztT3+dE3btlG9UTcq/NTE2oztQQA++9P37E3bfk/26N7O22h/wDZoAPv0J/s7npn3N7/AMFPT51/uUACP8lGzf8ANu2f79Gz96lDp/EtADE+dPmWhLbZLuf+9UqIru+3+KmfNt+agB/yu+5aNi/xLQj+SvzN/wCO0O67U+981AAiK6bW2/e/gpqIu75fvp/fo3r/AMDoT+8y/foAc6fKn9+m73fZ8tIn+qqb/YoAY+373/jlPTbs+bbvo3/Ju3UxHbzf9ygA+421f++6ETbQlGxv+AbqAH/wf7dRI/y/KrVLn/Y+emJsT5agAh3fxLsen/Ls+X79H+1u+SmP959qtvWrLG71+7u/ip38afN8lPT7r/d/75p/yvs+Zfl+9QQV9mxt1E27+Lanzb6lf+7tbZuo371+7UACOr7P79G/Zv8Al+81MSH59zr8lGzYrs6s6bqCwfd5v3l2UI/z/wB+n/N8m1dif7dGz77Ky/8AA6AD+582xKYjtsp/zOqMy/71MdG/i/4DQAbPkdWoz/sfJRslf5mWnzfw/wBygBqbvnVvuPTvlT5VodG2/N8if3KPv/d+5RIBnz7P9un/AMW3+9Rs/h/ipmxfk3bt9QAbP3v/AKDRtahPk+7T3RvNTzfuLQQM3t/wDdTd8qP935F/uVKm3c+yh3bZ8vyUAHyv/wAtV30bGdvmZdi/wUJ/u0bE+9u+egsH8p/m270oRFT7rU9Nm3bRsX5F2/P/ALFADHT+Jt1Cbnf/ANnqXe3y/wAdN/goAZv+bav9779Gz5H+aiT73+3UTurp/wDF0AS/M6p93YlHy7f4qZC/yf3P9ipkdZt67KAGP8m//bWmJDs2Mv3/AOKpnfYibmo3/PQQM/3n/wCB0x/91vKp6JEjp97/AIH/ABU/7Sryuq/fX+CrAY7y/J5S/Iq0/wDg3bG+59+on3b3/gqXZv2fMuygshR9j/L86fxU/Yv/AAD+Gn7Ni/8AxFM2Mn3Zf/HaAH7VpiIqb/79Gz5X3ffVqNjJK7fLs/hqyBifO/8AF81N3/PVhEV0/vvRMmzYu3/gFADEddvzLs30b12PtVfkpife2/Ns/ho2fNu/j/26gse+7bu20I9M/i2r/A336eiLv+99/wDjoIHum/7tD7k+9/G1Svt2/uv/AEKq/wB9PmWjlLHoiu1H/A1emJ8n3f8Avij5n3/L/wB8NUAP37Iv9j/dpnzP/FRsRPm+b733Ke7/ADfeqwBPn+8tGzYn3v8AdpiJ8n3qNn/fFAA+59n9/wD2KHRn/wB9Kf8A8CX5f9mhPn+98j/30qwGeds/hbZQnzun9x6f/wAs03ff/ho++v8Au0AQv97aqs6f36m/j2sy7KZsdJflp/zfPt3On9ygBjoqN96mI7fwr8tPmdYYvNZar21y1y0rfcRfu1AE2xf4vkpPl2utP37/ALvzvTHTfv8AlX/vqrAa/wA6I26nbKIYfJ+Zf+BI9P37F+ZNlBAx0X7qr93+41CP52xv7lG9t3+/Q7smygsf9/5Vo3yp8v8AA9MR9jVM833N3zu9AELv8jtt+SmwoqK7JuepX3OqNtX/AOIod12J92gCL5ttO+/Q6b2Rf4Kf/t/c2UARJ8/y/ff+4lCPs2f31anOnnf7DpR9/f8AL91qAD/XO7N9ympCyL/fp0ybNjf7VPd9jfN/e+WgBiI2z+GhPkVFb+OhJvno2b0TbQA35X+VdtO3/wCxTUTYz/LsenJtdn+b/vigARPl/wBhfuU1E3/do85U3/eehN38G35qCBzotNfb86r9z+KnbN7fdo3/AL1PKVv9zbUFjfvon8FG/Z/Dvp3zOv8AtUI+/wC99xKsgb8rtu+49OSFfN+9s2/co+b+H5Kejs6/NQWM+Z9ny/do2MiI3y0fN95aa/zt8v8ADUACfvt/y7HT/aod9+ypf7tM+4+5du//AG1o5QIpoV2fL99PvUxEb5HWLfT/AL7/AHfkenonyIq7k/4DQAInkr8y/wDj1MR1Rt23YlS72zt/gprw/c/gdGqOYBzv9xl/8fp7/Im/+PdTNnybf4abs3/K336AGJ8j7v46Pm835vn/ANynujOqbaHf+9VgCJ/3xuo+Z/vbaZvZ9i7qfs/22oAPuN/9jRM7bE+Zdn+xR/D9z56cibG3Ov8AvUARbGdX+b5KET5Nvyu9PRGTe38f9ymJ/vUAS7FRKan975aPtOzasi70b+5R5Koj0cwAjs/8X3qPm2/33pn3H/hR/wCFEp+zncrfcoAY/wD3wn+3TEdv/s6e6N/e/wCAU5P+mX36OYCJ4W/h/g/uUb9n3V/77qZ3ZP4fko3rs2stADPv/wCx8336HdN6fL87/wBymf8AoFPRNnzNREA2Mn+5/c3Ub/kdv/HKZsab/vqpndvK2rF8lWAxIf8Aa/3qY6bHfd86fw7KmTdsddm96Y6f7LUACbU/h30P9z71CJ/s/wAVG9Uf5qgBibX/AItlN2bP9ypfndnb+P8AuUb22P8AdoAE+T7y7KHTZ92mb1f/AG6ek3y/d/joAYifNup+xX2f+ztTHddn3WRKPm276JAP2L/wOmfN95V+/wDx0bGRNvzb3+7RD/Grff8A4qgB7/cT5qYib1en/fVKETyf9+rAr/Iibfm/391COqK/y1K/+yvy/wC7TZvk/wCAfx0AO37/AOHY/wDDQm1P/i6E3bP9jdTU3bqJAOf52+Zf4vv0rp/EzfepnzfwrTH+daOUATcjP93Y39/+Gpf4fl+4lN+WF0pj7n30AG9UlXd9yn71f7v3KZ8r/e+/UqfI+2gBvnffZfvtQ838X30p2xnZ12rvpqP/AAtuoAH+f+HYn+xQ77/l/jo3ts2/x0J8+/8A3vloLDZvT522fPTHT+L+49P++rqq7KNmxNu3591QAP8A3aY+16fN9zbSJu3/ADbaAG7/AOH+D/do+58q/wDj9PT7/wB7ZTPvs60ADo0zJuWnvt+T/wBDpibk+9T3+dvloAhf+Pd99qHh85H/AIKm+bcm353/AIqHTf8ALuWrArwps/iWpX+4+3/x+mb/AN/T3T+/LUAH3/4qZ8vvT3fYv+/TE2uybvv1fMAP/A//AI/TdjbvvU53376Hf56AG/fpzpT5tuxNlM3t/dqwG7PnenfL8u6mv8nzUxNztUAWP40+b56Pv/LtV3+/vSh0/wDQqERk3t9z/broIHpuTf8A36ZsXbQiff8Anp+z+98nzVAB/f8A46Eh3q7L8lD7dzq1H3N67aABEX5NzLvSk3/fZvv/AOxTXT7j/wDjlSpt+T+CgA+4m6mu/wDwP/Ypz/P97+99yh9qNQAqbRvX+P8Aip29kT5lb71MR9+/+/R82z5ZaAD79CIztt3L8jUIn36E8rd/Fv8A79AD3+df4t9MhTe6fx/3t9D7du3dT/mR/wC/QAf39q/8Dpjvv+X+PdS+dsRPlZ6Tfvb7tAD3R0pjv5Lbf9qnu7fIv33o+Z0TdQAx/nWjzlf/AGKE+f5nX7lPf5/uoqJQAzZF8m3c70fcbd/45T9/312tsoRP9qgBj/eRaHfZ/wDs0Pt3vT0fYj7VoAZ83935/wDx+nu6v93dvpn935d9PTcn3VWgASFdqNuZNlP2b5f76Uzfs+b/ANAod2SVWVW31ID0TZ8y/cqGZ1h3tP8AOm6rCbd7/wB/+5UV5DFc7Fb/AIDsoAe/yJ/DvqHzt+zb/HT0Rdny/PRs+4qt89AB8yRP92mJ87U+Z/l/2KY/8H9+qAfv2N/Ds/2KH+595aPl/iahHVPnVvk/ioANioqbvuUP/svs20b1fft+5QifI+1vn/uUADu3zMzfOjffohdvNf5aE2v95af8v+181BAx3ZGT+7/u0b6ET+Hd8if36fvXYlADP+AqiL950p7/AD/NUO//AGvvVY2Kio38FAFdPn37lbe9TQw7N+z5NtMe22bWWX5P7lS/Mnzbfv0AV/8AgH8VTbGd320b12L83z/7a075tz/wJUgNdF+7996dv2bP4Hb+5R9zf916f/vL/wADoAid9/8A31Uvyp93/gW+ot+z7qq6fw/LTkdnR1oLDf8AP/t7f46ETYm3d96h9yNR8277vz0ARJt37fl+98tP2M7P/vUff/i+5Tvm/vfd+89ADf7jMq/fp00Kv8y7kpsvVqP7m5fnoIBH2J8tMfdv/uf79WPubN0X+7THfZ/F/u0AD/8AjlRO/wD4/T0ferr99/8AboeZvu7aAHIjI23d8lGxkeiFNkSK1N86gByPs+ZqNn+1/F9ym/x/xbP4qd999u2gAdNifLRv+RKmmdd33f8Aviotn8G1qAIX+T/gX3al37Nit/codG+6vz0Iiv8Ae/u0ACfIr/36f/tfwfxUJ/wGmf7Py0AH+yy/J/sU93+fau35KH2ony7dlMfduWgA2Lv+apt6onzVCjs77V2/K1PRGRPu7P72+oAY7/xf3KNjOi/7dTPDs/hqHez/AHV/3qgARN+/5tlHzf8AAKE+TZQnzr/DVlg+3cm1t9PRPvs1M2fP8qN/wCnv9z5vuUEBs+f5W+emOkrt83yJu+/T32/7X+/Q/wDB/co5QBHV967t9HzO+1m+Wn72df4f9+jeqfxfPQAx/n+Vf4aPm/i+5TP7n9/+Kptm9PlX/b2UAMTd/db/AL6oT5P9v/fofcmxtvzv/BRMjfd+/wDN9+jmLGP5jt8rUeT/ALVTIjfI22mecr/3t9HvAM+4v+xQ6Nv+7/33T9/zpt/vU/fsldm+dGokQM3rs3ffeh3X726mI6o3zVNs+b7tQWQ/M67lp/yw/N/6HT33P8y7dlH7p6CBmzf/APF0OnzJ83yU9E+//A//AKFQ/wB1P43oAZj/AG/kpj70/wBun/w/Kv8AwBKf/HQWM+/8v/jlCOz/AHnVE/uU9E+b5t1M2K7/APAqABEZ2+X7lGz/AG6e7/cpjp+6Rtm/5vmoAf8Acb+/Rs+f/Yb71Mf+PatP/ezf7H95KCBiQxb/ALu+pXRYVT5fnpr7k/iofc7fd+egsETe1M2eS3y/x/eoR/m3fc/vU/5dtBAbN6/LR/tfLvoRHdtv+ppnksm/5qsB+xfutuRP76Ujv5L/ACL8tLDu+Tzf/Qac7q/zUcpY1N38X3qZM7Ps3L8n99Kej07+H5WoIG/N/Cv+9TN+xd2391T3+Rfl+/R5Mm/5vubasA85vvRbU/23qHfvZPvVMm1F3Mvybvv0xNz/AHYvkWgA+Xcn8G+hJluU83crolMm82H/AHKERUV42X7lAD/M/wBn+KjZv+98mx6PmTZ/cp7vsX+F3b/aoLD7n8P/AABKYj7Ivu/991L9z5tu96a80vlJti3/AO5UAM+Z/mZdlPfdMyNu+emfN/F8lH3PmWrAPmdqZsZ1+7826pkdk/4H/fp2zZsVZd7v/G6UANdN3+/R8zr8rK9Od2T5XXY601E/2f8AvigCHf8AN/qqlf79L8212/g/uUx/91qgB3y/7dRJu/vfxVNv+RPlpiJ827+OrAN7fwrT9n+9sb+CjZv2fLTN+/8Ah+egAfciJ+63p9yhPnf7uz5fuUfMj7nb5/8A0Cn/AC7/AL33P7lADHT9195ken+d8/3d9M/df79Cf+y0ADuv93/gdP2b2/h2UxPkVNtHk+Su77+6ggYibHdl3VM6fO60x/n+6tH/AC0SgAeFYX+63+zQ6Nu+Vvnp6P8AwrRv3t9351oLIUm85H3L/FQ6RPs/g2tRDD5O9mf5Kenz7/7lBAJ/u0x9yNu2s6VNs2J8tH3E/wBygBmxfkX5v9x6Nnz0/fsR9y/e/v0f7y76gCF0Z32s+/b935afs2f+zU/Yz/Lt2fNQ/wB/73z0SAZsV9n3qE27/vfe/uUOjb0ZW+5TE+67bm37qAH7Pm/v7/79CP8A7NCbnd3b7lH3/ursqwGOipvo/wBr+Cj5venptdf9igA30zfs37m/74of5Pu/Pu/godNi/d30ANd/ORF/gp3X/boSb5NrL/wOnu/yfuvuf7dAAib/APvqmO7bflb51p6J52/5qYkL/e2/98VAD3T5KZ9zZ/fofc/3fuU/77Ov8O6gBnk/xffpu/f91f8Aef8Au1K6UzY3mp+9+TdVgH9zbTf493zU/eybKc+7b97e/wDDUFjPmf8Aio+be3/odNm3Oq/NR9+jlAdvRIvm/wDH6Plm+99z/YoT7vy/foT5KAGvt/2tn+3Qj71+7Ur/AO9ULuu3av36IkCv/wCP09PuUmzYr0bNifLVljd6/wB356e6b03f7VM3/M7fwUPNLsRV21ADtm/fupqOsP8ADvT+F6H3eVRs37Pl+f8A26gBiIr72209/uUfLv8AvU533ovytQA3eu35lo8lvvfwUb/k2qvz05H+eggaiKjvu+/TEfzv9h6fvV0/uUfMnzNQWHzfOrffeon+9/u05/n+83z7qf5LJs27fvVfKAz5vk/go2f3t2yh3b/9j+Gpd6vsokBF8sMW5ZVoR/m2t/wGnpCu37q0IivK7UAMTcjf7dD7f++ae77/AOHfSfc2fL/3xVgNfyvvbW3vTH8p/vf63dT3/fM60/Zvb5fneoAZv/e/Kv3KNjP/AA/PT/J2b2Zv31D/ADr83yUAM2bF27lo2ff+f+L79H3/AOKjer71WjmAPubGWjf52/atGz5UX5qETYjL9ygBm/5f9un/ADPR2+b7n8Oyh02bFZtn92gAfdupj/wblb5/np7ffom2/wAfz/8AAqIgRb/m+WpUdni+X5/9hKHhWHftoTcibv8Ax+rAZv8AkTb8iUPtdqHR3pqJu/ioAfs+bfvak+438P8AuUb2/u0ffT5vvrUAHy7N336a+/8A4HTv4Pm+9/t0fc/hajmAan3f/Z6f5y/e2fPQ/wC+X/0GmbGT7y0AOeZf7vz0/fs/h+eovJb593/fFJ/f3fcqwF2bP+B0zZ935qf87r/8RRs2VAA6f7X36Pvq7fN/tU7fvfbuodN+xf4HqCwdN+za1HX/AG6PufKrbKa/+03zo336sBjuvm/L9+n/ADUx0/ibbvp77n3t9xKOUCXYr/NuqL5fu/wUz7+xaeifL9756gBm9Uen7F/hWjC/36Hd0qwIXT/vuhHZPmp/yvTN/wA+3b8tAD33eVu/gpjps/2P9+pk+RnVaZv/AIW/77oAYnz/AMWyh3+R/wDx2n7ERP8Abp8zr8n9/wDioArojJ95Wf8A26lhRnWj7/8At/7FM/2KAB03U3YyP8v3Kl3/AMP8NM+VP4WoAsQ/P8q/fpsyLu+anJ8/8Xzp92m7Gff/AHmroIDYu/5fuUPN/tf8ApiJLu2t9yn7NiN8u9KXugG9n+b76fw0ff8AvL8lM2Ki/K2xGp6bni+X7lSAb1dtqp93/aoT99977iUI+/7q/ep2/wDhZaAH/L937lRfOj/L/wCP05P9b+9X56a+5P7tacoA6LDEn3U3NUv8f3aZvi2feqZHV03fx1mBC+7zfu0/5XZ//Z6NjJ975N1Dw7/mXd/v0AEKLs3LT9n73cv/AKBTNjIrtQj/ACUACJsb+Knoi7HoR/4m+5/t0z+F/wD0BKADZ5zUJC0L/e+RKej7PmZac7rv+996ggro673ZWahPkZP43qbyd/8AF/3xTNn8X8VBYfMm9tvz0zer3G19yP8A36m3/L/vtVd93m/N9x2oAl+ZG2/980fcTb8u/wDvvUv7pE+9UT+V95PnegAT/wAfp6bnpifJ822hPvys1AD0f5Pl+Sodi/7nzffqZNz72pyPEiOzVIETor7H+5/t0+FJfn+796kSZkR/vU/yW2/7FADdnzOtQ+S33d2/+9sqbZsV13LQiLt+b79ABsVN+5vk/hpiJKm/dT5tj/K3/jlM2Mi7f/Q6oA2Nv/hp+yJP4f8AvimJ/wCOU/fE67m3f79BAJ8/3Pn/ANyhEVGRfvv/ALFG/wCT5dyPTE+8y/c2UADok33al3/N8y/cpsO7e+3+9Rv+/u27/wC5QWMfb/rfl+9T9i/7/wA1H7r+9QifxfNQQM8hfuUIi79v30Spdm/7tMRPmfy/v/xVICzPsRN/ybf46ciS/OzU99v8S0xJvmRdvyPQWRPt3Jt+d6f/AAPt+R91MmeL7q0b9ife/ioIH7F/iZv9+nJ8j7v4KN7J8rL89Du3yf3KAH/cTav96mb/AJ6XYr/e/hpN/wA70AHkqn9356E3fd20/wCX5/mpj/P8q/foAamz/wAepkztbN/f3/d30+FNi/7v/jlSo6zIn9z/AG6AGIjf/sUO+z73yU/fsR//AGSonTf8y/8AfD0ADzP8jKu//YqHe3yKu53qb7ip8v8AFUq/foAi379is2z/AG6d8rruXdQjqm/Z89P2fxMvyf3KAGbPl3L9zdTUTfsZV+9T4Yfvqv3Gak+ZN+5fk3UAP/i2qvz0JuoT/W+an3P7lMm+47K38X8dAD9jO3/oWyn7Pl+8u/8A2KY+3atCfP8Ae/4F8tABs3o/zfcajyd60bIn3/7FH3EoAPmfZ8v+7Qjp97+P+49P+ZIn/jembN7bmoAP7+5fn/uU/Z/tfxffpj/P8m35KHfZ8q/wfeoAfvZFdV20ze33W+dKY6M6/e3/AOxUzo3yL/BUAHzbaZv+ZPlbZ/sU/eqf8Ao8n5vlagsZ8u75d39yhH3v/wChU/atQ7/k/uVYD9+//gFD7n3/AC0z5d/3dlPf73zLUANT+9/B/t1Kif3m+/8A3KHdf7336Y/yXH3fko94gfTHdfnVafv3rTE2/O38FAB/qfk/v0b9n8W9X/uUze38P3KmTajJu2un+3QAff8Au/On996Jn87/AOwp3nb/AJWVfvU35vNTcvy/36gsh8nZ8zfcanp8+z5dn+3T9nzP83/AKdDtR037nSrIGujI33fu0In+zUr7Zpd33/8Afpnyoj7m2UANf/dpn71/9hP79G+LzXbcro39ynu+z5l+5UAMSZUfay0b1+Tb9+n9f9umOmzZtRXegA2Mibl/vU9NyO+5t/8AHTNm9PvfPUXk/Ojfff8A26ALfy7NzfJTNifeo3t8n3ad5K7fmVkT/YoAiTd/D9ypfJZE3bl+9TfubttO85vkoAZvV9m75/8AY209/wDZb5N1Gz/vjd9ymvu/+zoAd9yh/n+8ypQ/3YlX/gVDo2z7tADUm/vfxtUqbkb/AIF/33Vd037P9ipfszfK0Uu9t3zI9AB/HTUfe/8AsL/HQk0ru+7/AL420bFegA+4+7dQj79m77/9+nO7Ov8AsU1/4FX7lBYOn/fH9ymb9iP/AB/3d9SvDvT5Kbs87YrVZA75dvzK3z0qJvWmIjpTPmd9rLsqwB0Z/wCKn7PmdVb5KERn/wByh9yUAM+TZt/jSpf4N38VRbN6Oyr86fwVL8+Pu/w/coAET5kprvsl/wBtv79Duqf79O2N9/5aCyLztn8Wz+8lCeU6o33/APfqX/gH8VE3+yi/M9BA19zp8v8A3xTk/wBn5P7tN3smzYvyUeds/hbZQWDp/eoTakv3qE+dkajZvbazL8tBA77+/wDuUJ+5/wB/+/RvX523L/tU1EV9+1vkqCwf5PvNsoR9tD/PK/8AcoT7r7W31YB8z/d+5Tvm/jXZTfJ31K6fw0ARfxfLQ+5InZfnf+5Tvm3IrU393QA6H+Bv43+fZUXyp/sfNUvyvsXd89Nf+9L8ifwvQAx/vbaET+H/AL5p+xdzsqs9COz7F3fJ/t0EBs2fwb/9umZ+X7/z0/8Aepv+X5KY/wAn8K0ACfIv9/8A3Kfs+VP7lMT998y/fodGTZ8zf7VAD/m/h+SmOn8Tf98JQ779lPeZvk8qL/vugBm/5fl+RKZ8yL93e9TeSzr95aYieSlAD3f7nyUx93m/dZEpn30+T7i1Nv2L96gCFP726nu67NtPTb93dRsoAY/3E+b/AHqf8391tn9+jZ8/zfxUOiw0ADv8/wDcoRP4qYiM+zdR9z+9USAelQ79j/M1TTJ/o+7b8+6j+H7676IljH2fPT/4d3+1Q/3dtDp8iKrUcxAzf8z/ANymfMkrL/AtPRGdPm2p/uUPtR3b+NmqwBHX+H/gVDu23b8rp/sUfZv9n/ep7ps/3KAK+/8AiVfn/ienP8nzbqm+V0f+OhE3/wC5/FUARean+1Tkdv8AZ/4BRvX5/u0/Yv8Ae+SgBjutDo3m/L9/+5THh/utQm5//iKAH7/l+789H3GdqHdt/wAzfNTNlWA9HXZ81Dv87qv/AAH5aZ/31spfOX+589YgOfY6Iv8AHtqKGH5fmZql+VPvf+P0ff8AmWrLGfLCm2Jd/wDwKn7/APZbZQfvpRM67/8AYX+/UEA+7/7PbTHf+9td1/jqbZ/D9xP79MdF+RV/vVYAn+9TN/8AEv3Km2bP4lpjvv3oqL89HMBFDt3fMv8AwN6fs3/7n9+k2f8Ajv8AHQjts2rtoAH27EVaX5U/ipiP+9/h3o3zU776/wANQAruqLuX+Okhdk+Wn7P4f7lRbG3ov3EqwHJxK+5v4qe6M7vt2pUWxdvzUfc/4HQATIyO/wDvU5//AB+jZ8m7+Gn+Ts3/AHqAIkf7+5ads3/epr/Or7W37aEfZEm6rLBP3Luv8H9ymed/wCpU/wDQ6i2fcbbs/wBigCXf8n99Kaj/AH1VaYnz7933Kfs3ttX+L+OggdsVF2s3yU13VPu0bP721Ho2f9NaCw370+WiFNj7moT52TbQjs8Tr/4/USIJfuP/AH3/ANuq77t/9/8A2KfD8iJ/vUfLMj7v4mqCwh+dE/8AQKH+f7sS7938FHypv+Vv99KHRf4VoAP+WrqvyJ/u0eczy/NTt7P/AA/PUT/d+WgB77v+B/3KYifL8yb6EdfK/uUfff8Ah2rVgEyb/wD4iiHbvp6bX30bPv7f4aIgM2Kip96hE2b1p6QtvT+5THRvnb+CrAa+77u5ac6ND8zfco8n+79+mf7LUANT7vy077i/N8lPRNnzLR9/5agBm9Ub7v3v43p6O277tM+5827/AIBT/mRvlagA3+cn+7TPO3t97f8A3aej71f+P/YqJE2fe+SgAd9j/d2b/u0J860P9/7vz1Kjrs/26sCLZsX5fv05H2fep77k/iX5mpmze1QA35fn2/8AfdORJZov9ynojOn/ALPTP+BUFipu2/Nt/wB+hP7vyulJvXZuWhH3UANdP+AUP89Of+81CfOny0ARb2R/lqXZs/3Ka6L/AAq3/fVMoAe+3/a/2aPv/wALb/79DzfJ8tSp8n3fv0coFf7mzb9+mfNu/wB6n7P7y0yZGd0oAfs2LQ6b/m+ah/8AgVHzUAMf+DdUybf4vkpj/J93bv3UPs2f3H3VYDHdaX5vu07y2f5lan/NtT+/QBX+V/mqV0X5Pmpmz7+5af8A6z/YqAH/AC/eo+43zbvn+7Rs2Luaib7qNuZ66DEd8v8AFu2Ub96Iu/8A74oh2u/zfcoT/aVtm75agsfs++rbtlMhdk+6uxP9unvD/F/3zQiS7E3K2ygATcj7l+/vpj/P97/xyn7PJX5m37GpiIv8LfOlAD/J/i+/R8v8f/jlPTdt/wBhP4N1MfZu/wBumA35E2fLvSjzvm/uUxH3ruZV/wCANTvuUgHp87fep6fx/e2f3d1MR0dP9uh0V0+X59tABsZ9+7+H/ap+zYv8NGxdvzN8n+3Rv3/dX5KABE3r83z/AO5TH/g2fJTPm3/L8lWNi7Pmb56CCL5nX5qERXX733GqX5X37vv03yVT7rb91ADPldPK+/8ANTHm+b7v8VTJtT5WXZ/t7qlTynoLK8259m5diU90V02tuRf/AEKneSu9P79D/Inyr8/9ygCJ0VFT+5u+XfT9/wDDt+WmPMyKm6Jnf+4i093+423ZuoAHRnVFX79MSH5n27n/ANjdUrzN5tD7X2L/AB/xbGoAa6bPl/8AQKdsXYm6nonz/wCx/wCg0x/7rfc/vpUgN87fFtaLem77/wDcpzpvR1Vv93ZRsVPlX7n8VN/49l/dLQA5P92h/wC7/DQ6LMv3l3p96otjfIv/ALNQA+b5ETym+f8AuU59zqjNtqb5duyq/wDc+8/+xQAx0+V/mqXZ+63NTX3fek+T/Yp77X2bm+7/AAUEDHddvl/x0In8LLTk/wCA7N38dPd1835qoBiJ8m7b8lN2ffVV+epdmz5qiT5Jd21k/wBugsHT97833KPmSLcv3/7lDvF92mP91Nv36AHwzN8m5tn99KE+Rnb+Dd99Klhh+5uX56PuVIBN87VE8O9kZW3/AO5UuzzlfbTE+R/9mggPJidPu/O39+h0SFtyp839+n7F376Ov/AqAIt+99333pzv86f36e/lP/8AYUImxfl+5/C9ADH3feoT50/uPT967aNn97cj/wAPy0AM+VKaib2epU2pFu3b3Zqft/efdoAhT9zv/vU3yWf5lZf9zbVh0+dKJt2751oAY7r5VMR/ubKe/wA/zKtRPu+Rl+T+9QA502I6/wAbU3yWd0+XZ/wKnP8AfSpkmX/ZegCHYz/dVd6/fen+S3z/AHtj0fcV6d8235qAInT+GnpMrptZvnoRG2fM3/fFMT7/APfoAf8AKiP/ALVGxfK+VPnpiO25Nq1N8u77v+89AB9z/gNCOvyUfc30zYrv8v3qAGQ2zP8AM23/AIBQnmzbG/8AHEp8KNCz/N870/atADN7b9lP2M/+t+4v3f8Aapj/AHPu/JUvzbHbytiUARO/yIy/I7/ep6Ov8S/PTkfev9//AIDTf9r+OgAS5b/gH+7QifNt30fN/wAApmxn+6v3agASHej7fv1Fv2Ltdt+372yrDuzv5W7YlHk7Ni/wUAHktvRlZaZsZ9ny/PT0hXf91qIdyRI0u1H3UACfO7/demP/AN8J/FT3T53bb/wNKE2fxVAEP8L/ANzd/HT/ACf46ld1/iZURaH+66tV8wEX+pTbtqVHX/8AYpu/5Eo+Xft/77oAc6N/DR/qV+Zqa/yLtWj7n/AaAD77bmo3/O605/n2fLTfvq/9xagB3zb9yr/wOm/N/e/74pyfOtGzYyfLvoLGvuRfu05Hld3+6lNTc/3V+ShIfn3Kvz7qCBiWywq/y0/5k+/u2U75n+Xb89Nm/gVV3p/t0AORFRPmbZ/dpr/3f++qYm3/AH/mqw6Lt/h30ARfPs/2Kld1/u1EnyP8zfJUvktNvf8AgoAZsXd8qsm/+/Qj/wAP+19/dT/4dtMRP+AUACJv+b+OhE++zN8lH3F/2KN+z5tv+7QA+mf6nZ8y0I6/8Dofa/zN9xP7lAAj7Gf5vn/v0/77J/4+9Nf/AGfu05P9qgBj7PvKv8VNebyW+Vql8lXodFTev3NlADHdv7y0I+9fu7NtCbnX5vkSj5UXcn8X8FWA3Zvb97TtmyL5v79P++v/ALPQnyMn9yoAYm3/APYah92/7n/fFTb/APYqHeybGb7m+r5QD/XP937v3qH+R9rfJ/do++9D7v8Ac/26fwgH3G+9TXTbTnp+xfk/9npAM++9H3Fej5U3/wACU1Hqyw+b73/fVS7N/wDHv/2KY/8As7dn9ymumxv/AIigARNivRD87f7n8FE3zr/E70bNmxf8vQBK77P4qZvbc/8AGm6m/wAO5ttO+Xam5fkqCBuzY/3f4aESX+Jd9S/Kj/K1Gxvlb76f3KsBiIqJuVaE/wB1aN/zfeqZNu35qCyH5k/io2N97d8/+7T96fJtXfR9z7zb/wC7QQRfxJ82ynp/4/8A3KR/n+7t2U3/AG6AHfflRWWh/ki3L9+mo+x3Zpfn/wBunIm/7y0AN2M+zcrbP79Doux1b53/AIXpyfJvpu/ztn9+gB3zbPl+5USJv+Zae6bN+5qc6fL/AH6AGo+/7v3P79Gz5/vfJ/FTvm3p83yf3NtN+X5/96gAdPufOtM2b/m3fxUJ++b7rIn+3T/49q0AH3P4aJv42X53Sj5kb/Y3U5EZ2/8AsqAIv4U+ah9z/LRs372Zfn/ip5+Rtq/+P0AH8KLu/hqH5ofmVam+WH7qKlDv833V2UAQw7k/hp6fJ95V/wC+ql+V1+XbTX2w/N/31QAP8+za1MeHYr7d3399Pm/gZV2UTJvWgBm9bZv4vm+7Rvl+dG+/Qj723bfnqXe27bv3vUSAihdvK+bdvoTdsf8AuJT3Rdv/AAKjZ8j7f71QAP8AOiNu2fNQ8zJ8zK1GzZ96kTdsT/2Sr90Bdi/8A3UxE3t/uf7NHyu+77mynv8AJsb/AL6oAYP4/wC/R83/AAOh3oT5P9ugB/8Au/PR5v8A33Q+1ERv/HKE27t1ADPm3v8Adf8A4DT97fN/BRvb5F/v/wC3TJvkbdUAPT/LvTHo3/Nuf7lMR1md1++/+xV8oD3/APHF/jp/8H9+mQ/JR8qJ/t0Fh8ybPl37v4Ke+3d81DzNuTavyUz+Lcv/AH29QAbN7Uf3/u0/5U3/APjtMRF/76oICH523fNRN8jMy7Xfd/HT/k2f7FGz5fu0AQvu2bV+/Rsb+989Tb/l+anbPkoAi++vzLv/ANimb1+f5fnf+/T/AJU3t/tUImxn3RfJ/wCg1fKAxHXftb+GhNrrtRqm+VNm77+6iZF3J/H/ALf8bUAMdNn3V+eokT5Pm+/uqXYrttb7lP2KiPRICHfs+ZaN/wBxmX+Kh9u/71H3F2tR7oD3RvurUTp/eapdi/e/jShEX5G20ARb9jfL9ynfw/M1TPtdf4qr/wATs3yfN9ygARGR/mZac6b3+8uyhJlejzlf7rK9AD03J96ovO/u/co+f/gf+7Qm75NzKnzff3UAO2fKm77/APcqJPvbdtWNn+3Q6b/9t6AGbGT/AG0/uUI6/J/BTU81Jfvb0an7Njf7rUAJ533fl/74oR12/wAKbKP4P7lP+b51+Xf/ALFADU/2du6kf51++qP/ABb6a7s+xv8AZo/j/wBv71HxAOd/l+ZqXe38LLTERU/h+dl+5TkT7/y/8Do5QDYz/NQn36b838PyJ/t1Lv2NUFjE3PvbdTUddm3b/wAApzv/ALLbKaifP/t1YA+7bt2/8Dpm+VN9P8n59rU7Zs/+IoAr72/vfP8A3Ke/z/N/c+9Q/wAjpup6Ou123fPQAf8AoFM2fK7fwf36Nm/5al+Xyvub0/2KgCLfsXbu+en/ADfJRsXG7+Onff2LtarAr+T+9Rmb5P7lTPD833l2fw1C+3f8336G/j+7QA/7ny/xvQ8LbP8A2R6Pv/L83/fNPRN7fN99fu1YFd33t97/AHqdv3o/9/8A2Km3tupm9n+Xb/3xQAf7TN96nu/95lpmzYu35d/8abqZ/Cm7/vigB/k70/8AQaZ5LfPt+d6NmxdzUvnb/wD2XZUAJ5O/YzN/vUbPvrt/ipqfJ8tS7/8AvuiRYxP4Fps26pXddv3aN67P9ijlAYn3fl3f8Dprp89OT723+DdSzJs+bdvoATyd7/L8lCIsKv8A36HfZs+amv8AP92gByQs++Rqa+1F3fNQ8Lbd3m/JTNn/AH1/FUAPR1+833KNjbn/AIP9+mOnyfebZ/FT9/yfN/B8i1YDEh/h+Wn/AC7vm+ejYybNrUOn7r5vv/7FWAz5fnX/AL5o3/3qYiLv+7/3xU2/e/y/coAh3t5vzLT0fY7/AO9R/Ajbv92jP+x89QAfM9TO+9N38fyUyH9yu1l+Tdv306H596/7X366DEb8qJ93fQ/8H3t9O/j+Zf8Avinuiv8AKtBYJ91G+b56fs3y/M2z/cpn3FRWZnRKEffK9QAPtf8A/ao+/sVqa/3Kl2bKABHb/wCzqH77fd+7U29dj/L89G/fsoAhT5PlX5Pm+4lTOnzbd9JNCvybW2PupdnyO+753/v0AGzY+77lGxXZNv391Hzbfm+f/fpzouxPn+egBr7d7/3Kcm/dtpv30/h2UfNudl+79+gB2xU+99+on3bk2Ls/36l379m5t9Pm+dE3UAM3/c/v01E3t/Cif3KlRNkTqq76Y6Sw/Lt3/wC/QQD/AL5/4U20108n/bf/AGKe7/J8tM87Y/3qCx0O752b7n8Oym7227m+Sh3X52bd89O2Lt2/wPQQCP53yq3z0J8/8LfeodF/u/PQ77/l2sn+5QWCJsT5qi+XfuVf+B0/ZF91fndf9qnQuyNu20AP+4n3vnpm/Z/Dv/2Kf8tGzZ8ysv8AwOpAZ8z/AMVPR/np/wA299v8X9yq6O25/wCCgB0ybPm2723UfM/zbd7/ANypk/zspnnNsfd9z+GgBqPvT7q0jpFs+ZW3093+RNytTN6vv+beitQA35U/hanedE8W7+7T3/j2t8lM8lXXbuoAN/3Ny7H/ANinuibd23/x6hE2fM1M3/M/8Cb6AGv88W1f4Kc779nzfJ/DT9nkslG+JPvL8lAA6L/s1F8qb1/g3VLD/GrfPvo8mL/x7+OgOYZ5e90Zm3/7FP2fNu2tQiL8/wA3zfwUxNybPm+TfQQP87/gH+/Rs2Onzb0o+X7v/fT0In36AHv9z5fv0O/3P79MTdt+Zf4qfMjO/wDc2rQAz/lq7f8AjlE23Z/F89Hk/O/zU9Nqf7cqfwPQBD8rr/sfxb6Nn3FT/gL0/wCbe+5af8u3Zt+fd9+gBkO11+Zt+3+5T0/1r/x/8Bpn3/l+5R5O/wDi+f8A2KAGf391G9UX+Lf/AH6mdNmxmodF/iXZQAx3+X5fkSn7F/76pmxUR6H27fm+REoAZMjI+5VZ0pfuf726pUm2J8v8VDwq+zd/DQAbN6/K2x6d5Kv8q7n/AL3zU10+b5fnRv40pny/e3fLQA/Z5P8AF8m+mIior7d3/AKIfnbbto+/82750b+BqAH/ADbNq0yZPtKbW3J81P8A4/u0fNv+Vd6UAM2bFoR/m+Vafs+/u+//ALdOR/4lX/vigBuzYyfLQj+c39yndP8AgNN+V/u/foAH2ujqrfP/ALFGz50bc1CfJKjU7Y296AG72TftX52/jpPO3/M1K6f7WymJveL7vyb6AHo6v/DRs2M9M8nYu7zf4qfvZPlVaAHOn91tn+3TUT5N3/jlORPl2t8jtR8rp/t1AA/z/wDfVH+1/BRv37Pl+SmzdP4qAHfff5Vo2bF3bfuU1NyRKrVK/wB7du+SgBiP/E1Mf7yfL/FT0dX+7tfd/fof5Pu/fSiQDfl3/d2U50ZNjbfkb7tH313N8lHz7P8AYqADZs+ZV+f/AGKajrt/3qd82772z/YodPuf3KAB3aZEo3/L9356Nmx0ZW37/wCCj77Oy0AFNT59/wDBUu/Yn3fnqJ4fmT+D/Yq4gS/Ki/8AoVMmtldUb/apvzf8DpyP93d/wGrAbsZPmXc9Gxkpzv8AP8/3KN6pFtqOUB+/Yv3fkofc6fN/e+/TPlT5drU/Z8vy1AET/O3+3Tkff8y09/Kh+XbUWzY3+w9ADvM/2f4qm+V1+Zfk3Uz5aYn92gCZNtHy/wB35KZs3v8A7n8FGz5/u/JQAx/+AvR8z7Ny0bF/gbfT9jfJtagBiJv3bfuJ/fam/wCxUvzf7nzfxr96hE3/AHdr0AG/5Nu75v79CQq7O275P4Uo3qifd+ehP4/lqwD78Xy0bPm+b5P9un/Zvufx76Pl3bP4EqAGPCu/73z7qZ53+3/FRso2fwbaAH/7q0Zb+5Rs2fNQ83+69WAxETfuqY/fSmbP7v8AeooAfs3qnzUfxOv/AI/TPuROyr/vUzfvVNv3KAHv/qvu/wDfdRQp823dUu9vKfy2+ejf/F/foLD7j/d+8v36ZT/4n3Ub/mf+/VgM3/Pt+4n8SUI7bnb5nSot7+ft2/I/8b1LNtT5fmT/AG6AH7/4lVkf+KmffbazUI/zbafMivs+WggZsb/ZffQkKvvbdso37P4d9P3/AN6gsY/8e356H3bNq/wUf7FP/wDQP9uoAi3t8/zfPUvk/JT33bNvyu+779Q/8tUXb9z+CggNjJ/uU/zlR0/v0x/ufe2bf79Nf55U/df8DqwHTbX+Vvk20I/3tv8AwGhE2PuaL5f9uh9vm7F+79/YlAAm12dd3z0b2T5dv/A6e7r8m2JU2/3KH+597/vigCJ9zp975G/gpn2nYqVL9x3+WjZs+bbvoAr7JZmRd3/A6m8mVF3N9+j5/vbafvbP+3/coATf8u6X79NTb/tb/wDbo+bzdzLTtjfw7XZqADer01/kf5fv07Yu6h02P/DtoAHTetN/26lT5/4ai2fO7eU2+gAdNm3b/FTnh3xKzfJ/sU3Z/d/4ElO+Xb8tAEWxk/hp6I3+1R52z/2XZQ6M60AO2b/vU3Y2/b9+j5vko2fN/t/7dADsL/l6Jkb5P9mm7/4dq/fpyIu397uoAbs3vu3bP9ynfciRqiT738KU/Z9/+41QAbPO/i+fdRv+/u+TdRD8ku5l+98lS/L8/wAtADNnyOrK29GpvZqH+5t3NTN9EgGOn3F+5vo+ZNlTbF27vmejYqLu3b6OYB3yp82zfTfJ3/dX7tO2bNjL8lNd3SoAY80Tp8q7P+A0/f8A7u//AG6d8jq+3/0Gmp8jvuVvvVYEKPv3f3aE2/d3f98VN9yX729P9hahRNjfe2I9AD0/2v4f79Durv8AL/wKn/3/APboRPl20SAE3eRtb+CmfLT9ipTqgBqJ8n+xTv8Ad+5S7Fdt33KTfL8i/wAdBZX2bGpd7ff3LUvk/f8Avfe+5R5Kp91asghTduRZfkqZH2bF+X5qHT7jUbNn8Wx/9uoAHT76qy/7VQu7eV83yJu+Wh9z/eanwuvzqy/Kv9+mAPDIiJuVUpm/77Ufad/y7t/zU9PvbaQDEff95qm2fPR5K/wr/wAD/vUfc/2KAGOm6iZ/Jidm+d1+fZT9/wB9W+ffUOzfv+b5KOYBttefbLfz1XYn+3Todqb/AJWdqfCi7E+b5KP4ty/In8OygB77ttQ/M7Ju+5U39/bTERXX5W2OlWAz5Pu/Kn+/T0/u/LTPm27m+/R80zIy/wDjlWA/5k+7T9iulHzou7b8tHyu9YgH/AqZs2J8y0fK7f3P9+hEl/il3v8A7C0AD/c+9TH2p+6X591P/wB75/moSH5v4dlXEBny+9P2N/wCh/v/ANyjYqbP79HKAO/3KZ/t0/5fu/x0fK/96guIfMm//bo8ltybv/QqET5X3tQn+2v3KOYgi/i27W/4BTtjb3/9np7ff/ipjv8AfVvvUAGxvnX+OlfYmzau96TZs+bdvod9+772z/YoLG79m/cv/A6Yib/9hKfsab5m+5Tt67fufPQAfK6fM1N8mJG+X591G9k2bqc/ybPl+dqAGo676d8rt/cSm7/m2/7X8FG/96nzUADo6b/mV33fwUzfs/vVK+5/l+4lCJ8vzfw0ANdF37f/AByn7GTZ/BTHfev+1QjtD9750/8AQKAHff2Mrf71G/f823ZUSfO77W+83zUxEbd8zfw0ATffZPmo3/7Wz/fpmzY3zr8j/wB+h3Z/l+XZQA/+Lzf46Y7/APfe6je3ybaN+/5v4ttHKAff2K3zuv8AHTNi/Oy/cf71Tb977fv7f79Mfd/d+SrAPuJ/uU1PuU7+LdQ+1/72+oAHdd39+jevlIy/cpj/AMEqt97+OjYz/LQWLv8A4v4qR/nXd99//HKNjfIv8G2nomz5vubqgBiQs+xmb53o2Kn8VPdN/wAzNTPl96AF/h+WnJNsT/Ypn+79yi5dUR/m2VYDZn/8foh+R33L8lMRPO+83z0P8jJ/GlQQSpt+Rtrf7lHk72/io7tTN7Qony/LVgLs2NQmz5/73+xTtnybv/H6bv2Mn3aCwmT7m37lDv8A98Uff305/ndPl+T+GgA+b59m75f4KNm/Zt+Sn7H+7TJoWT7u7f8AxVqQTbNivt+5QifL/t0I/wAvy0z5nf8AuJ/t0AH3Pkb+OhPN+TcvyUbPm/e0fN8kVBAJDsb5d2/dTEmVJdu75v7lP+V97fx09/uqyorv/foAZ9xtv36NjO//AKDTtnz7ttK/lJv/AL/8NBYJD/l6Y7/Om77lPT5E3fxt95KEf+99ygB2/Z81NdP4lWnJtRP/AGSjf/ssm3/aqQG/M+z+Ch9zxIu5f9yh3Z03UJ8+z/2SqAZv2J977rfNUu9Zvu/c/uUx/vbfK/4HT0TYv3fu/wAb0ED/AL67fm/4BTE+dX3fO6tR5yv/ALb/AHKNjTN825EoAfvXY6y/3t/yUJt8rcq7E+/TETyf9v8Au0/f8lAEToyRfw/epyPsT5qfs+/uo+4r/LQA/wCbbu+V0opiP/eajerun/xVSAzyV2OzL/F9yjztn+tVk/36fNtm/wB//Ypj7NiLKu+qAeiI/wDDvp/zoz/L8lMdGeL/AG6Pm2fKzb6Cx++Lf83yUzeu35aEhZPvMv8AtUybz0l+XbUkEybX37W/74qHzonf7rOlPh3bmaVfn3fK9HyzRfd/ioAe/lfd+b5qZsRIttCbUd2Vvkp/3KCxiW3393/oVMhT5qPO+5t3UJ8i0ED3fYm1vuUJt+X7v+zvo3q8Sblb56ZsX5Nu6gB6fIn+q+f+/Qj/ADfe+7/co+Z/vUOi/JQA/wCVP4t/+xUL/d+989TJt2fKvz/3KZ5Pyfxfe/joAPm8p9y/NQn8fzU7Z8v/AMRTdm//AIBQAIjfw7fno/jdv4Kfv+5F991pnnbE+f533fwUAPT7lMdN+z+N91H8Py/cof51Tb9ygAfb87f+P0b1Te1P/jf5d/8AsUfM/wDDsT+FKABHV0f5fvUfxfL/AANRvX7rUImz5VagAf8Acqjf7VELrN9zdTvufw0f8tX3ff8A9j+OgBvk73/2KHh+X/bo/iTbTvJ/2moAifd8is1Dos3ytUuz5PvVEnyMit870ACJsiRd33af/rv9+nPu/u01/nlT+4v9ygBmzyd9CIv3vvvT0T5vvbKHRdrNu+838FAB9z5l++lM2N93bsp6Psfdt305JmT5v4/9ugBuxt27d8lG/wCZ1/4HUNzqX2Z0+Vndm2LVjZs37v738FAB8vyfL8lRfM+7b8lPdNn3t1CfPQAJuT73z07Z/vf8AprzbPu/P/sU5/n/ALyf8CoAiRGRUVl+TdVh33UImxfk+5TP+A0AFH+78j0fx7pfkpfl3Pu+/wDw0AJsV0RdtPdFRvvb99M3/f20/wD3KgBjort/foRPvvtWnzbdm5mXf/ElM++7/NsSrAE+T5flp6bU+8u+mfK/y0u//doAYm133fNTn+TftX5Nv8dP+bZ/cpibkR938dQAfcoRN6f3P9+mv86f79S7P4qAD5odn8dMmRnb72ynpuT+GjYr/Nu+f/dqADZvfdt+ejYzp8zUedsTb9/5qPJZ/m/jX/aoAbs2L96k2fKjbmp7uvybWp+xXfb83+zQBC6K/wAytT0+78qrv3/x0/5X+X+OmImx/loAEfyWfbtd/wDdqLydj/7FS/unRP79M875EWVWR91WA90VEqLfsba3/fdO/j3N/HQ/ybPl+5RzAP2N97Zvod/l/h30zeqOn+1UyJE/ytu/4BUAV9ks33WX/gdO+b3qx/fVafs+SgCp5O933UOm3/cqb5d3zLvT+4lMf5JX20AMR/kT5dj0/wCV02019zqn8FJ5P+1QA/Z5yfMv/A6Hf5tvzO9Pf5ET5vk/uPUKIv8ArdzI9AB83+qZtn+xT0/j/uUI/wAr/wBzdTNnnP8AK3zr/tUADvvZ0/76enw7t3+zRsVHf5v++P46Nn2mVFbbCn9yrAPO8n7v8dPtvnT5qZ9jdF+8r/7dM8mWFvmZdn+xQBM+3b935/79M+VPm/jqVE877u7/AOJpuxkbb/HQAzf+69qYkKJ/v/36eibG+9T/ACWT71WAzZvb5fneibbt/uP/ABUPDvfcyU9Eb/nlUAM2b1dd2zd8/wAlM+aH91/BT9m/e21kT+49PdN6/d2bv79ADETZ822mO/z/AO/U3k7PlVqZv2fe/vfcoLDYrojfxo1M+VP4fnqZ0+fduXY1Mf8A2VqwGQorxJu+T+8iU/8Ag/2f7lHzfxfO9CeaiM25f++aAGbNj7v71P2bF+Zdn+3Tk+T5t3z/AN+l/ubvn/26CAT51/2KYn3v+BUbGd/lapX27P4tlQWNfa7fdpmz7ny/7tDp5Kblp+z5P9irIBEbb8tQ7P7+7/gFP2NtT+/TPm2bl+R6AHumx0b5djUz+F1/75qL968W77m7+Cpf3/3/AOD+5QWP+amJt/2vv1MiM+xl+/u+5UKOvz/wbG+5QQP/AIP4U/2KZs/y9D7v4vvUJ975tqUACQ/vd6s1PfcjUfw7qf8AwUAM37Ivm/vUO67E+789N2fL/f30mz/vugBXdUl3Krb/APYp29U2Kq7KPv7/AP0Covm+ddvz0AO2b/4d7/w09NqM/wB13Wokf5d6s2/dQnz79333agB3nN8+xfnp+9k+99z/AGKP4/u0J/u/JQAx0/urvo+Xf93/AIHT9i/w7kSj+Fv9+gCLZ825l+f/AGKdtWh32L96m7/n/wBj/YoAd/t02b/vh/7lO2b9nzf991Nvbftb50oAr7P3vzU9E/u/ep0zt/CtP+b+L5Pm/goAqb/v/L/wOpU+ehH8l3Vl2U1E/u/doAlR/wCHdRs+X7336Y9syLuam/vXT5aAHOmz+H5/79N2fO/99modPn3Nu/76p2z/AGdi1AB/Dtprvvb7vz/3Kcm1Pn2/PRsXduX77UcoAnz7120Ink/ebetPT9z/AHaPl+8tQAx/kodG2tub5Gp/+0rfPTHT+7VgNRF2fxbE/jpzw/OjK2z/AIDTdjJvVv8AxyhNyLtp/EA502N93/gdHyo39+hHZ/lZWodG/wBr/crMBiP/AOOU99v+1Q+3a6s3z0Onz0ACbXX/AGKV/wBz8u37tMTan3t2+pdm93Vv/QqCxm/eu/b8n+9UT7tiM38VP/j/AIUo+ZG/hoID5fu/7NMT721mqV9zvuWmv95N3/jlAA6Ls+XbTvk/8epv39/y/wAVO8neu7b8i0ANdN7/AC/8Bo+583y7/wC5RsX+FaPl/vf7dADEm3/w7Klfb87M2xP9uh/k+98/+xTf9dK+5f8AgFAEXzfw/In+3UqIyL96nfLsTZS79jP/AHKAGb/9n5/79MeZnf7tP/hRNtH33oANmyV22/PTIU2b/l+SpfmTYy019mx2Xdv3UAM/hf5d6bqlR5Zk+b7n+xUX3/733vmp+zzvufJtqwD/AL6od/8AgFDo33d3yUI/8P8A4/UAGz+H79MmfZ8u756fv+f/ANnomRfvN8lADE3In+9R8z/L/HQ/3/vfdp//AKHVgQ/7y/P/ALdPdGT738FP/wBn+NGo3q6/8CoANmx3b+9TNjb3b+7T9i/3qZv+/t+5UFgj79+2jfsT+/8A7FE39zbTPv8A3vk/9AoAf8u75V+Td8tE27a/+02+nzfc+Vldv7lH3F+9sqwIYUbb8y/dp+/fv+XYn8NRb2S6/et+6f7tS713fMu+oAYP4/7lDzbH2fx09P8AW7tuxKfs+b5tu+gCF3/3kf8AuUY87ft+Tb9zfT/4/u0J975tvy1YEWxnb/bpyIzvRs+bdT/4/lb5KAIn+dfl/v053Xdt20bF+fyk/wCBpQjsi/6r/gdWA35f4aZvV/8Acp/ktt+b/vineTs/3P8AbqAGo/ks+6nJDv8A4PnpXfetJ8yKm379ADfmfftX+L+Ood6o/wB1qm2bP4vnZv8AvqnImxH3NR7oFdNu75fk/vb6m+//APF050/u/On+9USO33V3bKsA2tUuzeqfLRv3v99dn9+m+cyK6/x/w7KiQA+5Ni/K70zyX3f/ABFP++v+3RvbZ8tQAbF2f7dH31/2Kds+R/N/74pqea+9vuUAM+Z9i7f/AB6nvD9z+OjZ877moRPlT5dlBYzyV2/3KZ5P96pt/wA+3b8j0bNi/Mu96CBifcfZVK5819kW3/bq67qn8NDoszPQBEnyL/vU9Eb5/l+Sk+4if36m2Lt+agCuj/Pt+5TptuzbuWj76/7dCfc/herAb/fVW2JQiK6vuX/ep2+h/wCBvmoiWRf8tflp/wB/+KjYrq+5qE27/l+dKgCX7i7v491CO0zf3/8Afp6fwNTE3Qvu+X738FdBAbNny/wM3y0bF/i+7Q6bPm2/xUP/AKSn+3u/goAfsXyvk+embJd/7pWf+9TNjI+7+PdT3Rvkbc2zd8lBAb1R/wC/TPl+f73+5T/m2bn/AO+NtP8Ald0Zd3/A6AGffVKeiL/EvyU6F2mXb/H/ALdDp+62t/eoAfsVHqLZ5y7vmod137d3+3R/qdm37lBYOnyo1OT7ibvnej77/N8n+/UWyXd/FsoAlT5PvLvSm/Mjf3N33qRE++v8FTfM8qN81BAzfLuSnv8AO33qNjf3V+b+/R82/wCbdQAJ+5l+7/DRv+fd5W/+D71M2L5/zN8/8NPd9jp/foAH/fJ8yslRTIrsis1O3t9z7lTJ912X79ADERk+Wn7FR6ZsZ/4m+9Q+7bu+/QAPu/hX+L+OiTbs/wDiKYm7+789P+4nzRfcoANivLtZ97p/co3/ADp8tP8Av7/4HpnyfJt3VID03Oz0xP3P+xQ6bPm3f9909EXe/wAy7KAIfl819zVNs2Mjbvkpmze33d9Pm+f5W+4tADHmXbt3U+Hd/vp/t1D8r/N/6BRv+V/7n8NUA/8AjTctP++j7WXf/cehPvfNTH3I+7b95tnz1ID/AJvk3N83+xR8r/LRs2M7NTvk+9toAbs+b/Y2/wDfNDp9xt3y0b9i0xH/AIqAHpu2f/F1C9zFDL5TN+9276m2b2+ZvneofJXfu273+5QBM/8Aeo2b9n3qPJ3/AO5Rs/8AHaCxz/dfb9+jZs/iXZTdjOqNTE/jZqCAhf7/AMuynpDvTd9z/fp3zfeVlo2fxUAHzeV/Fupu/wCenJu3U13X+FqAHOj/ACfN/FQjxIz7d2z/AG6N/wDDu30fK+zatAAm2b+H5KNjO/y0bNi7v7lHyv8Aw/xUAP8AuJTHT5vvK/8AuUbG/iXYlNfb5Tqq/PQA5/n2bfv/ANymvMv3d2+hPkT/AG2pyJ+6T7vyUAN+Xd/FTHT7n/odP2N8+6nI/wAv3d7rQA3ZsV1pyVF53yPt+eno+/5mX/vigBifJ/D8n9+n/af++P8AdpyPsR9v8NNeZX+8v+7soAZ/F93YlPRP++Kcj71pjuybFoAidF+1Iu7+L+NasOmz7zfxffqKbb5u7+On7N/3vn2fdegBz/OyfNQj7N/+3TdjI3zN96nb/l2quygB/wAibPkqJ/n/AO+qd9w/7FPfb/8AZ0ANhRUb71J829G/gp7pR8qbF3fPQAx0+ZF+X/gFHy43fLvp/wAyP/7PTHT5vu7/AO7QA3ZsZ93/AH3T/ufw70pNn7r52Z33fNTURf7v/AKAB0X71M3ujfdqX5Xi+78609IWh+bcu/8AuPQAzerr8qs77qEf+D/xymzP5MqeV9zf/wB81Ym2/wCtVV+egCHzvn201H/hb5KckLb3p6J/e+egBm9d33aERt7tu+T+H/Yp7/P/ALFGzZ/v/wCxUAHy7fnan76ZsT7tCfOnyxfdqADyd/3W+7Qm756f8qf7/wDcpjo8lAB8qf8A7NCf+P8A+xRsV/l+/RvVPl/joAakO/7q7HpyJ83yr9z71COwR/k+TdRC6uz7f73zUAD0/fFs/if/AG0WmOnz/wDslEP7lXX+CgA2bHVvvpR/Fu+b56Hfem7+9T9jbUbzfnoAZ8rtup+9rld3y/L/AHKJnVG3L8n92mfMm35tiUAP3qiUx3b5P7lM375X3fc/2KP4/wDY/hoAf8yLupifxt/HT/8AY2090ZNn+1QBDs+0/L9ynpDt/ip821/u/JUKfP8A3tn8VAD3hZF+X/x+j5dv9xKN7IqK33KP+Wu37iUAGz/vn+KpvKSofl+6u771SvCyLtWVf9qgBuzYnzJvfd9+iaFtyN/H/DTN+xfm3O9H303bvv8A8dAB9z5dzf7lM2fN/uVNs2Mit8lDvvagA/j3fw0z+P5m/wC+KenyO6v/AN9vTptyfKyt/v1YB/H9xk3fx1EiKm/+NHqVPK+dpZWREpr/ACfeX5//AEKgBny/Lu3U/ZvXzd33KNnyIzN8n9yhPP3O0qqm/wC6j0ADzNMv3t9CO0L7vv0xIWTeu1Up8O7c9EQGfNu+Vm309Nn8VG/Z95KPvq/zLVgE37502tUL/uWTdUybqHh+T5v71BYxPN/4Bup77vur8lO/gT5vno+V6CBrp9zd9yhH/io+Xb8zK7pRsTd8vyUAGzf/AA76Zs+X/wCIqXeyM/8AfSmpt37trf8AfVQAbFT7zf8AfdGzY38VOR9/3lqKa5bZt2s6f7FAAiS7n/jT/Yo2M+xvuf7dP+XYm6mOm/Zt+SrAe/33/j3059z7P3vyU1PkZNyfJQ7/AC7V+RP9igBj/wAe5WoSb5HVfk/2Ho+5Q/zui/x/7FAD0TZv/ufxb6h2f3l3u3+1Uz/3dtGxP7rUAQ7Nm/8Auf3KETem75t/+xT0f+78+yjzvJlRtux/7m2gA877/lLs+b+CmOmx9y/I/wDc/vUvkxO/m7vufdpyOr7/AJtlADfuJ/FTkf7M/wB756Zv+Xaq/wDfdPd2+TdQAIi7np7orxfNF/wNKPJZE3MvyVCieS+7dQAOjbE8r+P+/R3apk/gTd5L/wB+h0b/AH6AGbN/zfNTET77f3P9qjYqbNu6m/fb5fv0AOdN+7/eo2KiJ838X3Kek0r79zUzeu35V/4HQA3+P+Gnb2f5W/jpqJ+9205N2/b/AAf36AHzPsTcv/fFN87em3ayVLs2fe+ejfv+62//AGKAIfl3/N9+jY33v/QKfsb5P7+6mb/3u1vv/wCxQA/+Lb8zv/cpnzfOqr/wB6EfZ92h/kbzdrfP/AlAB8rsjNR8ru7bv+AUb/vt/G38FNT51TatQA53ZIk+7T03f3vkpiQsjv8AxpT4YV2f3Pmo5gGJ5u/5vnT/AGKP+A0/Yyb/AJv+AJR838NADN+9fmo+4ny0+2dfnZl/4BQn/wC1QBFsb5Pl2U75fk/v0O/yf36ERk/4FQAeTs/io2b/AJvmod9n3vubqf8AcSgBj7X/AN3/AGKP4Pu/xU/5t2yj5dr1ADPuUb/k+X79GzfT0T5P9ygA2M6J/c/2KPlTeqUb/k+/8tG/9770AM2Kmxv++qe6LQn3H+VaZ99/m+//AA0ADp/dX/x+m7PmT+5TnRt33V+X7tDu29P43oAa/wAn/fXy07ZEmxW+/wD3KH+9tZf+B0fN8jfL8tABv3/xfcpr/O+6nfK+9dv+7spuwf3aAHfw/c+eh/8ApktP373dttM/joAaiM705E85/wDb/wBimvup33x/t0AN2UbG/u7Ep399qN/7r/gf8dAESbvn3N97+5Urwq/y/wAH9+n/ADP91Wf/AHKifcj7/uUACffffTv46Plmfbu2UeT8rr/BQAP/AALTX27dv8FO2LsfbQm1Pvf+hUARQ/IqfwU/7jP/AH6dN8++mzIz7Nrfcb+CgA3/AN7/AIFTIdyb93zpT9/zfNR/cXd8n9ygA+ff/sUb9jf7FH3P99/u0Pt+7Kv3Pu7KAD7m+k8lnV/79N+5L935Kfv+/wDx/N/BTAETZ/D89M2bF/vpvp7pvRGX/gSUxNv+/VAP+bzU3bXpnk/Pu3fx/wAFG/8Ah/76p+z59yrUFiTbv/iaVE/vUbG/vVDsl37vuJQBN8yfd20x33/N9+jZvXdRs2UAG/5t336Edni+ZdlEz7/u/wAFMfc/ytVxAPl2Ov8AtUJ/Gn3P9+n/AGZoYvm+f+7TNmz5d1WAO6p/rfuU/wCbb8v/AI/R/D8zLQjtsfb8iUAROjUzf9z/ANDqV0V96s1P2bIEVqgCvvZ3T+Onu7Pv+X56lT5Pu7dlDorvu2/JQBXT+7T9m/8AvbP7ifxVK6b/APYoT/VbVagCJ/k+VV2J/ceoYPv79vyVN5LOr/x7KE/g/vUcwDnhV/u7kpj/AHGp7/I6f3E/gofb/uVADdjIv3P/AB6j+Ftq/wAVORPv/wC98tNdP4v733asAT5/99qc/wB7av36bv8A++Kd/E7UARO+zerfJT96ovyt8lEP3Go+VInZv++KAB33rTNmz5ttPhf5n3f+P0Ptd0X+5/coAZs85UZv/HKf8r/79Gxf7v3qZ8ySo33HSgA/v/wVF83yJVj5Zk2/x/36PlTf/s0AQv8A+P1E77v71WIX/vUO+1Pu/O9BYzf93+NKfv8AmT/2SmbGdtv3Pkp6IsO/5vkoAfC+/wCXbTHTdT3/ALu779Cbq1ID+B1Zdj/7dM2eSqbW3p/Fsp+xpv4v+AUbFT+9838CUAOhdXT7vyfw0Pu2P8q1Em35G2fP/wCg1L8252oIDfvZNrfJ/fpvkqj/AC7tlCJ/s0fwfOvyfw0AOR/ndm+/Q/zr/wACo+X+Ld/wBqEm++vy/e/u0FkTou9FqZ32Ki/ff/bpH27nb5X/ALrpQ6Kku3770AGxZv4WR1p6JsXa3z0zZ9z+/T/9SqfN/wB90EA+1P8Acpm9tnyK33qe839z/gL0/Z8vzUAM2N8m5fvUz+8rVN/4+9Q722OjRLv+5QAInkxJ83/fdPR9n8S/7lRedLvdflRKlRFR/mZtlAD8Knyrt/2aYjs/3ovno+X73+1QnyN92gB7/c+X5P8AcpiIzvuo+bzX+an/ADJ8v3KAGJ5v8S/JR+93o38CLT0fZv3N96j777VVt/399ADP+um3/Zp77U2bvnf+5Q+5/wDgFHk7G3UAORF37vm2P/fodPv/AC/P/DUTuqP8rNvp6O7/ADNu3/7FADEdn+Zvv/3Ep/3/AL3z0b12/Mux1ahPnZdv3KkCGFFT5f8Ax+pnT5U+b+KhH+9uX+Kj5k/4DQAQp/yy+/t+ejezxItH+udJVbY6Uf8AAP8AdegB3zb9y01E++u7/gb0z7jozL8/+xUs0K/7jrQA1Ebb95aY/wAny7v96pkfeif7FM3xTf7CUADvtpyf6r5Zd6U35X+X+CkTb91fuJQA/Z/d+SjZR9/5vuJu+5Rv2P8AP996ACb+7Qj/ADfLQ7r/ABfJ/dp6P/nbQAO/+zTH/wDHKH++u77tPT/f/wC+6AGP/B81Nd/ubV/4HTt6/dZfnp+zzl27WoAid3T/AG33U7Y38X3KE/u7diUUAPdGSJPm3v8A3EpibdtPfdt+Vf8AgFM2UAGz7+7c7/7FGxXTcrUb/m+Wh92/5l2fNQA94Yt+3evy09/k+78jv96mIm/7n96je2z+5QAzZs+Vvv8A9yhN3z0f7dH+3toAfv8AlRW/vfwJTPmT5v8AvmjZv/3N1Cbv4loAE+T/AIF96nujO33V+WhE3ulH303Myv8A7lADPJb+Nv8Avion2p8yrvdalo2bPvLsSgCL5n+9Uro3yf7NPRF3/doeH+61BIfxLuX+Ojfsb5du+iF2dP7/APwGhH3/ADUFD/m/iWoaHdk+XdT0Tej7fv0AM+5977jVNsbdt+V0/g2LTNnyf7FMRGRf/ZKAH+TvZ/nahPkZ/mbfTJutD7vvfNQA9Pnb7tP3/O/8e35GSmOn+1sfd9x6Jt38K7NzVADPv/LtZKf5LbvmZdlP+WZNv3PlpiJ5P8W9KsA2fwsv+7T3dXV6Em2b/m+dv760zfF97bUACIv96hE2M+3+Kh/vf3E/uUIjf3qsB77k2bl/i++lMdPm3L8lPRFTev8Afp3zf6rbsSoAan3k3UxH+f73/jtPeZofl2q//stM2NtX5tib/wC7RIB+z7jNQ829/u/98Ub1hRG/jpn9/c3z1ADd/wB/+P5qc/yf7m6no6/8s6Y6f3vvUwB33sm1fuVLDMv+zTU/2vkSiH55X+ZdlVIB29vvfK6f3Kan+8u+h9nm/K3yUbNi/d/4HUAOSFtzs23ZUUyM7fe+dPvU/YqPRv8As2xmXf8A7lADP3Xzsytv3fK9P3siIrLv/wDZKEmVG+Zac7/cZfuf36sBr/PL93Y60Tbdm7/apj/7zb91S7N+/wCXfUANRPObdtod2+7t3puo8lU+b5kT/eo+X52X50SgAR/J+b7jf3HoR1dXo/g+7Tvk/wCAf7tADfleLdRN/Bsb79G/eiLt2f7lPd12P8vzr916AE/5ZbW+TZ92mv8AuV/4F8r0xPnZ/lbe/wDfqwlyyS7dyv8A7D0AV/Obf833Kf8AM6uzN8m6jYqf62h32bNzf+O/doAZsid0+f5E/v0fxb9vyfxVKm6aV/3Xyf7FHy/Oq/xUAN2edvo3/Kit8mymO7PsVf8AxypURU/1vyVYBN93cq0J8/y7/nqLzt/8WxGp6J8u5VZ6AB4WRHZmX/cp33E+bbQ/leV8rfe/gpuz5t23738FAB52x/8Abpz7t1G/5/8Abo3/AMVADfv/AHqH3b/9jdR52/5VVn+ahPkfdQAbN7/7dMmf5Pu1L838O7f/ABU2a2Z/KVm2I7fwVYDE+4jbvkqV337G2/P/AH6aiKjP97/ZqXYrqir/AAUARO/yJ8uxP79Hy7t9O2Kn3vuJRsX7y/foAEdU37vuf7FCIzt8qtTfJ3r8v36EmdPl/wBqgAf5/lo2Sp8y/JR+9+f7tO3s6p8vyVABvbbt+Wm7Pl/1tDvtpyf6r7u//bqwGu67E+Vnf/Yo+X5/m/4BTt8W/wC62z/YqLfsb5fuUAPd2RPmqH5vvfcqx/vfJTfloAEmZ/m+bfR/D/fSjr/t07e0LbfmoAi+/ub7lSv8ifw70/g/v1Fv+bau7/cqVP7ytsSgATa6fMq1E/yf99/cofb5tS71+Rf7v8FAEX399GzZs+ZXoRFh3sq/xf3qf9/5vK2b6ABId38VM8ln2Nuo+ZPlZaf5Lfe/goAEdkXay0b1+T902yoX++i/+zVNsd3T+5QAI+9/9vdUM0PzP8y/O1TQzbHf+NKPldf96gBnzfJtb/ep7wttf+9Q8K/ws2+meS3/AOxQBFC/yfN99f7lS/fX+5RsXyv9qh03p8tAAib/AN0v36Nmxnib5/moT+Blpj0APf8Aj3Nv3U9933vvv/fpn3E3U/fQAzZT0f7nm/c/v0xH+fa1Pmm+ZPmWoAZ/HuVaH+T+L5P77rTEmi2Pv+/uqZPufM2xKJAM2RJ93/0L79DzN5T/ADb6H27/APY/2Kf/AMBbZQAxJm3p/HT33b32rTNm9Pk+5R99Pl+/QAbPv7vkShH/AId2x/8AbpiPv+7T9jfIy1AA6b9ir8lN+0r935d9S7G+9/cqHf8AP/DVxAenz/N/BQ/3t22n7Pkfyl2VC/36AH/K/wB6ok3f8AqV0VE3VE7/APfFQAP8n+381S/f+7TH+T7q0bGRP9+gB/ybP9mmJ5X8VTP8kUTrt2PTPldfl/hpgMfajU/7/wAy0Ju2uzLvShH3/wCq3UgGfx/d/io85f4l/ip77v7rUQv9/wDgoAHRdn9+mb/3SbVbdQiNv3UeU9AAiM7fLRsbc/8AB/wL71Gz/bp6Qs8X8Tp/vUARJMz/AMLUP86p8vz/ANynJD5Luyr/AN9tT/J+dNv/AH3QBE/zvupybttPR/4WX5P77075Xb+5QBF53yU192/7y7/9upd6o7tTN+z/AFtWA/7j/J/33TPufL9+n7PJd91Md96fL/BUAH8Xyr89CbnR9zUfK/zfL/31Rv3s7N/e31YB99/lof8A3fu/ep/3/u0OkqfKu3ZQAx3Wm/KkX8X/AH1TnTyX+7Rv+Tb8v3qgA+b5P7n+3TH3bvvbEqb5vKT/ANApjuv96gBdn7rft+emPt3fd37v7lCJ/F/HRs3/AO3VgD/PL/sUb9nzbf8Adp7ozr/c/wBt6j2bG+9RzAL8z72X7lGz+9/F/BTvuU35vn2suyoAHddqbvv/AN+jez/7lCbn+dlXfR83/AP/AB+gARPl+VqYiN93+Cnwvsd/l+eh/kR2/j/v0Fjv4P8AZ3U13XZ+8+T/AHKZvb5933P4af8AwPuRX/u76ABP7qq2yoX/AL1TQ/7X3/4Kc/8AGq/PVgV9/wAm3d8lCJFMn3aHTYm3+Ojfv/h/74oAH271/uU9N3975P4qe+7/AH6Zv+5t+/8AxUcwDHRdiNQ7/N/7JT0TZ96n+SqLuVqAIX3bqej/AC/7dH99qZ8yfw1AEz/J/FTPubP40/2KY838P8dM+ZPvJVgTJsf/AGKP71MTc7bqN6p+9b+GoAPmSL73z0Okv95USl+Xyt3/AKBSPudPloAb8yJu/gof7iMv3/7j1L/Dtb+GmP8AP/uf71ADdn3P7+2jZT9nyvtpn8H3quIB5Oz5aHT5U+bfQm6Z02/P8/zUInzOv3P9+rAen3KhdP71S/w/dah4f3W/+CgBr/wL/BRs/wBpt9EP8dDv822okAzZvX/Y3UO6/P8ALT49v/j336HRf7vyUACbURNv92mfN93+ChNv8X/Aaf8AK/8AwGoAZ9xtv/fNP/2f46Zv/ip6P8jt/eoLGbPnRt3z0/eyRIuz5N336EddyLUvk7E27q6CBibkR2puxpk3bdnzfLUrvsV/l+ehNr/N9z+7QBUtn2fxr97771Z/v7l+RKRPki3N86/7v3aa9zslTarOj/eoIB/nR2XclEMPyPupzvvbdu2Iv9+otn7r5dz/ADUASw/x/J/uvTf4PlX71OR/4l2/7VP++yMr/wC9QBFv+f8AuVKn3vm+/wD36i2edL8tOT9y3/xFAD3Rv7y0x9u/7u+n+SzvuX/x+mbmoCQI6o6Lt2f7CUfK/wA3m/xU/wCZ2T/Yb5aejrt+8v8AtfLQBDvb5Nvzo3+zUzv5KpTN/nfL/wCP0bFRU3N8jtQAO+xf/iKZv+4q1N9xvmX+KmIizf7H+5QAPCsNG/e/zL89Cfc+X7v+3Qnzs/y/98UAP/v7aN67P9v+5/ep2xU2f36b8sO+gB3nKjq23en+3TU819+3cifx06FGdP8Ab/ipu/ezr8ybG/76oAY+6bft+R/7lHktuX7z090+5/fpz7vvVIDURfk/v0iffp6OvyNu+f8AhSh3Tdu/8coAbMnzfL87tTERoX+b77VK6f3l2UbNkr/N/wB91QDUh+5/A9G9U+7udG/jp29Zt6qrbN38dH3IkVW31JY1/n+8v3W/gpzoqfKv36Hf/ZpvzJ95fvfwUEDkm/3aHdXTd/Hup+xdqbKZsVN25fnoAHdfnlan+T/FOu/+7spn9zb9z+5USI3mu3zbF/v0AS/JD/uf3EWm053+/t+/Qn+0v/A6AG712N8zU7Z9+X7/APsbae6KifK1Gxv72+gCJHX7rU5/k+b+ConRXn/e7d8TfLsqx/d/9noAiT+Dazf8DqXZ9zzaY/8Ae3fNT0dtm5vnoAYm3f8APT0m2f8ALX5G/wBmmbP/AB//AGqf9xnZf++6AG/Nu/ipPufe+d6JnZ/ut870f7LUAPR13fd3/wCxQ/zp8q0/7+/b9+mI+9E2/wDfFADP4fl+ShE+eptn+tT/AGvv0x4VT/vr+CgASiZ5aPmT/gVG9n+Xa2z+/QAz7nzUI/nK+3bRv+RGX59jfwU/ZQAxN3zq396h02Oiq3+9T/J3r977lM+4vyr89BIb/uqv/oVCbv4f/QaNi/xfx0eSu9E3bP8AboAPv7Nq/wC89CJ/wN938dPR9/yt9+jZQUG/+H7myn/8tdtD7XX5Wp3zO6bfvr953oJIv4v7iUOip/8AYUb2SVGX76fdej5d3zLQAzyf7/yPup6bd/3qejqibV++38b0fLtT+/QAJD/Ezf7tG/5vlpiOz/w/+PU+ZNnzfwf3KCg/g3Mrb6PJ+ZG+/wD7FDp/3xQm3bu3fdoAPv8Ay/xt/HR/yydP7lO+XzUVl/i3q9Dp/wAA3fxvQA3ydi7t2/8A3KY77F+b5KH+T5fv/wC3T9+xfm+d3/goAY+51/ubKitryK/81YlZ3VvmdKsbNiPt/johtlh2Mu1E2/cSgBnzJ/v/AMP+zRsbd96nom+VF83/AL4p+9Ud9tADNnz/AHqE+RvvUP5qbNv/AKF96mfJ/wB91AEqI38W371RP8j7f4KldNjfL/dpqOrt5Xzb6sBmxnXd9yn7N+zd9/8Aip7psX+/TNny7qmUQBE+Z/u/JTB/tfc3UfN/d+7/AB0//bZvk/hrMAm+R0/uUz5U+Xb/AMDoSZnbc210qVP493yP/coAb8z7P9v7tO2So77vuf3N1N2N/ErUiIz7PlZFoAfRsZ/4fko/1O9v71NR2+T+D/boAHhVHTcyvTN/39q/J/co2fO+7/vuhE+X5dvlbvv0AP2K6bv4KdslRH2suyovuJR8ty/zL8m2gB+z+JvnoR2+99ypd6/xN/DVdN3m/wALpQA7f/vVIm6bfu+5TPJbzXX+Ch4fk+WgASFnd1WnfL8u6mImz/bf/ep6fIqbtv3vloAVEidU+bYlMd/k+6v3vv1L/wAtdn8FH8O3yvu0ARedv3s336Ynzp8tWNnybttD7X+VdtAA+51Xb9z/AGKi2MnzNUro27cvyJ/t0P8AP+6/jq4gM/df8tW2fN/eod23/d3on3aHh/vNT0+7t+b5/wCCrAZsZ3+7vio8lfvK3yU90aFdrNs/3KZ9yJG+5QAfcb5W+T/bo2b13bvnpURpvm3Uz77/AN+gCVN3zp8tCJ5PzN/3xUTw72+7sR6d9z71AD97OrrTN8SfKv3KNi/xfJ/uU35fk8pdnzfx0ASunk/xf+O0z5d38X3vuUPud0203fsl2r8/y/NsoAlTc7fKypTPJaF0b+B/46altv8AvfJ/sJUvk7P4v+AUARJbO/zM3/AKP4E/gTdTk+9t/gp6bU+X5dlAEWzyfmVt6UfLtdqlRIpk2/c2t996H/csn8af36AIt8r/AMP/AH3Q+7cjbv8AgFO3/Mrf3qP9c3+3/vUAD/Js3L8lCIzttX5Fb+/QiK/8LI6013V/ut8/8VAA/wDvL/v1L99UVmqvvXb937lPRP4v7lADHRt7/L8lS+SrxfM3z/7tNd1ff82/+9RvZH3K2xG/v0AGxdvy0fc+8vyUI+x3XdTndXV2T+FqAGv95F2rsb+OnQ/dddy0b18p933/ALi035d7r8qf3aAD5kd/9qh9v+1voh2wr9356c/yf8DoAi3/AO9/wBae+7e9OTbt+Rab5yo7s33/AOCgBiO39779HnMm/d8iU99syblZf9qnfutjsqttRvl30ACfIm35XqL/AGd3+9VhE2K/3U/2Kifdudm2vQBCn3vlp6b922pU+6zMvz0vzbHb5floAZsV0T+/Tt7Ivyr9x6b/AMB+7R/D/wChJQAx3o2fN8tD/cSXbsp6Oqf7jfdoAH3I/wDCif3EpiP/ALtM/wDQ6mRNi0AM++7ruXfQ+zykqX5XT/bSovv7Pm31AD5t25NvyJ/co2fuvmZfmoeH/apnyu25qOYBiJT/AJvu/wDA6l8lfK81PubqbvV/l2/J/E9HvAM/j+9/32tP3/L/AA76hRJbb91LL5yJ916fsXf93/vijmAZvf7q/cX7+yn7Pk3RUz5X+7u31Ns2fw0ACbfk3LUOz5938FTbP4m+eh3/AIdlAA+3Z8rfJu+5THTZsVf4aZ8qMn/slTb/AJ//AGSgCFN6fL/tVM/zruVaZ9m2Ki/cdn/vU/5Uf5fuUAQ72T+L/eRKfs3/AO5/cpm/5dy/J81S79/zNtoAid/J2KvyPRsX5Pmob+Onu6ovzL8/+3UAM2ffZVqbZ8qf+yUz5v7vyN/tU/fsT/gVXzAM+/8Aw/JRs2fxf7z0J9773yUQv+9fzVoAEfzndWqJEl2fM1S7N/3f7336N/3Nq73oAOn+xT/3v8S/I33ah/4Dvp8Pz7/7lQAOn+q2/wDAqYm9P4tibqmR9ksvy/ItMfbtdWX/AIHQAJ/A1H3IvmWn7NkW6mPuT5fv0ACbnf8A2KN7Iu3d8n8VCf72ymfK8vzfP/cqwGun8S/OlOT+9T3Rdr+V9/8A26Z9/Zu+/QAz78Tq23Z/Cm6pt/zbVXf/ALFHkru20Ju83/b20AHkq7O7fc/uUzyW+Tb/AHqf83z7lX/cofykTcr/AD/3KgA/idfuVDs2N96leHYyNTk/gVl2O1AA8LJP833Nv/fdGxf4f46e6NTEdtzszKm/+4tAAibP4t/+xR/uUb/9rZT3f5H3r89ADdnyoyy/8ASkejfs+aj5nRNy7KAG7N+ynPuSVP79HWL+5Q/3GoAa6fMn9yh3WF0lb+H7qU7fsajutAA7xbPl2pT9iwq6/wDLXdTNmz5lX/eqvNM0Ozb9z+/QBYd12/N9+otip8ytv/2Kl3xTbH+b/gFN+4+1V+Td996ssJkZ0+WiH7ibvv05/uO3/jlN3+d96gBnzJso+T722rH3/uqtM+Xb/sbvloAiPz793z/7lCPsip3yf3f4qX7ifN8++gBj/e3L9ymf8svlb/gdP3q+9fufwUQoiJt2fJRygCPQm1/u0xN219sXyUI6/d3fPRygDvs/h/74qbf8ny/cph/g/uU9/uO22gA2K+zdTH+T/c/hpifO25f4P79P2Lv30cxAzezu6/cSjZvR1b502094djUbNibaPhLCH5F+Zfkdf7tGz7+1t7tTH3P8v3Km/gT++tQAx4f3W1fv/wC3USIu+rDo2/d/A9Hy7Pm+SgCu6fLup3+7/d+5/cp+/wCT+/TE/wB7/wAeq4gNhh2bGXd975qc+77v36b82z71Su6Iqbl+SgBn8O3+CjeuxPlZ/wDYpXT+Lb8n9+nbN6uyr8iVADNm9f7lNf8Ausyv/t07eyJt+am713fMv3f4EoAd8vvTU+d926jYyb/7+6nfKib2arAb8uxG276Zs+fb/HsqZEld02/cpNm9Pm/ib+7QBEj/AC/Lt2f7dDzbNisvz0/5dn3qZ/tfff8Av0cpY9Nu9/l/4BTkdkTazb/mptt8+9v/AB+jZWpA5/v/APoVD+V/y1/4C9Nd5YUTav32+akeFd6UAPhfeny0b9jfd+5/cpsO1Hf/AGv7lO+59353/ioAb50Xyr/G39+pdjeUj7WT5qPJ3q6/+PotCIr/AHmbf/c/vUEDYdzv91d9OfbRvXG3d8/9ymfN95vv0AKj70+Vacmzb/t0fMi/N/wH/bpm/em3bQA/Zv2I3yf7FCfufl+//t09Nzv/ALn9yjf833d9AA/mu6LuXyqR0VN+35Hf+Ol87Yu5m/3aP3To/wA3+7QAxEV4vmZt+6nvCu9/46N/y7WWjyd6o2756AGbPubfnepfufw/xUfNu+dabv8A9igBzuuxNn/fFEO1N7f8Apv+3tpjp/Erf8AoAfNtdaNiTfLtbYv8dDvsi+7T0+5QAz7j/wCt+T+5QjrsRvm/2qPv077i7dvz0AN37Nn3tn9+je2//YqXYqJu/jpnnfP8tSA3yf4vm30753+8mz/bo+be+5qNjfw/8DqgCGH+H+D+5R5OzZto2Rbvm3f7NCbvuqy/8DoAe/3fmpiQ7Pu/c/hp7vv2bvneiH597K3z1IAib4v/AELfQ+7+JdlD/vtit9xf7lPR9jf3/wC7QAzezvtZfkp6bfk3N9ymJuR9yq1Dvv8AvL/3xQAb4tny/I/8NMd96IrfcX7tCfIm7dT9m/8A3KAGbP7tH3F+98n+xRvZNn9ypt6/J8q71/v0AQ+TvV9rfIn3abbbkgTzW85/79S72TY0u1N33afN5qfNQAxEi+faq/M1P3qsv3fk/uUxH3/w/P8A3KHT5H+WgAdP7qtRv37/AJv4qP3qLuZWRP4nqJ3iSV/loAl2J8m37n9+jZvf5d1NhmaZPl+T/Yp3nbPl/vUAP+VFfd8lM2b9jNup+z5v7/8Av0ze27++/wDcSgB77fvL/DTET5t3lNQib/lZl30/Y3z7lb/foAd99t/8dNdN7PRvX739yjf8/wB7ZvoAZ8ux23fPTHhZ/l2/+PU/77J8q0fLQAInko8av8lHzbtv8f8ADRv+Snr9/wDhoAYibFRtv+9T9iv/AL9Md9ku37/+xQm/5KCRmxt3zU99qbPm/wCB0933tt+4i/epibUZGVW/76oAeibPmRvnodPvt99P7lDp99t3+6lM3NQAfL8i/wB+nvtff5XzotMX+D+/uqXzv3W3b8n8NAESPE7U/wD129aZ9z5WVn3/ANyjfvb7uygA3r5u7/xyn79+zatM/wByn7Pm+b/xygA2LsRt3z/xJRv/AIm++9Hkr/D9xv4HpifJ8sv/AAHZQAI7ebtqV5lT5vvv/FUTo33ty7P77rQ+5G+Wgoejs+/cq/3/AJ6ejrv+6rp/t0xPvtu+9TPuN83z0ADv8+5f/H6ef4//AEOmI+9vlb7jVL53y/Mvz0ANdPvq3z0fMip/6BTk2u371f8Ax6m/8tfm/wCA1BIJtT5v++qHeJ0f/b/joT513fwv/s0fuoWddu9/7lBQ5H+VKN6p8tG/5dy/JTf9dvWrAc/75vur8tNeGLd8u6pd+yL+F6N/yfKvyUARbNj7l/j/ANqmfM6/N9yn/wDoFHk79/zUAO+ZItu75P8AdqJ0b+H5/wDYp6fIu77/APsPTkRkVP7n8NQAu/e/zL/47SJthXd9x/uNQiM7bVbfT/J2fMy/xUAMT5P4d7/xUb/v/K3+/T9mxP3S0x03vu3LsT+BKOUBv+y3z/3Upyf61/4KIdrr/utUyO3lbm/gqAIXTf8AM6/JTfl8p2X7lSujPL/ufwPTPub0/joAruny/e+R6sQ/uYtu3ftWm7N/yy/fqV4WeJG2rvWgBn/XXan+xT3RfvLtpiI038NCJ9md/NZX/wBygB6OyfMzM6NQ+19n9ymP8/3afvXYjN/3wlADE27n3fI9Dvtp+9fkb+CmQ/J95aABPnqb7+z/AHqY+5Nm5lSjYqbPm31cQGfvfn2/3v7tPf51RvuP/sUxHZPm3f8AjtTb1SL5UX56gCLezy/d+RP46Tyf3r7vv/fWpvmf7tQo+z727/fegA+0t/F8n92j5pvvf990Qurt8jbNv8dPfbD8u75/9ugBnktv+bbsT5KaibPvN/3xTn27F/uUfuv4fnqwGvN5z/Lu3/3NtO2N8m7b/v09/KeJNsXz7/v0P87/ADbXf+/VgGxUiTa33f4KN++L/gVH39/3fvUz77f7dAE29U2Kq7/71M2L91l3/wDAqH2unystDpv83atAEWz+9Tt8X2r91R8v8Pz1Ej/vfuL/ALlAEvnfNtVf/HqPJldvl+/T4Xi3UOnnSvvl+f8AhegA+zMifeV/9in/AC/d8r+H7/8At0zZ5Lpt+eibc67f46AIkTeqbmbelS/L87ffRKZ/F/sJ96hE+bdtZ/8AYSoAPlfZt3bP7lNh2/8AA6l85X2bXX/Zpm9fn+X/AIHVgD/P97d/wCmu6/Iq/cqw+zykf+OmJ86v83zvQBEifN/7PUqbdu1fuVEjrt+X7lSo/wAn/wARQAPDv2fwJt/gpjws+xaHmX7tPS5+VFb77f3KAIti7HZlZ3b+5TPOVETbUqI3z/3P4N9PRN/y/wAf+3QAx33r/ClN2fP9/wCenTbt3zL89HnfO/zb3/2KAGptdN27/gFM+Tf/ALVCPvl3bdn+/VvYzxbvK+TdQBCnyP8AKjfP/fqJ/wDZ/wCBVYfbt/v/AMO+j5fn+7s/uJQBX2bN7bdiVLvbb8q79tNmtt+zbQkMULbvmTfQAf8AfT/L8u+k2f73z/8AjtP2L/ebZTdi/wAO75v9qgAd/n+61M+/+6+b5ql+XbR9/Y3y7FoAbs+T/wBkoh+TfuVqP3vm/cp29tr7G+633HoAb/DtVd6/3KE+T/fZ6dv+b+L/AGai+/8AKrbP9igCXYyfeVf9nZQ+79181HzeVtb7lNdPl3fwVAA6b2d91Otk2fL/AAfw01Nrr/DvRv46c7v5qUAN+ba67VTd/HRDD8tCbPNdWb56P7+1lRP771ADv4/m/wBym+S38P3EpyfdTb996Nmz+LY9MCL/AIF/3xT/AJZt/wArJs+7v/jofanzfx05Nzqm3d/s0gGo/wA6LTpvn+63+9vpuxvn/gpkybP+BtVgP+4/zUx0l3I235G+9Q6U93b7u7en+xQAxNv+5Rsb+L5P9ujYqM7fM+7/AMdp6IyP/f8A9+rAZ/cZt2+n/Knzf+P059r7P4Kbv2M7fx0AMf5/u1K6bP7tEyb1+8v+5TXT5vut/wADqAGP8n+3/dSn/K8vz7ac/wAmymO7P/CqVADX2/w/JQ/3Nq/e/wBv+Kj7m9v++no2Lu+Xc+z7qVYD4Yflfa2x6E/fN8y/PTP40/vrVjZv+98n+5UAMT+6y01/kbcq/JQ7qjuu3Z/t0xEb+98lAD/4vvLv20w/cSh/46ldPubV+RKAIvuIm1aH3U/fv2Ux0b+98lWA9NqfLL9z+HZQ+1Pm3bKH+d0b+Cj5Ub5qPdANnyOyrsoR1T5vv0TfJ937n9yjZ5Pzf+OUAH+pbcv33pm/56e/8a/ff+B6Z9zZuWgB77dn3dj/AN+mbPn+9s3U/wCX51/jWiZ96btv3f7lQAxE2b1ZlembP/HPu1Mm3726j5vn+b50/joAZD/db79HzfdVt+3+5TH+7t/jp6P8u2gAfd/eamP8ibt3yVNs3p822mIn39zfO1WAQvE6v8tPT51fb/3xTHTeybW+T+KhHih+Zl2bP9qgA875tqr/AL1Dvvf5qEdZl/20+9TH+RqAD+Lb/HRv3qm5d9CIqf738VPd9ibtuyoAan+tp3yov/siU93Z03fL81Q0AH99qa+11/h+f+5TPm83/wCLqX+OrAbvbb92j7+xtrVK7/L/AMDpn8TtUANSFk/iX/4mnO67t39z+Ch03q/zb0eonRvK+9V8pY5Svz/N/FT/ALmz5qIU2Rbdvy/36bs3/wC4v3qgBmzev/slP2N/E3zUfx7f4ads/wC+9396gCKbbu/uOtP/AIU3N/3xTnTerqzU2FNn8VMBz7Xpr/J91f8Aep333pv3P4aqIDETe1P+58u6iF/kej5ndKOYBj/JsX+PdT3+SJmX56d8rt8336HRXV2X+OoAiT7iMzb0oTa609EX/gaUP86fL/FQAb22bv8A2WhPkX5fnpj7kiddzbP4d9P3/wAVADE/j/v1Ls/2f++6a7sm9d1CTfw/c/26AIn+d3/g+anOnyf7tPf73zfcplAA/lOiLupjo235fuNT/l2/Ntf+5TNjPE2379AD/m3ItMRJX3U/e2xN33P4qE/3v+AUACOuz5m+f+5TPm81/wCCno+/ftX79GzY1ADPJ+VF/gSib+9uXfT5trr8qt8rfx0Imzf/ALdWBF5zQ7Nq/wDA6cn76Xd/BTX/ALu3ZUqP5K7flT/boAZ5Kuz/ADfdpv8AFtXb/uUJ/Htod/vr9yjmAN6w7P8Aa+9QiS/99NRc2yvs3f8AjlO8neyfM2ytQGpCu7bu+7/BUrp/s76Zvi3Oqsz/AO3T9n96VtlADNi+Zu3fw/cpvzbPu/x/cqX5dyfMtMT7+779ADPOl3vtWn/M+xm2o60JNvV1/jpr7k2bloIJdkT7PmV3odGfZ/fofyoZYW/vN82+h/nbbFLvSgAd2hT5f71H/Avn3fLQ+6H/AHFoR1m/h2UAP+ZPmo3sjOqp8/8ADQ6Pu+Vt9DpsTb/HQAQv5zN5vybaERn3LuXf/fpj2zbPn3fNT0RUX5v4KAGfcZFlXY/8Lp/HT/J/iVqld/l+X/x+mJM2/cy/98UAN+//ABNs/ip3kqm9qan8a/fSiF/4aADeu7duoeH7rStUqPsX/llv/wBumO+/Ysrb/wDb20AN37E+X5PmoR/l+VaN+x33r/u0P8mzarPu/uUAMR5fKf8A2qfC++L5fv8A+3Tkff8AeWh085KAH79n+tX56N7bd22mJ5qRbW/4Dvp/3F/26AGI6zb93/fdD7t/3v8AdoRPldm+/wD7FK6b0+Vv92pAd83m7dv3aHdU/wCWVM2fvU3f990/zmT52/4DVANf52/dfJ/sUn+3t+dqfvZ4naL79Gxk2f33/wBigB6OyI+2L71M2LvRml+en7N/3fv0zyf7y/PUgDuzr8v3P4qN+/7qb3o87ZB93738FP8A7m5tiUAGxn3t/d/uVD/D8rU+ZPO/2HT+41Gxk+XbQAQusKfdb/gdM+V3+b/vupk/jZlpibXf5WoAZNCsy7d3yf7dPhf5kV2+Rf79PTd8m3bTNm/+L/gdAA+35Pu09Ho37KdD/s/doAi+5v8A7lGxX+anv++3Lu+Sj5UTczbPmoAYj7EXzV30fL5v3f8Acp+/91/sfw0b22Pu+5QAzYu//do+REf+/R83ybtuyhEZEfay/f8A7tAB9z/c/i2UfN/Cvz1KkPybm+//ALFCbX3xfwLQA3fs37qETfv3U7Zv+82yh0ba+7bQBF9yjZ+9epoUZ33L8+9vuUn3Hf7yN/c20ARP/Au3/gaU/wAlndlX5Ef+OoXdkl+Vd+//AMcqb/XK/wD4/wDNQAIiwxbdu991O+V9lLsihP3vu/wUn+3toJGvumb5fu0PC2z5f4P4Ho375Xb/AGv7tOeZfvL9+gBqfJ9779Eyb/mpj/Pv3ffp8KbP4d6f36AHOny/+z01H2fKy7KETyX+Vt6bqds3/My703UAN+b/AFvmrvVqE+d03I1O2Kjf7G6npu3Pt/74daAInfydiq1OeFU+Zm3vT/4v+A0zZvfb/HQA9H+V5P4/7lM3/J8y/f8A9mj5dr0/5vk37k2fwUARfNM9Ofd8m356fvV/m+VN/wDBTEdU/wB+gARPm2t8n8dGF837tD7plRv4E/v02Z2+9t+SgBzwq77t2ym/f+83/AP46cjqn3tyUfaV2/KtBQIi/wB2jZ837z7lP371Tc3/AAOmOm9/vf71BI3YqS/xbP8AepybX/vf770/yfufef8A26H+Rdu1kqCgd13J/G1MfykVP9+mujI+7cuypfJ3ujVYB/Dt++n8NRbNjov8H9ypU/0beu35N1M2M/3du+gCJ/nT5tyVYT99v2/w/wAdV3maHYs7K+9vl2LUrw7H/dSqn97fQAJ/Htpf9Ts3fc/uUnyOr7fk/u0/e0K/eXZ/FvWoAZ5Kurt/45TYZlm3ssrI6N/HUsL/AGn5t2xP7lEz/wAKqv3vmTbQAze3+/QiLv8Amb56H+R/lXZu+9vp7/J91d9ADHmb+FdiU/Yro7fcf+Kn7/ldW/1X9yodjfxN/u0AP2bNn7z5KZ990X+Onojbt336i+V/mVtmyoAl3tvf/wBno2S/xL89Hy/3m/36E3P821v996ADzt+z5v8AgeyhNzt8zUI67kZV2P8A3Hpif/tUATb96/e3/wDAaY5X5Pko+XZ5St8/+3TEf5U+X7jUAPTb86/980932bNtQojTN5v3E/26e6f7Pz0AG/Zv3btjfwUfK/zbW309/kTb9+jev+0j/wByrAhd1/76prwtvRlXZUqfPLu+Wn/aWT/2XZUAD7n2fNsqF/8ASUT5W81WqbZ9zarUx4fOf918jf7dWAPcy3PytFUqQqn/ACybf/DT9m/7zfvaEmb738G75qAKj/e+ZdlG9UV1/j/v1YfyvN/26bsid90qsiJ/co5gIdkW35lbev8AHRs3p8v36sbFmbbQkKo7qzUcwFeF96bW/wBb/cp/k/f82VX+b+BaY6N/sps/jqZE3pt/2fl/26OYCKZPuKv3KR0b5FX5Km/g27f97ZR8qVYDHRU/e/N8/wDHTE/2l2f7dPuU37fKb5P77090b5G/goAZ/vbqY7/PtX+Cpn+RtrUzZv8Ami+f/YegA3/ut2//AIBTPmhVG+b56ejsnytErpQ/97dv2fwUAPd1RUVvuUzZK/zbvkajzlddrKuz+5T0T59q/coAh+4u3a3+/Q/yS/ulZ3/v09N03zbfko+0+SyRL/F/s/coAPJ2feZn3UPD8+5WqWZG2JUXzI+3d9+gA+R/73yN8z0+aFv9arb0o2K67v8Avp91MdFT/bT/AHqAGbPO+7H8/wDDsof5327FR1p+xfk2tsemP88qbv8AxygBd8//AABf46R02bGX7+7+7Qj79/8AGi/wVN8yfxbE/hoAhd9+/wCamp8n3Pv/AN+pdi/xbaHTZ8tABs3/AHfkpk3ybP8AZo2f3aenz/L996AItm/5v9qnOmyX5f46fsZHRdy0x/n/AIf++6AB0k2f3/8AgNPd2dn/AIKfs+T5fvq396mTI29dv8X3qABEb59r76JkZIv9Vs3U/wCZF3RfIn9+oXT5f9v+H5qAH79mz5aZN8iLul+df4KZ8u9Nzb3/AIkqbyVmf5du+gCJJv3W1/ubvuU53Z9mz7lPeFvk3f8AfdM2fPtagBv8fzNsWjYyb2Vd/wA396pdiu6VF9xPloAc7tvRmoT7j7lV0om+dH2/JTYUVPl/8foAdsXYku3/AL7ohRZvmX7++h/nXav3Kb8235V+fdQA6Z/OdF+5sajyVdtrffX+Cnp9zbtXfUT79/yq1QBLvV1/uJUX8KeVufZ975alTd86ttpn8CKvyf7aUAN+banzr/wCnfN/e2JTfmfZ/fpzpsf5l/4HVgNR97/L89Dos33v9b/6BTnRU+6tD/x/+h0AV3RvN8r5tlPhRU+b5v7jVK/3NzUJ8jI38FADfl3/AHvkWjf/AHaJnbc7LUqbH+ZvkoAZs2U1E2b/AO9/cqVEV/4v4v46Zv37P71RzEh8qPt2/PTXf+Ff4qH/ANn/AIFR/vKu2oKD5t3ystG/79Su6/Iy/cambGT5v4938dWAJtRty/P/ALFE3m/J5q7P7mynuj/O3y/LR8yJ827/AL6oAiufNdHVfv8A996E3TbNy7HX+5T3m2Pu83f/ALFS/Lv3K1EgIfl+81H3/lVdlGxn3/LTfmRPmWoAH+439zd9+h32fKv8dO3qkX3V+ehPni27d9ADU/2lb/4mmJD89S7PJ+7upn3G+b+9QBEiN5r/AO98tTbP3qL/AAUb/wC6v32piQs7UAP+X53oR9+zd/4/TkRXXbu2bX/gpruyLQAfLs+Zfn/v0Qp5Py/wf36Pl2pt+d6Njf8AAKAHbN//ALLTXT76s3/A6dvpjw/98UAPh+867f8AeSmojfOq/wAFO2fN/sU3f9ygAT/a+Smf8skZqf8AM/y0x/kb5fnSr5QH70f+HelDw70/hpm9k2fL/wADofc+zb8ifx0coDnSf/Z2f3EpuxXfa3z/AN6pUm/i/wDQKa6f3W2fN9z+9QAJtTZ8rbKH3eajL/epj7f4d1S/L/E1AFd929PlX56e/lb3bdv3t9yh0V/9umIips20AH8abvuUbPOd2VVSn/Nuo+5/e31ADN6o2xmp+z7nzfJR+6RUo2f3aAH7Pmf/AMdeq7w/N97f/uVKnz/epjw/N/F96rAen3k2rTE3J8y0JCySuvzbKfsV0f8A3qJAMm+6+1tlCbk+8y0Ojf3d9TfL977j1BZDv37PlX5aE+T/AG/mqaZ97J93Z/sVDN87fe2f3dlAA/8AGv8Acaj5fNRvmoRG+7u+Sj5n+b7lAA7rv3KrUdf9un/32pmzfv3f79MCJHXe/wAv/fdSo+9d2756a6fxNtoTb97bVSAd9z/e/uU19z/Mv36d8r/79G9v7tQA1/v/ADt937yU5Hbbt/hWnunzPu/hpj/J/DQA1EV/4qd8qLTfvom35Eo+WgBj/O6bqfs/g20J/Fv/AOAUfx/eoANn/PWmb97f7n8FPTc+/b/D/HQ6K8u7/wBAoAds+T7u+mu8afwNvpyPsd/93+Cm/f8AmZf92gA3/unoRP4m+41D7d/3qc83y7d2+gBroqJtXbUOxv8AfSn/AH02/wAdGxv71ABsZ/4aYn8f/oFP2fO/+1R83m7/AOCrAY6fNu+am/LD977m6nf7TfIm75am2fP96oAhR9n92jYvztt/ip+zYvzfxUb1+7v2UAHmb9+7bs/hpm/yflb5/wC9RNMqU1PkuHl8rfs/2q6ACFP3v7pf956dvbftX5/7z1FbPK8r7vv1LN9z+49AAibE+WVXRPvfLSvttnRdvyNUu9fnX+5/BQ/3f7if7dBAx4f+Wv8Afb50psyb/mb7lI6NbfNKzPv/AIEp6I2z97/3xQAb32bdy7P92hNqKirtR6Hhb+78if36PlRdu35/v0APheVEdd2+mfM7/wBz/Y2U9NuxPm/3qNi7f3n3N1AAm53fa1OdN/8AFsf+/Tdio/3vk/v07Yrr9750oAiT+8zb6eifLup2zevy0ff+Vf8AfoAf8z7KZvoRG/vbKf5KzbFVvu0AH3/m+Won+7t27Kcn3nXd89TJQBCn75nahP8AgOyj5fu7W2f7FHkr/wDYUAPfa+zbTP3v97Yi0fcT5fk/26m+VG3bt++gCvMjO6bvkip2zZv8pvv/AHqf5zfOu7f/AL9G9dqf36AIk3Ps+b56em15fvbKld1h37W+9/fWmI+yL5m/8doAN6/eaJk2r/HR8uz5W+d6l+VIkba2/wDv1Enzqn9z+KgA2b96+Yu/+5THTetWH+T5tq7/AO/TX3fd270b+NKABIW37l+d6H2u33mpibvk2/8AfFG+X+JV2UAG/wC5/B/uUb9n/fVEn30p7/f+7QBCm52/hTbU2/COv+19+h3+b5VWnJt2P/B8v36AG/3Nq/8AAKNn3Pm2Ufwfd2Iv8dG/e7v/AAbqkB33/wDvmmpDsTd/BTv7ny7Hpo+4/wB6gBn3E+an7FeLdR9/ZQiIn++zUADw/wAK/eof/RkRd1MmuV3fe2f7dMeaJ/l3K70ADoqIm1fndvmp/wB99rfc+/T9i7U+ZtlGz+6336AIX3VM8Pnfuv4P9ipflf5XbZto2Nt+9QAx9qP83yP/ALFN++9D/wCXpib/AOFf+B0ATbN7p8zbP76Ujp93b9ynw7t25vkb/bpiO3+y/wDsUAHyI/8Av03Y3m7lb7lSuivv+XZ/sVU37Nyt9+gC2829HZV+d6i+4yf3/wDYodJU/wCBfx0Im/5t38VAErv8+3dsdKY/zqnzU3+F/lbe38b0590KJt+dP9ugBr/famP5u/au3ZvqXYqL91vloR1+SgkHRdvz/P8A3qNipE+1qH+dPl3UqIrr96gBmxdrt/G9Cbn+5u+X+5TtnyJ82/dQif8AoVADU3PLu3N93+7Tn+dU/gpX2u7/ADUx3+bd9/8Au0AO3q6fNuodGTZ833qIXXa6t/e+5Td/y/KtADnhb7u7+L770fxfK2+hElR/u/NT02/PQAfM/wDDvof9zs+bZ/BQj/8AAKY+7dt/8c20AHkq/wB7/vino6uv3f8AeoRHf+DfQ8395dn+4tAA77Ni0JtddsrUTJ9/bQ/z/LL/AMBegA2KifNTNi/eX7ifeSjZFt+Zvn3fLR9x0WVvk/i2VABs++3zbFpqbppflp32lfur8n+/Td/8VWA6F2/vbKf802zd87/w76Y/z/Mv3P4qmeHfsZaAIZt23+4i/wB+nvMzpu3fxUO7b3VW/esvy76fDu+yosjLv+5v/v1ADPvxI0vz0xE2Ju+5vam/LNKm7dvWpdjPKjL9yrKIvJ+/Kqt/v1Kjr91qJk2Om5vufx0z+/8AKyJ/fqCR7oiJ8rfJQ+3Z/C/+3T0/1W3+D+/TNqom1vuP/BQAz5furQjtvTd/33tp+zYj/wACPQif3qADyW2uvy/79Hkts+993+/TP4vl+en79i7f42oAi+Z/9ynPu8rd/B/co+ZG2/NT/Jbf975KAKV/f/YFiliX53ZN2/560pv9a+3aibqrvbK8W1l3/wCxTXdodn7rYn+9QA7ZvT5tu7d9+pn2pFt+5TE3bqf8v3d33KAHbN8W75arpCr/AHW3/wCxT98vzL9x6Hfeybl2fK/3KgoiRGf/AHKlmTyXTb/do+zL+6Vd3m7/ALlDpL87N99P4KABP3Mvy/x1K/yfNVd32J83/jlP+dH3f+h1YcwbJd27+41PeHf8275/4vmqFLn76uy/e+5Qkzf7j/3KPeAm2RbPl/g+RqY/yOi/KlGxtu1f46Nnz7VX+H770ASvMz7P9779Nff95ZV305NyJt3fJTdio6f71AEPkyvsb5t+6pkRvk/jSnW25N7f7VCOqb/lX5qJADp+6Rm3bnb5UpvzOyKytCn8ND7fu/w0Q7nX/YSoAH3I+3bs/wBuh0bf/sUP99GXc6U7fvbb/wB81fKA35dj/LvR6c77G+VWpuzf/eRE/goTdN839/7qUcoEv31+X5Kr+SqfNT9nyp/sfwUbNmzb9z+5QBC6fuv9iptjJs/et5W37lMeZoUf5tif36eibN7PE27+/VgOhddm75UT/bpvy/I27/e2UxIW/wBmhE+4zf8AfFAD3+R/vf8AANtQ79mzay71p/2lZvlb+Gh0X7u5aAJt6vv2qvz0xPkdF+/TG+/THd5l2/L/AMDoAf52xn/v/wBypf4/l2/7j035n+XdTHRd3/AqAJX3f8AqL/lqjfxr/fp/k7ERtrf8Ao37E+VW3/7tADEfzm/e/In9yjeqfLt+SjY27c1Sv5W/d/Gn8b0ANR/mf+438dM+0qn3m+7/AHKf8zy7v3ez/Ypjw+dL5qt/wCgAeZv4fnd/4Ke/m/PF/wCOU5PnR/uu/wDsVFsZNi0AM2b9n3v9/wDu1Mm372756Z8vybt3+5R822gAd9m+onT/AJa7vnX+Cpdjbfl2vvpvzJv+VqAE2S7dyt8lPtvuv/f/ANumJ5qfdb/gFD/+Pq336AB/kTd99/8AYom835GVW3/xJT3fYybfnemb2+dfv0ATP867mXZtpiOvybv9mmPu+40v3/vfLQifK23dQAOnzP8A3H/uU15ovNRF3fI2z56c/mwun/oFN8756AJX+dvlpj/JtZloT5Jd0UvyU9N21GXb/tJQAxNzr935P79P+XY6fK9Dzfutu3+Kq+z5tv8AH/u0ASp8n3l3r/FT/wC+sX3P79Gzevy0fN5v3vvfdqAGJDsbb/4/Q6bH3b9nzVY+5Em6ovlmX7mx0oAi+5L+9b56c+7727f/AMBp+xtvyrvqJN33vlT++lWA5Pu/N/FU2xdiL/A9MR9ibfv76PlT5lX5t3zf7FADH27k2t8i0XP3dyt89Gxt+6Jfn3fcepnmTb8213ZvmoAr+c33tu+pf4/m3JTPv/w/ItGz+L+9QA90XbtT+99+jY0yIu3Yn9+mInzJuZfkp7/61Iv4F/uUACJ+62t9+mb97fM2xG/v0JDFu3fx093+VN23YlRIBkyKmxv46fvV5fu/8Do3q+/c2/8A2Eo35V9u7/Z31AB8m/8A2qb9zf8A3P4aR4Zfv/8AoFEyNu3f+OUANT5Pl/gX+Cnb/wB7t/8AH9tH8Xy09N38LUAMd13/AC/c/vpT/uLu27/noTduf7u+mb2/u7E/26ADeruny0fNu+78lTJRsldX3f3vuVZJX87+Hd/F/HTk/j3/APj9TJ5T/K3yUx3+fb9+oKGIm9vu1F/yyf8AvpUu/fT4fnX7uxP9v+KrAZvbyv8AgVPfa6f7dROlO3p5X996gBqfJ838e6nfc/4HQ8O9Pm3U3eqN/coAKd/33/uUb1Sf5moeb+7u/wDiqsAdF81PlVNv8FHzJ/FTd7JE/wAtCPvV1XbUAO86Lf8Ae3vTXT7/APt/PQiL/D9/d89O+V0fcu+gBqbnidl+RF/g3UyZN6J/vU9IfmRlX7tS7Fmb7yp89WBX/hRU+5u/u090byt1CP8AI67Pmo+5u3UAGzev3aZsZNir9zdUu9X+7uRKH/8AHKABH+X5VqKFGd/937tCO3975Ke/8fzffqwHbP8Avum+T/Du/wCAOtOhdd3zNsqJ/N3fdqAHv9//AHF/gp2xvkqJ/wC781P/ANSvytVgDvvf5lpiIv8AF9/+5R5LPLtVo/8Afen7PJlTdUAM+/8AL9yn7Fh+VfuUfff7vz0edKmzdt2UcoDPuP8ALT97bU3N/wADpn+pTbt+Sn/6v/boAZC+xN1PT+P5vkembG37V27H/gpjvsiT/wBAqAHo+zfub739+hE3/L9+jy4/9umP5v8ACyp/sUFj9kUPzf8As1COrq/y76fs3r838FMdF+99ygA+5v8A/ZKf9xf9iod6o33amf8A3dlADHfY+6on/g2t89O+5838CU/Z89ADG/jp6f8AfFMfc9vt/uNT0+T+9/uVYDPvt/co/wDQKenzsm2mP87Oq/c3fLUANdPkSnf7PzU902Kn+3UW/Z8q/O9ADH3Jsba22nv/AN8U50Z9m776/wAFROjP8y1YBvb7v8H8NPf+Ch/k+anP86fN89ADf49rUxERKl2U3Z8lQAP9/wDv0I/zotO2Ns3037n8LUACbfNo/i20z7+/b9+n7F+f5aAGf7P+19+h/wC8vz/7lPRFp33N6fx0ANT/AMe20bNjf7bUzYyPu++9D7n2bm/ioAERnT5/vr92hNv91v8Afp+9kd/l3pTHTZ8275P7lADPm+Td9yj770/5ni+//wAApiJsidaAB9rptZf+AVMiKn8NM+/8v8FP/wCWW5fuV0AHkrD/AL9MTbuZmX5F/jenojfIzNvepd/71FZPk3UAV5kZE3fxpT/leLa3zv8A36H3Pvb/AIHTIfkXav8AB/47QQPRN6/L9ymJD99mZXf+H/Zp8O7ZTpoWRv8AboAb8xV2/wAvQm1/m/u0O7JE60I6+V9756AHOm+LdEtN/gTctM2bNjbqfs/2vn/uUACfe2/+P0bPm+7RsZ3Td8jK1O/5aurPv/36ADYyfxLso2MjI26n7PlR/v8A+xTPuO/y7EagB+zfs3UP9/5d3+5U33/urULwfcbzaAIn3Ir+V996c7s+xf4KsJufzW+X5P8AZqLYrrt+bfQA9N22j5k/3KY6bETb/B/com3eU7RN+9/h3/cWgA370+Zmof8A8c/v0b9i/uot/wDe/wB+n75fvSxM9AAm10+Vtn96mO/y/e2OlCfJs/uU93VGTbtf/foAhP30qZNyfe2/e/jo+Xf+6X5H+7/s053+VPl/3qAGonnb9zbE3fxtTPv/AHfuU94V+dmpyOsKbl+/QSNd2f8A2P8AbpiJvT5al2b2pqIv3N2xKCgeH5E+Wh/kZ2pj/wCjfxfJ/sUJ/uf990AOR9m9mbZS72+8q70p38Py7djU1E3/AC/f2/wUAORP9r/gFNd/OdF/8fpj/J8v/s1SwpsT+5QA+FFRdu3f/tu1MdPJf5W/26HRvn2/+g0QvsRF+X/a30AP2RzL825KZvi/haiZ5XT/AHqbvVF+Zdm9qAHO67E2/wDfe2m7Fd925vl/2qNiu/8Af+apfm3/ACr8lAGZ5K3j/vW+593fU0OmwW0srKvztVj5Ufd/HTvvxJ/sUACbYf4vko+XO3+Cm/L/ALXzU7erpt+/QSPf5ETbuT5qY77Jfm+5/sU9HRN6qu9/4aZ/Htl2/wC/uqQBH2N97elPfbt+9sf+5TXT7m1W+b+/Sfwo1ABv+XZ99/8AYoT7z/J8+6n7Ghpm9klTbQAeS275l+f+/T0dXidfl/36N7Pv+X/vimbG2/MqpQAI/wAqf7H3af8AN5u7+9T32uu37j/36ruip8i7v9+gBzvsf5qH+fftZXT+Gmv88W7+P/bo37NlBQ7f8lN+b+JacnyRbm2/NR99Pvb0oJBE/u7v9yh9qL8zfe+7QkK7kZW3/wC/Rv8AJ+8v8VAD0+f5WZUdvu76YiN5r/N/vUIivvZd2/dT3+dnV12JQA9IdnzVUuUVIkbd8+77lWEdfK+WX5Ki/wCA/fb79ADrbc8G5tvmr/A9Cfe3N8m6noio6Ky/+PUx/n/ioAmSFkXduXYtDpvi3bvv1Cn75fvVNDCqNuZqAIU+RPmbfT9/z7f/AGWn7Fd33t9+mb9jfN8lAD32v/EyUzfFvdv43p6Pv2MrfcoRFT5qAIfn+fdu2P8AxpQ+6pti79y0PDvb7y/LQAzyWT5m+embPm3M2xKfCnzo3m/8Apjp5PzKv/AKAH7POV2X7iUxHZ/l3b6mhmiddu7Y7NTJng37VZt9ABC7PKi/wf3Kenybt3z/AO5R+9d/4ae8OxH2rvoAhR2T+Lejf7P8VGxf4t1PT733dlCfOj/+PUAHzP8Awqifw1Cj/O/zf8Ap/nKmzb8n91Hod/tKurbf+ALQA/Z5yfK33f4KZ8v8TUzztifeqZH86L5vubqAGLt3fL9z+Kjyfm+X5E/hoSFUd/mo2b/u/P8A8CqJAM2NvTdT/uPtof8Au7m/36fsV0Rfv/NUAM2L87Kzf7lP2Lt3bac8Pkq67vn/AIaE3Im2WrAajr/Cq791Mfz0XdT/AJfn2fcp29nRFX56CiJH+/8AN9/7tCO33f8Aap+zZ8zL/F9ymbFmXd/dagkJtrrt/jpjo235tv8Av0/YqNuX53/26f8Af3+auz+7UAMfynbdu3p/6HUzurp8q/P/ALdQpt3/AHafs3rtZqsBmzZ92mI7fNu3U90ZPvN/FR9xn2/P81AD9n3P9uqjwteO8Svvfd9yn/v5pUiVWhdf7/8AHTHtrzzdqxKj/wDPWgCxs+dNsXk7V+anujb/ALnz/wB96rJMyO/my/8AA3/iqy+52T5t/wDtvVlDPuf3t/8AsUbNjfN9/wDuUxN3z7vuf30p6JsXc38P9+oAHfZF/tvQ77F+b79WPOgTf8vz0z5kRGXyn3tUAROnk/6ptj/w0/zmf7y72/iepXf5U3Nv/wCAUIm/5vuOtWBXTb5szbm3v/f/AIafs2RO25X/ANhKE2p/Czr/AH6ds8l/9h2+5VgRIjIr/wBzdT/JleX5fkVFpzuuxG/gpr7d3zN/33QA5Nqb/wDaofbu+amb/wCL+Gl/goAdv3/99UOm/Ym756Pl2bvm3UbNj/Mu+gBuzfsZfk2tTvm3/L/wGmpu3bV+/u3/AD1L9/7u1KAGbGRvm/4FRv3ruX7n9ymvtmRPm+f/ANBod/l27vn3VAD3Tf8AdZUf/dpibvvP/wB90bHd0/uUx/vfd+T/AG6sB77nT+HZRs/ur87UIiu+xfk/36HRn2bX8l0/joAZv2fM33/9inu/9xv4qP8AU/JuV/8AgNOm3Qom37lBI3YyM+1mTdQnyN8u3/ap3nK/zK2+m/M+zb/E3zUFDt/yv/Git8uyovnmX73yUeT8m3zdnzfwVYdP4lZqAGff/i3/APAab5LQy7v4Kd8qf7dV9/nNtTcmxv46AJn/AHLpt+433qHh37G+5SQ/Iz/NSpu3/M2/dUAG/Z/Fv/4DUO9k/wBynzIyPu2/J/fp/wAybGqwIYU3/wAXz09N3z/N5z/3EqVN3mu3yom37iUz/lr8tAETpKnytt+99x6PJZN+779TI6w/dXZ/v0ff2Ku75aAGfKmxfleX/wBBoheXzX27f9+iFFeXarU94fm/df8AfFADNnnb23f+O0IjQ7Pm+89COqb1emfLu+ZdlAD9+xtq/PTNm+JNq090+R/lqL5d33vuf7VAEqQq8X+3/FTPnR9m353p+/eu37n+3UvzJ825agCvs2P/ALlP2M6f8Cod/wB/u2/f/uU+Ha8W5v3Pzfx1YDE/ct87UzzldHX5qmmTzpUVdr/N8rvQkKI21W+/UAD/APLLd8mz+OooU+d9zf7u+pXdtu1lb/gFMT+P5fk/v1YDN7fOytRv+R2b79D/AH9u3en+xT0f+Jtv+zQBFvX+78lOhTfKnzfJ/E9H2lnf5vuf39tCbnfav3KAH7In+VWbelMRGR/9Vv8A9uptkUK7V+7upj/c2/coJCH52f5f+AU9P3LbVb5P9umJDvXcv/fdM+ZE+787N8tQAOm9v4Up8Pyf3aN7feZfkoTa/wAq/cqwJd7eV86/Ju+Wot670+X56Nmxdu7e+75tlP2ffqPsgCTfvXX7if7tCP8AO/8AG/8At0Jt/j++lRecv/PL56gCV3b7235P9imfN5W7ayOn8DtTPuRJ/s0+2dn31ZQJ8m/b/wACp/zP91fn/wDQKH+5TPuPu/uf36gA8lvuy/8AfdPh+Rf76NQ7q67f9r7iUzZvTaqtsoAf82/d/B/sUzf/ABNu/wCB0OjI21aE3P8AL9/+7QAfMkv3vuVF8yS/f+epfuL/AHN9H3N6/c2/x0AMT+PbRv8AJdG/gf7yU9NqL8vz/PQ7qn96gB/yu9Md9iJ/foTbsT97vf8A3af5K/J83zrQBDvZ02/Nvo8n5EZqen3PurUSfx/3HoAd8qfNu3p/sUQu3z/L/wADp6OrxbV20P8AP95djr/cqyQdP9qhEiT7rL/wOhNqb/8AZofa+xvuJUFDPs2zf8y03f8A7FO+V1+7T3f5fmZaAC2/vUx32P8Ae3/NRvXYm3/vij5fn2r/AL1AB9/5v42am/P8/wDc3fx077j7lX5Kf8sy/wBzZVgMhTY/y/coR/vs3/AaHRdyfM1GzZ821v8Afo5QGu7fxUJ9/wC6u9P4Kl3/ACK333b+PbTNn8VAD/vp821P9imO+90+ZdifxpRs+ZN33Kfs2O+75HoAY6eS33qH2uvy/wDAUprvs+8y/NTv4EZf++KAG7GTf93/AH3pj/Js+87vT9+9tr/f3UeS27733PupVgO37P4aim+Rn/8AZ6ldPn3fc/vUXMPz7fv0ANd2fYrN/wAAoT733dlH3Pu0bG3bv4/9uokAz7lHk+d/d/74qVNu19zfPv8AlqJPvP8A3GqAH/M6P/s/dpjou5P79P8Am3o38FMfc/y/LQWGz7+7dspkP39v3P8Afp6I3z/x0P8Af+VWoAHR5vvfwUxE3r+9+5U3zfw0xNzt92gB+xf4VbZUP33+Wn72+9/BR9x0+7voAN7fd/jo+4v3aYnmulPTbteL5asBu993yqtOdFdflbZ/t0J5Ttub7n9zdT5k+X5f733KAGIio/8AfoT777dyUbPv/N86f3Kfvbd8v/fFQBDUn/xVO372dvvvTHRkT979zfVxAZs3/e/vU8/x/dTZTERk+9/4/U3y7PvUSAr7Nmz+P/boRGp2zf8A76UJ8j/M3yVAAm751/go3/3fnehNu/5fkp/3PvfO9AEToybNrUxP49zU9/np33N26gBro3yNSfNt+anvtdaEmX+H/wAfoAa771of/VJu/vfwU/8Ah+ak+b+L/vugCL+H7296e/zp8zfJTE+SX/Y/v0/5X+agA+V9n/slDo25G/g+5sofc6Jt2pQnyL92ggPub6d/faotm9qf/Fs2/PXQAJ95F20ed8/z/c3fLTk+/wDe2U/7jbW/77oAY7xP/F/FTfmhdG2/eanb/J/1X36Hf5k+bY6/wUAP3y/wrseq+9kb72/5qlR/v/30b7lEyNtT5f4qAB3Z/vL8n8FNT+9/6BTtlEzqiJ/6HQA3fvVF/i+/Rs/3t9EKf7O9P4Xo2MmzbuoAl2bF3NTNkSL/AOzvUzo23+4/9ymfLQAze33Yl3/N9zdT/OZ/3Srv2/d2UQ7trt9yh32fd+/QAJ867fm+Sno/31ZWof8Agi/j/ipHRkb5l+RqAFf/AK6/PRv/APHaYm113bN/+3THSX73/fNAD9/zfNRvVE+8u/d9/b/DQ/z7N3zv/FT0RU+bd8/9ygBjvs/vPub5al87euxt3+/UXzO/+59yh3bZQAQusyuu350en/xbdux/79MhSKFnZfv/AN/dQ/3kagB/yo/zf+OLQ6Mi/e37qPn3/wCxTP4UWgB/yunzbdn+3RMioqbf++6PldEpiQ7/ALq/coJJXRX/ANVu2LUX3G+b79S7P4drbN27ftqLev8ACyu/+3QAP8nzffp6bX+bbsd6Z529U/dU/e0z/P8AO+6goYiKjfep/wDDt3U7fsd0b+9Rv+V/u7KAHukT/dZtzr9+mJCuxGZvk3bN9P8AmTZtWn/M/wDEtBJC/wB913b03fwU1/Ndf4d71KiMjN93fRs3y/eoAiT9z8v36d/rlp/+u+X+Jaie2Z9iruoAN7P8q1K6NsT5qYm3d/Fvpr/e+Zd/zUFDptv3d2//AHKPuLuVvuN8tPR9iPui/wB16ZsX56CQd2dN1Nfdtfb8lORF8r5fnoTaj/M1AAm6GJN38f8AHRv2PuZfk/hpvy/xM3+xUu/Z97a/92gB/nM8X3fn3VDvV4kX+OhNzs7fcT+5Q/z/AHakB83yf62Wj+4vy/I336Ym538pl3pT5tv7pWX5KoBmzfu2t8/9zdS7/wB18q075fvN/wB8JQjq6uu356AGfK+9m/4HR53yoqp8n8VN/ufL8lDps+986VIDv49y/co3ruTctHy/Oqxffqb7Mn3v46AId6u21f8AvihE2K+1Nnzf3qE3/P8AL8lTQur/AC/7VAEKO38Xz/7i09P7rf8AoNGxkdN27Y33aEdU+62+gAT/AIEnzU503/N9xKX7TsZPK+/TNjO3+xuoAET5P3vzpu+WmTbdibGouUneJPIlVH3fNT3dN/7qJt/3/koAfv3vt2/PQ/mom7ZspmxX+bds/vJT0dvk3r8j0AM+V5dzNQ7r867f/Hqfv+T919z+5ULp877Vb5/vPQA9Nvybvub6ESJ0+82//bp6bXi2/foRPl+b+FvloAciRQp/sVFM67f4k/2KivJorZPPlbZF/E9Sp8jrLFtff/HUAE3z7Pl+T/Yo2ffbb/8AZUI+y42syo/9yiZ4kXdvZ/8AY20SAZ99vlVk/vUI7JKi7V2LT/vr83yP/DTEff8AK22rAm2f98N/BTPm2uyxf/Z09IV3/K3z0I+9vIXbCn+x/HQAzyVf+Fv79PRE3fKzI9M/eoqfx7qEd0V9v3KAB5mRU/26Pm2fL99/vpRs3/8AxdPhSKZ32/Psb79AEXk7/wDcVql37In2/wD7VO/3Wpr7du5vuUAM/h2yr8lSvD8iKv3P9uovlTfu3J/v0/Z9/d86PUcwAkK/P92jY29NvyUI7bXZVXZ/co2Lu+98/wDvUASw7k+788X9+mbIn3/Ns2U3eyfxUxE2b92599HKA9IWd33LvT+/RN8//AP4Kc7sjfe3p/cpu/zl/wDZ/wC5QAbPuf3KHh2b2WjYqJt3fepyeV91vuVADX+dE3L8n8LpR8sP3fuPTvJVF+WWn/L/AKvdVgV0Rv7ypT/9d9753pyQ7/m/uLTdjf7n+/QAJ97bTHRkZ13fe+7UrpKjfNt2J/HTdmz7275KABEaFf8Ae/8AHKPl/wBrf/t0O/y7l+//AHKH3OvzLVgG9kb5vuf3KH+f+LYm/wC/Rv8A71O+Z/l/9DWoAbNDFu+78/8At0xElTZt2v8AP9xKfDbN8/8Ay2/vUxHl2/8AAvmoAlRGdXZfkeh4fm3Svv8Am/gqJJtny/7VSvCr72i+d6AGw+U+9mib5m+5Uuxdvyt8i0Ijfwrsf+JKZMmzZt+d2qCg379/9+je2/5fuU1PuP8ALUqP8iK33/4askZ5OxP9jdRvl+dV/wB+hE++0v31p/nRfw/63+5QAzYyMjffo+//AK2nojOif36e6fOnz/PQAx3V0RfubKi2fOn3nb+F6ciKm9W+47fcof5/uvv/APZKsoNmz5lbf81P+5s+amb2RnX+CjY299su96AGv9/av975nenPNsVP4KN6o/z/ACPQ7rvoAE27fu0Inyv8uymv8n8Wxqd8275P++KABE2L975/79HnL92X7n9+n/Kn8S/8AoT7qNQAyFH/AIf4f40p+z5H/wBn+/R83/PL+L+Cjfs+Z/8A0GgBny/PuX77fNTdksP/AMW9O3y7f3S/I9Hy/O277/3qAKSX7/avIa22On8dXXdk2My/N/cSh3+T5m+833Kfs+R9rb/moJHu8T/6qX/ge2mfM+/dt/2no/2v46PlZ/7/APuVAEWzf/F8n+xTn+6+1aNjfPub5KH8pF+X7+7+OrKGo6/e27Ho875flX56f5ypsXb/AL1OdPlRf/QKAIkm2L/Fs3fx0z77Ozfc/hSpfJb5Nvz/AOxUWz+FqAH/AOu2Kq/8DpyfuWT5l3/xJT9kX8P3/wDYqJ3dGf8Av0AD/Pv3bUf+5QiLN8zbaNi79zUbP49tADHufO+9t3pR8qbN38X9yhJldUbyv+AU/wD5bUAHkxbn8tv++KNjfxbaHh3/AMNMeFX+99/79PmAY/mun3vkqu8LO7/3P4Uqxv2f7lTIjP8AxfPWYEOxtqbfv/w0/fEjbfm3/wC3/DT9mxP3v3/79M2fJ8330/v0ASvC2xm/hWov9d/B/F9ymbP3X3vuVN825/7lABv37P8AZb5qEf5fNVf9hd9O2RIyUPMiL91d7/e2VYSGP/qn3f8AAaakzIu1tv8As0Quz/eX5Gp+yVFRtvyUAMeb5Nu7/eo/uLT/AJXTdt/4HQ8Oz5qCRiOqI+6np93dt+T+GiZ1T5vl/wC+aE3uif8AoCUAG9v7vz0yZN7/APAqfN8n3aYm7+L5P9uoAZs8neytUqJsXdtb5vvU1Hi+7tZ/499PS237P9n+BKsA2fM+37lH3ETb/F91Kc8Kw/N8yU2FFd9rN92gB3yonzfJuod/mT+5TU+eV93zv/DTHm2NtZf+AVAEr/J8y1E+5H3fLsodGdUZVb51+5T9nyfN/doAHTfv+7s20xE2N8vyJUv8Cbm/3ai3rs27vnoAlf7m9W+eooXaH7zfO7ffoTam/b9/dUyfdRN2/d/HQAxPvP8Ad/4BTH3JEmxqen77f833aYkzeU6uu+oAZ+92/P8AP/t7qeib3+X5KH3fK67Up/302tu2q1BQzzv+B0yZ/lT+41E3yP8AKlD/APPL/vnf9+gBv+pZ9tOd/u7v+BU3yfJf/bqVPvu3+1QAxPkb/b/hp6ea6bty7P8AbodFfYzL89M2fvflbY/9x6AJt8W5FRqN6pvXb9yoX+Rv9ujzmdUVt2zd99Gq+UB+z97t/g/2KP4vlpuxkf5GXfUuz+8qv/t0ARfM6fw/7KU5PKmRF/jSjf8Awru2f36eifN/cf8Av0EjH83+FWpvnbJUb+NKldGdf4t9MRPv7vno5Shj7nbcq/P/AHKfDMm51lZd3+xQj797f8tdtRfY/uMtBITbt7r/AJepd+9UZV2f3qb9yLd9/wCak3xPsRVb5/8AxygA/vtT9/yfd/74amecvzrS/MjJt2/7SUAS7Nn/AHz9yokddv8Af/2Kc7tCv+w9G/76qq+b/DVgMR2fe333/hp6ffT5v953omf5v7j/AN9KHh++333oAY/zr8y/PupqQtu3LudKcn+q3f8AfNPT54n+9v8A9igBj/Ov/slM+5L+9anu6v8Adb5P4qE+f7zfxfLQATeU7O3zPQifun2/3qf/ALMTfxUxHV961BQ19qbPlpyP9/8Avfw0O6/OrUfcfc27/fqADyfv+bu3rRC/zuzfc/uU2bc/y/7X8FS7/lTdQAzev3NrUPtenw/3dvyUfZvkf+N93y0ARfc+6tG9k+9t+9TNjfxbnSn/AMH+1uoAPubt1EPz/wD7VCIyO/3vmof/AGqsBiJ821fk2tRR/c2fPUrovyUAN+4/y0fKi7vuf3Upny+bu+//ALFPf+9t+SgBmxf4aHdn+ZfuUfN/Dt30/fvT+5/sURAYn+1Q7/3aE+98y7/9ino6pvqAGfw/8Bpm9vKTc3z7qfs+f+5RM/8A33VxLIt7Ijr/AB050+X978j/AH9lHzOv3f4v7tCfe+ZfvUcwCpu2fLupH+T/AG6fvVP9tKET5f76VADPvt8q/JR/vf8AAdlTPt8pPl+dKrp8m/bQA7Z975qfD87bWb/cqvvb72xtlPX7n3f4vv0AO+Ten+9R9+nvtTZ81G9f++f46AGIm9/9pqP9llpXRfvNTkTzvl/goAr7Pvr/AHaE2/7lSumxqaiUAM+ZH27GRKejrt+61P8AlRv9j+FKH3O3y/8AAqAEmRv9zZ/BQ7tv3LR5373bT/l3vt3V0EBQ/wAipu3bf9ihHZPvf+OUf+gUAEzr8irtoR9i7manp5vlP8u//fohdXVNy/JuoAimhX5GXbv/AIvmqX5JnT5tn8e+hHX+8tM+4+1m+R6AH+Tvi/vv9/5KYnzr93fRsp6bt6KtAEKIu77uz/Yqb/ll8q/JTP4v9vd81EPz/wAP3aAH/Nu30Jvf+CjZ9/8AgRqH2ony/PQAb97fN/e+Wmb1fYzfJ/e2Ub96/wC2lMh2u+1n2UAPfY+/ym3pUsKb02t9z77PTYYVTeyr8jtR9x9rfcoAY+5H+T5E/uVLs+dPmpvnSov/ANjTH2/8DoAlR1+6v36E+/Tdm/Ztohdpn3Ku+gBjw71fcvz7qfvZP+AfP89Mfdu+7T9lAAjrMqK33KHRdu7+Cmf675vlqXZ8ny/98UAN371RalRIkpnktu/26akLPKi0AOmRvKf5tn+5RvlRHVlp77vnWVfk/wBimb97/K3yfw0AG9ki+9/49T5tr/N/G/8As0z+9u+f5qEh/i3UEhv2I7NTfmd9q7d7fPTnfYyU/wCXb/fSgqIz+5ulXf8A3Kfs2b9vzpTN+z5V+/8A7dG+X7q/I9SA9Pki2/wf3KNjJ/D/AMDpifIm1vn+b76U+Z9n+2iN8tBIJtT96zVEj71/uI3+1Uv8Kb2VEf8AuLUX/LLayq/+5VAS+cqbNv8A3xTPm3u27ZT32w/dZf8AZ30bG27v/HKADyfkdlb51aiFJfk+XYjN9+jezun7rZ/eqXzt6/N9/wD2KAGvt3bqZN8/+38/3Kfv+ejYyJu2/J/FsoAhf5G/i+f72ynvu2/L89CfvpX+89MfcmzbudKAHv8AuYk+X/vumbN/yt87/wANPf8A2vnpm9vkb5U+b+7QAImxnVlZ9lEyfN/v0/fL/C2xP92mIiv8235KAH/3Nu5H3Ufcb7tPR1+df46HRtiLQAzYz/M22pdn+7sqJN33WXfv+9voeH5Nv8H/AKBQA/Yv/A/7jrTEf767f++KPOZ9+77n9+n7/nepAem35NzbKhmdUl2t/C3/AH3T5pl8r7y7/wC5Tt6/d272/wDQKAGp86uzNTHTYn+59yn+Ts3/AHd/39lG/Yn/AAL/AL5oAIXZ0dZVZP8A2SmbF8rcy/8AA6e+51/ho3qipu+/QAx9qJ9zY9CP9/d/FQ/75/8A2Snp951VfnoAH+T5vv8A+/TNmxH2/JUux3i/hSovlR/l3f8AslAA8zbEVVp6bX+XbsdaE3U5/nZN3ybKAGwps3s3z7/4Kds2bNrKn/Aqa+51+7sf/YpnyonzL/33QA9/nf5l+T/Ypj7k+ZV+T+Kn7GT5aYnm/dbbvoAfcw/abd4mg86JvvJUKWy20SrBu2fwpT3837v8f8VP37Nu776PQAO7TMirtf8A2KPJ2fO21KY77N+1W+f+CiGFUd3X50agB7wq8qSr86fxJTJpv3u5v+A0+FNiP/fo2Mi7trOi0AJM7feVvk/3aX5n/hXf/u0Q7U+VVpz7dm7+OgCJ90L/AMPzMtS7NnzL9+okSJ3RfuOtSujI+7zfn/ioAHff/Dvqu+zcn8DrUyf+h05IVmXd8u7+5QAQzfN8v3Ho/jTcyv8A3UodGT7q732/NTURkXdt30AO/hTzfuL92mvM00T7fuf36Yjs7J5sXzv/AN8LT/JVP4aAGJ5T/e/8cp6f7KVCnzom35Eq2js6/d/74oAifd97b9ypU2v/AA7/APcofzU/1X/A0qvs8l/ut/31UAS/N8jbf+AbaHdf9yn/ADIjtu/ipmz5dy/Om779ADdjbt38FOh+T7q0I7bN1N3qn+w/9ygAeHe+75f9yh0RPuqqJ/t05NuxPl+9/t019s0/yr9372+gA+bzf4vK/ubqf/f2/e/hSk2M+/b/AN90fKnzfx/cqACF2mi27l+981Du33W+d3o3xQt91kpvyuz7V/3asCVP496f990O/wDzyb/eSmTf7TfP/cpYd2z5fvf7dADn/vbo0pn2n5Ny/OiNQ8Pko/mtvehJokb5V/4AlP4iiZHV9+1lT5vuUx32b12/8Doj++9M85k/h+RGqiRqJv8AmanedsZ1+Z/7tPd1fY67vn+9TN/2Z9y/O+7/AMcqAH/NN/Bsf/eqKb7+1lapX2u/3f4qH+T/AH2/goAM/wCx8lM+T722n+d/eof7jr9+rAZ8rtuX/c2U/wA5XVNy7NrUb/ueUuymfK8vzff/ALiVAD0RnZ/lZ9n8e6i5/gVV3v8A36e6fK+35H3fMj0ze27dtqwB9v3f9qmJ8m/5fv0s33NtJC+zYq/PvoKGv9/d/e+7TvlRv9b9/wDvrQiMjN/8TUXnN9o+Xd8tQBLvX+Fm30Puf7u2hPkT5fnfdUyI3z7fnqwIkhV2/f7v9lEpE3J93+9T081N7bvJT/do379i/wDoFAAm1Gf5fv1Em5Nnmr/D9zdUu9k+b5dlM+V97N8j/wANAE2/5dqrs3VXS2WFt3ms6fxJQm11f733vl/2qc6M7f3H/wB6gA2bG3eb8lTIm/e27/gFQujOu3cu/wDvvT0f/a+egAeFdn8P+/THf90m35NtDozyu0S/O1PTykbbL95qAGI7TL83yf7dP3qiUx0ZIv8Abo2N5X73/gNAD03PvWjfEjJ8u/d/tUed99V/hahH3xPEy/xUAM+433Vomdn2ful+9/HQj/L5TMuxfu76fsV2dd29/wDboAY7/On3qVNz7/4N9MRPs3zKzfe/jpzu3yf7VADfmRnZtyJu+/TkRX+Xd/33Rvbb/sU3Zv8A4d9AEs2xNnzL/wADpjzb32qvyffproz7Nvz7ac/75Nv/AH181ADU27n/AN6j/lq+1fn3Ux3VPvfPUrv52xttAA773/uOlK+77zKuymI6ony/d/26Hf5tu7/gFABc/PEm37yNTk3TI6s2z/cpqUI6/OvlbPmoAIYWT5m/h+5vqVPk+RmbevyUzZ8u7b/321V5n2XUSxfO7LvbZUATOnk0JtmSnJ8/8P8AwChEb5/m2UAN+4u3a2ymfZlT7rbHqx8qfebZTHf+KgkbMn8U7bKd529Pm2v/ALdH34kVvk/2KakOxtq/c/uJQA75n+fcqJTU270V/wDvhKJpvvxbV3pQ6M+9t3+6n96gBz7d/wB391TUdYd7f+zUIjJ95aP7/wDsVYBs+43lN/wOmTP823+CpX3Jvb76f71RJN9zb9/+KgBn7iFvmiZHT71TfM7uv3E/hehPn3syrvokdUZNytQAPcsn+v8A3ybqZ5n8W2pUTfvaWjYrs7/N/uUAGz79D/Om5v8AgWz+Cld22/7FMR22PuVdj/doAP8AXP8AxJQkLJ/v06aFkZKa+7f+6X/vuoAcnzvtpuzYu1ads3q+z5Ho2Lsf/O6oAb5O9dy/3d9MR9nyy/cf72yrD/6pG2fPUWxdvzNQAf7P3/8AYof733tlSu67X+X/AIHTNn8P36AIti/Jt+ffUqJsi3NTflRf7nzfwU5E+X/L1YDZtqPt2/P/AOP1C6Nv3batzbnX5Yt71Fsb7zLsf/boAr/6n5l3fNTkT7n8Dv8AwUTbtvm/LsT5FSn/ADPsZvn2UAPfcnzbvnom/wBpah2M/wDCv3qf5LfxK2+gAR13J/c/ho2M8T/L/u0Pu3fw/J/Bup6JL8i7t6f7FWAxEVF/9Ceh0Z2+Vv8Ax6nw/vm2quz/AG3pjouxdv31qAB02fJ/tUP/AKrd9z5vv0/Yu3czfxUz5Uidf4Fb+OiIA+xGTa3yU/yd6/LUKbX+7T/Jbciq33v79WAPNs2fKtPeb7/9yib9y3zK2+j5d1AB8r/MrL977lDoyIirt/2PlodN/wDsUQwrs3eb8tQAz91v2r8/9591M3om/wA1d/8AuVN99/u/J/DQkK+b8zf8AqwGI/8A3x/co2fxK3/fFDpE7v8AN8/8NRP/AB/N95qAJf8AU7Ny0ed87/L9/wD2vu0OjPsVPvrTPmTfu276AHo6uj/N8/8ADTN/zP8A98fJT0/uqy76Y6NudW/77SgAd/nTaux1/uUb9/y7V30PuR9ystPTc6Ov/j9QAx0+VNn36H/+wo/g+Ztn+3RvV4vl+5/sfw0AP2b/APfodG2baYm5P4d9TbFddq7kqCiun3HV9rvTkh3p8v3/AO5QkOx/m+49CIvz/NsdKsB+9Yf9+h5l+RvmSmOiom3ZS72+7/4/UAO2Lt+aLf8ANVffvnlVal+bc7UOn3GoAH3fdXaibaNi/JR8v8X33/godNjf7v8AcoAi/h+Wn+X+5+7/AMDo85v7zfPRv+erAZ/wGnp8+/arb6Hh/ut8lMTckrrQA/8A3lZ2/wB2mI67X2rRMkv975N1PR2mf5vkb+/REBmzf/ep6OqL93/vumTf6NP+9Zdn9+n/AC/O9ADPmf8A2KPlTe38dP8Al2Ptpjfco+0A/fH/APYUx03zv8vyL93ZQkK/J/fp+xXl+X5KAB0Z/m/vNRs3q/yMj1Dv2NT0uWdH+X5N3391QWCJ8/zf+hUTbd27bR/f/gRPvb6H3fc+WgB/7vyNtV0Te1PRPm3N/wCOU590LpQAzZ8r7qf9ynv/AN8JUP8AG+1t/wA1AAj/ALrb8uyhPkRF2/7tTJ8/y7ahy39ygAT5KPuP935Kfvb7zK2xqi37/vUwJU+dv9uon++1D/P/APF0503f3aQDfv8A3V+dKlhdtrr/ALVGxk+b/wAco/g3fc+auggYjtu2tu2bqf8Aadnyr9yn/MnzL870z5qADY2771DwtuRv4P4qf/tK33qH3fPtXZ838dAA6RIybV2f8Bod1Gz/AHvv07fv+aVvkpr7XX5VoAY7q/8Aqvno87/KUy2RkfarbNn+z9+j5t25V+Xd/HQAb2/76p6fx/36Z9zfLT0+f+LZ/v0APSH7jK33aHdUb7tSptT/AOLqL5U+Vtu+gATaj/d3p/t0791/wP8AuUbP7v3aa+7+789ADU/1tO2Lt+X77fep2/8A2KPJb7y7dlAAiLNv3Mu9Kb5Kv975P9unOizMjfxpTX+d/vfJ/coANn711XdTn+Rv4t6/3KenybNvz1F5LPvZW+7/AH6AHb237mpu9t//AMXTvuRfK3z017ln2LLHv+b5dlABCn/A91Hzb0Vfv/3KTf8AM+35Een/AC7NzLQAQ/uW2/x7vmodPJ/esypupu+J2+Vql8n7m7bsoAZv2MnzVFUqPvXbtp77UT+5QSCfOm3dsSopk2Nt+4n+9UuxU2fN8j093Xd8vzvQBUh27H2y7KsJCz/8tae6b/vfP/eTbTPuf6r533bKkBnk/Ju/jWpkRdvyr81M/i+b+H71P+591dn+29AA/leV8v3qZ5Ko/wA1Gxn/AIWf/bpk235KAHun8X8FDo7xf7a/wJQ82/8AgbZUSP5L/wDjlUBLD5UyJ+6/1Tb9+2nvNvWoUmb54v49/wA1PT5PlagAf/xz/bpqI33l+SpX2v8Ad/vUJ/HuoAPltm2t870z+P8Ai2f7dPR22/3/AJqdv/74SgBqbN3ys2/+J6Hdkl/+LpnzOny/990bFdP3svzNQA8feT+//co2fM/3tm7fTHRUVG3fPv8AlqVJm/iXY9AEXzfwt8/+7Q+7e609EVPut92nfN/Eq/79AETv5KP82/8A2KfDuTezUx3b+Ft8X9yh3+581AD32+anzNQiff8Am+SmPt/v/P8A36f8qInzffoAciRbfm//AGqNi79yxVF8v8NP+b+FWf8AvbKkATytn3W/2npz/d2q3yfxUJ/dZdlP+/8AdX/gdAEX3N/y/epmze/zLUrp8/3qbs/u0AOoRP4v46Ylt8ibW+f+5T//AELdQBEjq7bv46lfb5W5fndf9qjfE+/dtd6idP8AvugA+S5ZFZW2f7DVKkKwru/gb+CjyVRdz01/423/AMVADE2/eX/vinI7fe/jpfJV33Ux3Xen9ygB+xt7tu+f/wBDp32lvusu+onm2I6q2x/4HosHZE/eyrN/eoAf9/Y+7+KnO6p/9hVff5LJ8u9GapoYXdvvfJ/coAPtPk7127P7u+hPu7l+enOjIj/Krpuprvsbczff/gSgAd2f5G+T/cohfyX27d6f36c6ff8A4P8Afp6bUXb9/wDvUARIm9N23Y9Du/3f/H6P3qS/utuz/bpzorpu/u0ARPc+T5S+VsR/vfLT5tsz+au75P4Kc8yuv3WqJ/kX5t3+1QATOrxfL/3xQlzvbd9z/fp8MKv83zOlHk73f+Pd97fQBK/ztu/8fo3tu2rtT+/THT5Nu75f7m2h3X+989QA3+9/47Uror7/AO5TPvwN83z1E6M/3UbZu+/VgS/Kmz+Om+SqSpuZn2fx05/kV2+VHpqP8v3vnoAds3y/7C01HXzU/gepU3bH3bfmamb23fKtAB8zruXdRsV/vUb9/wDD8+6jf+63N99G+5QA1H8l9i/canb9n+xv/uU3Yu6pX2wp+9b7/wDAlQBFsZ5Xbd8lD/P96pUmRP4qY+12/uVYB/sqv/A6fs/de1GzZ8zN8lMeHf8Axf8A2dQAJ/zyb5HpqfPv3ffSneTs/vf99U90XbslX5P4agAdP3W37/8AdqJ3/dbl+/UvypsX+Bv9qh7aKZdvzbP4qsA+V9m75/8AfoTbu2/NvejeqfKqt/s1Em533bfkqAJYXV22/wAf+3Q/8Ev8H8VMdN/zfN96nomxf76VYDE/6awbE/36ejrsdvuUO/3Nq76Y6bET/eoAf8k3y/7X3KH2p95fk/v0z+4zL8n9+hP41bc9WA3ev3d3+7Ttmx9ypsT/AG2od4k+T5f7n3aIdr/eoAfs2f6353o2L/d3/N996Y6N/Dt2UI+9XXd89QA/f/Fu/wDHaifbvRl++7VK7tudd3/jtMTcn8O96AG/vXdV2sibqc8Pyfxf8Ap6JL95lb/gdP8AJVPur91qAK/nfL8y/PUqbXd23f7qbaZvZ2+Vf4vmp/ksm9mbYqf3KsoHf7+2m+S0ybt38X3EpzpF97fvRqNiv/e2f36ABPnT5VVNn8dMfc/yr9/++lG/Zv3Kr/N/HQjxJsba2+oAbCmzY3zOj/wPTk3I+5vkSpvm/wBlEqHY23buqwH71/g+ehPk/etRs+T7y76Zvbfu/goAmf8A2Ylp3y7/AJfv1E6f88m+ehNu3+Lzd9AD33Pv3Kvy0Jt/1v3KHdkb+/8A7FM+b5N0Sw/8CoAHf+FV+SjYyfe+Sh3VGpm9v4vufw0APdPmTbT9/wC9+VWf5fmRKZ8r7NrfJT33fPt/v0AM8nzk/iT/AH/v1E8LOjqsqzOv+zsqw/lI25d3/fVG/wC98v8AF996AGbNkTtLuTZ96jevybfki/v0PuTf+9+f+5UKf6ra1AD3T7/8e+mpu2/d/e/3Kejr5Tr/AAU7/d/i/wBqgBjo3935Kbs37GaVkSnJtT5m3JLu/jo2RbtyrvloAa7ru27fkb+NKESJP4fk/wBunbPm3Rbkf+KjZsTcv3938dAD0tlddzfdpj/I6bV2VNs3q7My70pjw7Nkvzfd/joArvCzqzbf46ET5/vVY3/7tV3/AHyfL8j0AS7GT+Hf81G9Ud/46b82xGb+JaPsyuqUAOSbY+3ar/L9ysfXpp7CyedVb5WXdsbZWxs+4qr89Vby2aaJ4t673+7vqAGaJf8A9pWqTr9/+JP46uu6/dX771U0r9zZfd8m43fvd/8AFV53X52Zvn/i30APRERfm+//AOg0x3V2/wCmr013+Z/lanbPkT/0CiIAm5/m2fPTd/kt8v8AwKpXTZ827Y9MRN77v7/8dADNnnNuZdifxU9//HKe7732rtT/AIDVf5v4qskd5PybvmdP4qHTev7qXZ8/yo9NRGd/+BU7/lrt3fP/ALFADdmxvvbE/io2Km/+BaPvy7mp2ze7/wBzd9ygBqPs37Ym2f36dvZ/mVf4vuPTfmRt3zJup3yzb9yt96gAheX522r/ALj035k+9/45UuzYr7VZ9n8dM+/8qs1QAu/+98iU7Yv3Vo3/AMP8NHy7k+arAZ/A+750/wBuovk+RvuPVhHX+KmOjPs8353/AIagAf5/7yf8CodP733aa77Ef+5/sU6Gbfboy/ef+/UgCOyIn9+jZ/FuoSbZ8rIu9m/go37G+VV2UgHv9xqiRPO+Xd89S7KHdU/hoAi+Xa6qu/5t/wA9OT50dl/gajevlfMtCI0Pzbfv/dR6sBu9vnX+PdQ775U3fcanbFSXd99XpszrCnyq3mtQBDNNsfbuWrEKK/y7fn/v1Sttu7d993bfvq3sZ1/i/wCAVYDvJbd80v8A47TX+7t3U5Nz7Ken/s1AESJv37v/AB+mJ5qRP5W6rE6fJu/h3VXmf512r8n9zdUAMdN67m+5/FT/ADv3X+3TJn/0j5GqZPv7t3/fdADHf91/DQ+52TavyU/yVf7v3KHRUi+7vqwHbKa/8Dfx/wC3TId38a7E/v07Z8z7m+992gBUh/df33o2NvX5d6bqdDuf+Kj5vegARGh+80ez+Gon+RtrL8lP85kZ1bb/ALNO/i/9kqAGvu+RWXZ81Gxt/wA3zp/co2Nufc3z0bFT+7s/22qwDZsbdtXfTvJ+T7y7/wCGl2N/Dt2f36ZvV4kbd/wCoAY6Mi/7FPTa9Gxvn/uN/cp0P+78lWBFs3u/9+hHlT7rK7v/AH1p6bdzUOnzP81AELv/AAsy72b7+2pofu/dpiI25G+bZ/FRvV12rQAb/O+6v8X8dPR9ny7ahd9n3aa82xVbds+WgCxv2L93YlM+V97N9yokmb7tO/evF83yOtRylCwo/wA+2k3sibtnz0+F1SKn796/w0AM/h+b+Gn/AHE3Uz+//t0eSqN/fqABHb512/fpn+1tVP8Afp6f7TUff+98/wDt0ARfNv3MtO+5E7N9yn/L8+75E3fLQ/z/AC7d6bvloAY6K9vRs+T73yPT3/vNRv2fNQBFv8lPu/IzU53V4t21UXfU033V/v8A8VQ/cRF21YA+3btX7lNdPm+Zqd9ynukqN5W5X3/wVYDEdUi+Vd/+3TUdbn5trPQ/yb12ts/v1L5zO3zfJ/uVAEX+s/2KKc/8Hy0rzfP/APEVIEKP83y0J/G277lSpt/4A/3qa6bH+WqAhdGfe3y09E2J93em6j5tv/AqN+xH+78/8dEiwd1/i2p/wKn7GT7/ANyodiu39+n/AHH3VAD/APlr8y0x9z0/7Suzc1CPvT5aAGbP+AJQnyI/9zd9xKfs+fbu3vTN7bX3baAB9zr96jyWh/vP/t0z5fvMrb/96nvu2Ov3H3UASzTb4kXbUSJsT5vvvRCmyLduo/v/ACs9XzAM2bFp6eV91vk/u0zfQ+771QBM8OP/AGanb9mz91v3013V03ff/wBihHX5F27EroIB03r97ZQ7rsRmZaH+T/cemOi+Uny7/m+//doAlf5NlN3umz5qEdvn2/8AfFHnNu20AH8X71WoT7m5acn/AE1/vUfK60ANmTf8i1Cm77rfJMn3kqwj1Ve5bzUnVfnf+CgBz7YV/i2U9PnR/l+dvu76e7ts3Pt2U5JpZk2/x/36AIv4vm+REp770+9/G392j7iorNvf+5TvuRI38G6gA3tuddtP2bH+ZfvUxB9991N/jdfvu/8AHQBK+5/9z/dpn735P96n7/k2/wDfT0fKmxqAGOjI399/9ijzl+ddu91/jo+b52/ut9+nu7J977lADEm37Pm+eh0l2fNu2U/erq/y/fof+Bdv8X36AGJu2ou75P8Acp+/+L7lPd9v8NMRFfZubZuoANjb/wCH5qe+3cm+mbFR9u/5KPuffXfvagkHRZt+1lTa39ynujJ99l2fxUQvvd2X5KE+59352oAZ5LJ8i/J/t0Oi7f77/wB+n+dvTaysn+5TPlRk2r8lADH/AN/f/denvCvmp83z7vv0fffc33KeiK/910WgBk3yI+1PkpkP3tu35Kmm/wBpf4qY+3/coKBE2O3zUIjJ833P7qPQ77IvlXZ81H2nZv8Al/3XoJJfm2J/cem71T5WVX/26h37Efe38X33p+xYV3KyvQAI/wDs7Ep/y70Zf7/36Yj73/1XyUJC3+5QA93bdtVf4vmfbTk/8foTcifN93+/UTuyf7f91KABEZE3L9z+5RsV0p8KbF+8tMTbs3Nu2UAP3/wsrf7OymOm/bu3bk/8fqVEX52+b/co+4v735KAIkTe/wDE6f7tHnbET5WqVJl8p9v975qid/n/ANhaAH/Lup29fvbtm9qaiKn/AAOnQ7f+ALQA10XfR50tyjyfwL/AlORNj7qbsXfuX5HoAEf918v/AHxQifLuZPnpyPsb7vz/AOxTx996ADyd/wDDUTov8a/J/DSfvUd5ae+7cm1W/wBypAa6Mn8K7/8AbohT5Hb/AL4SneczptZab833V+/QA5HX+Jf+AUPu/hb5P7lHkqkW1mpuxfu/foAcm3+7/wCPU13Z2+X5Ep2/5H/g201Pn/upQAfL86q2x6YifxfM7/33p+xX37vv/wB9Kc+7zflX5P7lADU+T+FqET7ny/foR/mfcvyf7dSv8/zbd6f7FADH/ubqNm/ftVv9qhEabYyt/t090bZQAx/727Z/BTdjbflXe9M+/wD3qlR/k/i3/wBygASGVPlbbsomT/lk23Z/cT+GiHcjPLtqJ0aGJ2Zt+/56AK7uyNt/uVbT7if36Z5KuyN8336fsVJdu7Y7fwUAOTd8+5fk/uU3esy/KvyRUTeamxlVnoT+Bf71ABv37/79CQqm/wCapdnz03Yzrt3bH3UAO2fuvmqvseGV23L/ALSUOn33apkf7i7fkoAhTbsZmVnf7m+nonyp959/8D0zyWhf7rbH/jqxv3/3tlADHT5f4k2/3Kb83z7l+df491O2LuT73/fVPSZdz/N8/wDt/wAVAEW9f4Zfn/ubqcf4/wD0OmvNvbcqr/3z89O+/wDNtXZQA1Pk+79z+/Uu99jqzbNv8aUbPk+Zt7/3KYlys2+WL7m6gB/30/4F/BQ+z5P79Cf6rd/tUI+/5W3J/t0AM/g/4FTYX87e2zZ/sPTtjfJT3dUTc3yJ/DQAfcTdUSOu92/vVLDud3+X5f770eS3yf7dAAj7/m2/J/uUTbfkbb8/9yoptu9G/wBr7lSukSXG7bvegAdFm+ZdqUxIVT5d3z/7tTOjOv8At/7FV/ufM27fQA5/n2bW/wC+KeiNtRmZaYjtv+TdQm12fb97/bqAH/KjIu7fRvXeqt/3xRsb5Pu/8Apjuz7Nu371AA/yS/Mv7r7+zbRs+b72yn72f+H5/wC5TNn8W6gA+Z9i7d+2n79io+3Z833HqKG22S/eb7396pUm+T72/wCegA8n59396jYyfNto3tu+XdRD8/3f++KOUARJUfdt/wB10p+/5fm/gpifJKjfN/uUJM1WAInnb/76t/HQj/Ps27KN6bn+Vv8AgFRPMqJulloAld1R0bb/AN8UJDvl3K3yUxJl2bli/wCAUI+/7qt/tUAPf53+Zvnah925aYm77tTQv/eoAEhV4ty/f/ipmxoWfbT9mz/co+//AA1ADN7bn2/x/wAFP2f3v4qZ+62vu3J/eeh5vmT72yrAZsVPu0/7n3vuU9/n+aod6/79ABNtSLatP2fuko+58tHyI3zM2xl+/QUPmRtu5V+ejf8Ad3L/AMDo2bH/AL/91KH+TfuXYlADt+9U+X5N1RPC2zz4FV9v3tlMhf5Nqs2xvu0//U/xbG/2KABIYtu5Vb5qPl837vyUyaZX2bfv09Ln7SrxMuzbQAbG3vtX5P79PSH/AGW30b4oUdd2zbUMPm/8A/hegCbyfv8A+98z0xIf3qbn+Snp9x1+ah0RKxAJpltvlTbv/wB2mQo219u1F/id6ltkV0df++aifb8iyrvStgD/AD8lP3rt+Xc+6mJNv+bd/wADenv/AHvl/wB9KAGfK/ytTJvn+986f7FPRG/hVdn8VCTb1RdvyJ/foAETzmdV3Js+89G9U3tt+9RMioyMv+tf5Gej7kSfIqI9AB8rr8qfJT/9llo+Xbt/v/co2NvSgBjpE/3Zfk/26i3/ALr5V+df79SzQrv3N/32lHkrM23dQA/er/8AfX/fdMR/m+Zf96mIiwo67vu09H371b+NaAB/v7l/g+T/AHae6Mnys2/+89MT5E+X+Kj5dvy7v9qgBjw7F3Sts/3Fof8Acq+1P4vlp+/Y/wAy/wDfdMdP95P9yoAa+7723Z/eShNuxGVmfe1Jv+b+J0/uUqfI27b8+/7lWBK/3nVvufw010/u/Ii/x07f99vvv/FUqbXT7vyL/BUARJtf96vz0xIfOd/7m6pvlfeysrvTvOb+L5P9ioAan3v7iUfKm/5tn935aH2/3vvUbP3r/N53+xVgGxnXarfJ/C9COyIi/L5v+x/FR8qL8u7733KJt3m712v/AHqOYBnzbd23fQ/3/utUs23clDusMTs38FWSV/4nb++33KJk2f8AAqfC7TRb1+RP9uhPnf5vv0AM++iMrU37n8Tf7lDpvl3fMlPT7m1VWgBHdZti/wB2n/c+ZmofynVFWj5dvy0AG/fF95d7tTH3PsVVp6IqSv8AOuz+Gnpu837v8VQAx/uuv/fNGxf4t29aN/3/AJt6UxJmTft+5uoANjP91l30qTb/AJW/g+Rqlf733/kambFmi2fxr/BQAxE/hVqPJ2RP91/9iiFF8pN3/j9Pd23bdq/79HMBEkyv8rQS/wCxUqQ7N39ymJM3yKzbKmdG/h3UARO6onzM1J/Bt3/PT3RvkpiJsd/96jlAP3X8SUOi7nl81t+75ko2LNsqbyVT5vv/AN2gBibXV9v3H+9UXkwI25lb5Kdv8nf5v33/ALi019u/cu6gAR4Pv+UqO/8AHTn2/d+b/feovleX5Kl3712/f2/x0CkHyfd3VE/+zuf/AIFUuzfs/joR/uMy/JQMrp5qJu++j/wf3Km2N5SfLvqV4W3bt3ybvuUb9+z+5VgVNjQr92pXdv4fv/3KfM6wttXc7/7FN37GT5l+agBjpJ5qK39779Pfc7Ozfc/v0O8r/eVf9mj5nidV+/QAU59zv/uU3yW/u/c+9sqF7zZL5W77lAE2z7lSvuT5l++n9+mJT3+/u3b/APYoAZsifZ8tNRN77l/9Cp6bd/8AvU59qOjfL975qgCKb5E3Mu9Kd9zZu+5RvX7u2nw7dj/71WBEibP3q/Ps/v07/XJuX5HoTam9vv76aj/M7K1ADk+T5f4/7lD7t25W2J/t0/5du3+OmO+90X/0OgBd/wA7q3/AdlIjqkv+xR8u2jfv/hoAE3bv9/7v+1UWxfN/iR/7n9ypX3bPvf8AA0oRP3X+xUARPt+6y0yb/vv/AGKmRNkT7vuUyZF8r5WqyiLzmRvlWrGxpn+ZtiJTE3fwtsehEfzdzN96oAmT5N+5t9QojbPmVdlTPtR03Uk3+z92oAr7183btb5f7lWEfeu2Nfno+58sS/O9N8nZv+b5/wC/QATfI+1tv+09DuqfMrb6Eh2fM/z/AO3THRfk2fwUADu2/wCamJ87fdbZUzpsX+/Qib0+WgAfb95fuf3Hqu7t8/8Acp38PzNT0RfvLQBE/wAip/8AF053/j++7rQn33p+zY3y7asCLfv+9Tv4/wCKb/boTc7UQ7vn2utQAb/7u1H3fcp7pvdF+/8ALRs+6rU902Nu/goAhT7u3+PbRvZP4diVM7/NtqH5fn3NV8wDUf5/mah0+/8AN8n9+n/Kn8NJ8yJ8336AIkf56Yjt9o/vpUzps2Mq06H9980v3/8AYoAb82/cq/8AAKdsV/vL89HnfPtWnv8AP97b977iUARbF2/L/e/jpjwr/D8/96n/AMG35Xf/AGKNny/7G6oLGfMr/wByjYz7/wCOpd7uzs1RP8/3d3+5V8oDfl/2ad9/7zfP/cpibdu7bVhPnV1+/QBX87Z8v3Ki85blnTd861Y+4n3d9CQtv3fL838FHKAxEZ03L/BT/K/77pj/AHNu7Ym6nvtd/lajlAem3+7R8u6j7m/b9z+/TkTem5mXZ/frUgam3c7bfkX5NlM+b+78n+xT9mxt7r9+mQvvX+JEVv46AHwuqO7fx7qdNN/dVf8Afpvk7/8A9mnTJ5O/f8/+3QA93Wb5vubabvXzfvf7lD/Im37/AM9In3Nu3+KpAER3Z9tNmSJ12MtO+V//AIhKb8qN93Y9ADN+xfKVfk3U9Pn/AOAUb137tu96hRPvqvyJVATO/wAv3W+/TE+5t2/xU/8A76d6l379kW3f81ADX/uqrI/8SUjws/8Adh/2Ka7s/wDF9xqsffRNu7/aegBm/wCTa27zf9im7Nm9v71OmTeqM33P9ihPKmTb8yP/ALdADPlmf5vk2/d30I+xPu7/APbp6Iv+460yZ13bm+49MAfdu3fx03zm2I3zf99U5LZkVFX98i/7X3aXZKn3v9U38FUSIjs/zbt+9qHdXdF2VNDtdvl+T+OhN2+Vm/vVAEKJK+9l/wDQae6bH2/N/ubqf8yfeb5P7iUzzmhfb/BQAIjQruX5P71EP+q3f7VP37P/AIijf52//wAeoAYkPnN81P8Alh2fx07Zvi+Xa/8AuU1Pn+ZvkegAmm2fxfxUIn32/j3U7Zvprwqkv3dm3/aoAc6b1/uVF+681/7j1LvV9n3tn9ymujP97b96gB29Xf5ai3rvdtvyU99u5Pu/P/cpn/LJF/2qAB4V2Pu+dP7j0+GFUi+7/wAApjp8/wB3f/tvQnz/AHvuLQA9HXc+1advZE3baHhi2U10lhV9zUAOhdnXay76aiKkr/NsoR/m27acj7f4aAG/N8/3U+b+7Tnm+b7rbP8AbpuxX3/391ORN+//AGGoAbs3/wC+/wDBR9zZtben+3TnT50b7j/7dH+z/HQAzY3m7tvybqVPvPuT5/8Abo2b2+ZtlPRNj/My7P8AdoAZsbc+5aYiMibttS7Ff+JnenojI+7+D/0CggZ9/du+Sm7FR91O37/m2/7vzUJDv/halIBXT/gH+3Tt7IiK3/fdMe2Z/ur9yj+426kWPSH7jfNTNm/+LZQj/wCd1PmRnX5fufxUARfM8qf/ABVO3t/Cq/LQfvpR5Mrs7f8AoFUAQp8r7fv/AMW+hP41b7n8NH3Pl3U1Pkl/4FS5SB3y/wANPdN/3qZ838K0Pu/4BSLBIdn3W/4BS7N+zcvz075vvL9ymI9AD/4KYibP9ul37Nir89J8qfN/G33koAH2/I1P+V6iR9//AH1tqVH3yp83ztQAJ8++je2xP499P/v/ADfxUI7P/D9ygCp829Nq7Eod977Zf++Kl2N/rdv/AADdQ6b5dzLsoAfD8ny1FNMyb1iX56l8nev3vkqV903y7fn/ANhqAKqI0MTr5vz/AOxTPm+Rt3z7vuVNNt+Xb99V+anJ8/zKv8P391AEUP3fm3fe+ah3aF/uMifxO9O+zNu+SVf9+nu7Qsjbt9AA7r95Wpmzf825aEhWZvvbE/uU3zmh/dfK6LQAJCz7/majY0Kbvm3/AO3TkT+L+D+5uoRG+8zUAEPmps3Lv2fd2U/Yr/N/HTE2zS7d2x0/2vvUP8j7V++7fM7/AN2gB7zM/wAyrQ8zPs+Zdj/3Keib3+6yJULzKn3d2ygA+WFt0rVM6bHf+PfULpvX5G2f8Bo3/wATM1AD0dtjr/B/DRvbYit/45TH+RU8pvnohRn3/wACL/HQAbG/vbP9in79n+2lPhTf/C3+/UL/AD71835P79AD0+RHo2N9/wC5833KN+9Pu/PRvX7u7Z8v391ABs+fcq/+PUxE/df7f32o3+TE+77n9+hJl2I21t9QAfM6Pu3b/wCGhEi+T5d709H87+HZQ6Kn8Lb6sA+VH3bfn/3qEffL8v8A4/TH3J8n32/hoeb5Nu3e9AD03fOysvytR99933/9imJ9z7tN875vlX5P4nqAJdi7NzNRtWmb/wCHaz1M/wDvUAMRPv8Az0xIVqZ/kb7q0P8AOnzVYDH3J91vno9v/HaPOV0+Vt9HzP8AxVAETpLMqbV/77apX+RH2/wU/wCVPlVvvfxvTPJ+43yui/fqwGJu+Tc1RalbLc2rxN8iM3yvtqw8yu23/apj+ajeVt2I38FAGVeX95bKkETbN7Jtfb/BVjTUnh+0NLcq8Urf+PVbdF3vtZd7/wAFS+TsX/b/ANigBnyv8q7t9TJ+++b/AFKfc2PTNn3N1D7XZ1ZW2bvloAek0X8P3KPv7F/76pmzyf7vz/xvRvZ5du35KAH/AHN/3Xej+4y7dn8L1CibN+1fk/v0Imzf/HuoAm8lvkodI/k3f+OUxNyJt/u0xP30X8W/+49AE3+8vyfw0bPndV27Pv0IjP8A7FCOz/K3zp/vUAOeH5Plb/gFRQoyJt/gp7psRNu53/2Kd8yL81BRE833Pl2P/fo8ln37vnT+FKe+102t9yiH50/i/wBmgBj7dyfd3/c/3alf5E+Vf4vv01/vbtrU7zl+Rfuf3UoAbslR9zr87Ux3/hX726n7N7OzSs6f3KH3O6f3P4qAGJ95/m+41S/Kipv+d6idFfft+/8A36ejru2/wP8AeqAK83mpL8sTf8AqV3ZHdpV3u/8Acod1dX2psenpufeytvqwHP8Ae+Zdj019v8P36HRUfcy/P/vU9Nyfw/7tADPl3bd2yh/7vyv/AHtn8FMRNifN9+ib+5toAej7/lodP3XzU7YuxP4KPJ+4zN/wCgCJ0X5N1Ezy702/cp/3E+ahPKT91uagCH5nf7ion9x6f5LTbPmVP7tP2K/8X/fdMd1uWeJV+f8Av0AHyou2X+/R8v3W++v9yh/u/wB9EodF2oqqrp/t0AMfd/d+SrKbt7/wPUKO235aPld/m+5QBK/75U3/AH6g85UidfvutO3s/wB35ET71MTb91v9bQAJ87P/AHKe7t5W7b8/9ymInzPu3bKH+d/lX7v8CUAPR1feq0932bGWmbPn2+V/3xQ6Nv8A/ZKjlAH2/wDA3qV9u2onT50/gf8Ahenpud/9yjlAYjxbfl+/v/jp+9t/zbf9mmbPv/Mrvu/gWj5dm1qsCX/Z3fP/AH6g3q+xXXeiN/dpyJvfdEu9P4np6fx/3f8AYqAH7PlfbSInkqm7a/zfx0Pu2Jt2o7/eRFodGdX27qCQd2dvlX/2Sq+xdz/NVhNztEy/cX7zvUX8f3t70ACbdz7vn/26f5Pz7v7tHzb9qtsdP46ZNu3Pub7/APHVgPdFffL/AMApmzZ91fnoT+5up38e1fn+agBu9X+Zae+5967fk/iejZvXazbP9tKdC+zZ/u1ABsXb935P7lRImz+Gh3aZ/ut8rf8AfdG/5tu371AD9iv92oUhidk3N8+6pkm+f7tV3mZ2+7v+agCXYr7t1H3PKZlb+58lDv8A7K/L/cpnzbH3N/wCjlAfs3o8r/fomTf/AL/8VMhRvkVv4Ep6fJ83yp/sJQBF5LI/3vkp2xd+37n92rD7X/8Ai6anlbU2tvqwIYUW2fay/OlP2fut23e9Dp8rv/Hu+/TNn3G3VAD3fY+75f8AZSmP9x/u/wC1sqaZ18r7y7FpkMy3KvtX50qwMy201Yby4ndmd3/grT2Lt3fwL/fo37JU/jehEb59y/xfLUAMTbv/ALn+3T/leL5f4KE3bkb+CjZs3tEvyVYDPszJsam/clRlb/eqV3be+2mffegAfa+9VlVPm/gofb5vy/f/AIqeiK7/AHtlPRFfevlNs/8AQqAGJ/tN8lCOsO/Z9z/bqu/m/wDA/wD0CrDwrt+9/wADoAY6Lv8Allqr9jZ5fNZfv1adN7/P/wABp+xvk+WgBmxfK+9T9mz5l/3KNmz5VpiOv8TfPQA/5U3/AMb/ANxKNm9UZfnp6Iux/n/4HUP3PlX+GgAdF3f3KN7bdvy09H+V1l/4C9Gz5Pv/ACUAM8nYyf7bU/77fdqLzm83+LY9Sv8AIm7b/wAAoAajsn3dr0nnMm9aekzfebaj0x32Km77/wDu1AB9ze23+Knu/nPu27Pm/jo+/t3UOmxP4t+6rAE2vv3Ux/vbV+5RMjeV977jUI6/IrfI9QAfKn+3u/jpqbUWVVb53pzou5ty/wDfH8VNT9yrqv8A4/VlB82xP/QKd9/7n/AqX5v9x2pEfZvXdUSAbNtd03Lvf+KneSr/AP2FCOqN8vztQ8zJ8vy1ADUh2N81OT9z8235KJnZETdUSbkdKAJd67nXd8n9yj50/wBhF+7QiKj/ADUPt+daAB03pu3bNtRb/JZ9zLUuxXif5v4qXYu3Z/H/AA/LQBDN86baPufL/BT0dvusrUx3+fb/ABpQAbKE2w/e+dFo3t8ny0PMzr95U/uptqwHb28pN/8AF/BTfJ+595H/AIqfDMrsm5PnX7vzU53qAIvnT5V+dKfsleJ2i271+8lDps2fNv8A9ymImxkbdsoAEf5tr/fo+V2dWSn7FdnXb/8AZ0eczui7l/4BQBX+V/u/f/26c6fL81Tb/wDYpmz5v4v9qrAZ8qUJMyfNQiMm9t2+jf8AI23bsoAi3+dt3fwU9H2b1/2qc+7yvk3bf4aETf8Ae3UAN2L/ABUO/wAqbacnyO9PmT/pl89AEW9tv+2zffoRPv8AzfJQ6b1p2xflXdVgN/i20JtfZ/f/AN6h0/h3UbPkf+/u+5/s1ADNn7p6eiNvT5vnpmz+L+B2o/jqwHt/HRsT7tDo1Gz+H7j0Fg+7yPkb7/8ABtpmz5PlX5Fo85fK+7sSn+d8+2qICF/O/wBY1O+VF2+U2z+/TZn8mVf40qV3WbZtX/gdABsVJYv9qjf/AAt8/wA3yvTEf50/8eeno/73avyO7fLUgMmRkXd/tfwU2Hyv7292+6m3ZUs3ybVb533UxEXd8y/JVACfJs+bY9Pd1dt339lD+V97dQ/yI/8AHQBF/En9yhH2Suuxkp+zf/DsSkeFfk2s3+5QA95v9lqZs2LuaiF1eV9zU19yb23f98UEkqPs2fxpRv3t/vfwUxHbyE/2v43oT7u1vv0FBMmz5d6vU3y/d/jpnk/fbd8+6mPWnKBNM/8Ad+/ULzKm/wA1d+/5N9EKfaf4fnp6W0v96PZ/t0cxIb/+eXz76l2MkHy/fT71NRF3bVVn/u1DC87790u/c3y7F+5WYD/O+4v/AKBUqJvTarbP9iovObdtVt6P93YtD/I+779AD02p/e+9Q7qjfL/329Q79jp/Bv8A4EqaFG3Ptb5KsBnzP/EtPd96fN9x/vUxH3q7rUvy7Hbdv2VAAieSnyrvpvkrNLuVv++6l+ZNm2j5kf8AhegBmze/y7abvaF3Xymfd/Hup32lt/7paa/yOm7cm7+DdQAI8r/wqiJTvJXfu/j/APQ6id2h3ruZ6f8A3N26gCWZFTZ8tM2fMv8Ac/ipqPF57sv3/wCKnfK87tuX56AD90/zfxpQnz72T76/36Niwq+35E3U/wC/vbcr/wB1KAGJ5TsnytTZnbf93+KjYybFb7lOf5E/vv8A39tAD0RfnZ/uf36idN+zb8iU7er/AHWb733KXf8AL937v9+ggRPkl3N9ynv87oy/w0Ii7X21E83+7QWOfa+/+/u+ah/kXb/tffp+z5tzff8A7lCO0zOvlfcoAHf7iqv+89RfLuTa2/8A3Kc6S/e/76pqQ7f4qBSHJt37dvz02ab+Jn+993/ZqVE3/wANGxtnzUEjH2on99v4USno/wA/+t2VEm5Nny/dpyQttdv4N3y0AP2fwq9G+X+Fd6LTPJbbt2sibqJoWRkb7nzUuUsf8r/NtqLZ5OxV3bN1S71en/c+WmBD8n97+KiFH3fe2f79EKLv27vnodNkv+q+9QQCTRO33d7/AMNPSZtjrt+f/dpmxfkb+Onv87/L/wCOUARP5qf7n8NSv8iozfx0zfsXa25P7z0/7nzN8/8AdoAZM/8A45TU3bNzfJ81Som/+GokRvnVV/3f9igsLabZ95d9CP8AP9z5N1OdJXiRZfuL/BUyIqL8qrvoAc7qi/L8lRQpFD8yq2z+/TETe33t9CeVC21W+epAPmdd38H+xT4Zm3bdqpT3+/8AK1QvuRNvmqj7qAHw7t2779PeFn+98/zfx0JtfY3m70T+5TERni/v/wB3f/HQAx0b+Fvk/i30JuRnVvvr/GlCebM+5vv/AMVPd2/u70/uUAG9k37vv/7FMd2SJP79PdF2bmXZup6OybPl+SgA+/F/tvTE3J8sq/JUU1yu9F3fx1Yf5E/3KAGb2RXX7lMhhVF+X7/+9R8yfe/jod/uUAP+5Rs/ib79M2b2/uf79Pf5FRdu/e38FADE/c713Km5v7tPhhbf93ZEtMdNj/Mv3G/gp6fuVfa2/d/foAY/z7FX+99+pkfYrtt/ipj/AHf770x/4NzbESgB6PvV2Vl3/wAaU/fKmxv4H/uLUO+Len3ti/3KfvWZU20AMRN+/wCbZ/dqbyW27fM/4HUKO3z7V+Sn7Pm/2KADyWeJPm/ioRG/2d++nw/IvzU7eu6gCL96n3l3/NTPvs/y/J/cqZP4/wC5R8qfN/BQAx926n796/eV9n8FM3xP8zUb2R9330/ioAH/AIPl2I9Md2TYrL/u0bPO+82xP4Xf+Cnpufc21vl/v1AAiKn3qJn3rtiVabs2fL/HTkdof+AUAMR9i7man79n3tux2+Wj/b3bKPv7lf7tWAbPM/2KZs/26e+6b5qZsb+JfkqAHv8A89Pv/wC/T3+5/sf36Y+5N6bdi0/fvX7yu9AB8qb9i0O6o+7dUKQ+Sj/x1Mjs+9tuyrAds2InzL/wOm71hXb8uz+/todG+T5V2f36Y/8AcVl/+yoAi8ln3sv/AH3Tvvuny/In8dGxUX5v4v7lCOzvtX7n8NPlAejq/wB1V/75p77nZf77fwUxIfl/efO/9xKPOb+FfnpAM/ewy/7FTQ7UZP8A2ej97D8v/LL/ANBpyf6qgATytrsvyf79CJs2fNvpqO3zrRs2f3vn/wBqgBifud/msv3v46Pv/Kzq6J/cpjv8r74mdGqaF1REb+P+KqAPl+T5fkp3z7P9im+dE67trJ/v0bH/ANrZUgOdFSJ2/uUIio25aPJ3/e+5UW/76sjP/uUAP+X/AFW759v36Em+/wDNv/3/AOKmbNjJt/74p7/d/wBVQAz7j7f9n5aE3IqfeR/96nvueVGXbs/uPQ+7yvl+RN336AHJN/eb/vump8+xdy/7NQ7Gd0Zduz/bqZ/ufwv/AOyUAM2Nu81m+/Ur/PsZd3+1v/io+4m75f8Aaprp837r+L+/QA5E+bcrb/8AYpqb9rsu7ZR/H/ff+N6H83Z8y/d/2qChzouz/Y+/spu9v+WUH/fbU502feb/AIHTU2vu3M3/AACgByJLt2svzr/HTf8Aj2i3MuxP4aE3bflb5/4qd5Pk/wATbP8AboAN+zazfcodF3JKy/7r7qbs+Xbt/wCB0PCqbPmoAc6K/wB1v3NPdN6bV+f5qrpMyJtWPf8ANUqP8zs3+5QAJ8n3V2Ub4n+XbvSon27NqtvejY0y/wC3QA/yVT+9/t76dsbdu27Hah0Xyqa+7dF/coAE2u399/4qcm3+Fl2U37jOy/OrUxNqfwt/v0APmT5vvK/+wlM37P4fn/v0/wCXZu/5at/HRvZ//s6AGb9jbv4F/wDHKle537FZV+b7r1E6RJEm5qHfYu5fnSgBjp/wCh3bZu20/wC+qNtpjvs2fL8lBIPud12q2zb/AAUfN95vnqZHi37V3U5H+Vv/AB35qgoifcj+UrfK9P2b/wCFko3tt+Zt++nbNjf6pv8AgdWA3ZsTcv8Ae+be1QomxkZv7396pk+dNrfOn9+mTfI3zfcoJH72dkVf/QfkpjvvdN3yVK6Ns+Vvk/ubaNnksis3z0ANT59/zfPR8yI+379Ez/On9/8AhoRPuNQA7fsT+/8AxtTfl+RttM3rub/eo++v+3QAP8jbvKZ97fN/s0xIV83aqtsqxDNsbbtpruzv8ytsoAY80SI/zfPuo+ab7q/PT3T/AJ5f3qERX3N8yP8A71QAI8qOq7aY/wDHu/gah02Soz/c/wB6noi7f9tqAGJDF8/3tj/wbqN+z+H/AIA9P2ff3btj0fLs27v46sBn3/lano/zv8tOf/VJ8rU1P4//AB+gBnk74kZW+fd/HRsl/wCWvyP/AHKfv+emO6v95vnqOYBv/LVN336ld/4m+9/FR/D8yr89I/8AH9373zUANR/nT7rpT/n3/wC3TPlRfu/In8FPR1TZtlX/AGtlADvlRHpvkxIqM27fTvvo/wAq035n2f3KBSGfutv3f4vlSmbGf/gNLsZP729Gp0KN95tyO/8AGi0cxIPDvifcv3aEfe3y7t7/AMb0TIqf8tdn+3Qif3fkT+/WnxgCfe/e/wDAaH+9/cSmeS2x9zfcb5aa8LJ+93b/AO6lZllhPN+0Oyuvz1Ds/dPt+RP7+2hE37N39776UIjbv4tm779WA/5vk/8AQ6HfYibm2Pu+WibelMhRv4qAHp/tNQ6fPt/8fp6fJ97+CmXLxIu5v4vu0AM2b/vL89Pd9+1d2xP4qIUV9jf98vQ/8Db1d6AGf8svvN9+pn+T+7Qm7Z97/fpmxkT5qAB03s+3/gVM/h+81Tb/AN1u2/fambF+Te//AHw1AB5O/Z83zrRsZNrU/wAnY+5mb/co+5/C3zVAEMz+d8u1qf8AK+/73/A6em19+3761C/zyvt/74qwHvC3m7tzbFoSaX56N+9vvUb2+f5v4qgB/wAzr93Z/e30x/kb5fuJTHfYnzNv+aj5kZF3UAPmf5aimmV0T+P/AGNtOf8Au/3vu01N0Py1YAj71Rv7tGxnV227P9+pU+f/AIF/BTIfk3/e3/3N1BQJCyf637lGxd/y/cb71CJ/EzslPR1dflVv996gki2O9xti27P4no2K6bf++XoSHZ8q/f8A4ql/3G+5UARIjPEm7/x+nb1REXbsd/46m3/3P++Hpj/PvZtqItBQb/71HzOvy7dn+2tRb1/76qV/kRPvUEkW/wCd/u/79O/7630fKnzUO67U3NQA/fK7p/AlRbF3fe+dP46c/wDH/f8A7lROmz7y0FD/AJvkZX+X+KmTP8+7+N6eifOi/cRvvUOjO23/ANloAYiROqbl/i+5Rv2O/wD6BTt7btu2nv8APL8q/wDA6CRqQ7Pm2rvo2f7P8X36ZvV/l3U9/v8Ayt/vbKChnktNLto2b9/9ynb2hSl/hRf/AB+gA2N/D/HTNi7/ALzO/wDfSpXhZP8AgNRfci2xff8A4qAGeTLs20bFRtrKyP8A7dP/AOWu/wDgom27dysuzd9ygA3s7v8AL8lDpsV923Z/cen7Ff7qtUL3Ko3lbf8AgdWArzK7J/A60m/7lPfb8m1lod4kVG/2qAGIjf8AfVRPCu//AHasf7S/OlCff/2/7lWBE6bF/wBqmf8AAW2f36sOn+18n9+mPvdvvfJ9+gBu/wCfb/tUbPnddvz0x3376E3b0/ubqAB3Tdt83fT0RX+bb89M2Kn/ANnRv+TcvzvQWGxdybmqWHbtf5V+9870/Y21Pu/e+5tpibvKdW+T+7sqiAT5FdWo2ffZW2Ub9iqv8f8AfoTc8vzM2+gBrzffo/ezfKqtvT+OneT9/wD9nprpv2bt2z+GpAdsiR/mZv8AvqiZJd+5WV0/ubqEeLY++nwv8qKysm37tUAyHc+z5aH+ff8Ax1M+7+JaZs+fbuXfQAxNyfeo/h+b+D7tTJu/u/Ov3nembPv7vn/3KAGW3+t+7956m8mJJX3fwt9yoXTZKn/oFGxdnzfwt8tAEz7ZvlVmR6ej/wAO77lQ7/8Ae2UbP7rfLQA/H+389M2MnzKu/wD36fM+xfu73b71Md/uSr8n+5TJHzf6p2pk21IPmlV933aNjOqMy/8Aj1M/dO+5fK3r/A9IB+/zvl+5T/OWFUVf4KE2zI+5aN/7p2Vf92gAd12ou3/vioZrlYYnlZvk/v7am2ed8zqv+1ReTRbEXb8j/wB+qiA6F1T97u3/AC/fohffF97fu/uU1H/dJ8uxKl2bGdV21IEXk/L8v3P79Cbtibl+T/Yod13/ACrvejeyfKu1N/8AA61YA7/uv9U2z/eod96/Ku9/9uhLbe1Sp99/4/8Ac/hqAK6Qyu7tL8n+wlMhhVNzbfuNV53VJf8AYqF3bb8sqp8392gB77fvf3/7lGze/wAzfOtReT/FE3yI3ypUsLp95m+dKrlAZvV/vLRsVE+Vvk20b/3v99KbM+z7qt/uVIAkLIz7mofzdyeVt2f36c77Nnm/x/3KPJZH81m+X+GgB/8Af/2Ki87Z96pf9d8y/c/v0P8Ae+agA85UTdu+/Q7/AHPl+T/eof50+78tHy/w/IlAD9ny/K336Yjsm9dvz0fvUVP4Kf8AfR/lZKAGbNlHzJQ6L/D8+yjfv2UACfP97a6L95KNn8K/JsoeHZvbds2UxHbY/wDGn8L0AP8AubPmpm/5v9U29/8Aao37E2t8/wA3zU+H5/mT+H+CggiTcmzcrI7/AD/eqXyV+/uah/n+ZV/3qPufeqQIvmhX7vypQj79+6rCPvZ1amfLCj7qoA2bN7bd+yj5n+9TN7fOqtsdmpU2Tfd/vVIDHRkd9q/e/jqXzmf5d3z/AMVDps/2/wC7THdbZkVlZ3f+OqAe+6Z/9umO7Qon/Lbd8iU90X/gdD7U+99/7lADJvu/L9z+/wDwU3zt+xdrf7/92rGxvkX+Bf4EqFH3q7bf4v71BY+GFfn2s2z+KmI7eb8vyUb2dX/gShH2N8q76AJsL/foR967fmodPk/e/fWmI6uir/HQAO+zYqr8iUQo3yfKu9/46fv3o+3bspnkt97dQQM3tu+dfvf3Ka6Lu+ZPk+4tOR/9r591Gxvvbl/3EoAe+1P9x1+Z6bCizRIvzbEenO7x07+H/wCIqSxr/Js2q2/d9ypfuPt+X7336b+9Tft+dP8AdoT99v8AloAJpm3Iq1F/F8v8f3ql8n7n9+mbPuNQAPtd9u1f9p6Zcws/zMy/eo2bH3Ku+pk+R9zN8lADPvoir9//AG6YiKi7W+dv79G/7+3bTdjJs/vLQQS7/k+787NQ7r937/8At0J5ux/l2bmodP4aCw2LCzsvyUz77/LUybU+6u9KPNT/AGagghd2Tf8Ad/4GlPdInZH+b5qem3/gb1Ds+V91ABCi/wAX/At9Pf8AurTH3Ps/uPT9i7U+bZtarLDYyRP838X8dCPvf5aH3P8A7lM2Nu+WgB6fI7t9/dT9mxP/AEGmb183yt29/wDYo2bP9+gAT7n8TvQ7/O/9z+/Rs+5R8u2gA+0smz7r/wC/TXf503L8j05EWZ0V2ZEoRNny/L975aAGPCr/APAqXyZU2Sysvyvs2Unksn8X8VDoqbNzfPu+WgB7or/+y0I+9fm+5/t0fwou371G/wDdIrL8m77lQQM2L5r/ADeS7/wU903/ADfxpT96v8tH3/l/g/uVYDEmb51Zf+BvT/O+TZuofc77vlSmb1/vfJ/DUAP3t8it8j7fv0xNqb22qlG/77fwU+Hbt+X7lADH3bkZW+SjYrp/FTP9Svy/c/hShJpd3yrQWPf5Itu75P8AYqum19m1v4/4KPOludu1tnzfPv8A7lXUhiT7u3en8dWBXSzn83dLEyP/AAolTIkVt8rfJM9SpMu19sv+9UXyzb1b56AB/n2bfkTdTv7m1vk/3arptSXau7/gdPf/AHlSgB/719+7a6UJ8iuzL/FTHdtvyrQnmv8AK336AHp87/3P71Ofbs+9/wAAqJE/iVvnSmP8/wAy/wDfD1QD98SfLu30J8kr/wAf+wi0z77/AHdnzfx099sKP81AD33b3/2aN0rp83zon3ahR5Xi3Sq33vv1NC6+bUgG9nTa332/gpyP/e+/UXnM+/5WdloTcj7tu/d/s0ADwrMybPnf/Yo+/wDe/gaje275tqU97lX+6u9/9igA+/8AIv3/AO/Tnf59zfJTfO/hXd/v7adNNs2UARfM7/8As9PTb8/ltv8Am+ZKH+df9bsRW+5Qn+y2zfQA5P3y7WWm7127f7lH+zt2Mn8e6nIjfe2rv/v0AN/hT5aE+RZWapXRU2fNsRf7lV/mfe+7f81BQ9HR6N/zfL870bFhRN3yP/co/wCWD7VZHoAc6MjPu+/u+5Rvb56aj/f/AIKHuZYfl27/AJv4KAGb/wCFfv8A8XzU9LZXZG3b3X+B6H+dfm2pTkT5U+6j0AN+aZUZV2U5Nzr/ALdN+X+9vRG+/Tt6/wALfPQA/wCVN/yrvqLert/Fspzp/epflf5d38X3P71ACffel2RJ96kdF3J/A/8ADsWh037P7/8AFvqiSJEi/wCB1Knz7927Z/DRv+R/n2f7G2mo/wAr/wB+pKBE+b/gW/ZRs3yu33HWjYqI/wDH838bU7fv+X7/APsUARbN6v8AK3/AKldF/dbdyOtN2ff3bqrojOu2X79ASJUfY21lodPOZP8A0Cj5v4VpmxtyNF8/95N1AD3TZ8y/f3UQu3muu35/7lPebY/zMr/8BpiJ8ybV3v8AxUAH8e9vk3/wU9E8lfvUb2/4HTNnzP8AxvUAS/N5u5v++6anlO7s0v8Au72p0279z91320/evm/Mvz1YBs8nftqJ0bbL/fWnP/Gzf+OU/ZsVPvbHqCSLzvkRdvz0x0abY23Z/t7qlm+RqNmz+L59v36sCL+D+5R9xPlbZT/m+99xP9uh4d+z5tnzUAM+VE+X/gVG9X2fef8A2EqXyWRdrMtCf6Mv3tlADdjf3fkp2xvnpuxkd9ytspifc/iT/foAEm+/u+5/t0993yfwUfNv/v8A+5QiMny/f3tv3vQAfOm/5KNnzfdpz/Jsb+9UU03711X7n9+gB7u0K7fv/NTJv4N333p6Js+83yJTt6zJ/fRKgCLZv+Zf++6id4trsrb6sbP3XtTHhbaj7VRP92j3QJYfn2L/AAVF9zZ9371Hzbn+b/vih4V+TYu9/wCKjlAf/C7Kv3PvUxHimf7u9/4qekLJLuVm3/3Kl3s/zKtAEXk/fVfk/wBh6ldP3Sf3U/uUx3V1T7u+mv8AJs2/Js/goAd/rm/ersT+Gm/cejY3m7m3b6Hf5vvVZBD/AMtflVn/AL1PTcjfK1EL7/m/vVK8Oz7zfxVAETp+6f8A2qIUZE/v1K/8HzU37n3V+9VlkLurvu/8cqZ3V9m7d/spTtnky7tyon9xKa/+tRvuPQAf3/KXfLF/BUO/en3dj1M+7d8zLsWjYztuqgD5fufx/wB+of3sP8P/AAOpnRn+b7lO7fx/8AqQItjP95tn/AaIUV/l/wC+ae6Sv975P9t1p2zY23+CgBrv+6Tdt37vuUx9/wDFT3+//sfxPTHRfk2t/FQAb/3Sf3N1PdFf5drb6Z/Dt3UI7fIv/j9AD0/u7m2f7dDo2z5vn+amJ/tfdqVH+d1/goAam3Y/y/O7fNspiJs/+LoR1h+aVtm/7u+pdm9aAIkTfvbds/2KYjtuVlT5P9tqmfaj/M1CfcfYv+7QAx/Kmfd/d/goR1dtu751o2fN8y/PT3T7jbfkWgAdFRE+WmP8jJ/vUJQ/yf8AxFAAkLJvZv71MfaipL9z5qPtOx/Kbdvf+Cm/K6fd+SgBjpLv/wBurC/fofbMibV+dfvfNT/lT5ty1EgGfN95qH/1W5dv+3T3+dHbbsqvD5r/AMK/8DqQJU2/ep/yur7vn+aoU+58zVMibG2tVSAhdFf7vyfN9+muj/e3UJuTejfc3VLsVE/vvQAzZvi20Ii7Pm2v/BRtam7Gdfl3J/eTdUAOSFE+ZV3/ADfcodGdNtPTf/FTH27/AOKgAmdkRN3yIjUTTfc2/eaiJ96v/wCO0fZt7/7dAB/u/wATUfLu+X56am5P97/bpyI38Xz/AO5QAr7f4v7336Z/cZf++6cj7Purvpr/ACf9dd1BQ6bb/tPUXyu/y/8AAqlTdD97bRN8mzbt2UADpv3tuqJE2NuX53qwj/I9RIn36AB9r/3tlQ/32WL5Km3/AH/4/m/god96fLuSgA3yo3zNsT/Yplym9fm+/UsLr91qa+1E27fnqwGIiwujfLTESJ97N8/zfJ/s09HXf8y73p8Lqj/3H/uUAM+X51/gpkLqjOv+zU2/97t/g21D8qf7b/36IgTQp/tNs/26hdN/yxbfvUfL89K7siuq/I+/fvqwEdF3P83yJ/fpu/5Nvm/71O+5823/AL7od/k+7sqAB4fuf+O0xE+f5qf/AMtU+b/x2j++336ssfMm/wCZmZ3piQsj+a0uxP7iVN8z/Mv8NMTc+9t2991BAx/k+Zf71D7pvmam7P4vNWpXT77L877qoCJ3+dFbc/8ABsSnOi/d3bNn/jlPm2u/7pdmz/aqJH2M7MtAEu/yflXa/wDt0I7Pv+Xe/wDfqLf8qbV2VKj/AMKrs+agB/kt8jM1H8HzMqP/AH6Z9x0+amfcl81l3yt8mx6AHonz/e3vUuzZ/qm+ejf86bl/4HRs+f5VoJIpn2LF/H/tpQk3yvtX/gGypXmih+Zt29m+bZTd+xHZV3xf36AIU/j+X733USrCWy/eZaiR9j7F+/8AwpR+9hR1+5ub5negAmm2Lt835/4flpjzM8X+qZEqZLZkfcjf8Dom3bdv31dvv0ACJ+4TdTNiwy7otqJ/t1KiK7vF5v3Go8nZ8rMro38H9ytPdAb5Mex9rbHemO8qJ97zn/i/gqKG2bdt++lWH/2dtIBj+bNs+bZvo/dQv5X36e7/AHFVm3/7tDv8iRN8/wDuUAD7tqbG+RGpm9U+b5n2N/HUqW2yLb9/5qP4X+VdjfeoAi/dTfNAy/PT3TZL/f8AlpyIvm7l+RKe+6GX+J99ORAfM6/N8m6onf5nZW2Ijffp03+19/8A3qEf5flX79ZgPT59+1f96jyV2PtX5/79CTM6fd2UPNs+VV2UARIjfw/f/hqVLaV/mWVfvfNTH+Tf833qf8u/92zf8DqwB92z5fv7qNjPvVm/4BRvXd8zN9376UbGT+FU/wB+oLCHc77VXZ/tvTPm2/M3yVMjsif36h/ezb/7lAB82zb/AAfw0J86P/HQlsr7Nu7f/D81PS2Z381V+egB+/5EXcu/fTJn8n5lX5KIXl+dWi+R6a/3Nu75/wC5QBD/AK7+9/wCnpNsTbub733Kld5fK2/K6bqZNC3mo21UioIGJcq7bfuVN8qf7Cf33amb98qM3975Xo+ZGdm+5QAJu3/N9ypkT532t86VD52xkVdr/wCxR80L/wC3QA9NqP8AL/H96no6u27a2ymIi/PT02/e/v0FjHfZ/FUrp8ibdqU35d/zbd9O85v4fuf7tSQNdNnytUP3JUp/39/zfPQ9s33v4N1ADHf53b7/APsJRbJs/hZPm+5T3/1qf3al+ZPvf8C2VQEXzO/9zdT/APUu6/fdKN+9dy0J/Gv8dADHSV9jL/F/BTHsPnT5vuVYRERv9iopvN+TarP81BYJ8ivu+/UKIv3Yt2xW+b5qm8lvu/x0J8lAD3+T5f4Hpj/d+WJk2feejfF8n8H+/THuWR03L5yP/coAf9/ZuahH2bNy70an7FRE2r9+mb1/3P8AfoIHpD5O+Td87f8AoNM+49G9ptixLvo3qn3VoAZNCr/dX7q/wU/7kSfJRv8Am+b50o8ln+ZW2f7FAB99dy0eTPN80rL8v3dlPRPJ+6q7qZM8/wDCq7N3yvUlj0mXf/wKjZ87t5v7qmIjTb93yJ/FT0RU/uuiUAMdJUZP4Nv8FEKM+9mX5N1TP/e2/N/cqH5dzqrUAP2Lu/uf7D0bFRPvfepPuIn8H93fUTuu91Z/97fQBMiLs+RqHf8Aur/FTP4k2r+6/v8A9+h9yfdX5KCAf/a3JQ/lIn+01G/errt2O33vmoRF2puZX/u0ARbGhX5W305E3/NU2xf+AUPCroir/wACp8oDNn36Y6bN+7d/s0/ZvbbEvybv42pjuqK6/wAG779HKAb1m2N/dofbuTcjUbFf5dtP+597/vukAz5tm3d/u0TOyJuXdsqZ037NrLsX7z0xPk/29n8dUAJudUb+5Q/zvu/gpn8f3W/36eif3moAHT5H/uLQiNtSn/K7Oqt/wB6Pv0ADbt3yffoTan8X/A0pmzZ916H3On8Py1ID98X3mlZ933U21D5O9EZqN+/5V+/T3dUba1QA/fsXc33Epn3z/sUPu2bvl+9R/Gm35N1WA9EidPvb6hR127drPso/i/dffp/33qAD7jbv++t9M2N/s/LT9jOu1lb71H3N+1f++6AIt6u70juyJu835P8Ab/hp/wA2/wCVVf5vm2VNsab7vyJ/FVgVN/nOjRNv/wBunw7vn3Kzv/cSpfs3kq/lLsdP46lSb5/93+5QAfLs+7SpN8j7tv3vuUnnb2Rd3ztQ82x/moAbv/2l3/w0532Kn3fk/gSjfvV9v39336bvZG+bb/3zQWMS5Z2+Zfko2K7/AOq2bP46l37Ivmb733dlNRFhZG+b/gdUAO+zeu1vvffo+Z/mX76UJsfftXY/8KUQo2//AHqADZL95vk/2HodNtO37027FT56aibP9ugAeHe33qh+W2f5t33qmfc/zbvk/wB2mb283+H/AGd9AAj+d8vzfL92hEV/9unpNLv2sq/8Ao+b5ttSAxP49vyO38dSvu2Jt+eon+Teqtv+anpu2/e/i+5VACIrvuXd8lSo6/7OxP7i1F/H95dn8NH8f3tn+3QA9PKm+ZfvfxbKZs+R9rMjvRvb7qt8+6pUfY/yrUgM3+Sj/LQn8Hy019vz7m30Pu+Rv4KAB/Nf5l+RKEfekrPRD8krruX5vnpm/wCf7tAB99E+9vZtn+xUuxn+X/ao85n+4vyU9Hf52oKGPCqbN1CbX37W2b/u0/7/AN5tj0bFfZuWgkidGRvu70qX5dv+qZH3b/najfs/iV1/uU+b/gLv/t0FDJvnX/bpn9/ev/A6If7m2l2N8/8Ac3UAJ8r/AHv4KEdd0u3+9T//AECj5dn8O3+5QBE/lIz/AHtz/f8AmoebyWTbE3z/ANyjyW+dv46ETf8AKzUEh5zfeb5KN8W1JVb591MTcm/5aET7jKm96oB/7pNjUOi7tyt99qH23L7m+/up3kp91WV3+/8Ad+5UgN2fut330o2b1+WjZLv3fx0bG+9u+agoZvbai0Om9/lqXyWf7zf8Do8lUTd9/dQAfMn8S010VPvNs/4FR5O+Lcq/PQkMW5Pl+SgBny/d3b3/AIafDt2f30/vpUrwq/zbvkX+Omfc+VfkTdQA+FF83/dWhNzr93/gFRb/AJ3WJfkf/bqwibF27t7/AN+gCH5vurt37fv03Zs+9Uvyv8zf3qPldXZfk20AMhdPn20Ju3Iqy/J/sUfLv+9Q+7/c2/wUEj/3SbFZdiUxNtH8G5vv0O/yvu+dKgAeZnf5ttROjQpuVlp77U2N9+mQu219y/8AfdWBKj/Knyt8/wDfpvzbP9h/u050/il3Q/7/APFUTzRfJuX/AL4oAf8ANu2su/e3y0b4t+5fv0f65dsTLTvvvuoAif8AjZf738FCPsifa373d9ypUT59u3Z/sU3Yqb933N1AAn3dsv8Ae+V0o2M7PtX5KE2vvX+5Tt7JL935P96gCLY3lfd+enw7XVG/j/i+anf7dDos29Fl2bv40oAaj7aPl27omaib7qJ8r7f7i0z7N/d+RP8AbqAGb/O/5a0+GZkT5vn+en+Tv+bcv+/RC+//AOIqwD76Ov3KYkPk/d3f8Dp/71Pk276dNM0Kbtv3moAb9xvu/wDA3o3rsdtvz/xO9D3LfxK3+5Qm2Z/lb/d30AD/ACfL/wCP0eSrsnmp/vO7UTJ9z+5/cpzpvX/e/uUEAm1H2/wf7FN3t95vuUf7FO++rq3/AI/UFkW9nTcq/JT33bPlXZ/v0Iion3tn+/TIZmdfu/I33d9WA9Idmxfl/wBrfRs+58/8X3KH+9u205Pu7aAG+S6Nv3fPR8u773z/AMNO/i27qa6MiIqbXdaAHJ86otDpvbarfJTdm9t3zbP96nP8+/b9+oIB3b52ZmeovJ3/ADI3/AHqX/dWh0byvl+9uoAi2SfxLv3/AHtlPRPkRaEdU3q9OR/J/iZ933d9WWN/5avu+fb92jYqfM1Ofc7blWon/gf7n+/QA/5aZv37Pl3t/fqVE+T7u9N9PdGTZ82/ZUAMT7vzN8z03YyJtb7lWH27PvfPtqv5L7E2/OlWAbFTc1ORF+emJ5W3b81Lsbb96gBj/O3+7Qn8f3kffT33fepj/wADbvv1AAmzbto2eSu12+Td99P4KfsVH3ff+b5qZvX+7voAHfeu1f8AvvbTE2ouz5dn+xT9m/Y6/IlPdNm+gBibU/i+TdQ6b127vvf3KYjxf7VTbF37vlT/AGKAGJ5qM67fkT7tDoz/AHZf4vnSn79ku1W/dUzZ+93bdm/+BKgBlzD50WxW+Rae6NsTdu/+Kp/30oeH/vhasBn+uV9rfPuof5P7tHk/7VGx/wC5/FUAH3F3fNsod9ibqP8AUs6s3z/7tM3/AHPlagAT73zbk+ah3X738dPmRU+83zpQ/wB75fnSgCLfs2fK1D3O9Ni7t/8AsLTkdn+Xb/FT0RU/iZ9/8FADPm+d6N7fP8v/ANnRv+Tb82z+/T32pKvzfI9AET7tifwPTvuOnzU1Hb59v/fFOdGRldYv9vfQUDzSp/F8m7+7QiNt+bbs/hp83975tn9yjf8AfX+CgCL5Ud9rUfM//Af46l/i/vpTH8rdu/j/ALiUARJ99P79P2M+/wCb591Gz918v3/79P8A7i7fv/x0AVnRkepk/wBr+L+5R9p2f7dMd237lX5KAJdiv/v013Z32y/cX7vy05PnlRqJvnaJW+dKsCJ0aHZ/A9M+V2/+xp7pvXd81EKM+/5fkoAZNDs+Zf79Ls3r96pdnyIvzb2+9vp2xUXd9z5vlo5gK+xUX5vv/wBymu+xk/26NjP/ALctSv8APs3Ku+rAZs/u/wAa037n8XyU/wD2W+SnfL8i7qAGPDvf7rbN33N336X7N/dbYn8KVYSZfK2t/wCP1HvV/m3f8DeqAgRGSVdysj/w76sQu3m7fuUb5Ub5pd/+3tqG5mZ7hGVdiUATfukl3f8AfVH30T5lRP8AboR1+7t/4Htp3zIqLt3/AO3UgNRInZN339396j5kf5pfk3/xrTnhlf5V+5u++9G/+Lb8n9/bVANT5H+Vv4/menPDs/5arv3fcej5P4X3/NT02703fO/9+gkZ/fZvn/u0O+9IvvIiU1/7u/8Aip021Ni/MlAD382FvvK/+2lHnL937n+x/BUSfP8A3t6/3KHm2RbV+/QAyF4kd/77NUqQ799P8mJF27fnT+OmbPJf5dzvuoAen3/3u7Z/c/vUb2hbbE1M+V/mZWR6ejrDsX+PdQAzZLct8y/O7f3aJofn2/ff+J6md9n+qb/vtaYnmu/8Wx/vbKAGff2Kit/v0fL93d/upT3m3xbdqw7Pu0z/AJa7W/77rTlAf+6h2L/e+7TE+5t/u/ep+xk3t/dajfv2bW/3qQDH3P8AN9zdT9/8P8H9+n/c+b79Q7F8p327NzfcoIH7P93e1PT9zvbbUKQqn3l3/wC3T/vonzf8AoAfv+/uVf8AgdMfcj/7FMh+fft+5/E70/Zs2N/6HQAJ/Ht3b6P4fl/vU9/9VuVvkpmxv4aABN3935Ke/wAjbdvz/wCxTNjfd/2qfs2Ki/7VQAb2T+H56hfc6otTOmz5d1MebznoAYk2z5VVnp/8f8VP2b1o+b5/l+T+/VSLD7jJ/fpm/Y+3+D+5TNjI7r/7NR8u3cv/AAKpIH/fZNzbP9ujyYkfc0vz0b9ibk27/wDbpiebv+Zfl/2KAJnTZ/DTvJ3p8zLTfszfeWmffTarfJVSAf8AIm9vl+SonRv9azb6dD5qK/zfPT/+WW35nf8A2GqQGO/z/wAKf7FMf52+b7j/AMdDp/s/7qU3fLv/ANV/HQA5EX7lP3/f+78n8FRO679rVL8yM+5qAH/3GX79HzQu+/77UJt3/wB+mb9jOrf8B+WgB7/98I38aUTbtu1f4G+5TEfztn/oFCbqCx/nN8+3/wAfo3qifMypUO9nbzf++kp7pvb5l+T+Ggge/wAm75fn/h2Ufw7vmd933Ep33E/1q7/9ump87uv/AHy6NQAb03IrfwNR838H/jlHzO/3f92mJu+T7tAEuz96jN87/wAKU2FNjPQ/39yyrv8A4qNjbvmZf++aCxmze33Wf/cp6P5L/vfuM1Dv9mf/AH/u/N9ymIiujbtu/dQA/wCTe+1dibvlpH2w7Nv36a6NDEm5lf5v71Mhdf4V/wC+6CA+zb9zfx/7FTeTHDs+8/8Av0JtT+LZTHRd/wDfoAPlT5/9qiZ/7rfcp7vsT5V/3qY7qrIrf63/AGKksEuflTav/fdP3/3ah3rvdV/8fo2S/Ov+1/BQAP8AvpUVqm2bF3qu+oU+T5l+T/fqZ/3MSeV88v8AE/8AfoAH+dXbbsdaE/j3LUKPv2eb8j/xbKm85nf5m+XdQA5Pn2bfnf8AuPUT/wDj26nvtfZu+T/bo+be67ldKAGec3lbfK+fdT32vsXzdn+/Rs+5/sUx/kWgA2f+hfwUz/0BP79PR1/75o+VFp/aIGQzK/8AD/32tPdP+muxP4np+/Z8zL/3xR8yIny/Ju3LvpAMf9y6LtajZv2NQ+3/AH9zUzZ/wCqAmf8A2W30fL95vkpjp833mR0o++/9+gAT5/lRqNm9H3U90VNm1d7v/cahPubl/j/gegBm/wDh+aj+Dd83y/cp/nNsT5fkqHezv8q/J/coAfNN/wA8trv/AH6e+9Plpm9k3tt+ShN3yKzUACbvnpjuyfMrfJT3RnX7v/fFRb2ffv8A4G+XZQBKn937j/7FD7f4f++KE2/8Denu+2pAh+b7u1tlPd4oU+ajez/79D2ypsoAY+7+H/fbZTU3P8277tWEmWFvvKiKtCfx/wB+nygM3+ciKrb9n3nT+CpXTZE+3+9Vf5Ud4lVt/wDsU/Yyfeo5QHo7Jv8AlpybZm+78/8AsVFv2fdp+9fvK1IB1zumlTbTZplmTa67HVvl/wBqmbFR/N/v/ep+/Z/F9ygB33Nm1Vdqb8ztub53/uUJD83yM1ORFT+JaoBv8O3ym3pRCm/Yzfcoff8A+PUx93z7fvo3zUAG/wD1Xn/f/h2UXO7/AFksqo39xKY7s7IssG+n/Lu+WLY/996ADeyJtiX5mp+xU3/vdibqEh+b/bqu7753Vk3pQBPv2bNrK9Kib1SmIkW35Vb5f46HRd6OrfJQWSvtf5f4Epr7tq0Jth3/ADb3/h30fM/3vv8A8VAB99tzNsdPv/7VG3Z8q/OlM/fpv+VU2/e30fx7lXYj/wB+gB77kXdTN/zbtu9H+9RM67P/AEKpYdvlfe+9QA10VG+6zvR8z7F3bNv9+j7mzb/wKnPuRNu1fm/jqQG/L/y33I/8Oypfm2p83/jtV3+dk+Won/0nfFt+59591ADndnl2tEzov8aN/FVj5Zvvf3vuVEiLbRIqsu/+Gno7b3ZvuM3y0AM+WF9sX32/jodG3bV/vfM9P2b2+7vpzpv3/vfnoKDydjO27elG/evy7f8A4uhE3sn+7Q77HT+/QSCfPvZf+BUfcXbu/i+Wnw7f+Wvyf3v9uj5X/wBygoZ99vm+/Qj/ADfd+eino+/f8tAD/v8A8PyVC7/vdu3/AIHTU3On+3/cp3k/JQAOn93c7/3Ho3yo3zLsoRN+z5v+B0bNn3fvo1BIfNv+bclN3t951XY/8b0TOqMm7d/tO7U59rxJ833f7lAB8qL/AK1U+X5kpqOyJtZvkpyIv3k+/wD7dP2b12s1UBEiK6fL8n+w9OTbDK7KrUOi/wAK03zmT5WX5G/jqQJd7Onzf3aP3qJ8zb9n+xTE+f5vvpTUdtm37/8At0AS79+z73zL9ymbJU2NF9z+Lf8AfoR1mdtrNvp6WzJ/y1oKGfLt+ZW+ehE/2m/3KmRPlfc296Yib32q3/A/7tBIx9yfL/eo2K7Ju/h/v09P42Zd7/w0fMkqM1ADH2vs2r/FR/rvl+5R/H+7p6fOz/3KAIvub/8AnlUvkr/B/HQjq6v95Nv3kpjvs+VVbZQATfJ8v8aUbNm9tuzZR9/5WXZu/wBqleFt6bm+T/YoAZD/AH2b+L50oT723+/UqQ7/AOH5KY8z/dX7it/wOgAhT5VXcu/d/dof7j/MqUv3NjUmxfvMy0ACQrMvzM33aIXVG27fvfdoT5/l/gof59kW7/gdADfvu+35HT73y05N2xP3XzUb/J3ruab5vmp77H+WoAYm5H+ZW/2aE8rc6/x0bF8r73/AKETyU27t6UAH9xl+d0+Sh4d7fe+T+KjYu6nvDsf7rbGqwIn+Rtv3/m/gp2zZs+XyUp+//nrQ7/3f71QAzzm/1TLTz9xKd8qKn8f+xUT/ACfd/goAb8//AI9TvlT5l+/R52xP79Rb/l2/M7/w7KAJd+90/gofb/eo2Tuu1dqP/fejeyfNt/4HVgHnMm/d8/y/fdai8lUuvP8Am31L529tu3+Kh/8AZ+4lAET+bu+98m/7lP3y73VaIX2J81Pd1+8tBAyF9+/+/wD7tOTai/N9+hHZ9/y/P/DR9/8Ah+/QWCf990J8n8K7KPmTf/n5Ke7r5XytQAzYu1/vfP8Ax0uz+JfubaY7ujJTtm9tu7+GggE+dk/uU95ovK+Vtn9+mO/k/L/HTdnybdv36ADZvVPK3Im7+Ch0b+L/AL4oRFRHi3f71OTb9779QAD+D/0Cm/7rLTt+9/8AdWjZ/CvyUAN/eInzbac6NMm3b9yh03p/uNR9/fub/gCUACQqiPK3/fFEyNN96j76uv36bDC0P916Cx2xUemzbtj7G2VK6L95mbf/AHP7lRfcR9nyUAMttzqiy7nf/dqXZs2baN7bN0u75Kb53z7l3bKsB3+8tNh+Rno3tjb/AB0b2/gXfQAbPOl+WnTIv9356Njfwq3/AAOh33/d21AETzbNny0fc+amfM/3l+Sno7p8q1YD03P/AMtf/HaHeVPmXbR9xtzUkzr8n+1QAqOrxO33E3UOkT/e/wC+0p0MKvsV2+7/AAU/yV3/APoNYgG/5t23Zuf5aiSFt/3vnpz/ACbPvb0of5NlWBF5K7np6bdtM+Z/u/c3UP5ULfe2I39+gCX5X/8AZaa6ffX7lOd/l+XclRfL/E3/AH3UAPdGf5ovk/31od1RNv8A6BTPmRE3fc3U/wCX7rLVgQojIn8Oz+GhNz/L/H/DUyIz7/7m2mb98XzfJUAMTcjvu/4DT9jbf9z770zer/dXeifdp/8AH96gASH5Pm+89H396tQ6b/4tiJTETZv+9QBNv2PtX+98z0P+53fx0xPupup/yoiN/tUFEO/fvp822Fkb+NqlmT5E27aiRP3u3d/33QAxN3z/AMb/ANyjZ8/9xKe6b/8Acpmz+KgBqfPUqfI1M37/AL3/AH3T0hVG/wB7+OgBj7fnVkX71Gz5P7n916b8vmurbt9O/jfa1XygV5kabYv8ats+ShEb7jf3qsI/y7VZd6U3ztjI1WAb9j7dtOmf7kW5d9CP53/fVD+b5u3dUARJsdvvMlPdFdd3+1Rv+T7vybqHT7/zfd+7UAQ7Nn3v++6eiK6fL/DUsO6ZH+WjyfuN/dqwIn+eWmbN7U/Yu75WbfQ8Mv8AvpRzAM+X7zbqlT7m5dv/AAOnui/I38CU1E3vtR9iVqSD/JsbbsSpf9plVKYjq++Jt3yL8tCfPEiru2f7dADUdt/8KJu+5TnT+7870J8/3lWnwp+93LQAz5k3/vd7pT98SN8q/P8A3Epmz593+1T0dn37l+TdQAJu2Pu+R/8AYodNnyrupnnfP/qtm+n+d91fl30AMTcjfMtP8n5U3ff/AIqZsbfu3b/9inv912agBj7EXyovv/xVEib9jK3/AI7T0hlSL7u93+7R/qfut8n9yrAl3sm9t676e77Nn9//AGKE+RXb77t93f8AwU77n3m376fKA1PnXb/dpiTNNv3fI7N/eof+LbtT/YodF2/Ky+b/AHHpAGz+H7/+3Rs/hbcif36YlyqbGl/8cpsMzOiNL8nzfc/uUAOf+6zb0ahIfn/i2U9EXd/fo+4z/edGoAZvZ9jN9xfvbKejqkX7pv4qE+ddqrsT+Kj/AHVoAZsXG3+OjeyfKm35/wCCq+pXKW1ru2/vW+7RZzfabeJt2xnX7j0+YCw7/P8AL/G1P/4FTEh/i3fJRs3/ADbt+yjmAanmvPt2rUr7v9mn7N8qbV+SjZ8n3fnpAMfc8SfwfNT/ACWSnInnIn8FDuv96oAa/wAm9l/8cohRtv7xfnp2zej/AO3TU/c/M38H8dafGAPt2/33qFHX59u37336m3rNKn9xKHmiT/e3UiBiJsfdt3pRNNs/hp6Pvd0Vdif30odKABHVPmb53qFJk3fMu/8A3Km+X5P79MdF3f7FAAiM/wDrWqVE+/t+/wD36rzI33v4Kf8AMnyr86fw0APfdt2tKv8AtUxP9lWeh0SZNsv8NPmRndNvyO9ADP4X3f8AAUp7wxbPkqH59nzJ8/8At1NsZPm+/QAz7/3vkpkySo6Lu/8A2afv3v8Ad+/RNu3fxfL/ALNADH3b03L9xqPO3o67t6bvv0+FGeJG2/eoRPO3r9xP79ADEfyfm2rsqx5y/wAXz0fZti7d3/fdV327E/8AiaksHf5/9+n7Pl+9/F/HQifL8y/fp6bfn2t/wB6uRAb/AO789HnfN8336H+f5dvz7qZNuhX5f7//AH1WYAiN/d+T+/TH81G+X/xyrHk/O/y/9902F1f5Vbf/AHaAGOktzEm5tmxvv1L5LbNr/c/i+Wm/7e2mJNs+VfuN96gA2b7hPKX56fvf7jJ/FTvm+8rU3f8A991JYfLNK6qvz054fnRtvz/3KiRN+xmapU+R0Xa2yqAa8P8AFtVHpnzbtzKr09/NT+7sej/Y3/8AAKAIUd/Kf5VqZEXan3oZdv3KZs2bF3fxVL82/wC98n+wtAETo3zq33KfsXftVl83+KoX3PKkSqyJu/jqbyfvMzfO3yLQAxEbei7fvfxvT3Rtibdv+071C77NirufY/36m+0q++pAZNt27VX5P77tT9nyUx//ABxqMrs+8v8AuUAPRPmf+CnJ8/8AwCh/4P7v8VNR/wCFW+9/BVACI38VMfdtdVbZ/do/v/ed6e+7+7s/36kgN6oz/wBymffi3UbN6/M3zq33EoTyvk+Vv9ygB+xU+7ULvE7ou/5qe7ru3/wUz5Zl+VfkqgJvuK9MR/k+7Rv/ALrfe/v09E/vf3akCFPk/ip+9X2L/fodPm+aotkT7FTdVAO/vtuan7/m/ubv79CP83+x/u0+Z22J83yUAMRPm3L9yhIWfeyuu+hJNjJ/HT/ubGWgA+bZ/sbvlo3/ADfepj7Yf71G9X/36AGfN/wD+OjZvowvm/doR9ny7v8AgFAE29tu3bTHRvvfKkSUIjfP/cp6PFMv+wv3qAGfK7bae7+TF83yf3XRqP3T/K1MmRd6L9ygBnnNv/1TPtp/3NjbW+f/AMco+X5/79P37E+78n9+gCJ/3yP8tInyfw/+P1NvVE+b/vumIjb3ZfuVIDZkbZul+RP79JDCzxI39z72+np/Gzbni/8AQae/77Z8+/8A26oCu7/N93fu+89WEdXX7rbP7++mb1+63z/3dlPTbv8Al/8AHKADYvyL9+mPCs0XzL92mfv0/wC+vkprvP8A3P4vmoIJflSJPvfIv8DVEl4qM7SxbH/uPVjyZYVRmaJ0/wBih3XcjMu+grlBHf8Au/PUKXkT3H2Nd3m7d+9KfM+xdyrsf++9CJ+6Tcu/+89AyxsZ3+Zl3rQ33KY+7an9zdVW81WCwlt4J22PK3yu/wDBQBY/8fT/AGKNip8y7t7N/dpzpsZ/m+T/AGG+/TYf97+L7lADtjbP7/8AuUJCzu7N9+m7FT7tHzUAMmRn+bd93+CjZvT5W+T/AGKldFf7zbP71Rfc3r/eoLHwujptbb5v/oVCJsdP97+OmOmx0bdvfb/B/BVjev8AdbfQBF/f2r/F9+mfxfLUru3yL/BVXZsZGZ/n/vvQBKjsm9lVt+77lPf/AFr7W+7/AAUJuffu/i/uVDczLbRPKy7NnyMlSBX+0/v5ZWRnWnojJF5qqybqbZo00STt8n92rXmfw7aoBm/ZE7N/HT4X3oi7dnzfx09IdibaHfZF8zbE/wBupANnnb2+581OSHY3zVVe8g2f62NP+BVYhuVe3+79/wDjoAl/ezbtvyf7lMeFU/vb/wC5T/8Adb/x6h0SZP77UFBvb/Z3p/HUTp529WZXT/x96dsb+63y0/ZF8nm/I/8ACifxUEjd+z733G+5TnT5P3W75f79MmTzk2/cTd8yUb/4V/goKHvNGjbWT/dqL5n+5t8pm+VKdsWb5WXYm6jYv3drI60Eh81s3zMuz/ep7pv+bd8m6mW23+H5/wDfp/3/AN15Sps/jSgBmzZvl3fI1D7t77U+Sn/Nv2s6un9zbRvb/gCfdqgGP5qMm1vvfep+z/gb093+X5qr7Nn/AH1/BUgGxkbdUvzTL8rfPUT/ACfwts/v06F1R/m3b/4t9AD/AL+xdv8A3xTHRvvbWdP7lH3/APlr93+Onvu2pu/h/joAZC//AHw38FP3/wCw1RJu3fItSonyfeagCJ/n/wBUzI7U5Nyfd/fP/FRsX+9T5kZNnzbEoAN6uyMv3aN7Q/Nt+d/4N1EyLtiXcyJt/gpiP8/y/PQA9P3ybt+xn/v0z7n3vv8A+7T/AJXZ6f8AKn8DbP79ADN/7jbu+TfTNip5X9ym223f5XlbH3b6d8sLv/H/ALCUACJ99v8Aa+Sn76YiRTb2Vmd6HdkT7v32+/QA99zt/t1Em7e/y/xVKnyb9q/PRsZ9/wA2ygBkzr/uUbN67qHT5/79PR2/iXYn+xQBEjq+9V3Q7P7/APFTktvmRV+RN1Dvsl3eUv8AtUbGdPvfP/DQAPth+6y/fp++X+78n8dMmTf/ABL8n8FDvs2Lu/4AlAD33fxLvSmOm9/9unptfev9yhNv/LVtj/36AGIjI6M26nu/k79zfxfcqL/lr8rb6dNC3ztuWoAHdt+5aH3bkXbQkPz7X/vUfcb/AGKAHo+zYzUzf8iL5W//AG6fsZ2Taqu+6je275vufxVYDPl+99yjYyJ8zfO39yn/AC7n3fP/ALFP3rt2r9yoArp8nzf+P7qEmZ1f/ao2ffX7/wDdRFoeFtj7V/i/gqwBJm+Rvv8A/AaY/mvFuVf4v71P2Jt/uItSzOtBAyZGhVNrK9CP8if+PJRvV3+78n+xQm1H2/NsoAN6I39/fT9/3KZ5LIrtE33P79Gxk+98+6oAfs3rt2/eahNyL91dn9ymIioj/e+99x6f802zd/6FQAf+gfwvUTozs7Ky05N21/46P7jf+gUAHk7G+b79Dp9z56Jk++zN8lHk7/us1BY9/v7lXe9Md1Rv7m6hEdHdlb5/9unzIrp/tpV8oEW9v+Abqld2eL5fuU90X5Pm+f8AhpmxU37aggET76q1G/yf4Vpjpvl/iR6fs2K/zUAM++z7aE+86037n3fubv4Kcn77f8y7P9ugAfd8n+xRC7b33ff/AIae+75//Q6ZvZF3fxvQWNfdv3MzbN33Hp2z56E2u/8Au0/fv2fddN336sBj7kRNrfvd33/79N2Km9l3fPUro29NrbKPuPUAMR/3VH34vl++tNR/v/Lvod/uKsVBAO/yo21aN/8Adb53pyI0P3ttN+427bv/ALvzfcqyxzpsVF27E/iomRd6fN9z+Cm72f73/oVMfZ8n/jlQAb23P8tS/fempt+enP8AJsX/AMfoAH+RaH+4i7vkb/ZoSFvkbdR/yy+9sfd9+oAi8lt+5fuU/erqysv8Xy76dvXZ/wAC/jpsOx0dfv0AO+439+h03v8A7H8NRbNjfN9ypYUVN/zNNQAb/wCH79N2bPvfcp3+19+j7/y7f92gBr/udnzbE3ffofb86t/45Tn3bdn8dCJsiRaAKs00rsirFsR/k3/3Ep3332/wU+X+Knp/H83z0AH3PvfJSI/z/NT/AL77qif5H/2/79ABs/evTJt6J/uN81TO/wC6/vv/AH9tCfOqMzbKCg3r8nzfJTNjb9yr8lS+SvyfwJ/foSFoVTc1AEWxfk3fIn996P3iJ/Dsp/8AC+7/AIDUP8Hyq1ABv/e7v71RbN7J8zfJVjeqKi/x0b9n8Pyf36AK6P8AI/3aJnlT5Vb733n21b/h2/L/AN81Xmf5qvmAdN/AtPdP4v4Ki875Nv8AHupyIz/N99EokA10b523UI+z/banJ8ifd/8AsaPm96gB+9Xi+7s2/wB+mfKi/L/33Q/yf7f+5Qib99ABsV9/zUf7TMuz/bo37E2t/F/HTX/j/u0AM3/7P/fFCJ/F/tfcemecz7P79TO+9ttXygG/96ir/F/HTnm8n5Il+TdVf7/8Pybv71WEtov9p0WtSRuxYdjSts+bZUv99W3b1+7sqLyfO+WpUf5KAG+d5K/NTvm2pu/8cpiOrttX56ERZnT72/8A3qAG9v8AgVSp88X/AKFsohRvnXb8iNRsZ/8AcoAPmddu1vlpiQtvRl+5/cqbY2zbu+SmPMyLEq7fl+9QAPt3vu3bP9iqk00rp5cUW9P79W3+Sfb/ABt96mPtSJt3yJ/sUAPs/kihVv4KJvnd/wCCn/f2bm2Ux9qN/t7q05QCFFRdm77v8FP2b9m2X/gFMdPuM1CIu+kA+ZF+Tc2xHpmyB/v7f9+n/fd93zxfwvR5P+1QAz7NvfbuV0b/AGaNmz+7/s0yFGRtzMqJ/sU/Z877fn+bfvegBjw7FZt2x/7j09H2bPl+9/HTPOV2+dfvN/4/T3+9975P7lAA77Nm7+KjZvid2bZFu2KlCQt95vnpjo0yvF/AzfwUAYut7oZUi++jL8r1oeG4VSzRm+f/AH2o1iH/AJa/fdP4KLC2l+z27RM0MX8W/wDioA0HT5Xb5qhhRfvfMn+wlPdGSVG+X/apmzei/wC9QBMj7Nm1fk3UfMnysy7KE3fd+X/fp2zf86tvRacgIvmfZ/c+/UrwtNFtZvk3b1301HdKcj7/AP4iswB9qN97/vuood3zru30Juff83yfxO9Pf7nyrv8AmpkDPufL/wCOU/yZX+8q70/g3UP+5X5fv7qHTzv+WrbP7iVuAIjIqL/HTnRETczVF/Hu3NT0+993fsb79ZACIu3cu7fTNi/I39ypURXbcy7P9jdTfv0AH8G1qEf/AL4p3/jn+/Td6psX+OtQE/jTd89LsaZU+b51aj+Ld9xKE+d3bYyf7D1nEASFnb5m3/8AslCPv37l2J/DTkTY/wAv3P79N/iT5qQAj/Iqr99/46N/k/KzUybYmz7yOzfwfwU90V/m/jp8oDIX8neq7nT/AG6lT7n/AMXTU2/Ozbf++qckKzb2/j/3qzLGvuf5mWj5n37aN7J93/vunfLv/wB2gAfzQu5qa/8AHtX+Knb4tu5fkpqJ8+7++1BATP8AuqEmZ9jbV2U59vm/J9x6N7I/3fk/v1YEz1Cib3+ZaHT+Ft1CbkZP43pcpYfPu/uU3yWf/fpz7kbd/A7Uffb7tSQGxf4tu/8A2Gprp825l+T+/Us0KvFt/wBumQ7oU+9vWgBu9X+Vdu/d9zfRDtdn3fwfdp32aJPmXajv/cofa+z+N1oLG7FfZ96mOipceR83z/x7aeltvbb82ypd67dsTb020ARPCk29aNkr/L5rU5PkRNzfO9N2eT8277/3koAPJaZU2y/Iv3qPm3/NtSJKcm3+Ftm5v46ifamxfmeWgAfb5qbfndfu0XPzqi7vufx1LD8mx93z7qbM+yX/AGGqQIUfZvXdvT+/TX/1vlN9/wC+tSukv34vufxJtpkP+8qOtUBN83lPtX71Dou3bTPmT5t2+h3bcj7fkoAE+RX/APHaenz/ADNTH2o/ysv+5THdnX7ux93y1ID33fP8vyfw0+GZk+ZlpmyX5Pm2U/Z5Ozc1UQMfbMyfef8A4DTPmTYqrv8Am/gWpnm+T73zb/4KZs3/AHW2UAH+zt+daen75f7j/wC3UKIsK7t2+np8/wB3cn+/QA90ab+LY/8AfqFE+4i/fX+P+9Vj+P8A3Kbvbzf4dn8NAB8u7cytv/3qIU87fuXYn9xKds3rRvZ/u/JtagCJPk+99+h03UO7b9v3Eof9zQA/5UT+/Q6N97a2x/8Aaotvnb+5TJnZH3fxq1AAjt/dp6JsX5VXe1M/12z7tP8A91vkoAcjsiI3/fSU1HXd/qlRP7lOf7yLUT+Y7fM3yVID9kT/ACqrJ/tvTnRXZ1amo77U+b+Kmb/nRdu9P9iqAfs+R938dMd/k2xf98UP+5bd/f8AvUP/AANQBEifM39x/up/cqXY3lfLTH2I7/N9+mu+z/ff52oAl87yU27t7U/7/wDdpm9XVGXaibvmqJ/n3/LQA5Pv7V/jqZH8n5VXfu/v1D+9RklWL5P9756mfb86r8+7599ADH/ubqH/AI1Vd9PdNnyv9/8A3adC+xtq7dj/AHqAIrb9zE+5v4qmfan+5upjp99t2z/YoSb7/lfO+35aAGeSqP8AM29P7lPT7vy7ni/uUOjfJt+5/u1C+7f8v7mgCZ32Om77lV5rOK5uIZ5V3vF/qt9S+d80W77lSujJ8yrQA37i/wBxKEf+Ld89Dws6/My/P96mb4t37j53X+BKAH732/w7/wDdpyTf3Vpuxn+bdsR6ds+582z+7VgN3797ffo2fMny7KPl83avyPTnR/KqAG/L86tE33vvo1Cbvu0OnyL83z/w0PN/d+T/AIDQWHzbXo3r/wADp3z7drfOn+xTfl2u1ADHdUXcv9779VJv9Mligb7j/O1PmvFSB5522RJ86pVKzmn1J5ZYv9Gt/uKiffagDSmvILP5dypv/v1Xe887YltBJM+7fv8AubKtw2FtDEm5V83d99/71Spu2Pt+R0b5XoAz0S+f5Z5fJTd/B871FNZ21siS3LNNLu++/wDHV2/u2hdPKX/SG+6ifw1FDYLvee5ZnuG/j/gSgCJNKlv9/wC6Wzif+BPv07/hG9PhXdA1zDcf3/N/9krQe22fMzfe/wBr7lN8lkiT7s3zffRqAMx7m50F0bUF+2Wjt8t9F8m3/fStVP4GVl+f+5UWyO5WWKVd8UvySpurKs/N02V7aD98kX3Yv9igDdd/7tD/ADr95X2t8tRW14s33vkdv7605EbZtlZUdf7lSUP3rs+Zvu/7NP8A9vdTPl2/Kv3Kfs37/wCCgA373Tb/AMCpzvsWovJ+Z3ZmfZTE2zb2b/vigkf8r79v3P4qYn/fGyno+9du3YlGxU+43z0FAm13T+D+9spjw/J+6X5Hp+z5XZfvpRv863SX7nzUAM2bIEbcybaN+zY33P8AYp/37emI6/JtXY+6qDlH+crpu2/Pup7zN/F9ymInzu33/m+an/Kn3qAGb/m/df8AfFHzfeofcn3f738dG9Xf5d2//YqQH/MjP/6BTPJZP4vvUfN/d/i+be9PRNn3W2P/AHH+egkHRvK3bf46h+R0+b7lTO+xNvzPULovlJu+R93zf7dAB8u9F+bf/vU93Xam1aZ9m8n5l27Kf8tAAkf95l/4HT3T+Gjer7933/4KN6ps3bt9AA/+78n9xKNkTp/ff/Ypm9/vKuz/AGHp/wAyfw0AMdN6I3/AFouXiSJ2X5/m/gp+z5f/AIv+/Ttn8VAFeF2f73yf7b0bG+f5d+/5/vU9/uJ8tM+R2/8AiKAGon7r5vn+b5asQo2x9zK6fw/LQ6b1pnzbfK+4+6gAhT/9uhH2feWnpu3vu+R91Q7/ADt3y/coAe/zqir/ABUO+z7q76Ef5du3YlHyvv2/f/ioAZD/ALX3qm2LM9Q7N/8AFsSnoibPu/7tAB/s7f4qe/3/AJfutR/E607Yz/7lAEXkxTK+6L59396npudH+b56h8lkXdu+RG+ZKm+WH5v/AEOgBkL79/3kdPu0bF2p/fp/nKj/APoVOfc7fL8iUAV02/eVW2N/fqb5UZPm+T+5RM+yWmf8st3/AI4/36AHvud/9j77VDsZ3/i2fw1NsV9/9+mPC25Pm+RP4HoAETZ8rMuz+Kj5fn3L8m75d9PRP7q0P8n3qAK+zY39x91S7PL/ANuj/wAc/vUOm/7sux1/v0ED/mR938aUYb+/TJtz7Nv3/wCKnvt3bqgsIdu/5qi8n7/3t9Ofcn+5Qj7PmWrAi2b13bvn/v1YR2T7336Z8z72T79PRG+9/An8b1BAzZ/33Qj/ACfdVKe/yJ/ttTHfY+3+P+5QWDovzszVEm5FRd3ybqdDtfev8e6ptmxaAGfK/wDwGmeSrq+7+9Uybf8AgdH99qsgPmfY38CNQib/AJPlR6Pv/NuWmf8AodQA90/ho2RIybtqf79CP8zqy0bN/wB7bv8A9ugBm/503L/wOjf/ALDU/Z/DTH/2fkqyx+z+D/xymb/m+78i0I/zIvzb6N+9f9ugBnzPLupu9vn83bvqxMi/w/I/+/UKIvm7dy72/v1AD/kdPl/8fpiJ/eb56bN9/wC6ybWqXzm8rav97+CgBvy/J/f/AIXpmxfN+98lO37KNjO9AA6b1+78/wDfpv33+Zvn2075kT5mpvyv93bVgOR9jfN8++jeybFZ/n/uUbNnzUfx/dqAH7/3uzb8lD+VsT/ZpiTS793y7Kmfb/wHdQBD+6TeyrR8qfwt89P/AIHZfuUz7n3vnqABH3//ABFFP/iRaY/lbk+b5noAPk3/ACf8Cemv975f4advXd83z0TfeRloAak2/wD76qVPv7d/y1F5Pz7lb/gFORNm/wCVnoANjO7rTdip/v0fNN8v3H3U5P7u/wDioAH/ANmm/wAf+3TtjbaiT7/zK1AA8Lb/AL1PRP8AprTnm/ho2f8A7dBQ1/n/AIqdv371b79D/Ivy/f8A4aPuK6rtd6ADZs/2E/hqJH2O67d9P+/v+9Q7/c/v0AD7UT7v8WynO/kxPu+eamw7vn3fOn9ymIn/AC1/8coAN7fO23+KnvtfctO+Z9+xabvVPv8A36AGQwq6bmbY/wDcpjwtD/F/uVM/z/7/APE9G9n+Zl2f79AFd4d/3lb738FOS2b+Ldsp77kf5vuU9P8AVIzfcVvmoAh2b0T5W2f71DvsXav/AI5T5nb5/l3p/sVEiK6fNVgG/e/zL/wOnO6zJ935KE+58rbP9um/f2bduygAfyvkVfv0fM6/MuxKl/gdv46eiLsoAr2z/f2qv3qd8393Z/eSnv8AvlRfuP8A36H3In3d/wDuVqSH32+b/vino6vsVd1M2b/klX5P4Xo8lkR9qt96gCJ9kLvtVads3xbV+R2b79Cbv4vvvT0RkT5v4qsBlk8Tq/lMzujbGSrCbodi7fkqrbQ+S3y7fmb5qsJ87fN99/u1BAP8kTsv/fFMhR3X+H5qHRnfym/vfcRKe6bFRVb+KrLGPDvf5vv/APj9S/c+6v8AwConSV5fmp/3G/i/4HTiATebNs2pvehE3v8ANtd1/jp+zcv9/dTE+T733KRAff3+V8+7/apifJLt3b3qX7i7dvyU99r7/K2761LGOjJs27dn8VH8CfwPTURn+Vm2PR9z7336ABEXft+b5l+/TntvLVKe6NuRm21Fv3rtbdQQEyLs+ZlT5qYm7ytq/J/v0bGttkSxK8W7eu/+CpX270ZfkoAifc6ozfw/e2U/yWTY/wA3+/T3hbyv3X3/AO5UP714nba29G/jrIsl8lXi+ZfkWokTen7r7iNU0Kff/e/P/cpkP8DbNj/3KAD5k2N/45Rsid9zfJ81OdPl+b5H/uU2ZJZok+6n+5QA5Jmh/wBUuym7FRfmbZuqVN6K6rt+X72+q6Izs7bvk/ubaAHvNv2KzUbFf/VMu/8Aiod2T+H5H/2aciLt+Vfm/wBigga7ts2f3/vUSJ8iLu+anPCz/wDfdGxn3fuvk/v1ADfse9fm3IiNQiMn3NzpUrv86fK3/fVRPuRnba33vm2VYBv2b12tv/vvTvl96i2b327ql2Mm9tvyVqA3Z9//AGW+V6Nn3G/jpyfOm6mO7Q/3qyAb5LTfLF9//boT9z/Eu/d/HUvks/3vk2/x0Q7dj7dr/wB7fQAfvd/y1E+3+Ldtp+/5vvfxUPbI/wAzbvloAEddibtz/wB2mfLsdv46PJX5/wC5/Dsp/wBz7v3KcQGO+/5qf9xHb+BPvU5Pnf7vz7vmSpkdYVf5qJAV/ldU+anOjOvzf+OUf7W5abs3pu+ap5QGbG83d83zN9ypX2/IzffX7tHzJ/8AF0/5n+dtvyVJYx4Vuf8Avr5qHT5Ei+5T03I33d/+5Q/z7KCCJ3Xe/wDsUO7b027tlDorz/7dCeYmzcq792yrAd/Eiq1H9/a1CQqn8Xz7/wDvqmPNsg+78+779OQD4fkiRdzbKWH5/lX+9SQ/JsbdvT/bWh/u7vmSswBP3zv9771TfLu3Nueq+zf8qsqf7FSpC0O9ZV2bv9qgseiRfP8A7f3aY7r97+OmO67/APY/hpuz5f8AYZqAHJ5Typudv7i7KbN8n+q/3KhmdYbj7vyfxP8A3amttqfeibe/z73agA2RJ827/vumJD8277jt/fqVNu7b/f8A79CbvN3eav8AwOgBqbdztt+5/BTofn/5ZU3zleV1aJt6N9/+9R5zI/7r/gNSAOmyX5pdnzUIn8P/ACypj732rLF8/wDsNTEmnSfa0X7r+HZ9/fQBMm5Itu7em6jYqN/sf3Epm9U+WX7n9+h3i2JsoAY6Mip/Bvo+5v8A7lTJcq6bZVZH/hpiP99d3/AKoBiIz3Cvt2f7dP8AlT/bp/3E2f8AfNQ/6n7y0AP+zRXLfeZNtP8Avs6/M6L8i1Cm7b9z5/79P2bGSVV/4B/eoIDYqK//AKHR5zbk+X56IZp3/wBbF8ifwbqf/A7LQWQv8jfM3yfxU902MirueJvu0/Z8r/Kr/wCw9MhTZE6/Ns/gTbQAPu2pu+T+9T0/3f8AvhqZ/F/wGjzlf91L8j0EEvnRJ/sU1Puvtb5/9ij5fk/jo2fJuWq5QD7jf3EqF3V327qswv8AN/fqF/uuy7fvVIBs+f73/fFHzI1MSFnXctP3+X/t0AMT52f73y1K6Nt+Wlf52Tduo8ltiMu7/gdAAiS7tv8ABTH837y7dm6hPnl/2Ke80qP/AHE/21oAYnm+b935KE+dt27Z/eSnvuSX73yf33WmPDsf7y/P/coAl3/J8q/JQ6fcbar0I6+VtXc/zVFM/wC9eJV/4HQAfMkr/wBz+49G/wA5v4f9+n7F+6r1DC67U+98j/3aAH7Pl/uI9P3r8nzfOtG9dv3vk3VFv+Tcv3P9ugCV32bPm3/7lQ7E8r5fk+b+CpvJXZt27020yH723/0OgA3/ADf7f9yno7Ovy/w0W3+2291+7VjeybN235KAIU+8ny/8AofcifK3k/7e2jZ99t3z/wByj+BPl+ffv+RqAB/3O5tvyU3fsR/9r+Oh93zt/G/8FVpoZdz7pV+f72+gCy+19m77lV381P8AVfc/2/4alfzUXb8rv/Cm6ot7v/yy+5/c+5QA6HyrmL5t29f7lTfZl3eav3/4vmrMmdoZd0UEm9/vRbvvU+HUrabZ+9bZ/F8v3KAL+9X+99x6Uort/En+3UP2m2hdJYmXZ/EjtU0294kZfufw0Fh5K7drJv20I7I9Q722urffqVE3p80rO/8Af21ZArv8/wAzLsf7r/3ad9sV/wDll93+Omu/kp+9ZfK3fx1X+2Ls3RK03+2i1BZdR/v/ACsm2qjzLcy/9O+75tlV7m8vPtEUVtB8kv8AfbZVeZ7mZvsMES71/wBb5LfwVXKA+G2/tKfzdv8Ao8TfLE/3P9+rdg7PE/8AtM22oUeW2i2xRMiIvypVXSr90gt/NVkSVvleX+CpA1X2u7qzN5qVFeX7Wyp/z1lbYqJ/FVi5mW2Xz5WXYrfNVGzhle4+3N97d/H/AApQBYs7DZvaX57j+J3araJsba22ot7feX53pyO3lP5rK70ADp8+3a2ym7Nn3l+RmqV0X/c3N81Gxk+b+CgA3ruf5apalDv8q5WP97F910b56tOjPv2baESXdu8r56CirvWaJZVlV3b+Db861YhdrlfPVdn9yqNhCttfvbf8spf3q76sW23z7iJpfuN9ygksb9jP8tP3/Ju3f990zev+/Rs3/d+R/wDboAe6fP8ALTEhab/Ydaf8yfwrT97f3dj0FDNi/wAX31/go+V9+z56H+f73/Af9mhH+T/7GpAej/P93/vihNyO7fwUec2z7u/dTPm+dom+SgB+zejrQj7E2r9+jZ8j/LvbdTtips2/JQBF825NzfL/ALFPd1Rtq/fpm/Yu3d8m7+CjyW+9t3pQAIn73zd2/wCX7lM+xq/3mZKId1tL/fh21Y+5s+ZXoAiT52b5WmRP46fcp/d27N1O3/5Sj/Z3b6AG/K+/Y1CbdqNt3/7lCfuW/wBijZv+V/8AvtKAId+zZub+Knu676eiRQy7kVn30bPvr/tUAMd9+/bTPOVJdsv3/wC5Q6KnzfMiUbN/zff/AL1AD4Xbd935Ke6RbfN3fxUQovm7vufNTt/737ux3+9soAa8LO25W+5Qj/f/AN7+/R0/2Kdv8l/lWgkbs372VvnodN7v/wCyUxEeOn7N/wDsJQAz7n8PyUQ7XX5lp6J9/b8m1/46Njfw/c/uUAM8lU/3KN6uvy/+OU9Jld9v92j5fn2su/d/B/FQAbNip/6BQm1Gfb87vTnh3/xfc/gpu/fs3L92gA2b/vUP8n+3/uU533v/ALFCJ8/3qAG72Rk2rvod1Rk+b5P9unPt2fK1RbJU2fLvR/43oAfNtdUWL5/m++9Q/K8u3crvuqbeyN91aHRd/wB3fK33USgAdPO/uo/99Fo37P8Ac/uUxEZ32/cf+JKf8/8A49QAJt20xH8lNsu16Hf7n8FHk/O/y76AItnnMn9xfvPVh3/dI6rTERfK+X+D+B6f9xdrNQAx32MiM3/AKem773m/Irfc/vUb1/3N7ffoRGTYsXzvu30ADvv+8v8AwOmOm/YzLvp+z7m1d/8AsUbG/wCAUAI6N5W5fubqXez/AMOx938dDv8AMn3tjUOiuyfKyf79AA+2ZtytsTd8yUzevz7fv094d7bl+T+9Q/zy7loAPJZ4vvUb/l+aj7/zMv8A49Qkyo7/AC/foAZs85W/goRNjfN86L/HT9n7r5/v7/uUx32M6svz1AD/APd+5RN8mzbTI/u/7dH73522/c/v1pygM2b/AOL56f8AZpXXay/8Dp6Oux22/wAVHks/8TIlHKAInz7f46d9xX/2qbMn8S7v+AVCifJ95qQD3f5f9z+5T3dZlRv9qjf935aPJXc+3/xygAT5/wDY/wBynbN+zb/33Tdn96nP8/8AFs30ANfc6fe+Sjf8qbqZsZE20Pu+81AB99v3UW+j5d275f8AgdPR/wDe+99ymI/73++9AD967PmZf+AUzf8A7FMRF3PuXY++num/ZQAfK6v8tH3H21LsX56b/vKuz+/QBDs2Pu/vUfNDs+X5G/jp+9nb5vkSh/vP/wB8VADIXV3fd/BT/m2Oy0xNqfdX5Kem7f8Ae2bvu0AM+58u35HqbYqLt3fPUO/76t89P3/7FQAfw/L89MT+Oh0V/lZm2bv4KHm/hWgCZPkVF20PbK+/cv8AwOmbKI/vv96gBnkr/C3+7vahNvlO3zVM+16Z5O9kZW+RaAB0ZHpjvs2bV3uzU9/K3fdbetHy+U6/3v8AaoAe+16h2ff+VaNmxfL+4lN+bZu+5sbZQAzfL8609/np3yv/ABfPS/Kn8VACP89CfOu3/wAfo+X5/m+796jZsXd8tBQ/5Nj/AO9TN6u9NRF27WZac6Kn+3v+Rv8AYoAPl2p/c/v0JuR3Vvuf30oT7m5Vo8ne3y/xL8yUAH+u3/7HyVEjqibf/HKldPv/AMH96m/Lu/2N1ADndvn/AIGemj7j075d33vv/wAFNmRvkZdzv/sUAM2b2+7vofc7v93Z/FT/AODcrfO9O+bbQBFv+R1+/TNmz5t9P8lU3tT3hWF/96gBj+b5SeUq791Hyuz7VbfT0f5H/g2Uzf8AJuX/AIFQAOjP8v8AtVE7vC9Pe5/e/d/74pP+WrttXf8A36sBu/7n9z/bpzfx03yV+7/BQ7v/AM8vk/hqAHeSzyp8u/8A4FT9/wAm1VZHd6PmmT/Y/hem7NkqMrfPXQSTun/LJf4f43ocN8nz1E7yum3+D+/to+4m7+D7m+qiA/yfl+ZqYiLt/i+9T9/y7ah37G2tF/wOtgLEO352VldKrzeb95f/AEGn+d8qKqbP+A0zez7N22sgJt/3JZWod2f5VahEidH+b56E2psVaCAR9kT/AHahR/mRWT+L+CrHy/wrT33IqfIqP/t1qAxN3zsqtsT+Ojzvl/e/J81NfzXt/m/8cpyOzxJuX5H+T7tZACOjt93fT3/2Vpk3yJ8r0J/o2zd9xq1LB0372b56a/mwxJ/G+77lOfc/3N2z79PhT5t1Z8wBs3q/y/J/ElV32/d/2qsO6vKyyt8m35aYn3k+Vn/29tIA2Nu27970eT8j+b86J/c/god/mej7mz71akD/AJfnSLdTE+df3sTQun8dHyvF8qU/e2373yVkBE8Pz7VZt/8Aco+Z2TbL/wB9rRNC21/3v3/46Nnyp8nz/wC9QBLsZ1SN23vTE3fxMr/7lPTcjp/vUJs835V+SgsYnyNtX7m7+Oj5kZ93zp/cSnu6ov8At76i3/xOv3fu7GrUgIXaHeu75N1HnbN607fB867vnf8AgoeZkuEgZW+Zd8T/AMD1kAQ7XTd82/d9yjfv/vbKb8u59vyU5H+batAD/J+Tcvz/AOxUWzzm3btiU7/ZVtiU2Z23u3y/980FjndX/iX/AH6eiN/B/wABpiJv2bV2JT97J87Muzd/HQQM+5v3N/3xQ77Ff/eo375f4aHfe3y/w0AGxUX5vnej5tjqv3/7lEP3f9z7tP2M8X3W+99ylIBifJFu+Wj5tqbW/wCB0PtdNu7+Kn71T5drb6YDNnzJu/8AHKPlf5dvyUP/ALS/98U/5U+Vvv7flSgBiQqibvuUJtRt39+h/n2KzKiJTdnnIu3du3fcoAlejyWffUW9oV3yr8n8T1L9pZN/yyJu+69SAf3qZvVJU+8iPT03O25fv/3Ke/ybVb5KQDE+6+3d96jyfuf+OolH712/uUJ/eqwInm/e+Vt2PQieSvzNv+b79SojTfeX/do85k+X7/8At0AV9/k7/wCOnvcxJsZmXYn+zQ6b/vLRDD5LblaoAc/3NzLv/wBhKf5zOnzLTHhZNn8H+xQ9mv3t3/7dWWH3/vLs/wCBUJNs3/ef5tnz094WRk+b5/77rR53P+3/ALlQAz5d3zL89NS52S7v4Gpz/eiZf++Ka7/Pt/2v7tAEuzY25aid/n3fL/v1LMm9fvfPTLZP3XzIr0ANR97/ADKtSo+/5mod/wB1u8r/AHaiTc7bm+R1oAldPuMu2mJ5qPtXb/wCokRURPlZ9rfLUv72FNzLvd/4PuUARIi7n+b/AHt9S71Te+750p+yJ181l+eq/wA32jd/BQBL532yL5vn/v7Ki+b+6qf3USnujJF8u3733KPJ/wBn7lAD9izbNy76c7xbHWmbPuL9yj7jPtoAi+Z3/uJR83mou5aHTfvbcv3v46ESJ/vMsKJQA7Yu3962z5qaj+TuVlZ0o+V9m75030/5ZvlVaADe2/5Ym/4HUM1tK7orfwN/BUyJKm/f9yjZ8yL/AOOUEB9z+GnPueB2o87+78/+5Td/z7drJ/uNQA6FFf5vvvUTwq9w7U/Yvyf733KcjxJ8vzJK/wB2gBsKL/eoT9yjqr0fKnzbt/8ABTE3J95t9AD0tmT5mb56Yjsn3l37P761Kjrs+8yPUTuqIn3nqwBH/iVvJp6J89CIr/L/AOOUzf8AuE3fIlAD9iOv3qdvVFbc3yItNhRYf+WTfO38FDuqb9v3/wCFKAC2feu5V3p/ClDp9zd9/wD2P4aET7jbf+AUPtT+L/dT+9UAM875N3/odPR1d3ambP8AnquxHo8lX/vfL/BVgP8AJXY6/wB7+Ch/k/ipm/Y1HywsjMrOj/x0ACJsX5fk/wBypflh+7UEzr/z12J/cpHRpv3n8D/3KAJn8p5U2/P/ALlHyurr/AlV0RYZU27t/wDcqxs+ZP8A2SgBny/ws29Kfs87Yy/8Cej/AHfv7vv0Ju3/AHdif36gBz7U+Zfubaa8yv8AKq/PTH27U2/xfx0xLbZ83zO9VygPd9j/AMX+/R5ywr9/77fx0/Z99f43+9soRNkXzf8Aj9VygH35dsCrs/8AH6Nmx/4d/wDcejfsTbt/3XpnzfIrfP8A7dZgPdPueV8nzUx0Z33bvuNUu/yd+5d/+5TU3/3t6fw1YB8uz5l/3fmqvc2ywu9zBFsT/lqm379EO6Zv3UG9N/y76rvNvfbua5l3fMiN8lAA6WbpuiX5f79V7ZPs2+Dz2Tb91P8AZomtpbBHnZm2/wAVun8dCWy6rs+zL5O1d/nP9+gBj6lPDKn+kxTP/c20/wC3323d5DbN337dqtab5Vmrq0SpcI3zUeTBNLuX9z/tpQA2wmtpm+b57h/4Jm+5Wg+6FHZWWGL+4lZl/psvyTwKry7v4/v1STVftP7jypYbj+K3f79BZpfaWRNy/wCtuG2RJVuws102J/M+eVm++lZlg7X873PlMjqv7pH/AIVrQ+0t5qeav+7QQF4/k2szfc+X+9VJE/4lFurfJ/Hvdd9WNVmjtrLdKy7G/v1iXmvLDaosX93Yuxfv0Flu5817hPIVXt4PnlTd8jVtw3KuqT7tn8fz1wiaxeWcFvHZ6VLf3b/eheX71Ft4Y8QaxapPcz21nFu/1SM2/b/coA7V9Ygtv9bPHDv/AIKzYfElm/2hV3Tbm+XZXOXOiJpVvulWCZ/4URvnqwkN49vb+Ro92m3/AJeHb5KfKB0aa9A6P+4kf/c/hp39sRQr8qyPv+6n92uam1KdEfz5Y4dv3fm2VXttenRNzRL9777t8lIo7BNYgdPlWTZ/E+2hNStt/wB6WF1/v1yj+IZ7b/lz86L77PC2/fViz+IWmQv+/wB2/wDieZdm1KfKSbepX9s6W8qtL5sHzr8n3qLPVYppXuVikdG+7sWqX/Cc6RqTbdP1K2vLiX/ljUuiWd5NZXHmssMVvLsajlKNX+1Yn+Xayf8AAamheK5fasvzr95P46xJoY3XbFfTzf3k3VE+lM/zNfLvrMDpfm/u/wDA6fsV1b/x165RLa+h/wCPPV1dl+fyritCz8Qr5SW19E1tcf39+9GoA29jJKlMT/W/36ZDcr/E3yP916e8O9N25vvfNUgH+yy0eS275l+T+/upm9Xg/wDZEqbZL95fnT/0GgBmxvn27U/v76fs+4srf8Do3s8qL/epjoyN+6+TZQA/Z5K7m+f56Hm+T5N2zdTIX+//AH6Pv/d+5uqgHvt+dfm2vTESJH27m2bv4/4aIUXe6ru/2t9MuYWRU/uK336kCZEZNnzLs/3aPmTZ/c/vpRv2N8qs9H3/AOL+L7lADnRf4qbvbytsTfut1Cfd+b5HWhNvz7aCRz/J8v30/v1Fs/eu3+1Uv39rbm3pTYfnZ2/2qADfsTerff8A4KH3eU7N/wB90x4W37ml2f79NeZkT5mZ0/uJQUSpMuzf/Bup2/f/ABL/ALVH7qHYyxt89Hy/d2/xUARPeQPdPbbl+0Iu7Z/sVLv/ANn71Hkr5rsyrv8Aub9tN3/K7UAMeb/vv+GpXdtibX+/Rsi3puo+zK+9vuf7dBI3fsf5mofdtpyW32n/AG9lNfdv/wDZ6ABNyIi/Lvp3k7/u/wB6j7n3Vo3/AD7l20ANR9i7mamOio21fnWnpuR/mX91TnT5Nqr9/wDuNQA1HXZQiLN/v0xIf4VWnp/GrLsoAEhV9m5tm1fuU6bbvTb8/wDdSmzQq+/5tlGxk2bWagB3y/P/AH6im3eajVL8z/L/AB/xPTXmXdt++9ADndn2fL89NT99F/cfd9zdTpt6LtVWeokT5kX7js38dAD0T96jfcdad/f/ALu6j/e+5upvyu235t9ABs+df3q7/wC/TtmxfmZd9N371+Vl+WnfL/EvztQBE7rDs/j+an7/AO6vzt/cqH5kd/8AY/vrU2/fsb/xygARPubfnof/AGW+dv79O3xbkX+P/epvzb/u0AOdG+Tb/C1D/Ps/vLTfJba/zb0ajZ9z/eoAc/zv8zf98VF5Pzfdapdjfe/uUJM3935/4aAG7F2J8rbN1O/1K7vldN2yn+dKjP8A+gUzZ/Eq0ADps+9R82/91/F/fo2M+/5vkVqN+ygARP71N3/Lt/2vuVL990/uUz93VAH+y38FH3Hf+5TUdX/36Pv71Vdn96gCVN//AAOj5UR91Rff37m/74pzpv2bdtSAffP8SI1CIyb1Z9/+5Q7tu27f/Haa6NM/9zZ96gBjzeT95ae+1GT5qc6M7J/s035f4loAPvp8y/e+5RsZN/8As055tn3mqJNv3v41/goAfsT5GbdsofanyrTt/wDDu+Sm/K+/+D+7QAeTv+b+591KPv050bytv39lN+4v/wAXQAxNyfe++/3Up7oyMlMeHe27ds/u0Pu2P/f/AL+6gB/+99//AGKh/wB+h0XdtVqe+3b/ABUAGxdvy0fuk+XdTH+Sn7Ff5m+/QAO6/IrfcX/ZpmxXX+JN/wDA9P8AJXanys7/AN+hE2J83ybKgA++27+Bae6K+xtyp/wGj5d1G/7/AM1QUOd9i/eqLfvX/bShHV23Mu+h5vk2rQA/Yr7Nrf8AAKERk/26E+daNnzfK3/fFBIPDLu3fwUJ8kXzU7Y7o+7+9TU3Irr9+gBifedf4/v0z+Pd/wB9U/5dzrtZ3o+b7vy7aAGZb+5R9xtv+1Uybtr/AHah8lXb/f8A46AH/Nv+X/gb0J+5ZPn+SmbFT+Jqf8zs/wAvzf36Ch/y/wAO3/fSjYu3++i1FsX5/m+5SI/zbaAFf5/9j+CkdPJlRvmo3q/zUTbn2L/4/QA9Pu/LteonhTc/+9TkT91975N1H/oFAA6K/wAqsvz/ANyn79jIm3+Kot/z/wC3Tvv/AHqAGv8Axsv96h0+RGV9j0bGRtyrvTbso2fxLQAOjfd20JtSX/Y/h306Hd8//odD/O+1VZNv8f8AfoANi/Pupqbdztu+Snb/AN7u3b0prp8qbdv3qAIUT9667mT/AG3pqbUl/wDiKJk+/vpyJs2bvv1sAbNn3fuUPt27fv0fMn3WWm75d21vv/xUASo/97+D73+1UyPFN935/wC9UOxvvL8lP3rt27VR2qiR29UqJ9212/gWj5k3sz/J/u0zeu75vv7vlrSIEyP9zc2yVv4KZNt+T5vnp+9diKy733UbFd9392kAxPPSV/uvF/6BUuz+L/vnfTU+Tey/Pspzu0zJuWnzACI3z7tqb/7lNf5HRVX/AL4pz/Jaysv3Eb5qEfenyt89IARPk+Vv/HqN+xPI+/8Ax03YrxfIyp/eR6lTbudq1AYj/J/v0/Z+6+8z/NQn3Pm+RHf7lHzJ/DsrIAR1eLay/c/jejYu2jfvZ1+amfNCn3aCB7v8v+qqJ4Vd90TfI39z+CpdmxU/uf3Kld1REbyvn3fwUFkSOsKvF99P9ujeqLu++it/BQibPmVfkT+B6f8AKibdy/NWpAz5ZnqLzlhb7v8AsM9S/wC6y76Z9pV/laL+L7lZAP8Av/7a7aY771+Vtj0qOzttX7+6pUTYr0AMTdD8vyzb/v0I3zOqr8lMd13um7Zub5qm+WFUb/vlK1Ahfa/8LfJT97Iibfuf7dPRNn+q2olDw+d95d9ZFhs+be23/Zo3/N/sUz+Dbt2JT3T5V2suyggY7+crqsXyP916P3uzay7HT+OhE2M7L9xP7lDuvzszN8zfwUFh/wAskZdrv/F8tRbHeX5qcjt/eofbuWnykAiLDs+b5Ke6fJuZlo+VF+b+/TJpl2JE33P7lIA+R0+Vvk2/K9CbvKdtvz7qERZv9zb9ypkeV1Rf7n3floAYnz791M/5a/7DUO7ebt/jZv4KP9SqbmagB/3PmX+99yjf/wAtXX5F/wBqmJ8mxasI7bP7n+/QBFsZGdvvvR/Bu2/Pvp7p8vzf3vmSmTJ8yKq/J/foAYm7f975/wC5TX2p83zb/uU75v4Pn2P/AHqHdvKRW+5QA19v8S/NTk/vbd/9zZTU/cyvtX/vunO+9v8AboAf/wAsv9771M2b4kWJfkT7vzU/Y3yU/Y6bNv8ADWoDHT+63z/7DUb2d/K276ejtt3SL8/8NM2L5SbW+es+UsPOl+dXVkp6PvXb/HTP3qS/NLvh/uVFsVN/zNSILDo029ah+aGX/wBB30qJs2fNUqfP8zfO9agQptm+7UyQ7JX3f98Uze0Oz/aWooX/ANK8plbZ/fdq5wJZkX/gaUzyafNDB5u5v4Vo+VPmb7lBYx02OjKzP/sJT9/z/wC9/HTE83cm5V/4BT/975E3UARJ/rX3f36cj7/lapvuS/L8/wDe2VUd1R/vfPQBLslRPk27938dGxnZ1ZlRKej7E2rtpifufmZd9AD/ALNs2fvPkodG3ov303Uz5kl/3/u0JDKiL8zf7KPQA9Nzt97Zs/2qa8MrsjMzbf4XemPCs33vvp/GlO/5ZbNzPQA3ZsdG+b7/AN+hHZJdrbnSnIjf8Dpr7k37vnfdQAzfKjfd86L++lWEmZ/vVEk29tnlfJ/f3VKm1/Nb/a+WgB7psXczVDJ93/bofa/71VZNn99qfs2RPt/77oArv860D+D/ANAp6fvkdZf++6c7/wCz93+NKAIvs2z97/An8FCJLu+bb/s7Kld/4m+49N8nZLuVm2UAD7dyLu2UOjw7F3b5Wb7+ymJt/h+/T9+xUVvkd6CByfIif3KN/wDF8tROn3/lXZ/DT/l3fNQAbG2+azfPu+WnQ7nR2b7/APu01H+Z/l/3aZ8r79zN8rfcSrAenz/8A/gpm/5Nz/J833KlT777V2JR/tNT5QBHXZu27H/v0Q/J/ddN1Nf+P5W+WjZ8if8AoFIB0213dvuP/sU1Eim2fNvej5t25f8AgVHywttVd7P8+/bQAI7bHZV+SmP5v+zv/id6l370TbQkKzfLK3+6j0ARI7P91tj/AN+np/u/P/cp29U3/wAEW779G9X3qq/PQAPu37vldKa77/lb5Pm+VKN7Qqv9z+Kj76/7dBAOj/7O+oXttn/LVtn9ypt/31VWTb/HTH3eUn/odBY/Yv3tv/fdMdGT7qqn+4tPR/71CP5zfe+f+/QAzzmT5m+f/fWnv87/ALrdso3r867mqH5vN3Nu/wBzdWoE3k7PmVvu/wAFCXP7r5l+f+49M37Pm++lG/f/ALn8FZACeU+xlXfuqXYv97Z/v1FM7f7lPhTzlfdt+T+N6AD7myhP49zL/s0Ptd90X3EpmxUlTc3zf3KAHPt2fL8702G2VPm/2qHf90/8G3+D+/TXdkiT5dibfm+aoAnmmWH5mbZs/v1n+d8srSfJb/w/N89TO7TJ5su1P7qPTEs5XTzZV851/g/u1YFf5nXcitDF/ClWIbmKwi/h81vu0Pqq+a6qy+du/vfcqGF1mndtyvL9zzq1LFf7v73+98qPULpLc7PK3W0v996bNrFppTvKzfabj+4n8VVJvE8rqjLEsKf7f36yILDzXzy/v5V+0L910WrEP+mL+4uWd/8AlrvX7tZT6lBf/wDH5feT/ufJRbTWzo7RXLTIn+tdG2f8DrUs1UsGhf5byWZ2+Tf/AAVleJLC8uZbJdu+4R/3U0TbXraTTYn2SszIjfddJazXhuU8TebBPvitYvuO1ZAWrC8iv4Ps0qeTqFuv3H+TfVia/wDOV4NqzM//AI5WL4keO8iS+tvku0ZUZP8AZqvea3FpVukHzeddN8s396tOUBl5NE908Urfvdv8bf8Aj9Me2n164t7a22pFEv724esW5v22S2a/PLKvm7/v1XttVn0fwzFLqd5HbSt92JPvs9MDuoXsfDejJbRSt9rlf5nf771X/t6B1SKVmhiX+D+N68th8Z6RsuLzU9c2Oi7Ft7f97L/3xXE698ftK02K4+y6DrM0S/O0twyxUAezXnjCxub9ILH9ykTfNNcfxvV2bxVbXP8Ax+avGm3+C3r5yh/aZgTTXvIvDywxRfxvFvRV/wBuuX8SftgRQy/ZoNM0vey72meB9lWB9cabrfhyaBGnuZ5t38bq9Svc+DrltsuoW1szt8rvLs/8cr4i/wCGq2s4pfN0+5uXb7qWkuyKuavP2n9Vmit57mznubhWfbb+Uuz/AIHWfKUfeEz6Ql/5Wn+VqsX9+3lqWbw9O8svmt5Ls3yxffevg+w/bG8Z2CSxLbWWx22Lsi2ba24f2tPEcyv5+13X7yRfI9MPePs+/wDh1FCiNO0ds7feeGL7lY8Om6vo+pbop5bm0l/j3bN/+8lfKVt+1pfbX+0wakkS/OtvDP8A+h1u6b+2ZLNdJPeaHcpbqvyo7b99ZF8p9V2fiprDYs+n+Sn9+Wt2HxC3yS+Uuz+GvnDQf2tPBmtypbNc3Nm7/eiu4t6LXe6D420q5Z/7M8UaS/zb2t3l2P8A+PUuUOU9o2XNzb7ltonR/u/NsrJvNNvLl0i8qL5F+5uritN8ZrbPFvvPsdxK2xdkqyp/47XcWHjCeaydrmDzkVvluLepAis7++s/lnWPf/t/8ta2oX1C/ii/dRojt8qO1NTVbPW1ig2rcu679lZ9/o9zol0l9ZyyfK3zI7fw0EGx515CyRNFFsb+PdUqXlzCn/HnI6J97Y1P02/W8iT+N2+66VYeFfN3Mu/b/tVIFRNbtpm/1vkv/cerCTb4t+5fvUyawtrn/WwK+5vmqu9nPYJus/ni3f8AHvL9/wD77qgLc25NnlfPu+9UqTM8u1VXZ/ttVezuYrxk2t8/9x6fc/uWTdtR6AH7Gfe275KR5m2vt+dP7lKib/m3U5Nu2pAN7Oibfv8A9yj5pv4fnodN672++jfwUOmx/wCLY1ADX3O27/vqnb0SJ93/AAF6bvb59y/8Dom2/wDA2+7QAJNEifep0259+3+99ym/8strKvmq336lfakX3aAGQos3yfwJ91Hpv+ud/wCDZ93fTn3P/D8lNd/n+Zfn/wB6gBiPsba3zvT0T+H+/TIXV1fdt37ql376AG/3Fajeu3/YpyQr8lDou/7uygAfynofajbt7b6fsV23bdn+xTESV0/9noJDyV2vu+T+7spvzIqbW/4G9OT5/lb76U9/kb5l30ARI7f8tf8A0Gh0bfuX5Eb+OnbGmf5l+T+/Qk29PK/goAE+/wDe3pTd/wDDt+7/AB7qcifPt2/J9xafvbdQAx0ab5ot3+1samun8W3fRvV5X2q1OT+9/H/vUAPRFm3/ADb/AJvv0x32J97/AMdp/wAv3ol+emI+/wC789ADZkZET/a/gSmbIv4m+f8Av1bd9mx9vz1Xms1mbczUAM37F3fw7v8Ax2n71m+4zOiNTE2p8u6pXm3/AN1KAG/uv4W/66puo+b5ttHkq/zbql/vrt3p/sUARJ/Bs+fb/coRN/ystOT5E+VdlH8G5m+enIBuxdjs26nO6vs2tQnz03Zs2fNSAHRfvN/wOnP9x2X7lH32+9Rs/h+b/vqgB6f3W+5/fp7/AH/k+SoUfY2xv++6e771T5moAY+6mzI0zU532S7f/Q6HTZ822gAR9+//AGKHf5H/AL9D7XVPm2f3tlDpF87MjbP4qAG7G2o27/gFO2b13U/7h/2KY/lXPyt8n+5QAJ8/y7tiU99m35dr0x0V0Rv4KN/2Z3+Vf9nfQA1Pnb/2enI+z722n+Ts+79+meT533VqgBHb5/770bGR/wDc/gpvkt8n9/d81O/5af7NSAfK9EPm/wB/Y/8AFv8A46em19/y0OnzRf30oAZNCv8AwP8Ah+am7Pl/3Kd8ybNq7/m2/JTUqgDf+9Ta1MRG+f8Av7v4KekK/IzNQ/3/APY/iqQGOioz7fn+aptn8MTfJ/t0xIdj/KjfPTvO3v8ANQA1H3pt2/OzUP8A5RKd9x9zbaP4tu3ZQBFNbL/wD+KmIiw79v3f9tqsOmxUl3/xfcpr/wCtRloAYibGRv46HqVPu7vv7aPv/NQBFs+/Q/8AB8v+7UuxYX3Rffb72+ovvo/9/dUAP8lnb+LZ/fpkO1FddtP3t93d9ymJu3pu+T/bo5gDeqM9P+Xd8zfI33adND8yKu1/7tDpvdP49lQUNmT+FloR1f5vlpyIzr8rb3/9AquibN6/x7qAJkf5Pu0zf8m7+D/bp77vk2/3qc7722qtAco1H+Rt33P96mIm9/lqV/v7dq/N9591Nd2Rv9v+5QSM2M7/ADL/AMDSnv8AItG/53pife3N8ibaCgRP73z0f8saN7eb935KfsV/vKz0AMdF/h3UJtRHbd/wCn7227ol/wCAUyF1/wCWq7HoAN6zRbf46i8lX2bt2/8A2Ksff+ZduymeSzy/63ZQAz+Cnp/tf8BSjyWdk2su+nu+z+H5/wDboAZ9zZ8vyUOnzoqqr/LR/BuWje2zcv8AwKgCLZsbb8uypX3bPu0b22f7f+3Q/wDvfPQAx/3P3fuv/foTb8nzffp/8fy/e/26Pm/i27/9igCJ/kldf9ujztn8VS/xJ8tHyf8A2FADERpt6/Lv/v0fc+Xb/wAApZk/7430j/P81WA3e3z7l+5/coRFhXb/AAU75NqLt+f/AHqi3o7P5u35P46sBnktt/1W9P7+6h3VGp77v4fuU90V1T+B/wDYoJHTQ79n+y1Nfb/e/wCAJTtny7mZt6022dki3fwN/BVAFyiuqfx7/u0eTv8AlZV3r92mJ5EM+5YmSVl/japd/wAm9m+9QA3/AGmpj7Nu6jfsf5fno+V2T/0CgB6Xi73XbRvVG2s3/A6Zs/u7U+b+7Qn7lmbevzt9+gCX78Xytv8AmoSFofm2/PTZvPdF2r/FRNN8v/AqAJXdfn81vkemb9j7ttNRJYfmZV/3Hp0L79n91qsB7vEiI27/AIBR8qOnzfP/AHHpjwt95f8AVf8AoFTIiv8AeoAP3u373yfwpTEdn+Xyvu0/fs3/AO9RD++idt2xP4XSgCFH3/Mv3v7lTfLs2/7X8dCO+373yP8Ax0PtTYzUEBv/ALu3ZQm3Z93ZTPOXd96nu/y/dZ/m+5QWCbd/++1M+ZPut8+7+Cnv975f4P4KNi/PtX71agCebsb5d7/w7KZ5zfIrRfxUJufY21kqWZFf7y/frIA3r/dbfUTw/wC7s3fLs/gqZ3VIt275P4ahR9ib22/79agP3/uNu356h3siPt/j/v0/ersn99mp9ZAMe2/i3bP9+j7ife/3qfvZH+WLfF/co3qjfdoAZ9m+fdKrbF/g3VFZ3i3++eDdsRvmqxsV1ZWber/wUy2TyV3f+OPQQS7F3/w1F8n3dtD7n3rs2fNT3oLGInzfN/wFEoRF2/Mrf7KUP87J8v8AwOnon+1QAx0X5P4HX72xqZs2J/rfuNTUTZEnlL9z5GerCfO23b8lBAz777dux/79Gxv4WX5G/jqwjtu+6tM3qjbvuJu+Z6Cxuxk3bV3puqF02IjK38X3Ktun+0uxf7lROmz5WXYiNQBDD/rfmVv9ypvJ371Vvk/vv9+mO6p/Czvu+WhPu7l/8fatSB6fe20TbpnT/ZqX5d3/AAGq77kZPl2J/sVkWPh27Nv9z/aqF0ZP9v5v7lKlsu/cvybf4KlfcjfwvQBD9/8A1rbPmqb/AHKZ9mi+eVV+dv491G/5E+agAd2+T/x6j5dm/d92mQur/Kv3Kf8AL86/+gUEBD86feXe/wDBTIdyfw71p7oqbH/u/JQ6M7bt2yKgB++Ldt/jpm/ZsZWVKi8mLe8v399SpudvNX+H+B6AGO+z733P9un7/k2/Lv8A9umfK6/N/fp++XzX+WgsPv8AytT/AOPdu+5/fpn/AC2p7uqNt/jqAGb2Rvl++1PdGdt2356Y7q6PtamTeakX7ptj0AP2Mm/+B2pkPyJ+9++1Fs6+V+9+/wDw0Jud3+6/z/wUATOn3F+581HzIu779Q7/AJ9u3fTdnzfd2J/coAl3s67Xio2bJf8AW7P9+mfM9wn3tjUTQ/K+5dnzUACJ5P8Aef8A4FR8zv8A7FDpv+Xb86/wbqeiS/xSqm3+/QAzfv3ttb71P3smz5f93ZQ6ff3ffpmzZF96gCbZsR9235qZ8qIm3+GmbGf+87p935qe6b1/3KAB0ZNi/wDj9RTOybP7n9ypXf8AdbaZ/Bu/8coAPlRPu/P/AHKE3fdXb/tU13aHY395v46l37Nm5v8Ax2gCJPn/AHXy07f/AMstvyVM+3b93Y9MT/gLpQBFs2fdZdlGze/zfc/2KHm+/uXYlH3Nnzf71aRID5Ul3fx/3KckKo3yr89RJ86fd+f+KnpuRHpAS79nysq/eqv/ABv8y1K+12+Zvnpu+JPlVd/z/NQA7fvb+Kq+xkfcrN8y/c/uVY3t8+5dlCfe/i/2UoAaj7IvvfP/AH6Y7/KjStvf/Y/ip/313N/FRvi+dtvyL/fX+OgXKM+Z32/cd6eiMjOy/f8A4XpyPvT72yXdvoR1f+H5KBjU3OiM336Y6N8nzU9H875m+T/fo/j/ANigAeFYYkRfv/wpTnRnRPk+eon3QxO0rb/m+5RD87uu35/v/PQBKnyL81N/hTb/AN8U/f8AvdrLSP5v3WZU3N/doAb9z7y73/uU7erp8u7738a01PK3N82/5vuUOjP8yt8ifwUAOmmVFRtrb6Y7r97+/wD3KWFJfn/vo1O+ZPm2r97fQA3Yvz7vubqPkRflXY+7/vuhNz/vdrJ/7PR/FuX7/wDt0AM+4/y/IjfwU933/wAVDpvd/wB6v+49M8v/AGv4qAD96/3VaZ3/AIKEdkfay7P7yUI679y/+OUP5SL91qAJXm/vf98VE8y7kaL7/wDt1E9yr/wtVh4X2f7H+xQAPMqMnyts/v1SvLlZv9ay+Uvz7PubGqV3aaVFVt6f393yVn3N5apdSszRvCjf+P0FlhJpbyV5du9P4flqpqt5FbL+9laaVvvIn3FWs/W/FsVtsXz1R2b91Cn365e88QrbQb1VZnRt7b22In+/QB0b3MtzvWCJdjN/y2/jovNHi+yvLqeoNCqL9yJtqV5p4h+IssNhKsGoQTSv/wA+n/oFcJc6rqGpRRSzzzvb7v45fvv/AHP9qtQPWH8T6LpsSRafFLvVvmmdt+6qtz45ghlRp7Oebzf4/uV4/f8Ajy+8MKkFnHcwvO25UiXf/wB91Rf4kXNtavPr1jc36J82y3ZYnoA9eT4l6DNO8DRRQun3U8rfurK1v4neHtNvU8qLyZWXY2z+P/gFePv8fvC8K+RZ6RLDt+893FvRaxrP436Ul1L5Glfb5Zd3mv8AKlWB7n4e+Nn9m/uJdQle3374rSVfn2/79bvh74o6R4kvdQbzZ7N/N/1O77lfPT6rpXiHRpZ2sZ5nf/W/Z1RKxLDxPoujzv8AZtTa2li/5cZvv0uUD64s5oryW4vLa+3ovyb/ADd++uSvPEl9NqlvZ6hOs1pFu8p4fk+SvF7D4l6G+nahcqs73Fv964t5f/Q643xJ8adKmSKLT7zzpXXfLN/Bv/4FRyge5eIf2irNH1DT9D/5CDL9ni+X54q89v8AxhoPhVIrnxHr0+pXEv8Ar7eKXf8ANXzjrfjm+1i4T7DA1hErO8tw/wDrZZf7/wDs1x+sebqTPFeK2xm373b52rQD6D1L9rHSLbUfsdj4a+zaevyedFF87f8AA65LxD+0JqepfbZ7WCBJW+f7Pdt5uxK8Pmufs0Txf66JW2fItFncwPO/73ZvX+OlygbusfEvxDr37rU77fZS/MsVuvlJWP8A2383+t3/APAqz9Sma2X5l37P7lRQwwTJ8q732/KlMo1f7bnRE82X7tW4fFVy/wDFGkW3771zM0K233f9b/fqLzv3rq0ux1+7vWgDqIfE88zusrRzf3f79W08Qtcq+6Jf99G+9XIvctbJE23zlf72+n21/FDK/mqyJ/sNWfKXzHW/22z/AMcSbvu/NU1tqtykTt5rOjf+hVxLzKlun73f/eqZHlttO3QfPuZX/wBvbRylxkdrDrcvnpvb5/8AviraXiuvzf3t3mo2zZXn8PiH53/2/wDx2t2w1iK5l+bd/tbG+7TA73QfGF94e3rA09y7t8rvO/y13elfG/xLpuo2lzFrV3bPEybkeV3+WvF323LJFE0kL/7f3KlRLy2RF8+OZF+dUf8AgrDlDlPuPwT+0bqrr9s83T9ei/5a/Ltf/P8AuV7H4J+Oun+M4v8ARvMs5Yvknt7ht9fl/Z6rfWDfaV81Jf4fKbYldVoPxL1rR9RiuYLyRHX52d2+f/vuiQcp+pHh7W4k1GL96ttbu/yxSt/6BXYQ6lB+9VpVSVfnVK/O3wl+0hbPK0Wrz3MO7btm3fI/+9Xvvgz4wQXlkjaVqsFyj/8ALGZvnX/crMjlkfSv2xpt/kbd6N/wCnv9pfYzbX/j2JXE+G/idY3k6WeoKtnev/A67N9dhDqUTsjRSrsb/a+7VcpAPbfY1S5X7/8AEifxU+2mWZPNb/Vbflp7v5z/ACr+6/i/26LZFhl8r+629UqQLXnRIiNui2P/AH6Hdf8AgFCOqNK25d/9zbTfm3t93f8A3NtSA7fsfaq/71LC+7fTN/yfdoSHfvoAc+77v3P9unomxH27XT+/R80P+26fdoT9zv8A4N33kdaAGPC02xm2/fp6OyL/ALlD/fT5fkaj5ofm+/8ANQATPv37VZKru67tu1nf+5tqwj/Nu/goudr/AHV+T+GgCJPKhZFVdjtT9mxfl/vVD8nmu33KsJtfeyrQAxE3tt+Z6JvnWh0+f+JP9tGp/wAr/wAXyUAM2f7bUbGRP9haf8v8TU/7mxlb5P4qAIvuM7fwU7Z8m3+D+Gn71+99+mfcb7rUEjH+5tam7Fdnb+PdTvufeXfQ+3ftb5N33KAB/n2bV/ioz/sfJR+4G1F/vfx090Xb95vvUAHy73ZW2Ux5vJ/io/4F/wAAohRvnaWL5/7lAD0+d93/AH1Q6M/3fk3fO1EKS/xff/hoR/4dy7aAGOjIr/N/33T/AN/s3bfnemeT9/5tjp/canp977zfN96gob5Oz5d3z05P3z7mX50pn2b907K2x91N2K6o3zI60ASuivs+b5/4t9M+VPm3fPuoRPn/AN3+N6f99Pu73oAN6p92meSyb9zfI1TJt2u//LXd/epj/d+ZqCRmz+7Q+75GX50p6TbH/wBij7+7bQAzZ9/+/S7N+9dzfPUvks7vtqv8yNs3UADv99W+/u2U50Xb8u75aH/2l/4HR8yP/sUAP2K8Tq1MSH/aoRF3fLuof5/loANjbvl+fZT3/wBn+P52oR9i/N9+n/wJ/wCh0AQp/tLT02J8tH99t1Doyfd+/wD3EoAY7tv2svyUeSqb2/76p/8AEn+1Rsb5/wDeoANnk/7lRJ9/cu7ZVjez7Pl/77piJ9+gA/3W2f79H8f+5RD/ABru+f79H+3QAdf+BUbPuf71G/fT/wCH7vyf7dAEKbdiKzfxU/zP4dtPdP3S/wAFM3/Pt3fItADEfZ8u3elPeHZ/uUx3+41P+ba+1qoAT5/4v4qZs3s7f3Gp+xk2N/tUx/4121IA/wA7bfl+9T33v81MT5/4lp+/Z/n5KABETcivu2f33qLYyJL/AHP4alTd975f+B0xHZ9/y7KAG7N6pQ7/ACbv4N1ORGR/mWj7n/A6AIvmd/4tlPhTZE6tt3075f8Ac+ahEXe71AAjq6fd+emo6vvX5U/36cifOm35Ep7w/wATKuzd9+goNn93+GjZ8r/+z0x9r7Pmp7w/I+5qAGPt3+av36bv2LTvm+d6em11qAIkddn3l/2adC6onzffWjYu3/0Gmu/yf3/m+agATZu/26l+Xd9756Y77ERv/HKaj72+789AA6K7Pu+d/wC+lH3G/wBijf8Af+X56ds2KlBI35tu11Xfuo++jr8tCfI/y075Xf5fkoKIt6p8tMf56sfN867vk/3aa8Pkt8333WgCv5Kps+dt9WETf838dQp87p/vU/59/wDs0AP/ANX/ALdO3/N86tUTzbJf79Pd97JQAzYu/wD2/wC5Uuxv4qa/z/do+ZN/9z/boAPn+9tqLe2/ZUu9UVNq0O7OztuoAZCjI25qH/vNTn+f733Ka/8A6C1ABDu+daZs+R1/2qHmX5/9r+OjZs+agCZNrtUPy+V81G/Yz/L/ABfwU/ZG+/7v+1VgMT733fkomRX+bbQ/zptZtm3+Om/Nv3NQAbGf5dtGxn3/ACrQ/wAjJuajeyO/y1ZIzeqN5X3/APYp7vF/E2z5tlMtplv4kl8poXX7yPUqQxI/8W9/vfNVAN3tvl21DsZ/vN8m75f9irCIrs+3+Cm7FT7+6gByeVC/zM3zr/BQ6ec6Mu11/wBilRFmi/dLspE+T/YegBqbv7uymTW3nUIk6Ki/99PUqP8AJ/cegCLYvlfN9z767KfM6zbGX7m6nfL91m/i+VKPtLbPmVfN3f3aAG7PJg3L9+iF1dPlZX2/3KEuWf5mXZUrp8qf71acoDEm/euu6pkT5P8AYqHZsf8A9Cp8KN5T/wB//bpAP3/Mm75N1J9/eq/w/wACU3/ZXdv/AIqeibFfd8nzffpcwDN7I/y/c/vvTHmX+JWf/gVSom9vu76fsVH27aOYCJHbZ8y73/uJUr/3mXZQ+1P9VTfvsjK332pgRb2dEb/apyOzsny/LR99v3tP+X+LdsSgBj3LP8q/3vuUxEZH3bvnoT+Nvv7m/gqwieTB93fQBX3s7bn+dKm2ROqbW+ShEX+Fvk/26EhV33PFsSnzADoiN8v30ob5/wCH56YkKp/FvepUTf8AdpARQ/Im5lXYtH8CKu6pdnz7m2ui/eSok+d/u/Pu+5QQPT5Nn9+hE3/7DpUv9/5aidPO2bU+fdvZKAD/AJa/K3/AKc70b13v83/AKa6LC+5Vb5qCw+XZ822hJlfeu6jzt/3lVKIXXa+xfkoIGI67HVW/ioTc/wB5fnT+Onzbdv8Aco+V/m+/QWORNmz5t9Nfcku37m7+OnJ93bTXf/VfN8n8VagM+Xd8256f/cbb/wAAo+V9lDoz/wAWyggH+dFbb826meT+9Rv9qn+SqNuWh3bd975KyAdsaF//AIumojebR/wL/gFG9n+VW2JQWMuXVPmZd7/7FP2Lt3ffSh32fLt3/NTP91f4qAH/ACunyrUOzZ91W+9T3fyd7sv/AHxUW9nVF3MiUAWn2Om1fk2/d+Wokf7lMd2m+X+DdT//AEOgAfc6pto37Jfm3f8AAKYm6FdnzP8ANSuj/J/vU+YCT5tvzUu9U/4FQ6bNn9ynf7TLvqeYCLfAjbV276ld9kW3Y1NSFfNf7u9/46Y/lbtrVID3SJ0RV/iqv/0y8r5P79WPuLtX7/8ADvo/hRW/j/goAZ9m379q/wDj1MSbyX/2/wDbp7p8/wB5qIdro/3U+b+OgBmzf95dnzfNUybU+amOjJ/df/bSjeu19y/f/joAm+bb8v8A3xSb96p8vyf3Kb8tM2Kkvy7qAHu6/Oy/Jt+7TJptn8SpuoRF/i+/RsWHZ8m+gB6bUf5vv7qZNN9z7uymP93arbH30b1eX+/sWgB/y/7lP2L977//AAOmJt20bH/2f9mgB/8Ay2qF32SorbtjfJsof5/vKyU2a23ujM2/Z/coAd8u7av3P79TOip838FM2Ll2Zl+9USJvX+KgBybfkl+/Fv8A46EmR2o2fIn/AKBT/l/4HQAyb52X+/TUhZP9tv7lSpNsX/bpj/P97ds/ioAe/wB35V+T+Km7G27l+RKPO37FX+9STbk/h+/VRIDeqO7UJu37nbZ/6BT0/usy791RP8/3t3/AFpgMT51f5vkb5vnqJEl82Vt3yVYfaibfuf7lDw7/AOL5P7lADvm2bfl3U35kZN1H7pET5v46Y6N8jK3yfxUAHz/+PU9IW83dKrIi/d30z+P71P8Am2bd3/fdADkf+Lb8jUJN9z5fkqLZs3LF8n96mbN/y/NvVv46ALE21E+X/gVRQ7nnf/a/god9n3V+enuivF/En+5QAxJmRn81fk3fLT97OqbdtD7n2L5WxG/v0Qoqb12/P/c3UAOf5E3St86f3Ki37Iv4t+6pXT+Jm31FMjQtuVfkoAPJld03NsSnvbM7oytsff8APTP3u1P3tHnfJuZvu0ADuzq6q2x6e6NDsVm3/wC3/eqF5tku5V/4HT0ufn3Mv/A6AHokrp97YlCfOj/30+9RvZHTau9G/jSopkXY+37+6gByfOjsqrsdaPuJti2o6f36Yjs8Xy/Js/uVY87fFub7+7/x2gBsyN/s7P4qqIm/5mbZF/D/ALVMe/W5l2xLv/3KHs5blX89lh/uolAA9/Ftlg2tMy/d2U3feXK/uv8ARk+5vdd9WIUW2gRYolT+BtlZmt6rFDaurS7Nn3nT+CtSyLUvKtm+zRSyTXD/AHvm+RP9+sHXr+x0FdvkM91Kvy/5/u1S1vXotK2T/fuJf9RE/wB9v9uuK8Q+J7HwrFLr2uTtc6hL/qLGL/P3aANKbVYrOylufI/0tvn3zPsSvP8AWNYudbiSCWXzrTdvll+5Ev8A8VXC+KvjrBf3X2zUG+2XC/JBpNj9yD/fry/xV8Rda1VbeK+1ePSrSVt62Nuvz7f9ugrlPWvFXxU0PwZapEt5HNu+9FCu90/+Jry/UvjZea3L5Vtosro3zxTefs31wHjC8sfNtNTitvJhiXyv3zf61v79cDqXja5vFfyN1s/9/d8+yrA9g8Q/F3xLNpe1NVg0p4vk+z26/c/391cPqXxI16/tZZZby5v3+41xLt+Va8tvNbaZ0aWX96jb99O86WaJ2Z2RJf4KrlJOwfxb9sVIvtNy7/7f3GSqabZvNn89kRW+55v3a5n7YqRfulZPl+VK7Dwkkb6Wk8+3fKv33pgWtK0q8e4t2lvLu2T/AGJ3+ZaPEmpRaPK6wfvn/v8Am/dqxNqqpsXdvfdsXYtclNZwaxeXF9fSyvFu/dRI336ANN7++m8PahqH2loU+RJfJasF5p7zZFBAySuuyL/pr/uf7Vb1zqUthpeoQNAqRXDJL5X9+rTzafZ3WlXKxbNsX33/AId1UBwVnrd9Db3qzzs6RN8yfx7609E1JL+V/mlTz13rvpnjBIppZVgi+zebLuZ3/iqvptgtn5Uu7ftbZFsoA3XuVS6mWVfJRvn3/wC3WVNbMl75+1UT/vvb/t0/VbxUZGaVU3N/GtVHuWuYvszf89fmo5QIrmaf7VL/ABxbvleqNz+5b5fufxVev3V9+35H3VR++ibV+SrAmhv4pt8UrN8i/wDA6fc2C3KRSxbU2fd+Wsy5/c3Xmq3yfxPV6zudivt+dPubKgoppfy20uydV3u1Pf8AfPu8qi/+eLaq7Nv3Xeqlnc7JUVWbe39/+Kgkto670Xbvf/b/AIaupCzq8qz7Nn8H9+qs0K20qTtL97+D/aqo8zIiMu77336CjT+020y7fIb7Qn3XRqrul8iu0Ss8S/3P4KZ5yzb/AD/9ajffp9nfrZy/K2yX+4/3KCxttqTTfdaWH/frXh1vyYninZkfd8rvVeZLa8d4l2wy7d/mpWfcpLYLFFKvnJ/fqOUDoIbxvnnZm2fwu9Xob/fv8pl3/wAKVx1tqq7f4n/2HrQtrxZmSSJfnqOUs7a2vG8rzVlV4v7iVoab4hubB/Pinlttn3Xt/k2Vw6XMttL5qy/6r+BKvW2sM6vu3fe+ZKjlKPo/wT8fvEeg/ZGuZ7bW7KL5Nlwvz7K+qvh7+0D4c8VfZ4or5dKvdv8Ax6Xz/J/wB6/Nqz1JoX3RSsjbv4P466az1jesUU6y21x/z8RVgPlP1f0Tx/B5v2a+/c3D/dSX+L/ceuj+3rMyNEvk/wB5Hr8z/A3x78WeDIrexvPL8SaUv/LG4++if7L19MfDf9oTSvE8SwaZO0N1t+fT76X5/wDgD0Ecsj6ofdbbd397+CnzIzqnlMu9fuvXD+DPGa6lKltqETW1x/yyR/uPXa/fX5fndakxLD/dT5fvUzyVdPlbY6t9/dT4fnT/AIDTPk+0f33/ALlAD4ZpU+Vl/wC+6i/v+V87v956lTb/AAtR/qf+BfwUAMR1/vfPR99vvf8AA91Pd1+Xaqp/e/3qZs/56rsoAHh3oir8nzfNR/Bt3bKejr8+37tGzezsrfdoAY8PzbqPlRn3ffo8lklRl+Td/A7Uuzfv+bf81ADtjO277iU9E+b7tMR2Tft+f/foR23v95P9ygA2Nub+OhE+d1X5Eo3tMm5Ym+T72+jZ9/72/wD3aAD/AHV+SmbNn3dtD7v4l2U9/wCCgCL96/8AvpVjevm/d3/7FMeHf91V30JD+62/Mmz+/QA3/Utu+5/sU7ZvXcrf99010ZPmi+fZUv3H+78lBJC8O9E/3qm2Mn8Xyf71M+4/+596nuiu3ys1BQx4dv8AFTNn3Pu+VUzuu/btZ3pj/wB3/wAcoJB9vy7f+BPRv2N95Up/yoybW2JULojqjN9/79AD0T7nzbE/uVLMjf3vn/iqv/rmf5qm2fOnzUFAnzxfe30b/wC9u+9TH2pKn8CU/Yzu/wDc/v0AMSH53+7v3ffqJ0k2fc+Td/BVjeyL+6+5UPX/AIFQA3ZLtRtvnIzfNsqVPk+79z+KhHeH7ys9COrruZW3/wANBIb13bd3zf7f8VHzbP4fvUff2fx7KX+L/wBBoAREZP4t9MR/k/3afvXe67aekO/5d2xKAGbF2oyN8lDo3ybPufxfLTHRfu7f/Hqf82xG3NQAz+JFp6Puo3/P8336Pv8A3lb/AGaCh/yu21vk/wBujyV/ut8tH3/4vk/io2bPmXc/+5QSDp/s7KZsZP8Acp+zYqfN8lO2f5egBv8AC+75KE+dv7/+xQj7/wDW/wDfFCbd3zL/ABfLQAb1/wBpKZ8yM/8As/do+bc/ytv/AN2hIU+7/HQAb9n+/R8v95vmp6Qsj7t3ybvm/wBqh/3zbtq/e/gagBm/5XVWV0pjo33mX71CfJ8y7n30/Z8u6gA2N97bsTdR823+GjZ51PdGT/gNABs2f7lO2b4v4d6/3KN7Ov8AsP8AeSmo/wC93L8+3+B6AGQvvb7q0b1+9vVP7yJRs2b9tGz+98lADPO+f/fod2hSjZsp/wA33WVf+B0APTcio23/AL7pjwr/ALX3qE3bdu7fErUz+H5f4aAFdP7v3KHfe/y7v9qkT5P+B0/Yu35V+eoAE/2XpiP/AAtVhE/e/wC7UWzZK6t/eoKDev8ACvz1Ejt5W1tu92qx8vmvt+5/t0x/9lVTa9HKAJCqLtVvkpj7kWjYj7923/gFG5aAG7/71DoqO+3/AL4qw6fJ/DVfZ5Kuq7aPdAckPzu399aa/wAm/d9ynIn31T532/NsqK2RkTazM9QBL/ndTYUb/lr9+jZvbb99Kc/yOlABsZ2+7/wOnujfwtvpibko3t/v0AHyvTdnzfNUvzJ8tDozpu2fxfNQBE6M/wA1MR9/y1Y+5/v/AOxUX8G77lADHtvl3bqen8Ct9/8Aho83/vih0WZPm+TZ93ZQAP8AIybfkqXZUSbfvbaPuPtb79AB5Ozf8u/5v71MfbuRm+5Usyb1+9/u1FsaFdv/AH1QA9//AGb+Gj5Ud/m+ej5X3/8As9M+Z22/3asATc9MRGdN2791/u0/97s+bds/hpnktsfauxP4qAH/AN2n/wDj6UzY3+t/v/wUTP8A7Xz0coFeaH5/l+5Ur7n2VMifJ96mI6uqMrffoJGOi7PmVtlCIv8AwCjfvf8A3fvU/wCbYip9ygBmxUdPmVNlTb1Rt2356Y6L/e/77o3/AD7vv/3q1AZN/wCOfxbKmf5/usqbvupRCn/AE3Ux0i2JtXY9ADE2vs+VkdaenyM//odHzfJuXetPT597Kv3qAGbFf5d371f46ih+ferfJKn8D1LD8ivub591P++r0AVEmZLrazLs/wBunbGR/wDb/uUuz/R5fPb50b76U6GbfBE3m7/9t1oAbM/yv83yVLCjJEny73p/zOz/AHXioRG2Iu6rAYjr91v+BU7ero6qy01Nr7/K+5UTo0OxlZXeoAn379i/fqLeqRN956WHc6I3y7/4kpyJ9/5fnoAEmXYjbWehNqK+5WT5vvvRs+R6HRn+Vt3+/QAb9+/ym+T+/Rvg3fd8l6YibE/uJ/c21MkzJ8zK3+5tqwBNu6mIjOz7fuf71S/L86rTUT7v3kegBmzyWSnwvvi+ZqNib9vzU7Z/d/hoAe6b1RfuUz5vkX+Cnv8APv8A79M+4n9//boAPl+Ta292p7v/APZbKEf5G2r89GzZF822tQGInyf71Gz/ANCo/g+9s/vU1/kX97/wF6yAlR1dWWmbPv8AzfJTXf8A3advba/+1/BQQNeFdybm+T+/QkLfP83yJTPufw/JT/8AU7NrUFg/3du3/ed6Z8z/AOq27/4t9S7Nn/LVd9Hy/wAX361IBEb52ZdjpRv2P823ZQn3fmp+/Z8397+CgBm/7+5fkqKZ1Rk+X/dSpX+4nzbEprps/iXf/FQAQuzr83yf3ahfcjP8/wAm779WHhlpX+5QAz5kb+/81D7t/wAy/uqd8qN81N3qmzb/AOhUAD/JsX+9THT5t21qe/8A33TH3VkAfK/3l/8AHqY77E3fwbqNn92n71f5fl2UFkW/f87f9906F237du//AG6fvXyvm+Snwou5P4Gp8wDJv9an8G/71PTbC70x7b/ao2Kmz/a/joiAI7TfNt2JT3+dE3bf+B0bPl+WjZv2K1ZgD7dibfvp9ymbJd/zfcb7tCb5v72z+J6e7/c+b5P4t9AELuyOnzfdqZE2PtZfkpmzeny/fp8KbIE3N9z+OgBHRfNRlpu9t/3d/wDdoT/Z3f7XzU9/n+WgBiXKvv3N86tso3rv2r/wJKNiv838DN81MdNjvt/77/v0ACQt8/8AAlP3q/3fnp/ksn3lo+Xf8q7P9igAf/Z++lDv86KqrvpiP/Ht+7UVtctM7/utj7qAHIm+VPvbEqbYqfNuVP8AfpkLrCrqy0zZ837350/uUAPfyk+Zt39xab8v+4i0mxfKT72xKfvT7vy0AP8Av0zY3zsq/wC396mOn8af3qmT7m1vvo33/wC9QAx0V0+b+9Qm13ddvyP/AB0On91aEm+T/doAe7xbniZV31C77E2xLTUTe7tu+f8Av06Z/wC7/e+/QA3fKjJt++1P8nfsaVtktIm597f3P79Pmf5XoAbv+f7v/fdJvX52b7n8KU9Jmf5l/wCBJTJoVT+H+OgA+VPm+/Td6u+1mp29dvlL8n+x/s0f3/loAHT5k/uf36b5PzI27593391O+/8AMjfJ/ElGz5E3L861YEWxfNdvmo+Z23blT/Yp/wC9T7vyU7YszJt+RH+9sb7lBA1Pkd/u0O+/5VodNny+arulD/df5dif36AGfLtRWo3q7/7f+3TPl2/dbYy0Iivt2/IlAEyfJsdf+BUzY2/5W+f+5Q/8H8e6j7lAD3mX79M2N8rL/wB8UzzpX/hV3/vpT3T59zNWoD/lT5mb53/2qPlT5tu//cpjpFvRv4Kf9p3v+6+//c2/crIBibUVfvf99Ux0V0eTb/F9+pvmffuWmPN8yKy/xUAPTbNF5qsz7/43pnk+Srsy70ofc7eVFt2K38FHyorqrfP/ABVqAffT/Vf8Aof/AFXyxb3/AIafvl8p9v8A33tqHYzrt8351X5qAJvv/wAKo/8AEiUyFFR3ZmZEpiW2zZKsu/f/AHFoubxoXRfK/e/w/wC3WQD5rmKzba21HZvuf3qpTeffs/m7ktN23YlOe28mJ5Z286V/43q3ZzbIvmWgAtoYkVIoovkRaZ9m2P8Ae3vuqvqWsLCyMsqo+75krH1vXtQs7NGtolh835FeZfvNQBb1jWPsCeV9yVm+V3rj/Emt2OlRebP/AKTKv+qtEbfvb+5Tb9/7NtZb6+uWv9Vb7sUX/LKvCfG3xgsfBlw8rQRzahL/AMedi7ebsf8A56v/APEVqaxidhrfjCz8B2t34o8Zt52p3X/HrpyN/wB8IlfOtz4/vPip4yfWtVZraygVttvD9xF/uJWTrdtrXjPVk1rxHcy3Msrf6p2/9A/u1ieNtebR0u4opY9HsreJH+z/APLWXbVlkE015c+JtY/syBbNJ2+aWZf9UuyuH8SePNK0SCWDT/K1W9b/AFtw7b65HXviLqviRfKll+zW7rseGL5N9c280ELf6j+HY2yq5SC1quvah4hT/TJ9+z7sKfcSs+GZpt6xfP8APv2Ux9z/ACt8ibv+AVYd4LOLd/Gv8dWSPeGCzg82f99K33aY9y32fdu3vt+VHrHe5a/l81m/0dPupV2wdrz7y/OqttqwK6XM73SLu+f/AHa66G/lREilRkib5FSsSwsILC1eef8A1rfJsdvuVb+2LcxIvm73T+CgDVvNSVIn8pWTf8/ztWZbXny26q33fvVVmdtzrub7v8dGlfPO+6X53/v1AG7eXLJYRRK3zovyo/8AcqJH3xIu75Pvqn92qF/NE7fNL/D/AHagtpmRbdty7HX5koAbqr/abN1+Z3T+OqNnftc6T5W5t8DfK9WLz5H2/K6f7FZWmv5Pmq33H/gqyDTe5a5geXdvf7/z02G53zp/f/v1no7Jvi2/w/fpEffsVG+7QWXbmbfLu/j3VVS5a2Z1++j/AMH9ymJctM+7bRcp/FQBLco01qjbd6N/HVe2uWT5d3yM2zZT7N9++NvkR1/jqpMmyXcrffoA09/yMsrfJ/BvX7tUvJ++3y/J916EfeiNt+enw/8ALVW+46/L/s1YFpJluYNv8e37lUnmaGXay/In9+mWbt9ndWbZKn+zUVyn719ys/8At/3qALG9UlT5Wqx8tzF/CnzfwVlJMybFVdj1ahm2N5S/cb+/UFEttM0O9W+/u+RHres7/wDdbLmLen8Xy1iTJBMiMq//ABdMS52Oi/NsoA030He8rWas/wDG2+s+Hf8Ae+ZNn8CVYTUms97fNv3fx1Zd4NS/erF5Mv8A6FUAVvtkG3bKrf76Vp2z70fayvWZc2z/AHZfv/7FV0vJYXdomXb/ABb6CzqIXbe/8bp/BWhYa9v2RTr8ifx7vnrmra/X5Pm/e1oOi3Oxt3zv/HWMom0ZHa2c0tnEm1vOt92+L5vuV0FnqTIyTwMyOvzq6Ns215pYalc2yeVK2+3b/lrtroNK8T72ddmx1+8j1jy8pfMfR3wx+K+vabcSxWmr/aYl/wBbY3bb3/36+j/hd+0I1yj2eoXkT2W/9xM7fPF/sPX58Q6lFeNFKrMkv8LxN8612Wj+MJ3lRpWie4T/AJbI2x/+B1iHLE/U3StVlv2SK2vopov4k/jrYSzvEZ1Ztj/7tfB/wc+MbJdQ6Zfan/Zr7v3Fw7fJu/uI/wDD/uV9V+G/ipeJOlnrkWyL+HUE+5t/26Dm5T0WH7S/yssT/wC3TUeeFnWeBn2fxpVizmimi82CWK5il/jibfUsPyL8rf7tAEUN5FN8q/J/v1Y3/Ii/x/f+eoZkV02tEv8Av7ai+wNDsaJv4/uPQBYf5P8Afb+5TJk+T5V3/NVd7xk+WdfJerG+X59y/wDAKCA2KnzM3yfxfPSo+yLau7/Zpj/JKiqv+tWnPNs+X+CgB+9kXbu+b+HYtMR/9Vub56fDN87t9xP9ujydnyq2/wD30oAE+T5l+d933KYk3nVNDDLDK7fx/wDoVDpKm/Yvz0ADzfcZ/wC9/HR8r/dXZTPmh2My0xE/ibciUAPfam9v7lCTK7uzfcoTciv83yf3HX7lM2K70AP+Xf8Aep+9pqYif/sUJ8jvQAfKj/M3/A6ZN8ibtvy7qNnybv46m+ZFRt37pfvUAM3qnzN8j0/+Dd/f/gpjuz/w0/yfkRmoAZvVKHTe33afviT5flod12UAM2f3aN/7pNtDpsTdt2PRvX+43+y9ADPvqm6nwuu51X/x+pUmXbu3K9V9/wA+3bsoAm3sn/xFMT/2ah9yJ93591N+/v8Am/ioAc/yJtZv4qej70+VaNmxaZs+T5fv0Eg/+qdvN/4HQ7qifKv/AAOh3/g+5/ep7p87fx/7dADPmd03f98UN9+j+L5W+TdT96/eagBn/odGxv4f+B0J8n/Av9ihEb52/wBqgB++Xb91flah9m3dTPlSh0X52+581AAkK/wyt/uVLsV/l+5TX/c/d272+67tQj0AG/5/l+ejeu/5qHdf9rZuoR/ufLsegAR/v7aZ/canv8ny/wAH+xR53zpt+egCXe33l+ff/BTN7Jvpvy/dbciVL9xv4XoAi376PlT7rb3p2z502/3aaifL8q/P/HQAz5d3zNs/2KfvZ2eJVapU2ou7bTHmV3+VtlAEUKfLT3+dfm/vUPD823+5R9xkVvuUAMfa7/L8iUIi7v79Pf8AgX+DdTtm/wC4uygCL+5tX5/79DvvXf8AwL/HUqPsV2amp/sr89ADNn95aZs2N8vz7qmdP9rf/sUf7bN86UAMR2T733N1Hy/J/f3fNT4fnX97TNi/L8vybqAD5Xof/e+envtRHpiJvX++9QAeT83/AMRUTosP+41S7120/ZE/ytQUVv8Avr/vqn799PRFT/c3f98Uz+4zbd/99KsBUTetI/yfLtp+9UV2b7lH8Kbfnd/upUACbtnz0PD8n3aPmh2bqHTzF+9sTdQAfKjt8zffpvy/3W/30p38Py0zZsT5/uUEg/yL92jez035nfay/J/fp33G/wBigCZ0Xd8tD0f7dMf/AMcqChm+X+Ffko2Mkvzq2+n/AHE+b79D/vk+Zv4qAIkddvy/990f79SzQ7NjL/FTN/3P79AD0+8i0x/4/lpruv3v41qX+5/c/hoAZM/yIq0ffb+H5KPl+d6H+592gAdH+Tb9/wDuU19251+49O+5EjM33f46akLb3+agARPkpybX3rtpuzenzU5P9r+GgBqJ9xf9qh0ZPl/8c3Uff3tRC/y1fMAbF2v/AALRsi8r+Kh9vz/L89Ef3f8AboAZ9xX3LsR6ZsX+78iVM6KnzN/wGhNqb/4/mo5gGbP726no6/3v++6Z5zJvXbvT+FEpjp533vv0Eg/zskTf3qe7+S22q7wt5ryxS7H/ANupUm+T96y7/wCJ0StQH+ds2fKz7/u0/wCb723ZuaoU3bfvfPu+X5am/wDQ/wC5VcoDHfe+1ot6f7FPT5N/+1/AlGxd6bl3v/DTvl+Tazf7VVECJEVN7Mv3/wC/Uu9U2fKz76r/ADJLuXdverHnfI6r8lIBrw733N8++hP7v3/9inb2mZPvU2b7qbV+dqAD53RNu1NtO2fIn3qron/fH+9T3eXzVVv+BbKUgBHXe8TL5Kfwzf33p+zfsadl+T7qItOdFdfuf8Ao2fwo33vvVIEXkrs83b937u+h3ifY333X59lPmdkf5Ym2f71V/sbeam1mT/Y2/eoAldPO3/wJu+VKl+b+78lNf7qN/wB9PRvZIvl+/wD7dADv4fm+/uod/nTb9/8AhpqIyb9v3/8A0Kh0+58vz1YA7q+3d/B/co3s8Tr8uzd81G/5kXb/ABfff+9Q+7dQAf66X/Y3/K9Sw7vn81vk/vpUSfI/+3/uUPN+92t/45QA53+b91/H/G9EKMny7vk3UbPn+X7+6nomz+JXp8wB/c2r89MdFmf5vv0bPl+ZW/36Ed/n3fI/8NIB8z/LQm7738VMRGddzU94VeLa27Z/vUACIrt91qHddyNs/wBj71RIj7Plb5P9unbPkfbu3/xUACbd/wB2m7E3P/s1L9x9v9+mIjP95vkrUgHT5EoRF/36f838X3N336HfZ/t76ABEVF3bqbs85vm/4BTqD99KAGbPk/vpRvi3urK3+/T0TfvoR/738FADE+Rd277v3Uo37/v/AHP4qe7rM/8AD/v0Im9kVvkoAi3/AH91Sw/f+ba7u3y0zd823bT0m2f79AA/yP8Ad+fd9+otn397VK/97d8tCO2ysgKjpKiJtWrCfdf5Pno3/cZtu9Pu02abYss/y70oLD5UdGbb/uJQ8LbkZW31DbP51ujMvzt97ZVhEZ4vl+/9ylygN+bc+3+GmO/71FZN+77rp8iVLD8n3v71PfbD8rfxtUgV3doWRdjP81HzpF8vz/3nqXf99W+5/co2L5SL/cagBqf6pP4P9ij/AFNwjN/wGjZvd23Ux4VudjKzfJ/BQAfNu3f98olP3smyiZEdX+9/wChP91kSgBiJ8r/7TfKlP+5F/fp33GTdtRKalz/D/wB8UAQ/f+ZX2b6Pl+9u31YeH7rLUSbdj7v71ADv4X/9DdqVP3KbmoRFdEZf4qY837rd996AGPthV2X53dqfDCsO9YqE+ddu3+Kh0b+Jl2UAD/e+ZtjpT9/zf7jUx33qn9/d9+pX3v8ANQBE7/L8y/7tMdN8SL8v+/U2xdrxN8/zUx9sMX8SJQAY/wBv56Y+3a/zfeamo/3G/u07Yr/N/tfc3UATfc+81MdG/iX5ae/yIqsvzs3y1DvX7rfcoAHTYvyr/FR8zq+37lNd2S4pyO33aYDdjfI1Soiov3d70zev8S093ZH+XbvpAMd13JtT5/8AYof5IkXbs3/7VG9v9nZQ+14k+ZaAH7FRPmpm9X3r/wCgUfK/96hPufeX5KsBuzeny/e3VK6Lv3bfn/uUx3+4ytQm6bfQAPu/i+9TfJbZ/f8A+AUxH3/L/tVLsZ/kVqAK6Q+SnzN8/wDfqZN25/7n8NQu62zfNR80yfxIiP8AcqAG/aVdvu/PTv8Ad+5TXm+R1X77/wAb05IWT5WZXiqyB/2b+82//YodF3Ju3UxNzt8zeSm6n7NifKtagMRPv7WbZ/cp83z/AC/c2f36EhVH3ebRsZ2/9krIBmxoWRPmd2+9VhH372Xaj/7FV3TZ/sPQnyfw1qA/f5y7l276HdYYn/jf+/spkMKwq+37/wDFTftmx9zKrp/FWQDn2um3/wBA+/T0+R0Xa2ymJMuzzVX7zfNT/Ol837vyPWoD0+dn/wBioUmbdt2qju1D7t21W2OlPmm+zRebLt+SgCK5v/Jt0X/l4Zv3Sf36ZbQtDsaV98275vmosIftNx9sZdlw33d/9ypXmX59qKjv96sgC53PA+518rd9/wDjqK8uVtmf5d9w/wB1N1MvHghid523p/vfJWPDbX1zK7RLEn8fnP8AwJ/sVqVylu5/szR7eXUNQl2P/sfP/wAASuXRJfFTvrmpy/2Vo9q3yvK38NYXiq/W8uNsTf8AEvtW/e3D/wDLV/8AYrxT4tfELUPEivpHntbafF8nkp9z/coLiHxs/aHW8W70Pwiuy0T91LqP8b14fo+m21nL9sb/AE/U9nyvK2/c1Gt/Y7O3dpG+zRLsRXf+GvN9b175ZVgvGSL+HyW2Oy1ZZt+KviXfW2pS3LSx/aIv3USI3yW/+5Xi/iTW2v7yWeVZZpWb/XStvp+sXMSI6tKru/3UR6wJtzyuzfx/32qohIWab906L9/d9ys+abzp/lbfK1F5N5P3fv0223febb8n8dbGRoI8SRb2+f8AvVmX9zLqV1F5Xz71+4n8NPvJmeXcsTIn+w1OhT7NKjfcf+J6ALcNmqWDxL++dW+arem+Ujbpdu9vupRcwt9g2/wO2/elUbZ97JLt2f3floA0NSm+VIv+WX+xT/4nb5UTb8vzVSv7xUlT7M2932fO9V/tPzs27+KgC15zQ/NF9/8AvvUUMzb7jzdz/N9yq95M3m7V27P4aZZv/pDtuVN6/foAtvct8+5ditT/ALTsiTc33KoPcq8rsu5/72ykf5Ity7vvfx0AXXufliTc3y1Shf8Af7d2z5v46d52/wC799qiufkvP9hqAG3L7Lz5fk+b79OTdudfl+eq95N/pEX9+n7/AOJVarAe+7btb7iVLbTLN+6/jqum1Jdrbfm+7RbTbJ0b+9QBYR1R3VV2O1Q3Kb4vKb+H5/nof5Lh1Zlfc1RO/wB/dQBLDtRWqxbP8ztu+dP46z0f91uWrKOu5WVldP8AYoAYj7L24b+Ci5+fb8vyUOi/aH+8m9PuP/DTpv8AWpE392gCrB956srt+f8Aubap79nysrbFarcP8f8AfX+/QBLYTbG2tu2P/wCO1Lcpsbb5q7P76VV3si7m+f8A36sI6vEn3Uf+GoAZDN9pT729/wC/TEeVPmb+9/A1Nd23fdVEp2/7nyt/31QBrWcyv/rdz/N9/wDuVXubBnuH2rvdm3rVGG5ZLjcu5Nla1tfq+yPb/wADT+CoKMy53QpuR23/AMVXdK1todkU/wA6PViawZN7LH/49WLMjbvlT56Czs7C5+/HFLs3fd306/8AkdJ/l81P3W9Pv1y9hf8AzorN86/PsrpdKvPOSXcq79v3EqJRLjIkttbazZNzN833q6Szv4JtirK2+L+NP4q5d0W5+Zfnfd8yfx0Wz3NtPvttvlfxI/36xlE1PWNN8VLZokEsSvE33vN+SvffhF8VNT8K2afbmkv/AAlP+6b7R8z2X+2n+zXylpuvLef61o0+bZsf+Cum8MeM9Q0GKa2Zmm0923tE/wDDWXKB+iVnrFz4Y0iLWtDvFvNPl+f/AEdt8Tr/AOytXqvhXx/Y69Fbss8ENw/3oXb56+EvhL8bG8AajbzwL9s8O3S/8THTP+eX+3FX0mnhixeKLxDorLc+H7xfNili/wCWX/xP/stZmUon0KnlbH27vN3fNvas+zSf7fe+bLvi3Jtrh9E8Q32lPEqs14ifetJm+f8A4A9drYXlnqtqk9s2xPN+ZH++jUEGhMiOqKy70Wq8yfZt+1mmtH/2vni/+xq2/wAmzb89M3/vX/g3f3/4qAGokDsjebvf+/Urwr/sv/t1StrZrOXyl/1Mvzq7/wAFWETZFu/2qCCX5t23bvSjyVmXcu5E/uf3KHfYv3Wo86X+98lAEqI23d8tNRGdX3N8/wDDQnm/P/GlOT5FdG2/8DoAi85n2LLu/wBz+7Q/lv8AN/6HT/mT7zf/AGND/P8ALuWgA+bZ91dm6mPu27kb+L5komh+dNzsiUxEb59sq/7SItAD0Tez/wAFPR/3X+xTF3f/ALdEztMyblX5f4/79AD9nzf9Mn/jqGZ2h37dzo1TOjI+7d8lO2Lt+7/F9/dQA1Nuz/b/ANuh/wC9/wB9UPt+9RD86fN8j/xUAG9dtFGz/vuh02f/ABdADNmz5fv/AOw9DuqPtZW+b+5T9i/3vn/uUf5+daAD+H7q0Jt3uzbdlM+X7v8AtU938nZ916cQGPt/ibf81M3ui/L9zd8tTbPk+Vv4v46H+RqQAn3n81l/2fmpnktM/wDc/wBuhIVd9vy7/wCGmPcy/JtX/eoJHp8ny7l/33oR/Ji/uJT03O27bv8A79Gx0/i+SgBmzzvn3b6fvXb8n8P9+hE2f6r5E/26Pl+dKAGfutv3vu0/f8u37myhHX59v3Fb+7Tvv/wtQBE/3fm+dP79S/3G/gof98u1mV3/ANj+Cm7Ni/eb/gFBQ6b50+Vf4qaj/c2U4/wf36b8v3v79USM+Z/l3U9H+d6d8zvu3bKeibItu5XqQIk/2mX/AIGtGxf4fv8A9ypfm2/N87VFs+ZG2/I1AB8u5F3b6c/yfd3U1E877rfOtO2MjP8ANQA2Hc7blb/x2je3/AP9infMn/xdNd1eLbt+egA++P8Abo2Kmzd/33Qn3P4qZ/f/AI0oAN+xvl/8fp+/5Puqj/7dG9tiLt+SnbF8rd8v3vv0AN+bdtZfkp3zI3y/cqLzv3W35tm6n7/3SLt2JQAxPv7l/io3qj/LT9nybVpmzYiN/wB9UAP/AN37lGxdu6X5Nn/j1H/AaHf/AL7/AIqABJleKmfP/wCO0ff2fdpyP8n+q+eoKFTbuRVo+b5KNjbfu/8AA6dC/wA7q3yf7dEQB9v+/wD8BpvyvF/uU77g/wBumpN87/N8lWBD80KfN8+5vnp6JvT/AG1+9T/OXY+7+9TEf+Go5QGP8n3m+992n/MjbVo+V/lX5/m+/wD3Ke+3zXX+Pd/eoJGff/23oTa7/NUWzZ838e6pf9yiRQfL93+OmP8Ac/uVNs/dbtyo9MT/AGWWoAi2Mn3vufw07/Utvb50p6fPv2/w0ecr/wC/Vkj3dXTdTJn+Tb/B/sU9E3p8zfxUz77/AO41EigTci/MvyUzfs3/ANzdU0z/AC/L86bqZsV6gA+/8yvvf+5TPJbY/wDfo2bPu0b9/wDuUAGxv+AUfc/76+anokT79q/coT5E3UAP2b9zbvv1C+3e9CP86bPuUTOqL8y0ADu029fl/wCB0bG/vUb1TfQ7/PQA/wCTZ/s0z7/zf99Ub2+T+/R8z7/9tqAD5v4m+T+Gq6f637vz/wAVWdjb33f3qh3qn+/uoAH3bN38FD7fvM1PT51fd9z+5Tt6ps+VdlAEX8W5n+T+5Q+1N/ytU3zI/wDDspnZqCRn9/bRsZ/+A0/Z/d27Kd98f7dWBXdG/wCB1Mm5/vN/vPQ7r/FTPv713V0APdHd0VfkehLZtm7cu+nI6w72VWeot7PEm1f+AUAO37N6svz/AML7ae6f9Nfn/wB2m75X+bbQm7f8y0AG/wCT/W0OjI+6j/XfMtOTd/C+z/foAE/j/gp77Udf4/7tDvvbdu+Sj5dm7/boAYjqiv8AK1NhTezstO+Wb7zUIipL8vyUAHzPTU+TerLsejZv37W2bP79OT5/9ugAhhba7L9+hJvOi27fk3fM9Cf63/bam7/ndlXzt/8AHUAOf59ir9yjZv8AlZV+9/3xT0fem1V2J/sUP9z+H/aoAYm1F3fNv/v1F8z7G2t96pdiw/wtTX2bU3bqsARPkfYyu6t9xKNm+JPmbfuo2fuPlX+KiFG81F/2vmSgA+XY6tT9/kqi/f8A9ynPCqM/+9TE+Rv4dlAAj/P8q7P7tNTzdu1vv7vv1L/rv+AN/HUTvK5/hSnygE1z9maJGXf5rbPk/hpzuv8AeqJLZnn3bvn/AIal2b2/h+SkATP9/bufa9CI33m/vfcp/wDA7L9yovmm/i2JuoILHy/J8rf7lM3qn8TQ0z/lk22n7N6PuWgA/g3ffoe2X725kdm+5TN673+8lH3G27v+BvQA99yKnzUxEZH3UI+z7y/71P8A/QK1AHRX/hof5PlamPuTZt2090Xam5qCxny/ep+xPvUzYf7tPmT5E2/fWggZ5OxPu/OtD7vkZafsb+L+Omb1hT+LfuoAETem7aybP79P+/8A7f8AuU95t7fN/eo3/wCz/wB8VkAzztjJuX5/7lMmTezsrbE/uf36m/1zv8v3aNipvbbQWQoiJT4YV2Pu+fdTETZ833/m+WiF9ny/7X8dAB8qReUqfd+78tHzfdXcn+3T0fenzffod1/75/uUAMTbt/v/ADfx035nl3NQ6K/zbfkWnb/v/LspcoB99tzN8/8ACiVE/wAj/wCzVhPufd/8dqJNzt/t1IDOv+3Q7s6fdbf/ALFSpt+dt38VNS5Xf95USgBz/wC1TX++i/f/AI1o2L/C29F+9RC6vv3K1ADndtm3+L+5TX+f7tD7pm2t88W75dlO2b0fcv8AwOgCv8yJu+4+7+9T3hl2feoRPJ/uv/v09P3z7tuz5f46AB03/KsuyjyV3bdux938dHy7k/2Kc7rNF8rbHoAH3Qs6syun8T/3KiTyEV2Zvk3fKiU/5kRN3z/7dUb+aWFNsUW9/wDYWgC3v37Nv96nvtdv76bqz4dVVE8qeJoV2/656uwvE6bl+RP79WAI7b3Xa3yfdemTfc/i/wCAUO7I/wArfLvom/1vzL9+gBu/502ts2UIiuvzN8yNVS8v4od+5v4qfZzedAmxldN330qALSJ/eb/dqbYqbF3fO7fcohhZ9jfx0x03s+776/x0AMdPvstP2fut2753/gp/3F/2KNm/+KtOYBm9dzr/AHKZbbXXc3yf7b0O7Ir/AC093ldUVfuf36QDH+f5WZX/AOA0ruu3+5/sU5EVFfdueX+/UTo3yfKr7v8AxygARF2blpjuyI3y7KYjruRf4H/jqZ32b1/jWggNmxP3rf8AfH8FOy3m/eoR/J3/AC/f+aok+dqCx/zOu75dlMhf/SP9j/eod2m/j2I1PRP7rL8lADH2/P8A3/771FN5/lIqyqj1K6N/C2xHb5kqJ02Pt27/APbpfaAlmfe+7b8n8T0z5dr/AOz/AAUIi+Um1Pn31FN87J83zpWwEqPv+X/ZoRGTf/HUXneSny/PQjs8W7/U1kQG/wCZ1X7iU/ez/N9ymQvsZ9+35v4Kf9maGKJfmrUA37/+AU7ZvR9y/dpv39jMq/7lOSZUd/Nlb/vmsixqQqjo3m/f/j3UzfF8m2X5Go3qkX7rdsqX5/n3KuzbWpA9PkT5f/H6Ym75G3fJTfkSBF8397u/gpyeUkUrbWegBv8Aqd38dV9/2y9eJl3xRf3/AO/TrmZYbV22sjt91KLZGtrVVb77/wAdBZb37Nm79y6N8tZl5eQWD+bu3y7vlqK81VrlXi0+Lzn3bPtD/cSs+z0eLdtlaWabd80u6gB6ebrcqSuvnRI3yp/BWZ8RfE8HhvSZYrqXztQb/UWifw/79bGt6xFpVq/kNHsi/wC+Iq8C8Q3k/iS/lilbZ8zXF1cXH8C/36AKOseIbzWLV4PPX90rPeXafJFbr/c/+zrxLxD4nvPFV/cR6fPFbafZL+6m2/w/33rY+MHieD7BZW2kT/8AEkdfmRPke4/23r568VeKmdfItmktomX96iNspfGah458SNcxRRLc77dG+T5t+9v7715lr140zyt5q7E+5sqXVb/fK21Zd/8AD8tYmpO0zbU+TbW0YgUnmV3bc29P9uovtKpF93591FzNsZN23zUqHZ5zpt/74rYgswv9p2LK3ys336lufkfavzv9z5KhT5Ni7fut996Ifn3t/d/goJJv9Ts2Mr7aZ99kXbseotnz/K2z/bohm2K7K332/wC+KANjeqRIrfc27/8AdrPS5a5V2aX5GamWe3Y+5vv/ANyon27UWgB1tDv83ymV3WovO+bbu/8AHafDthlTcrb2X79V/m3OzL8m37lWAszru3fwItT22z5NytsqinyI/wB2prabYm7av+z81AFh927/AH6hd98SLTX3J/F/D/eo+4n3t6UADp+9RmZUSpXdU+Vfv7v46rzP86blbfT32uu75vkoAhvP+PiL5ovmb5qmT5E3VUmTf/31Vh3V0/8AQd9BAP8AvpUfd9z7ybaiud3mu27Yif8Aj9So+yJG/jqvM6psb+5QBYd/OiT7vyUr/P5X3ahhf91t/jf71Cfd+9/wCgA2bN//AKBuqVEVFRl+/TNnnNt+VKfv++q/wUFjJn2SuzN9772/+Op3fZ83/odVnm/dfKy70qXf+63bqCBj/d3f+y02F2T5fl30fL/+xUKOr/x733fw0SA0H3Q/w76EmX+/sTd9yno++LbF9/8AvvUe9vvf+P7aAFmhl3btvyfw/wByi2m+/ub5P/H6fs85Hqo/yM+37/8AfoLLEyeTL83yf3d9NS52L5q/98f3qd5zTKi/x1Fs2Mn3aAOjhv4ntU/jTb/wNKqTWyzMqqvyVUtnf5/43Vvuf7Fb2mzRX8XkeVFbSt86vu/iqCjl5rbyZ/l+d0+9W1ol4r7/AO5u+aJGqveW2/52VUl/ieqSI1nP93en8To1BZ0DpvdJVbyX/uJViwdH37pV+0f7bfO9ZltN9piTyv42+/Qk0CO+3/gWz+Co5Szo4ZlTeq/ubhvvb0rds5lfZZzrveJvvpXJQ3LbXWJot7Mm1N33q3IU3okU/wDrd29ZUbZXPKJcTqdN1ufSp5WaVfKf5N/8FfTfwE/aQ/4Qb7Pp94u/QrpvKurd/n+z/wDTVP8AZr5Ms5t6PBKrO7N8r/366bwxrbabdJB8sOz7rv8Aw1ym3xn6Tw3izRJBBeN/Zjr5tjqcXz+R/wDFLWxpXiH/AEr/AE7dZ6grbJ3hb5Jf9tK+QPgt8V7zwfK9nLdxJplw2xopvnSL/d/urX1Fol5Z+JIks4m8m4WLeqO38P8AcSg5pRPaEdrZUZpfOif+58lWPlm+WuE8K+IZbDTUs7xvtOnt8kVx/HF/sPXVw6lBu8rcs0v8Oz+OgglvEaFom3Nv3Vef7r/N8lVIXa8uHZvnRV+VP7lWN/y7agA/2lajYybG20f8CWnp/qv3X31qyAh+Rvmb56ZMivL/ALe6h9zt5rOqP/fo85dqfKv+/QAP5W923NQibHdt2zf/AAUI/wAyLtX+/vp+/e/y/f8A4qAGff27qERklfzWX/fp+9ni+baiUPt21QAkOzcrNv8A72ynIny7Vb/vum/c2L8yU75trtt+egBrw7Nu2X/gFM2L/ep/ktu3Uybci7vl/wBypAN7IybvkSj5Ul+X5Hoh+87bvvfwVL9xtuxUoAi+apX/ANr/AL4od03orL8j0Pt2f+z0ACbX+79+hNzqnm0I7bXp7v8Af3t/u0ARbNm/+Pf92hEXZ92h9qP/ABPTPlf5V/74oAe6eTQiMm9m2vTEd/Nf+5u+5T32oz7Vb5v9qgA2f3n3vTHRvk3U93Z1/hemJt/utv8A9ugA37/+AtT3+4lA+9FTHdt7/doJB3+ZP/QHo2f3fn+ano/31Zd+/wDjpiIyNt3fJQAI/nK/zMiU/wC/s3fco2b9/wAvybqZv2S/d3pQAbP3v/s9Pd1Rtqys/wDdo+V23/x/36HTd/v0AO3/APff9yjYz/w0377fvV/3aH/fS7lZkSgA37H/AOBUI/8ApH8OynbF/vf990TI03zf7VABv+d2/wC+qb8u/wC98jUkyM/3aa+5Edl+dFoAevz/AMPyUPuf5V3UyF1dn/uVLsV5du7+KgA+ZInVvn/26r3O7yk8r5Hdtm+rO/5925kRP4KYn3nVl+SgAm/1f8VMh+Rfu1K6bG3Mv8X8FN3/ACfdoANizJt2UbNjeVL9z767KPv7FVW3fxPUuxYX/wBt/vPuoAqO6Qpt/wBqnvt3/ep8yb96r9xG+5THR3X90tAAj72dfuOtDuvyLs3pRsXc/wArb/8AYo/uLtoAIdsyf30X7zpUqbUT/wBkpts+yDyt3zr/AOP0P88X9z/cWgBk253Tb8n+5T9+z/gdGxU2bW+Sh/kX/YoKDfs2fx76HRU+bdQib4tv8e6jYqfN/B/t0AO2Lu3b/kam7KdRv2N92gCLZ/Fu3otS/f8A/Zv9im79+9V+dKZ9xPm3UADp827/ANApkyNC/wB7fs+damT5P4Pkp3y7H2/fqOUkrw/vokf7nzf8Ao+4zqrfcp6IttF9351pvks6/wDslQUSpv8Ak/u0z5UbbT/+A07yaAK6Js+Zvk309PKh+VVZ9/8AHTHdUf8A1tTbNn3lZP8AYq4kjE+467fvNT0dkX7tGxdqf36Z/G+7dQAb23vTN7fIm75E+7T0+7/fTd9ymb1T733d9BQb/L/26e+1/n/j/uUbPvsv3d9P2f7P3qgCF4fmTd8m2nuiR0z5XZ/7if36fuWgAd12/LtSmIjOnytTf40/9nqVH2L/AH3oAZv2Ki/+P0TQtNE/zUfM6UqTN5Tr/wCP0AI/zxIqr86fxvQn3Pn+/wD36E+f5d/+9Q+12f8Aj+b+CgAd/wCJmX52+5Rs3vu/uf3KN/7r5qHeLemxfnegCLZ5LO0X3GbZUqfO/wArfxf3aH+T5ttN+4zqv/fdWAO+zerUzztmx/8AaqV9qfeb/vumu/73/YWoAPvpupmz9791v9+jez/7FP3ttTd8/wDt0Ejnfe23au//AG6E22zf7H9yoptu3+//ALCUOny/KvyV1kD9kvyNB88X8VDzfwqu+mJc7/vf98JUvnb/AL3yfN9+gsam6Zn27kdW2VL9xtrbtlRQv/rV/utTkddu7dQA/wA6L7q/J/v0z5X+7/BRvVF3f3qa6M7fd2fNQBK6NtTb9/8AuJTH+5tX5/moRPv7fv0/Yz/3aAGJ8/zUOn8W77lNSZk/hV0pzuvyeVt2bv46ADZsi3L/ABtUSTS7P9V/F/33ViH51R4vkR/760z5n3/d+T+CtQD/AGmXfR8u14lXYn8KUqJs/wB1qdviRX3S/J/Cn96sgGwuqb/m+SnP/nZR/wCgLSfL/t0AIj/3lbZSImzzdrM/+5U33/4aro7P5qsvyb61Ac+75Ni/dp+/fvX+NKiR1d3/AHq/J/BTtnyfL87tWQD9i/wq1CfI7/dpjv8ANtahN235VX52/jqAG3NyyL93ej/3Kz5nl8r5mZH3f+O1pvCrp/uf3P4ah+zK7fK3yJ/BWkQJbN4oYtv333ffepvJ+fa3yPu+Wq8KMz/Lt2LVjstaADv+6Tdtpj/vkXcuxKPm3/epib3+X5tn8Py1kQPTam9V/wCA090+ehHbbtVVTa1MdP7zKlaljJkVG/v7f4KN+/5dlP8AszfOysrulM3t8m3+P+CgBr7d6fL93+PdUu//APbemJ/HtVv+B0Pt2fN/DQA/YnyfL8n8Wynvt3/7H8NQpvddyq1Px8v3PnrIAR2fe3y7Kf8Ax/xUJtR9y/I9Gz7m6gAR12/e+emfLsTdT9n/AH3THTZD5v33Vv4K1AH3fO25aHm3pt20xNsMu7azo1PR/k+7s3UACJ/dpmG/v0/7m/d8nzUf32X7lZACbdj7m/3ab52/5m27Kd+6Tfu3UfK6/K2/+8lADET+H5qERU3/APfFH+3uod1SL7u/d/HQA3fTkh3sm5tj7aekO+LczLTH+Rv+BUAN2MN/7zelMTd5u7+NKe/yfd+d2odNnzO3yUAMhTe+7+P+5T4UVN6+VvTdQ+z733P9+nb/AJtrf3agBv8Asq3ztTH3I6fxp/GiU9Pk/wBz+/Rv2Om2gBnnLNKkUXyOn3qZNDsd90rJU29U83d9/d8r/wDslCfP838e2gARJU2KzK9MeFkb+LZUr73b73yUbFRN38e6q5gGwpvi3M3/AH3TH+T/AG6ld/7q/wAVNSb/AGaYAiKn3t2ymO+xZWVm+b7tPR2hif8AerM7P/HRs37KkCv9m/0fyp/3z/36lhRXWLauxP7lPmh/5aL8iUb1RH+9/s7GqgGOn39zVXuYVf8AdNu2f7DU/Yyb2+/FTv8Aj5d1VNmz++tAHD+LbO+uZYvI/wBUv/jz1reGLCfStORZ386X77bP4K2EsFSJJZW875vld6tQ2y+UjKv/AACnygPhufORGVvkofamz/aoTan3V+TdTNi7Xi++6fPSAm2fO/zUx/k/iVP9imI7uiS7fnah/k2N8vzNsqAJvvo6s38VV3hZJflapXRbnavzb0betDoqfL/G3z1YAiKjf738dRO+zYrfw05Pk+X/AGqN6vuWtQIrb5/9tN3y09385Ub/AGqEdf72yJP46HmVPl+/QA50/wCWu6m/KiIu752bfR52/wCVf4Pv0P8AZk+ZfuUAHkq7/eVP71CI3zu22FPvfPTPO2fLF99/uptpj+ai7W+R/wC49ZACTKjfKm/d/fqLzvvKy73ohSLytrfO7NT4bbf5q+Uu9P77UAM+WZ3VW2f7dOe2VP4v++6em3ZuWjzm+8v8VABsXb8tRTIsytubZsoS5+b/AG92yorx5YU3Kv8AF82+tSB0z70i3L8lWIX2I7M2/wD36immVNnmsqbE31E+14vP+bZ/C70FljzvnTZ9xm/j/hpmxXlRl+ffUU15BDEjStsR/wCOiG5ge6SKCVdjfOr/AN6sgLaQ798W6mIjfJ5rfdp3nLc/dZt/3GpvzJ8sq70rUBz7U37W+fd8tNRNj/e/+ypz/InyrvqlqupRWC/LFvu/4Ikb52agCK/1WCG6t/Pb5F+fZ/HVSaG88Quiy7obL+FE++6UzTdK+33D32ofvrhm+4n3ErbeZtrtFtR0b5UegDPmRrOJLa28qFP4Yf7i1n6l5WlRS7pW8r/lq/8Aeen3N+0N5cMq77iV/l/uV5/4q1v+3rqXSIJfJtIP+Py+3fIn+wn/AMXQBznjPxI0yPeKrQ6PBLs3p/y3l/gT/gFeS+MPEm+z1Bv7Q2aZEu+6l/56t/crr/ip4qb+xn8qBbPRLJfs9mjt887f36+WPip48+2QW+kW0qw2Vr891/ty/wC3/uUGsTj/ABn4wn1WV55/9Gi/5ZQ7v4a85udSlffub/b/AN2r2q3kXmv8vzs33N1c/eXkrr5Hmrs/3aqMQkD3P7qWVvuRb9uyszzmRdzffetO8TZBDAu7/aqjNCz27s/8OytiDNdNjbm/iqWHbDvb5t7VE/zts2/J/sLTk3fJub5E/uVZJM/7lE+b7q/fp03+jeUrfP8A3kotkaaX5VXYv3neopv3zO399v4KAGJ8i/d+f+H5qfcvsWooZl2r8uz5qhfdNK//AH3QBb+55X8CfwvRcv8A6Qn/AKBTHfe6bdroq1XmdXdNtWBbR/md2+eot6vv+bY/8T1K8PkxOu359tV3/wCWXzL975noAiTa67lqW2+/8y/eX7n96ot+/wCX/llu/gqW2fZcIv8AHs2f7tADLn/VS7KId80Xy/I/+3Rc/f8A/ZKe7/coAi+bd91vlp3nbP4dn+w9D7n+79yjZviT5l/2qAG7Ffeu3ZR8zt8y/J/sU/7+xF+d0/gofcjReUrb9v8AHQQJ/wAsH3fJtpr/ADon+wtO2M6OrKyP/FTd7bXX+4vzUAFg/wDqv7m77m2iZIvNb+D/AGKhtnZPm2snzVcd99xuoAR3VIkqunzru/gf+Oh3/hX+98tHnKn3t1UA9H++vy/PTIf9V/u/dp6bd6Nu/wB2obOZvtTruoAe7ttRdtRb9jPF99/76Vam+Teu3/dqk/ybJfv0AaEM3yRLt2Ptp+xX2fwPVfYqf/tVKiRb/m3fNQBYh2p8u7fvqKb733dn+xT7n/RpU3fcpJtzru3fI3zq9SWEL/8ALJv+AvUTw/cVmXY/3f79RP8A61GX+L/x+pfldNsq7HX7rvQAWf8Au/Ojfferu+X5JYvkdP43X71Z+xkn3bv/AIitGGbfvjlXYm3er0Aaqf8AE7t/3TbJf4onqj5OxpYp32bV2U3R5ms795VbZKjfff8AjrQ1WzV4vPi2pEn3kf8AhqCjP02b7NLLB5safxrvqw7+TcRT7f3Tt+9fb/DUELrM6btu9PuOlTujXPmxbvk/uUFjH22d7uilb7Pu+V/7ldLbX/nMk/mq+5fuVythctCz20+5EX7qJWlZ3nyeV5TJ/Hv3VEizs7O587/0Bau21+zttn8uGVW+X5a5WGZklTbK3+zvX71aSaksy+ft+eL5G+auOUTaMjubPWJbCdG3bIkb97vX71fRnwc+JFtM0Wi6rcxpZT/PZ3yf8sG/uP8A7P8A6DXy1pUy6kkUSt8i/dd/4q3vDGpf2bdJLF+5li+dfm+RqxNuXnP0P8N3+p2F02maht2XDf67d8jN/A9ejaVDFZt/Z98uy4++syV8lfCj4tLeaNb2N4v2lH/1Gxvni/2K+lfBniGDxDYQyrc77i1/dMj/AH4v/ilqDjlE9Ctr+W2l8jUFVHX/AFT/APPWtjzleLarb/8AYrnLaaK8g+x3i/vU/wBU9aOlXOyJFb/a2vVkGgifLt+Wnb/ufwP/ALFRJu/u/Ju+/R8qfxNQQSp87Ou75H+7vprp/e/77o2bGTdTPm3vt+5QA90X7rL8/wDC6UfL8isy7/8Ado/h+9veh/n+Zfv1QDtjf7iL/BRDtRt26okSXzX3N/FQ6f7X3KkCV/kT5fnqJHf/AH3p7uqJ8tCI+/8A2H+9QA53bzdy/P8A7FCbXVHZtn+/TX2wun73/edKPlf5tzf7NUA50VPmZvk/3ab9zYv8G779H3F/3qN670VvnqQBEXZ8zb/7tORPm/i2f3KN6p8vzf7NL5KoifM3++9ACPNFD8qt+9pu/fFt2/P/AH6d8u9/7n8VG9UfdQAJ9z5vn/36b9x6NipQ6fcZl+f+/QA5P73y0fK+zd9ympu37d3yf3KHfYu3+CgA2L87L8/zU9EX5NrUkKM/+wv9ym/L/d+SgBj7d23+P+5RvV3dVbe/8WynzbtyNt2Uzydi/eXYn8dAEv8A6BR9/wCb76bvlqLezujVL9mb+9sSgA37N/y/PQ/8G1vkpu9kfa3zolP+X+Jtj/3KAHTbkfd99N336Z/v0f8Aj+9v++Kbco33f4KAJf8A0NaY/wA/8Tb6Pv76H8p23fNvSgkH2/e8ptlN/gdd3zv/ALVCQt/lqNn32/joAdvaFtu6on+dnZW2VN/B83/AahdGdP4fkb7lUAbN6/ul37P46l/5Zblb5/4no2b5XZfuP/47Rs2N9350b5qkBqP/AJenOnzfe+T/AGKJvnf5qN/zpQA2H7rrTn+597/gdPmTyZXpjuv3l/4FQAO7+Q/8b7flqvYXMtzYRSyxNC7N8yVY/iTa2yhP3K/NtRKoBqbU+7/ep33N/wAuynvt3fK1RTOyPu3fc/jqQCFJX+7/AN91K/8ABUSPvZ9zf7tDpv2fx0AM++33qe+5N/zb0o2fN92mO/8AD996AD7jJtlXZUuzYrsv/Atn96h0VFfb86L96jfsX5f4qCg2N/wD+/Un/wATUKJ825mb/fp/zf79ADk+fZ/BtqLZ99v9qpUdn+XdTX27/wDYoAYj7Pl3bN1D/Izs3z0eSqO/3tn9ynb18rb9ygASH7nytseh/wDdo3y/eZvkof7nzN/HURJG/K/+/wD36Y7qn3fken/K7baY8P8AFQA95m2JRsb+JqHf767fnqF3bdtZfk/v0cpRY2Kj/Iq035nd/wDvv56N7Js3q3zUI7PvoAN7b0oeHZvZWb/gdOeHZ8n8dN+bf83z7KOYBzzL/d+eonTeyfN87/x0/Y2/767Kdsf+Fvn3Ue6A3ZKn3f71H99m/io/evv3Uz5fnb5v9yoAY6ffo2fL97Y609N237vyfxUfKny/x0ACfd2t9ynum/5V+5TNmxvmb5Kfvb+H7jUAM/2KYm3dtqZ/k/4HTPOT/wAeoAY8P92mp8n+x81So7I+2jeuz/boANiu+5m30z5UR/lofYn8dDv/ALNAESbkf73+/Uqf3d3z03/ab+OmfM7bl/77oAlT52f/AGKa+1/l/u/PUqbUTb/tVC6Lu/26AG/fl2/Lsp6f3f7tD7X2f+gUmzY7/Mr1YCumxt3zUzf9/wDe/fan7/k+7s/vPTE2/dVfk3fx10Ekr/ItN3/InzfJTHTe/wB77rU/Z8j/AMHzU5SAEhX97Iy/Puof725fufxUQ/c/4F/31VhPk+ZlrMCHYzp/D96nvu3uqLRsRFRVodP4qACFGTZt+d6e6bqZ8qfxNup/7pF+Vfvfx1YEKIv8O7fT0+783/fD09P9qnOnyf3/AJqAK/nbFT5dibvuU93V1+7/ALdPfc+/dR5yw7Nn/AkoAh+Z9/lN8lP2b5fvLQjxbXb+D+Kn/K/3t2/+GgBiJ/wOmOm+Kh3X513U9Pk/i2JurUCL/Z2tvpyJEm/5qf8Acf729P4UpnzO7szbNn+zQAqbfNf7u2kf5Pm3K7/3Kejsn8SvTETenzL8m/8AgWsgG74nl+b7/wDfSpUhVF+8z0zYifw79lBf+7/e+agB+9U/hah9rxbqlRFdX3ffprzbFoAH/wBUi0fM/wAv/j9M373Rt1GygAm3bd3y/L/cp+/760x/9rbQm359sTbP9ugAh+d/vf7fyUx9qfLt/ip/7h33Luo2bH+f7n8OygBiPLt/iqbZL/vv/sVC82/evlfIn8dN85dyLuagBk0y2yvKzbEX5231Kjq8SOvzo/zrUzzRO/8AfpiJ8v8At0AP3v8AOzbtj/dSmO+/71HnfwtQm1G+7QAIn8W7+L7j0P8Ad27qe+37yrTJtqbP9v8AgrUAR2Te38e6jf8AJ8vzpupkKbN+5vv015l2Iv8ABWQErov/AD1/i+5T0f5KZvbzU/8AHf8AYo3/AO9s3VqA9P8ASYtv8CNTPOabeqxN8lAT5U/uf71DvurICJH85d21t6/7NSvDs+X7j0z77bVodIplddzb/wDYagB7v/C1Md/4VX5N3zUeTs/+wp6bdvzL8/8AfrUA87/ZX/Zpnkt/E296Pmff/B/v0Pu2f8CrIBr/ACOi/wB+pU3I277lCQrC6fx/7dM+be+1V2UAPfamxtu9/wC5UX/LRKciSw/eWmu6/JuoAcm1GTavyfwpTfOjh+aXbCm7+OnbF+Tb8n/Aqi2edvWX99tbf/vVADN++48pfuVM6M+9V/4DQ+1/lVvnX7tMe58lUZvk/gquUB/3GehNqfM3yJu+WmPveL5laje235W+5UgS7POdNrbPmpr/ACSuu7+KmTOzp8v3/wC+9EMLJav5nzvu+XZVgS7P4d3y1F53zfK3ybt70/zvJ+Vl3v8A3KE3Pv8AlXZWoB9/5fm2bqP3Xzru+dKYjqifM2yh3VNjbd++gA87e21V+df40pjwtvdvmd6en3kZd3+1Qj72+Vfn/wBusgIkfem3a3y/x05Pk2bv46m2Lsfd+5fdUXy7vloAds+5/wChpTPmR/76P/HT/lfZtb5P79MmRkdEX79agPd96uq7qYn/AKBUzp/FTP8AgXyf3KyAN7Iu779Rb2+f++1So+z5f49336a6M/8AEr0AQp91/wC+/wB2mIm/5trJT9jJ91vutVj7ibq1AZ8vlbP46Ps0Tq+7c7v/ALFK/wA7pupH3Qo7bv8A7GgUiu9sqSoqts/vUPbLt2/K7/7FP85k+7996fC7bP8Ab3fM9AxiJsRNy/Iv3qE+dPvM9Pmf5fu/JTHddqbVoAEh+5/8RQ6M/m/Ps+b76fw0Jud08r56H+Rnb77/AMSJQQRPbeTB8zMiN/4/Rv8A3SfLUr/Oibtr7qi8nydi/wAe6gBif6p2X59rUfM/y/M77t7U9H2fKy7E/uUfKnzfx0AQvZrcv5rLS/Zpf3sStstdtTwuqI7fNs/26bbf6SkrN+5f+FN1BZmXNmtzF833U+6lS2FhEn/LLZtb5Xerexd+37n96raJ9xV20AVHvFTeqxN975nqW52o6fLveq9z5Fgr+fJs2fPVVEl1uJ52l+zWX8P99qAK9/r1yj/6HErpu8pZXX+OoU0prNLiedvtN7t+aV607a2VHSXb/o6/cSjUkX7LFub5GZfuUAMsPktdyq29fvJu+/T7zUoraJGZfv8A3f8AfqV/Lhi3MuxPv/79c1f38Tyy3kvyW8Tb9lAHP6xrEumxPAv77WL9n8qFP4EauB8YQ/2V4XuNPsWa8u5W/fyp9xpf43/4BW9r3iGDR/7T1pm/4mFx8ltF/s18ufGP4l3lnbppvntDdXC75UT/AJZL/coNYnNfGb4i/wBpS2WlWcrPZWUXlRbG+/8A33rwXUrnyfN27X+b7n/xdaGt6lLeN8rb4kX5pkrlL+5/3X3VZZSvJtiPL9z+7/sVSs4Vd/NVl+X+B6ZfzM7eUrf6r/x+pYdsNr5u1a1IGaluhvUVd3lbfmT+OqupXLfY4otvyI2/f/fqxDNHeb1lbY67Nr/xtTJtK3yvuuY4U/ubqsgzIdzq7bfvfJT0haGL7vyf36tzWawtsRvkRqozP83/ANl9+rJJt/kwbV+/L95PvVU/jRPlSpZtqbFX7ifeqJEbe7M3yLQA99v8Pz/N8yf3Khh/1Ttu+Zv46a+112/wff3050b7PFF/G/8AcoAmRGRHbdvf+J0qpv8AnTd99KuzJ5Nrt/76qkiecyMy/Ju+agDQuf8AVP8ANvf+GqjvsdNy/wDfdWLyZd/9/wD2EqJ0X5F279y0ARfJv+b/AMcoT/j4T5mT/Ypzp9mRFb79I/zsi/xp/HQBHvX+L7y1Kn8bff8Alpv+79ypUfZv27UagCH5n/2H/uU3eqJEv92no+9X3f8AfCU37nlL8v3qALT/AN7b8iVXT52T5m+79ynXO3yn3NseokmX90q/On9+gCwn3H/uVFbbvvbV2bv+B1Yh+/t+/uqom7dLv3ffoIHI/wB/5f8Ax6rLpv2bfkfbVSF9ku1quuiw26bqAKX9z5fvfep7w/Lu27/lof5Nm5tif3KEf5fvLv8A9igsE+4ny1UT5Lj+5tb+CrkO7+Jv4qrO+yeVdvybqog0Pmud7f8AodVJrZvsqN8u/wD8cq2nzwfLu/3Krp/qHVv/ABygBlsjOiM3+t/ip+/Y+6mw/PUdztdXbd8+6gDTdFubXd/d/jpjvvVNq7Kbpr7Ik/ubqsTQq7bdvyP86pQWVbn7r/d2f36Sz2u7qzb9v3XdqleGJ7d9yMjp935qz7bbs/4FUgaDo38NTQ+b5XzMuxP4NtM+/wDd+5RCjJcNFuXY60AFymx0ZW+Ra07PUk2osv8Aqn+89UXhZ4nWorZ9ieQvz/N/BQBdv9Nawd/nV4W+7sWrML/bE+b52X+5/HU9h5GpRPBK3zr86u9ZUztpV/tl+dN3zJUFD7mH5ElVtjq2zY/36Yly3yTr8+37yf3q0LyFfvbv3TL9+sq5/wBDZJd37r+4lBZ0tncxXjO0TN833atpu+zoyrs8r/Wo/wDFXP2c3k/d+4v8CNXQQ3LfJPE371PvVjKJcTRsL+XR50b5vsTr8uz59r11lhtuYkngffLXHzPF5TtF/qnX7n92rej38ttKkDLv2f3/AOKuaUTsjI9N8PX8+j6pZT2kqvF5qvK6f36+uvhv8TotYV7nT/KTUIvvIi/9918Y2Ey7fNXd8v3krtPhv48n+G/i3TLxl87T5W+zzp/sNXMEon6IaV4k+2RRebF5KS/Or/3X/uV1WlO0z3EG777b1315r4Yv4LyKKK2lW8tJYvNgf/pl/wDFV0H9q3OiXsUs+57SX7twn/s9WcEonoEO6FGVpVm+X7/9ypUdniRvNX5/9mqltfrqVqkqsrp/GiLU2xbZW+9975aCCX+N2/76omTe6fN/FT4fk2bWV0akf79UA1H2O+756e7tC+7auzd9zbRsVPmb73+9Q7/KmxakBzoyfN/epvy+V5q/coR2dNsq7KP4U3NvoAd5LO6Mq/JQnzrt/wC+Upu/+H+7TP4/79ABs3ttaj5UT/gVH8e5fufxU9E3/NtX5aAB9qfw/wDAEo+T7vmrTvlf7q/PTXT967bVR6AHI6psb7/8FMdN/wAnzfe+X5qX+D5vnTd99KNm/wD+IoAd5OxE/vtR/Huamw3MUzvt3Pt+SpfJ+dPm+R/4KADer79n3P7lHk702v8Acb+5Q+37q/PspqfcoAZ5LQ7/APap3y7E2U9H+f5qZ8u7b/6BQAIn+9RsVNm3dv8A96j7m9f4KHTf/wB9UAGxnRNzf8Do+Z/4vu0PuTZu+5up6J/c/goAZv8AuL/BTdjP/sJ/t053+bbTfn/74oAc80u/dtan71+f7v8AwOmedSo+90bd81ADPl2/xb/79CfIqbm+9Uvzf79M/wCA0ADp83y7v9qjfsTyl+/R/H96pn2732/J/eegCH5U/wB/fQm5/u/JT3qJ/wC99z/YqiRzuz7/AJqe6NsTc296EdkVKN/z/Mv/AAOgCJP9r/x+nfM+z5d+9qEddn9+n/Mn3qkAdPm2/wAFD/7q/e+/R5ypFtX7m77iUx0+ZNtUA/ZQjs/y7fno3/Nub5KY6fPu/hoAfvZ327dm9qE27XX5XRmoT50emPth2f8AoFSA9/ufdo2K++noi+b9xtjfx1D8yI/zfP8A7FAAnyN83yJ/sUeQv3KHfzl+7T5k3qlADNkv/AFpqU59/wDDTX/vbfv/AMFADvm+0blf/ep6fIz7V31Fv+X73z7vv07/AJZfM2/5vvpQA+Z9i/dpn3H+62x6en3f4tlHzP8AeoKDf+6f+B6Ni/w0b2Rvm/j+69Hkt91v4/7jUEjNmx/vb3qvMjJ92raJ5LfNtSotmz5ttABbJLt+b7m779S7F3/7dMR/7v8Ae+VKb5Pzbty0ADptoTbt+apXRd6K22mPtRXVUoAH+d/9mm/L/C3yU5PnWmv91G/jdqgoPlT5WZXf/Yp33Nn3n3/x01EXejfx09PnX5vvrVgM/i2t870bNi+bu+/UT/P/ABfxVP8AKi7du/fUSAH+TZ/33TXdnWnPu3ru+5Tdiu25moAP3qJ/FspiJvZP7lTO6o37rd8zUm9tm1l2UAN+5v8A7m6jYqKm779HzP8A7i0TfO6bfuVABsVJU/8AZ6P4/mb5P79MTcjS/wC3T96p95WoALn5FTb8ju38dCP/AHlod2+83391O2fLu27HqwInf5vmoz/sfPT3fez/AC0xH/77oAPvtuZfu0bP4NtDvsR/u0df+BUAGxUTazfNTPvy7VXZT0hV2dd3z/7dRP8AI23a3+/UAH3Ho2b23U5PnT5Wo/1NXygN+b/co2N/FQibPmVt/wDsUb9/zbW3/wC9RygQu+/5drO/9+j5v4tu+pnmbfuahJvJ3/LsSugkEfe6L5Xzp/s0fK+9f4KH3fIqr8j0b5f9lE/ieoAem19q/wDj707f8+6Lc/zUyH5Lf5vnf+/T03Iu3cqJ/cqwGO/zbdtGzY/zbqe/zvub+D7tCI2z5m3v/DQA/wAldm5mpiIv/AKfvV/vf+OUJt81/l+//tU4gM3/APTKpUf+JV/3qNi/O33P99qa6fP/ALH+w3yUgHP9x5W2/wC4lRJ975al+V/4l2VFvV/ur8jN8tAD0T5PvUf393z/AN3ZTPJ379q79v8ABR/Ds/j/ALlABvgh37vkldv4/wCKh9m1P/Z6NizbG2/Ov8dDos0qfL89agGz91uVqekLPvbbs/gX5qNjOz7vuL92jyWRfvff/wBqgBjw/PTHSVE83+Dd8vzUf8tflbeifwVNv+bdWQDE8yFE3L/u0I+9vl3I9CIu/wCVm/4G1D/eRdrf79AD/wCDcy0z76fd+Sn/AHNit/8At0P8kVagMdG3Iy/fWj5k/wCWW+n7GRE/jSjeu77vz0AHyv8Aw7KZ5y7tv8dPR/3v3t9HzfdoAh+/v+WnumxvvU9NyP8A+z0bPObb/wAD+esgIURd/wDsO1N2ff8A7/8ADVjZ/d+5/sUx/kX++lADNjfPu+T/AHKefvp92mpCzu+37u2nJthT+GgBm/ez09P/ABz+/Q6K+xkWn722bdvyUAMR2o3rNv8AlWnunysrJ8/8L7qZ8ybNvyJ/t0AH+5T3T5fu1Dv+/tp6O392gA2NNLtX+7R/Ciq++h3bf+6+5TXh+ZPm/wC+K1Acm3b83/fD0zZs+VqXe6Mi7d77vldKl/2m+R6AGO+zZt2pRv8A4mpiQ797U/ydj7v42agCKb59lO3/ACVYR9iO21nqJ0+f+/8AN9ygB/3E+aoU/wB75KmRGT7q70pm+VH/APiKAGPtSJ2Z/uUJN9pi3RS/8ASh0X7u3Zv+9QiRInyq3y1kAruzxfN/45Sb/J2Iy7/l+/TUfZ/D/rfv05EVG2r/AAUADoqJt2VFD+5+ZvuO1Sp8ibmZfvUPt2fN89AB8sKJ/vUP/G7JTU/2vk+b7lMRPkfyG3/NQBLvbZu++j0OizbKifbC6Reau9v79EMzbnVl/wB6gB+zZ95fk3Ued/D/ABUO/wB/b87p9/fTNnyozL8n9+gASFtnzfI/9+mfcfbu+en+dv8Auytt3UxHbbt279tABs+5/G/8dPdF+79ymeT8iMvzvUX8O1fndq1Amf8A1qL/AOP077V7UfMnybWf/cpiJL87fwf3KAHzOz72273WmP8AOuz5dn99KfCiJE8q7v8Aa30x0/ib5P8AYrIAR1T5F/1W6no7Pv8Am/4HTPk8r/gXy0J8nzLWoA6fP/E+3+NKm+VNjffqF3bZ8zbPmod137d29P76UADvs2bVZ6HmWH+Gmv8Af3bdiU75UTduoAET5t1Gzfs/3qET5P3tNR1/hZtlADn+Rn81v91Eod12O39371Hyuvyt/wB903Yzo+75P9igCvvV9m5tn+xUvyunzf3v4P4qqJC294tu+KJvlfZ99KmTd96f5/8AcWggd8r/ACs2+m71fft+d1/ufcWi527P9756ciKnyv8AI9BY9NyOkv8AD9ymb1RE3bt/8KUedsZ/l3p/cps27+78zfd30EDoXVJd33/7vy0O+9ndabvbbtb5P/Zqcif3V+egAhmX5G/u/e3rQk2/5vK/i+Wno/nN5X/j/wDt1D5zea67W3q1AD03WzfKrfNRv+fbt+f+L5aa7s6bfuf7FORGT7zLvoAaieSyN/laZczbP3rf6qpndvvfLsrM/e6ldPAv/HpE371//ZKAGQ2f9sM89y2y3T/VI/8AH/tvUs0LX8/2OBmT+Nqtu67ZWbbvX7tRWe62R1b/AFv8T0FkqI1tF91n3/wVFeO00Vorffllqw7q+xvNWsfWLyVH8+CLYit99/uPQAa9eSpdQ2bN5MSfOzu38FcDrGqy6xePbW0WzTPN+/8A89a6DUrxtE8PahfXLK+oXi7FeX+GvKtb15dH8Po0U/k/Z2/1r/8ALV6CjlPi7420jR7pP37XNxZs6Lbw/P8ANXxr458Tz694o1C+lbY8v3kdvupXd+P/ABP51xLPubzUlfaj14vqrsjPube7t5sv8b/7lKJtEqXN55O+KLd/vuv3q5+8mV23ffT7lWHm2b9rNvf7sT1n36bE8r5X8r+PbW4FKZ13fM3z1Yuf3MCKu35qowp9p1K3iVvv/O1ad/tTyv4EStTEzN/ky/N9/wDv7abbPslf72+nJ86/d+dmp6Js27vvt/cqyQm3I22qsKf6R/cT+Gp5oW+farVEiRQqnmtsoAZMjbX3bk/u76r7N/8A9hRN5u7e275aIU+T7v8AvUADorttVtlCTNCvy/fZvv0Im/8Ah+enojO8Xy7PmoAlvEaFEX5fu1XtvknRWb71WLz55X27fk+9UVs++63f7WygCW5/gZtyf3agm/j+art58jp8v/AP7tVJkV/m+4itsoAim2+aibfkod9j7qsTQ/LEu7fs+7UGz50/jSgBZn2RPtX+KjZ8vzfx0TbvIdlb7lP371+7s2UARQ/Ozr9yhEb5G+V0RqIfn3/N8m75qlhTfsVXVE/vvQA+8/1r/Ls/upVSH5FRP/Q6t37slvtX7/8AfdahTan8W9KAJvuRbf7tV9n+kP8AMrv/AHEq68OyD5lZ9y1UR/3v3f4fmqgGonkvu270/iert4i/ZUZfkqkm94PvL9779aGz/RXb/ZqQKLuyIlGz918zLsp9zu8pFVN7/wBymom/yvm/4BQAiIv3f7jVFcpsldmqwieTOn99v4KivE/eyqu75tu7fQBLbP8AJ8vyIlV97Jv+ZasWCfL8336V4fJ37f7v8dUBDbf3vl2UTJ8rrTbbdvdmi31O/wA8v+qXY1AEdhNsiT7qf79an+6uxlrEh/j+78jfLsrWR9iIu7fu/wBmgBm9kf5W+Td/HVJ0VL1/44m/8drVuYflf5fn/wBusqZIn/ioILDu0MSN/Gn8FD/fSeizfzot3/odS2yb0eKVf9hqCyxC/wBpXc1Ut7W1/uXbVqF227W+/VW8ttmxm/4E+6gDQ3/N5v8At1oXk0Gq6MjL/wAfar9z+9WYjq8T/wC03y0thc/2VqKysrbf4kSpKLWgzLue2n++v3d/8FMv4fkdf++Uerupab9muormBtlvcfOuyn2b798DK2xqgDC0eZYZXib5ESultv8AQ5dsvz+b93ZXJaxbS6Vf+aq/J/f+/W7YXP2y1Tcyv/Gr1HKXE1dK1KPTdSlWX5E/h31pzQtCu5l3u3zq+771Y7wreRI0TLv/AIflrT0Sb7fa3FjO2yXdvV3+5WMom0Td0HXmhunWX7/9zdXazeRNB9jaXfEy/K//ALJXks02yXzV/cyxLsb+PfXoHh7VU1jRk+75qfdR65pROyMj3X9mb406h4V1xPDmq3O+0eXZZ3Erfdevup79rnTrTU7VFmi3bJ4fv+U9flbeQs7JfQMyXEDK6On9+vsX9l343/29ZxaRqsu+4li2b/8Anrt/9mrExqRPqDSr+Kw1T7H9y0uG+V//AGSuodNnysv/AI7XGPbQaxpMsUDNDcWT7N//AKBXR6VqX2+wt2nl2XCrsZNtWcZobFd3+bY9G/Y6bvvvR9//AFS7/wDYejzv/wBiggem5G3L9/8Aho2fMnzfeb79EO7dt3bGSh/41+//AHaAGf31oSZofk/9Do3rCm3/AMfp8ztCqNL8nzfLQA5H+/upvkt86q33f79Od1f/AH/v0Ijb/lX/AL7oANmz+L56i+b7tWEdvn+Zd/8Afpn30/3P46AGp99/l3vTvOXd8q76b/c/26H+98q/doAds2fw/wC8lN+46bV+enOjJK+5vvfepqfxr/3zQA6FIkf9wuzf87UO/wAr7aNjfJ8uyh9qO+1aADZLuT5f4qE3feZd9Pd1/wDsKf8AfegCH5dn735P7tPRP4aNmx0/v0fNs+7sf/eoAE/jpnzf8sv7336fs+X5Pvr/AH6E811dV20AFyi/d3UxN+191P2fO+77/wDcpjpsXc33KADzmRPmX56akyzfM3/AqRPv0/Yu99y/O9UA9Nrq+37/APD8tM2fvXVot7/71P8Am835fuP/AB0fMj/e+f8AhoAEf+JVodN6P/A9CPv3t/HQjyvv3MtSBF5Pzfd+epX3b32/O9M+4r/N/H81K77E3LQA7e/lP/cVvmRKZ9+jer/Mrb6ej7PvLQSELtvdaZv2fxfJuqZ3+b7uyh0RKoA2K+9l2o/9+mb9n8Pz0Q7dv/oNP+V96/x0AO+V0bcq/wDAKb8zr/c+b+7UO9vu/wB+no/y/eXZvqQB0b5Gb53o2J/eb/coR9+9VamfxPuXelAD3f7jL/45R/H93+Kjp/sU/fs+9/F96qAZsb7v+1upmz5vl/4FSv8Ad/8AZ6TY0ybfuPu+5QA90/vfdoT+7/tUbNi/vfv0O67f9tqkAd2T7rK+7/ZoRG+fd/v76Pl2fd+T/bo+bdsoAZsVPm/2qfvb51Vfko+/Lt/gpjoyfKyslAD4fn/vU/f8ifNUKbU+7u3/AN+hHXajbf8Avigom2Mm1qZ/eo37/l/gpmz50VfkT+/QSPTb/F/rae6b1df/ABymPth+bbvf+HZR99v7lQURbNjbl/hanb12uqr99qXY3mvTtnyvtZd+6rJH7/k27dm2j+782+od+xfm+f8AvbKf9x6ABPnfdTPJ+dGaib59+3+Kpn+6m77lQAzZ+9f7v+zUSfI3zVLs3ttX5H/v0bG+RWb7n8dBRE8LTfe+T5v46cifNuX5E3fx0Oi/7/zUJ/GtAB/G7Mv+7Qj/ACbNu+j+8rLT3++6/c/3KgBiI1G5qfDtTf5u6mb/AJ32r8m6rAPl27W+ShH2fep7/wAG779D7X+aKgCLf833lo+Xf9371O3q/wAv3P8Acp+//a3/APAaAInT5dv9/wDv05N3z/x0I61Ej/f/AL9QA/Zv+7Rs2fN9xKdv3/Mv975qHRd/8X+zQA1/namff3bqld/7vyVFvoAZ9xPlX52+89D7U+Zvnqwj/JUTwt/D9ygB/wB9n21C6N83+1T9nybf4/79Md/9qrAIU3/K3yP/AOh0JCuz/gVE33Pl+/QnyfLs+d/vUARbF2/L89S7GREZqbbQ7/4vn3U902P9/wC596ugkYnyfe+T/bpyfPv+WhNsy7KNiwpt/ioAJtyfNs2PTdjb927+KpUh3vt3L8n8FMvHZ13btlAD9+x/m+5/cp6fIm7d8j1XtkiR33fOn8XzU5/N3/7FAE0zs/3fuJTIf32xVVt/9yj5kT5v4azNehnv9Nu4ILlrO4dfluE+/QBpukqN91vkb+Onu670Suf8JWd5pWkpBfanPqVw/wA7PM3+q/2K2kuYnRNrb9rffSgCw6U37+3dRv3o7bf4qZsV/wDcrUB+xX+7/wChUPCvyMzfPup2xdny/f8A7lN3/wB9vu0AQ79/8Pz09E+bbu2M/wD45Uu9X+78/wDeoSH7/wDc/ioAim3IyK3z/wAe+mO/zf7FTIivsp77Xf5d1ADPuL935HamfM6JtRfvfx09Lb967f36P3v3FbeiN/BQAbJUf/gVORF3/wByjZ8nzff3fwfw1Xmf978rNvoAmf8AfL935KZs3pt3UzZv+5K3y/eqbYr/AHaAGb22/M3yU/5d+1f++KZsXb96h/4GVf8AgaUAG9U3/wCw1P8AOVEfav8AwOof+WTbqE+dl+95X+3WQE2/5P8AYofd975di0x/4Gb/AL4od/3r/NQAbGf7q0x92/c3/AaVNr79rN8v8dS/fV93+trUBibn+99z+/Rs2N97fTE3Ir7m+T+5T1+/WQBD/e2/PUqIyfxbEeot/wB/5tlM+b+8z0ATfJ/9nQ/z7Nu3fTP4E+b56PldaADZRs/vbv8AYo/1y/KvyLSfw/8AxdagSOjb0WoXRpvvfIn8SbqmTamxmX/e2NQ+3Y7VkAIi/e/uUQ7fnbd8v+3Q+5LdPK2/8Apn8Lr9+tQDfvbdt2Pupm/e77vuVMiMm/8A2KZ/E7bf4qAH/Nto2fcbdTH3bPlX5/4qN6vs+ZayAN7fP8vyVF+9/hbZTtjO3y/PVhPu7f8AxytQItjfxN81MdG3bvKbZ/fo2RPvZtyOv3aEdnX71ZADorpu/gSmom/ftZfno+Z4k2r8lCIqfuqAJURf7u9F/wBqmO67n3fIn+3T9mz5F/hpm/8Ay9ADU3b/ADYtr76Ehb5Nq/xfwUJ975fuf7FO+V4n3MyOrUANRPndWZflqV0+T5aZs2J838X8FDwrN838Cfd2UANRGR3+XZv/AI6Y+77u351b+9UuxX+ZvuU15tjOqq3++9ADHj+4q0Imzevyp/sUec3z/uvn/wBin7PkTd8lADHRnb5Zdif7tD/eRWXe/wDfp6bUV2X50eq3yv8Avd3z/wBxK1AWZ3ed/wCBP79M3yf6qL53T+B6bvldN0EXz7vuPVrZ99l/vfNWQEX3/l3fPRsihfdu/wCAPRMn/fH8VOTanzbt7/7dADX2u+5alR9mxW+5TN++V2+/TXdX37VZ0rUBzp9xv4namun3F/7631Kn975n2fwPTEdtvzK3yNQA35dv/AqP7m1f++6sIm+3f5fu/wAFVJn+Zv7lAA7/APA3qJI9iO0rbPm37P71SpsT7vzpQkzO/wA0WxN9AD3f+H7lQwonz7W/4HQ+533ffem75dyLEyo7/eSgCWF/mfb8+7+CmfP97bT3dYV+9soR9/8Av0EEUyLM+7d/FTn+fY3+19yopoVefcv3933Kf52/5UagByJLv+Zf4qf83937jU10b5F3Ub5d3zMz/wAFBYyb7qN/GjU7ezyu0TKjpRsX+9RsXdQQD7kZ2+V6H83Yku5X3tTXhb5F+/8A7aNUKbUb/W/OtAEyP87/AMb/AO3THT7iv/rf9ih4di7vv/3Xo87Z83+182+gCpfzN9nSKJvnf/virFtutrdIl+4n8b/xVXtn+2Sy3LfcRvKgRP7lTbN+xl/hoLC8ha5uooo5fkZt7PRc3kUKOu3zpm/ufxVmPcs91L5CtNKvyLWhDDFpqblZv9p3/ioAiTSpbl91zEybPuxbqyfEl/FbT2kUv39+zyU/vVe1XW54Yk+zLsdvu7/v764/xbeL4YtfNuf32sT/ACLvb+9/coKOX8T6x/wlurXErNs0rS12L83yf77187+OfGazI+oX08SaZaqyWcX96X+//tV6h8WryLwr8L/I3eTe6lL5UUSf+h18efEHW5XlTT2li32q7FRP4W/uUpG0YnL6xrbb7u5bdcpK3zVxt/eS3K+Qu1It2+WtLWJokg27pH/j+Rvkrn5ofJs3bc29/upRGJRG6L+9nZd6L8kVZdz86+Rube3ztsrTvEX91bbdkSLv+9/DWOj+c8s+2umJkaGgw72uJf4Nvy0zVX2RRL/fb5aseHtqW8svzPFv+X/baotVhaa/t4vKbeq/NVkFSG2/h+5QnySu/wBz+CrabUil+VflqDyd6IzI33v4KsCnczbH2q33P9qq/wA3kP8A33+7Tbz55VVvv7vv1K+7a6xfcqiSKZGdPvVC6bIt38f8VTTfIkXzLsSmTQ/Jt2/M9ADHRfI+WrFnDvukT+Bv46rzf6qtCwhZN/zMny/L/v0AV5k/fuu1tlNtkXzUZV/ip3krsdt3/fFFsi/utv8AG3y76kC3ebZpfu/fqoiK6OtaepW3zvt+4lUk27EZvuf36Chjpvg+X/vuqiIzvWsieTA/zf8AAKzHTYybV2Pu+5QBLN8kTr8uz+5TfvxfLuerVynypu2un9xKqzJs2N/eagkrw7/n/g/26s23+1/dqPYvmu3zbHb5asJ91vl+4yUAMmRvKTb8+z+D+7TUT9/t/u/eq07796/Ltf8A8dqKzhXzXb79AD5kV9/+7VGH5Gb5vnrWhTzmf+5/DVX7N/pTtt3pQBWSFfs7t9zZ/HVu2Tfa7lZvu/x022T/AI+F2/Jt+5VzTYfOidfl+WKgopP8i7ty71Wq/wDcVqtvDvRG2t8n8G2iZGf+H/gFBJDbQ759237v8D0Xifv3Zf46msNvmp96pb9G+1J95P72+grlIoYdkqN9/wCaq9zC/wBsf+5/cq0m2Fk/uVFMn793ZvnoiBX2Nvf+/VhNrojbVemPt3bflqVEV4vu7PmqiShDC0Mrr99K0rNG+4rVVmh2Tpu+T/Yq1D8jJQBYmdXi82X7/wDsVn3P3Ytu35/vfLWm/wA8UsC/P81ZtzCqWu3+4330agBIf3Oz+PdUyIqXTt/e/wDQqrwv+6RF+/Vh/nT+4/8AfoAsbF812VtlFzD+6ZWX+H/x6rEP76JNv3Nv3KZcoqLFt/3PnoApaa/8Lr8+3Z96nXKK6Ju3bN1Nh+Sd1b5/m+5tq06fM6qvz1IF7R7lLxHs2+eL7/z/AMDVXmfybh1XciN89VrNF2Iy/I61o2z/AG+zeKf5Hi/772/36gBl5Zrqtr5TbfN/hR6zfD0zJLLbNtd1+7V17lrN/k++n3aqakiw3tvqEC/upf8AW7P4XoNeY3XuVtleXds/9mpqTMjxXMG1PKb7lMSaJ4nbcsyS/d2U+wdfNeBvuN919n/jlRylmrqvlOtvqsC/upfklRPn2tVvw3eNbXCMsuzzX/jrM0Hyklu9InbYkvzwO9Ut8ulXiK0G9Im/eolc0jaMj1qGbzrPzfvo3yL/ALNdB4Sv5/DGvWl9BO1sjyptl/uP/frz/QbyJLp93+ql+6ldQibIvIi3Tb/7/wDBXHI6/jP0Q+FfxFfVbK3vGVf+fe+t0b7n9x0/2a9N8N6lA9/e2bT/AMXmwP8A30r4I+BXxIl8PazCs7M6Ky7kdvvpX2fbalA/iCy1O2+T7Qu9UoOGpE9Ghe5SV/PZd7/6p/8AZq0jxbd27ZVVLmKZH2rviapZkaFkWX5Iqs5ix8uzcyt833alhT7/AP47UXy7fvNs/wBij76fe+egB/8Ay1T5aH+SKXd87s33KZ9/5f4/9inp9za1BIx9yL/DT3dv4vuUyb52p/yv/wABoKHI/wArtt2JSo/y/L9yoUmV9i7f+B0/5E/2EoAHdk+VVV/9upT/AAf36Y/yMn9+jZsbcv8AH96gB+9HZNytv/vpTHT5Ubd9z+BKb99k/wB6nP8AJ5X+9QA9Jl2Pub/d/wBmmPN8ibYv92nptSVNzL839+mPtRvu0ARJu+Td8j1Y2fJ97fvpnyurqv8Av0J8n+5QBYmTZs2/O/36g3/3vkSmfcb5d2/+Kh0Z9ny/xUASvuR/9inp8/zM3yL/AAJUKbk/h3ov8FP3/O9ADHmVxt/2qE+4/wA3/AHpqbvvbfko+b5FVdifw04gS72dE/uUPtR3X+Ooti/e3fLTnddu3/x+mBMn/Hu6/wAH8L7qYm7b/c/23piP8+3+P+HfU29nX/Y30AQvu27V+5T0h8lHb77/AO9TPs2z5ml30f7TrUgPd1f7q7KNm+h0ZPlVt+ymP9zZ/Hu+agAhhWH5V+RHapndUdKhfbt/vvT3f/lrt/iqiQfzfk3fxf36Njfe/wCAUb9mxlXZ/v0O+/5WoANmxfvU93Z3/hTb/G9M/vqv3N1Sp5T/AHvkf7mx6AIn3bXl+5Lup+xodn7r79CQ/PtVvufeoTdv3N/BUgQ/xfMv3Ke6b2+Xaj/36l+V/m+/81RfK+zdQUP3LTP9+j5fu0/5f7rfLQSMdP7u3f8A3KY+9/vf8CqZ0VPu/f8A79O+XZ8ytsqgIkdv4fkambPl2t99Pu1M779+2mfN5W6gBm9Zk3L/AN8UJud33fcp/wAv8K/JT9/+xUgM2bGoR2+7/Gjb/np/3/8A4uhE+5QURJuffvVt+6nf312/J/foR2+6v+/Q8P3/AJt6bvloAH2wtt/8fo2K77v9qpXhX5Eb79N2fJ8v36AD5kX/AGN3yUfK/wAq/f30fNtdWX/dpmze3y/I60Eg7vufb/BR8zp8v/fFD7tyf+h7ae/3Pu1ADHTZ91v96mP867d3yU902J8336N/yeU1ABNCyb/4KPmhTd/do+/8u7/vunojbPmb5KOYCFPnZ2/8cqZP493/AAKmPCqUwOyP91v+B/cqCgdN/wB1vko37Pu/fp+zf8tCIyK+6gkY6bG+9VjZ97+B6b5PnL9350pmxvk+WgoY8P3/AJqfv3on3d609/uvtX56h2fI39//AGKCQ2M/+xR9z7tCIyKrLQiff/u7qsoej797UbF2fdpnkr/3z/tU9E3p8u5H3UAReT9z5fkoT7/3ac7799Hyuu7d92gCJ33/AN7ZUsLr/d/3aPv76b9xvu1AB/f+aibbt+VWemOm9/lp+/e22r5QBE+X+5Ttm90lVv8AeoTcn3v/AB+m+d9/cv8A3xUAH+0v36Y33KZC/wDC3ybG+Wnu/wA/y/catIxAekP+7ULw7PmRvn/2Kf8AcVPmo+ZGpcoEX97/ANkpyJsXb5W9P77t9yn/AHFRv46YiN5r/N8iVv7pI/eu35qc/wB+m/uv9x6N6/8AfVMB+zZ/dTd/G9RI6o+1v4GpyPs+8vz/AN+h9/yf3K1AZC8G35ovnqZ/KRU21XmTYqtUv2b+JfuPWQFd7z/SEi2rsaokmuZmeKXb5SNs37asfZlhZGX+JvmodGfZ5Sts3fM70AQzOsMW2JV2M38H8VTWdssMSKvybP4KY9mztD8q/I1WPmT+H/doAJt0Kp/c/v1K/wB/+5USbn3LtoRG/i/vUAPp3kr/AAs1NdNn+81Hk7Nn9+gAfb5qbf4Kdvb5f4H/AIko2N8iqv3aPO37F2761AbvTft3fN/co3ruoSbf8u1aZ98/7FAD0ffv3S7/APgNORN77lbZ838dV3h85fmZkT/Yan/L8i/x0APfcjfKrOjfx0zydif8Cqw/7lU/+KqJEb52Zv4qAHQv8v8AqvufedKiR/JT5V+//AlWE2v8sv8AE1M/h3ffegBv3Pn/APHKZ52//lk2z+5T3h/e/wCxTvuM/wAy7/4aAIvuP8y7KY7t93+Ch/nZ/wDa/v09P4NzfP8A36yAiT7+1l/4HUqP/eod1/2abv3xfdX/AL5oATzv4fuf79P+Xbt2/wDfdMR1h/es33vu09Hbb81AD3RUVW/g/wBiq/3/ALrbPm/u0502fN99Hb5t/wDBQibHRv4F/gegB+xXV/4G3UxPkXb5n+78tCOyL935d1D/AMbfcT/erUA3qi/Kvz0/Z8yMv3/96iFG/wBl/wDYoSZpndfK2f7b/wAdZAG9f7vyVKnz1X2f3qfv2fKqts/261AHdvurQ6fI7M1PhT+99ymbF+f+NKAHp8/y/wDfKJTE/g20z+BF/j+/T3m/vN87/wAdAEroqI7N/eqJ7lU2Kv8AeqJH/e/N86fw0OipLu+agCwk2z+Kq6Wawu6xL8m/fsqX5XZ2+an7N/zb6ABPkRP4Pm/jpk0zfJtXe+6nu/kpuZV+9TN+xn3fP/sUAGxtm7+P/wBApn8H+3/cSnoiv821t/8Acpj2yI6Mv/AqyANny/N8j/xU/ZvV9v31/gSnv8i/LtdKZD97f/c/jSgBif3fvvQ+352Wnvu2fLt31E7s/wA25dm/5q1Acm7Zu/j3UJ5Sb/kVN9N2b9m7+GjZsX5v4qyAc/lP8ytUTur7/m+7T4X/AOWW3/denfZmd93y7KAGu+yJ9vyUyFG/36P9c23+Bf4H/hofcivtVtlAEtN37/vN8n9ymIn3P7/8NGzeztu/4BWoBvX7qxNvZaPO/dbol/8AHaYibNm5tm37tPR1d3Zv++KAGP5uzcsuz5fuU9ElSJNzb/8Ab21FNDJN97/Wt/AlSvuhlT+P/cWgBjps+Z2+SmvbRQttb+Jqc7t5rtu+T+5Rs859zbvN/wBigBu/yX2r86f36N7O3+833Ep0LtueL5di/wAb09Pk3bpaAGPs+T5fnpdm/Yqt/HTPmdPmb56Pm/ib5F/jSgB2z+FW+Sot/wAm1tuyh9ryp/f/AIaHegB+9YYvu/L/AA0PN8iN/A/8FQvc+c6RLF8lRbF3uvzfK33P71AD/wDXNt/26fNDEm/arfepyeVsTarJt+9UP+p3/Lv+agBrpvl+aX5Gb5t9WHTyYEVf++6Y+3e7N9yovOX5JVdvv0ED/tKojqq/PUKXLbdu1U+b79CJ5KvtT7/8aUqP9/dtT+Cgsc/zp8vz7P4N1N3s6bYm2b6TZs+bcv8AwCjZ/darIBE2fLF9+je0Pyt8/wDt01/9pm2UP+5d9v3P79QBKk2xN3zI9H2nzvKX+D/YWq/323L86U+FPufLVgOdPkRf4E/8eqvqU2yB22tvdflerD7Xfd/Av/j9Z+q/6q3iVW+dvuVBZYh8i2giXb91afNcrDvZV853+6lP3xfZ081fufJVSFFfzbn5oUX7u/8Au0ARWCLZ2e7c2+Vt7bP79OuUVPmnbZRpX/Hukv8Aeb+OmvNFeXSTtKqWUT/x/wAVAFffBDK+oXkqw29qvms7/wAK15em3xPr174q1dm8pm/0Gx/2V/jro/Ejt4nvbu2lZobRf3rInyfJXm3xa+IUXgPwbLeLAqXsq/Z7GKg1jE+cPjf8Tv7b8YaleTy/JYfuoE3fIv8AsV8+Q39zcwXs9z/rZ33+d9+tjxPcz3k72zbXluG82d65y5/ctcRL8iI3y/NWR0/AUtS23N4kW/Yir83yVF5KvvXzVRItnyPRc7vtSb5VmTbv/wBuiZ99vcNt2Syt9x63iRIxLx2+dmb73yLWZv32b7fk/gq3qSedF8259lV0h877Irfx/wACV0mJ0OlW0tto1uv/AC1/uVnXMLfbJZVZt9bruztFEu1ErKvPNuZ/lT77b2oArzf8eaRbdm5vmqKb5F2qzb9v30anX7t9oii3bP8AYqu7t97b8i1ZBnzfPLu2/I33fmqxZ/Isrf3Pk+f+7VVNv2hIvmrStkbynT7nzffqiSvNtd1RdqVE6b59v9yrfkr9oTcy1Um3JdP8y/e/gWgBmzeybl+StDYqWbfLLvZfubqrQp83zff/ALlbLw/6H95du2pAw5rZPIi+9838FSWcK+ajbW3rViF13bv/AB96sW0yzS7lVf8AgH9yoKJrxJUX5v71ZkyNsSL7iVsX6N9n+b7j/OrvWPM6ts/v/wBx1q4gWJkVERU+/wD7FUNmxtrfc3fcetJEWa3+bduRv4KZeW3yebEu/wCX7lADJodkUXyqj1SvEbyEbb8tacyf6ptqw/L9yq9//wAeqfLQBRfZtSpvl3/d+/8A7NQw/PE7M38VW0/vMvyJ/BVByhDudk/jRlplt89/Lt+SJfk2Vem/c2G7d9+ltrbZdSs23bt3t81SA+zh2Sv8yp/7LWX5LPf+VW1Zw/N8u1967/nrKRN9+nytsdX+5QA2FPJl2/NsrSsE+V1Vv4dm9KqJ8k/y/wDj9adgn/oP3P7lAGZMjW3m1F5KwxP/ABo38dW7nb5su3dsWodmy3+7voAi01POl/8AQU3ffq3fwqkqf7X3nqpoO77VtX/gO9a1r+HeyfM29G+Z6iRcTOvE2NEzfIm2qs23zUatq5RnRNy/Nu+/tqrqUMSSoy/3f46uISMzYvmpuqxbfvvtHzfIu2h03xJL8tSww7JXb77v/BVGRQv7PyZYm3L/ALT07e3moy7tlWJvntUlapXh/wBF835ki3fx/wB+gB6Q75f9vbTLy2XbKvzfL/BU1mny27MzfOtWLxF8p/8A0N6AMGwT5vutsqw6L5TorL/wOqqbknT/AGv461fle6ddv3l+VHoAZo/3dv8Acq3NCzxS/wCxWfpTsl68X+181bnksifN8m7+B6CDm5vkvIm3fIy/wVq7/n83d8+3Z8lUr9FhTc38DbNlSpt8rbt/4HQWPh/4+t38b1LDuSVP7kTVVmh+RGXamyrczr/aSfMqIy/LUgSunnRbG2/P/Ht37aybaFrmK4s5Wb7RE3y1rWz7LjymbfEy1X1W2+zattbdsdfl2UFEulJvs9qs3m2/3t9W5n/0pJV81HX+/wDxVDbbt+5dz72+ZKmebyUl/wBn+OsSyXUt15FFfJFsuLf51SrGt/6ZZxXi7X3rsl2f36ZpszeVuX5N/wDfSlsH3xS2f30dfl3/AMNRI2iT6DqTbIl+Z3ibZv8A79ejaJqq3lr5rbU/g2JXj8M3kyo3zfe+ZN33a7DwrrCu3yt8j/eR646sTspyPTdHmltn83dsuF+df9yvs34M+NovGfhzRLZm33du2zZu+d6+J7O5/dbl/wDQf4K9V/Zy8Yf2P43i0+WVUSeXfA+77jViFSPun6EaVqXk3X9xG+9vWttHWaJ/vPu+69co9zFqVnFq9s3ky7v38P8AdetvTZotkUu5tkrfKm77rf3Ks82Rpw7k+Xym3/36l2b6imhnm3qvyP8AwvTkfzk3Ky/7W+ggV02bG/g3fNULo2/d/AlTbFf+P/ep3+z/AAf7dABs85E+bZ/sUbFfZtb56Yj/AD7t29F+7Qky7X/8eoAf8u3azf8AfFH8SbqN/wAn3aN+9/ur/v76AHvNs+bb96h5vlTdtpyIv8TbNv8AfpqIz/e+f5vloAP4vm+/Tk3TJ/c20OmzYybaN+zY39/5GoAN+/8A+Lo+Z1f91/wOjZsd9vyP/co37HTc1UA+FG+RZfkT/Yp/3H+f/vimO7J86t8n8NMd/vq332epAHmVJdu359392nu7I3m/wUfL8/8Afof9981AAiSwp97/AL7p6PsZ23b6Y7qn+tXf/v0JtdH/AIN38dABsabf/sUzZsfd83+/T33bdv8AB/sUI+xX21QEXkrvfb/wF6c6bHTY3z/3Kf8AM3+xspjov3vmqQH7N6bmb56fNN99ah+58u7733aV/up8293/ALlUA5E3xP8AvfnSj7j/AHt6f3KZM/7rbt+ejYqfLt/8eqQH3KTvav8AZm8l9339v3aihfYm1vnf+J6l/hTd/wABp6Qq6fe+5VAM2L97b9yok3bnf+CpX2p/wGmPudkZf7tBI9E+T5v/AEKnu6b9tMfdt+b7i0/5nR9qrsoAZ81H3HqX5v4VodP3XzffSgBqP8v3tn96mecyfd+dHb7lPRNi/eo+/F/sVIBsbb/u/wCzTHTZvaj5U37pfn3U/YqJ/foKGJN/u/7KVKm12qB9r/d++lO+4n8W+gkN7IztEv8AFRv2b/l/ip67v/26Y7/520APf5F3L/HTPmh3s3z0I/zv8tCPEkXzVQB9/YrK1H7p5X+bZQ/76LarfxUx/nfbtbf/AH6kCbf/AAq38VO373/2P4qi2bH+b7n8NEMLI3zNQUP+/wDd+5/t0I+xX/3vvvULoz/xKlHzbH3fcoAm/wBds3fOn+xQ6bE/+IoR/wB0i/8AoFG/f8v3KgkPufMtMdJdyN8qIzffp7ozvt3U5EZE+b7lBQ3fv+fbvehN212b503fwVDs2M8qt8+75asfL87bdiP/AAVZI3767moT51+63/A6cm1Pl3fJUTu25NvzpQAx/nb5aen+9s/vUfwu33Hp/k/J93f/AL9AB8u3d9/+7RNuf5W3J/dTdTHTZ937lPR2ddm1dtREBnk/L96jfH/eb/cp/wDH/sUx3jd9rbUeoAf/AHGVWpn8XzU/5oYv+BUfP/8At0FDH+f+Len9yh337N3yU/7nzrtf/Ypn32+bbvoAIUZPmX+L+/8Acof59+5VSjfvT/gVMd9nzfwVYAIf7v8A33T97In3v4qEm/8A26Plf7336AGb/l+b7+2mpup2zYny0JC3z/N/wCoAa+3dt3U7+Om/xP8ALT3+5VgO+Xc9Md9j7tu/+7USboXf5qf/APFfNQAfK7fK2+jyd/8AsU7Yu/5af/s/wUAV/l/v7KP9n+/Uv8Xy/cpvzfOy/wB6rAZs/dfN9/d8tM2b/wDYeptn8W3Yn+3QiffoAh/e7NtGz77K3/A3ofb93zf4qE+dXX+9WpI/5f4m+Sj7+/b8lP8AJXZt+5TERX+X5f8AfoAPl+Sn+T8/+qbZ/D81Gz5/93+Cj/U/Mv8AGtagSujIu37n+/Vd/N837vyJ/coeaX+L77/xvT9mxPmasgDe25PlodIn2bpdiJ/AlOdFT+Kons1mi3Nu+R61AHmW5/36fsZNn9yjZv8AvM2//YpnyoyIzNWQAn93/a3b6l3tD937703f/s7/AJqY7s/yqvyM1AD3+T5m2/JTPmm2S7tif3Kl+X+78/8AsN/DTX+dlWJK1AYjt97d8n9+n7JUb5vv/wAVEP8ArU+9/uUJ999q/JQAn8P3tlPRGmb+4iU3eux12/8Aj1Gz/boAc6KifL99qE+T7397+Omvu/u7H/26PJba6r9z+/QA7fvf/c/jpk0K/I1Sf6nf/fqHf9/b/e+5QA9H+5t/hp2/5PlX5Kif+9/Hup6fPsVvkTdQA6Z1+T5d9N2fO7N9z/YpjuyL/sJ96n79mz5vvPQAI/yUffRNvyfNQm37yt/wCjZs/hZNlZAQp8n/AH1Q8LIdy/8Afb1N/wCyt/HUPzfOyr/FWoEzou7b99P4aZs3vt3bP9+nvtR9qtRs+Tdt30AH8H8NGxn/AIaYn3fm+/8A3Ep//AqAIfmSJF+bZu+5T3Rdny/xfep7ur/NtZKYjq7vQA/7i7Vpj/eTb9yn71T5v46POZ/4fu/3KAGJ8mz+5Q8Lfe3K/wDcSh33vu+ah6yANio6fN8q/wAdP87Y7/demO67drLv/wByj7iIu1U+atQH/wCu/h/iqJ/uP/cpz/e+9spnzb9v8b/PQAQvv/h2VNs3/wAPzUz7nzfx0I+/5W271/goAPuN80vyU992/atMdN+9G2/JTHmVHSLb/F/eoAem7Z8u7ZQ8y7PKiZX/AOA0x9rs/wAzb6IYWTf910X+BKyAHfe/y/JTdkib/Nl+f+5TptqNu/ip6Pv2f3/79agCJ/Du2fL/AAL89MS2/h/8fp/nLv8An/1tMmT5UZfvv/A9ADYdz/3diUfKn+//AHKh/j2/fl/iqb+5/wDE1kAzf5MXzL89P3t8lCfPL92nfx/7dagN+b52b5N33aEh+fdu+WnPuh3s3/fFNRG8razLv/2KyAPlh/i2bqH3/P5H31b5kehHaGD5l3v/ALdMT5G89Yl3t9591AB50s2/dBKn916iTz3f7u9N3+5sqV7n7n3nSmTOyfd/vUAP2b2+ZW+99+nun/fbUz/XKjbv+AVLDt37V3PWoFd4fuNtanum/czMz/P9xKPuIipEybv9qj7m/cvz7qyAJn8nYu7/AHaim2vF+9l2f7aUPumlTavyf7dD27fOy/8Aj9agM8lZvmVd6UeT9p3tKrJ/d/2qf5KeajLK33v46lSFtr7p12f7FAESbYYPl3b/AOH56hmf9/FKrMj/AHGqx/y1T5l/3NtROm9n3fw/wUAG/Zvbzfn20xJv7y/O9TfxLtXZtqHY251VfkZqAFd5YU2qq7Pvf7tO+XYjeazp/wChUzYuz91/H96j5Ut9u/56ADZv/wBVEyf8CqL/AJZP81Sp8n8Xz/3KbsV2dVTZN/FsoAz0vGhuriKeKV9j/cSrWxXVG/g3U/5Uldv4933KZM/95vn/ALlAD0uWfeu3/dpmzzkfdtTa38dPfckXlbdn+3UX8O1v/H6sCV02J821/wDcoRGh2KtM/g2xL+6T7z1E7+Su1du+gCb78qbqZ996YibE/wBuh/4/7z/eoIH/AH9ir/wGj+Hyv7/8FM2bH+Vv++KPvujf3f8AaoLDYqO/3vnb+9VLUvnltfmVP3tWndf4Wqlef8fFv/feWoAludu12b5Pmp8zr+6gVWTYvzf7dNmdprhVb+H52pltcxWyyysu9N3391AFeG5ab/QV/wCBf7C1U1W5gs7WVm/49LVfl/2nqXe9nLK3lbJbr5P9xq5/xU/2m8t9I3bLe3/e3TvQVEynef7LErS7Li8fzZ3f+Ff7lfFv7Qnj+fxh45u7FW/4lmlt5USJXv8A8e/ivJ4V0vdY7XuLr7rv/wB8V8Ya2jPdP58rO8u+VpXb7/8At1kdlOJgX9yqXsssrbHeuYv3bY7N9/c//fNaeq3P2m4SBvkRfk/26zL+FppU3bvlb+BqqPxFyIn2v5Xy7N2379Lc7X+7/AvzbP460tKhiuWuLmX54rdf4/46wb+53wI33HlbfsrpOaRn3iK7+Vu/i+ZKbDCr6pErfwf3Kd5Oxv8A4un2f/L3K3yfvUT5K1INt90yOzfuX3b12VXRIv3rKzfIv/j1XXhbyE+Vk+bYqVXv/wDRrDzfKZE3fNREvlOfd2udSuGbajptp958kr/eemWEO92b77y/wUarMyW8rMy7/wD0CrIMewdnunb7/wA3zJW7Cn7r/besrR32P83zpurbhT5E+796qMio/wDt7fkql/E7fwbq1XTZK+7b8/8ABVTY03m/3P8AboAfDCzruX7n8L1p36edpyL/ALP3NtQ2EP7pF2t8i1b1KHfb/vfk/u1JRlQw7Gdf4EirS8PabPeW97Oq70i+SqqQ/LEqysj7vvvXVeGIVTQ9Y+f5N2/elRIuJhakn/EuRvuJu+5WXNtSV1VfuN/G1b9zCr6Qm1t77qwUR5rx2XamzZ/DRGRcolhIf3T7fkprp+6Rt33f4K0EVX+0L9x1+SoXRfKf96v+/QQV7yH91b/dRP8AbX56qzQqiJu/irSmh32Fv/HK7ffRqivIfJitJWT77OivVgYSQtsdm+/uq79y3Rmb+L5UqV4Vht3VW++3zb6bD8kW5lZP9ugCW8h/0BFXcn+w9Dwqlui/31T79W5kWawiiVt77/8AvqmXnySxRfMn++1AD7DbDA23d93+Os2H9zert3fOrpWpbf6p1++lZj/JfxLQQNs4Vm3sy/In8e6tuwSVJ9qf6rb8rvWT5Pks+5fkb/a+etuzdU2M0TIn+w1Ei4mPNDvZ/mb/AOIqJIfOskb+Dd99Fq0j/NMrf3tjbKmm+SwfbLv+b+OgJGZoKN9o3f7Xy1tzQ+dF/ffd/BWTpUMv+tb5E3fx/wAddD9mZ7DzZV2KrfcqJFxM+ZPOt0bzWf5vm2LVe8RXSJtrfPWvDbbInWVfk27/APcrNuZooYk+f7/3aIkSMzZvs3VV+dW+V0q2kOyVGVtj/wBynbGezlbb9xt1WHhVLeKXb/wOtTIpXMP/ABLXX5flpm9v7GTazfe+arGzzoriJVXYrVXudqaM/wA3ybvv/wB+gofbfP5X3X+an3if63d8nzU2wm/dRfKvlbvm2ffq5f2e+e4b/lk211oA5qaHZK+776t/BWhZvv2Mu75PvUy5T/SHVf46fpsMrxS/Ls2/Ou+gCvMiW1/5vzbHb+Cul2NN5TN9zb/drF1Wz/cfL9/5a0rZ/OtYnVm3/c2UGRj63D80rb1+7T7N18jY3/oNW79N6Sqy/wAP92szSn32+3b89AFx4f3Cbl/4H/eqO83Ja27fLvRqlfdt/votFyizWafL86N81BZMkLeUjfx7Pv0XiedEjbv93f8AxU6z/wCPJNyrsSi8Rks92354m3qj1MihtnthvIt3+qlX7laFzD8iN8yO6/O/99qyUmW5tUni++rK7VsTJ51rEyt87fPs/jqCzP025aG6eKf5ERqsX6LCySxbnSs+8TZf/wAXz/wVuQ7byB4G+/8A7dZG0StrFmszxXMUXySp8yJ8mx6qaPcy2epJt3OjN8yVp2ds1zpcsDffiaufR2SV4vm3v91N1YSNontGiXn2lIlTd8i/f/2K2IbyXTbiK+s/3N3ay+ateeeCdV+0p5TNKktu33H+f5a762ffvVV+WX++tckvcOn4z9IvhX4wj1vwro+ryzx7NRgRJU/g82u4RP7NbyGX/R2X5Xevj/8AZV8Zx3nhy98I31z5N3ZT/aLNH/j/ANivsPQbldY0FIG+d0Ter0jgqx5DasLxbmJEZfnT+41Pf/RrhGXbsb5GrCs7ltNuts8Uqbvkf5q2nSCF0/2WqzmLcLruf++1M3/P8ysm37tRTPsl3ffR/u0/7S33dvz/AOxVAS7Feotmz7z05Nu3crUb1RHZ1+5QAbF8rdFud/4qf+6hVPl/3kpkL79jfNT3h/2akA37/vfc/hoT5/7yJu/jp/39jbaT+Db82+qAX+5u+dKdvZGdW+RKaj/wt8iLTPub1oAlRG/i+f8AuvT/AJkVPl3rupmz5vlb/gG6noivLQBFveF3/wA7Kf8AM8SM38X+zTt6p95vvUx/7qtv+agCaFNn92mfK/z/AO1TH2p96Vd/+xTf9rbvib71SBK6S/8AAKPmT727yv4qP7i/fT+/THf+Fl+RP4KAJt+9EX+CmfxfKvz0b1+f+P8Au0ed9zdtT+7VAHyzb93+tWjZsT7v/A/71Pf7m6Nv+AUfL8n/AKBQAyZ9j/Nt/wByhEbzXXbQ/wDuqj/7FPR9kX8VSAxEbcny7E/ip7oyM7U7zlf7vzvRsVEdmbfLu+5QA35vK+aL5P8Afo+5F93/AOwp29NiL/wBaN6fJF8u+qAi8nzon2t89CQ/xN8n96hH2b6ZD/wJHoAsffi/4FTU3PLt/wDH6Yn9zdT33bd39ygkc+zd95n+am7Gdnb+CnP9/wCX7n8VN/if7zv/ABUAM2S/P/c/v7af/D8q075tn8Wyj7nzbqChv/AaNmz5vldP4qP873o3s/8AF9z7vy1IDP42Vfuf+gU/eqIjf3aH27/u/fpyPvb5fv8A9yqJBP3zbf46b8yJtah0ZG3LL/wDbRN87ptbfQAKnnN97Z/tv9ymffV/uv8A7e2nv87fN/3xuof7m/5n/wBygAh/2vkSnPs+emv8n+/Qnzr96pAE3OtMSHf8zfI6NUv8LrUSbk/3HoAE81/lZd/+5T/9+nPtf7r73pqIqK/ytvoKBE/h20P8m/ZSb9n+tfZS/M/8O9/9io90ARP9qjf/APt0PupmxdyfNVgS/cpv35fm/wBynfcV/wDeqKZ/lf8AdfP/AH6gCV/kfd9+ovmqWF/LTc33KE3fd/iqySJE/vbkof8A1v8AsU902fN/tfNQkKv935KACZ12p5TfPTkhX7275/7lNSFUT/Zo+VN+7d87fwVABC+9trS/P/u065RfKT5f+B0ImyJ/m/iqJE2Pu3b3/uPQUS/fi/i/3Ki2tT/4/vUfN5X+9/G9ADHf/Z+en7PmRm3IlHk/P93ftah08mV2b79EgGPtT54m+Rm+49Do33v7v8FHy/P/AHN38FFQAbF2f7FL/H/s7qR3V3+VaY6fJ/u1cQHo+xv/AEKjYv8AwDdR/wChrRuaoAf8u3ZTEhZ9y/7WxXp/3E+WjZv+dmqwD7j/ACt9yoX+6u37+6noiwvu+4m+hPvf8Co5gGbN/wB2hH371b79Gz907f7VLs2Jt20AMf8A1qfLs/2KE2pQj7H3ff3fx0Pt3UAOR12qy0Puf+L738dPdNn/AH1UW/8A74o5gGOn+789Cf63arfP/sLRs3/d+TbT3/1T/Ku/+Gu0kYn8crf8Bp/3F+8v+1soR2TZ+6/4HR/rm/hRKAGJt/hZt9H8f3W/36ZM7Q/Kqs+5vuJRN/dXc+/+PdWQD0m2S7v7tNd2+8u3Zu/jpDN5P/LLelPT5Pur/wAAoAenzvF829H/AI9tO+5/rfvr/tUJ93/b/uU3Y0zp82xP96gAR/kpyTfIjeVTdi+U+1dn+5QkPkxIv7z5/wDaoAN/zv8A3P7lDwyoqbW+ejYuxNu7fQm5Pm3VqAJu/vMn95KEf59qxf8AA6Niuz7tz7f46Ef+9t/3KAHb2T+H/gf9+m/O/wDsJUr7f73/AACon2pv2t/wCgA2bH+T79OdPOT5t0L/AMVCfOnzf8BpvzOm3+NP7lADkRvn/jp/zbNrN9+mJuRaPJ3/ADffSgAfbs3S7tm7+Cm7/M/2Kc6ff+ZvvUIjb6AIvuOi7lm/36eiM8u7b93+/Ttiv/v0fwbl+/QA2b5/vUJt+f8AvfwU7Z9/zfv0/Z9z7u+gCu7snzf99U/e38S0TfP92hPkdF3b0/26AGff2LuXZ/cp/wAv3aZCmze38DU9E+X7jb/79AAjqnyrToZt/wD8QlN2N/DTtjf8AoANkH3mbY+77iU3YszfL9xaPmRkVf4W/jWh/kdFX5PmoAERn/hapX+4/wDB/dSot8u/71Hnb3+bbQAze21P79P2bNi/7X36dv3s+1tn+4tNf7ife31kAPt+farf79M3/wATJQj7F+9sdqP4KAGPu2O38FCQ7Hdt2/f93f8AwU/fE6UOm9N339tagD7t/wB7/gFDonlbm3P/ALlH8P3v++6PlRvl3UAMd/4v/Q6f/H/t0bFT+L97/cp+z5Pl270oAZ9/5v491Mfdsf5tnzfxpT/mfetM2UAH/oH+xQ7qmxd3z035tyKq/e+8705Id7bv4k/jelygD/vkZt38VNd2h8r7uz+J9tSzIr7F3fxfwUfLCz/3qYAjsm9f71V3feyLu2VLv372X5Kak29n835E/v1kBC8zJ91d7o3zVY8mX7zbU3t8tCbXT91R/GjS/f8A9igA3sjv838P36ERt3zS7Pm31E+3bu+47t8tP379+3/gNagD75t+6X7jU5E+V2b7/wDDVd/+eX/f1/8Abp++L/a8qsgJXhV9m5m+Wh4VSVNq/wDj1MmdUVNzN8/3ab9paH+Lf83ypWoD0dt/8NM/g+Zdj7ti0QzSzb2ZVR/7lPfb937+37lAELozy+av3P7lH+u+78lP87ydiyr8n9+jev8A9hQUM3s6vu+5u+/T9/yf3/8Abemb22fMv+21Rb2+fdt2M33NtBIeS21GlZtn+w1Sv8jon8f+21N+zbET5W/3Khmmb7UkW3Yjfx0APd9m/du/4HQnlfOq7tlE210dW2/7iUze3y/uv++FoAe82yLaq7NjUxH3/eb/AL4o373RW/gb5nqZEj3f7H9+gCF/nTbR5LQ713Nvoh3PvZmVE+/8lCPvf5V3p/foAbN5sPlbf4aZ/Fu/vUbP3vzN/FUs391tzu33f9igBsLr8/8AcqF0XzX/AIHoRN/8XyUb1h/h3/8AslWAJ5v3lVfvfLQm1NjSrv8Am/jpuz5fmk+/93ZQ7r8q/feoAckypv3N5z7v4Ke7xP8Aw/JUSJ5Kea1D/P8Aw7KsB29YVf8AgRm+5USQ+c+5af8ALtRd3/fdD3KpvZm/8doAETZ/H86fepjvsZ2qJ3+427Y7/OzvRvVJXZf4qAHTfIibf42od1m+V/uf7FNTb5u7/Z+5THmitnRW/wCWv8aUAMmfYvy/98VVv5vmt22t96rT7vur9zd9+qt+7I0W1fkVqgCW2m3/AGht38Xy1FC6vKkSbXiT52/36qaq8tsjttbezfKifx0+w82wsPNZd+773zfPQUQ+JLloYk8rdvX51T+PdXBarc7PCF3qFzP/AMTDUp1RX/2a6PW9SaF/Lbc9w3yM7/wbq8Z+PHjm20G6S2gildLWLauz/wBDrOUjaMeY+ffjZ4nsfE+vP9jlluYrNvKifd8leNfaXvPtt9/yyT90qO1dB4tvIpriWeDbbea/yxJ9xa5e/TZEkEH3N33KxOyPuGPM+94lbdsX59/96s+5mZ5/9t/vVpX77H2+VUWjwrqV1Lc7f3UH3q2iEgm/4ltqi/fllaufuf3yJF8vyVsaq/8AxNH3fIixbFd6x/J2b/k+euyJzSK7/wCtT56lsLZvNib+B231TvH8mVPvfM1bUyND5sW3Y6fIv9yrMTVtt01vbqrb7j5vnrH8T7YbKLyl3yv950b7tbejw+TYW6/7Pm/P/FWD4ndpm2/3f++Kj7RqUtHRtys6/Pt376paw6/6qX5P99a2LOHZapu3fdSsHxJ95Ny/fb7+6rMpDdKRfKf7z/7dbEPyRIv+1WZpWzY7bfu7dtbEKMipu+81WQV96vK/y/JVeHc7p/tt9ytBE3xSt9+qVgm+e383+Fvm+agvlNWwtm82Vl+RP9ujUk2RW6s2+rdnCqK7fNv/AL70y8h+S0fbQHKZ7zeTcJ8vyba7Dwx/yJWq7fuSs3ybf9iuS1WFkZP4/wDYrs/CW2bwVdxMreUkrO1RI2iYlyjP4XiiVfuS/JWDDCz6u8Tfc/uVvedvtZdsv8Xyp/sVjpu+3pLtZEdvm31EQkaVtDFvl/gd/wCP/aqlqSN+5l/4BvqxpVys11L/AL22maqm+Ldu2OjfNViBN01m6/flZ/l/2Kr3O19NtIvv+VL8tXrZ/Ot3aD5HZfm/uVRhh861eJ/3O1vv0Eleb/SWl+X7i/wUTI32VG2tv/i2U+F/39xEr/OlE3z2H3mf5n+RKsgeiKkForf6pWqHUnV7+3barp9yrbw+Tp1v/fb7r1maqjW32fc3z7qgDW2eSj/N9ysy5TfLbt/H/cStC2RnbcrfO/3azL9G3RMzNsX7zpVgW0Rk2fuvn/2P4q07Dzdlk3yo/wDt1kvNviRvm/dfx1bhm3tF/cf+/QBXuXZLqVd2/wCb76Vbmh36TL8vybqiuYfJv02/On8T1pTJF/ZbRMq7Pv7N1H2Szn7b5ItvzferpYUb7Ai7t+751rnXRUt9qrv+5trYsJvO0tG3Nt3ffesZFxNDYr2cu1l2eV9yucv9qWq/d+X+/XSTPOllMzL8+37m2sa5tvOsJf7/APDVxIqFTTU863u/4/ubau+S32Xa23yk+69ReGIVdJWbcj7f++60IbPfZfNKv3flerkYxMpIYvtTsy7Gb52dKo3+59Jl3fI+77lazw+TcRK0u99vy1j3m5LOVf493zURCRFZzL5Vu38Dtv8A92ui1WZZmRmlid3+6lcpYOqLbyt9zzfuV0epf8svl3ptT5KJFlea2VLp127PlpiI1nPub7jfJVi8h86VF27N/wDHuqu6MjozfPsqIhIL+HfZp83/AAOm6U/7hPvfJ/cqx8z2bqu35qzLB1h3/N86NWpkab/vnTcnyN/frE0fcl1LEqq7+b9/+4tbHnM8v+9WeibNUu9zN8jLt2fcWrAu+Svnuu3/AHvmo2LsuIFqwkO/Ukl8rf8AL8qbqalsv2+Xzfk3RfL/ALNQBXs3XyPvfOlWZvni+Xa6MvzPUdmjbXi3fcb5vlof98qbl+78lAGPo7/Zp3ib7m3ZvrrdHf8AdJErR70+R9lcU/yXm2L7m6ut0e533sS/LsRdiI9ZSNYlfW7NobqKVd3lbtjO9PRP3SeUzO/9/d8laevWavZeZ5Xz/wC/WPZvAi7tzf7XzVkalqHcl0ka/JEzfMn9+s3UkaG/lZvkf+HZWqn76KWD5d7/ADqm2q+vItzFb3jN/pDr5T1BZFoOpS6bqlvc/wBxfmSvYNKufuKvzo/zrXhkLywru+/sr03wfrCzRRLu2Iv3flrjqHVTPU/A2tro/i20u2VvvKjPu/hr76+HXiGVNjL5jxRfdf8Avq1fm7v+zX8U6/I8rb/+B19l/AfxhP4q8NWi20+zU7eLZPE/8S1gFaPMfS+pbdbs3aD5LiJd6/N9+rFhfxalpMU/m/vf4k/uNXP+GNVW/svliqaHzdNukaVV+z3DfM6fwVsebI63euzdKu9Nv8FGxXRG+5/sVXSaJGTazIm3+OrDzKkvytVED/v/ADf7VHzUz7Srt/7JR9pWFvu/xVIEu/5tv3EaokRkR182rCD76y/8Bod1Rv8AcqgGI7J80vyP/sUI7O3y/O9G+V/4ae+3buVfJfdQAbGf+HZ8396mO7Jv3/3vuUIjb/l+f/gVH2nfK6r99Pu76AB0+/tbZvqbY3z7f/HKh+Z/u/f/AIqf825/7n9+gB7/ADxI1OTzUV1Zqb/Bt3fL/D8tO+ZN7f3KAG+TsZ93z05P7y/+P0/fvfd/HUSf3ZfkoAdvZP4dm6n/AMH8KUPuddv9ymOkqf3aAJnSL/PyUz5X2Nt+7T3/AIF/2aZvV32rtoAHTY7/AL35938FM3t5Xy/O/wDC+2jyWRv9r/0Kn/M+/wAz7j/ddKABH3/w7Hp+/wCT+F/49lMfan3Vbfuo3rv3fMj/APodSA/Zv+bbsf8A8cpj/wAfzLvqV32K/wDHUSTRPv3fJQAb127fl+/T3TZsZV3vQ9zLCn7pfn/21omRk/exsrvu+5VAM++33alRFdtq/wAFNmeV/wCHe/8Aco/3d1ADE3b/AO5VhH/e7m+5/cqv/qdisu9Kf53zv/f/AInoAZczKku77+9t+xKlR1dvm3J/uNVd0X51b7i1Y+XbQAO+9vl/vfcp/wDFsZvvtvoSFn+Ztyf7FM3qn3vnqQD/AFLvuZk+anu+yL+H/cqL7+/71OSFkiqgBPKuXdd33KNn9z/vum+d+6dWWh9z7/K3UAOdGdNqt8lN+VF2tRv2L833P4ad5y/PUkhsXcm1qbv2S054VfY38aVFCjI772++1UBK6fI+5fmRv738FRIn3Pmb/ZqVNr/3vkpuz5n+f5P7lSA53bb838H9yonfevy7t9Pd9tHy7Pu0AO+X7tCOv8VN2fI9CJ9z73yfO1ADvO8nYzL8m6q7zbFfb8/zVYd12v8A72yovJZPm3f8AoKHo/y/d+f+Gh0/dbtrUbGRU+bf/sU5HZIt33P9h6AB9yL8v3/4vmo/gpr/AH9/y/8AAP4al2b0+X/vhKAGb98W3+5TU/jb5qH+f5t33f4Hpz/e2+V8n8fzVEgHun7r/Zaok2oj7qlRP4f4Fpk21Nvy/JVkgibItrf990f6v/bp+/8AvUz7/wDFUFAn3P8A4imvt/4HUruzsir8/wA336i2MiuzbasBnzPRv37P+mX3alTc+/b/AMBpvk72+X7n99KgA8lt/wDFv/2Kdv8AOT7y/L/s01Hb/vmhE3+a3y/e/wCB1AA/7ne333amO/8A33Qib23bfk/26ldGh2fd+ZqAIk2/O21v9mh9yb9y/I1Pm2u3y/8AfG6nbJUVPk/dfxUARIip8zN96n7F+ejZv+VWpH/2fvVcQIt67fmp+9tv7pd9D/P95f8Ax2npDs/4F92gCF02SvT/AJv4Vp/k7Pm/goSb5Nyrs3NQAz5v4lo+aFkbb8lCO259v3P7lCP9+jlAY+1/m/jproz/AC0ff+ZV+Td/epyJ8ztu/wCAVADU+Rfu/wAVD7Xb7tO2M9H8L/L/AN90AN3/AH1lX5P4dlCIqL8tD/P/AKr/AIFvpj7t/wDwGvQJJX+T5l3VE7tt2r9/dVdL/wCbbt/i/jarCfPFu/jR6yAfs/vLsfd/epkO5Ffb/eod/OZ2Vv4qlRNkCKv8NagN3r8/y0xETfup/wB/+L56NjfJtbY6NWQA6fcbd/vpR8qfMq/xfx0fN97d/wB8LTv9S+1n3/7lagH9xmXZRsbfspr7kdtq/wDA6Ym7+7/wOsgH7G/hWnPuddrfw0J93dT9nyIyrvRPvVqBFs3/AO5Uqbdr7f4/79RJ5Fym5asbF2/LQAzZvfayr/uUyb5P4aH/ANlmT5qP3v8AeX5v4KAH+SqbG+XZ9+mfw7ttP2b1+Zd7/wAVFy/ko/lLv/26AIk3bX3Muyh0X5Pmpnnb9jSr89Sum/Z/BQAfc+X76bvv0fxbf4P4qPs3yfepqOr79vzp/u0AP37/AL38H3aR/v8A3v8AvijfQn3d1ABv+/uam/wP8yun9+pfv723L/wOmeT99pdu/b81AAm2GL5fuf36bs/dPto3/ut2zYn8O+jf8v3m/wCB0AMRNn3vnT+5T0T+792j76bvlpyJvb72ygBuz5Pm+5up3nK8Uu3+Bqa6ff3ffpn2lIfu7v8AvmgA3p92hH37Plp6P5y/6r56ZsWbZ+6ZKADfv+VV3tQifK7M2x938dPT5P8AgdMf54tsq7/9tKAGPu/hl/i/jp/+98/+3R5P3/m2f79Pe28n5d1AEPnN97+//fp7vvT/AGKf8zttXbQ/zvt+5QAz7N/zyb5Fo/1O/d/33Q9sz/N/Gn8dEMMuzazb/wDbegAd9n8XyU/fvTb/AOgU5EiRqbvVJdy/coAZ8yPu3/PR/qdny/Pupsyb03f3W/jp2/f95KAB0bd/wKh3VF+X7lMRP/safs+RPloAZ9/96u7f/cSibbs+Zd6f3Eb56Nm9927/AIAlKm7522/JuoATZ8iL9z/Ypuz+Jtzvupz/ADy+a3/jlPTc7I33P9+gAd12/N/wGovl+TZ86fxb6l/3drv/AHKNm9k+7QBF5LP8y/8AfFMebfs+989Pm3Izr/tUTOvybv4P7lAAnz/Kv3P92nfcT5VX5PnqL5nb5fuU/ZvR/vbKAGIipK7f36IfnaVW+59ynzbvkVVqH7kT/wB/dWQE038C7d+37u+h4Vh+b+Bv4E/gpkKb/mb+F/lpjzfNtrUB8Lr8/wA3z/3Kf9z5vuPu+5TE2/3vv0edsX7u96AD+P8Aet8n9yj5d/8At/3KZvWZ/l++v3ken/u/vffX+J6CiLeyPKvypsanb18r+5/dps03kt833KZsb733E/uPQSPudzpuVv8AgdMRFeL5m+b+5/do+ZG+Vtj0P5TptZd+1vl2UFBvWFd335W/jo3yo+5vuUxNqL+6Ztn9x6e7siOv8bL8qUAMmdfkXaqJ/coS2VP4v++KakPkukuze7r/AB0O/wAv7pfkRvm2UADv8zr/AAI33KH2+b+4b/gFM8nfvllX/vihEXZ8jUEj4Zt+7cv3KZv2Pu20O7Om1VbYv8dRO+zYq/On8VADn2/3vnf+Cj7M397e9Dps+63ztTU2pv2tVgMmfZ/Dso2Lu3fff/YpjzLt2t/H950pqbYd+3/vigCw/wDBuamb97feo3u+z5aZ80zOyr91v7tQA90+T7q/99VFN88X3ac77FSot/39v96rAf8ALs2fN5v9+h02bG3f98VX3tu+X5HpiP5P3tz7WoAsO/zp8tRPc7Jdqq33v46POimR/mo85ndFVaAHO7TPtlqrf7vsreVE3yfPvqXez71VvkWmTXmyzf8Av/c/3qAK7u146tt3oi/fT+/TbbdeN5W77vzslM022aG18r+Nf4N1VIZp7a4u2g277hti1BrE43xt4naz1S7XcuyL72/+Bf4K+WvjN4qbWLy42/6pm2LL/sr/AB17P45vJdS8TanOzbNJstnmv/z1Za+Wvid4qbXtUlgig8lPN/g/hSsZHZSicFf3K3Oo7dv8Xy/7aVz73LP5vlS/IsvzbG+/WheX8T/2r5X34l8rzX/9lrCh2w2vmt/3x9yszpkZmtu3mvEvz75f4K6DR7ZrDRn3KqNPLv8A++a5eFJb/VHXb88S7Ff/AHq7DW5mtrWKL+BNqQI9WZHNXiLNcbduzzX+/wDf+Ws+bykWXa2/a1WH+e8lWJmT7PFUM1tst3/uNXZE5ZGPczeTqNpFt+Telbb/AL64u23b3ZvlSsebcmvaeu37rfcrTs336i6s38XzO9bEROqs0b7BLuf5/k8r5a5fXnaafb8v3v8AU7vkrs7P5IkWX5JXb+OuS1L59RfdEqOku1d/8dYc3vGpLNbOkEXy/J/sVymvPvl8rbvrsJkVF/i3u3zJXFa3ue/f739ytzKRb0eFnSX91/33W1Mmy3iRfuf7FY+j7nd9zMny/wAFb29U2bf7vypRzEcpRT7jy/N9379NsEV7q3i2t9/5tlS71RX/ALm2otHffqNov95vv/3aJFxidQ8KwxXC7fk/26r3+37Fb/3v7lbE1sqaXcNuZJV/v/xNWP5PnWEUrNv/ANv+7UcxtymZeOu1Nv8AB8m966XwwkqeF9T2rs3tvrj9V/1Er/3a9I02z2aJbxKzeVParQETlURZluNq/P8A3/71ZNtu+0XErLsdf9qtCH9zK8G7eiL/AHqq2237FqEqr/F9+oiEiHw3/r7iJm2fN/HWnrfz6dK27f8AN/AtYWiO32p2X+7XSvtm0uXd/wAtYvuVYcpiaPeK8rq/yfL9yrdt/qpV/gb71ZWgw/NuX76/I2+tVHaHZu+RN33HoDlMS2f/AIm8qruR03ffb5Kt3ibLf7y7Hb+792s94W/ta4bdv2/J92rsz+dYf7e6r5jEt3k2yztF3fJ8vyVmak7XMW5vnRG/gq9ebkiRGl31RvHaaCX+D5vv0ATWFyvmptb50X+CqmsTK9rt3fxfLTdNmVLxFb+Oi/2vZu235Eb5qCCVLmV4EZf733/71XbD593zN97ZvrPtn8mz3N8iO1W7CbyZXTcu9X3rQWaGpJF9s+Ztifw0bF+1JFu+TbVHUrn/AEpX+V3ZvuVYvJlfUkbbQBSR997KtamiJsWKJmVF3f8AfdYc02y4f5f+B1saOm+zSWJtj7t+z+7RIuJ0dzCr2Tqrb/8Afrn7bd5rrtV03fM9dLZvst0X/gG965hJtmqS7V/1UtRzBITSt0N/Krf7i7K3rb5IniZfvfdf+/WJcp9m1ffuX7vy1tabcrcrFt+dKsxOd1J2s7+Layu+6syab97fRNufym2LWhraf8TS4+XZuZf+AVVuXb7ZK38D/eoCRk23z2qbmb73zfLXR3Lrti+9s21z9n92aJvnfdW9s85Pu/P/AOzUSkES5M6vBCy/O71VuUZJdrN8j/3Gq3Z7fKVVb53/AL9Vrm22b9sS7P76VBtykUKMkVxF/drP+VHf/wBkq7D87MrbvnWs93374l+5urbmOaRpp88W7bs21Sfamo3Ct/H/AHKltrz+H+Gql/8Audc/idHWgk24fk2St9/b9xKJnb7VZMu7Y2/d/tVLbTKlhF8673+9/HUV/csn2KXdvVG/gqgKlt8l667tnzVM6MlxLF5u/a39yq8yNbak+7+GWrTpL9qlZF+RqkowrmFvPl/vxf7NasLtDa28+5t/+x9+qVy/+muu352q3bPvs0i27PKaokWdajrc2TqzK+/+OuUmT7Hvi/g3ffrb0d1RpYtu9F/j/wBuszUk+wX8v7pnd2+5WRZbtpm+Xau//b/vVFNbLsuFZG3t86pUtt86Ov8AH9/5P4aN7JKn+w2xkrORtE5zf86fLvSum8MXn2ZkZt2xW+b/AGq5y5ha2vZbba3yfP8A8Bq7oj/v/LZm+98qJWMom0T2b5bzTkb+786uleu/s5eP4vCvje3+0t8lx+6+f/arxLQb/wA6w8pfk2VoaJcrbXiXK/fgb+CuM2l78T9OrC5/sHxBFubZp97/AKqXb/HXYfYFv7WWJm2bmrxr4XeKl8bfCpILld99AqeRcf7a16x4S1VdS8OWVyzf6Qq7J0/260jI82US7o832y18if55bf5GrTeFUb5Vb/gdZNy62d+ksW7/AGt/92tb7SvyMrK6NVGI50XzU/v/ANyptn3F2733VX3703bdlOjf7jr/AN91QEz7v7u//Yp2/wC/8qpUTvvT/doS5Z0/uOnzs9AFj5klf5vvf36Z9w/7FRfLuf5t/wA3y1Knz0AGxn+Wm/utv3vufx7ql+/v3r8lMdNnyqvz/wB96sB6ff8Au/8AA91G/wC5/BRD8/y/3P4KZ99dq/3vv0APfc7puVv+AVMiS+V8396ofv8Ays2z+49S72dPu/8AA91QA/77PuXe9M3+d/31/HRMjO6feo+VPl+5soAb/wAtXX+OrCIqJu3fdb79V/4t1OSZdn3aAH/f+ah/kbcq/Juohdd7q23/AGd9Hnb/AN1s2UAH72aVGX+D7tS722Pube+7/vim/MiIv8FM3qm+gCV0i+Tb/DTYdqI7ffdf/HaEmZPut/47Q6f8td332oAY80qNu/g3fcqw6K7/ACtTIX2Rf36i+ZJXb/xygB+9nTbt+7/camf6l/ut96j5UTdu2b2o2fP8v36AHuiuyMrfvvv791OdPl3NKz/7i03+L73z07/U71++7f7VADUdn+Vm+enfMifwp8tRTIqLui+//cShPniT+N/9ugB/+xuqX5XZItrfe/jpmxXX5m2PR8z/ACxbnegBu9kuHXd/HR825/79MeZYd+5vvVElyu7crb6ALSPvTcrbN1H3NnzVXdN/3/71P2M6bl+5QSGz96+1d6VYfam/azOn+792mJ5run3U20bN6bl/vUANd/l+78iU7yd+z/0OhIW2v8n/AADdUSI33VbYn8NAEroqJ97ZS5T+41MR2/ib+KpXfY7tt2JQAyhHXZ/t7qP40VqJkl2uu3Y9AD3/AINi/eqLZ8jt/H/cpz/wLQ+3+H7tSAJu+7upXT+J/wCBqc/zpu273pjzeds3bfkoAa8Pzpt3f8DoT/d/8ep+yXfu3U5Nu/5W/wB7/aoAZs+TctHnK6Om3Y60Okqfd+49CQ+S3zfe3fNvoAE3bPu0J9/71Pfbv3LQ6b0RlWgoE2v96ok+d/8A4upU27H3fco+V/m3LvdqAItn3G/8cpzpv+ZVapn/AIEb/wAcpm/Y33f4qgBm9nXa21P9+h3WFPu/P/cprpvfdt31L/A+7b/wOgCJNuxGWnfN91v738FH3/ut8n9+hH+egA2Kn8LP/sJQnyfL9z/fof722nv91VWgBj7k2L/foRNn/A6e/wA/3l+dai2fN81QA5Hb+H50o+aHzZWX+Kjf5Py/7VLv3s+5f4asBm9XV9y/P/sUP8ibdtCfd3MuzbUvy7X+aoAiTc/3V+fdQm75/wC/Rs2J8rfP/sUOjJ/ef/bSrJE+bb81P2fcbdRvV1RV/wCBb6H/AH1BQOi7/vb9n8FNRInTb/Ht/gofbu2bfkp3yuu1aAItnybVo/i27ae/z/Lt2fPRvZHRVb/eoAh3ttTatPT/AGaZ/wACo+ZNlQA9N291b+Gmyfe/2KR/33z7m+Snp935f7/y1YDNmz7339/yulNm3Ou7dvSmOmxX+bZ/sU+H5Pvfcaugkz0sF3/xP/t1a2bF/wBb8j/LUzpsfdu+ShNu193391agCJFDF5X9yj+583yUP5EKf3/9imb/AO789AD0T/e+WjfvXdt+emI/yfNu37vuJT0Rn+bcqJ/t0ACOyfdpzzb1Rdy7P9ihP3LbX+41Gzez/wBxKAGojTJ+6/8AH6Zsl/39lS7GT7rU1PNSLZ996AHbPl+Ztn91Nv3qIUb+H7lCQs6fM3/fFPeZYd/737/3qAK8Nt9mR1iVnTf/AB1Y+4zsu7bR52xf9hqEm+XbubZ/t0APT5Nm5qh+593dT0dX+Zm+eh/u/e/i/joAHh/dfN8lM+ZEfazf8Ap77XpifI21qAHzOz7F2rsqLzvnfzV+Xd8rpTk+dkVm+Snpu/j+5v8A4KAGb9n9771PTyt3y7vvfM70x0bZ/cTdR/Bub7lAD3h+Td9//Y/uUx9v92n/AHPmZfkpiIsyfN/3xQAfM7Jt+5/FS7J9m2LcibqciM6fL/D/AAU1El+9uZP9jdQAj/wL/HS7P3X9ymPDvbdu/ip29Uf++9ADdmz5m+Sh3X+FqE3On+3/AHKNizfe+/8A36AB4dlOR1d03Kz019zt/t0Juferf3vmerAYiffZf71H3E/32p/8Pyqzp/DQ/wDdZt67vuVABCium1v+BUfL86qu/wD26cky/vfm+Sm/LD8qrQAx5pfK/e/98Ux9+xNu53T7u+pvm+T/ANAoebf/AL9AFdP3Lbf9T/wKpd+9XaJt70fM/wAzL/wOmJt2/wD2NLlAf8qOn+196h3bd975P7lGxvn+b5P7lMTckr/3/wDb+emAb/Ofb81Nd0TarN8jtR/st8jv/coSZki2yr8yN9z+9WQB99du7/gb07ZsX/Y/uU1H/h3Lv/uUTTPv+797+5WoFjfvlT7uz+5tqF32fxfPvqr9ma5uIpW3Iif3Ktff+78//AayAPO2fd272proz/Nu+RWof5/utR5O+VPvUAS7P7zfLTHfYqbl2I33aE2/w7n/AN+ib5NjN8/91KABEXZuX+9T9/nLtb5Pnp/kt5SfdSmP/Av8dagMd9ny/fpvyzJ93/x6nfx1F9mZ967vu/wJQAzzlSVFZfvfx/3aek0Tv5H8e379P2bFRfl/4HTJnVNnzKn91KAHojJ833/9+q/3Nm75/wC9VhPnT72//cpm+LdtZf4vuPQAx5pPs7qsS/K1D70/26N7bf3rK+77uz+7TU81Hfa3yM38dAAm3Y+1fnpiQy+V5S7f79Sp912b+H/apsPlQ733fI9AEqP+62y7v9qm/fXaq/8AfFIlyrq6qzb/AOJHoR1/5ar87tQA3Yu1Wb+D7tM+0xTbP7/36f5PnO/yfI1QpD8+37iJ/HQA9Ha5l3f99Ux0+dNsqon8SPT9nzbtzbF/ufxVFvnfe0sWz+6n9ygoPOiR9275ImqH5ftm7dvRqe+12dmX56LZPscW5m86X+GgCVE3s+1v4qifdu+8uyj96iu23Z8/3KZC6v8AK3yJuoJHp/qHb5t70IibPm+4zUO+/wCVvnf/AGKY6S+Um77+7+7QA/eqb9jM+2otizf79O37H2+X/u/NTU3P8y/990AM+VP4t8tMd4kdEZm2NT3f5nVdu+otn8TNVgO+V9n9z+F6HfeyLu+41G9X/i+RP7lRJtT5f43agB6Ovz7fv7v4KYkLfe8/5/4qfvWHf8vz1XeZpvl2/J/sNQA7f8/zfcof5F+Wm72TYvlb3Wh/nbav3/4koAEfb/DTJvnR5dv8VMenp9zb9z5qAGPCu3dtZE/v1A7ypvb76f7FS/f+Zm3/ADUPMuz5V2bv79ADEeLYm5qbcp+9ii/gZt1OeFXXcy76zHSV7x/3rbEXYqP9+gomvHaG4fypdm9fl2LWJ4nmbSvDnmxTt9rT7qJWnNDPC6S7l+Rv++VrzT4keJ5Xils4l/e/Ptm3fIsX8b1hI2jE8n8Sa39pil0rzdkVw32ieb+DYtfM/jO/imuL2WLd9n+fY/8AG/8At17XrGpLZ6Je3M7bEuvli/3a+b/El+tzqPlL9zz9n+xsrnkd9MykRvs8sS7n81/46r3MzTRbVdX+9uq07/vW+98vyferF1J/J0u7ZfkfzdkX9+riXIseA4VSLz2lZ5fN+b5a0NbvInvIl2/OrNu/+LqHwrZ/ZopYlb5Il3sn+1/frK1WZkvJW2/Ii/fq4/EYy+EzLN1S1u281nSWX5Xf+Kr3nM9qm5V/2az7BNlgis2xN2+tDfs8pVXzkb7vy13ROORgv/pPiOL5tnzfx/wVp2zqmvb93yNL8tZSbU8Ro0qtv3VpWyLDrMTfcdvn3v8Aw0SCJ30KbJU3bdjt8tcfqX/IRuFXdvSWuoh3faol3b9rbPnrn7y2b/hIL2L5t/8AcrI6h1y/yv8Ax7fkrj9SRn1fbXW3/wDqP4fvLu2VzOq+V/bMW3d97+CtTDlLlhCz3X/jlXHTyX2tt/ufJVa2+e6fyvn+arT7nVlX5/3v36BFd3Xb/c/26PD26bUl27dn+3TX3QypuX/b2PTvDCb9X2/8tX/j3VEjSJ6XcorwXEe1XTynfe9cpsaawT/li+75/wDbaureZUs5YvK+Tbv+T+5XKI7Pa+VtX5m2Kj/wVJconO6luubeVt38f8dexfYGfwfoUq/8srVP+B15Fc7vst7ube++vefCsP8AaXw80z5vk+yrSkXGJ4lvZ9Su/KTZ81T2257O7VdyIy/NWfMjQ6jdwbtjpPsb/aerthueJ4vNk/uURIlEwvDDs+qOv3H+5XVXMP2bTWg3M/y1x/huH7Nrn3m3ruTf/t12dhtmsmlVt/8Av/frQZzWlOv2q927vORvlq0jsl1E3m+d/eR6z/mhurtU2792/wCerkNz827cqf7FBkUtSTydSll2tsdt+yltrxtm7bs/36brDs727Kzf7Xy0y2m+WqILd5+5b72//bRqERZluIm+d9vy7KN67drs33d7b6qb/wDSk3Kyb1/v0AUoXaGeL96u9aluX/0WWLzdnzb23/3qpOiJdOu3e27+OrE03k3Dt/G9WSSw7k06Jm2u+7+Ordm/+lSrv37/APZqi/z6a+1t6K3zU/TZme6i2t87r9yoAu3M2+W3Zdu/dsqaabybpPl+T++9Udnk6p/EiL92i8m33Uu5m/dbasCK5mVL9/lb5/u10fhv99BcRL/d+/urmb/c+oxN8yI9bfhh/wDSnX7ny7KiRcTtdNddm3b9z/x2uSvN32272/O/m79iV1uiTfadn3t6Lv2Vyvi39zqX71dm7+41SbSLHiT5L20lWLZ5sW9qdo8yw7JZW3okq7aPFX/IL0q5WL5HiRPk+5uqKwdUt5d0X3ZV+d615vdOYi8SO6a3Kysybv8Ax2sS5fZefN8/y1u+M4fs15abf4l+V65rVU2So38DL9+ggpWz/wClS7vk+aug0q8iRHiZf4fv1zKP/pn8T/N/erW0q/8AJuvu7Iv9uguJ0GibXWXa2/5f7taX2bfs+X7q1leHtv2y72q2x131t2z73f5f4ayNTmZndJdvzJ/erPuX2NKy7UrWvE2XW3d/33/DWPr0LJ9nlb7+/ZVw+EykELr9l3Nu+79+mX//AB8Wku7fuX5ken2fyWb/AMfzfcp15NvtdP8AlWGX+J3qiDbT5NOt2X7j/wAdF/Mv9l7tv3JU+SqTzRbflb5ImT7lWr/yptIf73yyr8lWQVdSuf8ASH3f+OVL5zee6t8ibaqeIXieVPvfMu/5Kenzyoyts+X79AFTUv8ARmt5d33mrQs98P2hV2vFtrK1h/Os9237jfwVe0359u777r/HUFmrpt5sv4vKi+dv4Kr+JHbz5d8u+Jm/74pn/HtcI0+3/fqXVYfOt5ZWX96i1Ei4luw2vEnlfcdfv/36ZMn2ZkZm/wB16zdBvGeyX/x5E/irqvJW807zfl/dfe+X56xkbROd8VJvgsp1b5JfvfL91qx7B/tLpL/GrKmxP466XXoVvPCssUTb/s7earpXJQus2/b/AOOVJtE9V8PXLJ+62qif7bV0FhNsd93zo/yVwnhi5W/gT5v99H/hrq7a5ZLKVN29F/gSuOUTpifVX7KPjCeG61DSJG32krLtT+5X1B4Pm/sHxVLaM3+hX671d2/iWvgj4G+Lf+EP8dWlzP8AJFLsT/dr7tm/4mSv5DbPKX7RE9ZnHUiem39ts8qf+BW+b/cqKzf5JYvv7fnV/wDZqjpWpLrejWl5E3+tX96j09HaHypGVti/upUrY45G2n3Pu/JR5zJsXzVf+9Vfe33W+/8AfqVHi+T5V31RBK/zv/s02H53daP9c3yNsT+5TH/cunzMjt/coJJX2o6fwbGqZNrq+3+99x6qI7I+3Z/F8tPSFUT5f+Bb6Cix8zvtVtlOSberea3z/wANV0dv7vyU/wCXZ/c+b5noAlfdD/F/3xT0m+X5fuf7tMRF+WVm+T7m+iFPvr/db5d9ABv30/7nzL/wJKZs37/l+5U3y/P/AAUAO85U/iZ0of7rsq/JTU+ej7iovlb/AJv71ADk+f8Ahpro2/5lp0213+Wh/koAEhZE/vv/AA76if5G3f8AfVPd13/ep0KfZt/zfxUATb/7tMdG3bm+Te38dHkrM6MrbKe6b1ddy/LQAz50d13bKNio/wAnyPR8n3W+dP4aPlSL5W/4BQAJ8jP/AHP4qPubm2/e/v0fL87MtRf8vCM3zp/coAdD87Orfc/uU9Nu3+/tqWbbN8zMqf7dM3r95W37/wCNKAH/AMe5dqU3+B9216PlSX5l+R2p7wr/AA/x0AQv+5bbt2I38dP2ff3fPTtnzOrfcSm+T/eoAE2/P/H/AL9OT/Zbfs/uU1NruiLT9nzP/fetOUCs7/w7fn3fx1QttN8m6ll3fI77619i79rLsf8Ai+aonTfs+9WYBDuRtq/77O9P/j+98n8VCQsi/wBxP4t70P8AIyNuV605SQd2RkVKNzUP86uy/epyP+6+63/fVEgIvJZ9m2nv8n97Z/DTnfYm6jer/eX5KmIAib0Rm/gp/wAro6t/A1MR/wC98lPR2/h27KYDE2zM6sy/LQ7/AC/epr/Ou5vn2f8AjtOR1dqgBqTL8+5qd8rru/g/v019qfdWnfKj/Kv/AACgA+597/gL0eSrt/CiJR537r/Wr/wOptm9/wCL/vqpAhR9n8XyU94V2/3Hoe23/damfKmzczJ/7PQA/wC5Fu3bKZ9/Zubem6numxvvfLTHfYvy/wB6gATdu2/cSj5vnSmu7PF91qsJNvR9v3/4aAGJCsPzf+OUxE+/tano+x33fIlS7FTft+R/79PlAid2SVFZvk/2KfsH92q//A2epfuRfepFA6Lv3Lud1of/AGkod28r+5UvnL/CrJUANT5InbZTEfeu5aN++V933KH8rb8v3KgB/wAu7d/BUPzIz/3Hp+xn+VU+9THf97t+4m6rANn3G3fxUPt/ufxffod2dkb/AGv46Pl96AG+cro+6nP/AL1Nf50+7soR/l2/x/3KOYCVEb7ytTPmSJ/4H3UOjIiL9xKH/fK6/wAFQA/fv2s3yf3aN6p825aa6b0+7sRf79MdNip5sX+69ADvld3ah3+Tb/FQ+7+L5KEh3/d+5VgRJ8m/d9/dT96Om1f++3p2zZv+Zf8AcqKb59m1fnWgA+ZN+779CPvio+/vdvk/u0xPnb5vufxVAAnzxO26n/K6f7dDp8/y7dn8NMTa77f/AB+rAm3t5W3/AMfpn3H+98lG9vk+aiZ/4dtQBFs+/wD391EKfN8v36c/yMm753przfK6/cfdXoEjLnak6xr87fxU9PuU6FN8r/7vzPTUh+zb23N/s0ACQq6bl/8A26Yn3vlo3/aVRom+7/fqVE3/AHl+dP40oAX76/N/epERdv8ACm9vuUP8ny0bFRPm+/QAfZl+T5f/AB6h0X5//ZKPO2fLRc/vtjNt2K1ADYYdn97+/sdqcnz7/wCP5qHhbf8AM3+7spqfx7VbYtADnh+ZNrbP9yj5fvUIiuqfL/33TdjI6LQBL8v/AAF6eifNu3Ls/wBhaYifLtb5Ep6fdfZu20AGz5H+X5KY6N/d++1Du0Ozc3yb/lpju2x2VfvN81ZAH+p+X+D+LZRv2fNt3pT3+T5lb5N392mun9771agOhdptm1f4vuJTEmbzfu/J/fp8MO/e3m/8Ao8lndF2/wC3QAx03xP8ux9396hE+Ta38FH725+WL5PmqaZ9nyrt2UAQ/cfdupv7371OT+6vz/7dPh3fd+WgBqbn+X7if36dsVF2s1MdG+Zf/H6Hf5E3K26gA2Rfd3f99090Xcm379P379/9z+GovNSgBNn32+/U3zbNu35KY77/AJf4N9Mf5GfazbKAB0+5tpqJTnfZ/t7Xpvnf7X/fdWA5/nXyvub/AONKif8Ac/N/4/Uuz50Vm+5TU++6r9z+KgBj/c2t/e/gp6eV8/zUTO3yfL/8RTNmz7333qAJXf502t8n8VNf7m3arv8A7FMfb/F877qfv3u6r9ygBiJs3ItCJvb5m/3kShNqLtb7+6h0+dPK+egAf5N7L877/lo37/4fn3fNTNm9vmbZT/uLuVaADf5P3lpkyLu3bqWbc+z91venJ86f3H/26AGb1Tf/AH6b/F8zM6fxIlOf+D+PdQn/ALLWQB97+9spr3nkr5TK2/8AuJRvVKHfznRvm3/w0AMm+Tf/ALH8b1NC7bN25ahR/v0bNiPsX5/9igoHdkf5f71P875vKb5/7tCP5K0bP4v4/wC/QSHnb127pUZflqVHZ1+aq7o1zs/g2/PUqPEi/eb5a1Aa7t/DTN7O6f7FDvEiuzbtn8Oyj/j5Xay/P/6BQA7es3zfNUWxU+bbUzo0MCbf73y1DC7Q7Imbfs+89AD3T5tqtsT+J0pnkqjpu270/wBqn71+TzV2PTPOXzfu/wAVAD3TfF/sVE6RfO235Kc+3533fJu/gpvzfZ93/oFADkRX3ru+R6r7FRPvfuqe+7ci/wAf+xUuyKFPK+V/+BUAV5pleJ9q/Pu+/T97Qrsli+d/46e6K+zb8iUx7nYn737/APD8lBQxNvm/30p/3/lZqPuIjP8AJ81Mf5N/3fkoJJvl+Ta1QzJKkT7fvu38dNeb7jL/AN91C7yTfL5tAE3zJFvZV3/xbKh+0/NF/wCgVYf5Nit9zb/BUTzfO8rbfk+6lAA+7yn/ALm779RQuzrtVdiL91KJvndGX5Ilo379/wAv/fFBQ59vmvt++lNe5Z9i7tiL/fpj/wCtfbTH2/d2s7/391AE32n5n+66/wANQ72RNzN96m/8tXXb8n8NOd/7rfPQSN+ZHf7v9+h3b+78/wDvUP8Avvm/jqF/kbbtV3qwDf8AwrtTf/HT0/3fnpn+pX73yLQk33Nv/AkoAH2v/FR5K/wsu2onmV/u7dn9yhH/ANn+KgA3r87bv92hEX591MebY33fvUfM/wAy/PuoAfs+4rN8/wDsVFNN5KPtpm/5NrfP838FH3G+X79ADEf+FWp7/JF/fShId7/e+SonSVE+79xqAH+dsiaX+KqltD9jtfPnZfNl+dqL91htfNf77siKiVXf/WpLOu/yvupUFFTWH86B1jnZItu9v7714V4tubnWGRrbb9n2/Z1/2q9g8c6l9g8L3srS+TK/yO6f32rynSpoof7TnlRfsWm2rPE7/wC5WMjspxPnr42alFDqkVpF86Iqp5KfcSvCpnZJ5dyrsVti7P71dh4q1VbnV7i5llZ5XldFrkrn70W2X77fNvrA74mfND511FEu5E3fNWTryO8Xy/Ijz/LV68dUa083d5Tz/f8A7i1S1iHfqlurK2yKXf8AerSIHS2D/uLv+/uRNlcpr3yb2ZmR5WrrbN1TTnnbaj3ErtvrjdVm3tv++7N/wCtIGMvhK7u32BPl+XdUsz7GiWL5Pl+49F5+50u3ZWb91L9yo7l98UX3Uf8Ah/v12xOORTdG/t522/P/ABO/8daFmkT6pbtt8na1VL9F+2NKv92rdnCyfYp/4G/v/wAdRIcDq5pm+1bl+/u/gqjfor6i87bt7L81RXNy0zSqrbHWrd+i/Z4pYF+TZsb5v4qk7CpcvE8Hzbd+75djVx+sbvtiMq70aX+D+5XVzWapauq7d7t/HXOa3bNut/N/c/wfP9yrMOU0NNTybiKX76bvm2Vb+X/SGlbfv/4DVez+TZ5W59v3d9Swv/pUsTffb7qUuYOUo3MLPK7fx03w3MsPiiy3L/y12K6f3at3Kb5f4U2tWZpu228R2Tbm/wCPpPv1Egiet3KfZorha5xLZUZ2/j3b66vXrZof3u2P/vqucdGT5pYvuv8AN/s1JucY8yvPdxMqpuZ/+B19B+AIfO8A6J/BvtVdkSvnLXkaHVHliX591fRXw62/8IHp+1lmRN0Sun93+5SkKJ4f4kT7N4j1Db9zz/vv8lP0q5/4mPzxfIzffqLx+i2euXrLu3rdVXsLlUnt2+abymVmoiMzblPsHia42/wy799dV4SeKa1lVvnTzWrH8eQrD4oS5g+SK4VH3/36teG9sK3Dfcf+FP8AYrQXKVdSeJLh13Kj/wALpWZbOyeV/A/9/bW7rEKuz/L97596VzT/ALlk+Zvlb770okSiac3+k2u1vv7t+xKzJnb7bF/cq6+53lX7/wDuVS/5fU+bfWhgXpnbftX7/wDF/u1XvHX5Hb5Hp1y/kujIyvv/ANr56Zf7dn9/ZQBm38MsN7u+arFz/wABf5fv0zUn+WJt3zr8myj/AJc0l/8AHKogfD89rL8vyNVezmVGt9rb03fN/sVLC++yf5fndv46pWz+SqfKyIrfNsoJN2bynniZfv8A9/dVeb/kM+Vt/wBav36ld18pGXd/fV6qzO39pRPu3/7lBRY1L5Ht1bd/s1peHnZ7yLa+xP4k/v1m6r/r0/77qxYbob23VZfkXZUSNInYW1z9m1J13Lsdtnz/AMKVmfEK22atp8sCs8TxNu/3qsfMl08u1nZP46t+P7aB9L0e8g+4zbaiJtIytVm+2fDu0WJ9jrKux/8AZWq0O3+y0Zfndl+5/t0ttum8Jah8y+Vbt9z/AGqo+Hplml8iX50b+CtjlLOq363+l2jN8jfxb6w7zc9ula2qwrDFdwff2S/f/grM+5EkTNv/ANurMjK3/wClJtb/APbrQ019tx8v391Zv3GRW/8AHKv6U6/ak3fJ81QWdH4Ym8nxL5SN8nzba61LZX837u9/vbK4PTZltvEdosS/vZZ1Ra9YeH/SH+WLf/u1lI6Ynn3idEtmRvmT5vlT/arP1L59B89vvo3/AHxW78QrZoV09lT5/mrPSFX0Z93zxff3v/fqyJfEcpYfPLtbciP8/wAn3K2HSWZFb5XSL+N/nrFh2wyujNsd2rbfyk0mXa3/AABKqJjIqWdyszS7m/i+59ytVP8Ajwl2/wAVc/Zu3z1u20zfY5VlX/gdWQZ9+7+Um37m2praZf3W7ci7f7tV9S3Iqszfw/wU6GZXit2Zt+xP4KADVXZLV/l+TdT7P57e3bauzdsVKr6lMr2f3G8rd9zdT9Hdntbfd9zd8uyrA1bz5JU3bfkbZsq3Nte1uPvIm1vkSql47Qz3Cysqb/4P71W4XXyLiLdsdl+5urGRcTE8Noz2v3vuN81dRZ3K/YpWXc+z7yI1cp4e3JdSxbfkRq6jR/naWJmVN38CVkbRG21y1z9ogaVXili8pUT+/XNJYRQyyxLKvmxfI1dFo7+TrMTL8+x/uPWF4qtls/Et20S7InbeqRVBuXfCUypdeU0TOn3P92u9h/49ZVX/AOwrzXRLmWHVItsv8Xy/7leiw7tm5WX/AG0rmka0jd0e8a2iiXd+9271dP71foB8GfE//CT+H9CvE+/La/ZZUf8Av1+d+jo3m/Ltd4m+V938FfWf7LWsXNy0ulM3yWEv2hU/vf7dZhV+E+pfBl59m1TULGVvk3b1T+5XSzOzy3cW75N29dlce/8Ao3jeyvl+S3uH+auwR4nvLjd8iN96rPNlE1rZ/tNqjfx/7FMd1dtrL9ys+2uV+zxbfv8A+xVhJlm/1Xz1RiWHm86Xcq+Ttb+BqsO7J5VV/wDlqjfL8rUzzm3bGb7rff20AXkm++rbqEff9356hT/aWnvtRP7jt/coJBHZG+Vvn/uPTkRkl+ZvnqJ/42Xcm3+/QjtuRvmd3+9QUW4Ua22bvuUb2/8AHv8Avqmed95VX7n3qETe+5WXft+WgCZ38nf/ALf3qlRN7b1+dKru/wBmi3balT7u5dqf7CUATQ/I+6ofv/3tm77lELsjfM29Ke7/ACps+/QWP+T/AL4pzps/3f8AbqJ/n2f7Lb2od/m+agB7/J8y0O6//YUb9/3WV/7qUz/gOyggf/Cm35Klfam3b/4/TU+4/wDfo+V1+7s/291ACI6/xUI7JvX7m1qbs+fd/BUszq67V+/QA/5Nqb/ufw76Z8vlP/f3Uz/fp6Js/h3pQA9NqRf33oSFnV/K+/u+5THdYYqe+75JV+5QAQuu/c397+Opd/y7U+5Vd/kbcy76f8qSp956AJXff8vy0J+52bqid2811Vqdv3qjS/f/AL9WA1Ey3y/98JTtjQpub/xymv8AIny/cqV03/eb5KAGPu2Ju+T/AG6a8yps+T+Kpf8Allt+/TXf5/8AboJETam/d9xKPJb5/wDapqff+9Q+7du30APRPJdPm+d6Zs3/AOt/hpyf8tVb760uze/3vkoAY7q/y7t/+2lIm7f/APF1MibPl+49MTds2/7VABv+/u+/upU3bf8AY/2KRE+T/Yod1h+789OQAj/O/wDBs+9soT5/l+4n9yh0850Zfvp96nui7kZl+fdWYEX3F3f+OU77/wA235/46ajs6Ps/g/jp1ABs8n5lVXfd/HR/t/f/ANym+ds+Xb8iVL5y7/u1JQx5pU+79+muiuqLu+f+/Tn3P935P9ij7jou35KAC5/g+X/vipv4fl/8fpibtn8P3qe6Mi7qCSHZ9zd/FQjs+/atPd9+yn/ff5vnf/YoAZv/ALytuo85dqqu2nTIz/3fv0rwrv3N9+gBjwtudv46Pl2fPu/3KN7JvVW/8do+4yf32oKJUT+H7/8AsU19r7P79Gz7rL/DTHff/wCy1AD3f+Ff/HKY6b/vNsShP9pqY/8Aeb50o5QHo+xvu0f+OJ/DR9/71GxvvL/D96gCKZ12fKrb91O2L/A33/4Kek38K0fM6bv46AGJth+Zm37v4KfsVN7f32od1SL5mVKZD++T7291b7lHKA/ezurbaPJ2b13fxUfLRv3q9HKA9E+Z/wC5Rs379vyPtpju3ybWo/jT+N6AGb1RdrM3z/x0f7G2j5kidZfn+b+Ch037Pk+dVoAJkVNny1F99/l/8fqxvbdtZPkpjp8lAEX2b5/m+5/vU/eu19rbEpyfcdvv/NTdm/8Ah/ioANmzZu+5/fo/8cSj/Ypj/d/9noAl3q67dvzo1NdFdqPlR9zLvdad8qNuVvnb+/QBXRJdjt/BVf5bn5dvyVYfc/yruTZR8235tu//AGK7SRsPmov8WynbG3bmb/gFH3Jd1ReYv3t1ZAWN+9du1f8Afp//ACy+9/H81Q+TFN/ep/k+TFt3fxfx1qA/eqfL5Xzfw1Ds3tubdvp7/uU2q1GzY/zffoAZ9zZtX+Kn7Pv/AC/8AoT7/wB2je29E3fJ/cqwD/vpNtH8f+x/FT3TZv20z+P/AG0b5agA3rv+dtn92j5n37V2U+aZnf8Av0xJmRHWgBnnKi/dan/NNs3Ux3+Xd/HT4fn/AOAUADuybNy76LZ2uVdV/g/gpjuyPt+/81WNif637j7vm+WsgGw/I25vvrULuzu+2pk+d3/gRKYm13f5f3SN/BWoFeZFhi3Nu2f7FS/vXRG+ZHp/yzO7fc+aotk/ztu+9/foAE/ut8jtUuxdjq1RI7PsbarutOf5/mb+KgB7ps+61V3m2Julb5Hqx5yp8v8AHTHdkbftV/m+WgCKG5Wb7v8A4/UroyRblbej03Zv+78lOm+f5magBsKfK+2pfO2Lt20xE+T5v4Pu0Pv/AIqADf5yo3y76ifbs+X5/mp/8FH32SrAYjqiP81P+58v/fVD7Ubb/db79CI7vu2/O9ADHf7jfLT0ufuK6f8AfFOf5Ity/fpqIv8ACvzUAHzI3yr9/wDjod/733qZ/H83yPu+5Ur/ACN/t1AEUz/J823YtGxvu/f20zY3muu35/79P3tv27l/4BQAzer7/vb6Ifkqb5tyf7FGxnZ//Q6AIdnzv81CJ8z/APslP8nY27b/AL1D7vN3ffioAZNDLuT5f+AU90+fazVN82/cv3P4KrJCvzt/Gz0pANR1/hofbDK8rfP/ALFO+5sWmvbK7fM38XzIlZgMh8p9+3cnzfKlDwyu6bF+T+4jVK7rDv2rv+ajfv8Au/coAbMnybmXY/8AcpmxkT5nqXZ/vf7VG/fv3ff/AIaCiL7NE7LuX7nz/wC/RNNv+6tM85futu+ZqmdNnyrWoDNiv95ql3/N8q7ESonRtr/u2Rt3zbKH/wCPj5vkSsgGb/vs0q/O3zJTUfyVf72yjYu/5fnfdTt8rt8u3Y/8b1qSN3snzbf3Sf32o3/clVdifwu9SvCr7Gb+D56PO379jLsoAim3eQjblff/AHKEh/i+X5aZ80KJ81PdN/zK/wD3xQAJtmi2ruemIjb/AJtuzdR5Pkv8zKm5vv0/Yu5F3KnzfcoAcjs+9t3/AAP+5VeZ/wCH7j7vmp7zKj+UvybKZv8A3vz7fl+78tBQbInf+Lf/ALFPe5ZPl8rf/tvTH/vRNsdaiTc77mbf81AEv2Zfuqy7/wC47UTbU37V31FMkv2hNiq6NQiLC+1WZ/m++/8AdoJH796fKuz/AH6E/fL935/4noebZ9z/AL7f+KoXmZ0dvuUFE32lkZ1/ufdqFJvl+Zd7/cVN1Rb2d02su9v79GzZLtWX52/v0AP37N6qvyf7dM3sm/atS71SL7vyVFv+V/vJ/t0AV7Z/Jgl+9v3fKlP+5s3bvmoTa67t38X3KP8AfoAZ+9f5n+//ALFMd1h30bPlT/2SmzfPs2/coAckyu6f3Gpvy+buVt6f36E+RnXb/wB8UQpsXavyf7b0AMmdplpnzfJ/cp9zud3ii2oitTPO2Kiqnyf36skHh2JuX+9R5zJuX5X/ANvbTX/c/Nub5qZM7I21vvbl+41AB5zPKn3qN+z+9Q+1/u/fVqZsb+GgB6P8qKvz0zYvzq33/wC5Td8rt8jbNv8Acpm//a+fdQAec38K7E/26iubxLbZu/fS/cVEoT52+b/gVDov2jz3X79BRU8lnvYpZ/kl/uU+5mZ3Rdq7/v07Z/pT7W+Rf761i6lM32B/Kb97cS7KwkXE4nx/ct4n1a00+KXZb28vms/96vOvivf/APCPeD7iKLd5Vw3lM+771dnrEyprN2sH/LJdjP8A7deSftV3ksNl4f02D/VWsCPLs/vt9yspHfTPlfWEZH8q2Zn3N9yqqWcCRRK0qu8H+1VfXtVZ5ZbOJdifw/7dLczLDv8AIiZE8r5tlZnSYe+e5nt1+X5Wd/vfwU3R3W51m4nZfuM9Ms3isLd22/O33d/z1X8PTN9ovV3N5u1v4asg6p3Z7WKJfk/dM+xFrj9SfYybom3/AN+b+GuzSFU0t5fN3pt/g+/XFalNsV2b597fLWlMioMmeX+y0lb7m6rEyeTb287Ku1F/gql+9fTYmZfut9ytDUk2WsTfN92uw4ipf7U3szK7/wCxUuiOtzZIu354pfv/AN6qt4m+BF/2d9S+G7lUvYovuJLSkaRNVHXfKrfc/uVsWyM+gpt+d0asW5ffdSxL8iebsrV0R988tsrfI61jI6YkU3yRS+bF86fdrn9Ydbm3il279n3kT+Gugud0N5LBu+Tyvlrn4XX7HKv303/M9MOUtWHyW6N/yy/i3t92rCOqaojfL5Xyb/l31FYQ7LNFl3J8yVbvIYoWtGdtibtrOn8dBfKV9Vs4k1Z1WJkT76u9cyk2zWbRmX5/tSfO/wDv133jPTWSW0nZWRJYtjPXn94my4Tau/a336COU9w1V1eL+Lfu+5/cqj9jZLd/PZZpdvypT4ZlmsrRom+8u9n/AIK6PR7OK8VIpV/4GlZGx5Jqth9vl1Xav+q/e7K9l+CG7/hF4oGb5NzOj/3N1Y+peD4ra41NvKkd5V2Nsq78BNulWGq6ZcxSQyrPviS4WtQ5TzLxtZs+qaw23fEl43yP/BXNb/l+Zd7urfcWva/GfhL+1brU3ii8l5d7/d+9XlOlaUyWGoReRveJvuUBymf4tm36bpXzb9kXzbKf4Y/jbbsT+H5quw2a69obqy73g3b3/uVm+FYfJ3xNu83d9x/7lARibt/u8pGVdm3+BK5qbbcwO23e6N8yf+z13qWH2nTpfmX5G+VKqWfg+e5tb2BYl81P3v8Avf7FKMglE4i2f+Jv733KZN/yEdvzJuaneS0KeV5qum75t/36idNnlM3l/eq+Y5uQl8ne+5l+ZWq3eWavay7v7tFsm/f8zbFl/u/JW3NDvRFb/lqn/j1RzF8pwk277FF8tPtnV7fyvmR/4qdNC3lSqytvVn203Skb+GtuYx5SxZ/8eTxfxs3y7/4Kz7aZUiuNzfOjVpQ/JEn+9VB08lrhf9qjmI5TVTd9libbVK5ffebW+/Utn89k6xf3vm+anarZ/wChRSt8+9fuVHMHIT3iNcum5diOvy7P43pUm86/tGXc8SbEqbZ52morL86f+P1mIjJKksXybW/gqOY2jE9FmhihuImXzdn+xTfEif8AEkuLOVvnibfB/sL/AH6u7PtOk2U/32Rfm2f+h1F4ts1fRredfuJ/G/8Acpcxty+6c/4PuVfQ/Etjt3y+V9oXfXP+Hpl+1J/An3W2NVjw3crDql2u7/j4gZN++qNtDseWJvk8r/arU5pRNvxIn2DUniVt6Sqj7/79Yibnidf++a6Pxnsv7PR9Ti/iidWeudRP9Ddmb99/cStTHlMaZ/3vy/fT+/Whpv8Ax9J8vyP97fWe6b9/ytvVqvWb+SqfNUkGrePsurKVVbzVZP4q9dfypkinVW+dUrxfzm2Rbl+SvWNEvGvNOtJW273X76VnI2ic/wDFGZU03T/m2O++m+Fbb7T4Zdm27/n+/TPic6/6JF99Nvyv/c/2K0PAG2bw5dxL8m2Wn9k0PL7x1/tF/I+Ta33NtbFzCyaN8yfPL91N1Zmqov8Abdwq/P8AvasXMzPpyKzb0iX5aqJhIr2D7ERdy/P/AHK3oX32r+U2965yzf7n3d7Vt2bs9hKvm7HRti1ZBR1J18hPl2b/AOBKfbfPFUWpOv2dNv8Aeott2xP7m35nSrAlv0X7BcN/Bu/jpmg7fs8UTf3qRHV7e7iZtj1Hpr/Jb/Ls2tQQbesbvPTdt3/3P46u2e1Gll/vr8tZmpJvuom/jqxbXO/evzbHaoLMrSn/AOJo6/LvZq6vTZvs2qbmXem3ZsRq5G2/c65Ft/vbK2LyZrPWbfazfeX+KpLiazw+Tdbm+Rmb5neqnjmwbytP1BdrrKrRb/8Adq7rcyprm776S/P/AL1F/tv9LltmXftd3WsTc5CGZ0urdt38X369Ns5l+yxfdR2X7n92vKURt+3b+9T76V6RokzXmmxN5Xy/36xkdFI2/Dc2y6uItuxH+6717h8AfEkuiePLf5tm5fm+b739+vnrQdSVNclgl+fY38dem6D/AKNrNu0ErQy+an3F+5WES5H6G62/7jTJ9zbEber/AN9P4K722tong81t29/navL9BvGv/D2ieb87pAqNXpej3P2zTUl/5ZURPNlEfpW37K/+w1WETZvVfk+b79Q2afuv9tmqZ/vOrfJvqzEteSzy/Mu/f/cpqTNu+Zdi/wByod/3Pmo371+b+P8A2qogt+cqfdi/i+ZKf5yvv2K2z+FHquj/ACov/j9OTdv27v8Ab/36ALD7d/8Af/vUP8mxvmTfUXnL8it/ep8z7/8AYf8A26AHJNs+bazo1TJ8nzKnyNVTf8u3d/F/dqVJmRkii/8AH6AHp9593zo9WHTej/wf8Bqum7zdzfIn+xUqfPvVqCyb7mx9zbP9iiF1T5vvo9Qw7t8rK3z/AHPu1Y2fJt/joAEm37/4/mom+/t/jqJ3kTY38bVY3s/zeVQAJ8kTrt+bdvo3/JTETY3zf99vUyfJ8qNQQMT+8z/xU/eu6jzl3OtD/P8ALt+egB2xPk/ufxU9/nZ9tRbG+fd/D/BTvOZ/mbbvoAeifKjbt/8AsUx3+bdt2LR8qfN/f/v0fLt/4FQA/wCbc+3+GhPkSVf/AED+CpU+dfk2o/8AfqJPkV93z76ADfs+b/vpKe+19m3/AMcpybnX5tv+1vamokT7Fb5PnoAY7/c2rsTd992o2Mi7WVaH2o38Uyf36lR/OqwCF12/d3u/+1Rs2fw7/wDgVRbGhb5VqVHZE3f36AH7Nn71lp6eV977lVH+9t/g3ffqXZ5Lv/H/ALlBIvyo3+3SP8m/729flbfR/G+1lf8A2Kfs2fNuX/vqgBkP3fu/JTURvN3P/HUu9t+7bvTd8tG9U/36AB32Im77n9zdQ+1/u7k/3KZ8qO6tR9x/4dlAD32wv8v36Z/x8/e+5up6eU/8TPLR9z5fuUAMd/J+9/45U3y/wrUPyfP/AL3yb6eib2egBiJ8m3/xymo6on3f4v4Kc6fw090/dbf/AEOoAe+12+9/wCmJt/h20Pu2bdyu6fepm/fvqSib5tn3aYiNu3ff2U+F1+7TP3vzbfuVQDN7Oz/LT9/yL83yJ96n7F/5a/P81O2MifKvyfw1IEX99fuP/fpjv5LbWVvm/jSn72Rtu1UemJ8krsy7E3UAPTd/doT+P7qJT3+8+z7m6jZ8nzf3qAIUfZK+77lTOio+379Cbtj/ANymQ/3f7jUAMdG2bVb7lPRPv09Nn3lb+KnTea7/ALploAHf5fu76b8u5/4/9ij5v+Wq/PTN/wAvzLsegA8n+7T9mzZ5X/fdD/Ovyt89MR2+b++zUAHzP91V30TfdT+/T3+Teu356ZM6u/yrQA3ZsZN1MT5G27l+9Urv+62r9+h903lblX5f7lAAnyfd+5Q+7bt+5R/F/F96n7Pl3bvkqOYBiJs+b5fvU90V/vN8+6oUm3+au35N1P8A9r7m/wCSgAfan3qN/wDEsVH8Pzfc/v1F83ybWo5QJd/yf+zvUUyff/8AHqdNud0X/ao/vt/H/ElAEX8PzU93RFf5f+AUxH/8cp/32+9vqwD76/8AxdH+786UOnyp/fpifJv/AL9QAb97/Mv8VPf7/wB5XqH5Q7tt3vT5vkZ2b7n8VWBE/n/wts/20qXYu1FX7/8AfSmbNm9m+RKekK/wts/2K6iSGGFv4m+T/Yp7/O/3f92h7ZX2fN8m6nojQrL829N38FAESbtz/wAe5qldF3/3/wDcqLY2/aqtTvub/wCDZ/coAbCn71/4E/26ldP++/8AbpkLr8+5vn/26e+3+98+75qAGfK/7r5t6U/fs+Xa2+j91/dpjvs2Mv3EoAf82xP46N/zvTE+RU+Vpqf8r/79ADPv7KNnz/7dPdFmWmfcdPmoAejsmxafDvSh9u9f7lE3zv8Au9qUAMR/7yrvp8zrCr7Wo/iRVX56ERdz/wB+lygG/wCXaq/IrUx0+bd8yJ/cqbZEj/e+5UP8b/8AjtMAe2b/AGdlM85t/wB37lTJu/5ZfP8A7FM++qN9xKADZs+aJdnzU1/9J2L9yk+Xft3fP/sUO6p91fnoAJkX+Fvno3tu+78n8VN37GTdTt+/7q/JQAedsf8A2Ka/muybdqfN81S/66L/ANkodPk+Vfk/uUAM/if/AGqajtu2qu9F/j/vU/8Ah+ak2b/4v++KAD+D5tu/79N3sm//AJbf3alSH5/vb/8AbqJ3+R/9/wC/QAx3+Teu7Yz7NlP85kR6c/3EX/a+/Q/z/L9z+OrAakO/f/Gn9yhE+5t/hoRP3T/wf7dHzbE+9s/v0AH8W3ayP/fo2bPmX+GhE3s/8fzU9/uVADPJbzfvbE/v0O+/5fv/AO3tpiIn+1sof5Gdfv7f46ACH5F+an/fP+xTEm+58v8AvU932Kn7rZ/HQAb2/hWmb1R/+BU/f/tbKHdU+6yvQAPuff8AwJTH/cqjN/qm+89M3tNv20J8jPu/j/26ABJt6fL8/wA38FP+b7u35P79MT5Ff+BKfslTf/G9ADNjebtZfur9yhHZF202FGTeu3593391O3r867vu0AN3s/8AD8/9/wDu06H73zf8Bqujxbdzbv8AgFP+/wDw7E/id6yKJd+zZuVfl/gqL7T5zO21tm75Uo2p/dp6QqiJWoBvXe6syo+75aHT+GjYqMjN870x33vt3f8AfFABv+f7tMd283a3zp/sUP5W5FZm3tRv3v8AKyolBI10+b591MmeJNn+3/BUr7U+bczpUSbfn+XelAD3efb/AHE/9Cpif7W75v7/APFUqfvkRV+d6Nnkru/jb++1BRF5LPv3ff3fLRvb5G/2qZ8qJt+bejUTQ+c6MzbE3fJQATOyRPs/vUfMi/Mux6IYW+86tsXdu301/nV/m+Rv4KUQD/XPtVqZ52xHi2/xffp77f7ux3oT5PvfJv8A43pgCP8Auk/uP953o8nf977n8NDp/Du/2/kpm9ni+X/gdADNiuvytv8A9yq94jJ93c9WHh2W7szLvf8AuVEiMkqf88k/goAeiLtTdLvdKZ8u/wA1m+f/AG6E3PKn3dm77lCfedqAH/N87Nuf+7/tVX87737rZQ83nbJf4X+6lD/x7fv0AP3r9n+78lM2b12q1Md/lRtv/AKrzTS7Hli+R2qwHwuyfLFtdHaiZNmxtuymJtSJP9unvt2/e31AB5y7PlZv9p9tQ7P3qtub/fo3/f202Z9iP83z/wBygBz/AOjK/wAu/wD36i85niRtuz/fpkM3nW6S3K+S/wDElPdPk3L/AMBqySL+J227/wDYoR9/3tu+h3+f/bpn39/3d7fwUASvt+6v/fdRb9n8P+7TfO2fL/Ai/fpHdUVPmoAf5/y/7dM/12xvuVF8z/7lPd1+RVX59336Cgf5F/8AZ6hhudi7m+/T/L+/vaq95NstZm+b56gCv50tyu1Pkd23tWVrF5FZ3DTsreVYL8qf7das3+gWG5m2O/8A6HXH+KpvkSxaX97dRfOlZyNonOWHkeV59y3k/apfNZ3r5d/aE8bf2x4o1XbuS0ib5X/vf3K+mvFusLo+iPvVd7r839xVWvhX4l699vurtl3ebdb9uz7lYnfTPOr92uZbj5lfa1aTp5Ng6xbvN3fLs/u1lI/nJErMru7J8+2tWb/VOqsyJVG0pGOlz/o8u1af4DmVNbSJfkeVW21Sd2hTazMj07wlM1t4ltNv8X8f9/8A2KcvhMju7+FbawlVdvy/eT/YrzzUnXzXVV2On3vmr0vxD8kSL8uz7+yvJ7+bZfvt+d2b+D+GnTFI0Lbb9jiVf4/4Kt6qnyp/HtSq6TLDa26ru+Zv41qxefd2y/3tldEjlM+8+eLy4lV/l+bZ/epnhiFn1Ky3N/F992+41WJoWRE27X3/AOzVLTXaG/i2t9yXf8lM0jE6p9t5dSq0rP8A3n+5U2lJ8+6nX6f6A87L/rfnqz4bs2ubLcqs/wA1c0jsjEZqSRJdebt+f+LZ/HXPpCsNw67fvr9x662banzSt8i/Jv8A7lc7f/Je+bEu/wCb76UoyLlEraO7PvZvv7/lrev7CW8s4vK+R0ZX+esyzs5blnfytiffruNH0fZBbsvz/wB1P9qqI5TT8QvbXmhusv32i3fPXimtw/vXVYov9pIa9zfRPtK/v4v4fmT+OuX1j4bxXK+bEux933KC+UwdK1KVLC0iiVodi7FT+9XpHhK/bykbbs2N/BXGp4el02KKBlX5G/vb67jwx/o1vEqqyP8AxO9akHoFn5UzSy/xy/I1WraGC2lSVVWaV/3TSpWPDcrCm3d/uvSpcrv+VlRP4UrIsh1KFvtDyxMu/d9/+7XN23hJX1S+lWJf9Ki+b/frpLmb5H3NsohTZsZW/wCAVJR5lo/hj+x/taf3m/jrn9V8Hyw6stzBu+X522f369dmtld3b5d+6ovsESfKy/On9yolIDkdK0pZvKWX5N6/N/frq7DR4tqs3z/wUQ2H2aX7q/e/74rd022/dbdvnfN81RzGnKeX+J/hXFZyo2nL8jt/Gu+srVfhjPbNFFAqun32+Wve/sfyf7a1Um035N23/eSjmDkPFdN8H/Y9O8pvkfd83y1WvPDzJPaL8rp/sV69f6P8r/Kv+zvrHm0fZOm6L97t+WolULjSPBLzR5d+pr5XzRM+7ZVTTdB86L5vkT+F69xvPCXnfaFWL55W37H/AIqow+GNny+RvWr9qHsjx280qWFE8r+F/v1W1XR54ZX+X/W/Ozv/AHa9rfwYrr/qNjs2xdlS6x4A+2aXbxLuhdG370SrjVIlQieL+HrCW5e4+X/gD/frqIfDc+q+F7iBV3/3HroPD3gO+0q6/e7XRmfc6V2NhojJvXb5MS/3KJVQ9mePeEtEa/Z4J9rvt/u/xVyt/bS2evXttt+RWb5K+hbbwwumyuyxfJu31xvifwBcza9LqcS77d9m2iMg9mT+FbP7T4St5Zdrvt+VHrYTSlubN7aVfOidPmRKvWGmxabo0UEUW9Pv/d+9UtnN87/36fMRynhWlaJeQ+I3s1jVHileJt9WNV0r+x/EMttctvd/u7/7tesTeFbaHVrjUPKbzZW83furM8SeHor/AFK3uZ4PORov4Pv1fMYypnKf2a1/4SfT1Xzngl3xbP7tca6N5v3diJ/4/XqkOmrbS7f4N2zelcRquiRf2lKq7nRfupWvMc0qRyr/AL7zf9tqlh/cxbW+f5asJpsvkPL5Tf3N9CabL/dbZKv93+Or5iPZSKKXLbEdmbYn/j1d94e1Kd7V4op9mxfuf3a4+HTZ3tUbyvu11vgPTWubryvm81m/vVHMXyFLxhNPeSosvz7Pnqx4A1j7Ba3ETKzvK3y7P7lafxL0Se2isv3HyP8Axotc5oNgz71Xcj7vuP8Ax0+aIeykYOvJ/wATe4Ztux23/JRczbLDa33/AO5VjXrBrbXni2siP89VblG+y/Mn8VaxkRKJCiNCiJu/4HW3pqf6BLtiZ/8AbrEtvkZf499a0P8Ax5vtarMeUr3/APx5pulV/m/u1DD93dup+pfPaozK33ttNT5N+3am7+/QQOh3fO235KZpqbJU/wB6iHa/m7WVNq022+T+FvvfwNsoA6DVfvo3l79tMtnZ2RW/ip+pOtz9n/ufxJVd38l/l/g+dqAM+Z9mqJ/f3Vt6lC2+02v86N871zNy++63N/DXS3jr/Ztp/A8TLud6kuJseJIVmitJ/m81F2tVW2/487jym+RvvVavH+2aDL5TM+37r/36paPufQb1WX5G+9srE3OaudyXST/f3/eeu48GPvtdq/cTf89cYib1lg/jf51rqPBNzs81vuIy/NWcvhNYD0uWh8Qvub5/N+WvYNHmZ2dtvybfl/368Xv3V9eil+ZE3fLXrWiXO+W3l3feX7n+3XMbSPuv4Xar9s8P6FLu+R4vv/369Y8NzMmm3EG7+J9tfOXwBuWvPCGlRQS/vbVmibf/AAba990fa/2ht3zvKqUROCodLZ7vKTa2x6sOjb/4vl/jeq6IsMu1pfkT+/Vjfs+X7++rOYNmx0k3f8AqX5Zv4tlNtnXytrff+/Qjtt3ff+aqAl3skSLu+7Qm790zN89V0T5vlbf83zb6lfyv738VBBY877+75/72ym796bv7tQpth+6y7/8AYqbZv+ZdqfN9x6AHI+z73/AamR2dtqsu+q8zt5qbl2JTt+/eu75N1AFj5fuM3z/3KmR/v/3Gb79UV+5/DU3yor/eT5vloLLU3leajK2x1/2qb52x9v8AepifPKnmrv8A71PdFRH/AI/9ypAl3q6/xb/9un72RPvMj/xPVdJldE/9DqVHX/nrVAWEff8AMq/LQm77y/w1FC7bn8r7z/eqVP491AA77F3Mv/A6f5zOybW2f7FQ79mxVb56Osv9ygge+533btju336lfbtTZVffv/ip6Pvt3ZfvpQBL/HTd7fw0zzmfezfIlPR2dGX+7QA77i7d3z0Tbodi7aYjqmxdu/fT/O+ZPvbE+9QBY3qmxdv/AHxRsZ9n3dm75ab/ABbkX5P4qcm3zdv3H/26AB9qP8v8P3qX7T8jttXf/t0502S/e+d23tsqJEZH/wB+rAN7TLu+WnP/AANErTJu+b5qi3t87bfkWpYdv2f7y/e+49AAm7+JaPJX+H+9Qm3738NKib9jbvuUAJsXd/f2U9Pn+99z+HfTN6u275fvbPkp6bfur99PupQSP2Mn/LX/AIBUKTfd/wB7fQ6b97Kuyn2zr8n3v9x6AIvmdH+7/f305Nrvu3UTfJ/qlX56bMn8W3/eRKAJUdt33vko+b59zNs/hpkP775W+ShE2fKzb3oAe+771G/e+5fuUbN6Ov8Ac/jqJP3K0AS72RP9haf5yzLuVvnoSb53+7vof7j/AO3UFAm52T90tE0P8O2jZv8A+A/wUx92z5ZfkoAETyf9inunyfuvv/3Ke/lO23c3y0iTeTUgN37/APW/J/do+XYis3z0Puf5m+d/4UpmxvmXb/FQA/YvzpTNmz5VX50bfsoTbtfctPhf5fmoAcm3b8v3KE3b/u/I1Rb1T7zNsdqld/vrt37KAB3+/tWh4dj/ACU35f7uzd/tUz+58zb6AJX/AHOzyl/i+ampDFt2r9xW+Wnb96/3/m/gpr/fRfm/3EoAHT50Vfn/AN+mfaW2urLT9mxUXd/33UL/AH6AH2z/ACbWbe/9+n/xbf77UIn3FWkRGff/ALDUAL83m7f4no2bKPmTezfIjtTJodjP8rPQAbN+/fu2U5/uNSu7bUb/AMcpju29Pk+SgB7/ACIlHzP93b833qY+5IkVqN7b0VfvpUcoB5KpE+77/wDsUyb54k2/3t9P3tvehP8AZXelABs3712sj/7dGz+7/wCP09/kZGb5Hf8Agp3yp977/wDt0ARJCvzs3/oVRb1ff838VS797p8vyUzY03zN9z+4lADX+SJ927e1CI21KERtj/Ns/uu9Gxni+ZvuVYBv+zbP9r/vimfcd9v3Heno/wB9aN+/fQAxPk+9870/Yr79zfepiP8A3qNjfOrL/u0ARb2d/mpjvKj/AHfk/v7qlSHfvbd8lPm/1W3+99166iRiP5yfMyp81V/JZJf9b8n9yppoW/ib5/7+35Kcib3dWX591ADUTeztu+Smb1T5V+d/9hat7F/ibYm6mOiuvyts+agCKH9877lo/dpL/F8zfNUvnbPvfco/dOu2L/gW+gA37FT5fkoT5Ff7r/N9ymbFdPm+5T0279v8H+9QAbPOZPl/4GlHnS7m+X/gdM+0/O/7r/gaU/8AepQAJC2523bEen/woq/8BoTdtRdvyfxb6ZvlRvmX/vigARN/zy/IlHk/fdl2JR8qfxbHf+B6ERdmxWbZQA93l+TylX/feiHc8u/b89Mf73y0b2T5aAGfx7f4af8AMlCQyO+5t39/fTP43ZX+egCZ0+X/AG/76Uz5fkX5nT/YoRNm9vuP/fo85v7uzZQAbGdH/uUxN21/403fx1M6Tv8AdX5G+6+2mfLvf/0CgAfynemfxbYvn2/x/wB6np/G235Fo2bF+9QBE/3tu1qPl/vbP9+h3+T/ANnpj/JLtb/xygCVN25/40p+/f8A6r/vuonRv7tCbYf4aAD+D/gXz0502Kny0fK+/wCb56a6IlAD9ny/3NlQ79kqbWqV/up/GlN+XzfmX5/79WAb97feo2S7PlX/AIHuo2LD+92s9P8AOb/gNACImxPu/Ju++lNfduoSaVF/2N38FCPv3tUAI7si/N89K7/K+7+9Rv8Av7ah+b+Jd9AE3+19+oX8yH7zfJu+/T02pvZm2JTHmXdt/joAa82za3y/7lOT51fb9/d/3xRs+TctL/F93ZQAn3PlbdsoRP8A0Konfzldaeif3W37KAB3b5FX59jfMlHzbn/ubfuU53Z1f+D5qERUi3ffegBiQ/I6s3+3spuxfKfbE1P2N8+3+JqZsl2bvK+81ZAEKLCjrt3/ADffenpuf5l+T5qEm/euv3NtM85XRG/jRvloKHp/H8/8VDov3F+9UMPnv/rfnem4Z/8Avr+CtQJd8rvtZf4qid9j/wBxGb5nqV5v3v8AEifxVEm3anm/3/v1kSG+KF0+Xf8A7dDv8/yL8/8A45Tn27Hpv91VrUoET/gaf3HajeiP/E7t/AlMmdfK2/x7vl2fwUJNsb903zp/BWQDH279zLslb7uymzX/AM+1m/4G9O85UX7v32+bfUT+VM/zN89AFh3+4ystRQzK7Oy7t6/+O1R2b/l83Z/ep8O6Fn3Mv3q1AtzPvbazM/8Av0z/AHfuJ/co+Z33bqZNMv8ACnyJ/HQAfLu81fvO3zVNs2bGb5NzVCj/ADo0/wA6U1/9f8rN9753oAl2bN7LLv31E7/Nu2bP46Jtqb2+4i/dqo80rxOjfP8AvayAtzJv+b7m/wDgpj7UWh3f7v8A4/Q/yQOy/O/8NagMT5Ikf7iff+f+Cn/cXdE3ztTEddm6Xds2/cSmvN+63Kvyf+g0AE0LJs/eq6UyZ2RNqr8+6n712J833vupVf8Ai2/M7/foAds++zNsSm7NifM3z/w0bFf5m+4lV7l97Jt+RP7lADn+dE3N8/8AsU3zm/ufJUu9H2bfn2fx1E9y3ybqsAS5WFn/AI3amO6p8zKz/NR5yov3fn3Uz76PuXelQAPumZ/u7Kif/dZ3/h2VK6b4kWot/wAyL/BVgG/Yn/oVRbNm/bQ6L5rr/wB9UPD9za3yN/BQAx/uov8AB/sUP5SfK3zvQiKnm/71GxU+b+P/AGKAB5vlf71Mm+/8v3/7j0O7Ivy/I9RJ/tszvu/goAfsbd81VL/50t4P77VY+V22q3/A6opN/wATF923Yq1BY3Uts17bqzf6r52+auK3/b9cvdQb5/mdIk/uLXQeJNSTSre9uW3fN8iolYltprWektPL8l38vybvu1jIuJ5P8bNbXTdGfavnJ5XlMif32r4n+IV4r3Tr9xIl27K+rv2k9b+zPb6fAqvvb96if3q+QfGDyzXlxtVfK3b/AJKiPxHpR+AzdH8i2uLSedd6RNv2f32qvDfy3l15s7bHllZ2RP4ah87ydDdmVd38LpUVncrbLEzbt+37m2teUiUik7s9xKyt8nzfPWl4GhWbxVbrKv8Ayy376yt6zX77fk/vb63fBMKw6jcSS7t6r8tEvhIgdp4ndvs8qqrO+35XSvLrl2+2S/L93+OvTr+5X7PuWXZ/7PXm1ztS4vfN27933E+eikXUL1mm+zt93zov3v8AfpmpTJ9jdfNVHZv++Ki025b7KkCou/dUNzvdtzNv/wBitzIved9vt0ZVbf8A7tWrDR/Ov0Vl2Pu+5/fqLQbNrmd/KVtr/wByvRfDejxeftZfn+XdXLKRrTiWH0TZpaRMq/d+b/arT0HRFs9O+Zd6N/Gi1vf2b9pnRfldH+Stq20fzovKiVfk/v1idnKecal4e+07/wC+7b99Y8PgC+v7hvI27E+ZXevetN8JN8m6BXT+J3rdh8NwW3yrF8n9+jmEeN6D8NLlIkWWNYXVvmdP4q7fTfAf2bymb7iV3VtprQ/eZXdWrYhs12JviV3/ANujmNOU8/TwHFu8/wA2Xe7fc/v1Ym8EwJbyrAvk7/vb69D+xr/dWh7Zvu7q05iDx/VfhurxfuPkdPvfL96sxPBk+myxM3z/ADfcr2v7BF95mrPmsIvn2q1XzBynk80M8P8AC0L/AO7UULrv2q2//br0+bRIv3vy73asLUvDMFyr/ul3/wB9KOYvlOa/5Zf7H9+q8z7Jfl+StW88PXO52gufk/uOtYr2FzZyu0vzov8ABUcwcpdhTfs+X5N336u20MHnxNt+T+/t+/WbbXLP/wAtfJX+J9tWIXab5d2xF/jrMvlLd5Zx/eg+/VvSod8+7b89VrOFnX+H/crbsPk+9u2J/AlBfKWPsfzfK2x1qX7HF5X3f92rqeVt2/xvT/J2L/wL5ayGYVzo/nfw7/42qu+iLu+787r81dP/ALPzUfY97eay1BZxs2gs/wB1d7p/47Vd9E3/ADLueu9ew+X+JEb7qJ/DTPsDfP5qqj0AcdDoMX/PJv8AcrXh0TYibfufcZK3UsPnT5v+B1d+wL5TLu2OlWByD6Iu77q/erJm0Rd0rL9xWrtZoc/7lVbm22IzNt+b71AHCalpWxUaJVdG+6n8dUks9kX3fk3fL/s11d5CqOm1ao+S2zdt3p/cT+CggwLmwXei7G/4BVa2sN6eU3zvu/u10EyfM7f981XtofOun3K292/4BVEGQ9ts3/L8n+3/AB1UubZUi2tF8n9yuifSmmuPu/J/sNWhYeHldf4tn9yr5hcp5v8A8I8ty6bfuI2/YlNh+G/9pXUvlRffr1+z0eBHdVgiT5v4K3odNX5Nu35Pu7Fo5g5Txyz+DMVtF80X+02/56r6l8IokiT9xvRW+VEr3X7Gv3NuyoprNXXazfd+7RzBynzPrHwub7Q6q0iIy79j1reDPA0+lbJZYFR93yui/wANe6/2D9pb7q7F+89aX/CNrDEny7H/ANijmDlOIvPBNtrFqv2yBXZf4E/hrjNS8AW1hcS3MUG95f8Ax2vfU0pfIVfl2JWff+HovKl+So5g5T5a8bfDRrzVIp4NuzyPmTb/AB/wV5j4h8PT6a0VtOrfe+/X29N4SieBJWi2Oy/frx/xz4Ai+1J8rO6t8r7auNUiVI+Z5rb7NcJ/H/sVK7tDbvu3fe+avS/EPgPfby7IPnX7vy/O1eXzWywp5TLL977712Rqnmyphef8eafN8n8KUxH2RPTbxF8jav8AeqVNyIjJ8jrV8xjykUKNuf5tlOs3/eptXZ89RI67nl2/8DqSwRvN+Vtif7f360MzobxGhZF3Vm3O159v8f8At1sXPyNbxbdiP92sm5/4+t38FBZj3P8ArU3NXQal8+jRfL+9Vv4FrnZn33D7vuI1dVf/ACeH/NX/AGfkqAOv0Sz/ALS0SVvvo6/c21xfht2R7uJvuK38dd34PffYfK2xPKTb/v1w8Pm2Go3Fs27/AFv30rPmOgr3/wDo11EyrWx4edobp1ZtibaxNYfZqXyrsT+5WhYPsvbeSX5El+SsxRkWJn/4nNvLO3yLL8z16R4emb7Lu83e+7+CvJJpt8ry7mf9633K9I8Mf6h9u5E/ubvu1lL4TpifW37LV/v1y409W2ebE77K+l/Cr71ltm2+bFL8z18hfs2ax9g8b2S+U2zbsr6z0F/s3ibUNr/urhVdv96oicdWPvHcO+yVN1Sv8juvy1UTb5Sfe3/3Ksb/AJ9v8FanMTI+x9+75/79Hzbk+bf838FHzIm+P/gW+h33sn8G3599BBLNuh2NF89Pd/n81lpiP+9+Vfkb+/RC6zO6bd77qADeqfe2u+75dlPSaV/li2vE/wB35KHddj+b8j/xI9H3Iotvzp/DQBYSbyW27d/9+hNu5/8AOyoU/wCA/wDAKJvn/wBj/YSgCaZ9m/b8ibqcjxb9vm1Xh/3v4vuU/wAlUlRl2v8ANvoAto/7rYtOTbMu37jov8FRfKiP/BT3/gZV/wDHaALSJs/i+/8Aep6fJs2tvfdVdN2zc33/AO5Rs+X+/segC38u5Pl2bac/zpt3/fqrvZHT5v8AvurT/O/zUARJtRPu7N/3ql/dIz7Wpvzeb8n3P9uiF2SX73z/ANygglf5GTd9/wD3af8AK6PUL7t33qem3bQWD+UmxtrbN33KEm371p+/Y1Qpt3rt20EEyfcf+5Tndn/3KbsVG+b7lDvs+6+9KAJUdE2fe/3KfvTzar/wI33/APbSpfOihf5l+d/40agB77vnZW+f/dod/k+Zv4vuJR/HuZtn+/ULp/pG5l+WgCb5U+X+7Q+2ZE+bY9DpsRG+/T0T+JvkfdWkSR3ypE/9/d9yopptjJ8u+jZLD838FOfcifNt3t92kA1IXf5ll2fN9ynPuhb5fv8A8NKkP39zb0RqN+z7v+t3fNS5ihPvq7ffdm+ZKf8Auv4f++KE/wB3yUejydkX+t30wB//ABym+d/vU5/ufe+Smb2Rvm3fe+/T5SR77XZ9rNs/26ZsVG+7T96or7W/3aNjTP8AN9ykAx/n2bvk2/7VPdFeJ9vz0J87f7tPRFh+X5vnagCHeqSpti+Tb9ypv43ZqHRdqL/4/THf5Kgoe/3n+9TvlT73/j9N2fe+amfvfk/uVIE2z+JfubqrTbkd9216mf59iq33qP76t/eoAl+/s+Wotm9vlb591O+b+H+Kj/a3f8DeqAb8qO60xN3yN/BT3eVJ2Xb/AMDenP8APs/gRqkCJ3ZH+X+Nv46fN5rq7r8iU7/XI6q291pqPs+Vl2f7e6gB6bX2UiJ/ep6J/tVEiM6fM1QAf7v39396je296d/y1T5fvf7VCebv+Zaska6bG+9TN7fP8v8AFVh9sLpRs+XdQUV9+93ba1PRHRdy/wDAkpyPsb7v3qePuPQAf3N3yVEnybF+b/ZoT513f7VO+59379QAJbb/AOL56i3tCvlK2+n72/g/8fpibkTdK/8AF/3zQA9E/vfI60P/AL1St8kW7/a+5Vfe3z/N/FVgM2bH+b7jfx1MkPyfum2UP/Av+1R838NADP3vztR9zYrL/wDYVL9+L7q1Xf8Actt+/s/jqOYB/wBxH/ubqZvbb/wKpvldPmp2xtv3fkoAr72ff/vU3fF91v71Su7fP8vyUxIYvnbdsf8A3qAGpN8rruX5mp3y+an8GyhJl2fLtd0am+dvlfatWAOmxtn8dOf5/wDf/uU10V5fm+//AH6c+6ZPvbP9ugCDf8zqrb/9imIi+btf5NlSp5X392z+9Rvld0/uV1Eh83/AKYnzv+93VNMmxP4neoX3bU2xfPQAbPn3baERnf5dv+5Q83nLu3fP/cp6Iuz5pW30AMdN6uv+1/HT9jP93aif7a09PkXcy76Y7r/d2f7lAA/zy/c2JTHTzl/iR/8AYp+xtqLu+SiF/wC98if71AA+62iT/Ypn39kq/P8A+y099rtu/gqWHamz+5/c3UAHnMiO2yokfe27/wAfdae772i27tm6mJt+6vyUAH3/AJd1HzIlGxX+Xd9z+/T0+T5f9r79AAm/+H/x+mbF/wCWjKif36l+46PTX2/J8m9N3y/NQATb/npm+Lb8v39/zPQ+6FE2r8+6hNux9rNs3UAP2fJuX+H+PbRv+V2qF9z/AO4n8FP2Kip97fQA/f8A3f3Lr/fpn8O3auzdRsV3Rqf5Pzff+SgA/wCPZH3fxvUL/O1Pf5Nn+z/BTP4/4d/9ygBrv8ibW+f+JHWnf7LVFM8/3l8tHT+/ViH5/mZf92gBnzJs+be/8VH3967fk3f3qf8AuvvLu+9TPuP833GoAEf/AIHR8qfNuVNtGxn+Vd2yhHjRdzMv3tlAAm3c/wDA71Fs+bb81P8AldE+b/gdCbXn2tQAfN92j+Dazf7tO2S7vl+f/gNRfK/3v46AHp975aH3Om6nfuk+Son2/PuarAeiRbPvbP8AY/v0P/Gq/wB6oU+R3ZpVepXRUTfv/hoAiRG2vube+7+ChN392non7p1VlSjfsqAK+/Y21mbZ/wCg0bN+/a3/AAOnuiv95d6f+gUxH8lEiXb/AH2d6AGbNiPtb593y1Y/dO/yqyJ/vU93ZIvurTN7b/8AW/P/ALFADYUXa/mMyP8A36ds+X5V30b1+f8AubqN7Pv2/wALUFDdjP8AebZ81Du0K7v4FWnfL8/zfI/8dN37Ffd86VkBCj/ukZf4/wC/TblJX/1S/vf4aHuVSdF+Xyv/AEGj7Syebs/g+66UAQ22sRPdPBPFsli+9vqx9pWb5om+9XO3+sfYNZ82+g8m38rylfb95v79bFhf22pW7ywN8ifeSnECwnyL8zfPUUz7Fi3Rb/7tOebyVT5fvf36iS/X7uxn/wBt6QEqOr79qtT0T+Jtzv8A36EdXXZ996NjbXb+7/BQBC/zvs/jeqszskqfNsSrG/fK7MvzrVe5hi+dvm2M3zUASo7XPy7l2f7tMdN6v8vyL/BuqJEVJd3yv8tWE27fkb/eT+9T5iyvN86J/wB91FvV5UZtuxfupTvmSV1X7n+3TX2/88mTZ/HupAWt/wA/3l2fxVEjs8r7v+A7Kf5yw27s22hH3s+5tkVagG/5Pu/+PUxIWmlSJdyJ9/elMhuVmZ2VtiVM/wDBtbZ83zO9BAb/ADl+WqlyjQ/Mrfx1Ym8pHSJd2z+/WfqUyvdJ/coLLcM32ney/JEn9+ibzZpdq/c3b231n2c2+VFX+Bvm+WtCZ2/h+5QAzyW8/wCZvnX+Cnu/8Kqz0zfvTczbKaj7E3bd6UECOn+jozfJsam/Mkrs27fTJn3qiq38X3KZNu83/eoAH3TO/wA3yU3Zsf5f4ad5zIm1trvTZv8AVJuZfN3fKlWAO7bNrf3qZvom+6/9+hH2J91d/wDvUAP/AINv/oFQv87v8tN37960x/k/vVAB/Ci0x9z/ADbtlNd1f7zUO67PlZt71YDtmz/gX8dV3/c72/gp77v8tUUz7327aAH7/lf5fnamb13pt+/Qm5E+X56Z9pif73/fdAA/7n5drbP79COzxOv3FqJ5onf73y/fpn2xkl3LtdH/AIKALEO22Xb/AOh1mJcr/aVx8u9Eb79TbGdn81tm7+DdUMMP+kXH8FYSLOV8VQrea9pkErfO0qXEqf7O+rs15bXl1uZvkaV3rMuZor/Wbu+ZfOW1byldKmhh/s3RHvl/1O1nZKykbRPkT4tar/wkPjLU4p3aGKyiZ/k/ir5i168fei7vvLvZH/v17b4/8SNc3XiDUZfvz3Wxdn9z7leJeJEie6e5i+4v3v8AYq4nfH4DH1LalqkC/cemPct9l83d8n3N9NmfzopZVqG2T7fYOm5q6InNKRNpUPnXCMy/P/E9dFoL+TFqEu7532Iqf3awtKeJJUgVfkiX5net3St32OVt6vvb+P8AjqZRCJoXkypBE0v97+Ouf1iGJ7rz/NX51+4i1b1u5Wayt/Kb+L7ifx1z95qTTWvkbVRN3zfJRGISI0maFEXdsdVqez/0mXays+/7uyq7vv8Al+WtDQYWf5l3P83yO/8AHVSJidh4J03fdbnj+d12V6t4e0pfnbb8/wD7NWD4J0fersyrsRd7bK9K0TTdkW3+N/vVwykejSiCWGxXb5kf+HZ9+uo0fS2hgRmVt7VElmvmxeZ/33trsIbZUi+WszUhtrNdvzL8/wDt1b2fuv8Aeo+VE2tu3/36immR32qy/wDfNA+UhRFm31Y+4m6ot/zbdv8AvPUU0zI/3d9BoaH2z+KmPcony/7VUt+/5f46heFvNffuRP4aALz3LfPu+5/cqu8yvsZqH+ddv/j9V5oflegCWaZdv8NRP5W371UXRt38Sf8AAqpO8sK/e3/8Bo5gLFyi7m27f9+sW5RX37l86pZryV/vM3/AKjmmVF+ZvnqSzOe2++u1UT+/tqFLNrbZ/Hu/uVb85Xfbt+R6f5293+b/AHqXMWQ7G+Rfl31oWz7G+9s2fwVFDt+7T0/9D/v0cwG6jsn+/VqF96Iv3KzbOZZv9hP4nrQhdf73/j1MC0ib3Rq0Eh8lfm/jrPRFddvzfK336twoybNzM6bv46gof5OxEX/vmneTvX72/a336mRP4v46nT5P4loAq+Ts/wBj5v7tPS2V9/zfO38D1Y2b9/8AeqVHXzUpcwcphTQtvfduqjc7fnX5v++a27xNkr7v++6x7lN6p/HTA52/RnZ/7lY72zwv+6+T/Yroprf76s1VXtl/i/vfwUuYjlMmG2V/vLveraWa/IvzPt/jepXSL5NtN+ZG+WjmDlLSQyzfdq3Cnk72+/VK2Rpm+WStBHZNi/c/36vmGaUO3/Zq7vi2ptaseFG3/d+StBEZPvRNTAe83735fuN9+hN3yLt3/PUqJv8Am3f71COu3b/4/QA+Hd5v3v8Adq7Du+Rdu96iRP4tvz1Y37F/3P7lBBLC/wA7/wAFRXP+ql2tv/3KZ5yps3ffqlfvs2Mrf8ApcwFt9z2aRtF/vVg6ro8Fyzs3z72/j+/WnDct93+Ci5dfnapA831jwksy3Hy/O3/A68n8bfDGKawuLmKPZKq73dF/g/v19JvZ70/2P7n9ysnUvDy3kD7lbYy1cZmEonw7f6P9jgRmib5t1MtrD7NYPLLuRPufOv3K+jvE/wAMba8sNrK37pvlRPkrzzWPCU6adLZ+R8n8OytY1DGVI8i8n91KzbvvbFq1ptmzsny7N39+vQLn4es9mi+Qqfddn2799Zt/oi6b5sSt99t++umNUxlSKN46pcJ96ZP771zupPsunVf4W3VsO670+VniVv71Y+pP507su3Y/3a25jmkZ6P8Av93y/e+Z3rsLz/kA7Wben9/bXIwp/pCL/wB81103/IIRW+R2X5qJDOj8MJFCluzMybl+bY1YPiqFk1RLn+DdsfZV2HdDZWm1d+z72+rHi22+02sXzK8q/PWP2izj9Y+S68/zf4vuVNps37p5d/zo1M1J9+xFWotKmVJbhW3b3X5a0M4jpple62t8/wA3/fVekeEn/e26quzfF83zfJXl6TbLh9zRu/8A4/XpHhJ/9Mt2ZlR0X5k/grmkdNI+g/gdf2um+L7Kefcm790r7v4q+zdESL7ejN/rWXYyV8FeG7z+yrq0l81diTo6vX3Vps32ldKvF+f7Rar/AN9VnEirE7uzf90kTNslSpU8xPkZtnzVn72Typ4vv/xVe3q8W5W3u7VqcEi09y3z/wC3R5zO/wDt1XR9+z5qmT5/mX+9QQS/afuIy73qVNm5/l/2/nqrcv50SbvndGqw+59jN870AEO50fd9/d9+nb2h+8v8VRPufeu3/gFSwuszf3Ni0AWPl3/L9+oofkZ1f7n+x/BQjr93dQ6L8jbt9AE2xfN27qd5OzftZkqJEbd95d+6nJ5vz/J/F8u+gCx80LfL/HT3m3xbdu9/79V9ku11l+/VjYyIjbvnSgBiXMux2VWeraOvybm3o/3ar79+/b8n+xT0m3rsVakCwk29miXbs3fcpyfJ91vk/v1U2N5r7P8AvurCO33WX5P79UQWXdt6fNTIX/evQ+53Vtrb/wDbqL5tzrt+9QBa2Lt2/wAFRb96fN9/d9yn+dv2U/f8/wB3/vugscj75XXb9yjYqf79Rb2tl3fLvdvlqV3VIvvLv/i+WgB77UZN3z/3f79DvsXatO+X5N27etNd1f8A75oIBJmT5WWnfK7/ADL86/36ro+9UX5vvfx1Ns2S/wDxdADkdv4fv/7dPR2+638X9+j97uRtvyf3Eo3/ADfM3/AKYB9ynon719zfe+7RN8kW2mJ95FqgJXRkZP7n+9TU/fJ8rbH/AN2j5f733f4KE3P/AKrbQATIm3bu37Kc772Rv4Kan3d3/fVOeZdu3dv/ALtAAm7yt0X9750o3yoqfL8lNd23ps/74oR1TZu+/QSOd2/5a7f+AU9HV/vfJs/jqJNr/Mvzv/ElS7F+9t2J/cpxkAz/AFyfd+7T/wDcoT9y+376Ux02fd276QBN+5Xd/wB9VM/3fu/Ov8dRIjO2xpV+T+CpXf8A2qAGIm9XX7//AAKmbFRHbd/F9ypt7bfN+Xf/AOhUb1m37VqChi/fqVNu5F/u1FN/B/HT33O6Mq/I/wDHQAP8nzL9zd9yjZv3s3yUJuT/AH6N7f7/APuVIBsbai7lo87em3/xyj+B2RaZv3p8y0AHnJ5SK1PdPubV+T+KhPk2b/n3Uzevm/KzfJ/B/coAlf5P4tlNS53q6/ffd9+iZ1embPO+9u/3EqAHp86bqE/vU7eqJ8zbP9+mv9xF3Ls3VYDk+Rqb86b/AJKEfzkTa1Od237d2ygBro3ybn2U7fsanv8AJs2/3qZ99fvUAD/J91fufwU3fv2f3Kd83z/NUU3yJ833P9igB6fuWRm+dGb/AL5pybX3/N/3xT/4P9ioXdU+Zf8AvigB+/Y/3f8Adofds/4FRvX52/gpsL+TFt/goAJkab5VX5KHRkT5l2Jup29d26Pdv/26H+eL+4lAEX8Dt9z5qen+9TkRUX5l+dPlV3pifJ937lAC/c+63+9Q6fcZWo+ZP4fk/hpjw/J8zfxfcqAHvsdHaj76oq7kX+5RNN8u1qhmmifev+d1AEyfJ8vzbP7lV/lRnXaz/wC3Tt7feb/vun/cR23UARbPubf+BUfMkv3V2f7FG/Yn+2/8dO8nev3m/wB+rAanzs7S1Y3rt/h+SoXdt/3dm6non3/79AFdH3/Kyr97+Cjf+/8A77r8lMSHer/3P79NRNn+5XaZDt/kvu+b/gdNfbuR1bY/36lT/VP5vz7v9n7tMRFffu+//sUAH3Edv71EL0On7r5f4Wpu9dn+3/cqCyXY2xPm3pT3Rfk3VXh/jpzo2x2b7lAD0Rk/u0Om9EVfuUxH/vU9E/2vv0AMRHf7y/OtWIYVd91NSbyd+5d/92mfM7JL9z5qAB4Vffu/4Dspnyw7N1TI/nb1b+99yq7pv3qtAB9z593yUb9i/LTH2oibvnpiTf7NAD5nZ/vfc3U+Hbs3N8j05PnT5fuf7dP86gARF+7u+epfn+T+D/Yeq/kt87N8nzU90+SgB6ff/wBvfTN7TSv5qqn910pifJsRfuJU334v4qAGeSrr975/79PdG2/d3vQnmJv+b/e2Uz96/wB3dQAfN/Cvz7v7tM/5ap/sfeo+ZPvfIlNR/wB1u+4+6gBz7U3f71NT5FTb/F/HQib9/wA2/wCb7lO+Xb97en+3QA1E+X5VZKYjr8+6pUf+Hd8n+xTUf5n+7soAZ/wLZ/t0/ZFu3bVpk037t/lp+9tvy7fm/gSgB33/AJm2/wDfVNdNjUz5fvU/Zv2bvk/u0AP3siJtb5lpj7t21du//wBDod/49uz+9WTqX2ua4dVi3/3XSgDT+b+9venv86fd+aqltM2z95ud/wCKrH33+XdQAx0/e7f9Si09E2I/zfIzb/np7vF/FLUPnTzXiLF5f9nqvzP/ALVAD/vp/wACpk3+z86U9/ndFVv/AB2mv8//AAD+NKAGJ/BKu6h3byvl+f8A2KlR12btvz0x/up8uygBsyb/APfSnJ/u79/8e77tN2bG+9/FUv31f5WoAZN8jbdy73+9/s03fsV03feqHyfv/e2N/fodP3T7W+f+H59+2siiZPufP89D/c3f7X8dUXdoYPml+f8A26sIjPFF82+gDNfe87r/AB7qcjxQv5qsyU+527n/AHXkujffdvv0zyVR0XZ5zs3zJUFluFIryJ4G2zRN/A676r22m2dhcP5EXkpKvzon8NWERbOX5fv/AOxQ77/m/j/uJVgF5++iT5W3/wAP+zWU+7zUVfn3tWk8zfZ3Zmqq9t9mlRtu/wDu0EEvnSokS7l8qrCTbP72/wDi+WqVnumXzf8AU1YdNi/vZfO/u76AHO/yOu7Z/d+Worzzfsu3bUqOrqjeU3y1Xd18p13fPu+XfTkBVQbP4fni/gepfl2/Ky73b79RO6o/zRb6PuRP5v3P7n9ysyyV3+f+L/af+/QkzIkrfLsb7r7KZC/3P7n9+mpu3yrv/dUAS+Ss0qM33P8AYrP/AIvlZnRGqXydjOqM3+y9NhfZL/sfw04yAlm2uibvuJ97+CrDurrtb7+77lZ7zIjpLtbd/t1btk326Ju3s7b63Ac6Nvf5fnrNdF+dv4t1aTzbE3N/e+asp7n9/wDK33qyAm+0/wCjxeUv3f8AZq18uz97u3/36pfNt+Zv9ipU/wBV8rMmxvnoAsf675m+599aZ5ybHZmVE/ieh3WGJF+Z6im+f/W/+P1qAx9v3v4P9uh0V/m/u0b283+HZTd/yeUrK9BBXudqL838VCTLv2tL8iUy5dUdGb+H+5VR/kdPl+81AGn8r/Nu3vUXy/Ov391DzRfIq/f/ALlH8Xy0ACIu3bUMz70T/eo/5ZOzfJ81RO/3F/ioAfM679qrUKbfvfN8lPd1Tf8ALTPmRE3NVgN3s/zN9+mb2+Td/wCOUO6p/D89Ne5ZH/v/ADfwUAS/Mm9fl3/36rumz7zK9Qpf/L/qm3M336e8y+Vub+H7yUAPmTerqv30/uJTNm9E+X51/jqJH372/jajfsRNzfP/ALFQAJ5SPubc71Rv7z7NLKy/O/8ADsq350W77zb6xNYdvN81dzuv3qzkWZujor27rEvyef8Avd/8T1j+OdVbRPBd38yukW5Pk/3K2Lab7HpDsvz7pd/z1wnxXud/gjW2Zv8AVbIv95mrmkdlKJ8VeM7zzrCKL7m752ry+a5jhunin+5L95Hr0Xxbfr9qlXcqfN8uyvKryZXvXbb8+6t4nZL4SLUk+zfL9yLb8r1nwzNDFL5X7ne/zOn8VXbnUtmnfYfK3/x1nwv51ltZfuN8z/3K64nmyNXSvnvEiVdjuvzPXVww/wDEjln3Knlb/neuX0dIkle5l++v3dldRZzLN4Pllb53aV0aiRcTmvtO+3t2bd8jVkzOs0+5Wb71W7zdDaptb5N33KqIjf8AA/79MiRbRInV9q/9911HhWwZ50Vdszt8+yuXtk/fpuVq9N8E2f71F+V3/vp9+sKhtT+I9W8Dab5Nqjbfmb/Zr0Kws2h/u7KpeG7Bbawi/j2r9+uos4Vhifaux3/uVwSPSiENn53y/cVK0kuVT91VdIdi+Vup6TKn8K73/j/v1JuDzb/m/u/x1XmRU37t3+/TEuf3v/oNRTPP5vy0AG/5f9bvp73PyPu3f8Dqjvbc7bqz7/VVtk+Ztnzffegs2/OVIk+ZUeon1JUi3NL8n9+vOtV+IVtZukcX751/uNWPDrHiPXm2r5em27N990+fZ/foA9Y/tuDbu3Rpt/jdqqf8Jbp+7c06v/sVwT+HoLbZPeXzXP8AedPk3VLDc6HbPtaJndfvP81UZ8x3D+J9PmV9svyfxUz+3tMf5ftMbpXO79Iv2+WBX3fwbatW2m6ff2+5raNNjfwUcocxpzTW1zv2uu7b8r1Um0re77ZfvVSufDcDy/upZLZ/v/erFm/tzRH+Wdb+KL70SLUcpcZG1c2Hkr838H3XqJ02bGZ/n/v1Do/iGK/TypV2P/crTms1m+b+/UmhSR2T+HeyfJV2GZnf7u9F+Sq80O9vm+4jfwUb13u21vmqCjVtnldEXb8/9ytu2Rd/3axLZ/ufNsT+GtWzSXd/fiT+PdVgbdt/Av8AB/cq3D977tUbZPnRmb/gFaaJvZNstAAkO/Z8rf8AA6t+SyfLt/30o8lUT73z0532NQWNSH/aWmPDKmxv9r5al37P4d9Nd22pu+//AA1AFHUkXzfm/u1jv/A/3P8AcrYmTe/zfwfx1lXL+S38Ozd81AGe6Lvf/wBArNuXV9+1f+B1auZt7Ov8G6q720c33vkdf79BBSe2+bd9zc1PSwldH/3q0vJWFU+7UV5eQWcW6Vl2L/HQBXhtvn+ZmTa330qV7+zs4naeVU/23rl7nWL7VZXis18mJPvO9V08PLN/r2Z/729vv1ZJ0s3jnTLb/lqr/wC41RP8UdMRfmZnf/drP/4RvSoURmiXf/fenvo+kbf+PaJ9tAuY0LP4qaVcvuaVoXX+/FV2z8f6ReJuW8VPmrHubDQbzfus4P8Aa2LWVeeCdBv/AClg+RG/2vu1Y/dPQ7bxbpk0qbdQj3v935qv/wBpKn/LddleNX/gm503ypbOdXVW/wCWX8NNttevrO62+a292T5HqAPZXTfs2y/P/wB90bFdnVm+5XFaP4nZ3RZ42T5vvp9yultr9ZvmX+L+NKANLZ/d+7SpDv8A4fkqFJv7v36e77Iv4t71AAjojvuX+HZQ774kX+Cq77fvbtn+/UMN+szIq7t/+3QQVb/TVm81f/HK4zUvDETxO2359+//AHa9I8nej/8APWsq/hXe+xfkb5WoIPKptKW22L8tcP4t0dkif/Ybf8le1arpS79235P/AECuK8Q6PE/m/Kv+xsrWMjOUT5316H7NdbvuPWFM+xUX5t713XjDTW/fNFFJsX+B1+/XDzOsyp/B/dr0qXvnm1CawT50Zvk/4DWh5zTRJB/zy+7WZC8sKuy/wVp6DZyzXW5v4Nv/AAKrkRE62aHydOtPl++vy1S1WZXXyP8Axx6ta3N9mit1i+dFb+Cs3Xka2lhZvuN8/wB2oiEjlLyZYbhF3bPl+5Utt/rX/uMv96qWsOv2pNr/ACf3/wC9UUM2xnZvuf3N1bRiZjtNm/0rcu2b/fX7tel+Hof9KtNrbEVt/wAleaWH+v3bd/8Asf3q9I0d2s4oZVXY+75neuaqdtI9Ytvnt3Vv4q+0Pg5rDar4N0Jmb97FF5Tb6+MrPdDZoy/IjLX1b+zrDOnhyWzZvniZbqB/9iuOIV/hPeNNf/RX3/Pserdt8kTq3zvurM0p2ed/l+SdfNX/AH60Jnbzf7m7+5XQeaW03fI235Fp8LrC6N99G+8lQ+c3ybvuNR5O9H2/c+/QQWEhX96y/c3fNUqbtu7/AGtlQJ8lvtX5/mp29dq7vv1YFjYrxbkb7jfNT9jOjy/wPVbf+6+X7lL/AK75d3yP/BUAWP8AXRbV+R0/v05E+RNqtUTzRIqfNsf+/QjqiptbfQBYSZtqf+gU/wA7ZLu+5s/jeqiXm/eu359336l++ifxv/vUAWEdfN3tt/36mebZ9xvJT/baqnk/Lt2/7dP+595fufx0AWvO2f3aek33NvyPVeGberr/ALVS7PkVv4KAHo7JcfNVhHXd8vz1S2N/B/4/Ur/eT73m0AWE3fOzf991K/3/AL336iRF3v8A3/4vmpjpL5r+V/eoAsb18ryl+/8A36fsVG+ZvnqvC+/5fubW+5T/ACW3+av96gCXfv2RbW/3EqVEbci7vk/uVXTcku7/ANDp6O38TfP/ALFBBL82yVqE+SmuiJv3Nsd6Pl2fL/wGgCXYr/eb5KZsb5Fl/vfLRD/H/wDFVM/8C/L9+gBn735Nv3GqwiMmxqiR/m/i+Snb/nf/AMdrTmAm8776yr839+mb4vutu+Sjf9/5l3/7tMSb5KQD33J8yr/vUQ/Om3cv+5TPlT+9U2xU+8n3v46ABH/i837v8Gynb9/y/wAdRO7JL83yPT9/ksm7c9AB/utUN4jI3yfPT0dfn/8AHafs+Xbu+792oAqWzsjp/f3VobPk+Zt9RJD5PzVKj/3v/HK0iBF99du379D7fvfLsVql+VN/9+hP3Pzbd+/+CkSNdFSX7v3/AOOnfKmz+NP9umfxfMvz0+FP3Wxt3/A6gB+zY6bV31L9/wCXd92ok+5Q7/f/APHaCh3yp8zU/wDubf8AgVRfcbdu3p/t05v4/wD2SgA2Kn3fnf8Av0133r8v/fFO2b03fNUT7d7/AC/PQA9PkT+Lb9+mPN8/y0fK/wDD+9SmOi/JtX56AHptSLyl+/RvZJUVaE+f7v3/APdp6P8AN833/wDbqQGbP3v+5/HTUf8Ai/iqVP8AW7fm+99yofmeV9u3YzfcoAHmX59zfP8A7dCfJ92npC3935P79PKf3l/74qABH/vNsodP4vK3/N/HTNi/P/f/AN6iGZn+VV/+xoAldPv7X+f/AHqE+T7zb/mp7urr/c/2Ki+VPm+bZVgOT50Zd3zbqE+Tf/sUI/3922mpNv8Am++iUAGzzlRfuf7dM8lkZGb503fwU99ybJV+/Urzf+P/AN+oAi/idlf5/wDbp38Sbv4qNm/+H7lH30T5f+B1YDfuMm1W2UbF+f5qlfb5X3tiVFsbb8v391ADn+cozU3Zs/20f+OnJ8ny/wDjlLMjbEWgCF3+9/fT+NKeiS+V8336N6/d/jSnP91t26gBu/zvlb761Fsbf/DsqWFFhb71D7v4vn/3KgCHZ/t/JT0TyW3bt/8AsJT0RXX/AGKZ9xfvVYB8u19q/JR9x3VmbZTN/wAm1ZV/75pXdYf3X9z7tACbPk+T+D+/TXf50+b53/uU6GZ3X+/Uz7X+78lQBRSZZon2tvTd8rpT/lf+Lfvb79Zmm2DWbS7fk+0NvatB5t7bV/hr0CR/7qFfk+d91HzP838FM+Z3Sjzv9r5EoAH3Ps2/cem/f3/LQ6b1oT59/wB1ESoAdlv7lCfe/uJR99Ebd86N/BUyfIm7+/8Ax0AMf7399H/jemInkv8AK3+6lHzfwsuzdT/J/i/2vv0ACOz/ADN/DT/3vyKu7Z/cpj+Umz/x6nu6wxfN/wABegA2L91v71Q7Gh+f5f8AgFD/AO09Du2xP7/8NAEW/wCfd5fybv7tMf7+1vk3N8tWIXZF/e/+OU19z71Vf4v46AHI8qbF3f8AfFGxPvUIjfJ82z/cp6fOm7+P+49AAkOz5t3z0/8AubW+Td9x6EdnTdQ6M+z5qAHO6o33aid/7/8AH/BT9/zfN89MT53/AL7/AOxQAfL96X7y/wAFP37H+Xduod/lTau/+9TPm+6v399AAn97+PdTNm+X5mX738FP+ZEf/a/go+58u6gA+438P+/THf7u3ciUedsi27fkoTd/E/8AFQAPD8vzUf7S7f8AcqJ3+d23fOzVLsZPvffoAETf/DRvVGRf46fv+X5vneq6fP8AM33/AOKgA3/M/wDfof59is2/+9T9mz+Kjzvl3L9+gBnnbF+Wn+TvVG/jpm9v4l+Rvu0b97fxJQAzZs3su3e/3qflv7lPRF/u/wDfdMT77/3KABPK+fcvyf3KfsX5P4F/uUx9qInzKm+mJ8iP/tfwPQA99r7/AJVo3rCqfxvTEeL/APYWjZ83+xQA/wCV4t3+1THdXTcv8LVFN8+xV+R6l+5F/c+b5qAB5lRPmVn+aovtKu77VbelE1zFbfe+dF/uUz7Sz26My/6O/wA/yUFFd5pdj/3N3y0QvvV2835F+9TX+d0+bem75tlHzpFL5G3zX/grIAmdXX592z/botpv3UUX36ZbJsi3S7kdv4Klh3PK/lRbEqAG3MKzN+6l3v8A3H/ipkPmo26Xb8jfwUX7rCnnqrbN2zelMhuWf+Len32oLJt/2l/m+/uoTcjPt+fb96mJ8iv977/y1KnmvFF82z+8lWAI7PKm5W3bqim3ea/zKmz+P/2Sn7Nm9t2yq/zbHlZd6fw1qA62vN/yxL/vVYSHYzs376V6z7B/O37tyfNV53+XarfO33XrIgd5zOr/AC/I/wDcaonh3y/L8iIv3KYlt5yPvanu8XyRRff/ANugCo779/8Af/uJQj/I6t/3xTLn7zqzKn8CulNdGT5W+f8Au7P4Kgsl3+dvZVX/AHHqLY3mp8uxHp8yeSifNspkz7Ef5P8AgdABMmxkWJdlMdGf5t3yL/BTfJbynlX5Hb/apybkTb/H/wA9XoAHdXt0Xavy/wAdFm7PFE33Kr7NiOqtvdn+/wD3afCmyVN27/ZStIgS7/k2s33W+bfVK5TyZ0i27E/vvV19sMSf36yvmubh9y76QD3uWRPK3/Puq1Zo3lbVXZ/v1SS2lR0aT5N/8D1dtvup82ygCaZG2fMy7KqPum+WX+H+OnfMjvtappnZItrOu9q1Ai+bc+1fuUz7lHnLDFu/ipjv9zd99m+WgCJ03yvVSaZUf/Z3VedH+9uqpM7I3y/Ojfdd6AHo/wB9dvzU592z/Py1VT5JUVm/4HVh/nRF/gVqAGffdty0x/49vyUedv37aam503MzbP8AdoIHO/39q1Enzp93ZRv3/dpk25Ef5lSgBrvvd/vbN3y0O/kxbv7tMTan+w/9+ovOZ0Tc3/AKAJU+REZqidGd/u7Fpz7v7y76ieZvu/cT++lAAn/AaYj7E+bbsen7/wCL5Upk3yM7bqCyJ9235fuNWfrD7LebbtfYuz5K0HfeyLt+9WVrH/PJf45U+esi4lG8mb+zn2qu/cm1K8a+M1/LbeH7i281d6s7sj/3q9o1iHZL8u1Edq+f/jTfxf2NcTyyq7yy7G/4FXPI7KZ8peLZldXb5fu/LXm7w7HaXzV2fxbK77xhMs1w6xRfJ9xkT/0OuBeZfn+b7n/fFb0zaqZUz753bbv/AN+oUf53Vfk/3Kfcv8zsq7EqvbJ9xW/vfM/+xXXE4JG3bebNa+V/z1b7+3+CtjVbxodOt4ImZP41f+CqKff3/wB3+5UV/ctNLbr837pfv1ZBUudz7F/4HUT/ACS/8C2fJVtIfufxy/7dQptdn27X2/31+/UlF6zSKGVF+/K/3kRa9w+EuiN56zttTYqbUrxzRE86dpW+/wDw76+lfhdpu+182VdiL86vXLVO2hE9Ft4V+T5f4vl/2a2LZNi/L9+qtsn3P/Q60kT7irtrgkd8YjX3Pv8Am2PtqjcuvybXq2/+tRlZd6P9z+9VS5dXZ/u/981JuRff+bbUVzcqiv8A+h/3ac+1K5/WLxk3+R88v8NAEGsa9FZxO7/In8Nef3Opan4huHWLzIbTdsbf9xq3bzR5L9vNvGbZ/wChU2/vLbR7Xc235V+X+5QWZ1h4esdKX7TL88r/AHndaz/EPj+202VILZt9xt+VIa4XxJ42l1Kd1ilaGJG+VKr6P4Yvtb2S2y7Iv4rh61jEzlI0NS8VSpbvPc3i+azff3fOlZkPxL3zxWlnBPeXbfJFFb/xU/4neCV8PaNZMzec7t8zotY/hXxJP4Mnt77Sltnlg/glX53rpjE45f3TpfEOt+LPCWkJqF5otzZ2krfNNN/D/wB80/w38SPEOq2TtZ6Vc3MVu+xpUqv8RfjNP488IPp/2b7NK8q+eiVg/D3xhrWg27/YVV7RG/epN/FW/LEx5pHp+ifFpIbq3ttQ8223/e86u/TWIL+J/Kb5/wC+leKfELWNK8W+F/tK2zWeqpKiK/36qeA9V1PQbWJpWaa0Zti/LXNI6acuY9k1KzW5fzd373+F6n0TWJ/9VP8Af3fff+Ja5+z8QwXlq86y+cjfwbqt2F+j3CKzb5f76fcrlkdp1s0yvF/c+b7lV3fY33qlh+dPufPTXhZN+35ErIodbXKpsbbv2Vu21yzt/s1zsO3dt2+S+75t9bWmzTozvuXZ/FvoA6i2mifZtXZ/ed60EhZPutWVZ7vkbb/33WxD86Jt+5QWXU+fYrf+P09If4m+/TETYnzVY2Mi/wDs6UAV9jfPt/vUvk+Sn3fn/uVP9xfmWmu/+y1AGVcuqL/sfw1z1+7O7/3K27/+NmX77Vz947PK+35ErIDPuXWGJ9rbKiSbYny7X/20ouXXc3yrv/8AQqz7l2+RvlT/AHK1Au3Oq7F/hd2+7WE8LX8vmz7XRm+4n8FW/szTOksq/Iv3d9YmpaxE8qKrful+8+6rINNLyKH5YIl2J/cpmpa8tnAjTt8n8Ncfqvi2Cw+WD77/ACbEauP8ZpqepeHPtks8tnbo2/5/4q1jEiR0epfFGLf5FszXMq/wQ1ymsfEjXtE+zy32lT2yXH+o3/Ij1y/hvxO3gy/+02ywX6Ssjt5y7q0/ip8V/wDhYtnZRRQfZkgXe6P/AHv7ldMaUTzalQ6XR/EnirXtOTULbSJ3sn/jiWqU3jyKz1FLPUI5LO4+7+9+REqp8PfiprXhjRrRYoFmii3bt7fJsrV8eeJNI8c3umX1zYrDLErJKn9x/wC//wDZ1fLEiNSXMa2leNpbb5oJWvImb7m6uotvFum63+6vrNrOV/43+fZXk/wx8KprF/rFtFO2xX3xOjfwVd1uG80Gf96zbE+7NtrjkdkZHpr3MmlS7oG+2WW77/8As102iaxbXiI0DLD/ALDtXlPhjxtB/o9s8qv/AHneugfdYSpqNiv+j/xp/crGR0xPY7aZdqf7dXUffv8Am31w+g62l5AjK3yf3K6iGbY+3ds/u1gWW5ofufN87/wVXhsFSd5P7jfcqxv3r8q062tmTezN/t0ATIn7373/AAOmXNtvXcv3Kl++25fkp+/5dq7v+B0+YyMK8ttkW1v4a5LVbDzovm/g/uV3tzDsldvuf7dYN/Z/Ou7591XEzkfOvxC0pkt3bb87/I+yvH7xPs11tban8FfSvxC0dfsrq3z/AHtrpXzvqsLJeS/x/wAfz/wV6VCR5tYpfaWhtXXb871q6PMttsZl+R0+Xe2zbWLD89v/AMD++9WJpme3Rvlfb93fXZI4+bkOtvH86K3VW+833Kz/ABDeffgl+eW3+Sqltfyp9kZtrsrLU3jxESWK5WVU+0Lv3pRGJfMcjc/PLL8rbFpUmXyHb+Ood+/5Vl+//co3/Lt+XfVk8xo6b9/5f7qV3mlfPYbf7rb/AJ64Kzh2Lu3fO1eh6O/+jvu+7u+b/armqHdSPUtNmWbSYm3fw/x19Mfs5eJ2/tHRLFvuXVq9u3++v3K+XfDczXOk/wBz5vv17F8ItSbTb+yvFl2Pazq+z/ZrgNKvwn2Kj/ZnSdW/1Uuxv91q2HeXZu2703fLWFNuey835dkrfwVsW0zPEm77/wByt4nkyLaOqS7dvyNTvO2M/wDceqqfOm7dv21K/wAiJTILHnMn+/T97Pv+Zdj1X3/xbacj7Iv+BfcqwLexXR0VvuUfcfb/AAJ/HTIdzy/8s/l/gejf9/d992+5QA9E379v3N1S/Km/cu9938FRI+xnX5kqw+7Z/sbvv7agB8Nyr/3vvfc21K+6bzV+5tb5kqLzvm3L/wCP0ze7vubd/uUAWE++n9ynpMvmvu3VX37NjJUuz7+1vm/2KAJdn8X+1U2/5/vb0Wqn+pTb/G9O3/vf4d/9ygC2iMn3l/4BT3/fRbt373+FKru7On3v4vlqWHajPuZd+75aAJkeXbu/jX71G/ZKn3t9Hnff+677qcjrv2f3/u0AH33+bb8rffqb+5975KqIn7x/m/iqxNNKmxf46ALE3zo/y0x4f3SMzNvVtlN3t8+77+77lOTa67qAHun735tz/wC3UrvLt2r89N3tNA+7533ffqF3byk+b51b5aAHvDv2Kq/P/cp8L7Nisu91pzv50vzLsdk/gpr7U+83z0ASvcr91v7336Pl/h3f77tUTw/Nu3b99CTOkvlbdm/7n+1QQWHm2bP96nf8CpsMK/dZvn/26B996AHblp77dn/Avlpn36b5Ox/79AEsz/ukbb9+jYyJ83/Aae/3P4U/2KPuI/zb03UAMR9jf3/71PdPmfa33aPlRvlof+BmoAdvX+Kon/u0ed+92/wfw0I+/Yn8daRAl2fuv/Z6N7bv/QXpuyXd/sJTndn+Za0JHo+9/mamPN5P8X/A6E3bvvVFMivF8y/JurORRa+/s3fcSl3ruf5d+7/apm/yU2/wUPMr7P4KzAfs2U5HXf8Ad3pTdnyuv3PmpkKbN+77n8NAD96/7Wz+5T3T5PlqP7i/d+61NeZtv9x/4aCR8ySu6srbHpzv833f4qanzvu3Ub2R/moKGb/4dvz7qf5LeU7f7VD+bu3Ku/8A2KJk85F/g/2KAIdku752/wCB0/7julOdN+zb/uU2b7+6pAHm+Tbu3/NTNjO+5V/ioT5N/wAtCbUR1Xc7u3zUATeSyb/7lCfuU2fc/vPR9xd3/jlH+1u+/QA5Hb7v8CN9+h9u51am/c+Xd/wOnPtSL/e/jqAD7/zfcT+F6bv2J/6DTETeu3d89S/31o5gD/vqoti7vl3U+ZF8pP3uynQo235aACH7j/NRsRF+X5E/uU2b/Z+/uqVEban9/wD21o5gB0XZ/t0Jt2/N/epqbn+838dMeZv/ANigBzv8ybabv+4zNs/vUyHcn/2dS/8A7VWA3ydifL99/wCOkSbf95W+anv86bqN7Ps3bqAG7Pm+Xdspn32fcvyUTPsdPm+T/Ypjoqfeb+L+CoAmT/xymTbXX5loSFU3/N91v46P4flqwGbPu/MqJup8yN8/9yh/9ajNR/tfwUAMR1fd/wCgJUyTKn+5THT+79+j7i/N8j/7bUAV/wCFNzfJQ+3dTNkX+tqJ3bbuX7ldpJM8LPs2/cX+Ck2b03S/98U93/utvpm9fNRpZdn93/aoAEhXYn3vm/uUf3F2/wDA6meZdu1fndm/u0z5Ufy9rb2qAGeSuz5vkeiZGf5lZvkoSFk+aVt+37qU9IZUiRGZfvfcSgBjpsi3bl+b+CnpC2xNy/f+f/comtl2IzNs/u0y5Rt77dzpu++7fdoAe6LvRV+9/FUuxYfvVEibFTav3aHf+Jm+egAdNnzbW27v4KZs3/dp6TbF3bW+Zqfvba/y/d/joANi7G/j2/wU/e2za3yLu+anedsiSq7pv+b+OgA+V0f5v4vv09If7v36ERdlDzLCzq+7/gFABsdE/wBv/YpmxZv4d77qEmZKlfb96Xd8zUARImz5fvvup/nLCrqv36h3/M7fwbqm2RPv2/O+7fQAxE2RfeX/AHKl3sn3vkf+HZUSfff5l2UO7ebtbc70AMd1f7qs/wDuUInzP/sVM7/Iny1DN93733G+ZEoAaly3yNt/4Bto3/xRN8lO/dP80rNRsidfloAbv+b5tuzdTn3yf7fzUfKn3l+ehNro/wDfoAb99/vbE/v05/ubVprvv2K1MR2h2Oq7/m+5QA/ztife+f8AuPTN67N9PdN6JuXeifdodGSKL7uz+5QAz5t6Ku6no9M+ZPm+5/sU/wC/8v3Pm/goAY7xb/lXf/eofd/8VTH+RnZqmfa/zffSgCF9yN93fR/cbdvodP7v975qPv8A/wARVgCbU+bbv30TP8v3fko3s/y7dn+xTfO+43yotQAb1T7v975t9Do03ys2zZTt6eV/t7qimRpvlZm2ff8AkoAP4vu/J/fo3yujttX/AIBT0eVE/v8A+5UP3Plb5NzUFFT97NvZtuz+FEqLfvniZm+Td81TP/Ht3IitVf8A2vm+eucC06fvXlZv3X9+qqP8yfvdiN/HUrurwOq/P/sVXRG+dfuJu+VKCy7Mi3KIrKz26/elpqPFC235djUPM3lPAq70Rvv1DZ/6TL8y/c+SrAsWybGdd3+tb5XqbevzxRL8+7+Oq7/JAn3t+7fQkyzbF27HagAmRk+VvvtVd9rxPt3bKlR2e63bfnofbCr7lb5/u1qBUTd8jbt/97fT/OX5Nv8AeqKbc9x8q/K9FtuR9rL/ALtZAXU2utH+yq/xff31X3xIv+3u+5UrvF+6+VnT+5QQVXRU3/dd938FO2M7bf40/gpt4ioqKvyO7/wU6aFUZNv8P8dORZFczM7OtMd9iIu1pv73zUrpEku7/apj7Xuv3X3KzAYj/unVom+98vzUInnRfulZHqXYuxP7iUx0bY/zMm+qiAttbM8TruVNv9+iGHYqKqs9x/FRZ/wLupm9kuH+be+75f8AcpgS/wAG37n+/We+/wC1Iqr/AMD/AL1Xrn/Vbfl+9VGHzdjxN9x2/g/vUAPmfZLErKzt/DvapX2/JF9xN1V7nd58X9z+J6fv+bcy/JWoD0T5/wC+n8Py1C/76VG3fcp+9kR9q/PUVy++B1X77fd2f36yAdv/AItvyf3KHfe/71fkT7qJUEO6G3iWWVvNT+Cnb/v7V2f79agMeZfmT/a++9V7lPnT+CrD7X+79xaqzfJsX+OgAT7+1m+dmqV32fLVSHfvdv4938dWETY/+3QBE/yO+35P9unb/lTbUT/c3f7X96m72T/c/h2UAO3t8+3/AIFTX2pBuaKj5E3qvz1C7tM6KjbP71BAb2fZ8uym/L87N8lMT9y+5mbfuo3s/wA23/gdABv3/My0TI29Fiod/wB7975NtRTffTazfM1BYb1T5El3vupjzb/lX/fZ6Y/7mLd/G9NR2RP9v+H/AGqUgHf677zfP/DsrK1VP9Mt1i/vfNWn9pVNkW75v92snWN3yN9z+9WZcdyl4t+SLbF8+xtzV87/ALQG6Gwii8pfKaXe3/slfQs3+k3kUDf8vXzvXzP+0JqTTatFY7vkilbd81c8jvpfEfLut3K/bJVZvklZ/nrj7n9y9wzMv9yuo17b9tdk3PtZ/uVzlz/pNnKzfJcf7v363pm1U5+53JF83yb/ALtRaVt3u23+L+OrF4/+j7V+/wD7b0yzh3siru2bvmrriebI05rnyU3MypF/femQvvleVtyb/uo9V023N66y/ci+9T7OZrmV/KX5E+7/ALNbEF15tip/f3ffpqI3zr833/menPDvuP3v++qf36sWcMiIjP8Ac2/LWMi4mx4bh33UUDbU37HV3r6o+G9n5Og2+5vuLXzb4D037ffxfMu/d9z+/X1l4Vs1ttORV+TbXDUPSpRN22T5HbctXvmdP7n935aIU2bG+Wkf7jVzHZGJVm2/3apTfI27+Bq0Nn/2FVH/AI9y/erE0M+527XXa2//AGKyrlFRXlZtmz+/Wxc/Irsqs7/365LUkvr/APdRIsMW7770FmT4h8SW2mo7NKu/a/yJXkWqzah42ndVVktEb5U/gr02bwl50vzbXf8A2231saboMFsqLtX/AIB8lEZFcp41D8Otkvms0k395Hr0Pw9ctpVr5HlKluv8G2u6/sFngdlVfl+6m371Ps/DDXnyyr/3399K15iOWJ5l8VNNl17wk/2GKWa7iZHVEb+GvGP7E1eGXymsZ4XZfl+X71fXlt4Pie4fcsron/AKJvD0CI8UUHyJ/s10xkY8p8ZX+j3NnvbyJf8AaR1+7TvDdtdbZVWCf5/49tfYCeGLOFX3Qb3dv7tCeErOaJ9sUabvn+RafMR7M+XX0fU5vKX7Hc7/AL/3a918H+G4LPwQn2xVmllX5v76/wC5XV23hiK23wbl/v76im0HyZdy/PFUSkXGJ4l4h0Se2lSW2naHY235P4lqtoniee2l8i5VUli/uNXtdz4Ptnbd/wB8fx7K5bWPhXBqrSt/Hu+Z0+SsTpidn4PvIPEmkRXit/vIlbb6VsrzL4aJc+BteezuZ/Osp/8AZ+49e2zWHnI/zLs/v1AHGTabvlVZf4m/77rYsIdifM3z/wBzbUr2a+bs+bzVrQhh+Rfm+egCxZ7kT/Yres0Xbt/grMtk+X/7GtWz/wC+E3UFk3ktu+b+Nt61a8lX+79+hvn/AIfnoh/1v3m/36gA8lU/h+R/43/hqrcp9/a3/wBnWq7sip/frHvH+/8ANQBj3iff+9WPcwxeU+5q25kV3276o3NssLP81ZAc1c2bbk/dfJViHQVTazLvRW37K24bNZk+7vd/79Y/jbVW0HSXggXzruX5IkrUDhPiF4ztrPfZ20q/aH+981eW3OpavrEssVnYz+Uv/LZK73w98N5ftD32qqtzcStu2P8Aw12th4b2bPKiVP8A2arA8l8N+Htl4n9obpk/3a7Dxnpttr3gi7trX5JYl+VK7qbw9F5TqsFV5vCsUK+erfOn8CVrExlE+Tf+EM1BLXd5Db92/Yi1zmpabc20rxfZpEfd8yOtfaCeHovN3eQr7/8AZqK88GLeS/vYIJkX7v7qt+Y5pU4nyf4etrxLB9ttLsWX7m2tKbTdQmV44IJU3/dd12bK+prPwZp6KjLAqbP79aEPhKxuYn/cbF/i+WjmIjSPFvghoNz4bg1CXUFWGWf7qf7FdH4nhXXrB4Ggr0P/AIQ/yYtsS/J/feqn/CJtbNu27Nv99a5ZSOmMeQ+db/wBeWG+W2+dP4k+5setjwZ4kvNN32OoRNDF/E7rXttzoP2neu1awrzwrBeROrReT/dTb/HWRsUbCz2bLmxl+Td9z+7Xa6bf+cqbl2N/criLDR7nR5/lVkd/4666wuVm/wBfth/3KyA6SH50T/aqxCn/AHxVGzRv3X9ytOGHe/zUAP8A46enz/8AfX8FHy+b8zf/AGFO3/3VoJIprbetZt5bfIi1r7P4v++aq3MO+tTOR5f4/sF8hfl+T+//AH6+YvFSKl/8zMnzfcr7C8VW3nWEv9/b/HXyv48s/J1F1X77/P8A7ld1I4K8Tz902P8A7e6r3yvEny/71MmRfkZWX5f4KZ9x0lVa7zypE1z5qIm1V2MyVY1KZb/SUXcz+U38dOhS2vLVYmZkdm++/wDC1Z0ztbM67t7L8i/LVkHPTfJ+9VW2M38FM3s/+x/wGpXud7bvv7v9qmp87Iu3Z8336CzdsIdkUUTbXf8A2Pv13Ggu239199Pk+euMtoV8+3Vtyf3t611eibUvPK/8crmqHfSPTvDb/wDEueLaqbf4Er0/4Xbb+8itpW2NL92vJ/Dc37qVVX5/79eh/DR5U1TT5/8Allb30Xmvu/grgOmXwn3F4evPt/heJZW/erFsrT0q58lU8/bsf+OsfQdrpqEC/fil3rWrpv8ApMTq336uJ5UjWTa7O25vn+erDuuxNjVmfNvVovkdW+ZKt+crujVqQSo6ov3mqX7i/wDslRbEdfvU+Haife3ptrTmIHff+ZfkepnffKiv9xFqvs/dbvubqc/yMm7a/wA1HMBN5zbk3VL9xvNZmf8AvJUT7ndP7lS7Pl3M38VZgS/xJ93fT9/zvubfVdJl2Ov+19+nzJ8iLt+egCxNu+6v36If9pfn/wBiobaZoX2qvz/36m379+7c/wDsUAWE+dP4d/8Aceh/4GWmbFRkXbsej5k+Zp12f3NtAFj5vu7f4qPl/er9/wCaovO/dfN/F/tVKn3PvUASp93b/BT/AJvurtRP79V9/kp96np97d8v/A6AJXf77Nu37qldNmyXc3+/Vf5fKfb8lLC/k26Kqs8TL996AJ9+9E3ffZqsImx02/8AAqr71ht33bn/AIaERt6Nu+T/AHqAJkfzt67/ALlOf99s/j2NTdm/5W+T/cpzzeTL83zuzfwVID3/ANanzfN/cqxvV96/x/3KieFvN3f5WmImxHXd8+779UBK6fuqE/fRI23Y6/36b/Fu3fxUbP4Wb7jfcoAY+5JXb5nT/eqVLne3yrv/ANijf8v/AMRR/wChbqAH+dv/AL3yNT0+dN1M+VN+3+F/4KHdt21fnSgglR9n3vnf+5T9iu7svz0xH+dF20PM3zbVXZQBNvXb8v8AwJ6N6/8AAKhT98n8VTJ88X+2lADHp6f3fuPTH2vs+anvth/i+f8AhqwHJuhfY2771PdPO8rb89V4X853Vv8AgNSu6u23+NKCR/3PvK3+1spjp+9/2P79NS5VN67W+9Tk27fmb5/9unIBvnM7v/H/AOy0We75/N270+7vpyO27bu/3UoeH53Zv+A1mUPmdfn8pvm3U9N3yfN/DUOxk/3GoTd8/wDsNQBMm/8Ah/8AH6Pm8r+5Rv2f7lOd/m2/c/26CQ/h/wDZ6E3P8zfcqLfsb+4lS7PlRt1AA6Mmxl+/TUf+FvkenJt2/N/eo+VP9ayum6goIUb7zN977tNdPnTdu+9TNivvVWZ/9yn7Nif3/wDbepAPLX7u2h0WFf77/wB+nYbZu+/81P8A4P8AboAi3/O6/cp33/mo3q/97Y38dCPs3/N8tADZv4N23f8A3KP9n76LRsVN7K1D7Zt+2gCXfv2Ku6ovlRH+Znf/AGKd5Pybv7n+1Qifxf7VQAPCs2z5afs2P97ZT3f/AL7pmzevzNRIBvzf79J52xN7NQ6bNjfcSmun8P8Ark/2KAHb12blqJHbe7S/In9ynTTbPlWl2L5u376ffoAEffs/v075v4l/8dpu/e6Ov96nPuT71AEW9/T+Knpu+fb87/7dCIyJtT7m6jzm2Oq/3qAGTPsXbtb5qa+532r9/wDh3050Z22tQm3zdv8A4/QA/Yrs7VCn3P79P2b1+Vm2bqY6b/u7t9EQB33pup6P5yo1Gxfk3fOn9ymJuRvlX5KsCZ3bbs2/PUMyedsp+z5NzN8//oNM3/L8tAEXnb9nyt89G/Z8vlUTI277vyf7FH/bL/gD11Eh5Py7/wCCmIm/f/vU993++lCf3dvybvmqwBH2K/ys9DzRIqbal2LtfypfnX+B6a9tv2bl/wCAVAEO/ZsZvnd2oR97O331Rvv0PZ/L91nTd8qf3qbDNFveLc3y/wACUAOebe6fu96VM7+cyM33/wC5TPmT733Kif8A8cb+/QBYTd/zyajZvWnI7fwy/J/fehEZPvLs+agBqJ8vzN86/cpj/c+Vv4vmom83+GnomxEbb+93UADo6fxK6UJtd/m+f/coebe38X+1Qm35F3UAM+X5NsTfe/vU/wC//F/wCnb/AOHbsf8AuPUW/e23aru/8f8AdoAf8szOysyUP93bu30TO0Oz5vn3Uzzld32/I9ADIUV1/wCBfNvp7v8Af27X3fx09E/2v96mPsmf73yf7FAAkLIv+xupmxEfd/A33Up8KMif7H+9TdjQru20AMTfu3U50Z33eVsdvvfNU3yp95vn/uUxPNffubYlADE2pvX+7T9iv81M/hdpWV3/AItlN+ZP4W2UAOdFRnb+9/cpqPvX5v73y7P4KYj7/modE+7t3vQAO8SO6t9//eo+5v8A9v8Agp77kbdKq+b/AH6PJ/dJtX+L5qAGQ/eVWb5KPJZ5fvLUv3FdVXfv+9UUKLs/291AA+3dtb7n9+nvtf5Wb51/jqHzmhZFT7jN/GtTfNtdvl2bvuUAMdP733/9ujY3/wBnT/l+63yf79MSHY+376UAMT/a/io2fN8tPfc6Ou1X/wDZaHTYif3/AO5QAJ9zd9yq8yM/71W/jqV/9V/fR6a/zxIv8aUAGxdyblbZ/Fsp6P8A3W+9/fpnnN/F86f7dMfa/wAzfIlABv8AJfdK3yJVe5fzmRl2vVh5ot3zNvT/AGFqKbyoYn2/PWciivvZ5dsXyf79VN6/Pu3VYdFd9yq3+/uovE3+VtXZ/erMsJpvOT5VXf8AxbKN7Om7ZvSmJuSLdu+/R82z5Yv4vv0APtpmTesq/JUW/Y/3dm+nQzfvXZfnf+49V0m+f/VL89WA93Z3T5f92n/Mnzfxv/BQ+3YjeVv+bf8AJTHeXZu27H/i+b7lagWEmlRH2/JvqK5+dkbds2NTPtKoibvn3f8AjlP8nfF95UrICWa5iffti31Em3fFu+R0+9TLbc8rxf3f46JkkeVJWZdq/wAFakA+3d8q/wAVGxd275v9ymO/zIqrvp77t/8AcrIsY+3c7Mv3/wCCopk+X+Lyv4tlFy8rv/E77qPOZ4k+6j7vv1ADEhiTf/cX+N6iTajq23/7KrDv52xlbeit/BUXyvLLLt2J/DQA5HX590nyf3KEdZokXd/33TdizfNtZE3VDMizP8v3vv0APhtpU3ru3pu+Wnv+5XdtVJf7j05E2Ltf5E2/K7/wVF8v3mVnRPnrSIA+9/mqpDC2z5mb71W3feqfNs/2N1V9kvm7f++nrQAdPm3fwbqPM/2f4qim3/aE/e/8Apn3PvN8+6gCW52v/wAA/gRqifbv+7Q6KiO38W6mfNCkrVkA/wDdP91qJn3uir9xfnZ6iR1f5ovnT+KpXRUi+Ztjt92tQK7uu1/K++zfK9RJuSV97fPUr/J5W1N9RPteXd/H/foAZv8Avbm3urU/5Xd2pj7U3ru+SiZPmT5WT5f4KAInTYn9z/fqH76Oy0XL7PvfP/uU2Z2dEZfubvuf36ABHba+37lO+4+5l/74qLf5O/dR53nJ/sUAMeb967fLv+5QibF/1v3/AOCoti73+X7tG/fKjL86UAP+Xem1fnpjv823+9T3+8/y1Xebe6N9zbQAyZ/mdfv1EnmpvVv+AvUvzbt23/gdV5pt7/L8iUAPd2RU/v8A9+szW5ley8ra2923tVt03ujK3yVUuU+2Nd/7C/frORtEpXNzvukuomX9xFsWvlT9oa2/s3xGiyyq920Hms/+9X1Hpqf8Sj7TLtSJ/kV/9ivk/wDaKvEufGF7c/ciii2Rb/7lcx2UPiPmzXnV52ZfkTd9xKxbl1RHb+N1+WtrUrlZndlZUrn79/3u3b8jL99K3pm1czd+/wD1sW9P9haLybYsUUDMkT/x1DMjeVuVvnT+5USJvi+Vt6O3zO9dcTzZEsP+k/ulZU/20q9/o1siWcHm/aP4tn33rPR4oYkVd3zferV0Gz8l3bb+9l+7v/gqyDQ+x77p4GVtny/PV10b7rfOi/wUTPEi/Zovn/jZ933KE3PLui/vfx1EjaMT0b4Uaatzeozffdvl/wBl6+pdKttlun+7Xg/wW01Xit2Zfk2u9fQdgmyJNy15tU9WkToi7Ub+Cmomx3WpXT5dtP3qj/Mlc51FfZs/3P4XqF4d/wDuf7dTO67flVv9yk+Xe+7597UFlK5tl2N975fvVj/Zldn3fc3V0boz7N33Kr/2aztu3bP7tQUYn2OJH+6uxf8AvuqqWCwyp5S7P9/566X+yvk+Z/kqo+lSv91f+AUuUCkkyp/31/eq7ZzLCrsrfPVd7DYu1v8A0GmpZs6J95EetAN22mR027vvfeeonmif5dtYOyVN67m+X+5Veabydm5m837lLmA23SBPmXbvohSJFSJtu9qwnvGRf7+z7r0z+0m+Tc3+9RzBynQPDbfw/fqo9tB975ax31Lf8yr9/wDv01L+5d9rRf8AA/79aBymk7qn8NQO6u23/wAfpmyV12sjfO1D2cqf7ez7tBIX9hBNa7miXevz79tbXhuZptB2yr+9Ws+GGV1fd9z+/W3YW32Oy8r5tlBRSeHfOm75P9v+5V1EZPl/j/v0JD8/3aupDv8Al2/O1QA2FNife+f+KtKzf5k/uVX+zbPu/fqxD8i7V3fPQBpv8n3W+ehNu/7y1Xh/u1YSFnf/AOxoLHzTK/y/3azLzzd25nXZWhcvsXctZVyjTJtWoAqJ/H8y1Sv3+X5V+d60IbbZv+bfv/gqGZItrt/6GtBZVs0aH5l+/trnLyFbzUXnnXznX7qf3a6O2dnR9v8A45VG501kuP8Abb599BBhTTeTKny/xVbs7xk+8tWJtN3p/qvu1DNZtt/i3rVgWP7SZJXXbv8Am+/SpcrNL8q/8ArMezn3Oy7v9x2qu8M8PypVe8B0aeQivK3yIv8AHU9n5U29lX7tcr9suYfll3fP/fqwmqtCqRK2+KjmI5TrXhgTZ8v3vnWpYZlRtu1dn9yudm1hrlYtsWx1aj7TO+5f9r+Co5g5Tqppvldv71ZV5Mvz7tzp/frPTz5l+Ztm6pUs2/vN8rUw5Svs+bcn36iewWbYzbk+b5nrTSz2PVqGzX+H+BqgsxX0fzovm+f/AG6rvo6/J8v/AHxXVeT8qbVps0P31X77/wBysgMzTbP5Nzfw/wB+tPyVTZ8lEKbNm5W2bal+Xavy/wDj1AETw/L/AA0xNyP822pfJ+981RbN+z+7QRIl+58q7aimT5WZfv1Km7bT02um7dv/ANitSTkvENtvtZf4K+X/AIo2Ev2+Vov4fvJtr6t1iH906/c/vb6+cvi0ipLLLKv3G+V91dFL4jiqHilzD8ryr9//AG6fCm9fKZd8X+xVub5Pl/8AQ6huYfJuNu3fC9erE8eRSmTyVT/aasy5vFdPmb5k/ufx1bvHZInjinb5W+49YUzsiIu75N1bGITf699v++tMhTfKi7vn3U9EZ2/+LqWz+e6Tavz7qJFxOjs932+JWZtn+9XUaVuS9RWX53rmYdv9o26+VXQQzeTfxMzbHT7z1x1DvpHofh6bY9wq/Ijfed69A+G+pLZ6XrcTLvfdFcL/AMBrzfR5tl7LFu/4Bt+/XYeAL+Kw1LU4mXf56smz+9XAdkj7w8H3kT3Vuy/Ok9qkqv8A8ArdsEWFH2/J+9rh/AD/APEp0Jlb79qn/fNd3bfuWu4m3OlXE8qoXfub5WZqlTa6/wC2tV7b54n2/f8A9uiF/JuPKqzEvfafJTdt3/NTkfem3/0Cok+d3p8L/O+75N1UA6H7m35dn8VTb9i/M3+7UPy7U/2Kmd/4Nv8AwCgCVN0zbf46fs3t8q/7NV/J8n7v8P3ql87f975H3UASvt3orL93+5Vjf9xV+R6q3PzsjL8iI1Od9jo235P7lBBZR2Rn+X/gdOTb9o+83y/fqJH+bd9xP7j0fcdP7lAFhPvP83z1L5Kv/DVd/uo1SujQ3TtF8n+xuoAfDu+dWX7n8dPfdtVlZd9Q/N8+5m30/wCR1T5vnoAsb2T5aeiKkX8L/NUP8W7+9T0/1Tr/AHaAJU2vFu/g3U+2dXT7u/a1V4d23ylb593zJUqIyb13fPu31IF77juu5d7/AMH92od7Wy/d3pu2U35vu/cdm+V6N++Lb/GjbKoCwnlf635U3U6Z9+1otuz7m96r+d/pG1vnRKsJtfev8FSA25fyWTcrTVK+5/KZfk/36ZMjInmsv3f9unonyIy/Ps/joAf8s29f4/7lH3Fdv493zUz7nzL9/wD2KY+7ejN8m9v46ALG9nVNtGz7v8aNQ6fMkqt92nvN8nzNVAM2ff8AK27N3zb6aj7HTavz1L9+jfsZP/ZKALD7tyfwOn3tlM/iRt2yj7+9l+/TUT91ub77NQQOTbup/wDF8y/xUzZ8/wA336f8z/xM6UARJu+fcv3v46sbF/u/PTH+f5Vo+5/tp/sVYAn39qr89CI27d/DQjskv3v++P4afv2Knyts3UEjNr+bt3fxVLsbzf8AgX33qJ/91qlT7j7KACbdsRW+/wD7FG/eu3777vuU+FN7P8vz0zyV+f5WTe3zVAE38P3d/wDuVC/+tdZfnf8AuJT97O/+wn8CU/fQUDps2fK3z0JN9/72/wDio+bb/s/wUTbU/i2PQAz5fv8A8H9ypU+fZvqLev3v7lP/ALjK33aAGbGSnvuRnb+9TH3/ACf71PTc7srN/u0AO+X52/j/AItlNfa+xm+5TETZ/DvT+/upj/eT5/kqQLD/ACKjL/4//BRvZH+T+7R/E/8AHQ7qjbfuPt+WgAT5G/3qNi/P/vUOn3P9mn/L87f99UAMd96fvfk2010b/gG779Od96urfIn8NCbUVNzUAP2fJ96onhaF0ZfufxU5/nXd8yUb9mz+OoAfCmzfu+5TH3bdn8G6hPnd/lbZ/vU19yfdX5N1WAPudNq05Nu373z0/wDv/wAfzfwUz5U+XauyoAHfzl3fc+b5no3rD/uM3zUOn91aidF+9/dqwHvu/wBatH31dqNm9N33KeifJ81QBCjr/E1PR1R2X+9Q+7fu/wBqmP8AI/3d9WAOmz+H59336PO+fa1SojOu5qi2bNjMvyVADHdnXb99P7lKm1/l3bKlf/Wpu/8AHKNiu39+gCH7ioq/c/iej5nT+L71G9t+3bsShHb733/9ugA+/wDNQ/39qrsoRP8Avunp/BVgV96/3G/391P87Y/zL/3xTN++m/Mjf7a11EiI+9n/AIKm2f8AfFMRPO3tt2U938mLbt3/AO3uoAhRPuMrfcbfU372Zk30xJv4fuP99ai/eoqbvn/26AJXm2Ntb/gNCJG/zRfJ/eoTY+zc1M2Luf733t+ygB6P/e+d6fs+ehPn2Uk25Jdv8CUANT50dv8AvlEo+5v3t8+6jZs+Zvubv71Gzf8Axf7qUASu6vEm3/x+mzfIif71MfzYU3fLsoT5/wCH/doAsQuvybtv+5THSJF+T53oeFkRF8r5Ham71h+Xcu/++9LlAEfe/wAyqj/33pyfI7/L8n9+h9zsnm1Em5Gf+5upgPm81G2/K/8AuVD99/4t9Pf9y7tt3pTEmdInZl+7QBNvXYlMR9/y7tlCbkVaPvou1aAB0ZP4t6UB9jJu/wCBJTIfk3srfP8A7dPmmbduZfvf+P0AMRF2fK3+9Q/yfLF9xv79Hkt867t9Gz53/g+agBr7U2L/AOOVK82/Zt+4lMfb/s/770zYzu6/f+b+CgB6bX3szKj/AO3R9xH8qibb/d+ejzmhR9y7939ygA3t5qfLv3U3Y/8AF/e2UO/8S7qH/wBpvnoAc/8Adpu/5Pu7/wDbof8A2m/3XqvNNFCjbtzov9ygC152zd5TbN39+m+dv/hZ03ffqL/XJtX5N9O3/Inyt/d2UAEz7/u/wUfcR9rfPupm9fnVl+env5XlbVX7n3vmoAEm/urUXnb5X3bdlOm3JKi/L/t01/n+Xd8m6gBn+u2LE3yf36em1G27vnpzoz79v3P7lN37Ni+V8/8AfoAhfd/vpu/76qZ/nipkMP2bfKzb3ahPnf5v/QqAGfMkqbfv1E7q7v8AL975Nj1YdFR/lRar3KMjo33KyKK+xYX2tL5MX+3/ABUyb/nru/4BRNCyfLLt2t/foudvlJ8v7pGqCyaGwbykaJt6bd++oZptny7vuf3Gqwjslg7L9z+F6qvD8m5v/wBigBjzfv4VVd6P/G9S+TEnzK33vnZP7lD+W7/vW+fd9/bTXdX3/Ns3/doAl87YibVVKrzQyvcfL9zf8qVYRPJgiVfnd/vVXm3Pv3N8++mA54dnm/wfNUD+bbRIqt53zfM7/wByrCO3yO33Kr36LMqf9MqQFhJo0i3M3yVXeb907fwLRD++iTzf9/8A2KJnZPl2/I33qsCV5okiRt29Nv8A3xUUL/uEb5tjfOu/+KmPsRvlb5N33KlmRf4m2In3UegBu+feiqvz/wCxTE/jZqY8yv8ALA3yf36e83+9UAMmmXakX3H+/TX3I3zL8n8L1K7y/wCq2q+/5/nqu77N6rL/ABf3qACHe6u3mr977lD/AMCru3/7FRQ7k3t/6BToXXa/zbPm/j/ioAbcv9zc3yf3EqVHXyn8r7n8O+q8zrDtVW+f+KnvNsRNzfPWkQIU2u/735Hod9kqKq/LTd6/P/vUx3V9jLu+T+/WgD9jI7LuX5m/jWhNu19rb6h87e33tj/7dPh/ctt3UAM377j5vuU13V/m+4/8FOmdvn/2GqJH+4rr9ygAR5Nu1n/i3NT5vnZKhSb5nbd5P+w60PudVZv4/u0ADvsXzf8AxyonRnf5d3/AKldF3ov8C1En338xvkoAf8uzau3ZUL7U3s1PebZ8q/8Aj9Rb9ibm+dGagBjv8jtt/wCAVXdPO2fedmq3N877W/u/wVXdG/h+4tADET5n3fP/ALFDvvVF3Lvo2eT8v3P7u+mJ8krt996AIndUf/0Knp8iov3Kh/1LPu+/RN5v3v4/4aAGujIn+3/vUzfEi/M1Pf7u7+Pd/HTHf7itt/8AiaAIvO3s67m2bvuUbF3/AHtlQw7oZf8AYof+63zv/coAr3j712xNsTb9yq9zuSyeDds3xfM9Puf3Kov/AC8St83+zUVykX3Ym3pu+Z/7zVzm0Som650myiiX90jbNj18e/Hu5+3+KNbli/1UUrxLsr6/d1sJdqt8iy+bsevjX4u7v7RvVZvvy79lZSO6h8R4LqVsu5/4Pu7krB1VG+1S+V86V0l5D50rt/cb76Vzeq7Xl+8sz/3P7lb0zeqZU21Jfu/PVG53Ovzbnf8Ah2f3Ksecr2/3lf8A23qrMkqRJt+d92xUrriebKJDDvdov43/ALldnZpc2cUK7V+0S/dR/wC7/frs9B8H2Pw38Gy65q8Xnag/zqn+9/AlcjZ3/wBpe4vJf313K3yp/BbpR8RHKPmRbNXtomXe/wB75fnqxDDK8sUUSrNv2bqiRFtokZm864l/jro/DGmtD5Tbtktw6fP/AHKiobUj6C+E2lLZ6bEsUWz7leuwp8m1fkrh/Adn9msIt33GX5a7uFFf727/AIBXmyPVpkqf3vl/4HUTv839+nOn+0v3vuPQifvX/wBisjqItm//ANmp+z5P7lOfbu3U1/kV6ChET5/mp6J/vfeqK2haFHZqltn3/wC5/t1ZZY+zL/Eux6qvDvd/NZv/AIurSQ75U3NVj7Mu7+/v/v0AZT2cX97ei/36qPZxP/y1VK6B4YnTa21H/wB2m/Y1TZ8q/wC5UAc19gWb7srVUudEZ327mdP4q63yYk/hiRKEtt7/AHVoA4f/AIR5n3t9yrH/AAj3yojqrv8A7tda9ts2UbInRPm/3qAOVs/DC/dZVq09hBZ/utvzVsP/ANMt2yq+xUf5vvVZBkTWa/Jub5KZ9m2VseSvyb2XZ/cpiQ7/AL3yUAV7az+bcqfJViZN+z+5t+araQqi7qZsi+6rfP8AxbKAGWyf5ercKNtRai+5sVVq1DtfZ/47vqAG/cSnJ8n/AH1Rv2M38b/36ekPzKrM2xKALG9U+99z++9Xd7Ou6L5EqqiKjbd2ynPN8u35v9ygsivH/e/K3yfxUQvE6PuX/gFWJt235l2f7dVN+/e23Yi1ADbmGJPu1Rmh+TbLWn8sy/M3yf36imdU+ZWV0/goLMdIfsy7Vb+KiaFX+XdVq5RXV6iSFkXa27ejUAV/s3323fPtqpND86My7N1bCJ/4/Tbmz+d/9mrIM/7GsyfN/wB8U7+yoHR6mRGhb5fufxVdtnX/AJ5Mn+3QBiPoiunzLvf+HfUT6D99otu/79dGn95Fpz2yu33dn8dBZzSaU33fKVNv8f8AfqxbaUyb2Zt+/wCfZ/crd+VG+bb/AMAqZIVfb83/AACoAx4bP5f/AIhatW1nEj/7e6tBE+T+L5KEhV97bt+7+CgCv9mX+9v/ANih4Yk+78j/AMVTbP4Vip0Ns275v4/u0AReT/C339tM8nfvqw6Mn3vnT++lNT7u2gDPeFU+b77075k+Zdqf79W5k+/8vz1U8lkb5v8AvusiCL+Pb/4/Q8P8Lff/ANin7Njbv9qnb2Rtvy/eoArom/8A+Ip/8O7dUuxfnZl+emu7eVt/j/3a1MZGZfp+6dq+ffjHYK8W3+BWr6HvEXyH+XfXhvxjs/8AiWyyq33G/jropHNUPnSbdDvVm87Z/HR8t+rLu/3Xq9fwrMqMy/P/ABfw1mJYNC+5fnTb9x2r0onj1ImXr3yLEtyux4vuujffrDmRP+AV3d5ZxTaWn/LZP4kRfnWuZm0pfNd/9rYqba2MeUz/ALGyXCL81P0q233+3+Pdv3o1dhZp51lErRLvV9lYkNg1nqT/AO9UcxtGJNZoyapE3zPsb7/+1XQJud5W3N8jb6x7b5L+3b7j7q6V0X7ZLtb5NuzZWMjspHR6DMz3/wAv8X3t9dV4MdZvFt7A3ybWV99cf4e3ebFLt/4HXQaa8th4tuL5WVEZU3Pt/irjkdB9q/CW/wDtlrp/yt+6Zl/4BXrds7efLKqrs/268M+CFz9m0u0bdvRJfm3/AO1Xu1h88D7fkfdURPOqfEWLaZtzK3yVLMjbkZf4PuVVhffcOqrs2/eq7bPvX/c/grY5gSbY/wC9/vVLs3u/zfJVeZNj/L/4/VhHX7yq3zVQD/m8rzf+Ab3qVH+dP/Z6i/5ZfLu3/wBx6T5tvzUATecqf7/996ld/nRl+5US/cp6bk2KrUASv99P9unon7r72/8Au1D5bP8AMtPdP9H3fxbqALCbntUZmXfuo3smzd9+hHX5/uon9x6N+xNu75KCCVPni2t9zdT0df8Ac/upUUKeSrqvz76Nn7pG/jX71BZaeb5k/uVLDtfe0rL975X/ANuqv7pP3u1qH+Te27fQQS/Mj7ll/es1Xkf5XWqL/wDHuir/ABU+2ufn+61AEqTfM6sv3v46sI67k2qz/wB6q6P+927v/HamR1/h/vVIEqJ5P3vnqXZvZP7j1XhRfNf7z1Nv3xbf9qgAhdpnfdthRG/jqVHR/l8r59396q8yb9nzfPUqeVcr8qypKjfL81UBMn3dv8e6pXRnf5dyJ/FVRN0zy7lZG3VYgf5fnb56kB77Ybjb8yUXKK/lbvkRGp6bn+9/F/HTEffvX76fw0AWH2uvy7kT/Ypj7U2Nt3pTX3fIu7ZUqbn2bfv0ARec3m/dqV0b5N1RfxPu+RP79Od/kSXd9z+OqAmTan8X8VG/Y3+3uoTa/wD8RTN+9f7ib6CCXfvb5vvvT0dt/wDsVEif3ac7/Kmxt6M1ABvZ/lVf4qNjf8D3Ub/n+b5E/v0J8jbot1WA/f8A3qem35f7lMT54vloT5H+Xdv/AIqfMAbN/m7m+SnpNs/23od1TZuapZt8Oz7tZgMR2/8A2KHf7m7dT/l2L8uz5/mdKZ9x/m+5u+WgB/39nzfJup6f3d6un8KItM+Z5dv/AI/TPm/h++lAE3zQttX50aobna9EKN8+5qfMiu77vnT+/QBlQ/aft7yr/qWX7n+1Wr8u7b/BuqvDuR3+8iVKm7b95UegC38u92270qJB9991HzJ97/gWyjzl3bV+433qAHOnzfKu/d935qi/jp+/ZT9ivv8A7lADtizKir9ymwps+9/33/fpiJs/3N1Pm3b0ZW+T+49ADtm9/u7Kf83/AAP/AG6Ym3+7vf8AuJTPmRE+X+KpAe6Lt2s1Hyu+xfv050+f5abMjOvy/f3UAGzZ92hF3q9MR/lTdtSn/N8n+1QAx3/2vn3U/wA7eu3bRsZ1f+/TH+SJKAH/ADI/3t9M3/KjL/33R+9R927e9PmRkXau3e9QAzfvf5qam1Ef+OpURU2bqY/3vlX5KAH7P/QqPl/iajYzoi0fc+8y70qwGO/302/xUfcfdT/m+f8AgSovm+87fJ/FQA7fsamP87pT3+/8q019yVADtn/fFN2b2+VqPl+7/BQ7/IlWA5/92orba8qbv++3pjv/ABfxp/fqbez/AC/fdaAHP8iJtX5KP7+9qVPkb/2SkeZUf5/v/wB+oAq7PkodP7y0xJtjuv8A3zT97J95t9dpJCibPm/vU1PvN5qs6P8A3P4KsOi7PnahLnZs+7/wCgCFIU+dvMXZuo+WZ9373Z/45Ur/ACO7NBvSno6zfdZf9lNtAFf5k2K23YjfwU93+bdt+emQ2bQ7/wC//cqvc3moQ3VpAsEb27NvZ3/hoA0Pm83++n9+q720sK7pV+83y0Xk072+6Jd/zfN/sU9PN2osv8VADIdyf7lCQ/Psb7lWH27du75P7lRO/wB9V+T/AG6ABP8Aj4/dbpk/ip/zJv8AmqFLxra3dp/v7vvpT4YUhZ2if909AEvyp97/AIDTdm/5v++qPmm+62xP4aPm+9uVKAB0Z12qy/e+5RsXam77/wDco3t95W2f79H7x/mVdjp96gATan8LbKZ9/wC7992+Wn/vfu/+PUb2dX2t9/8AuUAGxkd2aL56ZMiuu5mbYjfMlD7n+9T3TZF8zb939ygAfypniZl2OtM3tNLu+b5af9+JG/jpj7oV20AP+f8A4D/t0z7/AN77m6jzvl/+IpjuyLQBMj7/AO7975Upj/J91qiR2f7/APHUuz5dy/OlADETZ838dNmfzl+VW+X+D+OnfKn97ezU132J/t0AH3E+X5/9+mOjJ/vNR9vlRvli/wC+1p6f6Sz/ADbKAIYfNT5Zduz+FEpsyedvVKtffXytv/A6NjQp838VAEXy/wAK7Hqv+989VVfk/v7qt7F/hbe/9yj5X/hV0/v/AO1QBD5P32o37/8A4in/ADO+3+D+LfR8r/d/8f8A4qAIvJX5/m+//fo2Mifw/P8AeSrH+pV1/jb7v+xUPk5/i30ANfd/wD/epyIz/dZfK/iod1Rk/dNR5KpL/t/7FADf4/7lO3/xNt+9UUztu+dqJtqKq/x/36AGfI7yt5X3qrzfIzqrbHf76VYG7d/8RTZn2RI3lK71kUUURn3r8ru9TO7IqRf3P4P9qmTPsZPl/wB16Y/m+buVd6f36Cyxsbbt3bN/3ko2RJAjKu9/7/8AdpqO27a33G/j/vVK7q6bl+//AHKAIpnXeny/+O0fZrbzUlufvp91Kh3/ADfeqbyVfezKzu/3fnoAYm2aV5fN2Iv8H9+qSfuXlbd8j/wVd8lrnYu35E/jSqlyjQs+1vutUARWz73+bdv/ALj1d+581RQ7vs/3V+ZvmejyW+zvtX5N1ADE8r/lk3yNTXRndot2/wD4D9yrFtCyRJ/H/HRN8kDrt+dm+arAoun71F2NvX56f9v85Nqsrv8Af2UbN8u7dsdF2UWaLtdtv/A9lQAxEleJPNVU/wBim+dsXb5ez5vlqXZLs3Iqv/sbqY7xfI3zb0oAieZtiStu/wBp6Y6K8SO33/7+2nonyfMy7P4vlqKZ98qLuV0oAZ83z/N8/wDt1LD8n+t2u7/x1F/BtZfkRvv1LbPvgf8A3vloAgebZ8y/I7fx1O7tsdYlXft376ieGV22/Kif7u+nvN/tLvqwK7ov3m+f+6n+3TH+Rk+WpZvndPm+9UUz/Lt3b61AZ8sOz7u/+/Q/8bf+OVFDD/rW3f7qVL9+JPnrIBuxodjf+gUzY27+/Us3yO/y/dWq6Ozp/c3LQBFM/wA+3ylh+WiHakTrubYn/j1Dp8rt8zun8FEO10+b5E/ufx1qA/Z8v+3UP35dzN8yt9ypn3+U/wDf/wBiq/396r/wKgAmm+WVtu/5v4KY9yyRbWX/AIHtoeZfKRf46Y/8FKIDUdUd/wC+9ELs8T76ds/e/wCxUTvs3/32pgH8PzUze2z+HZQjq7bVqJ3/AL3z0AMm3eam37lN+XduZt9S79mzbTEfZF95X/8AZ6AG797vt+f/AGKqTfJOn3v9p6sb4klT72z/AGGqpco3m/L9zdQATP5O9vubm+Worn/Q4ElZVd2/g3UInzo0u7erfx1FM6u/ny/Pt+SJP71BZX+Z7r5v9an3nqWZ9ksS/Ls+58lEKSw75Wb77fNTLmbZcRf3938Fc4GL4h2w6jF83yPA27/e/gr43+KKSzajd3LTt88rbUr698Zu32fdF8jy7kir5F+KKL5txtlZ0iVtz/7VZSPVoRPF5vkilVfneuUvNvmuq/frrfv71lVv9+uXv7ZZmdll++2/560pm1Q590+bb/d+6iLXT/DHSrbVfFsX2na8VuvmtvrDm+R5d253b7yJWr4P1JrC6u51Vfu7NiV2fZOL7R23xC1ifxt4jt9P+X7JZfdT++/9+sSbRGtv3USyPCrfwffemaa6pLcStIv2jd8tTPeQeUjNK2/+FE+5SiTIhSzb7UkXlMm37u+uw8N/Pqluy7f7jfLXO6b59zLcTyy/Pt/8drrfA3kPq1uq7fvffqaki4RPprwxD9js4otrP8tdNC6ps21haF/qYvv/AHa3U3Oif71efI9KJK/8W5fnb7tRP8i/M3z/ANypX+Tftaqrv8+7/wAfqTaI7zvv7l+ehN0z0zzt/wAzfc/hqJHlSV2b/wAc+5QbFtH2L8y1LDN+6RVqujy+Un/slSo7bfl+SqLLcL75fli+StBNr/7dV7aHZ93bsarqJsR925KAK8ybGdtv/AKa7rt+7Ur/ACL/APF0z+OgBuxkb/Y/v0x929P7lSunzPUT/wCXqQIvm/2f+ALVfYzt8397+7VjZv3t9yjY3yf738FBBU8n+9/eqLY2/wD2KuvthX/bqpsaZtq/JvoAP4flWm71RXba1XUh8nYu1fu1XufN2/Kq/wDA6gCu8zPF/t1YT5/7qPVRE2P/AL1WN+xaAJtmxfu7KEfZ/wCzVXe5b5/m/wC+6h87/d/36ALu/wDi/hq3Dc/d21m796f7FSo7Jv8Al/4HQBe3/K+2kR/ufLsqvvbb92mu/wD33QBaeb5f9j/bqJH87fUT/cf+5ULzN937iL/4/UFl6H/W7v4Kds3/ADNKtUt/y/7dW4ZvuK7fJQAPD8qf+yVUd1R/l+fdWhMm9H+b7tUk2uvzff8A9haABPn/AN+nb/n8r7/+3T0TYm3/AL5epYXV0+7/AMDqwK72CvU0MPyPu+T/AH6up87f7dM2b3+WgBsMP3ac6LuTerffp6Q7E+enp/l6AKnk/wAS/J/sUeTsZ23b/wC9Vt4W3/N9z+Oh/ubVoArojJ95qlT50favzrT0+dt3+zTN6pvVl/4HVgMe2Z/9jb/cqbYr7P4P9ipd6u33Vp6f39tLlKKnk7H+X+H+/UTw7N/+9Vp0aH5m/fJVd08n7v3KkCvMiJsZdyf79N/hRv4Kld/k3bv96q6fIv8ADUEkXk/3du+mfxbduypfl/3KPvvWRBS2PDO7fM8T1K6fut27+L7lPdP9qhP9ld/zVqYyKkyfI+6vGPjHCqaHcLt+Tzd7V7bN8i/d+SvJ/iuivo12rMvyL/HXRSMah8yOkVzv2qyPt31Qtk+baytu/hd61X3IiS+b86fedEpk0P2lklVf4vv13xkeVKJFDDvV1X5H3Vj3M2yV4mX5Gb5X+5WhNuSXcq7H3ffSodS23mxl276vmI5SSzs2huvKZ9+9d6I9Q6lbL5/8Pm/7f8NSwp+6il3fd+XZtpmpPsV2bbs+59756k2j8JlQ7YZ/lZflb+OuruX86X7y/wB9q5ezRnndljXZu3fJ9yugd1fzW2qjp92s5G0To9Km8lbdvuJW0k2/xLcRLLvR4kffXP6bNvsopZZfn/hT+9WxDN9m8QxT/LDE0Gz/AHa45Gp9W/AG/bzdV0iXbv8AKiuIn3V9F+HnZ1eCX5JV+8lfJnwKvPJ1nSm8355/9Hb/AG6+sLn/AEPXk/uTr8r/AO3RE4ahoI7Jeyq33Nu9Xqx/qf4fvtVWZ2TUk2/cdatTOzxRLWxyj02/Mv3P9+nbPJ3tu+T+5UTvv/36ejs+9fmoJLG9f4mpiPF5T/Mr7ai2b/71H2NYX2r/AMC2VQFp0XYn+7Q7rsRfmqKH/Wuv8H8NSvt27mZUR6AHwuqRIv8AtffqVvvR/wC9TYU3xbv4P4aE+Terf3qAHbGdkbb8jVMjsjbV2/e+ZKZD8ipub5Ep6Psb7yvub+7QBKkLTO+1d9SpteJ1+XfuqJ/uearMnzfNT7Z1+81AEqP99W+fZ/s093+T7v8AF8yUz7+9lbZvpm/f8rSrvoAmeb+8tCfvnRlo87Yjqyq/+3Qjs6Rbl+5/coILSbURP9qnv8+xqrptSX/YT+CrEKLt/dK33vuUAD7n37fkp6OybNqtv3fco87e7q3yf7FG/wDi/wC+aAD+Jv8Aeo3/ACP82x1/gqXezruX56e6b2T5V/2koAEeVH+61SpufYu3Yj/x0xH+595E3fN/sUJ5vm/L9xvu76ALCfJsXcvyU/f8n3tm56ihff8ALt+dP9qpfuIi/f20uYCXf8m3+DdTXdduxW+41Dv9/wCX5aH3IiL/AAUgGfLul2s2/dVj5Xt/4fvfwVFs3pt/g/2KE2Q7FiVtn+3VASpt2/3P7qUJ9x/7/wDcof5/9z/Ypifx/wB+ggN+9938dPhdkZP7n9x6Ni/8D+/Uv33+bdvoAf8ALN8u2jYuzazbNv8A4/TP7+1fnp6fP/Dv/wCBUACfO+7d93+Ch/3KPt+eWj5Pn+VXpqbvKl3t95vvvQBK+25gXbuT5ahf5/lVm+V6m8n5V+b5/wDYo87YvzL89ADtjIn3t7/30Wm/7Py76ETZAn+1TPJZGf5fvUAWPmdfvf8AfFEPyS7V+4v9+mW3yM/9+nv9/ey7EoAej72dty7W/g20J9/71Mhfer/uvk/9Dofd/qvl31IDET9667vkSpkfZLu/gSmb9jfd+f8Aip+z+LdVAHzUPD8/+5TPO3/7D/33p6bv4WXfuqQD+J91O2fc20/a1M+bZ/fSqAE3Oz0Omxv79C/c/ip6fIu7b/33QAQzb2dW/g+69H8b/K1Gze+75aH+RPmqQHonz0z7jbfm2Uz5f4fk+anzQ71RlbY/+7QAyHZuf5W+Rqmd9ifN8if3KZvX+H7/APFT/wCH95toAh/6ZK3ybvv0P97738VPf/Zpjv8ALu/j3VADJn3siqtTIn3KEff8v/fNMR2/iVv9ygAf/ab+Kn/K+z5dnzUx3+/+6an/AMH9ygA+4r0PueJ91M3/AN1ae6M6/L9/dVgMRGTYy/On+9TX+fY336l2f3lqJ/k2L/BQBKj70bbTKEf5Hb/ao3ruf/lt/ufw1AESf+zVKiff+b56e6K7/wC5/AlROn3/AOD56sB2z5vmof8A3vk/9Ao3/wCw1HnNvoAifc/zKuz5qf50SfNtahPkb7tH33+aoAqPCu/crf8AAHp7/Ps+XZ/e2VCjt/Equn9+jez71/8AQ67SR8yLt2/fSmQoqROv/odN85n/AOAN9yh7mBP4W3/xbKAJXTf91v8AgFM8n/SE3KybKej/AN1ld6IZpXdGb7yUAPd/v7f73y0PM6bN6797fNUPnNM+6Vd+1v4KmeZfP+Vfkf8Av0AMTcm9dy/e+5upnnfN/uN9+n/M7Pto8ld/3fnf72ygARF2bm+5R5K/76UyZNibamRNiJub5KAHTJ8v3fkVqbs+4sv3H+69HzJE/wB7YzUx5t8r7V+TdQA9/kV13fPTN/8As/8AfdP+X5G2/wAVHk72Rfufxs9AB8rvt20ecybKNm90+ZUehJvl2/Kn+3toAd9xPl3I/wDt03+BNq/J/sUed87qzfxfLTNm/wCbd8i/wUAPT5/vf3qPO/3diNTNjbNu7e9G9oVTdt+dqAJX+Rvm3J/sVE/z/wCqVt1Dp/d+49Ph2pv+Zt/+xQAyZGT5dq035nRPlpzpL/C2xN38dGyV9n3dm75aAB3X/vmhEVP+Bfepj0PN/CrfP/E9AD/JXd91qidInfd9z/gNO/ew/K0qvu/gpuxkfduoAc7/ACuv8H+7TU2om37j0z7joys2/wD3af8ALvfzV+egBjur7NzfIn9ypU++7ff/ANim7NivQ77/AJloAEhZEdmb5KY7pv8AvfP/ALFCTM+9fmpnk/fTb5LpQA94WhX7y7KZv37Plo3t8nzfJup7p/qvm+egBj/Ov3W3o1P2f3m/ho+5vZv4vu0x38n71AAn3d26hIV2015l+SmJN833W+agB/zO33f+B1XaHZcbmapfO2fe+/TE+d9rfJ/sUADpvRF/g/2KbM/k79v8H3t9O2bH2qy/7j010lhR2/jdqCii/muqeUqv/ep4RniTarb91D3OxHVV/i+4lCee6O0W2sgJYU3wIrN9371Nmm3ttVV3/wB+mQo2/wCb76VLcu3kfvV+993ZUFlV0aFU/db3f+5TJvnlT5vvfep7o38Lf7qPTvOZH3tEu5l+/VgK/wDdi3bKqPCz/Kv31arTw7F+Zfvfeem/Kj05AMhm2K+756enzr833F/2qrum/eq7tm6nP8m9mbYn8NZgWH27nWL/APaqrfoyLuX/ANCqKF2SVNv+tWmTTLc3qLK2xUWgA+0q/wAzfPUvnRp8ysr/AN1KqJCqJ/F8n3Up6Qxb33btifx0AFz++/e7mR3/AIHoeHfs3bkR6l2LMmzcv9//AHaej7/+WrbKAK83+q2y7kT+HZVTfsR9vz1ob9m9Vf8A4G9Z9z8jxLt2f7lBYbGfYv8AfqaFNkTxS/fqGZ98+3b8iU9LlvtG3bvT+5VRIHu+xNu7e/8ADUP+9t30/wDjdtv+9UX32+8tbAQ3KNuRl+envbfc2/fdv46c8Lfd+XYv3n/26b/yyRfm3r/HQAyZ13/36VE/4BtWk2eT83zb6ZvT/f3/AHqyAa/z713feok+9/sUzf8AvX2/cWiH59i/x1qA1/niRV+T/fqGHdsf5d7f3KmdP7330qFE2f6377NQA/5n+b/xyooX2fdXZT97ebt/hpm90Z/u/doAr/fWXc38VG/fs2qz/wC3TEh2Lt3f8Dp+xUXc33P96gB38T/K39yq7zfM/wDsVYd2dX+b5v8A0GqTv8v8W+gAd2+dm+/Q/wA6J/c3UJ97dQ/3f9tPu0AMmTfL5X3Nn3qro67v77r8i7Kmf5P996rwo2x2+4j/AHqAB0+Z9397+Cq7/PK9WPlR3/uLVf8A5Zf7bvQAyZ9ivsZt9VEmXzUaX7kS/wDj1W7lG2Pt/i/8fql5yvEny/Ozb6CyV/Ne3R/738H9yqTuvkeaq/darv8Arotzf3qqXNtsRIlk+fdv/wByucuJzvjmaW2ism/ut9yvkT4nbrbWdVXcv8T7K+uPGe6bS7edtz75fmr5K+KjtNqOsSsqo8srvs/2aykerhjyN0bZLLu3/erib/c87/LsRq7WZNlhK3y/drj9VuWd9v3Iv4v9uikbVDMTc8qL9/8A2ErT0qHzp/I3bN7fcSsn/l4i/wB3fWtoMy/b9sq733fwNtrtOEl+zTwp5ESs+9v460La2+3zosu1EX+5WnDDEjStOrI+35f7lGm/vr+Jd2z5/v0EGhbWypbp5St+6/v10HgOw8nXLSVW+fzd9MeGCaJIIlZ0X/lsi1q6JC1nrOn7vk3P9+sJSOiMT6N8PfPEn3krbh3fP/HWFoL/ALhN3+zXQI/y7a5pHZEZv/vUx3++38G7+On/AO81V5nXd81SdMR/zP8A3ac/z/L/AOgVEj/MjN9yno6psXd8+6g2JUTZ8q/eqWFGTe38e6oofv7/AO9V1H+b/f8Au1qUTWbs7ovy7P4netXzm2pWOiNDK+5v+AVbSZnT5lXfQSWpnV2fb/4/VV3+5/B/eouX/dUyF967vlT+9voAlR97f7NCfxtu/wBhqmhh+T+H/gFMd0h3rt+Td8tQBXfbT/4d1D/7v/2NSwp+6+ZakCv9mZ9/8aPT4YdkW7/0OrGz90lUprzY23bvSggS8TYjf33/AI91Unf76s3zpUszs7/d/wBuqU27fuVfn/v0ACPsXcy7Hqu83zfL/wACqKa5ZF2/x1XS53r/ABUAWnf5fl+//cenp8/3V/4BUW/em5fv1Ytv9r5KgCxCm/Z/6BVhHX/gFQpDs2basJDv3/dT/YoLD+H73+9Tf4vm+5Vr7j7d33qidG+6zfPQBXeon+epZkZPlVqrvu+8zbKgBiP8zruqwlzsdKpf3/m2PTIXb52+/u/uUFHQI6zRJ/t0fZonrHhvG+63zp/DV6G8/dfNtf8A2KALUKN/FQj/ACou3f8A3KEmV0+X5N1P+ZKskl3qn3qeib/9inworxPu3b6NjIr0AGz5t277tS/L95laq8Lt8/8Ac/8AQalR23vvagoHff8ALupuz7n+xUqfd27fn3Uzesz7f7tWA3/0P+/TvJ87+Kh0ZH2t/wABqZ9qbNv3P9uqArpbbG/hq7sbam6mQor/ADVbR1SVF+5RygVPv/w/JWfsfzXik++q/frYuUVJfvVn3L7P9/8AhejlLM/yfldPl+X+Oqv3PvL/AMAq15jP8rVXn3bPk21kQN+X5Pvb/wDYpn3N/wA33qi+4z7v42px/j/9DqCZEyXP977/APsUb/l+RdlQ/wAXy/IlTb6s5pFe83bN+1n/ANyvMviQi/YHb/xx/wCOvTbna8XzN/3xXlnxIm/4lbp/GzbKqJjI+dblNl7dxf8ALJWqGw2urtKu9/40/uVt3lgtzcPF5Xzp/c/9DrEv7Oez8q5i8x3Z3T5K7YnHKJS1X5GTb8/8eyqUNtbXP3mZPm+5Vq/uWfazbvu/3Kalss1vuVfuts/ubarmMipc3Pk3jrEu923/AHKz7mZn+Zm++1aF/beSm7b8+75t9YepTeT9n+ZUib+CtChX2p8v/TVNqV01tD5yfdV0+/5tcuib/tH/AKBXRaa/yxfN/wAsvlelIIm9pu3+zk/j2fd31sX7/wDIMbd8u2uf0pG+wP8AwP8A361b+b/QLRv4PufJXHI6YnvHwrv/ALBa28u3e9reK619ivtv9Dsp1bf9x1evibwAjf2XEy7tk8XzO/8As19k+EpvtPgbTJd29JYl/wCA1Bx1InQW1y1yzszLv2/fq3s+VP8A2Ss+zmV7qVV+5/t1oJ/qn3N99qs4iX78r0f8td0Tf8Ao3xJK+6mI67/l+/Vklh3Z/wDfo+/838DfwUJ++3/+O01HbYit9+gC0nyM7MtCOux1+V/9imo6/Iv8dGze+7+7VAS2zskXlbf4v46P4/8AfqJE+f8A2933Kl/iX/eoAmdNi0jv+9203Z8z/N8n+9ToZlmil/v0ATI+x0VvnT/YqV0X54//ABxKqQ/eRm/u1Y3tuT++v/j1AD0dntdzfcp+9dnyr9+jyfv/AHv9qmWzqn3fnoAsP911/wBqpkfeu37m7/xyoXff83yp81Szfffb9ygge6Mn/s1So+xqr797J5X30/2qm+4qKy/vW/uVIEr7nb5fnp/3/wCL5/4dlMh/4+E/vpR5zbnX7+7+/VASomz7v/fFTf7Sr8/3Kh/dTW7r/H/sU1NyfxNs/v0ASp5sMu5l2VdtnVP4apJtml2ytv8Am+/T5kbd8vyUAS+Sr72apU3fxfP/AHXqJ/Nfer7t/wDF/t09PNSL738VSA55onXazfP/AHKm3q+xVb5v7lQ7N/8AvpRDDs+Zfv0ATbFd3X7lMh+78v3/AO/Q7/7PyfcqVEX+GgAhRk/i37G+VKf/ABP/AH6r7P4v49/36l3/AMVBA/8Aj+9T/v8A3tyPUL7XTd9x1/j3VN/u7tif7VUAff8A9jb/AH6d9/Z/fqvDM038NTP++ZN3yOn9ygBybfn2/wDfdPh3O+2mJ/d+5RMjPsRW2PuoAf8AK6f3KH3b/u/PQif7XyUTIu5/96gB6Qs7bm+f+9UqIu5Nzb0/hpnyf3v95KiRG+9t3puoAlm3Im5fnfd9ynw/vlT/AHv4/wCGmfcXd/B/FQ6MifL9z/YqQDeyN8yt/c31N52zZ8tMTc+xmb738FGxnTd/Av8ABVAD3PyP8v8AFT9jfeX50qHyVRvvfJQn9yKJv9ypAm2bF+7SP8mz/wBkalfcj7W+5Tn+f/Y/uUACbni+992jeqK67vnpjv8Aw7ld93zU/Yu/++9AAj7ae7t/eX71M+/saj77ptoAf8u3/b3UJu2/Kv8A33TH3b0/2GqbctADH3Oz/L8lPd9ny7t6U5Pn+X+5/tVX85k+f+CgCZPvbqY9zsTcy/J/sUI+xlZ/4fu7KN6zRbv/ABygAd2d0/gf+FKYm7e/zfxU/wC+38Oxf4Kf5Oze38b0AMebyf4v/HfuUff2fNs3fdodPl+XdvoT/vh99ABs2Km3c/8At0/5t/3qZCjfxLQnyL/wKgB7vvV0qF0bYi7Wd/76PUzou1/770x3Xb8vyVAA/wA7/N/wGmOjfJ9371E3zpuX5KPmdHVqfwgPdNi/L8/zfNTEhVGllVf3tE21E+ZaPl2o3+182+kA/ert9756i2M7Sq3/AKDUr/wMrUO7P8rL95v4P4qPdAH27/l/vUxH2fwfPup+xvkVm+embPuUAPR1dZdy/wAX36ifdv2qv3v46sffb5vv1C/yfxf7tWBn/NvTyqsbG+6v36bs2M6q1G9vnbcu+uokE3J8vlf7z1D5K79yVNu/vN/vfNQ8y79q/P8A7lAEPkq7UbFRH+b591P2fMnz7KZ+6Rt21n+b+CgBqI397fvp2zyX3ear/wCxUybd25W37Wp2z967fLQBF5zP9xtn97etGxvK2r/epzp8r/xvUW9f9UzN975aAHu8u35trovyb6ET+Ldv/wBin3KM6I25Xi3UQ/Ojtt2bKABN21/9pqhdN8vy/J81TO+x9v8AwOmPt2I2756AJYZvkfdt37vl31Fs85/lbf8ANT3/AOPf7v3P7n8VEKb13fwL8++gA+bO3+CkR1T5WVkpru3y/Kuz+GpfOif7336AGp5bu7eV8n8NO+X5/wDeo+WFUX+D+Kpnh+T5fuUAQv8A7P3qiRN7/N/33Urp5MSt83/A6N8vlIyqqUAN/cbV/etv/wB6hE+0/wALI/8AfSmfK+1VdUf/AG6H+6i/x/7FADH27/vfco37FTa3ybqie5V9m1Wd91Som+Lc38bUAH3PvbfvU3ZvVfl/i+/Uu9U+Wj5t0TfcVvvJQBFs3/7lDuqbNu75Kc+1Hdf4N1H3PmVv4v7tAEW+pURvKRt672pr/wCt+b+9T9/zf/F0AMmRUR1Zm/2t9M2Ki/L8ibqZ8033Yvn3f3qm37PlbbQAx4V2P5X391MRPk2t/BT7z+BVf53oRPk3N8m1fmegBnyum1fuf36N+/8AiX73y0932LFtX5P4npm/ZL5rf3aADerpupv99mWpd/3Pl2bqiT73+wtADE2om5vuUbPO+bb8j0O7Psbbvo2Mny/NQAPtT+D/AHaNip93533UTbdnzffT+CotjO6f7NBQ6Z2T+6nzffenvuRXbdv+b5UqJEXd+9+5vodIvn2ysif7dAGfMm90/e/xVYttttK67l+Zv46rzIyXW3d82779OTdM/wB1fl/jrGQD3uYofvN87t/BT0TzvvL/ABf3qJoVfZ/f/iod12+UsTeVu++n36kuJXv5pUdmZV/36ZD88CP82/7lPmSJFdtzO7fdotnV9iq3nIrVUgLCJ8yM0rb/AO5/cpk38f8AG7/epkO1PN8r53f52ofe+z5f/HqkCrC/zvEq/e/gqw8KpsVv++HqFEb7ajKrO702abfK/wA291/joAYifOjffZPu09EV0+b/APYqV02fIrK7t96oXfZ8u3e/+xVcoEU0LO7+bL8+75aNi+btVW2f36HfZt+X56fMjb3+X5GqQGw7Ul+VvnpH/wBa8vypv+7spsyeT5X7r5/4no37GRdv+6lBZX+ba67f96h9lt8zN/wOhPnT5vub/mplztm2L/45QBFDuS3dlZfm/v1ahf5drNs/3PvpVd3VNiqv+8m2no/3/wD0OrAJtu/90zOlROiwvUr/AN1vuVE6b5f4tn+xQQMfbs+VfnpltMz26bvkfdT32ov3PuUI6eQ/8fzVqBEm7zXZm+Td996N6uzs336H+/8AL86/xPTH+Rf/AIugAfftbcvyNVdH2S7V/h/jp77ZonlZtiLTIdqL8v8Av0ASv8+zcv3arzff3NT9jP8AKzb3/vvQ+3512/Ivz/79ZFjN7P8Ae/77ps21Fdtrf79MhhV/ml3b2od96fe+dGrUBj/PEnzUPC2xN33Pv0133y7fl3/7FQzbX8pF+f5vv0EEyPvXd99/7lVE+d0+X53b/virD7kf+5UXzI6fLs/26AGTbvN2/wAH9+m/c37f99t9JNudmdV/i2VFcuqM67t7u1AD3ffK/wB591V3+5sVfnqxv8lU+Xf8336r/Lvf/wBDoAZM/wC6Tb/vtVf5dnzfe3fwU933u7KrbKHRX+Xds3UAQv8AJE8u7/YWq8KMip/sL8r1Nc/PE8X+0m3fTHhZ3dl+R6CwRNmz5fv/AHqr3KL5ryt8jOu1asJv/iqveTKk6RL871zlxOa8Wv8AZtJ2K+94lZ1r5K+KKN/aNw27e7r/AAV9X+P/ANzo0srff+59+vk34iwt9s3bfJ++lZSPVoHj9y7fYpflrktSRd6bt2yuqvN371fuJ/D/AH9lcvqqK6bW3O6/3G2UUjaoZsL/ADIv/jn8dXbO5aw1SLcvybvmesqFGeVN33v4XSm3KMjbWfe+5f4q7ThPVETzrJ2Vflb/AGaNHTztSSJlaFf7iVn6PcyvAi7t+1a6PwlYMmsozS/dVvv/AMVZFRibDwwWcTqqtDL/AH3rQ0dGS8t2bd/vv9+nzP8A6ZFKqq7r/G9MRNkry7fnb/arOR0xie9eG386wiZv7tdMn/Aq4zwNc+dpdv8A3tu+u1T/AGf+BVhI2iDv/wADqvs379y1NULvs+b5qk7Ild3VJUXd8609E/i+/THhXzdzJv8Amqwn/fFBqPhT5d1aFsmyXd/FVdE2LtWrdt8nzLF/wOtQLCJ83zRffp6J8/8A8RRDtdn+9vep9ip/uf36CRv2ZX2L/wB80PCu/wCVvnRvn+WhJvvtuZ/9uod+9d33H3f3qCix/qfm3VF80zbf4/7lMmRXlTyvn/vU+H/WvtXf/tvUAS7GdkVtv+5T5tv8Xz71+amb/JX73ztVK8vGh3/wO9SSPmeKH/YT/erMubxdj/e2L/HVK5uXm+ZpV3/7FVJrnYm3/wBDoAle885vmbY6f3Kz7m/ZJdrbvvf3qb9p+d/7lV33XO9lX+KgBzzM77G/u0+2Tem7+81ENs25GX+D+CrCWf73+4/9yoINOGH5Nq1dRNn+3sqKFF27f7lWIU2Mi/8AodBYQw76uwps/wDs6fDbec/y/c/hqw9nKiUAVE3bNu3fs/2ai+a52Lt+41aSIrrt2/Ju+49P+wbJfl/iqAMeZGSXdt+f/YqvMm/5a1Zodn975KpXKK/3v/HKCjHuU2f7m6qkMzbn/wB6tC5TetYvzJcPtdvvUEl1Jt7orL/uUPcsjo3yvRsZ1/v1XmRtyfNVlGnDeL5XzVdtpvO+Vf8AfrnH+RfkX5KsQzT233d2zdUAdckzb9u7yf8AYq1v/wC+6wrC/WZf3v8AwGrvnfwrt/2XqwNDZ8z/ANymu+xqZDMzo+3+Gh9235VoAY82/ey/8BqZE85dy/f/ANioURX3ru/4G9PhTYjsv96tSxls++V0+5V75kVGb7u6oUdkX7ux/wC/ViHc77v4P4qsCZP7u35qlRP4/ubf4KrpN/Dt+TdUs3yKm5dnzffegAm+dfmX56q3ib12/c/26fN919332qtcv/DuoAz5vv7qpTIv+181aEyb6z33I71jICJ93+5THfY3+zTJpv4v4Ka/3v8Ab/3KkmQ77T8+2rH9xdv3qr7F3JuX/wAeqbf9zdQc0hkybItteS/FG5W2t3/v/d2V6reP+6dfv/79eJfEu58668r+BP8Ax+qic0jzK/m2TrP/AOgfx0y2mV4pfN+fd87b/wCCpXtmuZUZfu/c2PTP7B++3ntsZvuVvzGPKY9+nk3G7bWPD/qH83dsSX+P+KuzvNKW2064ZmbZtrjJvk+79z+KtuYjlItSmVLfd9/5v79clqrrNexKqLsRdn+5V3WNS/0pFRd6f88qx5tv21Pm++1axMZGrbf63ytq73Wtiw/1qL/4/WPv/wCJlF91/l++9dBD+58rdtSJJaJBE1tN3fvYt2zev8dWLncllZeV9xvkplm6pqUu3c6bamvLlUs7Ld/DK6f7lccjpiexfDG/Z9LsoIvv+fvX/ar7A+D9y1z4NSzn+dLWWWJa+N/gneRebKrfO9v8+/8A2K+sPgteKlrrtmrfPu+0Rb/7mygxqnoHh7zUWVW+dFbYr1qo/wA7/N8lZmifJYbdu/5vmrV8tf7jfdoPMH7PJfduWnvv3fKu9P79MRN6J8vz1Mj/AL35lqyRiOv3fuf3XoT+P+5/foTdt3L89CfuX/i2NQA9P/Ht1S/c+9/epmxdrsrVMj/KjMvzr/HQAO+xfm/vffpn2yJ0fdt+VqlT5G/v1E+1Nm2L5v8AYoAtw3Pyoy/79Cffdtv3qrpeKn3vkT/0GrEO1967vn/26AHQ/wAe7bsqzD/u7/8Acqjco7pVh3VPKZG2Sr96qAt/wurf3qETfF935N1MR3Tczff3b9lCPs37W++9AFj5f4f4Wp7/AD7/AO//AH6h+WZfvVNDD5yP81ABs3xfK3zr/HTt7OifNvdqihRYU+987tvqxC7O3+3u+Wgge/ztu+ZEb+CpUh/e/N9+mOn7j/gX8FG9k37m+f8Av0ATJ/H/AH6Edtn9/wDvUQp/qmb+L71Fsiwzy/N8lAEqbfsq7d2//YqVJv3qMrfd+6m2ooX8lpV3b0l/uUQpvV4vm3pUgWHmaZNrfI/+xQm6Ffn3b6EfZv2q3/A6leZU+bbv/wCBUACbkb5v46eibH+7/uvTPuN/sMtHy/O38FAD0doZX+9sp/nb97r/AOP0y5m8mJNqt8rfNUvyun3dj/w0ACbvk82nwu33Wj+Rf46Ym1Pvbn/3Kbv3/d/3KAJU/wBltj7v7tCJ/rV3fPupjvs3qq/PuqZLnf8A3f8AgdUQMTa77d1Pd9jp/foRGd/4U+b/AL6of5G/e/O+6gCWb733v++Fpj/IyfNQn3NrfP8A79Lv2bN23Y7UAO+V0+aTZ81P2fL81M2fcb/xyn71hfa3/AqADYvmp5Xz76ciMiOq/wAbfwU1E+f73z7ti1L80L7duxHoAZCjbPvVN8yI/wDfqLYv/A91S72f/gNSAIjIr/N87N9ymfwJu+5up/8AB96hEoAZvbau2np8n3W+d2oR2dm2/wB6h9yT/eoAdv3xOrf3v4KP7v8A7PUSI3m7lddn9ypXTeyK38P+1QA9HXftVvnqL5kb7tORFT/2al2N95v4aAEd23J8u9/96jf/AMDpqfP/ABLT3+T7v32oATyd7/K3/A3qZHXZ81M/h+6yUOi/f3fxfcqAHvt3fe31Ds/77p6bURNvyPR/D8vyf3qssZDt2o2350o/2d3+9QnyfLu/i/76pdipK6/+gUEDvmREVV3/AO3TPOl+78uz/bqwm356bsXZub5/7tADPO2J8v3/AO/Rv3/LLRs++23+Kn7/AOJfnoAT5UZ1WlRG+ej5n+b++1CO3975KAD5k/u/8Apjum9/9unuiozM1M/5ZbaACH9y+2mb9j/7G/5qf825KERnb+LZuqAGfLMj/wCw396nvt2bVo+zJCz7F+bdQjru/i+9/HQAxHZNm77m7+Cnzbnbav3qY+1/72//AGKPuS7qAJk+f+Kmb9/975GqJ/kb5f71OdGR/vfJQA/Yzs/+9Q6f3aZs+bay0bNm/wD8doAzfJ+b/gVWNjb/AJFoeFtyL/4/TptsKu26u0ki371odF3J8vyUfK67v79Dv8nytQAzfv8Aut92nwov3t2+hPK+fauynon3Nq0AS/6mJGZV+9/BUW/Z833P9hKZsl/74qXf+6T7v/A6AInSJP3q7kf+L/aqxv3ojbf++1qu77G2/N8lSujfIqsvzN82+gCJIW2vtbZ82+pd6o33vnp77EiT5v4v46if5Pl21YDHm/55ff8A79P8nzk/i3/36NjTbGi+4n8FOSb5nVk+dagBsKbERZZd7rRs379q/JuqXZ5MW7dv30Q/OjszfJ/ClADHdX+8rU1E+58tS/Ns3ebs/wB+mbGeX/4ugAm+RkZv73y0J++/i2U3Yz7F+V9jU50+X5WoAb9mbyv9auz+Kj5nRGWjydm3+P8AvbKc6LQBF/3zVe5tpbyB4l3Qv/fq6m5/ustRO7JLu/u/wUAV4bZYfK/vqtS/M8r09337JJfv/wBxKe8yu38O9v4KAIfm2v8ALvpu9v4Vp3zon+wtH+xQAb/v/d2U2b55UVf4KE2J8tEMOz7+3/gdADtn8Uv8dRO/937++nPu3KzN/wAApUdfKbbQAJDsT5vvbqH2/d27P9ujeqfc++v8dGxZm/21+8+6gBj/ACU9P9Vt27P9+mOnzfe+SmQv9p+Zl+TdQAO//fFHzOn3fvtT9/kr/F9/79N3q77l+/QUJNu/u/x02b54v9V8lMe8lT5WX+L5Xp6TNt2+bs/g2P8AxUEgm1IttQ+cqSvto3/IjMvz7vuU1/8Aj8/1TbKCh29v4/no2N8jKrb3+9vqZH2bE/j3Ux3lRk2r/vUAB+7LTHfZs27UT+5/eqrcus3y/Mn8e+pUeLzdsq/On8dAFe53faotvybf9n+CmfaVSWVm+7u+Wrczt8+1d6L92s9H+X5v++NtZFj0uf3vmqy/7VSo/wBp2fe37v4KE8pIvu/PVR3d59zfuYqgCw/mzSv919v9ymw7fk/glqV0bzdztsX/AGKr713bW+/L910oAfcwyw27y/8AodV7Z2mVJWb5Nv3KtTfIu5f9U7fcem/c3rtVKAIU3I6SxfI/3KN/ktLPt+f7nz/x099tt8q/x/xvUSbfu7t7/wC3QAeT5yebLuR3/uUJuTftajZ5zPuZkff9x6ZNuRkVm/dNQAyZN67m/vfwNRsbYiru2bvvvQ+6FX+87s/yolPd/JiTc293/uUARO8sO/7uz+5UPzOqbf8Avipt7bX2/c/26ZbfPK+5vn/hoLK6TOjbZfv/AOxQifK/zfPL/foR97PuX+H79PhT7n3qAIfJaHftX51/2qIdqRO0u3f/AApU0yb1eVW+dWqu7s6Iu5f+B1YEuz97ub+7/wB9VEiMjozff3fLUs0y7tnlb9tNm+eVGZv+AVqBC6Nsf+OooXXyEiVvkRv7tSum/c27ZVf5vKfbtR91BBNM/wBxVZU/vVDefwbVXfu/jp+9d/8Au0x9r7/79ZFkXyfdX5E/iqFJtkv3fkp6J8rsq/faooU3s7N/33QBL833vvv/AHKY6fJK2352/gp7zedv27UomRdif6x3rUCunyfeXfTERfNRVX/gdNe5beiqq/L/AAJUr/O6eb8iVkBX2fvflX/do8lURN38ND/cfY3k/wB3+OmTPv2r82+tSAT+CVmpr/d+b56NjJsb7/zVDNu3btzb/wC5QA1/9U+376VC/wAlv/t7qenz712/IrfM9MdFR0Xb8lAD3fZb/N9+on2/3vvUP86eb/A70Pt+b/0N6AKjzbIkVm+fdQ/yfxf7FMRFm/vVNcuqRfKrb/4aCyjMmyVPmb+9sp7uz723Kn+xTNmyXc3zsi01P3yOrbvmb7n96sgHTfO9uv8AH/DVeb9zdRL/AH2+Z6meb/SHZfk8r5PkqG5/4+olZfn++u+oLicl8RUV9Ll2Nv2bnr5P+Jc0s2s7p2+TyvmRP4a+sPG3lPo2oN82zbsr5I8f7v7UuP8Avj5655Hq4Y8kv/8AWzJt2LurnNY3Ps3MqIn3vkroNVm/0q4VWVNrffesK8TfE7f3f46ukbVDn7Z9n3m2fN83zfdpzpvuk2/f/v02z2u7/Lv2vUsP/Hw7fcT+Ku04JHR+Cbxne4Vvk3S/M71614Sh/wCJluZfk/2/uNXz7bX/AJN/8vyfvVdU/gr6C8JXi3jafOv+qdV3f7NZ1DaJ1esQrbXH3fuL/BXPvufZ/tfe2V2vi2ziS3t2VWR9uz/gVcleIqfMrbPl+ZK5jpieofDe8V7OJf7lekQzed/sbK8h+Gl4yfum/wCBPXrFn/c/76qDaJM77qh877/3v9l6fMm/Z8tV/wDlr826pOmIfx1Y+X+63zVF9xvmb79Dv825PuUGpdR9nyr89XYfnWs2Hb89WEv/ALHKnzf71UBrww7Pmb56mmT918y7E/2KpJfq6P8AN977tO371Tc2yKrAsb1RNy/c2/c21X8n9193+Kpodu7Yv36c7/Ki1AFK2tm82Vv4KtvM3lfdbZ/sVXe585nX5tv3KqXlzLC6LFQBoPMsLbv/AEOsqZ9+x2/jo+07N+5qozXP36kDN1J9jPt+4tZP2xrmX91Vu/ud/wAq/JVSGHyU/wBugkmeHftVfv8A9+tW2sNiVXsLbfsl/v1uoionzf8AAqAKqQ/3VoSHZs+XZVp02K+37j1XeZUf/b/v1AFhNu75mqx5y/J/H81Zv2z/AIH/ALFO+2fP/wDF0AdDbXOyJ9vzpVqaZfK+989c5Dfruo+3+d8u77tAG3Dcru21dhmif/frn0m/3f8AgFTf2l5L/dqCjVmeJ96svyf71ZlzCu1/l+Sovt+9P4USovtnzp/6BQSQzQ7IvnrP+zb2+ZW2VrfLN8y0z7M33f77UFFdIV+TbTLmzV22r8la32Nk37k+dfvVDMn8O7Y/8FAHO/6l/Kl+5/com+T/ANmq1f238VVX2+U6Lu3sv36ALthN8v8AsVpW1yqJ/f3VyFncypLt3fJ/cda3bOZXi/4FVgdB53k7P7jU/wA776/3vu1mI+z71DuyOi/wfw1ZZd+46fe2VNsTyqqW1zvbay09E3VQF1Ek2OrN8/8At1FDNOjPtdfn/goS5+5v2/K1S/w+av8AwKrAsJebNi7avfbPtKorLvTdWYlyr/w70/hepUffK/8Ac/uUAEyN5r7VZ0/h2VXf7j/K3z1beb91/v8A3Kz7l/nRf4/7m6oAru7I7vu/jqi/+7Vub9z/AA1Sf51f+/UgVHdXf/bp/wAu/bt+dP8Aapn3Pu/P/uUOn/7FQTIlh+5+63U9HpkP8C/Mnzf3qmoOaRRvHXY+5v8Ae2ffrwjxzc79Wfb/AHm3V7Lr1z5NrL/B/t14V4n2zXTuzfPu/gqonNI5lLZppZV++v8A7JW9Z2y7U3fPVS2hV0Ta29q29Ntt7Jt+f/YqzMxNbtvJsrjd9z+5XlmsTfY7eVZ9vm/33avW/HKeSyfL8j/I3+xXimq6lv8AtEH8Cs9b0yZHK+ctzqW7c2yh9z3T/e/dfx0WH+tl+X5vub6dDuRf99q7DhNi5T/Som3bE+X563rba9m6rBs2/e3/AD1znnb/ALPtdX2r8yPXUaJumaXb8iSxfNv/AL9ZyNYlu2vP+Jzbsytsf/Pz1d1Xd9jTylX91LvVKyndrZ7SVl+42zelbWsP5NlcNt+RGWuOR0xPQfhXNLYazcL5X+ti+bZX1F8HNSltrp1l+5PB5Xz/AN+vk/4aXjWevRXzbX+XZsSvp3wNfrDeafLu3o8qvUEVT6C0r/j1+bdv2/fq2jtv2t/3xVe2Tybra38P+1V5037G3b6uJ5sgTclWN+xn+7Vff8m3az/NQnyb2/g/h/v1ZiWJv9U/y/xUz5v7++nujPFuX+H+CoXf7/zLsf73y0ATJuRvmqVN0Lv/AHKi++6Mrf72+np86/e2Ju++9AEr7fut8lM/2Wom+d0bd89PT99937/+7QAIn31+WpYUVN6s3z/3KiR97p8vz05Pkd2/v/degCVH+dPl/hqZ3V7fa235W+aq6I6Pt/jqWZPl2/x/3KALCfIqNt+T/bo3/Nv2LUX3ov8AYWn/ANzcv/A3qgLG/wDi2/NUqJs+ZZNju33NtV3ddiN/Hu/vVYdGR/3Xzp/DQQPhffu+75u7+OpfO/ep8v8AwDbVdIVdNv8AAjb2omf97uVvn20AXYd3z+V/D/tU1JvkRZF2O38CU6GZXRG83ZFt+/TdmzZ82/f/AH6ALFtuS4f5vk/uVKkKwvub5H/26ru/zp/f3fNsX71Pm2pLu3L89ADEhZJf9h/7lW/O/wBI/wDQ3qvDteXbTkT/AEh9rfO9SBbT77/NQ+5GdWX+L/vqq6P8j7l+f+/VhEZ2Rdy0AG9U2Mv/AKFT/wDUxO38e75UqF90y7VX7rU/zv733KALGz7lCfJ8u/5KZC7bNrN8/wDDsp+z+99//wBDoAem77r/AHKNn73au3b/ALFGz5k20bP4v4aAHv8Ae3f+P0if7P8Ae3bqiRF+9/3ym6pU3bvl+5/coIH/AC/fb7n8TpQ//s1M+bb935Kf9+La3z1QEqTLt2svyK3y7KPuJ/uVFD/GtWN/7p18r56AGI+6no7b/u76Y+3d97Yn+xT4fnf/AGFapAem7c1OR/l+Ztm7+/USJvllbbv2N/BT3h/jX+9QBLs3qm3b8jf3qf8AfZ1/jqJNuz/4ukebyfmX+D71AD9+9U/jT7lCIv3l27EqKF/3r/3Gb7lS/Kkvyr8jUACfJLuqWb5NjL8js1RfKnzK29/7lPTb5qt9xP8AbagA+VJUZfuf7FOf52+7/wADprv877lX56lfd5SbqAB/7v8A7NUWz/a/4BQn+tl/uVY2Ls+7/wAASgCun7mX7tS/fVPlqK5RkRP4ESnTfeRW27KAJv4H3NTPlodPk/hRP9ijfsT7u/d92oAETf8Adp6bURtv/fdQ2yN8/m/I9E2/a/zK9AE0PztupifO77t33qi+0t5CSxfOm7ZsSpdm/wC6rJ/sVYBMi7H/ANmnI7bfmpfmRd1M+ZF/eUAP+Z6Nj/d3fPR83/fL0Ijfe+ZKAGfMiJ97/gdG/wDu/fanun+1vqHzGffuXYyt9ygB/wDB+9X5/wC5Qm1/u/OlD7vkZafs3/Lt+SgA3/N8zLTN+xtv8FP2Js/2Fpj7vN+b+GgB77vNTb8m372+h/u7v++aZ/y1T5aN+9/u/JQAx/k2fNsqbYqNub7/APsUeT8lMRP71QAP/qt23e+6j+HdtWjfs30zYzq67qsA/j/26Hf5N275EbZQ/wAjpu/8co2Nu+58lAFWFGdn3fPTPJ2LuZaJkVPmZvv/AMFP87enyt8ldRIx4fmRZV3p/sU/eu39wq7P4no3qj/e+f8AhqXer7/9igBiIuxN6/P/AOOU3/Uui/Mju33Kl+bany0x7Zt+5vvpQA/7ifNtSmb13Pt27H/gprpv3/36NmzZVgS/uni+786U3Z8ybaET+9u2f7FMf767t2zd9ygAmRX/ANV/H92mJ8ibdu/b/HT0+Rk205Hl+f5f916gBro25Nv/AI5RNueV93yJu+bYtS7JX+Vtv/AKZs379zfPuoAb8v8ADuf5ql3/APfP8VMTdu/v/NT027/l3VYA7rv+Xd/tU97n+H5v++aNjbPmb56YibFfcvz/ANyoAro7I277/wDwGrDzLMqf73zJRvSbZt/4FTPv/wAS/L/BQAPbNu/1uxKa6Nu3NudKcjq+/wC9TXf5Ei/goAlT5/4arpt+Rm+f/bp6P/o7qzbPnpm9fuqvyUFD3+d91V0Te7s2591So+yX5fufw0fcR3oJGTPsiTa1NSFn+ZW3v/ElOTajvtVqf8qRfd+egoIU3xbvuJ/t1FN87fN/45TnudkXzJv/APZ6ajs/zfx0EjEfZsbym+/T3273VW3p/sU5HRE3P9/d9/dUXnfN8i73Rv4KAH/Zok3tUO1qH++7Lt/4HQls6RbvN37m+5QAbJX+9Q7/AGZPmb5KqpNP9oVf+WX+3Vr5Xl+b76UANf8AvN8if7dQvuRH/uf7FWHfenzfIiNUU0yo+1fv0FBZyK/+w/8Acf8AiomT+62991G//R0aRWhf+/UUzrtdtrb1oAPOWF1Zl2O/9+pfO/eo23/YqvMjb0Vvnf8AhT+5Urwqieau7f8AxUAE3nvL+62/L/fo37Pvff8AuUJ93d/G7U35Zv8A2WgB+yL+/s/36hR13/M1Pm27kVPn/vb6ckOze38f8KUAV/4tnlK8St9/+5Vf5oYpVV9/+/Vv7+9v7vybKpTTM7/N8ifxfLWMi4jrNGR5f72779LMiwr80Xzt/tfcpibt7ru+TdUtzbLt3Kv3f79SBXtvN8pI1/1W6j+/8vz7ql3/ALpNrb6a9s3mou5t/wDcoAZsa5bb83ytT3RUidVXftb5n3U62mZEl3N8ifx1X+0q6usf3Fb5XoAf8025flSJKHeJJflX51/vrTE2p8rbvvfMlRJvubh2VWRFb7j0AMdF+2bmbY/8KVNCizM7bfu/dqGZN7P5Tb3T72xam2eTs2s27+KgCF086Vt3yf7lPezX5N8vzr8jUyaH90jMzf7KUIkU3ys7JQA90Z5Xiiaotnkr8rN/uVLM+93ZV2fPUSI0yP8A7LVX2SyG8Tydm753/iqJHV1/3m+V6lm82ZnVmX56iT5E+b+GqiAx33t92m7/AJ0ZtrvTnffsi/vN8rpT3SVH+VVfb92kAb2hV0Vdj7vm31E+1Ei3fvnb+Ch/Mm2M38dOeFUZFi/i/vtWoDXT59v/AI5UKPFs/wCBffen7P71ReTvb+4lZEDN/wDD/B9+h3VInZf/AB+mXPyfL/3zU1y6+U8W7Y+2gsqO/wBymO+903NRsbZEq/Jtpszr8+zbvX+OgCV/kifcv+7TH/1D7m/74o+XY/8AGlNTa8T7f7/33rUCpbOyNtVf3rN9z+5UsyM/8XyL/G9Nfd/e2bn+bZTrlN8qKzUAV0Tzv4tiM392mzPvZ3X76t996E3O7r9zb/BRNMu7av3KCBj/AOyzbKJkab/Y/wBumbGd02/cod9ny/f/ANj+5QA19qSv82xFqvs+Z/3rVL8qNu3Ns3fMlRTTfxfxvQATfdRd1Qu+9/KX/camzO33f4KY/wAjpFF9/wDioLHvthlRV/hb79QzfPE7bt77vuU1E2S/7G/79D7fn/g/2KAK/nb5ZZW/4ClHzeav+9/3xTvJ3y7V+T/beiZ9juqffrIBvyvv2/c3VU1X9zEkrN/uvUsL+Su1V3u1VZk87Z5u3/cRqg0gcp4/f7N4Q1C8ZV2K6xRQ/wB96+RfFTteX77v+ev36+p/jHfqngZIm+R5Wf8A33r5G1KZnVHaJvnl+aueR69A87v/ACkvbhmVXT/YrCvEb7O+5vu1sXnz3l1975Gb7/8AfrFuUR1l/gfb/HW9MuoYln99/wC/vqW5fYkX9+mQ7ftW35vvfNRefd2/wV1xOCRm3Pmpcf8AfHyJ89e3fCjUvtlh5TLv8r7u9q8TT7275Xr1b4MuttqiRbvvfe31FWPuhT+M968Vbn0i3lZt+3bXG+Sz3Ev9z/Yr0LxJbRTaDKv937tcVo9tK+9l/u764z0om74JvGhv0bd9/wC89e12D/ut38H8VfP/AIemZNSRt7fe/wC+q9y0q5Z4ovvVkaGm/wA8v3qro/nf7f8AeqV3/wBqmolBrEHT5flamPRN8n8X8VRb2/iZaDYEm/e/wpUqbZv4tj/3KYiK6J/A9PSHZv8A9ugo0LZ/J/u1Y87Y3yrsrP3/AC/LUqf6pFVm31QGhv2Onlf+OU/ezr/t1nptRE27v9ynvct8n9ygAvLmVN67t6VRTz0+ZvnqZ5l3IzffeoftP7373y1IBczf7Xz1n3Nz8n3qfNcrt3bvuVmXMzPK7VAET/PL8yts/uUTPvniVf8AviovOl+dl+5VSGbzrpFl/j/uVZJ1umovlJ8uytb5fK+ase2mWG3+Wia/2L97ZUAaU0yw/easq5m2b9tUrnW4oVfcy71rn7zxPBC//Hzs/wCBUAbr3LItP+0rtfb8/wDt1z9tqsVyj7Wo85dz7aAOlhufnTa1WIbnf/F/wOuVhvP7rfd/v1Yh1XZ/rf738FAHT/bPm+VqEvN6bdtYSX6u23+Nal+2N8rbf+B1AGx52z5t3z/3Hpr3K/e3bHasS5v2/wBbTH1JYV+8uzd8tBR01nf7H/21at22uYpl+Zq8/h1VUf5tu/d8r7q1bbW4vkXd/wB8NQB2zzLvRt3z/wDodZN/Cs0vy/3fuVVtr9U+bd8n+3Vh7ldlAFS/+e32/cesJ3ZLj/e/gravJv4VWudvH/e/7dABc/6/c3/jlWrab7irVdNs0Sbv++6fbbf7v36sDbs7nzt+7+H71aH2mL7rff8A4awoXZH+T5H3VpIn+3v+b770Fl3Yu9GVv96pkffE/wA33Wqoj7Pl/g/uVbtkV4ty7f8AaqzUYjsnyL9ynpMySuv8DLRNMr/NTPldPvfP/sUAWIf7qt/vJUrzMmzd9+qSOyN8v8NSvc79jLuqgJkml+83/AahmmV2+Vfn/v0PNvf/AOLqq77PmqTILlG3s38dVN/31/u095t9V/m2/wAW9agBn+/R8n/7dDvv+X+Omf7dBlIlT7u3+J6kf7r7qhQN8/z0x3/df3KDmkcx4wuf9Fl+b503145Numldm+d2+dq9N8Z3LfZ0/wDZ68/sLNZrp/40VvvpVmMjNhhbfu2/xf8AfdbWmp9mZJWVk837u+ptSsIrC8i3bdkv+1Vq88iw0vzdyv5TffegzOK+J1z5MSf39u+vB9YfZcSyr/E330r1b4l62tzv2yxb0X5dleSak/2yCJlZXdf4ErspROepIpQuvlO38f8AcodP3sXzNv8A/Q6S2/1T7aXZ+/Suw5DSTdNAn9/ds+79yt7QX+dNu7f9xX/gWuc03/j1df7jVseHnl835dv3v71YSNYmxqW5HiXb86svz/3K6DUrP/iW3DL8n3dqPWD4hRt23+Ddvrrk/wBJ0+Vfv/uPleuKR2RHeBrlk1RF+5sWvpvwZcrvtNv3flfe9fK/gx2TVIv4P9t6+svAdnF/YkU7ffildF/3aj7QT+E+lrabeiT/AH0dU+SrWzzot0XyOn8D1y/g+5Z/CVlu+d1Z0Z66izf91t3Lv3fx1pE8qRNC7Ps3RN8v3kp3dqNn71GZf/HqbDtd5W/v/wB+rMSX5UiT733qf9xvu/8AA6hfd/Evybqmf5Pm+Z0/26AGbF3Iy/c/ip8Kf61fl2NQj/vf96mJ+5R9vzvQBL/u/wDA6am759rfJTIdz/Lt/wB6no/2be331/uJQBY+/wDwt8jfK9EO5G2r/H97fTEdfvLT0+dEZWoAlR9+/a3zr92pUf5f4t9RfKmxkp/3Ity7nd/4KAJUTev3/nT71PT/AFW1l3un9ymOm/Y0X96i5f8Aevt/1v8AFVAWE27G3fx/wf3Kl+bbu+WmzJsRP3Xy/wC21OR1dWX77/w0APh3fPtbe/8Acp7v5ybG/c/NTN+zY22n72+Td86NQQOTyod8X/fNPh+f7zfJu/gpqPvZ1pltN8+1trpQBa3/AD/7e75qtp5VzEnyqj/3P7lUndXZ2/i3VLCivL/cf+5QATIvyMvz/wC5Uvy7Eb7m37z01385dy1L5y7k+8if33WpAmT+Pc3z7vv/AN6k85U+aJt+2m+ctyyqq7P9umTbU2eVF/F8z0AWPvvuj/8AHKP4/wCH/wCIpifP8275Eqberqn8f96gAR2+1fN8if8AoFEKLtTbtdN39+kd3fZ8vnJ/Fv8Av0qIsMsqxLsR/magC2kLb0b+CoUdfn+b/d30zeqI6t/C33KmdF+RvuPvoAERX+Zd33aIXi3/AO5/canP8jJ/8VQ6futy7fvffegAfZ5Sfe3p/HT9/wD33T0f52+X5P4qZ8v+5VEBsfY+776f3Kejt/DQm5F3M1CPvfb/AB0AD7UV2b5NlEKb2Rll+R/9ih/kZ91S7HSJPuolSA/7kqfMv/AFpyPEm/buT/YqJPn2bfvq38FPd1f97toLHeSro6t/C336enyMi7djuvy1Fs3ypu3IjfxpUuze/wA27YrUARIkqbNzLs/v05LnZF8y79jU90V9it9xfv0xE2Sbt2xP79BBNCi+U/8ABv8Auu9M2K+/bu3/AMVPR/k/21b+ChPni3eVs/4FQAff+9QnySutMm2/d21N99KAGInzPtf53qX/AJa/Ky0zYqOjbv4vlp6Js/i2OzUAM2edFtb53o2b4k3fO6090o2N95vv0AM2b1+7R5y7dqts2UI7uz7fubqHtvn+9UADwq7btzfP/tVMiLt21C6Ltdf/AGanw7UT+/8ANQA/yfJV1X7m6jeyJ8zb6PO2J/D96h38l/8AYqwHff8Au01EZN/+9TH+SJ/4KfuWgAfzfvbl+99ymfMm/wDv0fadjJtVtm6jf9xWoAf/ALX8dMd2ff8AwMv9+nunyvtp29d+5vkSgCum9G/vq9P3/fVaf+6Rvn/vfLTnTeyN/BQAI9D/AHf+B03+B1/2qR3X+Hcj/wC3QA99z/L/AHfvVF/G6o1So/31pv8As7lR6gCFPN/hf5Kmm/vN/wB907/cps2351ZvkqwBHXY/3djUInyPtT/vumbNn8Py0J/dagB+/wCbcqrvpm/+Hcv3qNm//fofa6O23+KgDMmdHZF2/wC781WH+dUZWi+7/BTU27vlX/vtae6f7Pz/AOxXaSI/97yqEm2Rf6rZv/jqujs+z+4tW3++n8FQAI6ovy/f/iod28rer0JtT/b+an74vvfNsoAYjq6otH31f+Omb1dHZWXZ/cqbyVTZ/fb+BKsCFH+ZPvbP79N+Xzdu5k2VYm2wxOqt/vf7NV3/AHP3l+7/AB0AOmRU+ZV3/wC+1PTbuiVl/wC+KYjruRt3yf7FTf8ALLazfO33UqAGPD5KbYm2J/fpn8G5vk2/e2U9Pk3tu2OlRJ/tRfc/v1YA7/xfw1Km7dulXZv+7QiRI38PyfwU93V1+9s/26AGOi/PL/H/AA0ybzZtjbV+Rvm2UQ7ofvNv+b5am3pDvbb/AN8UAM+0rufb/wACpjv5OxtrPvqZ0850+VUqHZ8/3v4vmqAM2/vJ4YpVgi3v/C/+1RoL3yaTb/2ht+1/xP8A3quujJ8v8FPRPO2fL8lADE+58y0zyVtvvP8AeqZ3Xytu7ZVdEWb5WVnRKALD20sK7tv+7sqHf52zd9yprl1/4BUKfJ96gCK52zfL82/+GpdjIu7d/sUO8G/b9/8A26bvV1VUoKJXeV9n7pUT+GokfZ95vn/2Kc6fvUVmZEdqPmRV27XdvufLWQAm2Zf3tN+beiqqom75npz7vusrbN1N2fwq3yPQSMeGKZ3+Zt9VLyGfc8vmr/tVb8nez/eT+69RbNn+29BRDDbS/aElaX+Grbp+9/1q79v36qIjPL/qqt7Pn+b503UAV7z5JX+be/8AcpjusKIrK2yWnzIyMzffT+5tpiP53y/NQA/Zsg+9TIblX+Vl/ip9tD83mtKzq38FFzsRE2RbH/v/ANygBjvvidV3fO33/wDYohdvKRfubPvb6b8rr937n/fFSptf/Vbf+B0ARO7PcfL9z+GiZ2hdPl3v/ClORP3vmuzJUW9vM3fx7/uUADzM7Pv++v8Acp6P5MG5vn2N9yofOZ/l+5/wGnzJK/3l+Td9ygBk1/52/dFsZmpr/uVTdtRN3yvVjZ8ybm/3aY8P3/m37f8AxylIsz0mXzU2t8/9x6tzbni+Xa/+xuqpeJA/93fuq3sabZu/1v8Au/dqQIYX2S7pfk/36a8yuzsy/wC7TnhZ3R2+dGb5aieHeqbW+Td/HQAzZ83zN8jL9ymptT7v/AUpkPlPK/zfJ/ElPd13fL86UAO2Rb0VvvpTbZ96vtb+KhNzu7KvyUQvsb5m+dvnoAHdfKaJf738FV4fki+6rqn+1VpEb7u3e7VXh8qG8ZZ2+/8AwJQA/e0yOztVfzmtnddrO+776UOivvaKXeitUrurxJtb5/79AAnm/ebdQ+5Fdlb/AIBT9jTJuZmR/wC5UT/6r5W+R2+/VlkL/ud+5qi/dIu7bv8A9vdVhE3wJtbem77j0x/Kf7y/7qUARfPs/wBmot6+UkrMyOrfKlPR/wB0+1v+AUx9rxRL/wB9P/frUgJknRvvKiS/wVC8K7E3ff8A76VYm3O7/Ls/36b8rp/DsoAZ/H8zfJUX/LVGZvu055v++Ka7/Lu+WgA+5E8rN89VE3Pvbaux6sJ86O1Mm2w2u75fvfcrIsifdtRv/QKh8lXR/l/j+WrM0OxE3Mv+5USOzy/Ky1qAxEba67lTdTH3bJVX79Pfb91W/wCBpUP2lnlfb8iUAN/i8rb8q/e30x5mub9G/g2/NT/vv838bUx/k3/98LQA9/7u756qTIvm7f4Kld4k2K33/vtVd/n+ZWoIHvN+6dtu9d33Ki3+Xs3L/DvdKf8AMny7t7/7FVtjTXH3vk/v0AN37Hf5fvNTHRnaLb9/+/Urv5L7v++ab80Lbfv/AO3/AHaAIU+dnXdvfdUW9vKll8pt/wByjZsb71P+4qbqCyF02fd27/7lRJD8z7vv/wB+nu6pFK27e1Qun+q3N87/AHkSgB7v/pW35t+2q7pvd/l2f3t9P2b7r+5/t0y5+SJFZW+/9z+NqzkAyzhihSVmf56pPvm3s38FaDvIlx/Cn97fVR5ltrC42/fesS4njv7QOt7NLsrbb+9X7qV8xak+9bj+5u/gr1345eIftnjm3topd6WcHzbP4mryLUtzq7fcVpd1QexT+A8+1JGS9lbcuz+5XO3Lt9lfduf+7XS6r8l5d7tv9xdi1zsybLeX903yL/A1b0wqGZbfPcJuX59/8FMvE+V/9lqmtv8Aj6RV+RP/AEGm3js6Ov3N7/f210ROCRQtoVeX7y70+dq6n4b6k0Pje0aJfklbZs/265j5Ybd2Xbvf7r1Pol+thq1vPu2fZ5UdaJBS+I+yJtVifQ3glVfkX5ax/D3z3Tru+R1/8fq0k0Wt+HomX7jL8tZ/hjdbN95tn9x68+R6UQ+zfY7/AHKuz+9Xrvh599kn+1975q8wv932/av393zJur0DwlMv2Pbu+Rf7/wB9KzNzrU2/79H32/2Kr/f2f7NO+4P9ugqIyZN77vmpqfPvp77n3/eSmJt20G0QR9n+/Vjeu5//AEBGql/HVjzt8X3aDUsJtf8A76q1/vfcqkjru3bv+B1YTc/zLQA93+barf8AA6Hf/ZqvM7btu3f/AMBqF7yWHfQA93ZN+1aqTbv++vu097ln+dvv/wAKVSd96bfuf8CoJIZptmzd/wCOVFCjTLuVaY9nO86fMyRbv462La22In9ygDKuYWRazXhaG6SdW+595662a285dq/fWsS8tmh/4B975aCB6X8SQIv8FZWpawv95kSql/M0O/bu+9/BXJX/AIki8p1eXZ838a1nI1OX8f8AjDVfNeCxZoYt339u9680vNK1e/8A9JlubuZ/9tq9Ld4Lx3rQsNK3o+1dj/3H+5TA8s0dPEuiNuivrnykb5Udt9es+HvHNzMrrfKybNu55Vq1Do8Ts+6De/8AE9Lc+G2mR1aL5PvrQBvpqS3MSNEzOjfOuynPqTQttaLZ/wACrkoYZ9KldlRnRG+4las1ys3zbvkoJNu21J/9z/crQhvG3J83/fdc1Zzb9jbvkf8AjenzX+zesDfPUAbt5qsVqryysr/7lec+LfHmpwxS/wBnwM7J8qvt+St5La5dN0sDbal/sdnR1liZEb+N6APBNS17xjNOk8t80Kbvm+X5K6Dwx8VPEOlNFFcxNeRbvmdF2V6Rc+GLa5leLyt+16zdS8HwbP8Aj23v/ttQane+DPHi6xbo3zb93zI9egW2pK+/a3zv96vDPD1sulTuv3E/uba9GsNV+591H2/x0DkdfNN86fNWbNufftrPm1ffFtgb7lWLD99s3ffqzMu20Mvlf+g1Y8n+L+P/AGKtww/c2rvq19m/3dlAGbC/8LfJ/wABq7DN/C3/AAGq722x3oTcmxmoAt732/7CVDC8v2h9rbE/ip6PvWpYXXeq0Flvzvl+6336PlT+Gmu+z+9TN/8AwD/b3UASu/8AFu2PUW/Yqbfv1C+3/gf9+jzvJf8AuUAW9+9du756Y83/AAP/AGP79V9/z7m+em79+/8Av0AO3/I/+9s3vUTuu75mo376Y77qCBsn30pz/fpr/O3y/c/26cn3dv8AH/u0GUhife/9kptzNst9u77lP+V//sKr3ifunb+//wCOUGMjzrxtMuza39779c7o7/vXb5tjt99K3PGfzs/7tt9Y+gws90jfwbvuVZkN8W3LeVFWJN595a/NK2z7jI9dR4ts97+V9zYu/wCeuSv9Si03SN0v+qT+NP4q0iYSPL/Ft/suntlZfKX7tcDC++6uLXbsT7/yVoalc77q4l3fI7fx1Ss5vOnedt33vmR69ClE4KkiuiMkTt9+mPDKiRNFt2bvmepvm3bV+fe3zVXmm8m4/dfIif7VbEl3TXZ98Xy/8DrQ025+xunlfOm75v8AerMsH+zS7mRvvffStBNqSv5Xyf7CVzVDWB2GvJsgt/vPv2/I9dHYeV9qt9z/ACeR8qVzWq/6TolvP/qX3ojO/wByt2w2w2tozrsTan33rgkd8A8Kw7NZ+Vm+Vvn/ALlfVXw3vJX8Lyq3zorI8X+wtfLulW32bxHcRL8nmsu1Hr6N+H14v9l3Fn/c+7WMfiCofRvgzZbaXcRL9xpUlVHrroUZHSXd5Lp8myvP/CWpfabW0n3NsZUT/gdeip8iOrfP/t1tE8qqHnN5rMy7Eb+CpYXaaLcn3/7lRQuvlfN9xvvI9H2byfm/75rYwLCPvbay/I33qfv/AHrr/BUKP8nzffWpvuSqzffoJIX+4/zf7tCTMibdu/b/AOPU1NqS/wBzf/fqx5OzYv8AHuoAZC++X/f/APH6cj/upfm2JuqL7n3/AOFqsfK8X9z/AG6ABH2OkTLT4X2RbduxFpu9nVVb+H+OnI/737tAEqJsTcys6VNDu2+V/G/3XpkP3HVvni3f980Iny/Luf5qALEKbHRW+5/vUyb52+b7lG/5k27vlahHb73+1VAWN+xGVv4mqxsZF+797+Oq+9Zk/wDiKek3zOrK3yv/AAfcegCxv3o33d6Nv+en/MjIyr8lV/vsrP8AJ/t1YT9yyL99/wC5QBL9xkb7ifw0xE2O7bl2f7tNR/mddtHzfJ/6BQBYT5D8235/46IUXb95nf8A3qd/c3r/AA097bYyN8qb/wCCpAe8LIiNt/4HTkdXT/bSot/y/wC5UqJ529m+/QAIjIyNF9+rG/8A1XzVFbJviRd3/AKf/c+Vk3NQQOhSL5/m+796hP32xV+R91TQ/Ov/AE1T7r7ahf5JU27f7/yUAPSFd6blbfu+XfT0/wCPp9zLs/2Khe5bzU3bvvf3asTOu3b/AMtaAB3Xd+6p8zq67Nu90b7lMT9ysqy/71Pf9zLuZtn+w9QAJDv+9+5p+zYqbf8AvumP8/8AEuyiG5iSJN332/v1YEuzYiNu37qN/wA/zL/wOjYqLs3/ADrT0fzmeJl+eggNmxU+b79Pfc6/L/wKmbJUf/Yof/VJtagslT/VPt+ffQnzom5vk/uU3Zs+bd870bJd29W+T+GgA/1P8Xz/APoNWIX3t91dlM2bPm++70Q/x7fv7qAJf7/3f9ymvudmZV2fNTt+9fm276i2bP8Acf8AjoAl2fJtX/gVPTd8n3aZ8yfw0+HdvlVVoAIUXa/3vmp/3Ef+/Q6N86/N8tMdNnzbd77t9BBK6Nt3fwbvv0/Zv+63z/7FRed/tNv3Ub/9iqAds2VJ/c3fcqOaZkZNtDo237uz+9QA9H2J/wADp6bUd/4F3fLUOzf/AHty0Tf3W+epAfsVN7bvkZqa82xv9ikR1dk/jSpkfZv+WgA2K6UJ8+z+/tpifeRlo85vKdmVvmoAf8vybfnp2zfv3Kv+zTfvoir9ynP8/wB6gBr/AL5du3/eqHZsbd82ypn3Iif73zU5KAGP99P7lK+3bTn2/dWm/NTiAed/HtoRFf8AiXf/AHKE+/8A36HfZs835KQDnT5t1H99qa6fw0yFNi/7FAEsPzp8v36bsZGdW/j/APHaNm9v7lOmh3vub7n3aAGv+5Tc7LsoRFTe38DUbPJWh3VF+X5/moAdsb+GjZ8u1fno+b59zbKE+T/foAiR/v7l2f8AAqHT59z/AH6e+/dupzp8m3770ARPt2/33o+b7+3/AIHQ/wDu0/77f7FAFFEZ/wCH5Kb83935E+Rql8mXam3+99+jzv4VXem75q7SSL7Mqf8A2FPdGTZ/BEn3vmpHRkldm/8AQqN+9tv9+gB+yJ1dqZNu2/KrUQzb5XX+Bf7lTI67n2/wVAEKJs2Lt+T+/T5k/u/fT7tG9kd933P92mP86/e2P/C9WA+Gbe3mt870Pcr/AN9099rxI235/wCLZTPO8ldv33dv4KgAh+f+L5P92mXO1FRv7v8AG9PR97J8vyfxUbFeX7v3G+WgCvvbd5su3/Z+WrEKM/8AFs2VF5yzOir/AAt8z06Z/JR/497UATPC277vzt/cpjpv+Xdseh4fv/NvqJEZHdfvu1AEu93+786UfvfI+b+FqZs8mVPvbKe+5P8Alr9z+/VgRTQ7H3K33Wp0Lq7ozffqb+/upnyo39//AGKgAX79E02z5Ytv/AKEfY6btvz0zY2/5m/i+/QAJcsm/wCXfs/v1XSZk37vubqtzfOu3+PdVf7M38X8TfwUADpsbc33KNivLtZl2fwolH3Ff91T3+5/coAheH+7/wB8U/Z9ymI+zYq7v9qoobxnun3Rb33fLQBY2RPL5rf8B309JldvlTZ81H399V3T+78mxaAHTO299rf71NT5/vUz+B/maj5URFVvn/hrIoe7snzVC+5Pm/75p6Tb3+X7i/36ivJvuMv8LfNQBLC7Iu5qe6M+9t1Zn2nzv++v71aG/wCXazfw1AEWxXdP42pjwtt2q2z5qe+102s3ybv4FodNiv8AxutWAJuRE3N5z0zf529WVk2N/e+/RbJK77n+RP79DuqfxNvRvmd6AGpNvX/2Skd22u38e7+CmptmZ5fl2bqcm22Z2+be/wDfoAe8MTvu3N/s7G+9QkOxfmbZs/gpiJsTfLQifxN93+GgCJ/nllVm+Sn+cyf6r50+5R/usr0x5tiJ/G+6gBzur/Ku7etNf+Btq/e/76ofdtbbtRN33KY6bPv/AN6nIsqzW3kyv91Hb/aotnl2v83zyt9+ia2V2bczeVu+49FtutmRtn7r+/8AwVmA6b5GTc2/yqrzfvk+b+NqmeFpJdqrveoUh3y/NuRF/wBqgCL78Tqu7/gdWE+6j/Lv/ieoprbfLtXc/wDe+anQujom1dm35FegBvy/eRm3v/HTHT5fvb/m++lSon735fnf+5UUz+TEzMv8VWBY/wCWX+271UeHej7WXezfx1ND8mzb8n+w9QuPs3msys/+xQAfKkXlKu9G+felRO/ky7mddiL/AOPU9NrojL99F+b/AGKZ8rojN8+9vlT+/QWPR5Ui3My7Hpkzt5X9xP8A0OjyfndvuUO6ujsvz7W2bK1AifdM6RRff21DN9/b/BE3zb6vJt3eb9z5qqXLyzNub7m75tlZAPR1eLb8uxm+aq7/AL5tv3E/hqx/Hu/ufwVXf5/9hKCAeZpndW3fd2UPt/h+ehNru+5tlHkrtT7yf3vmrUBjp8if738dM+V0+9semu+z7256Jv8AVbV+Td96gBny+VLEv8f8dVEh+4srLVt3+fau6oZkXcjbqCxr7fN+Zt9V8t/cqV0idEl/uN8u+m+cv+y+xvv0AM2fNu+5/sOtH8KfMqOr03/lvub7/wDcpIU2b4vl2ffZ6yArzO255d37pf4Eofc7fK33V+Z6bN/pP/XJGqVN38O1Pl/goAieFYX+b/WvUOz90irtR6E3fZZdq/8AA6a/yLuVvvrWoEr/ACbNq/P/ABO9V/lRnb+Onu7+Ui/N81Qui7kX7/8AG1BA3ev3mX+L5ar3M0r3VusS7E/i3/w1afbt83d8n8NV3/1qNu+7QWF4nzJ/B/dqLZv3tRN8+zd86Ux/nif5tlAETvvR2X7n8T0J86p8y793zPQiMlh977zUO6+bEtAET7vtXytsTbRNt/dK33kX5nemTfPdIv3F/wBv+OnzOv2h2b59i/c3VkBX1LdsT5tm/wDgqvqt4um+H9Qvpfkit4m+erF4nzxfL87rvrzn49+If7B8Fyxf8/C1BtT+I+UvEmpNqWuXE/n75riX5qxdb/cuvzfP/ClMs5mm1SJXl+RG3sj0/WJpfNiXcuzdWR6sTjNY3JqUqt/45/FXOX8Pk2su128pm+5W9rby/wBszM39376Vz+pJsi3botm7f96umkEjMsNv212Vtjqv3Kfcu33aZbfJeN9502/LRqXzrErfJXUcEjPmdkg+987tUUO10fd/F92pbnbvRf7v8FMd9j7tq/M3yu9KQRPpD4J621/4SiWX53iXZv8A7tdTbJsnb52+9XjPwf1Ke2v4raJtnn/eTdX0RDpqfb/K2+dvi3bK86r8R6EPhMJ/nvU2rs2rXf8AhJ2S1SvNtSdpr/z/AO62xkf+Gu88JTK8H3l+Ss4mx2qO2z5Pv7vmqxv3p/Dvqqj05Nv8X3aCok38H+3UMz7Ivuts/v0O7b6bc/vvl/jqTYZC7Tb/AJfk/gp6Oz/7FQp8if7VP3s/y7fnoLJfmT/cqZJlmfb83+5VRfuU9Jvl2qq76Cy0k3z/AHt702Z2m/4D/HVR7lofm/jq3C6zRUAQ/wB/5qi2bGSpXT7i7l+9UuxU2UANhRk3/u/+B7qt7G/4HSQw/f8Al+SrKfcf5aCCJE2P81Vry2Z1f+/uq9sV9+37+6q8zsn/AH1QBz95oO/7/wD45XOal4Jgud/yf8Dr0X5Zovl+9UT2C73+bf8A3t9BZ5b/AMIMqb9y7Hf7tWofDyw+UzRb9v3q9DfSl+9UP9m/cXd8m/fQBzVnom/fui+fdV2bR1dPu7Pm+/XR21n8u1UXZu/74p722z+H56AOKufDy/eZKxL/AMKy/P5S/J/cr1JLNXd933qbNpsX/wC3QB5UnhiWH7v/AO3WhbeHt7fd/dV3T6bs3/Kv+zUsNmvmv8rUuUDmodBjT5lXfVt9EXykfbv/ANiug8n5vu/98Vahtldfl+emBws2gwQ/ebZ83y1n3/h5ki+X/vt69FmsFmqo+m71/iSoKPKLzQbl/ur/ALrpViz8N6hNL8zLs/269Nh0Rf8Ax3+CpYdKX+7/AMApcoHJWGgyo+3Z8ldLpWjsmxdv3a24dNWFfu1LbIsK/JTAiSwXyk3fxN9+rCWexH2/+P05H/vUO/yUAZ9zDv8Aldf+B1mvCqN8v3v79bTurq9ZtzD99l/joAhT5HTd9ynvD/Ev/jlVJrnY6fxvVhLlZov3TbE/ioAmR2T/AH/9ih5vkqo7q/8AF9372ypfOZ1oLHvNs2Lu/wC+6JnV0TbVd3/3dlP2b12rQA7erpTUdt/y0zftV/8Aepm/5t3zVBBNv+X5t1Of51/2/wC4lN2fL/wKj5v4asmQxHp+/Z/wOmOnybmb591C/wAH/s9BiP2fJ8v36o3O7Z/F/wADq8/8e350/wC+KzNSf/R/u/P/AA0GMjzXxbebL113f8Aqj4b1JU1Z1lXZbr959tHjB2mv5XVvkT5Pkqr4VSXdcMrb4lX96n+zVknVeJ7PfKn8e5X+f+9XhHxdv202wtLZW2f7Fe1JqUF/dPtf5Itq/wC7/sV4v+0UkSS6ZtX7/wA7IlbU/iMJHlV+++D73ybf4/4Kowu1nsX+NvupVt/9am5fk/v/AN6qk215d39z+/XoxPNkXkT76/LvT+Osm53ea/zVpwv+6+b/AFsv3U/jrPm/1tWZluz+4+77+/5a0kdtyf3Hb+7WVZ/JEjf3GrThffuX/arGRvE6V3lm0FIF2vsl+VH/AIa6tLZU0OKX77xMtcjYf8ebRL9x2/grq4ZmufD9xEq/IrJu315sj0qXwmhZ/J4wRm+dJYkfZ/dr3vwB5FzevbbWTzVZ2d/9mvB7aaLTdS0q5bc/mxLFXvvg9FvL+9Zfke3lX7lSEj3DwA6/2H5S/P8AZZVSvUrN99qjbfn/AIq8l+EsMtzputwbl82Kf5a9I8PXn9pWCNu+dfvVR5VU2JvnVG+XZup7or713fIlQu/7r7v3PvJT4fnXcv8AdrYwHQu/lfN99qfs/wBHRk/gb/vqovm8ptyqjp916cnz7NvyO/3qAB03p867/m+//cpvnN+6ZZd+2rH3GRv/ABymJ88Uu77+7etBI9085P8A4unIn8W75KbvaFv9ihHR1dlbe70AG/7m2rCf6pN1V4fvozfI9S/N92gCV/4Pm+7T4X2b/wCCoofuJ/A9OTbMz/8As9AFvYvyf7LUb1/33/2/uVFvaZ9rffqWba6Oy7vkoAfsZG/2P9ipU3Qq+3d8r/cqJJl8r7uynb2dt275GX5v9+qAsP8APEn/AI8lPh+6n+x92mP99P7v8NRbF+7t30AW/wDa3fxUf3GX7yUxN02xd3+78tSwp/eZakCZPN/1u6nfaWTY336iRGf5W+T5v71Sv8iO3+19ygCx9pZIv+BfLvp6Pvt3b+PbVf7+xv7tPhf55fl376AHQvvt9zffRtm+rCOyW7/L8lV/l+f7yRbqm3728v8AjX+CggEdv/Hv4Kd83zqv96h9zrt2/dan72+fcuzd/BQWMR5diM3z/N9yiZGSeJv4/wC5/ep6J8qMvzo9FzD+6iaL76t81BA6ZGfZt/4FUyfvn2/Lu/hoR/ndv++qN6o/8O+gAhm2Sp5q+S7fdo++rtt+fd8rpTJod/lSt88qt8uynp8+/a2z/YqAD7io3zVMnzv83ybf46ZNDvVFb7/8NMh/2v8A0GrAsb2Tft+//fp+xvk/uVCnyN97Y/8AcSnujUAPf/gOynvN5KJuqtsl3/7G75qmeHer7WbfQBK/+UpiTN8+3bQ/36ETfv8AmX71AD/4fu/xf3qlf5N6qv8AttUW/wDusv8Av0+Hf/F9ygB33/70L/7dELs7/Lu3p956i3/P95flp6Tb2f8AgT/YagBybvNRVZvm/gp8NxIkfls3y7qN+z5t3yUbGd/l+/QQP/1Lf30/2Kcjrs+ampt+9uZF/i31D5LfdZWqgLLpvi/22anJv+Td/wCOUI6p8tMdPv7t3+zQA94W3oysqfNQ/wDs1EjtDF8y/wC6+6pfm2J8q1IDPJ/cfL/ep6TKmz7r0yGHYn3v4qeiLt27fn3ffoAEdnZ/l2JR838X3Gpmxk/ip7vvTbu2f7FAD0TYrr/Gn3aY77G+Ztn+/Qm77rN8/wDvU/Z9z+5QAP8A3t1CP9/d8nzffp3y/dpv/LL73zu1AErotM+X56i3t/D9/d81M+X5G3f990ATbGT+He39+nO/+z8lNT77s7fJ/D833qcm1/vfJQA1Hof+D+/Q9syNup1AB8z/APstCPtpu/8AhpmzyW/2N1ABs3t96nvCvlf33p3dqE+SgBu9kp29X+ZWpr/xpt37/wC5TEdfKRfloAlR1/33pro3z7aY7s/zKy/ep7v/AHqABH+TZu+emYb+/T9iun/oVHz7v7lAGe/m7EoTc6bfuJup8z+TsbZvSmecu9G/grqJJfmT5Wo+zQIm1Vldv96mb5Xl+VV/4HQnkJvZmZ5f4tlAD03J8rJsoeFn+7RDNFs+7T3dt6bf71ADPJXZTHmWFk/v0TWzOvyy7KPszfJu/wC+KAB5vufL96mo+/5lbY/9ynfKjvuVv9ih0ZGegXMP+WH71P370T5lT/Yqunyb0Zfnb7r05If3r7l+f/boGEMLeU7Mq+bu+Z6e6b3+VV2fw7KfsT727Ym7+OmfcZP4NlAD/Jb7235N1M2K7/d/ip6Ou/71MR/vtu+WgCJE+faqtTndk+989Pd/+Wu7YlH7r/gVADN67U+7/uUbPm+X+On/AC+anm7d/wDC9M85Xl2r89AD96bvl+eon3Qq/wAy0y5udl1FAq/J/E+2j5nX5l+R2+/QAJMjr833KN7JK/lfPFQ+5IvmX5P4dlDv5PzfwN/AlAD0feqfef8A26qTOs3+4tW0+dah3rNFL8qoit9+gARPmRlVkVP79P8Al/hX59336Z9pluU2xfJtpsO5J9r0ADvKibWb+Kh/kf8Ae/IlO+V33S7t/wDsVEjq+/zdz/N/BQA9N3z/AC7030eTFuSVv+A7KZvl+6qr8rffp33Nir87/wBxKAJHeLa/3f8Afqsm1E+dvn3b6e6LC8rL8n8Hz0Ii7f3tBRU2fN8qqiPVtN/lPu+T/bpjw/Im5fk3fwVElzvVF2/8DrICVPnX7q/JVWZJXlRm8x03fLVib/e+Rah3/vfNVvnf/aqAIn2JKjMvyVLsZ0+Vvk3ffSj968W1W+7/AH6enzp95fl/8cqwBNtnuiX/AFT/AHd9ROkkLpu+d3/uUz5fNfcnyfw0+2TZ+9/9AoAlT5HTd86f3P7tMf8A1Xytv/3Kbv3/ACtLv+anb1Rfvf8AfFagRbG2osTfc+8m2mP5/n7ltv8Add/uVM833F3fPu+5TJrlvN2szJt+7sasgBN3m/v/ALn8NMTd87S/wt99KfC/+y3++9Nd2ff/AARU+UsrXKNs+Vvk/hSq8ztsTb9/dWgkK/O27elZUz+TKnm/8BRKgDQd1+zo33H/AIvmqpvZ22/cXdUyTb4Ei2r975nof/ZX5P8Abq+UBl5t81G2fe+RtlRIm+X5f3NOTynd/wC5/fpsz/O7L8/93ZWYA77Hdv8Ax+mffi+b+9/HT3RpoE/g/vb6JnX/AL5qwGbN8/3qHf5/7+xqlSZJm+VfkproqI+1aAIX/wBlFT/YpuxUb5fuf7FMmddkW2XfT9ivsVdzu1BYedv2L/lqZNMrxbVVdn+xTEddv/Ati01/4F/h3fNWoDpvvIv8Cf3Ka6NDFu2/99050X5H8r5N33Ka7/K/+3QQQ72f723f/sUv3Fddu/8Avb6ZCi+V/sbqN/yOq/c+5QAyb5Fi/vv/AAUf8sv9v/Yo8lYWdtzb0o+Z13L8m759lADE3Pv3N86f36iRP9czN/wN6eiff/v1Dv8Av/L9ysgCZ9jo39z+NKif7iL/AN9VK/zr80Xz010VIvu73T/x+tQCb5GTcypClV0dd7/d+9Urp/e2/N/fqJ9yI7NLv+b7iLQWCbnT5fndm+/UO9dqL/fb79TOjfeZfn/2KhTc7O23Yife31kBXf77t9z+6lRJu2/Muzf92rf/AC77fvvVf97t81otiItAFdNvlP8A7X3qH/g/2aHf90n+3Vd32P8A+z1qBL5LOyN9xN1RP8+zYq/M1O+0rNKjL9xaEf8Af7mXfQA1Pu7lVdrfdqtv2Svt++9TPM3lJt/vbFpibdzUAV5pkSJNv3/79NmRpovm/i+7TofvfMuz5vmT+5Q777jcvzvQA10+4u350/gqH7j7mXfs+9spsz797fNv3VKkK7dzbt/9ysgKk3ySpLt/4BRDt+f5d6NReOvlI27+KpnRUl27qcgIYf8AXzTy7vu/x/wV8y/tM+MG1Ke00xfkdf3rPX0bqt/5Nm+37+7fvr4q+Met/wBq+MtTl835E+7s/grE7KUTgrN9mrxSt/E3yulWPELr9sibf/D81ULa52apa/33b7iUviF/3ry7Wf8AvUHcc/rEzpeJ8rb3X79c/eIu3bt3/NW3qqRfaImVt/7r+9WFfp5KJ/H/AHt9bRJkZ8O7zbv5fu1FefPLEv3HX+/U9mn+tb7/AM3y7GqB333D/wAfy11HHIzL/d9o+7/3wtWP+WUW5V2f71V3+eV/vb2/2qltoW3RLt3pu+XfQRE7v4dXkWm+LdKldvkRtnz19O+IdVXR4Le+Vt9xt+VE/u18dXNz9gniZd2+Jt67K+nndvEPgXTLqBvOlRYtyVxVYnfTkOd5bzS/tjLseWX76V1Xgl2SLazLXP3PlJ4cSKBt83+w1afgm5Xc+3dsrmNT01HXajfwUUyF2eJNzU90+Sg0iM85vn2qtNd2+9/45QnyN/fodKk25hiP/s/8ApyffT/Z/wDH6am7zX/j2t996e77F/23agsHmVG/ipjzN/ufNQ/z76Nm9Nu7ZQWDvvZVanv99NvyJ/fpiIu75fkpiP8AOn+9UAW4X2I/zL96rCOu/wDv1non72rqP9xqsDQT52/2P4amm+7t3feqolyqVL52/wCagCZNr0x0379336lh+df92mv8ibaADZ+6/uf8BpiP871Y3/unZqPvvQAzZ8n9+nvCuzdT/wCH+F0/26c7siIu3Y/3/noAIUVP4l31XmRt38O+nu/8DfxfPTH2/wATbKCx9snyu3/jlFy+9/vbPmpnnKny/wAFRXNz8m7+D+KgB6b/AOKpUT+H7+9qrpMrrUqP9ygCbyfvsy/JU8KKifut3/A6i30//gWz+9QA/wCV/wCH7tM2fOlP3/vf/Qad/wABoAr/AHHqwm3+FWf5qbNDvb+5R9z7v8H+1QBafd/E3z/3EqLYqN/t093+X73z1E7/AD/738dQAx5t7vTJn2L96npsdN33Kru7f79AELv/ALXz/wANV3fe7q33P4qsedsTa23fWfcvv+7uoAiuYVTfu+T5vuVUSH/vipndn+9/33TN/wA/9ygofv2f7lOT5/u/PTXf+God+zZ/vUAW/uf7n+xUXnbP71Md12o27+OmPvf5qgCZ3/h/2vuUb/8Agb1Xj+7/ALdSpt3/ANygkf8A3f8Ax6pai3/fXdTt/wDwP+9QQE3yNtXbT/49n8W77lRfw/L89Cbt+1qsxkSv877azNSdfsrq3yI/9ytPYv8As7P79YmvTL5T/MqP/fdasxkecal/r3aXa+77tO8NwweU67vJuHbZE6fxVXv7lt0qLEtZ/hLVWttUu4pdvm2674kf+Nf46DMmtrNtK8cy6ezb7K9/5bP/AAPXlPxyuWm8URWzNvlgXZLs/jr1PWNStkfUNQvLlYbK4X91K/8AA2yvnLVbxrm8u7lpWmSWX5Hm+d9ldNKJz1JGDczKmyBWZH3U1P8AWv8AdRN1Mufkut2359v36dDtSVdvyOtd0TgkWX/cyxMv3N38dVLxP9NeVt2ypbz/AI+F+bYn8NNv0/evtarMyW2/1G77m1v460IX33qKvzo9Zibfs6f71XkdvNil+asZG8DrdNTZpf8Aut9+us01/wDRbhl+5t+46/x1zFg6Pp0vzb3ZN9dHo7/6FKrN88q/LXBVPSgPSZpotM3L88Evyvur6A8E37Jf+bbRfup4k3JXzejslk+1W3xS/wDfdfQvw9uba5tdKubZW3yxfMifwVjEuXwnvvwZv1/tzxBbS/I6ssrf8Cr0DSk+wapcKq/8td+yvNPAdsulfEi4iil3/wBpaZvXZ/fir1Cbd/aW75U3KrrVnlVTb3rudl+5/FR825Nu2mbPOt9y/wB6hH+R1/jqzAsbN8rrtpr7kiT+B91MRJU/36l+V0+ZfuVYE03+9s3Ux0Xb/cenv++iRv8A0OhNuzym+SX+/QSDuj0Omxf9V97+5TJkWGVG2/eoeZdiKu503/LvoAejq7I38G6pX3b3/wBqqiXkT74G/gp6XKzeUrMv3aALcLr8+5vufwUb2+Rvmpiff+ZaE3fxfc/hegotwzJu+9/wOnPDvR5VbZ83zVXdFdklX79WIU+b5fkbdQSPTdt8r5afv2RS/wC9UP8AH97+KrG/Y7/xo33t9UBMn30Vm+SnJtdvurs3f99VEm2Fl8r+L++1So7Q718v5G+7soAe/wDrf79P3qn+27f3Kh2LuRZfuP8Adept/k7H3b03UASw/wDjqf36lh3JFt8r5G+69RJuTf5Xz/N81Sptf5VZqkB8O7/gFSwozu6r9yovmRHZvuL950/hpibZmSWJm2N/HQBY2ND8rN8jNVj78r/df/gVV3T91u2yOn9ynpMr7G2sm773+zQA/wC58q/w0TP/AHWbd/co+zbHRt33qckMqO67W+7996ABHV/42/3E+Sno7Js3btlCTbFTzV+RG+4/8P8At0+b7j7vn3tUASuivvaL5E/uf3KJtzrt2/d+5THfZF8y70p6Jvd2+4/+3QQRQv8A7TJ83zb6lmRU83a2x2aj7M2373z0zeyROsq79v8AHQBNCjbU+Xf/AHt9Dvs2SrtofbtRNzbNtH/Ht/DviqwHfK/zfKj7qf8Af+9t31F/f8pmp0zqkXm/7XzUATJ8jP8AN9+jYqb1+b/fqvsge483dUuzfL95t/8AcoAsb3RH2/36iR22vuVaPl2fK2x91MdGRHbd/wDZUAW96v8A6pf4qdC/332r839+sdL9obzb9yta2mWZvu/JQA5/KdkZvufxU3ZEjLtb+L+Cnf6nerMv3vm2U1/nf/YWggtJ9x/m/wCB1FC/z/dp77tm7a3yN/HTE3b/AJfk+b+OgB6fIz/36E3Qq/8At05H5dv4/wCKmo6uqMzfxUAQojTPt2/I38dW/vsm5vn/AL9M86L+FvkVqfvX+7QAzyVRqb99v4kWjezpTtlADHRUiRd3z7/lRGpr7kdPvVK+1HRmWh087ev+1QBXS8Z2ZVX5Kto/nQfLtd93zJVeG2ZHl3bqsJtRdtQAx0bY6xbd9P8A3v3WVf8AgFPf5G+9Rv2bP96gAR/nf5aHfc/3fkSh3+ba1MRFTYq0cwDPl+T+Cpti7ty7U/vUffV1Zdmxvv0zyVfelWA94fmRd2z5qZsbc6/3W+V6H+T5qlR12JtegA376emxP4KiT5Gp2/5PmagA3/I/y7Kan+q+b53oeZaPm37fm+9QA7ev8XyLUT7kf/YqXfsZ1b+98u+h/nWgBrv8v/A6YkK7UZqEh2b9v3P9un/L86/x0AO2RIrrTfP/AM7aNm9Pmo2bGRdy7N33qAD7mz+5TnTf937lN/8AQKPlRv8AY3UAZ/8ArovNi/h+78tMSGWZU3bUTd83yUzzpUaKJYm8lqsed5Luu3Z/sV1Eg6L/AA7v9l0b71NtpvtNujMvz/xbKdCiws67qPmhT90qvVgG9v4fnSnp8ku75k30I6oqNt/4BT/9dv8Am/77oAN7P/Dv2tSTfeRtvz09H2bFVfvU37n++zfNQAPu2bW2/wC/THmbfEu1djUyF4nd1b5/m+VKmSFfnXbsRaAGbPOd23Lv/h2UyF1fft/74p/33T+5Q8Pk/vVbfv8A4KgBk0LOiN/dehJpf4WXf/F8tD7nfd/B/FU2zYnzff8A79ADP4vm/hqu9t50rqrfuv4qt/Nt3Lt30yFFh3t/G/8AcoAHf915Sr8i0b9j/wC3Tnm/ut89RP8Awbfv0AGzzkf5d/z/ADU932J8q7EoRFRHbzd+3+Cj5nX5lbZ/coAZs+VNsv3GodN6f8C+WmzIu3+HZ/cpyPsTd/doAb8ybGb7lDw/vdq0xNzt83/AaERUd5flR6AB/n+X/wBAqJ4VRtu1n/2KsTTfvX/2qh/e/e3b3oAlf/VfL9yon+T/ANA30/5ni3bqZ/EkW5aAHokSK+5fuVXeH77Kuzd/cqX5vut9ym3L+Tv3bti/doAE+eXytv8AD/BTnT/gdRJN8/3d6UfN9/ds/wBigA+VGT+OhNs3zbf++6Yk29PM/jb+/RsZ23bvuUFD3dkVNq1Uh3ea67dif3KsffZKiT9zvZlZF3ffrIA2L8i/M+1v4KLmGKaXbKu/5v4Kl8lYVZt2xP79V9kTrubds/hqAGv+5/5a/J/FvotvnfasC7Hp0KKjuu1nf++9Tb12/eX73y1YFe58jf8Ae2Iv9z7lQ7FdH2szvu+WrCf3fl3L89Hy7X2/3v4KAItjeUi7f9j7v36Y77N67Zf+AVbfzU+X/vpKro6p+93bEf8Agf8AirUBiJ5OxmfZ/sVN5O9kb+9ULozs7LPv3/wOtN3yfOqr/wADoAl2RP8ALL8if3KP3HlfK2xP4aETfs2r/vJTHhXei7Wfb97ZQWV3RXf5W37/AL2z7lV7mH77f3P79Xnh2f8ALVd/9yq8ybN6tWcgHQuqfx/62n72d3XdsT++9VIfvf30Vvlp6TfM/wA29/46OYCX5X2RLF8j/P8AdqrM8VsiMrfPu+Wpd8u7arfIlV3h8ne237lZgSwvviffTbx5XX5VV3p0O7+Jt6N92q9ztT73/AaAJoUlRP3rbH/uUx/ufNu3/damb1dEZW8nZ/A9P2fK/wC/V/NarLGfLbVVR/3+75tm7f8AJV2ZN/zK3zrVKGFnll/2qAHecs3zqv3G+5T3fyYni+/K3/jlPR1dX2/fT+OmTTK8qbVX/aoAY/monl7t7/xUP8iOrL9yjfvf7uz/AG6bvbe7VqQMdF+Td/uVDN/d3KiUu9Xlf72zd9+q6P8AM7fc+agCx5MSM+5mfd89V9/7p/8AeqWZ/l27f4qZN99E2rtWgBv3Pl++/wDfqvs2b2ZtlSo6/PL83y/wUybcm/d9/wD2KADf/wADSm/KkTs27f8AwolDo3yKy7Fo+Xc6/wB1aAK8O55fm+4lQ3iL8i7v3u77lWET533J91qaiec3n7v4vv0FjE+e427qZv2fLRC+/wA3arJtqJE+Xdu/26AGTOr/AC/wI/36im+6u7c6fw1YdG2JtX5GqKbd9n+b/W7vl+WgCvfw7/uN92qlz887r/BV1P8Alr/HUSebuRv7zUAZlsnkz+Wv+q/hq98s3zL8iUTP/pCf7dD/AMa/3aAIXRklfb99v9qmojI7/wB+nfKmz72/+/8AwUb1h/e/cd2++9AEW/59v+1UX3EfavzpT3dUdF27H3fM+2mTP52/b8ibqAIYX8ldzL8/9xKEf+Kib55dqr937yUff3r/AB/3KAKkz7FTyvn2f36e7vDF5vzPQ+1IP+A/M9Url2Sz81v4F+WsZFxOP+JfiH+x/DUrfcuG/et/sJXxLrd+t/LcXLf8fEreayP/AHK+h/2hNbZ9L+x7v3t5Knzp/BEtfMWsXKzSv5W7Yq7Ff+CpPSpx90is3a516y2/uf42qx4kffK6s2za1P8ADFhLeao8u75IIPmf+9VHxU++6uP49zfcSg1M/WE2Pb7dqI6796LWBf8AyS7f7y/x10V+jbbeVt3zRfL/ALFc5qqLCjttZ9nyb3reJlIz02pBuX5H3VVf/Xy/Mv8Aufx1aRF2Ju+//HVVN2+X/wAdStzmkZ6Ivz1LZ/61FZmTZ/tVE+5P9j/YqW2T96rN/BVGBLeTf6ei7t+1vuPXsfwB8Yf2bPe6LeO0ySr/AKL/AL39yvFHRJr9pd29/wDYrofDFzPpV+l5Z/62KXfvdv46xqRN4yPqiz01IVaKVvOeKLzWhiX7lVvAdz/p/mqreVL92ua8GfEi2fwh4j1C8vFh1B1ZFt/7/wAn8FW/hv4nV9EsoGVvtCMu6uTlOyMj2+2dtibWq2+10T5fu/x1SsJlmVKuv/eVfkrA6YkXzb//AGehP+BUx32Jup6fP977lBuOfan3fv0Juenvtpjp8z/e31JRE/zu7fwfxVE7/J/c/u7Klf5E2/N/wCmbPl3bfu/x0AN+070+ahE+X++/+3Q+3ft2/wDAKYjt8lQBbR96v/cpybn/ANzd8z1XT+6tHnfwr9/dVgXkfez/ADfJVqF5du5f++6zYX3p97fV1JvkoA00f5f9uhE3VUhfeny7v9qpUm/utVAPfc7oq/J81W9ivv2t92q6fP8ANupiTf3aALbvE+ymTOr7G21XeZfk/e1UvNbgtvvN/u0Fmg7tv/ipv3F+b/gNc/N4tXa+1lfb/GlZ7+M/nT/vttlBtynWujTU97Zv4l2VySeMIJmTdu3/AMNaFt42id3VmVNn3d9Btymx9jZNnzMiVKlsyOjbv++6z4fE8U0X7pld6qTeKlh2fNv+b79Acp0rp5P3drpT9nyJ8tcl/wAJnE+9dzJsqxbeKvnTcy0Ecp1Hk/xfN8lS/wAb/wB3+Ksyz8QwXP3v738FXnmimX5WXZ/cqTEl2fN/sUTbfnXbUSPvXb8tMmf/AGvu/wBygglR/wCFaa8y7fl/vVRuXZNm3/gVDzMlAEzuyM+2oZn+T+LZ/FUU0zTN9756id96p/fqAHO+/wD3/wC5VV/9r7j0x0b52omddv8AFQBFM+z+H5P9iq6P/e3bN1Od9kX8X+/VKZ2Rv4f9lKALrv8A/sVX3/8AA6mTc+9mWh4f73/fFQWMR/4m+5/co+b51/gqVE/77/uUP/e+5QA1E2N9771OT7ztTdmz+LfQj73+b/vugByPs/4DU39xtzJ/sUx9235m+T/Yo+b+L71BA/Y3/A91WET79Qp8jVY/g+VfnqzGRE82xPu/PXK+JHVLd1ba9dLcv8r7W/8AHa4fxtcv9gm2ts2pVRMZHnl54htrNHlnnVIkauX8Z+IYv7X0y80plR0VXab+8tee+IfE8tzq7+avyJ8m/wD9kqvo/idrO8/ex+dF9xU3fcWumMTmlI7D4o+Krb+y5dD8qWZJ9ksTovyb68nd28ryFbydv9+tDWLxtSneVpWRF/1UTtv2JWPM6u6f63/cSuylHlOCUium50/2P4nqxbfJL/uUx9qTuq7fl/uUW27fLu+5/wCgVsYD5v8AWorL8m77lFyn71G/h+41MuX2In+79ypU3PA8X8f8NABD8ibYvuf3KsfK7RL/AN9bGqrbJ8r/AC7Pmq183lbd3z/+PvUSNIHZ6D89k/y/7u+ujs0aaBPl2fNXKaDctDFEu7fv+Rt/8NdHbP5MT7fuKy/P9yvNkerSGWG2WLUFil+596vY/g5qUrpZbvnS3bZXkOlJ/wATHVYtvySxfK9ejfB+aVNUez81Udlfb/tVkXL4T6V+3y6J4y0K8X7tq33/AO9E1e23jq9/bsjb0/hdK8KmdXl0eWf598Gxq9Y0e8ZIrKKX+Daiv/foPNqHZ6buRZYP+evzxUIn32b5H3fcqvsbbu/55N9xKtQus37/APgrWJykr7XT73zU19v8S/7rvQm2nJ5vz7tqJtqwHo7eV/uUTbnVG2/P/FRD+5i3ffTd9yjzlhidW/4FQSMSZnVNy/d/v099vyfL8277lDp5LPu3Pvpj+b5G5W2OlBRFs3s7L/f++n8NP8ld7yxLvepX/gZYmRGqW2dUXbQBFYPvX5m+f/bqwn/AqYnlJKm3bv8A7lW7b+Pd9z+HZQAx0+ZNjfJT/wCLbu2J/DUXk/wr/wABqX5v4loAsI/3F2/c/uVNC6/Pu3fI1MhfZsX5XembN6P82z5qCSwkK/co3t8is38X8dMR/wCJfkdae6edsZqALDor72X59tPeZXiTd8iN/GlM2M8Xy/Jsb7m2h4d+xvubvupVAWERk37WXZ/FT0dXf/gX8dV4XZN67vuf3Kl/1y/KrfI1SBbR1dX3RfO39+mPbbPlibf8tMR1+7tb5m+VKe77IvvbHT/ZoAsW02z5fubqi3r/ABN8n8P+/Uvk/wCql2/J/fpkztu3KvyL/foAe6eTFFKzfJ/cpzpLs3L8i7vmd6X79rtX/lk2+rEL/e+b+H5aAIX+T+87/wAXzVNs3o8X8af36r7N+9mbZ8/30q0j/uty/wAf8b1AD/mf5dy/79GzYrMrbKi3t977mxvv1Kib9+377t9zdVgMR2d/mb5P4np+zYyLK+/a3y7Ki+WZXVt2z/YqX7TsiT5d/wA1BAzeqS/N9z+47VY2S7vvfI33dlRIm9X3LvRvu/LT7lGT7u3Y/wB2gARP97Z/cpyJv+Rk/wCB0eSzv8zbHo2N5qfvN9AAibHT+5VjZK6/+g1VTd9q8rb861a++3yv8/8AvUANRFh+Vvvs1Svtf7vz/wCxUSfP8zffWh90KIyrvRmoAY9sry/Mmx1apYUZNjbfk3U93/3aPmhZ4vvp9+gB7p833Wf5vv0z/lru3U/zpfkb+D+5Tn+dEbciOjfcSgAd/J37d3+1Uz7k/eq3yVC7/Nu2/fp+9of3W75P4floIHpu892b7jfd2UkyfNuZf3Tfe/2aVNzt/FsoTdt/v/NQAbEf7rffof7yLupyPvd9vyJu+envtRU2r/FVACOyRP8A71N2bH3KzIn+3Sed8yfNsT/bof5/u/c/vvUgG9XXav391NT5N6r/AHv46c/7lP8AYf8Agp8KfIm7/wAfoAP4f9v/AHqfv+f7y/7lM3rv/wBuj59n+1QBLvXan9+q+z7m5v4qenyf79MmT7jfxr/BQA90/wBr5t1P3NUPzfd+5s/jp+9P/inqCybf/wB9pUL/ACb/APep6eVt3Luf/bpnzfxfP81WQP8Av/dl3/NQnzyutO/j+7Tf77RbUf8Av0AOd12f7dROjO+1m+Wn/wBxW+R/770P/s0ACJ/D9+nJu3P/AAPSp9ymPNvZ/wDeoAPufNu+daEff/C2/dQ7q6baEdk+81ADti/7lNdP7i/8Do3/AMVG9X/3KAB3X7v36ERY9se752/goRNn+3/HUP2Zt37z5EoJJpv3Kbv9qhH875lo+Xbt20xH2K67vkoKKnypKrK3+7Qj+cr/ADfP/Fvo3wfwrvdfvVF/D8275mrqJH+Tvbc3/Aal8lUi2L8/+3USOr/L/Av8dSujbNu7760AReSqRbtvzs29qld1Rk/uf3Ki2eTF8396pfOVItyrverIDfvlRV3f980bPJ+ZlZ0/v1L99H/gqJIVh37ZZH+b+OgsYm2beys2/dU3nbNir/wKmJNKnyr5ez7v+3QifaX/AHqfPQAxLaeZUbdsT+5tp/8Aqf3W5XT+Knpu+byv733KHh2eb+6+9/HQAyaaW2ifau9F/gohh87fLu+Rv4N1P3s/3tuyoYdyb/4E/hqAHojJvZloT7+779P/AHjrtZlf+9VeZ2h/65O1AFpIYtvm/cf+JKi+zM/zM2x3b7lHnNs3fxUzYzpu+agARNj/ADLvd/40/hqbYru/zVEjqi/dqX7nysux3/2qADZsVGWq+xtu3d97/ZqWZ1811X5KZMm/73yP/sVYA6fcVfv0PuTfub/gdNT5N/8AfpjpvRG3fe/gegAS2X733/8Abeh9sPy/Kifw76NjI7r/AALTN8ty6Ssqon9zZ9yoAJvK3JE0u+V/4Eqb5dm1f++6hT/WvO23en8CVM7rC25vuf7FWBD5PnN95vlah6f993/dfJ/DQm51+ZtlQBUd2dk2r/sU/wAn59392ovszebuibYibtqbadDu2MrKs29vv0AP8lnV/l30In7r5m/i+VKf825G3fJ/sUf8B3/7dADE3bHZaZ8z7Pm37P4Kmfb5Tsv/AI5UKJ8vzfI9BQbN7bW2/wB/ZUU0O99q/wDjn8NH35d27fsp7zfLtRPkrICF3b5/7if99vQifcZfn/31+7Q6fw7qf9/5vmR/7j0AE27+H/gVV/3Xz7NyfwfPUr7kV2VVd/4nqr50ry/NF8m75dlAFh4d8W3bv+b/AMfpyfPKn+zVdHbft+X5v46sPMzu+1Vd6AF3rs3L/G336hmRtv3l2bvuUQp9zcuza2/e9GxnZKAB3b/ZdP7iUJN5K/J8lEyNs/hdKY8LJsbzVR/9utSxsyM7fMvyVDNtSJGb+9/33U3ky/ebc6f36hm8p9/9/wDhrIDP3y/bbjbudN1W4f8AVbmi/wCAVS+ZJ0Zfk/vfNVhJmdd7N/rW+WgCx/tfcTdUTp5z+bubyovvVYd2SX7u9KrJ88rqy/J/FsoAN6p8sW5KidG8pVXcjpQ/zum5lRN3yJT/ADm+zuysz/N81QBX/wBltvz0TW0UK7V3b/8Anqn3KPlSV93yRJQm/f8AMv7qqiWM3r92J971Fs2b2X7m/wCbZVjf5KeUq/xf3ah3sipFtXf/AA0wJvlm3qq/fqv99n+6lHzIu1vk/wBunOjQxbVVn3/cegAf5FT96tNmmi+f/wAd2UbPkRWXfL/vfdomhWHZ/wCO1qQQokrxO235N1D7rZk3bd/9yh/v/LuT5vv01/8AW7m+T/boAh2M6uy/IlDps+aJt6bvv09037/79GxfK83d8lBZEiff+Xe9Mm3eQv8Ae/8AZaYiMkqLuZ9/8dPTd/12esgGPuf+L7lN+5975Eoh3Ozbl+RKhfdM23+B2rUAmudlv8q//sU138mJF2tvb7qJTtjfPu27F/uVFv8Aldv++aAIkRtjq38bU77i/wDAtlRJuSdNv8f3t9P2b2+b/vjdQBDv3y/7C01932h1X7lS/L5r/wBxKr7N7pKzfw/wUADzbG+X/gVRfvUlfcv/AAPdTvvMn/j2ymzJsbazfIzffoAovCvn+a3zv/cp+z9+7f36l37In+XZ81V/uJ8zfJQA1E2Rbd1COu7dt+5/fp33Inb/AL5qvsb727/d2UAHnfvU/wBv+Ook3fZ5fm+61Fy/2ZUbbv8A7qJTPJZ4PvfJuoAPJT7zN95v46a7/vX+b+GpfkeXdu3olVJpmR3Zfk+agCK/fekUS/c/i/26zNbv/wDRYoFX5/K3/wDAK1of9b83z15z4/8AEiaVpOpXLN8674ldKx5jaMT5w+LviSXUvFtw0Tb7eD90r/wb68pv/nlTd9xvnrpPElzvl8plauUmf5v4v++qk74Gv4eRkguN25ET73+1WFrDt/pfmr8/m/wVt20LQ2cUTf6rdvrmdYm2NLEzM/737/8Acpljby5W5t7Lb9xV+5urn9b27XVfN2fxJuroJn85UWJfuL9z+9WJ4h3PKnysjr8mytyJGfM/7pW2/wC7Wf8AM6uv3H/v7q0Zt3lbmTZtrLm2or/NWxxyIH+T/cpybtif3Nv8FV3T503N8/8A6FT5nV9jfx/xVRmSwors7f3v462NN+S3lbdv/wCA1mI7/J838XzfLWnZov2L/W/xfwVEjeJYtn8ncyt8n3Pkr0X4e695N1bxN8j7t/yfcrzV5vJidv8AU1peG9Sa2vYm/j3K+x65pHTE+2NEuftlnFt+d9v8Fbuzf93/AIFXBeANSW/0G3bf/DvZ67WGb+H+9XNI6YjZk+X+/TLP7+3/AGqsPt+9uqJH2fMq/fasjcsbPn+X79MdPnofft/2KY+759lBY10Z/utUOz7+9qf9/wC9RM7fd/vfx0FFd921FqJ32fLUrp8/+3USf62gCVP4/wCD+9VTzv7rfJ/FU2/Z/vt/45VTfsn+bbs3UAaaTfw7ql87f/319+sx5mTf83z/AO3TU1JfnXds21RJ0HnM6fe/3aekyov3vkf+CsT+2FT5d33F3Vj6l4wW2g3fL89BR2X2+JP4l/76rNv/ABPBD8qsr/3fmryzVfHi/P5W133ffeudvPFW/fVm0YyPUNS8Zs7/AHl/4A1Y82vS3L7mlb5W+WvPP+Ek++33E2/x1YTxCrqm1lf+9sqDaMTs3vN8vyz/ACUz7Y3zs9cl/bbfIu3Yn+3Rba3vlf5vkX/Oyg2jE6pLn/lk3zpuqxbXjb3+b565dNYVE83zW3u336H1jZKjfN8/8dTzGx3Ftfy7EXzV+T/Zqu9//el3/wB565KHxDs3/wBx/vPVi21jzon+ZUTdVAdLDcq8T/N9+n/bGT+KucS/X5NrfJu+5Uz6ku7738O/ZuoI5TpbbXp7Z9yy7Pm+Z0rotN8YbNiy7dn9+vOYdSX73m/P/cSl+37Nm5tn+5QYyiey2fi22uUTa33mq9DqsU38W+vDYdYa2f5ZW2VpWHjZrZdsrUGPKe0Pcrv+9Vd5kd9y1wVn45Wb7zNV1PE6zOjK3zt92pI5TpZpvk3bqiSb+H7n+/WC+sRfxSLTf7Yi37mZU2tUEHS/afk2tTHdnX/YrHtr+K5R/m+aryXK/JQA6b51batUpk3/ADf+P1b3/I9VJv7tAFi2TeqfN9+raQ/c+WobZ96fLVhHWFf9uoLG7P4v7rfNQ/z/AO4lO875n+X5P7lNd/7tADHdXT/cpmx3b5dtNmRtybatQo38S0EDXdt/3f8AYo/zuo/ubacm3dQQH3ET5vn/ANupvmRP/Z6Zv3sny/PTHmVE+/VkSKt5uRW/v/eavKvi1qrWeh3G1vnZa9Kv5vl+b7lfO/x+17ZYPFE+z5v79dFI45HhV5ctc3krL8+2nwv50SfwfN8v9+q6bt21fkdf49tWrP5/9tF/grvicEpCv5qeau5dlZM3mu0XzrvrVvP9a/y7/wDfrKdGT+78taGAx9yTo336e7tv3N86f3E+/TJvnT7uz5qf/wAsvl3b9/zVRA+b76f7dM+5838G6pdn7rczL97+Cqrov+0nzUAXUfzonZf4WqVHbZ/f3/wJUdmizI6/f3Lvp0KN5W35f+AVjI0gdLoj7LVP4Pm+bZ/DXR3M3nWsu3a7bV+dK5TR92xN3zv/AA/LXTfM+l3G3+Ba5JHq0i1pW57y0uf+eqsn3fuV1vw9v/sHiW0ni2/LOif/AGdcboMyTWtv97zU/g/u1oaPeS2fiO0Zfni8+uWRcj7P3rNptvLu2S2v3a9BsLnZYW8/8cDK6/7teSeFb9tVt9KuVXfFdb4m/wBl69QsEb/hGtKnb7kS/Z5/97fRE4KkT022dd6Mv3G+ehP9GllX/llK25d/8FZmiPvtUtpfv2/8bt96th/3yOu75N1XE5pFhH2W77vkf/Yofaif3/8AYqKF99v97Y6/JsSpZtrxJtrYzBPu7m+RH/v0/wCV1dty76Z8yJt20JNsl+796gB7v825Wb5/79PT+NX+dP79CIr/AHfv0+HY6Pu/goArQvsZG+5/sVbTa7blb/YqvbJ83yr8/wDsVKm7ftVl+b71BIQp8+3d8n9+poUZJflZtlMTc8r7/v8A9+n/ADfJ/sfPQUP3q6/K3zpUvzfxRN/v1Cnzqy7V2M38dTOm/Y21ndf4N1BI54WTZT/O+V12/Ozb99Mh3fIzbtj/AMFTPt37v9r5qAHQv/Erb/m/jo2N8n+09NT5F+Tbs3fcqX5U/h/ioAf538P+19+rD7vnZWXZu+Wot7P97aib6RP+PV2/2vuPQA/fLtZm+Tzf7lWN7bN//AaPldPm+Sn/ADQqnyr/ALm6gAR9n++vyLUsybItzS7N/wB6mb1ff82x93y/7NTfL97d/FQBLbP/AKOit/wF6Y+65V/vb938FCQ74nb7nzfc3U9Puf7D0AMsLz7err/e/jqZN0Lorf8AoNV7mzj2IsXyJUvzJA6r9/8A26AJUeL/AJafcaiHa8X7rcm9vuPTXeVH2qq+V99kqw+77ybf+ALQQDp/dZdm75np3yvLu3fI39ymp5Sb9yts/io/uNtb/gdAA6M7p/fR6sI+x9rOqf8AAKhf/VPuVt+7+CpvldnZl+5QAJu/vfJ/DQ771SmP87fLRsbd8y/f+9QBLMm/5ll+daidN8SL9x3b533U93V/mVv4qZ990/ubvv0ACfJKn99/491WHmbf92mfN8n+1Uz7d/3aAGJNs37l3/N/BUrp8rqu771RInnOit/eqxs2N/f/ANxqAHwzKnzN/wB90OmyX5W30yFN6/xbN3zb6fvVE+98jf7NAA7s/wB5fn/2KNi792779Sojb9zNUUybHdvv0EDkm/uNvRX/AI6f9+V/m/dbvlpkP+7/AMAp77ndN22gB6JvbetO+ZP+Bfx1EnyL8+3738FP3713L/BQAJuhlf8AuUb/AOH+D/bpybnTd9+npu+T+9u/goAHf50Zqf8AK8X3tif+g1C+3e6/LvpqTS/6pv738dAEuxvvN9ymTbof99qej7PmX5933v8AZpnzTN96gAT5/wDeRv8AvqmpNvf7v32qVHZ98VP2bPlqAGbG2u1HzPs/gTd/HRs2N827ZQn/ALNVgP3ruf5fv0z90ny/f3U+iaHY6NuqJFh8qfN83z0x3bd8u3Z/u0b1dX/2WoRNkT/e/wBlKCB7p/FTESX+HbT9/wA3+xTkdU2VYB/rvvfwU3eyN/cT+/R9/e/8G6nb9+xaAD+J2X5F/uPQ7q/+7/cpqbfut/6FTvufdWgAd22u23ftoT+Nvvv/ABUf7X/AKET76rt+9/HQA3f8+377/wC3Rv2bN1Od9jP/ALP8dNdN/wDD8lADvmdP7iVFN8mz5t7P/BUvneSrrtbbUW9NqNtoAYiMm9f9r+On7GRtv3/mp80zfPt/vUb2fb/vUAY+9vki2/PuqxNth+9Lv+amb967vmR2/godFT5ootjp/G9dRI/yW37t2z5vuf36lSGK23tu3yt/BVdElf8AexfwN9+jeyb2bbv/AL6LQBYhm2bV3LT/ACdnzKyv833Ho+Xb8213/v0xJtm9VX5/9ugglRPn3Nto85fu7vu01Ebam3dTnf59ssq7/wDYWrAimfZF93e+6mb5ZvlX5ESn23yM33nSn3L79irQWQvNsTav8f8AHT7b5Ef/AMdpifaUd1bbN/sJUqbnV921Nn9yoAb/AKlk2/PR5K7nb/x+n/fT+LZ/sUx3VNnzf990ASp9xF+/UXnb59vyun9zb9yn/wDxXy0IivvX7j0ADvs+amI6IiM3z0/yflfduqGb51SrAmfb9n+8u9vu1Xf59/8AcZqNjO6fwf3tn8dSv++lT/a+9/t0ARJt3bfvvTpnXyk3L/wCnpCz/di2f79M2Nu+Zd+ygA2N5X3v93fQjtCu/wC+9D/f+X7v+xRMmz5Vbe9ADd7fJt+R/wCKnTJ+6+Zv++KbCjfO1M85tr/+z0APT5EhXa2+oUuYnvfK27Hb+OpnfZsaofJimfcy79jfwfxVAE33N6ru30fKjIrff/uJUPyuz/vf+AU/+P71AFK88103RL8m75nSnQ7XRG/g/wBipnTfE6q3yP8AedPkpibYYNqt8lAD5n2Im356hdF+T5mR/vtsp6P5OxmXe7fdp/nNMz7VoKIZvv8Ayt8lEz/I6t97+/TblFdkTd9yjZ8n+xv/AIKAD5d7f3/v0PtRUZqEffvl+ZIvufPTNnnb/vbKyAi+b52Wnb/n3fxUO7fdX50/iqvbOtt8u1t7/wB+gCw770+99xqIU379rU2GbZv/AL+75qY8zQu67Wd3b5U/2afMWGxdvzUTTKn3t3+zUrouxF835qie5/0jylb/AHflpED3m2ROu1vm/jpjpF/elp73P+j7vvu70xHaG3dW+f8A3KAGO6Ovyyt/cpqfvkRVZk2/eemJteJPlb/cp9z5qI7QRb3ZvuJQATbkV/8Anl/t1UfyHd9v30+6iVLfzeStukrN977m3+Kon222/wDjlb56fMWVLlIkRGVWT5qek3neUsW75PvPt+7T5pt6pFt/26Yl/Fcyvtb59392p5gLbuqRPLF/4/Ve5hZ2Rv8AxzdQ9zBM/wAsUrov+19+mb97Ou7/AHU/uUwGPbLNLFLPuTY1P85X37V2Ju+4jUOmyJ2Zdj1FbOzo+5tkX+wtBY65/fRf7afdpfm2xLu+d/nZKdc7nli8r/VbqZMm+WL++rf+PUADwt/v1FNC393/AHqe6NMyfwIjfcqF/NmuHXf8i0ANT5ERf9qnfNudt29/4d/3KPvvub+Ff46b9+B2Vl2P/catQBE2LtXdRs3y7t2xKE3Iybfvp/fqHzp925m+fd83y0APmSLajKzVE+3f96nP88T7v71N+Xdu3fO9AEX+u2fe2L92kmRkVPm+ejY23buX/fpv+p3q38dBBCifunVW3v8Afp6PsiRt1GzZav8AL8+6mQp53+wm37j0FlfzlSVFX53anzfJKn9+pflT5v41+7Vd/nuJW3M6LQQPm2Qp83/AUqoif3m37G+WrDoru+5fkRaqzP8AIkTf98UFhC+zfL/HTH/fS/79PdPl2r/fofa7Jt/4DQBC+3Y9RPudU2/c+592pXTyU/v76r3jyvAm3+981AD9iwokat8+7+Oorn5Jd235/wCF6cibP7v3qid96/KvyJ/HQAyZPldfl/76qu6fI7basTOvzfL86/equ772df8AllQAfvX2f39tVZptkvy7ndv4KtPuSLb9yqvzJKm376UAQ3O7Yj/xrQ+54v4di/wVM7qi7pW+4tV/O877v3P92sgGP5qb5W/4DUToyL821HZvl/2alT/SZ0/giT56ZNc723L/AHvv0+YogdG2Sr5n8P8ABXzt8bNY/wCJWmn+Z8kTfaG2f36971u8aw0m9l+48v3X3V8deP8AXvt91debP/o6M0VZnbSieaaleS3M7ysv3m+/uqlbJv8AOl3fPu2RfLUt/wDcTay7/wC49PhhlTS5bmL54oPkbZ9xWoOkfDct/qG/1SNvbfXL3O19SaLdv3t9/wD2q6qGGK2tbdvN/wBIlV/++K5VEivNblgXcm2Xf96tIgXZk/e3G3a6fLu2Vz+pfPqkS7mRP4q6B/3zSrt/i31z+pbXn+7sTb81bmMipfvsidV+SsK5+T+H+KtC8mXynZW3p/sVmO/nf7FanNIanzvtVfnpn35f9l6e/wA9Qp/A22gzL0L7/mVPufwVoI6+Ui/cqjbfd/i+T+Orafwbvk/u/LUSNIkk02/evmq/+/UelXLfO3+181DuyJL937uyqmlO299q70f+DdUSOmJ9bfBzW1vNLSBW+58ipXq9tN8u3+Cvl34J+IWs9c+zbv8AWt8qPX0xbTbP++q5JHTE1f4fmpn3P9t/4aaj71pyP8/zVgbRHvu/u/PTE+eL+/RM7f3qb/f3ffqTcZNuRH2/f3VE+z+LdUu/5flpkz7/AOKgCL+HdUT/AH3/AI/7tO3/APfdE3zxOq/JQBXebZ/F8jVQe88lHbbv+b79OufuPtX/AHqz5oZdv7ptn++tBRS1LxIqbNvz/wC//DXL6l4/W2ifczQxL/Ht+9Wxf2fnK6/xt96uU1vwf9sWVfvu/wDA/wDdoL5Tl9V+Niw71gllRP4vmrn/APhZ39pI6qsvm/xPu+SrF/8AC7ZK6t86O3y1mzfC6ezlf5f++G2Vr7ocpDc+LZfkZVX5P4//AGStaw1Jrm3SVWXY/wB7Z/BWDeeALyb7v7n/AHGrb0TwxeWESRMrPs+df9ug25ZEs140MW7/ANlrtNBsPtOnW8rRbN/9yububCXynWJVdHb7n8ddz4DuWewign2pKrfwUG3vQHXOib1+VmRP7m356z/Dfh6WaW4VV3ur/N/tpXoepXNrbaRcSztsiRN7f7lcj8LtYg1jUtQ/ueb8qf7NRyk80uU0H8MNbJt8r7v3dlUpvDEqROrV6g9tEn8XyVUls4tr72X/AH6Be0keUX/h5raJGi3f7W/+7Vqz8MSva7lRvK/id67vUrOBLOXcq70XfVjw29reWCbWX5P4N1HKHtJHn76JeI23bJs/hSnP4elff/49srvrn7N9154k2f36ZCkEyJL5sbptoD2kjyq/+06VcRK0q/N910WhEvHXdtbyv79aHxImSF4lgX7v9xapaP4wgm01IJYmeVW2Nv8AkoDmlIzr+8l02Lczfxbd71mf22zsjeb/ABb99L42uby/2W1tA3lbt7fL91aZpXh68S1/ers+b770F+8PvPE8ulIkqyrsRt7VX034xq6Pt++rb/vU6/8ABk9/AkSbvn/geqVn8Lmhidv3aO9HKYe+aF58ePszOq208z/w7GrNtvjNeTXC/uv4vm86rtz8MYvI3bt9aug/CWC8uNzQb9qffdv/AECp9wnlO48MeNpbmJGlZU3/AOz9yu90rWFmi+WXf8392vP9N8Htony7W2f7H366awhlttjRbv8Aa3rUEHZJNvp83z71+WqNtMz26L/cWrds7bPmqALdtC2xNy/PViaFf9yi2+TZ/cqV933W2/e+WgCJPv8AzNR99P7iUOn39v8ADR/c3UAM/wCWqfJsT+Kre/8A9Cqv0+X+61Cbk2/d+9QAP8n3f++Klh+6/wAy7P8AdqL76/7dO/gf5vvUEAn3t1RTOv3vm2f3KJn/AHSf36qXL7E/uVZjIoareLDA8rfJElfHPxa1ttY8RyxK2+JPvV9N/EXW4tH0S4llbZ8v36+N9SuWv9UuJV3bHZ3+eu6mcFSRFs2K/wB75asWf8bblR/uMlV7NF8193/fD1dtv4Pl2V2nILM7Oybm+993YtUZoW3Iu9X3VpXO7en9+qV4mxIm3ffb771RkUk2p5qq3yfxUz5f4qfs2Su23/gdOTakT7qCBv8ACm3bvVqY83zfc3/7lSwuux1Zfkf+P+5Ve5/1u7/Z+XY9AD7PbvdVb51X771c3skvyq2+s7fsZG/gT+5WlvXfuX7jfdqJGkTY0Sb90+5m2K1dRDMz2+2Jdm6uP0p2h37l3v8A7ddRbTf6On9zd/BXJI9KkHh652XTwfLvRvNR62LxGTVrdl+f+8/8Fcq7tbaluX+Fq61/9JXd/Gnz1ymp9AfCjxPLDpvlSy74klWVf9mvpDw28V/o2p227enzyqn+xXxl4S1hrO6smRo9kv8A4/X1F8K9VaHXrSCdtlvfwfuHf+Kg56p6bZv52nafqC/O8q7GdK6aF/3X+w9c54es2toL3TG+eKCdtv8A8XWrYbrm3eJvklib7lBwSNB4ZYdksX31+8lPeZXVJVb/AIBupkN4yKit9+mv/oz7m/1T/eSrMy0j7Ni/7P36b5Ozf/cT+Omb2RNv30/herH8Uq7t6N/BVgG/+Jf46H+RvvbKYj/un/2KmT597VRMhyfwbfvt/HTU+6/3f/iahd/ufx1M7/w7fn/v0AWE2/eWnfLs/wDZKbDt3fe+Wnb1+99+pKBP9VtX+9Uyfd3VD/d/9kqbZsX5qCQh3J8sX8NSwvv+99/dTbncn++/3tlJv+dF2/JQBNCiom1vkTd8tO+ZEfavybvv7qfsWZHVf738FFtuR5V+4m7d89UBLC/yp/fX72yn71Rf/ZP46rv8n73+/wDeRKsI/nbG21IEqIrqlPdG27mb7v8AHTP3To7N8mz7tTI7fP5X97+OgAT7qMq/f+SpYdvmuvzI/wB+q/nbG3bfn3VYhfe+5otiUAPh+SL/AHGp6O0Mu5mod9mzylX5/wCD+CmP9/5futQQSwu275fuf3Hp/wC6eV938X3qi37HRvv1Lsi3vu/4Ej0AO8lkRFib593yvQ+396zN/vPT4XVG2szfK3y09/keL5dn96gA+V3Tb9z+KmJt3/7e6n7F2fN/ep29dyfN/F9ygAuUZE/ub2+Wpt6I6fL87rRs86Lavz/N996ZCjIm5du9G2fPQAI+xnWL79PdFT7vyf3vmpjurxO3/fVDzfOu5m2UAV0ufJn2q7O71oJCjp8v/fG2qiIux2b533VYhRkRGZvk/uUACbXX73zs3zU9Nnm+UrL/ALlG/Yz/ANyjYu75fvr/AB0ED0dt3zbfvVL8rxP/AOO09Jlf7333qF3XbuXd8rfcegsenyI/+9/HT9+9f9v+/TEfyWdf46e/zt/Fv/2KCA+ZE+Zvkb5/kqX5f4mpj/vtm7bvp+9vKRV+/wD7FADPl3fLuf5vmeh3bf8AeodNj/e/i+/T9nyo332/uUAH3/l27/8AbSpU2oibf++6iRFdHamI7PsVvn+agCbe02xlbem/5vlqWF/JV/l/i+Wq/wDC/lf3ql85fn+XYlAA7xPvpXdn+X/x+kT7m3/aof7/APcoAIf/ABz+5TZk2Mm3c++nJudU2/8AjlDzfw/Nu/v1ADX/AI9zb/8AbqVH3rR8rr/6FRD8/wAq0AG/79M37Geptnzo23ZTH/jWgAR9/wD31Uz/ADolQ/6nfT3f5Eb/ANDo5QGb/mRql2fM/wDfqL5tjr9ynun3GVW/4HVgDuqI/wB7/gFDpvf5W/4HR8v8VO2UARJ8m/8Agp+9fvbvno/2Wpm9UXd/H/foAf8AfVNv/fdORPufMtH+3R8qL/FQA/fR8rs9M2f3d1G/f8rf/t0ANmT5trfc3fLUv30of50Sovld9y0AO+X5Ka+35Nq0bN/3vv7qYiL8/wA1AD0/3aYn3vlp6XLea6qtDvv/AOWWx6oCinm/OzL/AB/fo+0s7f8AA/v09Nvz/wB9P46i3/KjbvnZq6DIJoWT7vybm+bZTvJfb/wL+CiZGRPl3fe++9Gzevy7qACZ1hi2N8/+5TYU2K6q3/A0p29U2L992apkfYu2X+L/AGasCLf5KoqK2xPupToUZ4nV12Pu+/uqVPu7v++qi3+T827e7/wPQBKj+SnzMqMv8e6mfND/AHd+6muizf8A7NSptT+H51oLGzbpomaKBt7N8+xqE+REaVdkr/wJTH/ffL9x/wCGh9szbd/zr/BQA9/kfb9z/Yoe5b5/u/7Py1FCjJEm5mm3N9+mI+xpZZWXZu+X5v4KgBzzM+xd3z0Jtf727/gFN3+c7qu6mTPA+xZdyOjfcSrAtptRvlah5l2/P8n+5TIYW/h+RHan+TsZ/moAheHfs8r/AIDRv2O/mrvfd8uyn/K+z/Wb0apdnyuzffoIIN/nI6qzf7VIj/flZt7/AMKVMn+7/FQ6N/wBKAK/kqkXzsyP/wCh0z50X/4ipZt3lL8u/e1N+bdtVWT/AG6Cx0yN5Sbaam5NitE3+/Tnf5XXd8n9+m/Mj7f40+69AA7t5u7b8n9yje3yeVQn3Jdzb6YkyvEjRL8j/wAD1ADNm+V927ZTdip/FTkRdz/N99vuUI7P92Jf9ygAT98rt5v7r+KonhR/4d6L/cqWZ3RNu3Y7v/dqLyVhV9zNu3UFDIX372b5NjffqaF/vr8s3956huUVItrfPv8A7lNhm3ojbfJTd/BQAXP3v3X/AI/Q+7Z9753qV0+VG/2vv1Ve2aeXdv3ojUASvuRvu70piP8A6VtaLf8A7lP2K/zf980x4f3vm7m+SgAmm3o6qrfeqlDt824WVt+1vl31a2Mit5sv8VZs3lzL58Xz7m/4HWQGgkLPs2tvTdTH3Ps/vpTEtlTZ/rdlWEdUX5fubv8AvmgBrzK8qbYlRqhSaXa7LEuxaf8AKn8S0xHlmd183en8VPlAmvEieL/bohfyZd1MSZXVGZfnZv8AvimP/dddn92tAGv8/wAqt8/8VOT5G/1qo/8AvVF83++/9zbT0RUXc33/AOLZ/BQBC7tNE/7r7j/Lvofcjp/H/wABo2b2Tc2xF/gp/nN5Tsq7/mrORYyba8rs3z/3apO+xXZFXfv/AI1q3sl2/Nt37v7tVHSf52Zt/wA38FZgCIsNqi7f3rP/AB094YkaVlVvtD/d2UPteV1b+D5N6fx0Qp+6dm3b9/8AHVlkPnMmz5d71X/s37NdStEzbJfn2P8Aw1e8mJH/AL77fv1Dv2fxUAPR9kXyr8n8VRfxIy/x05Nu/d/s/cqK8SoAe9zv/hbfTPOaFXaBVd6Ni7vus6f+g0fNCiL8zo33kSrAiRGm3/Lsfbso+zIieUrNM9Su+xvlb/7Gq73mxk+bY7fxvQBKm7738f8AcqJN3m7t38Xzb6Z8zxOqy7/71Dps/i/4BWoEW/5Hbd87NT3TY7/3N9Md1p/zP91qCCHyVm3/AHqa7+Tcbqdv3q6ruR9333pu/Y237/zfNvoAZNuRE/3qe7qiOv8AB/fpkz75UqJ4d7/M2/b/AAJQA7f/AMA+Wq7uqJub7m6pn+TfK3/AaY6bFi3ffb+/QWRbG3+a1M+VG+X59n3t9WHmT5GqukLPL8zUAM+ZIpW3bPmqvv3ru+/81TO/nNtX7m6oXf8Ae/L9xP4KAIpvnb5t3yfItD/JFt3U6Z23/KtLv+VG2/I7UAV7lF2I27+KmPt3bW3eVT/lfe2350b7lM37Hdty/N/AlADJn/hX7i1E6fvfm+SnzbndFX53/i2UTP5MW5vn+agCF9z/AMX8VRXL7H+98lPeZnSXcvyVXm2oyL/HuoAZM/7rdK3+78tV5n+Tcu3YlTXKSv8AL/t1C/3/AJl+Rf7lADERvKTdtelf9yjNt/4AlTzJ8u1vv7vm2VVmmVFdm+5FXOXE83+LviFdN067aNv9Hsov3r/3nb+CvkPWLmV2eKJvndt7PXunxv8AELW2lvp7f626l+0T/wCx/cr5/wBVdfKln3fxfutlB6VIyrmZXll+VXSL+N/4K0tYvJLD4c2lnEsaPqN182/+6tY6J5MW5t3lO3zfNVea8a5vEWX/AFUC7IInoLL03yWqMv8AdVK5HSkX+1LiX5t+779dReX63kETKuzb8n3vnrn7ZPJlb/nr5u9a3iQXrZFRLhl+d2auf1Xbufbud/uV0W/Z80tc7qvzxO38Dt/BVxIkc5cps/iX71VHTeqL/G/3asXO7zf4d6fx1X/hddmz+8/9ytjmkRP/AHW/hodNj/fo++33vnpu/wDep8rf7T0GBdtkbZtRvn3fx1Zhfft3bk/gqn+6dtq7v9rf/BVu2dU+Xd/33QaRGTf6p9n3Kr2D7G+X5N33kqW5/wBVtX77NUUKb2f5axkbnZ+CdVbTde0+6ZvuN83+5X2Ro9+01rFLuXY676+GbPc9uny/6pv4K+oPhF4t/tjSIoJ5V82L5P8AeauaUTriet203y/e/iqx99KzIXb5Gb/gVWIZt6fL9+uY6Ylv/Z/v0O7f3aYj/wB3/wAfp7p+6/3qk3Id+xtv+1T/AL+/5dlMf52pv31/uUAM2bP4v++6Y7t9+ptlQv8Awbt2+oAqzbnbb/6BVd4fm/2KtP8A61/m/wC+Kbs3t92gozHsPOlf9195fuJT3s1RE+X71aEMLPLt/wCWX9ypZk+X5v8Avugs43XtKi3oyqu/dWTNbK6P/sfO++uz1i285X+Wuce2S2/h+etTaJhJo++V2WL5/wD0KrKaUnyK0Tb93yo9akO3dt2MlWPOXf8ALtffVnfS94xX0GJ5fK2x73b7/wDt1ah0FbZfki+Td/HXYeGNNgvN7SyrvX/llW2/hj7fsig+5u+VNtB0x5Tzq80drywlil3eU/yNTPDfg+Lw3O89tAsKf7bb69ah+Hv7rb/qXX7qJVebwf5Pyr5qOrfx/wAVBtGNI5h79ni+8v8AtPVLzmm2MtdEnh5n3rE3ybt/3fu1DN4e8lpfvf7NARoUjmNShub+1li2qnm/Jv3ffSucsPA1zYQeVHeNs3fcr0P/AIR6V7hFXc8X8T1PNo62yfxfL/BQX7Kkee3Phu8m2L5uzd/HuqxbeG7mGJ18350T+Cu9tvDDTfMu7Z/cq3YeGIpt6r/D96giVOmeVzeFftjbpNzypVlPB9t/r2Vd6f3K9Oh8JN5rr/BUsPhJoZ38/b5TfwJ9zbQYyjGB5knh5URG8r7v3Upn2NYV2sv+7Xca9pXku+1v92uam2p81QYyiYM0MW75m+epodK3xPtX+L79aVtCzpu2r89aFtYec3zfcX+Cg45GP/YnnLtVd6J92uwsNHWziTav8P8ABRZ2H8Sqv+/Wxs+5t+5WRzSMe5sP7tVba2ZGfzV+T/erfeHeqfx1Ve23v8ytUEEMMP8AdrRtk2Nt2/P/ABVDDCqfxfc/uVYhSX723/vugC3D935tv/A6lfa7f7FV33PR/c3UADv8+5d33qPmz/t/36Z9/wC7/wAC309/u/NQA9Puvt+T+89Gz+8q0f3/APx56Y/zr/vtQQP+X7275H/v0fc/3XqF9uz73/AKe4b5PnqyJDJv4P7/AP6DWbeTf7Xy/wAW+pbm5/h+betc/wCIdSXTbCWdmXZt/jqomMjxL9orxVstfscDb/3q7v79eFJMqNL8vz7vmStjx/4h/wCEk8RyzxN+6/hSsiGFfs/zfOlenSj7p5tQnT/Vf3/los32P/6E9Qwv+62/Lv8A7lEKfvUZVb5K2MjTuX2KjfNsRqz7n54ni++n8NXbmb/R0+7sqk7rt2qv/jtUZyKn30+62/bRD9x2/gX+Cn/Mip/H/eR6bs2eb97a/wDHQIEf7+37n9x6hufkRG2qlSw7nRFba7/7FNmT90+5fk3fx0EEL7kZPm/4HWhC/nWcTbl3/cas+ZGf+LfVjTfkilX5v9n/AGaiRpE0LCZUvX+89dXs/wBHeVPuL89clC+yVG2t/f8AnrqtH3Ojru+T/brmqHfTkVbn98/m/wCz83y1u2F5E7JBtZEb5K5+Z/3rxbfkRt+zdWjvX91Pt+d2/vVzHQdvo7tDLuZl2Wsq/J/s19G6P4na507Sp4Jf+PCddr/7LV83ab5U1u7Rbd6fer1T4dXkusaJdxRP50tuvzbP7lZEyPsDwlrDXl1cLKv+kSxK/wDvf33roofKs9SiVm2JP/HXnXhXWIr/AEvRNTs/vrF5TbP7n9yvRbmZZrK3n++ifP8A8DqjglEvJ/rXVv73yvVh03rtbbs/v1Dc/wCk2sUqr977tPSb5Pm/jWric0iLf9m+8v7pvnXfVj5XZPm+R/46ZCjbfmXfu+6lCf6NcJ5vz27/AHf9irEWPuS/7Df7VEP+tdl/go8n7/8AHsbZQiM8qfNsRqAHvtf5n3UTP80X/jr0fvdrqzq6f36Y+14k/uRVRJb3qlEP8at996Y7/wCjp82ynp9xGX/xypKJfm8pPlX71PTfuRv4F/8AHqi3smz93/wOnQuqOjL9ygklm+eLd/y13fLQj72RpfvrT/J+4396mfx7W/vVQEyQs6uy/I/+xUqbnXav36ZC7JLtVlT/AGKsQ7pp9v8Ac/gSgAR/3G35Up77tvmt8iNTE3eajKvyP/49T5kl8pGddn93/boAlT502/cR6e/8Cr9xaiR23pub5H+Vv9irG/Y0u750oALb54N3+1sqV32fNt+T7lMT7+1aa6LMj7f4KkC66fI7L/qm/ufwVE+5E+amQpsX7zJ/eqX7/wA25aABPKf7336mm/ffMrL8jVCm3/cqZ3b7LtWLYu75X3UEBvb73/fVSum+KJt1RPudf9hmp29Ui83a3y/x0ATQu2xGVvuUbPO2Mqsj7vl30fuk2bfnRv7lMuf3MCNt2fN9+gCXe3lP/svT/m3J/f8A9uooZlf73yfNUrvsR/8AboAN+xnX5d/8NN+zb4k3f3vuUiJvf5mX5P4KmRPl+Xdvb72+gA2bN+7bs/8AQ6PJZInX/a+Wj5dnzbfvU/f9z+D5qAHbGfzf4Nv9ymJ/H96nvu+dv79CP8n8NAAn95v4al+4u7b8n9yhHV/mZvn/ANipkdXi/wBtG+ZKAIX2+b8r/wC8lWPl3/M3yVFMizKm1fn/AL9P3q7fd+7956CAT59/+zTtip/Fs/26am3btVt7pRv3q67W2UAPR237dv8AFSbNjSqvz035n37Pk2VK6fJ8v/fb0ACP537pPk/26JkdGT+PZR821P79Ezyps+X5G+9QAbG8rd5v3Wp77fK+79xqIU3q6/Kn92nfMi7d2+gCKb5JUZvk/wBipd6vs/22+5Td/wC9TdQ/m/PtXei0AOT5E2r8+xvnp+xfN/8AZKr798SN/wCgVLvV3T+CoAm+VPl/v0yFG3vUTzeTK+5d/wDuVKj/AP2OyrAlR9+/5WqLYzxP/B/t7aE3bXWn/f8A4vk3UAMT5E+9vo3ttdWbf/sJQjxbttS7Pv0ANR2dv7n+xR8zpTM+3/jtOT5HegBX+eLb8u+j7j/Lu30Tfd+Vvn/hoR/m+9QAj/fprpvZPl+Sh/n/AOWtP3/O+75/9ygARPkT/Yp0yfJu3UbFfft+/TX2oqbvv0AD7k8plbYm75qc6N/Dt2VE+51+X+9UqfIjrQAb9i/N9+n7/m/+Iqv9x9zMuz/bp6Jv+WgAdG3bfuJ/u0fKif3Kd/t035nb/boAEfY/ytvoR/m+b770b9n3m3vTv4n/AN75aAM37TK6/wDPFF/g207zm2J/tU93+bd/fo++su1fkrqMh29vK3fLtpqeR5v7rd8v3t9CbXX5v4v4Ep6TQO+1fvr/AH6sARF83dK3z7qJv935KYkMk27bufbUuyXf8235v7lAB8235vk3VB5M/wAm7bU+zem3+Ch/n2baAIk83+Fd/wDtpRv3pt3Mj/xJRC+xX+X/AIHQnzurN/45QAP93dQ829EbbsdPu71o/j2svyO33KrzO0zu21tn+3/BQWSzTS/daJdn396NVdEXyn+Vfn/v1Mifutu7/epkPyfKy73aoAY7tZxIv/fKbqHT96jN8+75vk/hoe2+X5m2U2Z59yM214m+SgC1+92bYm+ShIWh/i85Kr7GRnX+993ZVj5v+Wqt96rAe7umxVb/AMdoRG+dmZf+B0IjfJ96h33s+5dm7+CggZs87/bT/Yp+xv7u/wD9ko/1LpUW/f8AL/6BQAPMr7NrVK6K6v8Ae/76qJE/8cqVEb+9voAi8mV1T5tiUfurZkX5nf8Aubac77G3Kvz/AMPzVXd1dt38b/36Cx6Oqb2VvOTd81M+V96t8nzb99PRGhT7vzO336Jt2z+H5KgBifef+NP4aNnnfw7Epr/IvzN8n99Kleb/AEdUj3bFb79AAibGdm+fZVR3iTdt3I//AI5Vh085fvbPm+/Vd02bFb50+5/v0FDUTYqR/wDLL/e+9TkT59v8Cfd2Uf67eir/AMDRqIU2L8zf7GygAddiPtqL7nyr9x2/jp/nI/zL/wAB2U7Yrs7UANf53fb/AN90y58pERpfk/4FT9nks/yt977ifx0x7Zpv9ey/L8/yUAV0T7Yrs/3E+5VfydjReb8+1v4KupMyIir/AHfmpszsjozfOn+x/DWQEru3975HqL5U+8rbGohSPf8A6pkf++7U7fv2Msq7FoLGv/A38FQo+x921URv9mppn3vui/77qu82x/8Aeaggl3xIqbfn+b5qPOZJXZYmdKJvvurRfPupr/wfK3zN/BQAzfLvfa2x6r/P92Nvmb71Sui/e+Z/mpm+KH5Vi+f77PQAI+xn2r/F/HTfmmTa37n/AG6dv+07Pm2I33flqJ3/ALu53+5srUsPJ87Y25ndW+WmPCqJK3/oDVM6LCm37/8At0Qw+c+3d8lZAUUSLcibt7/3Km3xbk+X5P4USmeTEkv3V+9RsXzX8rzNi/wUFjJt29PNi2PTd/kxJtg+838dWEuWml+ddn/odV3ml3P8vybvloAZv3yu3/jn92pXTzv/AIuq6bk+b+OpppvJiRZP9a7f98VADHdkXytypRCnnfdbe9M8lbnY0v8A32lHnQQvuVdj/wByrAanlfZ7hZV3/N81Q7POl2t8lvt+Wn/cidVVtit81P8Av+UrbXf+4lagQvtTZ/49RNu3bl+SnunnJ93Y61X37/l2/Ju/vUACQsn3tv8A31T/AJfvL8n93ZTHdd39xEpn3N/9xqCAd9m/d/33TdkqRPLK1COqJtVt6M3zJRMjOqKtADH2ov3qYkLbdy/c/io+V5U+9sps0LOvzNs+b/vmgAeGJ97Nud6Y7/8Ajnyb3p/nKiv82/b/AB0ze3lIv36CyJ3/AHu1fn/26hTdtfarb/4qe8zI6bfubqPufL/BuoAru6psXd86/JsSon2/Orf8BeneT+93fxs1PeH5Pm/4DQAx7mKGD5m+f7lV3dXdF3t/s1NN8iJ/vUbPJZNrfJQBU3s7P/epmzZsZqe8zJKjbfvP8tMd/wB7tb+BvvvQAP8Aud+1v4f46q/7TfIifwVY2fvf76f36rzJ+9+9QAybdsdmb+L7lRP867f9qrTp50r/AHtlV96v5u1v4vuUAGxnZ/7i1Stv9V8vz/3qsXLtDFtVvv1X/wCXf5P71ZFB/C/+2tYXiG/+zeVAnzu6+bP/ALC1pXk2x0Zfv7a86+KPiFfDfhe9lZt97dLsXZWRvE8C+J2t/wBt+ILu5ba8UvyLXmutzecqLF8mz7ta9zNK9w7Nu+Zq5/VYfs077n2Pt/jqjsiVZrNr+1eXd86yqmxP42ov7ZvtTxRSqjq2zZ/sVp6JZteWSL9xGl+Wsl4Yv7SvZVf91FvRZn/vUFlfWP4PmV9rfwVhQus1+nzbNzb9m6tDUvk2bl+f/b/irMsNv21N23ev8FaRIkaD7Uil+Zt38Py/ern9SRYbVFVGR9333rbvJtkXy7tn+xXM6xMvlIvzf8DrcxkY8zq8r/dqu7/f+XelTXPz/L/H/DVR32fLu/74atTmkM++/wB5kpYU3y7d29P9unfNt3M3z0+2/wBWm379WZksL/N975H/AIKlh27P4f8AcqqnyN9z79Wtn+9UFjbn50/uf7lMtv3zI3zIm/7lPm++8u35/wDeplt86fLtqTU07Cb53i/v/wAFegfDTxI2iaum5l8pm/g+/urzG2dkvUZdvz/x11FnMySxN9z/AG9tYSOinI+w9NvFmskl837/APs1oI+zZ/s15Z8K/GC6rYfZml3yq/3Hb7leked833q45HZE00uf93ZUvnfInzVmo+9f7lS7/wB09Qbl3ev/AMUlP6f7FUkdn/iqdH/h3f8AfdSWWPvo+7/9qon2/wDA/wC49PR/kT+5/sU50/urUFFXYybF+b5PvUb9i/d+SrDpuqv5Pz/e+/QA5HX7tD/P/wDYU3/d/wC+6d/6D/DQBVmTem3/ANDrMvLBZnf5V3/xbK2H+T+Gq7/cdfuVZZyU1s0LOv8ABVf5oUfd/wAB/wBmugvIVf7ytWJc22xN235Pv/PVHTGpyFJNVnsLpGjZk/3K6LR/iFfWcu7arojfNvb7lcnc23nS/wC992meTLD51XzHpQlE9ttvidAio25fNqpN4/8Atjy+Uq7/AOHe1eT202xX+7sqx53zo27ZQdMeU9Is/EOyKX7v3vv1mzeIWmd9zMkX8NczNNvV1VtiN96mzTfP97fUG0eQ7LSvEMSJKzfPs+f71Ztzrct40s7fIn8Nc5bTfO/99qZcuqP/ALafwUEc0T0XQdY8nS5YpWV5X+6m756q2fif7Hevu+eL+L/Zrh7a/ZLd4t2z/fp6TNMrq3/fCUBLlO3vPHkXm7o/738FUL/4its2qvz/AOw33a5H5nZ/vU9NNldk/gSrOOUoj7/W55pUlaffuX7lV/OlfYq/xN/drQTR1eV9zfcrQS2VPu/Ju/2ag45VSpZp9z5d/wDe2V0FnZ/cbbVeztvmrYhTYiVEjjlIdDbbNn8C/wByraJ9yok3f3qtQp83/wAXUkD0h2bPu1UmStD7n++7VFL/ABVAFJ0b/Z/4BTt+xE/jSnv8ny7aZ/BQA/fs/wBymb/n/wDZEpu/ZR83yfMtADkffvVV/wCB0I7ebu/2qb9xHf8A9lpm/wDvUAPfcjOtG/yf+B1C7rs3f+P0132/w0EEruvlbflqvvomffsX/vqqU1zs2KrfP/DVkhcvs+9/33Xhnx48bLptg+nwTqlxP975fuV6nr2twaVYXE88vyIvyo9fHnjbxI3iTxDd3jSs8Xm/LXXSicVSXIYl5Cvnpu/ff7f9ynw7UZF3fJUVztSVNu6pUT5kbd89egebKRMj/un3K2/79S7N8v3pd/8AEiVEifKsrf3v4KsQp/pCbvk+b5vloGWr9/3USsv/AACs/fsdGZW2f3K2NY8jykbd95vv7axXdvN+Vf4vlT+9QAzY3zszb1Zvm2Ux0+X90zbF/gqb7n3lamb9ifMnyVRkRQvEny7m/wBx6tIi7kb+/wDwVV2eTdbdrbP9urXzfdXa7/c+7QQVbn5E2r86f3EpltN5LfxVbuUZ/wC6/wDe/wBiqPnNu/3KANZP9Vu/2a2NHuWdE3NsRPupWLDuf/2atSwuVtrhJd3yP8lc0jtpSNDUof8ATElVv4fufx0Q/wDHrsX5H3b9j1Yv4WS1837/AJX8dUoXV97fwbv4K5jrOo8PXmydPKb7y7Gr0PwB4kl8Ja9FO3z2V1/o91s/ut/HXk+j36Qv/rdm37yV1theM8vlM2+J/up/HWMiz61+Euqyw+GtQs9297CffF/tK3zV7noOpRTQOsv/AB6XqrL/ALrV8pfBnxJFpurWjXLf6Pcf6LP/AMC+5X0L4bvIrOW40q5bYkTfunoOSpE72wud9q8G5f3Tf+O1qvteKLcy/d/grnbNFhuopGbYkvyM/wDtVqzWH2aJG/g/iqziLELqiuv8O6nu8c0T7fuf3HqvCkH/AC1+dN38FXfJif5Yl/4HVkFdJvJX5vnib+NPv1bdP9HRkpkKL86ttRGaooX+xpLFLu2fwvQA6HdslX+CnzP+6+b+P/x2nvt3bv7y0yb5FTb/AHqoC2nlPa0InyfL/wCOVDYbfuq33/43qbfs+X/aqQHb/lT+5T4f4NqL5P8Acotv/QKIXbb83977lAEqfJv2/cp6fPcfe+fdUT7tvy/db7u+pdi/Iy/fqgH/AMX3fk/vpUsP7m6Ta2x/79V0RklRlqV/vJ/fRqCSxM/73cv30p+z9x/fqLZvbbu+T+HfToX2P/wKgB6P8+3/AGvv1bd1ff8Ad+T73zVXdG2v/ttRDM/yRbfnVqkC6j7E2t93bTLZ02u6rvSj7jP9779Cbtj7WVPmoAmf+9/tU7ZvTcu3/cSm7G8pN3/7dSpt279ux/4qAIt/3F2/xVa+/vVfvt/cqqnz/L8v+zTtnyf7atQQTO++KLcvzpTnferqvzo9HktsRVX5P7+6n21t95d38VAAm79033NrbPkqXevlIrfwN8tN2So8USoqJ99qHhlR93+1voAHT5fl/wB+hJmm3+Wyp/v0TOqfNLTNjbXZVZ0f51oAsJ5r/wAK/eo/epdI38FMTd93d89TfcX+++77lADoX+VF27P7tG9fNfctHy+a7eb8lP8A4P79AAjrvp8P8ar8n97fUKJHvdt29n/gqZNqbPm/4BQAJ/6D/HUr7U/iX5dvz7qid2R9v8O6nInnO/8Atf7NAD5k2N/foR13ulD7Ui/vvuo2bPm/vUAPh8t12r/F/fpzvsXduV6iTb867fnqWF1T/wBmoIH7InR9vyVF/G/zbKlR9j7lX5P4ko++iS7vnb7yf3aAGec21P46m2M/zVDv/wCB/NU0L7G+agAT5H/i+f8Ag3Ub1mR/7n+9Q+3cnzfP/trTPufNt+T+GgB+9t6Ky/71O3p92j5t1Dps+6v8XzUAHyum1fv0/wC5/wB9UyF/nlb+B2+Snu//AH3QAfx0In71P96mQ3K+ft+5/t0/fv8An/2qAHzc/wCx81MT5P8AYfdRMnnNEv8AtUyGb968TfO6tQBM6RfIv33/ALlGzZv3NQm13f5fnpmzY23+5QBLv2RVFv8Al+7/ABU+ab5Nvy76H+Rd22gA/wB1aEdU37v71O3ttRlWm/N8m7+9/eoAHf8Au7fvfco3/Pu2/J/t0x9u1HX+GsfUv7QsJXuY18633fcqAN3f/wB90rpvf5ax9K1uK/uns2i8m4X59laqP8zt83zf36AHJs2/7dG9n+79/wD26b/t7aZvX/gdWA94d7bm+d6d9/7tH+ui+7Tfmf71ADvm3J81Nff/ABN/wCjeyfw05H/77oAbs+Xcu7fR/H/sf36ciL5u5d3+1Q6KiUAZqTK+9f40pyfwNt3p/cemvM275l+f+HZTkffdP/f/ALldpkNeFfNdmX56sJt2p8vz0O7Pv21C9t81AD9jQu8iz/I/ybKIXd/72/8AuU9/n+VV37f7i0JDsT5t2+gB3/Avn/2Kbv2bP79Cf7tSvt8r/a3fx0ARfbFTev8AH/t0xElRPu7/AJqH+f8Auv8A8Bp/3GRf4KAIXdfN+bd/uU13ZPvL8lSp5ULfLJv/ANh6fs+T+/QBCiLM7/36b9sXz/KZf92nb96J/BT/AJYdm1f+BvUFjPOiRXZvnSoLnc6pt+T5ql37N/m/Im75aNjP8y7XoAh3q+/crJ/uVehTeibm2bv79VH/ANa7L8n/AAKjyW3vtarAsffR/m+RfuvR53ybm/vVF/vL8lWNkSJu/g/uUEDH+f8Ai/4BR5Kov8KU35f9ZTvO+Z/l3puoAYm59/zUfM+z7yU1HV02xbtj/wAFOd2hSgBsybETdR/qU3N/45Q7/wDfFO2M7fM3z/x0FgiK7bt3yf3Kim89/m2/I/8Aco+Z54m+4n8VPeaL7qs33qgCvC6o/wDf+b7j077T9/bt2U1Nu52+b+5s2/fqXydip8vzv/coAY/yIm3b8/ztvqvN++Ta23fu+WraIybG3fxUz+J2b5KCir5y/OsTMj/3KIYf9FRfNZ97fx0TIzu/735P4aYm7yNrL/wOgCVIWTYu77zVL/c2/cqCZ2f/AFDfP/t0zZsdGlf/AIBQBK6N8+353/hpror7Fb79E23zU27k3VD5zQ7ml/fbX+V6yAid1ml3ffRfvUTP9xl+RH/gerCOt5F8qqiPVdH3/wCqXYn+3WoDE3I+5PnR/wC5T0tm27FqJJmef5vk+b5d9WJv9GV2VWd938DVkAyZFRf4kf7+xKrwpvXzP4938dWLn7yKq/O39+orlNibt3yfwolagCbUt9zKz/PUru275VZ3/uUy2eJ1VV2o/wDcpvnb5XX7iL956Cw+aZ3Vm8nZ8+96ZNt+fa7I70Im/fu+4n8b0P5r/wAPyL8m+ggZ5MuxIlb7lP8Al/i++tMmRkfbFL/33UU37n5pV/et/c+5WRY/Zvi/dL/H8ibqciKmxmb5Kb+/d03N8/8ADsofdu2t/e+/QBXuYW+dopfk3fx1DZpP5u1ZVSL/AG6sTQrNFL82/Z/HtrPSFYZdu1vk+RndqCy3vXd/cfd996ZMnzo3303UO/32X7ifd+apt6p8zNv/ANhKAKlzMsLov3H/AL9RbPJb5m3v/fen3Ked975Pm+/upLn9zs/uS/Pv/uJQA+b/AJZbV30xIf8AXSs2xFp8Lrs8pfvo330aiZN/7r+Bm/joAi3t8ir8ibvm2Ux/9bu3K+yh3VInZvk2tsVP46ZsiT5V+etQCZ/JgTbt3s396mptRP8A2SnTTRfIq/61/wC//DR5PyI38dAEX2be+1V+Rv46fcor/Lt2JUO+V3Tczf7KUOm9kZmbZQAbN6uy7UT/ANDp/wB3/ll/wOmQp+63Sy/Ju+WonddzxKzUEBC//PJvkpty/wAm1dv3qTf5MSRKux6bs2fKzf7tAA82yX7vyf7FMuX2fxfuv79Pf50RV+5ULorvtb7n9ygsrp/qvm+RN1Ps3V3+78m7+Oh/k+V/vUxHbykXd89AEW/zp9zf8B2LUVzu89/vbKsImyXd/H/fqF9zyu3+1QBX+beny79rf8Ap7/JK7NL+6/uUedL8kSt8+6h4f9I/e/PtoAim+4nzfOn8FV7z54kVv+Wv3kqw6KiPP/c/g/vVXh27XbbQAO/k79q/c+Sq8yMku5v4/wCCpX+eL5fk/j3vRMn8W5X3t9ygCpNuhiZU++/yK9NRPs0SKzbHX+NKdN/wH/cpvk/vXb+592gCu/3Jt33KhmeJIt3+XqaZ1Tev33b+5VG53PLEqrvlZfuf3ayKG7N908svzxRL83+/Xzv8dfELXN48W7/VL+62f+P1774qv4NB0S43/wCtbYivXx18QtVbVfEbrK2zyt+3Y1QdtKJiab5VzfozLs2K8rI9clqtz5107SxbHll/yldWkLWdq9z/ABv8ip/fSuZvH/tW/lijXZsXdv8A7iVJ0li8177HKiqrInlfcRfu1jQ20cNrbru3yzt5sqf3asX8y/YIo4lbzWl2b3qi7+dev/vfLVgVNb3b0VV2O9Z+mw7GlZvk+bZv/vPVnUpm+2zLu+dF/wDHKSwdvsD7Zfnf+/W5AyZ9iou1t/3/AJ2+7XNalNE8v3fuVsX77N/lK2x/vO9YN/8Afdd3/jtVEiXwmbef3fuLVT5dybV3p/fqWbc/z7vk/wBuokh/i++i1scQb/k2tQm1FT73y/36PO+R1/j/ANild/ubv++6CCeH+Dd87vVhP41ZqiTdtTd9+nfx/wAWz+5QWRTOsz/Kv+8+6ok+eV/up/v06b53Tbt/29n8NR/3/wC//t0AWkdd6Nt+7/crokfzoomX/viuXhmXyvN+Z3atvSrnfaorfcX+OsZG8JHceDNbl0fUbe8Vv3St8yV9IaJqsGq2cU8cqvu/gr5Qs3Xe6/L8r16l8NPGH9mvb2M+57f+GuaUTvge4J9122/xVLC+9fl21n2d4s2yVW+TbvWrabdu3+D/AGGrmNoksLq6/wB/ZViF12L5rVUh+f5dtTI/+7s3VJuau5acm3bWfDt/3/m+5V7Z8u35kTdQAbP71M+XdT3f7+7bvo3/ACfL9z+JHqChjpTfn/u/P/fqV0bZTHhZ6sCJ9vlbtzIn8e+q+xn3/N/wCrHlt93bTkRfk+WgsyHh2b/lqjc2a/Ou3fXQbNm/5/8AdSq81t8vzKr/AO2lAHH3NtsVNqsn/wATVJH8l3Vlb5q62awWZUb+9Wbf6Ozuny/PVG0ZGOjq6P8AN91qN8Tp/wCzvUNzYOm/crVV+xyv/CybmoOyNU2YZl+Rd3/A6X5d3ysvz/x1z7pPvf5vk/3qiT7Smxfm2UF+1Ojd4nXasv3/AOOmfLudW+RP7lYW+5SXbu+dvvPQk0/yUB7U6JIYnif5lT5qvW3kIr7v++HrmYftKLub597fK9WLaG5+RdrfeepIlVN57mD5Pu/e+5Tkv/n+Vfk/9BrPtrCWZ/utv/vvWxZ2bJs3L8lUc0pE0O6ZU3bd9asNmqNu3fPRDZ/KlaFtDv8AlapMRkMPzov8dXbaH5l/uU9IdjbqsbN6fJ/wKoIGJ+5b7u/atTInyJ/7PRs+dPlqX77fdoAi3/M+5lo2b/u0yZPldVo2Nt27qggr/fZ/loRN61Y2bE/2/wC/Veb/AHtlADflRv8Abpj/AN2ooXlR3Vv4Pu1DNu+dqALGPf8A8eqKq+5qcky/e/8AH6AJnfZ8rfcqu829N2756ZvZPlVmpkz7FegiQ15mTf8A+gVSmufkT7qbqdNNv37a86+KPjy28K6XK26J7jb8qbvu1rTjzmMpHnXx4+ISur6RZyy7H/17pXh9s6w7/wDx2mX+pT6xqUt5KzTb23/PQk371N3z16tKHIeVUqc0iWZJU8pmb/gaVMj/AH9zb6bN99Fdv9jZUe9ofl2rWxzF6z2or/wPVqzRkuP4qz7B2hlfauz/AIFWnbOyTv8A32+9Um5oak/+gWm6L733nf8AhrK2b08vd8ifwVp36LNpe1t29G+/Wdv37/mX/coArvtdNy/f/uJRbJv3r/cb5d/8FP8Al3uv+6++ovuS7m+5/cqjIimf5U3/AN776Va/hiZtr7G3/wBymTQ/afNVdybF++9RWDyvZ/N9xPnagguum+JNqr/uVlXKKj/N9ythNr/dVv8Avqql/bN87JtqSyKzdvm2/wDfFbFsjPE67l2J89YKP5Lo39371aUL7InVV+9s+es5RN4nX23m3Nq8Uu3ft+WslP8ARrh4mVnd/wC/WnYTec0TL86P95KLm2i+1fvW+R/uvXKdkTMtnif+9C6tu2P/ABV0em3jXMHm7Wd0b5f7+2ucT9zcOrKux609NuVtr391++/vf7tZyiXE9d8K3i+eq2zqkUu12fd91q+mPCviSXW7Wyufv6gi+VOm37+2vjXwxeNDqj2zMyRSr+6317v4A8Tt5UU6St9oiXY2xvvPWZFSJ9Z2FzBeWaL5v8P3K6Owdrywdvvv9xk/u155pTxarYWWoWzfJOu9k/utXUaVcz20/lbvkn+8if3qDgkbv3IkRvv1bm27d38bVXR2f5Zfv7v7tPuU3qm5v4qswHb9kT7om2N95Ke8P2m1RdtE3yb13feai23ebt/vrVgMsLlppXtmX50b79TP96WLd86VUebZKk6/wNsaru9Xl/2/79ABZv8ANtb+D5KfN8j/AO3u30xE3yv8v3aejs8u3+/92gCXeuzb99Hb76U9IVRflqLevlIv3Pmp3zQvt+/u+9VATbN67V++v3alR2RNrff31E/+wv3KlR91ABv/AHrtVjes0SfeR1b5n/vVU+5sZvkerGxk2NKv36CSZESbeq7t6/e31K/3U/ertpiffl+b79Cf6p/m+TdQBM+35Fl3Im6pXdnfZuXZ/fqJ91yvlfwL/HUrw79iqyp/v1ID4fkV1X7iNUtt8jOu3Z838dRQzbF2t/4/RMm+J23fdb+9QBbRPl+b+L/apH2uu2L+H71RJuRvmqX5XR1VvkRqAB/3K7lVfko/5Zbtuze1CIv7paNm/ev3/moILD/7Pzv/AOh0ImyV9v3GpsKN9nfeq/fqx9z5W/i/joAZND86MrN/tfNUrw+dL8vyItRPuR0VW+T+Kn/3Nq7Eb7r0AM3rM77v4W/g/gqWF18p90uxKb52xn+X/wAdo2Svs3bdiUAOhTyVSJtr1NsX54m/74qF9ybGVfn/AL9TIn99v96gBjwqiReV9zd8tO+bZLtX7rfLTUffbo+77n9yrG/em3b8lAB/tbl+SmfMmxm/vUQwrDF8v3KH2+V97+KoAm+5L5qrv3fwbqdC6u3zNsR/9mmon313bKc/zv8AdbZ/fqwHv8n8NCHe77v4WpiP/Hu+dfu0fM7/AC7d9AFhHXd/f2Uec0Lv8u/f/BUSJ+9/9ko+ZPu0EFhHR6Zs3/e/v/NTd+/Z83yU7zlRN23fvagB6J5O/d9ymPt37v8Ax+n75fvN9zd9ypf4d23/AIA9ADfJV2Tdu3/wvQnyfxfcbYvy0I/yU5H/AN3e1AAkK+a7fM//AAKnzPsif/2RtlNf77bdrutI7/O67agCvprs7yx7fuvvq2/yM7f3qqQpsuHZam87e7/N8/8AcqwJYdyM6/LTx1T/AHqhR/3u379P2b/9hKAH7Pl/26hRIkldv+Wv8VPT+8v97+On/wAT7dtRIsPvt8vz0x3+b7vyUJ/eVfnT71P2fws3yUAM3q8vyrvp6TM7OrUy2Tydy0+ZF8p5dvz/AOxVgP8A4NqtTE3I3y0fc3/e/wB96d8u35aggVP9V/wKmTbX+X5dlEPyS/e373pifuV+agDM1XR2uZYr6D5LuL5G2Vb02aWa13XPyS7vm31aR/vt/BS7IkT5fuf3KsB+xP7tM++25f8AgSUIn977n8KU7ZsZ2/vtQAU9PkX/AIFTJtu3/aofcn3aAGum9X3f+hUI/wDHuVN1S/wUzZs3r/G7UAP/AL7Ux33o+1KbCjwq/wB371MRG/i+egDP2MiI3kSv/ufw09Idku376ffWrCTN/dpiJ5zS7W2fNs312mQx9v8Ad+T/AGKfD/pPyru2bqZMkqN/fp/8Xy/c3fwUAS7/ACflX7+6hJv733P9inuivsZdz1EiLsb+/u/joAET+7/wKnJt/h+/R5PyebK33P4KfvVNny/f/uUAMRPJXaq72b+Ch/nf5Ytj/wB96bv/AIW+eVP46E82b+Ggsd99N21dn+wtDw/O+xV301H++v3H/wB2nfNs+VV/33oIInh2fdpmzZL80tWP3r7P7m6m72e4+5QAx0X+6tRJ5ULbW/8AHKsbGf5ZVpiJvb+HZuoLBE3p/Fso2L8m7+GjZsl27tm5qlfajbX+5/fSggif/Wos+3erfLT7lN7ptpkMKzPuX59rUP8AuXdl3b3oAZL8g27t6q339vyUb1eno+9P4t1Pm2/7iUAMdNiTeV8/+5VdE2N8sTO6r9x6lh/j2uv+5RC/3/vfeoAERXX97uoeFdu1Wo2MifeWovl3OisyPQVEE2onm7fl/hqK5eLZ8v8A33VibYifK3yVC6bIk3KqJ/coGEP3HX/vmno7bHVm3/7FG/5flWmI/wA26oAfs2KjbtlM+WF/3u6mzQ7/AN6u7f8A71WPkhoKK9zbb4tyx76qeT8nzf3fuf3atvNK8W3d/wB8Vnvu+7tb52+WsgJYUZFSWVt6f7tD/vvm+5/wGnv+5Z4ml37vu0eTvb5V/dL/ALVagMTc7fMtFyjbfkb7/wB6n7In+ameTv3/AC/8DrICKHb+6i3fOn9+pfJV9+7am2ov3Fs3zLQ/77fuVdit8j1qA6F2tm8pV/ioeZXR1+b5vuvUW/eyfLsqX+HZt+Ssiw+aGJ/mZ3/hqL5XtUl/76p9zMqOisrfOvybP7lQ71mlfauxF/goALmHztnlR7PK+9TYZpfK2r/e+XfTtnzStPKr76aiK8/zN/33QAO6vv8Al/i+/Vb5kl/dNsT+L5qsu7IyNtX/AIB/FTIUbz/4U/31rUgif73zfff+5RNs3fNuqV93zeZ/d/gpm/7m7/VLQWN+aZtu1v8AfSk+5/F83+7U2xk3PF/H92q6QyuqK06/I2+sgCZ137f9v79V0hjh85lbzv71WHf5nX91/uVE8O+Layr83z1qBUh2zP8AN8j/AH/np+9dyLTEfyd6v8/zUx3/ANlUbd/erIsJn/1XlbfN3fc20TfJLtZt/wDv/wB+ppts1q8it/wN6hm2/uYl+R2b+OgAhSLzfNVvnb+BKb9xtzbf9yjeyRS7WXfu+anb1tok2rvdq1Aid1+838X9yiF1ffKvz7m2b3/hqV0Xai/3Fqv5Mjy/NtREb5qAH71hdmVf3qUO67fmb52WmP5UMu2KJt/9/dUVyjf6rylfe2//AHKAGQ/Pvdfubvkod2f733/4af8ALs8qJfuNUT7XlT72z+OgBkKK6bdv3/46l3/99/36a+z+GnP99P8Ad+WgCr5O9vmp7/xvt30n+/T/ALn3vnoArv8A6r5dqO7UybdbfM7b3b+Cjzvkfb/A9Fy++KLavzv/AAPQBXd/ubvv1E82yVFX7/8AElW32o0u7533f981Xfykfz2+5u+bfQAz7ipLt/3UemIm9HVf9a33qa/m3MvmuuxFf5UodPJifyt3z/ItABD8kr7P9ymPNvb5Yv8Ax6mfZmSfylXfsptztSKVfuP/AL1ADJn37NrfxfLTHmXZudf4tnyUTP8AKir/AHPmem+SsLpFsX++1ADJn/dbduz/AHKid9ipUr7kdFb79V0/y9ABM/2aLdt+d2/jqLzvlRVVqdMi+UjN86K33KaiSvK7Kqp83y0AMeH5Xb/vp6zJplhv9/8A4/WnMjQ2rq0uz+89Y9/8lu87f7i/7VZyNonBfFTVf3G75v8ARfnr5K1K5b+0biddr75fv17l8eNenSJLGBv30rb5f92vF7mGJNvyrvX73zfxVmd9OJV8T3LQ6NF89ZMKfZvCE19BOv226nSKJP49v8dP8Q3kqbP7n9ysd/KRXZm+RV+5/tUuU1ItYm868RvK/dRf3Kr2G2a6lbzV2bvlqHUnZLVPNlVHeWi2h8mwuPNl+dvu1oZGPczO+qXCr8ibm+f+9VjZK7RL9zd95KrwzL975U/vJV5H3yozf3/4K1AparuRni+4/wB/Y9ctefP95q6DUnZ2maf7/wDvVzt47fPuZf8AvmqiYyKOzfK9RXKfPtWpfuRPtX5P96q+/fL/ABfJ/c/irY5QR2Rfl+5/cen7PnT+/R9x9u3elCf8fH8Wz/boILEKKmzd8ibvlqXf99k+d91V4d/z7f8Ax+pkf/7GgsZMi/P956rpNvi/9BR6sXO1InXb8j1U3siuq/c/3aAHwu3zrWho7slw+1tm2spH/harttMyX/3v91EqJGkTqEuVhZN23f8A7tatnN9xotu9fuv/AB1iwv50Hy/wVdsJmSVFaspROyMj3D4b+PF1KJ7O8b/SIv40r0j7SsyJ8v8Au18lXN/c6Pf299bM0N3F93/b/wBivePAHjmLxJYJ92GVV+ZP9quWUTaMj0WF98VWEmX/AHKzIbn59u//AL4araTfxbl2I1c51GqkyoqN/dp6XPnbF+b/AGkestNv+1sqSF/Jb/Y/uUFmwn8DN89SpudnbdvSqkO51+b77/PVhH+ZKAHui/8AA/7j09EXbub7/wDDTH+4/wDcp8L71+796oKGfZmf+KmOn+18/wDE71eTb8it8n+xQ8K/J81WBn7N/wAtH32erSW29327n3fJU0Nsv937v8btQWZ72zP/AA1UewX/AIB/FW6lt/l6tw2Cu/zfJQWce+j72+ZW+d/mSj/hFVd9z/cru001U/hqX7Gv3mWgo4L/AIQz+Hb/AL3y1F/whkW928r/AIBXoX2bYyf7NMmtldNu2g05jz1PBMXzvt+f/b/hSq7+DNny7VT+/wDNXpENsqP/ALdSpbRJ/wAsv92gOY86tvBi7/u70WrqeElhdNu7/wCIru/J/wCAPTvs2+L5aBHCvoOxvut/tVYSw2In7r7ldglmuz7y7P79Q/Zvl+7UEGLDYL/d+erH2ZUV127Pm+5Wh5Oz71Mhh2N/c/jV6CSvDCv3l3f8Dp7w/c2/3qld9ny/+y0/7/3qCCukOxqE/v7ad9yot/zP975aCBmzfLt3b/8Abp7p8/8A8XR99E27UT+5T96/8AqAK7p8/wB7Yi/+P1Um+d/lX5P79XXdHqq/3H27dn+3QBRf5P4fn/uVE7sn3VqWZ22f7dRP9zay/JQBX2fxUx/uLu/vUTbd+1f4qa77Ik/3qAB3VNlUry5ZFZV/77plzeKn8Pyf7FYWt+IYNNt5ZZW2bfn2VrGJjKRU8T+KrPw3pstzPLsVF/j+Svkrx54wl8Yay87Nst937pHrY+KnxFl8YXssUDN9kRvl/wBquERN/wDv/wANelSp8h5VaoELskv3vkqW2+ef5vubqjT/AFq7fv8A9ypPke4/4FXYcRbfbvT5fnqL5k3r/H/DUz/Iq/e+X+Co0hXzd396oHEmtn37P7la2/8Ae7m/5a/3KyYf3KbV+T5q0k+eD/WLvT++tSbRNOFPO0242rv+X5UrEhdvvbd6bv7tdBo8PnK/zN86/wAFYVzDsldvmRPuNsoGEybGfym/jom/1Xzf9909Puf30emTJsliXdv3LVGQJ88Tsq7027GpkLtD8y/Im2i2f97Ku7+L+BaNjpvdmVPm+5uoAmh+87K2+rD/AHfmb738G379VEfZLui+ffVuFJUfd9/ZQBmXNsyN8q7N1Ps32b1Zm3/3Ku6lbecnmq290Xf92sqZGfZL/wB9bP4ak1Oi0q58mV13bEdflf8Au1p6rCybJdrPF935Pkrn9NuY337t29q6uwhl1KweCVW81Pn3p/drlkdEZFfYs1mnyt5v9+iGH54tv31b5dn8VUfO8mXa27f/AHKvQp9pfdE33l+bZWJsbtm6zMnytvRv/HK7jwxrcttv2/8AAd7V51YXOy4/i+T++tdFpt4sN+kvy72/v1ian2B8FvGyva+RLLs+bYyfwV7LvW5tX8pt8sTb4nr448B6x9gutqr88vyK7tX1F4S1Vr/Rop4mV5Ytnmo/96g4akT0PTdYW/8AKVv+Pj+L/erQdPk/21bfXKJMqSpOv+ql+f8A3WrYh1KWGfbPE3zfx1ZzSibH96mI7TbPKb5VahJlmlfa33qeibG+Vv8AeqzMY7rv+78j/wDjlNsH8meWD+7/AB1KiLNsZfn+amIipdRNt2RN8n/A6AJoX+Z/43qwnzpu/jquiMnzL/A1S/Mk6fL96gB/+uXb/tVL/CjVFsZPl3LsSpd+xV+7sZvmSgAd3+98ybKlhT9wjfcpm9vs7f7TUqbng+Xd8zfwUAWET50Vl+enfNsf5t9Nh/gb+58jU5E3/dqiSbZvX7q7KlTa+xl2pt+TY9VERtr7m2Orb6sb9+ygCb5kbcrK/wDwGrCIrv8Ad+T/AG6r/wDLLfs+erFtu27f46kA2edvX5tlORPOleL5dn+3Td/zbd33alfd87bfnoAfsXa7N877v4KEffLKn8f+3RsT7tOeHY25m+X+/QAI+xkb7+3+CrD/ACPu2s6M38FRIipLL/fT7tPR1/esvz7v4P7lADE3Irt5X3/46sJteL+4/wDBTU/cq6/xo396pd8Sb22703fcSoIIUf8A0jbL/wABqxCjIrt991/gplyjea7M2+n7P7tWAfwfKq7Han/Zv4f7n9ymedLvdV2vtb7lG9t77vkegA2MiboPubqmTc/3f4qYnm7Nu5fn/uVLv2Mm1vk/i+WgBqOyfNt3o9S72T5lXY9M+ZH2qvyJ9591Pfc7vQAb/wB7u/jo375f+B1XT5Pkb+CrexbnZ/A9AA6bH3fc3U7e235W303YyPtqV0ZJUX+P/YoAiT5H+Wj5k+b7m9qlg+Rpfl3/ADfNTU3b0Zv71ADvO8lvmXYj/fdKZ+9Rn2/cen+dvbbIrbN336H27/7ifwvsoAPJXe+77/8ADsqx5LP8v8G+np5W3bu/iqH5k2bv4GoIHomzev8ABu2LQkLJvZW3o1Pd967/APapyP8AM/8AvUFkSJ/ebY/9ynpth+9uo2fvd27+KnInzbW/iaoIBHV1dv491EO596suzbRDDsV/9pvleiFEm2NuagA372emun73/YqXY3+zvpnzJs3bU3NUARfcf5PvtUr0/Z8vzNsSjf8AJVgH30/v0Qu02/5vkoR/k3LR8r/N9/5qCx+xoYty/JTH/wBVuWpdm9XZqaj7qAGf3G3LT4XX/wAepyIrq/zU3YqOi0ACbfNl+Zv+B053V9ipTU2w7/vfO1O2f7LPQQCfc2sqpTd+z/vqnfKn+xT/AJXTdVgM+b3pr7d7ttpzvtoT59+5aAB/kpu9tv8AwKh9u351p2xnX71AB/BTZPu/7FS+dv2KtM2f98N8y0AN3/Kn3t9O/ubW+Sot7P8AeWn7/nSgB2z5v7ibqam7am779O3/APA6Pvp/6DQBXeFn2fMqbarpN5KP56sjvL/33U0z/N833P79Q+TvuEb7if8Aj9dpkTbN9v5sbfJ/t1LCkW59u1NtV3eLem37lP8AOVG+ba6ff2JQBL52x03fd3Ub1fZ+9Xf/AHKiSZXidvm+T5Pn/joh2pvWJV/2negAdGdE2/f3fx053/56rvo3sieaq/ItNhRpvl27EoAcnyfL8vzUP8jp/cRv79CIr/w/xffqY/cSgCH5tvyr8/8At0b/AJE2/wB35kel3t/zy+/Sfc37fuUAGxtjt/B/DQk3z7WVkf8Avv8AcpvnS718pd7t96mfNNsXfs2NQA/ZLM7sy/cpzuybGbbv/uJT03I0qt5aJ/t1X/ezSoqstAErp/s70pvnK8W5v/H6PJZG+Rv96hN27bJt3q3y0AGzYqIrbKdunX/e3fK9H/LXduV0T7qU17nY/wDqm/3HoAhR2RtqNvo2N8m77m6pvmmVG+X5m+WiZ9ip/tUAQu8T/N/DT0SLb8vyP/t1Fsi37oovu1Kjq8T7V3vQBFDbfvfvb/8A2ejZvT/gX8dSv5qL/sf7dMT59+5aCxv3E+Zd/wDsVC/m/eb7n8NWEdUiRWbf/v1E6K7bmbYn9ygBmxUVNtG/en+q+5956ajp8kS/O61YT5N3zfJ/coAhT99sXdsSh9u/ctP+XZsb5N1H7pIm/jfdUFDH3f8Aj33NtV9ivuZt33vlqbzm3I33E/v0y5Teu7/vmgCv80zStt+596mecu5Hlb5P7lTed+4SJf8AgT7fv0zyV8jc23furIA2b5UZtv8AwCn/AC7EX5neobZFRX3bvmqxveGJ9q/P/t0AVZtu9/4/7qPTofngRm+TY38dNvHVIkZv46clyszoqt8n8SPQBE/zv/FsX+5T08pG+9s3N8qVK9su7evzp9xUquky/Ovy/I392gsJk87Yz7f++ab9xX+X599T79/zbl2VE/yN8v8AeoAidPOTc3yfN81O2LN5TKy7N3zVMm5GdVZf+B0x3lcP8q/7lADJkZ7hIl+4n3npruqb3bc/zbF306GH9780TJv+9833aimhWFH8+fe7t8vy/wAFagCOu51b+9996i3xbndasfZl+Rt29P7lQukT79q7HoAan3fvfPQ6eSnyfe3fNTn2pA3m/f3fcSiaHf8AxfJu+bZWQEE21Pl27/8Abp3yw7P3S/3N+6n7Iod7bmRN3yu9V383zX3Kuz/boAqTW2yLarfPu+ajYu1Nv3F+89WH3PLui/vffqJLzejwN5af3aCxm9n3r9/5qNjQs+7a6bfleok+RNv9z+OpXSL5Pll2P/A7UAV4dryvtZfm/gepnf5H2eU776Y/lbnaKLZ/uUO67dv93+PdWoDJnlRnZIvk/wBiq8z+TsX5t8rf8Dq3s2fL81G9XTdu+dP46AIn2o/zNVb5vN3Ss3zy/cenwpvV9/8ABT0TYiN/coAE++7L8lQvu+dlX5HqZIf3G5W3vuqF3ZIk/wB6ggaiK6Ou5nfdTN6u+3+7Q/z71Zfn/vpQkyvav5Ufzr/foLGfxfd/dL956bM7fwf8B31LvbYit96q/wB9vu/doAERki+Zvnom8rduX7kS1K/ybG3bEqvMi7Jf4/8AboAalt5yfe2J99nqp5yTbPKVvJ+/Vubc8Dxs2xm+9VdIYrNfK3fJQBX3s+/cv33+WmeS0Lbom3y/3P4Eqw7/AH2Vf916Y/yKi/xtQBSmeTckW2h7mKbzdytvSrqJsTzW+RPuVXR/ndWXfQBE833N332/uVXeb9797/eenzIrq6xfw/dqF4V+782xF+agBu9bmVGi+5u++7Uyb5967tif36eltFDF825H3fLTEtl+dm/v/Mj0ARO6uu1dzp/DUO9nl2qvyIvzVb2L/d2J/cpjvv8AurQUV/J326MzM6P96sXWJt7Oq/8ALJfmraeZYbV/mX5fvVy+sXK6V4Z1jVbxvkiid1f/ANArGRvA+UPiRrba94qu/m/1UuyuXtrmJGfdu+Zv46La5l1XUt23e91P/wB9bqZ4ktotN8Q3ECy/Jbr83/fFSd8TndevIprq7bzVRN3yon9ysm5fyYkiVd6Srv8An+/Q/wC+uHZV852+6m2n3M0+ifv51XzWV0+f56CjE1i8+03UUS/vtq7NlXdSma2skjaL59v937tULC2/0qL70z/xb6ta8+yVN27Zt+ZKskz7Z/tMr7vvr/BV2GZUV/N/hX5kpthbeTA8svyPu+VP46ozP5Nu67l3u33N1akGbrFz507s3/fFYM3zyv8A3f4a1rzai/e+5/BWfM6ov3f96qiYyKMz7PlqJE+Tb82//dp83yfe+5/DSQ/PsXd/wPd9ytjlGzP8rsrf7FMhTeif+hvT3TYz/wAafxUy2T5921n/ANxqCDQSH5/mp+zf91t+3+5UUMOzYy/wfe3tVjZ/Eq/JQBn3Kb5X/gpifIiN9/f/AAbqlmRtzS7fu1F/H9352oLD5f4omoR/3qbl2J/fo3/uv4qiR2SX+GpNInW6b86bdtSonzOvzbv4XrP0q52Iisv+69aL7nXd8yf7lZyNolp3VFTc3z/3/wC7WfZ63c+GNU+2QSyps+8iP95KsO6/3mR/7/8AfrPv4WeL/VfOrVHKbcx9G/D34hW3iew3RNvf7jI/8Nd3Bc79nzV8ZeG9evPDeqfabP8A4FE/8VfRXgPx/Z+IbXcsv+l/3N1ckonTTkenpM0KIu753qeGbeu7dWTDcrNFFtbf8tWEesTqNiGbfvq7C+/726siF/mT/wBAq7DN5z7f49tAGgnzr/sf7dSp/d/9Aqkj/wAX/AKsWz76go0oZvkf5lp/31+7s3VSR/8AvirG/Zv+f/vugAhh/wCAVYRNnzVCjr87MtW0ffF8tBYxH2b2/wDH6tw3nyVXX7lS/Kj/AC7ass0Eff8A3fm/gp+9X+VnWs/ztj/Mux6l85dyUFFt/wDa20x5t/3fkqrvqHeqf+zUFl75du7+Onb9/wDeqrv3t/FUu9UdKgC9/u/OlSp9z+GqO/fSpcts+9QQXURtv+xUKfIvzbd9N86n+d8/3d/+3QAzYv8AE2+q7oqf7f8AwKn3M2z5dv8A3xVSZ96uv8bUEjLn5/8AcSmb6H+TZub7n9+jeu3d/wCP0EDXSoU+f7zN/wAAqbf821Pv0xPuP/BQA9/u/L/wKh5l8p/u793y/LULuiVXubn5d2356ggLmZfvL9yqE02z+L77U6a53v8A3P8Acqk779/9+gCV3/2fuVX3qifLUU033/m+f+/VR5l2/e2f7G2gCw9z83zfcT+OqV5ebPutv/3Fqvc3jJ95l2fxb6xL+/2f6pvvfwJVwJG69r0Wm2byzyqn/Aq+aviX8TrnxDdPY2zMmn/73zy1pfG/xhP9v/syJmSJ/vPXks0yuu7az/NXo0KZ5leoSu7b9zUze3zf3KY7/Nt/gf5NlP8A+Wu1q7zyhifI7f8AjtWYYd8qbv4KYnyf7lWIf3LUASum9X/8dpkKf3fv/fp7/wADfN93+CmTJ/di2f8AAqgssJ87J/6HVu227U/567f46pbPuMvzvt+/uq0nyJ/F977lSbm94efyZ0Vfuf7dZ+sboby4X+B2++9WNNfyZfnZkRm3/PUPiFP3vmrt/wBmgspO+yL5tu//AHaLn54omVf956fbPv2bd29P46nmRvKdt3/AHqiCg/yXSMvyLu+bfVi8T5933/l+aq9yiunzLV2zTzrDbt/3koMikk3y/wAKbG/jq7C7eV/FsrMfd+9Xb86t81WLCbf/ABfeb7lAGtbbnR9zb/vIqJWPNbNC7xffi/hd62IUZG+9s30zUrZbmCX5v3tSamJbTfY5flben+3XXeGNV+zX8SsreUyvufdXIzW3kyxf3/79XrObZKjSt86fxpWcjWJ2Wq2a70niZXlqhbTbLqVW+RHb5Xep9Nv/ALTE8X/fL1NeaU3zyru8r+GuU6YjJt0LblZX/wBxvk21u6VMt/ZpuX+HYr/7Fc/YO6ReQ214mb/vmtHTX8mV13S7Hf8A3KykXE73wZrDQwPFO0vnJ/qk/u19H/Cvxt9vn0xlZUfd5V1F/fr5QtpmhvUnibZt+Rt/3K9A8Da39jll82dk/ert2VASjzn3Ojxea8W791K3/j9aelTLeK8Df8fEDJ8n+zXmng/xb9s8qC5+fzV3rLu/jru5ofOgivov+PiL71BwSidK9svzywfI6VNbO27a33/9uqmj3i3kCS+b935Gq6kO/ey/I6N8u+rOblJvvxfxJt/gply/+j7v46f/AA7ovv8A8Wymf312rViJUfe7srfI9PTbv/e/fX7tV7Z18hPm+f8Aiqwj75aAHunzytu+TdTvleJN7fxfx/x0O6bHX7jtTZvnX5tyJ/foAsfcX5vk2tToX+R4v+WVNmmZ5UZtv+1vp373Zu2rsSqAej7P9jbUr7kRGX77tUWxXlT/AGvu7Ksb1f7u7fuqQB03y7n/ANa38FS7F+T+D+7USPv2fwPUuzZ8tUSTQ/PvXZvdG+apYX3t/qtj/wC3/HVdN3zsv3/4kqXfvut0rfP/AOh1IEyQ/faL76/JsepU/jX771UR9m9mVn3N/BVt0aFfvfInyLQAP/qllX5P9+pfl2fd2I38b013V7NPuv8AN8qUbP3UK/NtoAdsXf8Ae/3kqZEbc7Kypvaodm+DczfOjbKmh+Tfu/ff7dAB5Kzfdb+L5t6/JUv2b7m1d7/xbKYnmo6fN9z5Pkp6TM8u9W/4BQAJ/Gu6iG5l27V+/wD33p+/f80q/wAdP2L87fx7vlRKCBiff27vnT72ynbGdN3/AKHR83mp8v7l/wC5Td/7p923Zu+VKALH7zf823/ZoRFffuoSb9180tDv5K/d3/NQA5H2fxbGqb5X3qv8NQ/f2f7dG/Yz7vuUANm+T9783yVLCm+3+X5H3fLUU397zfkohdXi3UAWv+Wn+1T3TZ838FMd9+xV+/up+z91/wAD+5QA9P3LP8yvTIfK+6rbHT59+yhH37/l/wByiF23uu35KAGI/wA/zNU1t86Pu+//AAUzfsV1l2/NTkTY33vn/hoAfCm//gLfLRNCv8S/Ov8Ac/ho+ZG3Mvz0992zcrfOn3qCB8KKnyszf7NM2NCz/vfvLvomT+LbT/3Tru3fcoAEm2Km7+Kh0ZJUb7n+xQiMnzMq1L99H3VBYyHb/wCPUO7Qr/wP+Cm/MjptZXR/vb6c6Lt/2/8AeokBN/G+3+9THTzvvf3vlpiIyQf/ABdP+abY237n8FQAzY3lf3Kfs2bFX50o+9/sfNQnySu38C1ZAOmxdq0Q/P8ALtp+9v4P++6Yifxf7VBZKif9909Nj/x1Dv8An+7/ABfNT0dvuKvz1ZAb/wCGh/u/vfnod9//AMXTfuNuX+OgBz7vu7qIUVN+1Pn3fx093+SmedsaoAPlf/vqn/wv81M3r89RTIyS/ul+9VgSp8/zNT327aYnyPup6fd/3qAGTJvo376eibF27vnqLZQA6P7v+3Rs/h3U/wCTf/tUD+P+/QAzeyO6/wDjlRbG+833/wC5Vh0WZk/v0x/kd/loAbvX5P7707f9z/eqJIWdPman/wAL7v8AgNAEKQqjNTUdU+aX/gKVD9pVLrazVN9mbc7bl2O1dpIyb/SXT52/3Ep7+Umz5dm/7tDwqkqfeo2Ps3fNs3UAO/1ybWX/AHaE2o709Hlf7u1E/wBumbP++/79BA14WT5v7lSu/wBz5tm6ovO2Jtlb7zffpybU37aAHvMsP3l37/7lHnK6Jt2/8DpiIv8AFTZtqRJt+5/foAd823a3yP8Aw03+B/m+epd6/wDLVd/+5Q3lvuZV+XdQAz5k/iX71CJsb5m+eot6vv3Jsp/yvv8AlZET7vzUFjnm+zPtX+OhH3/dpuxXVN336l+X7q/P838dADHf5d1Pf5027fvfx7qHTf8A7aVUdG/5at8n8OxqAHzbvKfzfuf36N8qIituom2/Irbv9yhH2fKzfxUACPsTc396mPctN/DT/wB07r/fepUTYyLQBX3yw7dy733fwU1EZ0+VW31Y2M7OzNsT/YWod6vv+8n+3QA10X5N3/fCU75f4fkT+Km+T9zb/H/foR4kR2ZW3/7f8FABv+X/AGFb79H31+Vv+BvUOxkXdK33v4Ep+yVERmX91UAN/wBS/wAv39336dD86O3zUzYr7/7jtRv8l0ioAXZFN8rL/F/epiJFv+X7n+9TJv49zNs/2KekK7UVW2UFEu//AL73fcpju2/zd0aJupuxd/8Af/3Khh2w71iVt7t82+gB/wAvlf8AAvkeotn737y7EX7lS7/lT59j/wBzbTH3bf3TLv8A4qyAiSaL7u1t70+ZPkRl2oi07fsldflf5aNn7r7v3qAK/wB+L97Fv/jqv+6ubhFiia2/vO9WJn++zf6r+FEpqTMmzcuz/foLB7ZvKdt38XyolCJ5KJu+R6dC7eRub7m77lN+X7Q/m7tm77lADPJim+Zp/kX7qbqHdUR2Vlm2/d2Ux4YkXavyfNTfOiRmX5tn8T0AD/cf5Nj0ecvz/e2UxNyO/wAyzbf49tP8n9w/lNvfd9ytQGJc/O/zSpF/t1K+2FfN/wCWTt8rvUTpLsTd8m9v46lR2835WXZ/DQBXRFd9zfc/36ak2xV2qru7fLUvkrM+1k37/wCBKi8loU3NEyRf7dZADwq7bmbYi0TfffyqZ9xkbazvQm59+7b839ytQGoksLu0rLs/26R32Mi7fn3fNT5tux//AGf+Kmb/ACU+b7/+xQBF53313UxHiT70S7Ktv5qL8zLsqvvidH/e7P7z/wAFAFKaZPnbb8j0xLxX2fuvnb7rvVuaFXRFXbsX+Pb9+qMNyqPF8rf7L7fkoLLLwyum3dsT+LZUOyJItyt9z/aqV3lSJ5WX5PufJ/FVff8Aut3leSm77lZAWIXZ/wDd/ieon+d3ZdqfN9ypXSXajN9xn+XZUTv9mglbcrv/ALFagH2b5PlVXT/YqKb54EX+81DzfIm77jf3Kh+0+TsaVdnzUATP8kSVD9x0bYv3qfvX+H/vhKY7s7/cVEoIGu/zP8tCfJvZqE+RPM/v1X+0yu/3aAHb/nf71RJ+5ZF+Z3arH3E2t9+ok+8+7533UFjLn51R2+TfUUz7InWJfvNVh3XynZv4arzTM6W+37m75qAGInybf++qimRXR9zKm9vmSrTvsn2r/wACqrCm9vl+dV+9QAx/4P8AZpuxpvuq2+kSFXi81vkTd/HR529tq/In9/bQA10b90qr8ifeqvNudkVVb73zPUtynyJErNsX71Nfajuu7fsWgCHeqO7M3yf3Kr3PnzfKqt89Su6vsZm/26JvkZG3bP8AfoAiT57hF/gT7z1Ej/K7bfk3fJTk3b9q/cpURUilZvuRfwUFDN/735v7tVHdtrblqXevlea21Kq3Nz9p2bF2JQBUuX2L/fd/u768v+P2vf2D8PJbPd/pt/KiKleoXm22WJpfkRm+avmf9pPxJLf39pF/z7/dhrnOqlH3jzDwZDE+vRNK2y3somff/tVzOvX/ANpW9Zv9dcT72StvQZvJ0TUL5m2fvdjfx764+bbcy26/vP8AW/c/vVUTs+0TaDDF/a7ywbtkUXzI9YN+8t/qjs07bN3ypLXWzbdE0vU/mVHum2fd/wDHK8/d2+3pPE2yJV/77/2KkDV01PJupZ5929PkqC83XN1uVdib99S2yf6E67t7t89Q712fMq7KsAf7iRN8+z+/WbqXlb/lWtJ9qO6rtTdWVc7kT5tuzbWpEjKdF/u/8DrMvH+b5V2JWhNtT5t336z5v4/41atYnNIoum9tu7eu6n7F27m+9uo2RfP/AOz1NMlWYFR0Xd8rfd+8m6mI8Xm7VZt/8NPT55fm+SjYsO/+Ogg0Lb5F/wBulmm/0hGplmjbE/jdv/Hadv8A3vy0Fleb/lr/AH/79VX/AOA/79X5odm/5ar7N/yt/BQA3f8AIkS1Ud2R/u1oJueJ/u/fqvMjb/4t6/36k1NOzdvKTbt31tW0zOm5vkSuf0199u0TfwVp2dy0LbfmrORUS3Cn8K/Oi/36Lx2dNrP8+75dlOfdCzr9zd97e1PmRnii/wDQ6k0OavE3733M+/72yrvh7WJ9H1SJopfm3Luoubbznf5tnzVnuipKny723UpGsT6o8N+J5bm13fL/ALldXbXn7r5m2O9eQ/D2/wDO01PuvvrvkuZYdm1mdGrgkd0TsIbnZs/jq0lz827dXK22pb2+b7/9ytW2v1df7/z1kanSw3K//Z1dhm/u/crm7aZd/wDff/Yq7Dctt/2aCjd87/a2VY87ZWOl+qIm771Spc703bmoA1fOZKEm/wBqqCXPzPu/hpPO+Sgs2Euf4GapkvF2/wAP+5WOk1WIX+bdu+dKCzSd1/vUedsb/wBkSqXnNs+99z+5TEego0Hud6Jt/wC+Kaj/AD/dZP8AYSq6XO9aHm/2/wDY30AWHmZN+75KEud7baqb/wCP/wAfo85d/wDwKgs00uf4ad5y7vvfJWakzP8Axff/AIKsI67N275KggtfaW/vf/YU9Lzfs+b/AIHVRHXZ/wDF0ecqb127KsC357ffod1T71Unm2K/zVDc36/w7XdP499BJe3/AO7semb1/ib5P7iVU+0u/wA33Ki85k+b/vrZUEFvzv8Avn7++oprne27/wAcqs829f8AY/hqu958v8X3qALD3Ozf8336pPebPutVe5uf4tv/AAOqU15/Ft2fN/HQQWprn96/9+qr3PzVUe53t838VVXvPv8A8CUEmhNebG3fwbazLm/Ws+51JU3/ADN/svWU95Lcu/zNsoAu3l41yqRL8ibv71VLlNkDtuXetWLa2+Td/H/D81V9S+SJ/l2f+z1vAwlI+V/idftc+OtQX5nRJflrl03IiMu771a3jaZrzxbqE7L8jS1j/wB/72+vZpfCeJVl7xK/zr/8W1Cbd/8At0fcpmz5/wC/tqzmHw/7Tffq6m3Z92qqff8A9irXyvFu/wC+qCx826aLd/HUULrMjs330b5Xp334v4qrw/O+3+41BZoQurrUzvs+X/KVUhf9+6/wf7dW9jTS7vuf3nSsjcuwzfvU3N93+CtO/ha8tfvK/wAvyo9YOze7tt+63zVsWz7Ivl3UFmPbTbE+6yTbqv8AzPE+7+Co9ShW2utq7U/j+7T0fYjt9+gzkZl5C0Lbtv8A4/VvRH2O6tt3v/4/Ut5Zr95fv/xb2qpbTMl4nyqiUGZNeIyP8v8A45VG2RobhF2t87b99bFyjOn+w/3k/uVlPDs3r/H/AA1QGxbTN8jfwfwpWgnlTIi/c/3KwrB98CfL8+77lasLsiI38f8AfqTSIzUrNZlfauz5f4KwvmR3+X5933K7D91eWTq/3/4tlc7f2bJKnzfvVb5v92oNC1YXnkyou75K6vTblXVItm9F/grhIZv4WX5K3bC53rEzbvtC/wBxv4KwkdETpLmwi1JX8ptkv/s9U5vN3J83zp/f/hp81zE8u1NyfLv+erabbxH81dkv8OysTU0NNvPOt03Krun8FbGm3/2OVGZW2P8AI1czbJLbPuib5F+8m2ugs9s0qLF8+/56xkWfSHwl8VLqrJpE7Kl39+B/73+xX0H4bvGTYk7/ACS/3/4Gr4K8N+J59Nuvlb/iYWcu+L5vvLX2P8PfFUHjbQbe8ilWa4/i/wB+ric9SJ6XbWbWG/yv9VK29dlatnco+xW+R0rHsLneqL/y1+/vRq1vJ85UaL7+35qg45F14fOV2X5/9yi2dvvf3f4Krw/cRVXY/wDFVi2Rkldm+5VmA2z+4/ys/wA336nX+Cqtm/39v3PNq7N8j+b/AB1YD3T/AL4/26lT/VRLu+f+5ULv9xf4qWZG+SVdr/8AslAFh02fw/xfcqVHXa6qvyJVdJt7v/cp6fIiN/faqAlT5Pm/9Do87fv3LsdPu0/Z9/d/wFKd5PyJ93f/AH6AH/wpu+4lP/i+98n9+oYdyb9u13T+5VhHXzfu70epAm/5ZfK3yL/6HTnTZ91vnquibH+Vt/zfK9WP+Wf+1QBN5yvbpt++y/NUsO1ETY29E+6lVEmVIn3L9/8A8dq2n/Hv8tBIb1fei/PVhPkZPN+RP9uq/wAvlJs/4FUqIu3c3zorfcoAEdfn+Vn83/x2podyRP8A3N1M2fvfu7E/3qe773/uIjUAMR2hl/idP7lWPl3bfl2VE/z79v3Gb5qd8u94m3fJQA9N33WZUehPn+X7mxvuVYT98ybv4f7lROmx3lVvvt/3xUASvuf+989M2K7utPR1eDdu3v8Aw7KJk3sjbdj7vl31ZAJ8lxuVd/8AeqVPn+99ymui/Iy/J81O3sjJtl/i+agBuz7n/odSzWzIn3v4qHRnb5tu+pfmfY3+1QBV2bNm77ifdqWFPOXasvz7vuU932Sv8vyUnk+TdfL9+okA/wA7fsXcrvu+/U29vnb+PdVf7m9ttSw7ploAlH8f9+q7p5Oz+NHepk2zb2Xc9GxXi+Vv+AVYDk2uu7d8/wDceokh+Z/m+f8AvpRD9/5V+erEL+Sz7lZ99BAxH2Pt++j0/wA5U/3Hp/8Ay77f42+7sqGaH90nzfxffoAejr/tbP4aEhlhl3rtSjekKJ8vyJ/cp6Js2bWqJFg6f5Spfv8A8NRb1df4v9ymec397f8A8BoAlmTZs2p/F81CP9/cvyf7dRJcxInyt8/8WynpM3ybV++tBBLsb5V3VF52yV/vO9Od/wC98j1Ef+PhP7tAFj+Pb9yiH/Wyq33N3y0P87o27Y6f36PuNu+X5v79BY/5aP3qf3dlCP8A7qUzf/sv96gglfbCybtv+1upqfIz7vufw06b5E+Vd7f7dH+81AD9nyUzZ/Fuod96fK1CPVgLvX/gFOdN+3/x6mb1T+KhH+bazbP4/noAP4X/ANn7u+jY/wDdo/i2/fSnuiu77d2//eoAPuPu3UI+9dy0xEZ/vbdlDuqfM2779QA93bb8tHzfJRs2fdpnkt/F/wB91YBv/wD26f8ANufdtqL5ZlT73y/3Kdv2fw/JQAOm9k/8eo2f8ASnv/lKN2xk+bZQBXSHfv3N89WEh+Rfm+amOm7+7R9z5t3/AAGqJKsyKkHzLvT+H5ahR/k+/wDJT7nc6uv8FMs3877v3P4t9dYD9kro7LLv/wBipU8y2iTd/e+5/dqJfMM+2Nd6f7FTecz793yUEDJtz/N9/wD3KY7tDsan/Kn3n/4BVhPnRF+ZKAGb96/d+T++9ROjOqbfv/36lRPJ3/8AoFHypF8/yfNQAxEVFfd/4/R99fvKm3+5Q+3593zpupuxn+6ypQA5EXZTXTevyrsRWp00zJ93bspqO33WWgsZs3/LL/qkqXZ821W+Si53f8Ab71RP9z5PkqALHy7XWhEbZ83/AAGhE3r97ZVd5lhRJV3bKALCIyfw/P8A71Reczt8rL8n8DrTvtPybaakyb/lX5/9ugBzvs+8rb6Nmxd23+KonTZE7bt++sSZGub14mnn2J95N1WBrfaWef5l+f8A2KsfM+xfuIn8dZNnbfZt6qzOn8XzfxVoI/nRL975WqAB0+fbE33fu7KNn8TSr/wCn/8AodCJAkWz/llQAJD/ABN8/wDuVE7tMyM3z/7lS/f+bdvoT5G/v7KAIk3Q/d276dcpv+WVf/HqHmZ/kVdjvQ/yKm5t70AN/h+b5/7tVJplTY2377f98Vb2KkX3fn/2KrvC3lIysu/d9ygrlB0ZJX+VX/j2U7zt7IrLsf8AiSq+zyZUZmXfVj+D5lV/9ugCJHVJX/dN8n8dP3qnzbW2f71Ez723fLs/ipjzb/4d6fw0ADvvidlX/gD03f8AIm5vJ/36c6M/+t+T+7UT/Js+Xzk/ioAd8ybNqq+/+/TdnyosrbP9imJZxfIy/JErb/naiF/Of5WV03ff20FkNztSVGZt6PSwwrs3LLsh/uOtOd1fezL8+7+Cq+/er7WXbu+XfWQD7ZN8sv3k2fwU/wD3dv3vmdKhTzbldsTLv3fNVjyfnl3L5Kfc30ARPN5f3F3/ADU+5mbym+Xeife+WmI6/dg+f/bdae8y+U7L8+1vm2UAUf38KJu3Oj1Mlsu92ZqldN7eVt+d6rom/ZGu5HVv7tAEu9vtH/xFNdGeV9sVO+58u5U837ro1V3/AHMEu5m3s1AE2xpmT7yOq7N9QzJEibml+TdT7b9zu2/JQ8P/AC1l27K1AY8zP8zKqRbvv0ff2bfkf+LfQ+3+8vlf33/hpu/Yj/d/3/79ADEff8zfI7N9yiZPn3M3ybqi+/sX7mz71Om8hJU2q29fu/NQA13+4rbn3tRsl2xb9qJu/gWhNqK8rbUpif61G81tlADEfYzfwIrbG31n7Gtkdf8Alr/DWn+63p5v8DfMiVSd4nldt2zZQWCJKipulXY/9+h3XYi0yGZftX3fkp9sks0rtL/e+5QAx5t7RKrfIv3U/v09Id6vtX+Kod6wv8zNv/gepod2193z72+Z6AIflfZ93f8AxU25TznRdvy1K/8AAzLs/wBuorlFTe38a0AMfamxf4933KZs3xf7e7+OhN3yNt+fdQ/77e/8C0ANf50+T7i/e+WnJ9x9u3d/t0Im+3dt3z1F8rxfL99/4KAGfxbqN+yLzW+T5vlemOmxNqrv3NS3O3cm5vkT+CgARFdP76bqhfai7m/hb5USpfO+5tX53/8AHaiRFS4Rvv7P++KAD5nllb+Bf46qu7Iku35P4Kl3yuu1vk3NveooYfvtu/i3tQAXMOx0gb5E21XmmVN+356tPt815W/j/v1SdFTe333b+CgAdFSL5vnd/wC/UUzts/hTfUuxnZ22tTHhV/8AgbUAV/lSJGRfv025hZ3Rf4EWpU+dPl/4FTLn/e/3noKInm2feVd6rVd5vOi8r5U3Nvp+/e3+x/fpiPEi7vm3/wANADLmHeiRRf8AAn/u1E+3ykWL+B/v0b3mbzfNb5m+5Ve/maGJ4IF2O33nrIs5rxJctcvbxRMvlbt7V8uftFOtt4q+zRN50rRLLK/9yvqC8hV5Yp1Vvs8XyL/t18m/Hh4rzxpd7dv8CL/t1B1UzifEL/2PpNvbRfJFcS72RKzdEtvtlxcStu/dL9yrHjx/s0Wn/N87rvZKPBPmv4tt4N2+KWJpWRPuUHSS+LZm/sGJt2xF2I1cIiff27n+X7lbHi3XmvJ72xZVSJLp9qRf7NZtt+5gRtv72VvlqygmTY6M0Wz5f71QwuszxM21E/hqxeP510i7fuLVhIYEeJZWWF/9ugCu9tv2bW/77rN1Lc6bf4K2vl+dv9v76VhX83z7d33acTKRlTJ8jsu3ZVF/n3/L8iVeudrxPtb5FrOmdXZGX5E/irpic0iD77Iy/IlMd96Sqy/cark21InVV/i+WqD/ACRfN/e+arMZFVPvbv8AvqpfufNTET7/AMrbqmh3J8v93+/VmZdtv4Gp7p8/yt8lOtn2RIuz5/8AYp/3/wDvn5qg0iLs86s6bdu3L/uNWnD8lwjbf+B1XuYW835F2J/DUmhUhT76r/3xTLnd9oT+BKeiNC7/AMFXZrZZrf5V+egCrC+yV938f3nq7C+9kVvnT/Y+/WenyO7L/wCP1bhdUV2/v0FRNib54klb5938Cfw1LC/nRbfuf7FMs3V4tu5vu/f/ANmiH/RpfmZYUeoNCveWzbvvfPu/jrHuUZH2/NsroJvnVpW/1X99KxbyHZ8q/P8A7dQVE9K+Fdz8rru2O33a9Zs/n/deV8zV4T8Orxob9F3K6N8ion3691s02L8rfcriqnfEmeFvn+X5KYl4ybF/8cq6m25RPl+7Veaz87ezfwVkbl621LYjMrL9/wC/Wrbal9xWauM/eo6L/Av9yp7bUlh/vbKgo7lLn/gb1Yhv/l/9nrj4dS3p83yS/wCx/cq3Dqv/AH3u+5QWdV9sZPvbvvffqZL/AGN/Fsrl5tSXZ95k/wB/+9T4b/e33tn/ALPQB1SX6/J81Pe8/wCAVzSX+zevm1K9+3yfwJ/coLOthvP++KPtO9H+X+L5a5eHVdnkr/B/f/u1Yh1LfL/rfu0FHR+d86f3KfDM3zrWJ/aUT7/m3/7FOfUl8pPnoA1nufv/AMFMd97p/crKe/3qm1qifUm/h/77qAN37T5P3WX5ad9vXamysL7Yzom6j7Y3/j3zUAdB9s2PR9s2b65/7f8ANt3b6el/8qL/AB/36ANh7n+9/BTHdUfczfPWV9v+V/mXfTEvPl+7vpcxJsPef3W2VE958qfwJ/c3VjveKm/b8+/+/Vd7zZ8275P79MDaubzYv3v+AVSe/VE/dLWRNqXz/um/+xrPvNV+bb8tBBrveI7btzb1qrc6l+6f+5/fdaxH1X+79ys97xn/AIm+99ygg2JtSTcm5vk/hqlc6k0zP9356qIjO+1m31etrNtm7bsloJGJbSzfN/6BV22tl+b5alSz2b5d/wDubKsQ22xd3/fVWBE6LDFtX79ZV+/k28sn39tbuzem1fn/ANusTxImzTrj+4kTbtlXSMKh8e+J33+INQb76NO1Z7vs3fxpVq/m/wCJjd/3/Naq+zeH/v7vv17VP4TwavxDH+dU+989Pm3fe/joh+5t3N8v8FNR2+fd9z+/WxiSo/zIqr/t1oI+xH3Lv2NWf8qf7FWLD7z7m+5/AlQWW0+eCVtv8X8dVPuP/DVhPn3xM29/9iqk3333S/P/AHKCh6fdRt3/AI7WnDM275mXf/frJT7n3l2VeR/9UzL861kbxLv39jK2zZ95Ku229F2/M7/w1S87em7b92rVtc7G+WWoNok15bNNFu/ufeTbUUKNMiL8zpt+4jVpO+/+HZ5v+zVWa28l922TZ/cSgkr72ffA3ybf/HKo3MLJKjKy1pzPA6een/Ak/vVXd1mTdt+7/fqyC3Zpvt/vbN/99azLxNkvyfOn+xUqOyfd8zf/ALdSTfOvzLsl/hoMijC6+a67l2J95NtattN9mlTc3yN/crFm/cypL/B/FWklyz/wq6fwpQam6ieT+93fI7VFfwq6JKv77+8iLUVh++i+VvkrQhT/AEd1b7iNUGxzn35ZYtvz/wCxUthc+TKitu3/AOxWhf6ayL5sStN/HvSsqZJU8qX5UeoK+E6O2/1W3/a3/wDAasW00UO77r/NWfo9+ly8Sy/O/wDFV3UkZLpPl3/3XrGRsbCXkqeUy/PE33t9aulOs0vlKsbv/f8A465XTbxk3wN9zd8tatg8sM7tHu/2t9ZyiWdXqthLbKlyu3f99nr034M/EL/hG2t54p9m2Xyp4nX+9/HXmVhrzXlhaWNzueWL5PO/2aZbPPpV78u54v7ifwViXL3z9EPDGpLqUCeU3zp88Tp/EldLbTfMkvzfN/45Xy18FviuyPbwXLfJEv8AH/cr6a02/ttST5W+SX54nRqDglE2Xtldnb/lqi76hS5a2XbKuxG+f/YWn2b/AMf8CfK1Mm3Xj7f4Ks5Q025V327f4221pw7tzru+dKyUs/JWJovn2fwVp/LuT5m3/wB+ggH/ANai/wDfVS/N8m35HWorlPO/4A1PRNmxt336sCVHbzXb7+//ANCqX975u1v+A1FsZPu7tn+xT/3vmxMrLQBL9x3Vv738dSw/Ov8AcprzfL81Mfalw/8Atf36oCwiMjv/AM9f4v8Aaqwnzr+6+4/8dRQ3MX3Wpm9ki2/Kj+bvqQLaP53zbfnqVNqfKqt/t/NTN6ou5f3zN/45Qk2ze3+XoAeib/lVd+/+/T4fk3ttZKIdqXSfe2bfv0592+JV/vfM9BJMm11+ZW/4HR/B/cX/ANDplym+X9033P4Kl37Iv4dn8KUATPu+T7tCQxbtu75/4flpkO2GBGWLY7fed6f9/ezNvdP40oAciL8/9xv4Han/ACzJu/u/3KN6/dZPk3fM71LD8++VU2O7fLUANhfZ97+7R/D/ALz0P8juy7XdW/jp3zbNsvz7/u7KgB6bfK/i2bvuJTPOZHRWVt/8VGzdLt+VImb5qXY3muqtv+b7lbEFr+B9u533fwVF+8RkXbvqXfL/AB7U/wBimP8Ae3bWoAPm2v5XyOrU+FGm+bd91vuUxPk+b5vvU992/wCZf4qgBn2lk+Zf71WHm3sjLu+Rqifc++npNs/ioAc6Kkv9zf8AwU9N0P3aET7mz+9vp/3H+WgBj7t+7d8lP2M67vv/AN2nbN8Uu5vlo3/Im37iNsbZVgNSZfnbb9771Sumz/7OonTZ/D89Dv8Auvutv/26AJU/us2z5aJk3sn8aUxP30X3G3/36fbOu1EVm+981AD0TYv/ALPRD8+xf41piQ/upf4P7uyhN0OxmbZ/eoAlfakTtTUm33Hzfc/uPUsKb4tqr/33VKZ5Ulfau+o+0A6G2ZLp/l+98/yVYmRn2N9yooblnaLav/fFWPmd/mlXZQAz/Uy7ttPT5JdzLTLlGffsoT/VfMzfL/HVgPfds+5/33TNjfJu+RKmd/l+8tMf5/m2799AD3+RX/8AHaN6/P8AwP8AxUIJIYvlVt9O2b12/cf+/UEA/wAjUO/8X9ympMzu67t+2hE+bd/HVgP371+X+9TkTf8ALUPzI39zc336e/77/YoAej7aJk/i3VEm756cj7/m/goAejo6pt+9/DTEdtzbtqfN/BQibF3UO6zfL9xKAJuzVC+5/wDY2/doRNjbd3yU/f8AKjUAM3sn+3sp/wAz0b/uNRs/dfL8j0ACfJvo2K8Sfe/4BTfm/wCWu7/gFJvbf/sfxUAD/wCzT9iulRJu3/8AAqlm+Rd38dADETb/ABUfKjvu3feofcnzbtif3KN/9756AM+b513bmRKekLJEjKq/7lHks/3Zdibvm31YdNkr7f4q7TIiSbZL91v+Afw075Xb5fv0932feVkqL/lr8u6gCVEXZu203zvm27f4vlpj/wB7+BaHm2K7L/33QBK/8H/odH73/ZdP4Ki371RtrVL8uxNrMif3KAGfN8/y/wDAKeiL8rbv+AUJ5suzd9z/AG2oRF+fdQWH2bZ97c9RIjQu7Stv+anOm9k2tsfdRNuRNrLQA9/Nd9y7dlM8lXl/9Cp/necn9yj/AIFvT+BKggrvD5M+5VaZH/gqV9qfL5TPub5v9ihEZ2+X7lPR13bf46ssrzWbO3ytv+b7iU99yfK0TP8A7aLUr7oVf/bamJNv3rQAPu2PKy/J/ClVURdrs22FN38dXfmSL5vnrM1VJ5rhdq70/iTbUATQoszttX/e2VL5zJK+1dkS/wAdReTFNBuVWhf+49Swwtv+bd89AAj/ADI3+1RN5T7H8rZ81MdF3feVE/2Kfs+d1/1yf7f3KsB/zP8AKqK+7+NKidGdPusiU5E2Rf8AxDUx/u7vm/3KgBu9dm7/AL5p2/5/ufPTd7P8uzYn+7Uu/wCT978lWBV2fPu/5a0x0+T5m+erDozu7Rsrp/t1DsbdtaLelQBXmTe6RLE3y/x7qekK7v4v9qpXRvnlX+BtjVE/yfwfPQUM2Kn3Vo3rC8Xy7P7tPdF2fdbev9ynw/Pv27d6f36AD/XN826q+yLfu3M7/wBzdTv7/wA3z7qa8O9HpSAY/wB1/KbZ/t/wVFC8qW+1l3v/ALHyVKm13RWZf9lKld1haL+P+7WZY2b/AFCbWXYv9yqmxrb5trPE38dXX3Oz+V/H96s3Vbme28ryovOTzdjIn8CVqBLYTfK/7pvvffSnu/8AtbHdt/z0xJv9buX5N2xalttqbGb7/wDcesgBHitl8pWbzWbfvehHZERVZdm7+BabMn+kP/Hspjuzoiqvzs336ADzpU+Zom3L/HVdLlXWVmZt7N9+rDvLNOnzNsipiefC6L8tADYU2M7LF8/+99ynQwsmxm27/wC49V0+6/8Af/2P4qm+zfN+/b/gCUAMeZt/3vnpnnM7v5vz7/4KsbINu5vv7qbs3s/y7P8Ab2VqBUdFmbbt2f3vnofb/C+/bUvk7E/3mqJEZHi2svz/AHkoAH3Iu1V+f+KmbIkZ1+b5qJof9Idt2/8AvIlCIsOz++38b0AVftMXleVtXf8AcbZ/FUs23zfKX/W/xbKd5yun7pYk3/31qDZsWVl273Sgsc6RPv8Am+5R8yfK1t8n3/kpqIsMUS7fnT/apifJvXd87N/HQBXm+RvPVdm6n+SzxbmbY7fdqWZN8T7lben3aqWbvN/rV2bG+X5qAH+Sj7/u/e+ah5v9IRfuJ/t0/wCXzZdrfK7fKlMdNir/ALX3f9mgA+//ALu6ondN7qq/P/t053+ZIv8Alq9ReT5PzbvvNQAb1+fbTdi+b/s07/aVdm3+Cmb97u277/8AfoAa770df71Jv+WKBdu9v7lLNudEii+RP4noT9y25V+fb9+gCG5RUdJW+R0/8epvyu3zUx9z/Mzfdb5N9PmRYZXZvvvQAJCqb32/P/feq77YV/uPuqV/vJ82xKifduRmZdlADIU864T5m2JRsWGJ13fI/wDBUqbkiRVbZ/v1XR2SJGba7vQA35Ut/m+//cqo/wDqvvfxVK+6aV1o3/3fn2f36AIn/wBb/ts33Kifd93/AGql2L57/wAb1Elzsa4/74WgoHTyUfb952+5VSbytn996e6M6xee3zUTQr8m7+D/AMeoAh+VGddvyf36iRN/zSfw1LM7Onyr8n8KU3+N1X/gVADNkTzpWVc7ZryVf41+StBNr3Xy/wB2qlnDFDPes3975UrIswtef7NprbVbei/cSvlH466DLDe6feM2z7VA1wr/ANz56+pvFTs9hLBEuyWVWTf/ALFfP/x7dpovDm7b8tq1u1KR1Uz5/wDHNz9pXT12738jZvSrfgZPsF1LeStsSCJ/n/u1zniGGf7btl/5YfJ/u1LbX7W2m+Qrb2l+dn3UROkwnmSaeWWL99vbf8/3/mq7Nc73t9sWxEi+bZWO9z9md5PufN9xK2NKsGvNIuLxm/1TbKYEz232m3eeVVRE+9sb71MhREiRtzb3/gepUmb7P9mVlSLd9/bTXmR32t9xf43oKHXM0FtB935Grmrl5X37m+T/AGFrQ1W886VIIl3ov8dZV5eLD8u7+L79aROeRVuZvmSJV+T/AHqp/wAH3f4vl30JN8zyy/x/x/3KrzP9/bu2LXSc0iKaZnl+9/3w9RXM2zZuf/eSnJ87Pv8Av1Xd2+Rd3yf7a1ZgNTcnzbqsInz/ADM3z1B8rr8q/J/fqeGFnoA0IXleL+JKYj/dVdr7/wCOj5k3s/3/AOHZT0hZHiX+D+/UFkuyRHRZYvu/den3O14kk2sn+5RN/wAfCMrb0T7qVattib0X+OpNTFuYW+8su9P4nf8Ahq1Zv5yJ/c/iqaZPvbm31UhT9+/y7H3fwUAMmttk7/3Kenyf7n9zbU1yivFv81d6tTE2vv8AmoLNPTZt8HzLvfd9+rs23yv4fvf3azLDciPu++33a0H/AOPVPm+7/A9QWNs3Z0dW/vVk6l/rdrL/AA/I6fwVbd1S6Tbu2baZf/OiN/6HUFD/AA27JKnzbN7fwV9G+GLn7fptuzbXRv46+dNBfzp/mVUdG+V69u8B3LeRF+93oi/3a4qp2Uzutnkt8svyf3KHTejsvz/7lXoU86JP7n36a8Pk72X7rNXOdRg3Nn8rs3/7FZ80LJXRzJ8jtt+T+/VF4fO/h+egoxPm2P8Aep8N4yf3n/4FVu5s2+7/AAf36qTW3/j39ygssW14z/Kzfeq3Defc2suxPu1iPCybNrfOtG/yd/3keoLNtL/5t23Ym77/APep329n/i/77rF+0y7W/wDHUp32z+JX2f3aCje+2fN9750+5UqX7I/3mrn0vFf+Jdn39iVKl586bWoA6D+1W/1n8dPTUm2bv7lc4lynz1N9s/h2/wDj9BZ0Car/AHvk+b7m6pUv1/vfJXO/bPniX+Hb/HTvtmxf9b/wCgDd/tJt3zMv+/8A3KH1LYyNurn3uf4/uf79PS52OlZAdLDquxUXZ/33UT3/AMv+x/vVz814u5Pm/wC+KHvFm+X+Bq1IN2HVV3u3ypU02qsi/wAKVzn2nY3zKv8AspuqJ7z5Nqt/wCsgN2bUvmf7v/fVVLm/b+9v2f7VZTzSu+77n+xTNkrsi7W3/wC3QSW3v23fe+f+KoPtO9Pl3feqRIVTf/flqwln8if+yVqQV4Yd/wAys3+/tq9DZs6pu+5UsMPy/MuzY1XYYW2/J/8At0AVYbNd/wA275K0IbZtrt9/fVhEX7qrs/4DVjydn/2FBkQwwptT/wBAp/k/c/ufwpUuz+D+P+5V22s/4v79BBB9mWGCuJ8eTLDod7t3f6p91dxqTrCny/wV514/ud/hnU2Ztj+VsrakZ1PhPkeaZZp5WVvkdt++mfclfdt21E7t8/y/eapXRf7uxP8Abr2qfwng1fiB93z7fuf36b538O1nT+/VpN00W3/gdVd+x3Vv/HK2IJU27P8AYp8Lsjbl2pTIf41p/wDH839779QBq7HeVG+4n+7VK8TZ8yqqf8Bqwj74t3/oFFzumi+VW/2d9BRnp8/8VWof493yJ/t1VR/J/u7Ksb1+Rt1RI0iaSfdTczU9PNTf/wA9dv8AeqKGZnXb/fWpYfk2btv/AACsjc1bab91tXdtVf4P79TJ867ZF/8AHqo2b/I+37lWNjQ713bN9BZHN8kTsq/JVZJlmT+5uarcNzsfyJV+9/HUN5Zsjuy/cX+5VkFd3XzX3Kvyf7VSOn+qaPd/9hSwp52z+BNvzPtqKZPJ2MrKj/3KogiuU853+X5P9uq9hN9mleBv/Qvkq27+dFt+X/gFUblN+xv41oMjobN/uf8As9a8My3nzN99V+5XO6bcrNtil3b/AO/WrZzbN6/xtWMjeJp/L5SLKyp5v3PlrBmtpbC6b7ux/wC/W9D++iTd/d/76ov7ZbmL5m2VJsc5va2l3bd6fxbK6Owm+02DNLtmRW2JWC8KQ/63c8O35avaPCs0Vx/A6/P/ALGysi4liZ9jOuz97u+5WlYX8jxIzL8/3KqpN9pTy1+RPv8A3qZ/x7XH3vk/ubqg1OjhmZPlZFeVv9quldPtNqnlSr867P8Afrj9N+f5f4/4q6DQb9ftXlruf+FN9ZSN4nUeCde/sTXredpWm/567F/gr618E62s0EUVtPvR9rxbK+Ok2pcO21U3fe317h8FPFXkyvpty2yWJd9rK/8AdqDGrH3T6o012meJt+xG+8if3q2ptqb2VfnVa5XQbn7TZOs/8X3XRq3Yb9ks3VpV3/coPNkads++1RWp03zxf8C+ai2hV7Vf7/8At0+H/VeV9zY9WZkSX8Uz+Ru+dG+5Vrf5zbWb5/4dlY6aUqapLefM/wArbURq0LOb7ZaxS/c82rIL0L/vX+9vp33/AN7/AAI1RI/7r/bp7v8AJ/8AEUAWt7+V/sbvv7ae8K3EXysvmr/HVdPnf/Zp6TbJdy7U3f3KoATciwyslWH+T5v4G+9TEdvn/uJ97fT9iu/yq3/fVSBYh+TYrf3v4KET+JVV4v7lE37lU+df9lKdD88Sf7P3koAX/lqiq3/A3qwk0SfumVn/ANtKZD86P975fn30Ii+VLQBLN97/AHPvO9S7F+ddrbP9v+Oon2+V8vz/AN2rH+ui2/7NBIecsOz+N1qVEV4t0Tff+9UUL7NjL/F/s09E/e/e2JUASw7dv/xdM+b7v3Pmo2bPKXd8+7Z8lTfcll3fP/degBzvv2fdT/2ajYzon3fvUIi/JuSmu+yL5vni3fcSiIEu/wCd93z/AO3RM671Zt1Du1sn7r50/i30QzLcwRSq3+9soIJd+/8AibZ/FvWm7Fm+62x6d99Pmo/j2/8Aj9WA3+B/vJsapX3feX+Km/L8/wA38VOf5F+Zv+B0AH/LVG3VLsXbTfmR0Xdv3U5H2O/zfdoAem3YlPmdkdNq/PVe2+eB2+4m6nb2dflZn2UATfc/2KYm7+8qI33qE+dH+b5/4aemz5/79ADkdkl+9vSn79+z/wBkWmb9jJ935fkqZ9r/AHWoAh2fc+b/AHqmRFTd/ff+N1pjzbJU/jp6fOzqu3evz0EDk+7u+aj5d77m3v8A7tDv8n3m3/w01Nrs7M2z+9UFjIbnYzru+T+/TLCGWb7R5rK6NLv+T+7UX2mC882KJl83d/yyo0dG2XEU6t5qtQBd2fcXb86/dp/mJ/laEf5/vb3f+Cibd8nzbEoAH3/e/wDQKNi3n7tv4lpj/uU3N9/+5Uyf61Pl/wC+1oAZs3ptqXY219v8dNeH97u20P8AIv3vn3UAMhm/hb5Kl2Lu3fx1FC/zfMvzvUvy/JtWrIK6QtD8vlNs3U/96jfd3/3Ke7/f/wBij5t33mRKAHO7fJ/BT96/3f4vmqLZvb/cpiJsl+98m+gCxv3pt/hpkMPyurNv3UI7b/kWhP49zbKADf8A3af9xd3+1THf7lP+/u20AP2fxUz+/wDL/FQ82z5aEfzqgAfamyh3/hpkyfcb5Xp6J91vl31YD/ubNzVDNu2vs2/8DqboqLupjv8Af/3qAK9n5j72lWrH3KN+9aN6o/y/JQAO+/8A3FpjvvTb8vy1n69qraVao0S75Wl2KlWLO8+0xbmiZH/26AGo/wAyfL8n/oVM3rC/yrsqW2fezblZNlDws7pt27P4q7TIa7+TvaX50p32neqfJv8A7tTQuqJ97/eohhXc7KrJ/v0AVE2zNt3M/wDuNT/O3/dXei/J8lWt6wt93e7/AH6qwp5O/wArdvdqAHQu3935P4aa829vu1Y+Z2Zdy1CiK7fdoAe6M6OzL97+N6Niovy7t9MeZkfbu2JS75X2bZf/AB2gsT7iP8q79336N6v8zNR8yN823/bdKHf5/lXf81AD967Nvy7Pub6r/KiIq/carCIrvul2/JQ6bE+Vv+B0EESJsf8A26lRPl27t9CbUbazL838dS7F/vUFkW9tn3l+ejZ5O35Wd/79V3T503K33vvpUqO235VZ0T+/UAP3tN91mdFaonmXa7M1OuXZF2+au9vvIlN8mLyt27/vugBibZv4mhR/79D+b96Jl2f98VKkPnRJtbZ/vtTfltov9Q0yUAM+V32qq76f5LIrqrbP9umJ8ju0TfJRv875asA+/Em6Xf8A3nqK5SV0fbu+999Kc/3U/ubv4Ka/lJtiWgB37p1Tb86UfLM/3vkX+/Qn+78i0TJ53zeaqUAN375dq/JFQ7+T99loT7n8P/AKd8r/AOtbelBRX2M6/d+SonfZcfd/4HVjZvuH2tsiWmbFf7q/J/FUARb9+9Wan+csP/xdO+Xft/jps22H7v3P9ugAT50f/wBDSoZnZ/ur/H82+nv/AKMu5k/h/g/iod0SX5l+fd9xKAK7w+Sr7vkb+H+/T4d00DtKvz/wu9MvNyT/AL2VU3fdSno63KJ95KyLCF/Oi3N9+jZ5Kp/f/wBuh3i+2psZvK20y5+5+6VfvffRvu0APd9iOyxLs3fPv+/THSS5Xav3Ef8AjqvDc3Mz/LFRMkr3CbZV2f3KALDpvlRV+5v+X5aZcpvWLdthl837n8FNmmW2byllbzv7lD+a/wAzKv3qAK7p/rV3b0Vv71M3tCqM0W+Kn3Pzt+4VUqF7nfcfe3p/coAESJ7d5ZPk+b5amR4tn71pd/8AD/cWmfwJEvybvvb1oTd88u5d+6tQCG2+V2aXe/8ADv8AuUzzm819vzui/LQ6S3Lojfd/v0+b/Rn/AHTKiL/foAZC7fel273+6lCIrys+3YitRN8jp8296if5JYl/gT56AB3/AHrsq/Ju/vUzYyKzM38VDu27yol/i+/TZvn/AHXzfe+/QBDc2y3jJ8yw7GoeFfnlZtju1P2Nt2L9ymIkvz+bud1+7QWEzrulXa3+zTZvK+9/Gn8dSo/zOv3Pl/75qvM/7pG8rfQA+FFf978vzfdqu/lQxfd+dG2VYm/fRJub5P7iVX2N5W1v++6AGbN8u6h/uJ/foSZYV3bfn/uUx5mdXZm/ioAaj+S6fLvfb8r0fvXlT5V+WnbE8rczU3eyMkX91fuUADw/aZdqr/FUL7kX7v8AvPUzuyRIyq3+y9VNjOr/AMb0APhdvKfd/epibn3N/B/cp6fuYvl+9UOxtqKvyP8A33qwG/cZ/k+fdTH3O/3vn/hSnvNF/D877v4KPlRH/wCerVAEO9ER23fcqv8AutySsv3vu1YRPmf/AJ5VF9x33f8Afb0AEz75f7j/AH6i87yV+X+99+rDoyfN/wB80xE2b5f7n8FAEU21E/36h3xJFub+99yprn98iN/HVR9s0SL823d81BQbN/3W+dm+amvCqSrFu+RG+/TndUl+X53qLZ8z/N/FQAy5ffcIi/OiL/BUU2597bqd9z7v96mu67HVfnoAqTPsb5fuUb9i7v4GbZQ7rv8AKi/4FTLmb76qvzq3y0AHyozt839xaqpthun3fcf71WkRtyOy7Hqu8Oy48xm3/N8tZFnO6wn/ABMUZmX5m2KleGfGbR0fS5Z13O+nT19B63bNNeIyr8kXz15z8SLNblbuCVf3V5asn+9UG8T4g8YP9v1Z5WX5JfuolYN5M0KRfN8j/dRK7Pxto7Qyv5q/cX7if3q861K5XyIovm3q29kf79VE6QeHzvlXa6bv7tdBpt41toz20W3e8u/5PvrWPYf61GatXeqROyqqPuplxJYUV4nb+P8Av1Xm/c2u5f8AWp91HoTciO0rNu/h/wBpay7nUmSJ/wDbf5dlASIX+SLzWXe7/d2Vib97/vW+f+FKtzP9za1ZldBzSGPctN8u3Zs/vrVV9v8A8SlSzP8A/Y1U3/I/y1qcpM7ts/dLv/vbKZv/AHSfum2Uz7iJtX/ge6n7N8W7d9z/AMfqyBv8f/AalTdvf5vkqH5n+6tWId3yLu3/AN6gCZ/uov8AHsqW2feyfL8/9yqk21/mVtnzf98Vbhfydn9/+/uqCy6/yOlPh/c/Nu+Sok+eL7zfJT0RXi2t9/8Av1JqWpoWmR2Rfk/irPeFtiM/yf3q07C5X51anPCqRPuX5P8AYoLM1PnRPm/8dqu6RIz/AHt9XfJ2M+5diVFND+63fx7v7tABZv8Af/8AQ6uw3PnW7q27/vms+Hdtf90r7G++lWE3fdVv+AVBZFNNsn+bdvqWZN9q6q3z7vv1Ff8Azojf99b6d52+LatQA/Sn3zxKzfI7V7L4G+eDcq7Pm+WvD7b5LpF+X71ex/De5Z4vLbbs3fx1zVDupnruiOybFlX5/wCJ0rW2RTfe+R6ybBNiIyrv/vVrW33q4zqM+8s23/e3/wCxVTYu1NtdQ6I6/N8lZ9zpv7p2VfkX+CoKMKaFf7u96z7mw/8Ai9j1tTJsb/b/AN2oHh+bf/6HQWYzwskv9x6r/Y12/N89bLwq+z5f93fVZ7bY7/L/AL1AGLNCrt8q/J/feq/kt/yyX/dT+9W75O/+H5Hpk1tvb7v+x89BZhQpsZP4KN+zYzf3q0ntm/3NtNeH5aCik/murrH/AN907zmd03VM9ts307yd+z5dlZFlfzpXX7q/7VTb/n+X533fwU77M3yVN5K7kb5fm/goAr72dPmZtm6l+ZHfayu/8NXEtl3fxbKf9m3ttb/gNQBR2M+9t1TeS23+GrvkqifN9+n/AGZvvovyf7dMCjDbNudV+5tqxDZ/xN/eq8kP8O5kf/dqVLDfv2tSIKXkrvdmXfUvksi/P/45WgkPzpt+/uqwlt5Kbm/ib7lWSZ8Nts2LKv8A9hVvyV3basQp+9eJlZ/9+rCWfyJu+d/79BBXRPkdd29t1W4YVTZt+5tqdIVR3arCJ9922761IGolGzf91fkX+5UttDvZ/l+TdWmlts2fLQSVLa2+RPl+dv4P7tWHTyUfd9ypZn2fxfPVWZ/l/wB3+/QBk3+2aJ2+5srzb4izN/wjWoKu35V/jr0e/m2fL/s15Z8Tpm/4R7UNrb3aL5d9a0vjOefwnyu6Lvdt3z7vv0+Hds+Zf+B/3KdND+9f+Cmpt81Pvf76V7kdjwqvxFiH5HRt1S39ns2Mv/fFEKM77d3yf3KsbP3Tru3utUQZKfefd9/+/VlHbyvvbPmqGbb5v3fn/ioT9y/z/wDfFAGhZv8AL5TVYeFt/wB7/gFUoX3tWij/ALr5fvs1QUZd5D5L/wBz5fl2UI7fIv3E/wBurtzCrxOyffT72+s3fsZ1Xc/+/QWasO6HyqsTQxOyf32/v1Sh2uiN/rtv99qlR96oyr89SamtDuf/AG0V/uVoIjTRf33T+/WTC/8Ao6fK2xPk+StOz+46s38NQdESveI25P433VLDtudkDfc/3qsPbZ+61ZtzZqjvOi/P/wCz0okcoXNm9nOitu+X/wAeqLY27yvuP/t/crVheDUok81t77fmdGrPubBraXbt+dfn+etDHlK8PySv8vyJ9yh4d7v/ALX8aU6F1mdF8pt/9yib7m5d3yt81AyrC/ky7vuIldBbXP2m3dtv71/7jVhTQrc2+7/gC/71T6beMn7pmVIlXZ860CidHYTfIis+/wCetOZ1uVRl3I39z+9XP2d5LDv+X907b1d/uVpIm/8A3P79YnTEbMm/Yrfw/eqvC/2aeWVdyJ5X71Ku7Nnm/L8/3/vVXmRraXcv3Jf9n7lZFj7PyplTyl+78+xKuzIs0Ttt2S/xJ/crChSW2aJdzfe+/trYS5imlilbdudfv7qci4hZzfI6xSfPXUaVcqmyeJv4t7J/erkXRrCVJVbeq/e/3K29HuYrlEi3eT/wGuaRqeh3O2/8qeJNn95N3yVq6Jfz2d1p9zFL86S7JawvCtzE8qW0/wDx7p8u+t2zs2S9lgib50b7lQOR9VfDHxb51xFbT/PFLFvgm/2v7leoOkVz+6i+5L8/yV8y/DTVbm5057Fvk1DTm82J0/jWvetB16XUmtJ4vklVfmh/uUHBUidtZuyWsqs3zq3zPVhH2fd3TI1VPtKzLFKrfI/3kq3C/wDo+5fni/hqzlHQ/wDHq7Lu37qfCiwpbrt2In3Uo+/F/wACp6PvRF3fPWkSCXZ877dv9/ZuoRP3v3t6fxUy22wy/wAPz/eqwkPzfKy/e+WkAbNl1uWpn3Iv+5VdE2Sv91N1So/zOu5dm2qAt7/l+bb/ALlMSFpt6q3z/wC3Qj7F+9v/ANihIdj7drfe/joAt75UfymioR1SVG++lM3o8u3d/u0bP3Sf3N38dSBYhdoZd25tjN9ypfuNuiX7zfx03yfuN9/fTraZvnWX76/OqbaAHv8APv8Al2b/ALtCbURNz/cpju32hNv3G/jp+/8Ae/K29P8AdqCS6n93+N/u010aFvlb5f8Abqu/zsm1tnzfcerv+uX5vv7qAGIm9XWJV3pS2b/f83770joyN5sX/Aqaj703eVsfdRECVH2QO3+19+iz3fP5rb/4vnqVE/h+X+5sodIH3q3yOv3qsB6IqNtVt6/w/L89V4YfJ3+Vu2bvl2VNsbyvlZfk+89So+/7q/x/KiUAMmeWFF/j/wBunv8AI6M3/fFEz/f+X5/7m6nPv2ptoIHu/wDwB91D/Om1l/i/u0bH2fd2b6Hmb/gC0ADv83735Pmp77fn2tv3Ux9rv8rfJ/sU9/ki+b+9s3vQA5P+Pd9q7Jd1LCi7Pvtv/uU7e38K0z+/u/hagB6J8/8AcT+HfT96+ajL8/zfNTEddnzfxNT3T5UbctAEvy7n2/O/8VGz5NmzYn399CIqJ5q0xHbzfm+R/wDboAmR4vnVf+B0xHX52/8AH3ofds/9noRNi7vv0ED3m2fdrh/iFrFzCyLbNsWJvmT++9dwm7d8u3/vmobmwivGR5YFmdv9moLOa8GJLcwebt2I7b/nrrd/3Nqs/wA2ymvbLD8qrsT+HYtH3E+992gCXZvfzW+5TEmV96r96m7JXV/Nb5FqVE+dGX7jrUACJvfdKv8Au0XO7ejf3W+/Q/3vlo3rN8rI2xW+WrAlebY3zN8lRO+/5afs++zfc/uUb96/NREgZ/B80Tb/AO/RvVFT/Z/2qmf50SkeFfuVYBs87/epvz+Unm/3qRHZG/3Km370/wBigCvveHf8u/5qsb1dvu/LTNn/AH3T0+981AETw/cbd/F/BTnfzkeotm9mib5Nn8aVYSZnXa23fuqOUBjwsi/3EoRNn3fv0+b5/ut9371CIqP8u6rArwzM8vzKyPu+apabNtT/AGKlhdXTbQA/e3yfLTN+xf79D/caj7i7P4KADfs/h/iod12feWhvv0/5fm3UAM37027aieFnb/bqV0/u/wDfdM37/wDvqgClc2zXLpu27P8A0GpUhWF0/gSpv49rLTtmygCr+/8An+ZUT/boTz3T5VbZQky7t277lOf7rturtMh7o2z7uxGanzTNtdmVdlQo7fZUVm/i++9TfKm/+5VgQpNv2bZV3/3P7lTb2f5VZdn+7VdLaKFnlWKrG/Y/y/JUAQ+SqOjfxq336HhZF/1ipuqZ/n/iXZTPJ2fLu3/7dADNip/D/wADp/y70VlpjwtsRfNpro3lIrN860Fjt7fP82z5tnyUqPsX5vv050bbt2/J/DTPJ+b5m2bKCCbe38TKm6mbGTYq/d/26fs3p/uf36h+07/l3KnzUFipu/hWnfvfn/er/wB809IdibVZn/u76Y6PtRYtr/3tlADE+Rd3zb5f4Eo85oURVi+9/Huo/wBTv3VXd53V1il2P/trUAZV5NL/AGpb7pYkdm+aLd/BW7s85dqt8lY/2P7Zq8U89s37pd6zf7daCQxTfd3Js/goAsbN6JuX7n9yjfHsRvN2Pt+5TXfyf9z+KoXuVSLbt/ioAsbG27m/4DVeFGT5dvzrT5ppdqKq/O33XpkO2aXcu5E/v0AP2Nu3bfnWmPN877tvy/x0/wDf79u7YlPdNi/36sCu7/J+6/i+9TEdXdGWJtm77n+3VhH2f6pfkX+N6e9zK67VX56AK77fn3fJLuodGhXd99Kd8yMm7+/9+opkbfuoAaiNt+b79J9xPu/Ju+/UyJ8u9/v/ANyoXTf/AAslBRE7q/7pd29qZ5zeb5W35P4nqwkMrzvt+T5ab8vm7V+f5vvp/FUAHzO/y0x3ZE27fn3ffp+/e7tR8z/eoAhm+6iy/P8A3flprvsZF+Xyt9Svt/33VvuUy5f960rL89BY2Z4ni2su9Fb7iUJCvzqv7mmQzb0T+B93zJ/tUQwt5Tt9/dWQDHhZ3RdyzRIvyp9yq+xoYnbb8m75f9mrENs23du3utEyM+z5loAbCmxNzKr+b/HReTL8kSqzv/FTt/k7JW+eorZPOZ2VWT/foAf5KpsZv71MR1dpW/1Lo38dP8lU+Xd/wN2pkyN8/wAv/A0rUCpva8l3K2ymujJFt3Kj/wC3UsMKpE+35ERvv0z+B/Nbfs/joAm2L9n3/Mku7+99+opoYk2fx/NSPDK6o1t8j7dmymv8jpuTf/uf3qABIVhleV2+T/Y/io/cIiS7lR933KEdponlVv8Ae30zzvO8pdsWzd8zpQAb/wDvumO/y7trbP4aJpon/wBzdVeFNkrtuZ4lX5UoAfcuzukSr8ifeeiH/lr+9VP9h6EfZF8q/wAVMdN6oq/xtQWD7XibyvkT+LfUU23Y+z/cp/ywwOu7ftpmxdu5137moAY6KiJ97fu+V6b83yJuZ6sTIuxIl+TZ/HULuqSxN9z+7voAr3Pnu0TL9/d82+q8M32mWVf7rVemfYzq3z7f7lV9iwyv95N7fNQA/wD5dX2/8BqF90Lo0v8A33tqw/z/AHvni/uJVd/9Jd2/gT+/QAIjIj7v4v8AaqJH2K9MuX37F+bfK3yvUrpvlTd8nzb/AJ6AIE3bH+8m1qd80zbvv/8AxNPf+CX7nzVXSZU3N/HQAxNqS/d+9Rc7fveb8+37lP8A+Wu75flpmxXf7q0AHyvs+bZs+9UUyK7bd33aciL9nl3N/F/BTdi7fNdvv/wUAOf5FTb/AA/36ru6vE+7/W7vuU9Pu/L9/wDhqv8AL87s33aABHb7Pub+9sqLzvJif5t8u6pXdtvlKv8At1XdGTzV+Xc38dBQeT/e273/AIEpjv8AKir99mp7uqbFib/x2orl1SJFX+CgCGHdsdm+fbVV932yVP7/APfqwm6ZE+7/ALVV4fnunZW+Tb996AGb98rLt+R6iSHZKn9/7lW9i2y/e3yvUPnLC3yr87f3KAGTI25F3fwVVd32+V9/a/36sb/9Klb79Qo/2ZP9vfWRZBNbb4pd3975qwfFWmrNYOzL52xt+yujuXb7K/8AfZvmqv8ALDsaVl+f+Cg0jI+Ovip4PV7+9lVWeKWLcr/3Wr551Wz+zIjfLv3fvXf+CvuD4x+DGf7WsHyI671/2K+QvFugzw6i63MC/P8AP96oOyJymlQq8/m/Ls3ff/vVoTJ52z5t/wA336V7ZbO3RVVnTd/3xTrabZcJFu37vvbKsssWGjz6x9rW2Xf5EW/yq5S5TZ5W5fvfOyV7x8JdKsbzQ9df/l4Tfbxf7myvEtYsP7NupbZm2Pbs8X3a1IMS5m2RP93fWe/+z9z/AHq0LlPm/h2Vn/K7vVROaRXm2/Z/m+5Vf5Pk21YdN6f7FRf3Nq7P9ytomAfK/wDD8lWEtlS3T++38D0Qpvd/7i1YhTZ8vlb0/wBirIM9IW+T+/8A7FXURt27d8/9/bUyJv8Aur8lOeGV/u/99vQWUvs2xnbd8+75UT+Oh3TZ8vzuv3q0IbNplf7v+yiVXewb59vyP/cqAJbZ12bvl/77rQhtv3W5fnfd9x6x4YWh/wDQPnrYtn2J8u16DUXY2/72x6ltrz7TFt+5/sbaWZFdflb/AHtlU5pm3/uvk/8AZ6kC27t9zZ89Qvt2vB5q7Fp7u0yI38bf36runz7v/HEagsid1hi2+b8/+wtDuux23fK//jtMdPO3/wDslM3/AH9v36gCa5f90nzK+7+OnWzqkXzffdP4Kb800T7Vpm+VFeJl2OlBUSvbf6113fOlet/D19kSbv4/7jV5JDt+0Ovy/N/HXqHw3/cqkTNsRvvb/wCOuaodlM9z8PTK6fM1bs1srsjK2xfv1ymgvsl+V/krtrN/l27VffXmnaVEf5vmq2j+dFtba7/36HtvkT7v+/UXzQ/e+5QURzWG9fN/uf7NZFzbSo/zL/FXQJN83zfw/PsovLZbxP8Ab/v0Aco8P3/lWmPCybNy/JWhc2EqS7lVtn8W+qSI23btoLIntl+f+D/gVVPJlRHVvkT+HfWgiL5X8XzNUqIr/Ky/J/t0AZU0Py/KtRfZl2/e2f7D1q/Zvk/3PvVXeH77bfk3VkWZ72yv8u3e/wDt0zyf4f7laez7/wDttQkMXz/x0FGf5P7qnpbfP8v/AAKtLydmzb/wJKe9s3yfKvz/AMaPUAZ6WzJs/uf36le2b/gG3+9V77M2z7uzfUv2bY/y/wB2gCkltsT7qp/sVYS2b/Z31YSH7lSpDL8m3+L/AGaAKWxXT5WarCQ7GTbV2GzVPl2/8AqwkP3Nq7KCSokP8O356ekKp93/AMfqw/8AsrT0ddj/AOxVkFTydn3al2b2T+//AHHp/wBx6sW1s3yL/HQAImx03L89W7aw3r8y1atrDZsq78qIm2tSCukKp8rLQ/8AdX76VN99KNnyfL9+gkqbX/u1SuX+V9u2tC52/Ptb/gdZk0PzOv8AB/FQBlX/ANxN396vN/iFD52iagqrsfbXpF+6JF97en9yvPPGD+dYXCp9za+3/erWl8RhI+Url97v8yun+wtR7GT7zLv21dv4UhlmVV+RW2Vn/Km/bXsU/hPEqfETo/zfNWhDuf7q/wC9WPV22f5kXa2xq2MRt/DsldttQo+991aEyb02qu9/9uqDoqUAWkf5P9v+5VuwmWFtv99v46zIZnTf/cq2j71fb/eoKNJ/++0f5NiVj3kOx/u7Pm+5/BWtbOs0Xy/JKlMuYVmT/wBC/wB+oLM+F2Rk/wDHa0N/8S/caspEVG+bdV62m3/e3feqTUuQzfP8zVftv3O/5fkX7tZDzNu+789XobxtyKzKiN/HQaxN2zff/v8A996sTQqkqNWfZuz7FRtj7v4PkroIX+0/7ifxp/BWJsc49s0Lpt+5UyXLTLtlVfkb5XrSvLNnbdubZ/frKe2bd+6oIlEieHfvZvvvVHyW8p1b7n+/V7YyP8y/PQ837pNqrv3bKsxlEzHhlT+Pf/F92mQoqfNWhNte33Mv71PvfNWe6KnzfKj7qsk0IZtnmqzf8AStazv97fM3/jtc4iRP/F/3w1SwvslT5m3/AMWxqg1jI662dXd1b/gL07yWdU3bdifJ96sfe275WX5K2LC8+/u+T/Y/2azkbGbNbNDK6/8ALulEM2xP9V5yJ91K1by2iuU3qrb/AOHZWY7tDK6sqp/uVmXE0/lht3VW3/3UeiwfZKm776fOybqihdXT90y+V/f2/dqu8LIyNEy7N1ZyNTuNHvG+1W+5/wCL5H/2q7q5uWhXz4vv26/fSvNdNm85EX78sTK/yV7BZwwXmky3Lf8ALwvyp/crMD0rUn/4RuLwr4xsdv2TUYlt50216n8PdSimv3tpV2ea2+LfXkXhW/XWPhjceGpV3vat9otd9ei+D3a5i0rUF2/NFsZE/heiJzyPZdNmie48pm2O2/79aHktbWCbvk3t/HXLzO1z/r22Sp/qnStjR7mVEt7a5Vtm3+Og5DoE+e1Td8n96n/8stzfcpibkXarL8q/LUu9fKfa33/vUGQ+Hbu3K3/jtSptddzN/FVfe6S7dtTf3Ff/AMfqyBz/ADon/jtTP/yyZtvzVXm+TYu7+L7lWEh3vt3L8lAEqbXf5fvr/wCP0/5nZ2quib/mXcmxqtJ5qS7vuJKv/fVUA35nVGX+Fvm/2asJD5y7t33qhtvkd4pfk+arCPvl/wBl2qQH/N8m3/xyn/K6ozfx0x0ZJfl/74oSbyfmlbem7+CgCXezsjfcTd8qU/7kqfwfNT9iws/y/wAX36Z/y32tE2z79AEsMz+b93fub5kqxCjIj7dvy1Vh/wCAv833KsI+x0XbUEjkdfN/h2P/AAU+H9zOjbvvt/eofb8m5f3r0/79w+1f4asBj/PcPE0X8X3/AO/Vh0bd935/79RfK7Qsq/O/9ynIizM+1mfb96gB/wBpZ96tu/2qen7mJ/4Equ82zYv8H8O+rCPvV/NX/ddKAHb0+f5l3v8AwUb2RtqtTU2zWvyr87/x07Z8v7xqAJod0yPu/wC+6Ym7+8uymJuhuNq/canp8kv3qCCXY00Tt8uxP7lNh3eV8397770b1T7rfeb/AIHQjskvlbdi7qAJX3bUamI9TPtSLcsvybvuUxNvz7ovk3ffoAeiI7fP8n8H3aNnkxfd/wCBo1M/i2/wbqEfekqs3yfw/LQBNN91GXd8zUzZ+/RttOmRkVP46E3P8zffoIHptf5WXZs/uUI8W3733f4KYj/uv3v8P9xqsbF3Ju/joAIX3yv8v36fMnzoqt/vbKronzf7zVYSb7jbf4vlqOYsY+5Nn3Xi/v0132MiqvyNQ+1PvfP81H8O7d/vUAM37GdPv/NVtNyfe++1Qvu3/wCx/C9CO03/AABqgB//AC1fb/HT9n73ay0fKifNRv2fxN/tVfKAfc2L/wCOUIjf/t1US2ZN7Kzfeqwj7P8Ac3URAlRN6vu+fa1H9xv/AByn4/2/kpm/7ir8j/7dWQH/ALN/co+VERqNny/e+41P2f8AfFABvVE+b+Omf3P9ii2+SLb99/79GzY//AqAGfaV3Ou1t+7fUyeU/wDv0O67vm/8coTajvQAP+++X5aH/vf3aPvp/foR1f5aAGTJv+bb8m2mp8iov8dSp86/eodN+z/YoAYn3N3+1T0dnfb/AB09nX/c+amb/negB/8ABRvXZuah6hfcmzd9z+5QAIjJs/uU93+Sj90nzbvv/wB5qPlf7rLQAxHZ1fdT9/y/N/wGj7+9fl+WnpCqfdoAqb12J8vyUx5tiptX79PeF/k2/wDAt9M+dPl+V3rtMg+0q7I23fQm59/+1UTwqjJul3/NUuz/AG1oAEdk3r81PebZv+Xe/wDsUb9n8NG/YjssXz0AHy7Eb7n96np5U2/bL89Qo7TLuZdjrT0SBP4f++KAHu6psVm/4AlM2Nt+Zt9COv8Ad3vRczLbRPL5u/Z/BQBFM8vyK37lKlSHZvZdz/N8vzVU+3wTWaSr9zd/3w1Xkfenyr8//oVBYy5Teybvvr96npt/hX5qZvVG+99+mTO3z7tyPQA9/wDx/wDuUff+bb8+6mJ87p8tPm3P/Fs/36AIprze0XytsZtm+mbGmlRl/hbZT5kk2oqy/wAX92pURk3ruVEqAGTJv+4290o8lk2fdShPnl+7s2/3KJof96gCJPvv97Z/FR50Sfw/xfLU29tm37n+/Ub+QiJ81ADd/wAr/wAGxvv0/wCaFEVf7v8A33TH/g+X7/8Aco3qkSKqs/zfM9WAO/8AFt+dP9r5Kis9029pWX73ypTt9CIzt/f/ANugB7uu3av36HdtqJs+T+/UU3yPt3f7tSv/AAUAGz5kVf4P79ROiO25pVRP/H6cjt5W1vkf+Gmzf6r5loKId8SNuVvkprzb3+ZW/wBmodizN91qson/AI5QAjvVdEVNjKv8VTJ8n73770z7TEk7xNu+agB/kr/r9uz+DZR8rv8Ae+5UNy6IyL/tVMm3Zt/vVADJk2S7ovn8371N3yo+za39z5Pv05PN3feXZ/D8tMd5d+5mX/coLIkmWzidpPKd/wCGiZGdYli3bH+ff/dqJ0+SJmiZH/vvVrzmuf4vk/uUAV5oYpriKJZWR/8A0Oi8RUV/kbfu/gp6PvT7vzo2xXSh0VEfzN2/79ZARP8AIvzfP/t7qZczKjKqs2xfvUPMvlbvmfc1RfMiPuX/AHa1AtP8ieait/sIlRfv0TdKu9H/AIE/gqXZ8yfx72/gpvnS7nWJfkSgCo/nvs3ts3/wf7FMR4oU/if5qmdGdnZWb/aqHeyfd+fZ/wCOUAGzyW+Zm+f5/noR/l/uJ/coh3P80m1E3ffdqejq6O27fvb5d60AV7mGWZNv9z7tMs7byYkib5/9urDu21mZV+WhE3si/c/vb6Cyu+3c8Xy+bQ7+Tbp83z/3Ke6K+3cqp83zf36HhX+HbsX+CgCo7/vU/wDHaH/c3W6X/VbamdFddvy/J92h0V0dVb77UAV3RnVP4E/26Y6b1+78u7+BqZeQyu6fN8i/3KPJ+VN27YlAE1y7OiLt+ffTJnXb8zL8v9ys/W4W2W8FtK0O9t7OjVb+WFYo9u/d96gBk3z7Kif5H81m2Jt2VYm3JLL+62J/sVDcv8nz7f8AfoAb5zOr/K2ymPCzxJFuX/a2UJNFCzxM1Hy+a7bfk/h2UAM+V7j/AGYl2b6Xfv8A/Zads/dbvvu7UxE2RP8A+PPQURTP8qNTET5XVm+Sh/726mn76UAQ2Ds89xu+47fLQj77q4X7kSt8tP8A9S+2L+L+Conh2f8AfVADpv3Koq/fb+NKiR9mxdvz0zzmmfbsZKe7v5X8KP8A36AK6JOlrFF/Gz72p6fJL/c/2KZNN+9t13NsWn+csMvy7n/goAY6bG/v/wC5USf619zfI9Of+5upqfPv2t8i0AV/O2So3/j9Mfd9oT5v4P7tPf76J9z/AH6Y+7dLu+dKAIn+dP7n/Aarojb9y1K6b0Rd3yK1ROnyJ81ADv4/9yqX/LV2b/vurD/I/wDwLZUW9Uldfvu7fwUFjN6/PuX7/wDHUU3+t8r+FE+/Vh925Il27Kr3jsnmrAu+XctAFe/h85V+b5N1Hkq6bm+Tb91Hqw9z5MW5v+BVz/iHVVhWVm/h+7vrI1MfxzqUXkTRN877f7tfJ/i3w21/f3G7aluzfK/8a177qr3Oq3jruZ0RvuUxPh02sW7tLF/tqj1B0RlyHxbr262lliVd6btivXHpfyw37szL/v7a+pfFvwfW/ivf3U+9W+VE+/Xzb4q8MS6JdSxNu+X/AGf/AB+tIl8x6T8K9ei0rxRbrLLst7qL+9/FWH8UbP7H4yvVgXfFO3ms7/364TR9bn02VGbc/kPvidP4a6vxD4wi8VPFc7YoXSLZ8n32rQg5XVbZnR5V2p/t7awXRkf5d3+5XUed9vi2r8jovzVhXMO99yt/wDdVRIkUXRfnZv8AgNV9m9NtWJplTf8AN8/8TpQiK/3a2MiCFGR3VW3/AO3Rsnf5d/8AwOp3hZ23f3m/gp/713/eq1BkV/tLO27a3yVb+2b4v+BfNvqjNu83/VNv/wB6pvmSVFX/AID/ALNAGhC/y/L8/wDdepYX3s6t/wB97apQvsl27v4fmqwj/M6r9xv46ADer7PlX5G/74pnnMjp8qvFT4blXT5l+fd996nfyn/u/e/8coNRftOxt0vzo9E0Ku/yv8iUyaGJ/wDYX/boT5Edt1SAfc+Wopn2O/3fn/uUO+z7y/e/jpmzem5WX/a30APf51TZ8ifxb6rvtR91OT596/wf71K/91fn/wB+gsdD/Gq7tj/3KJt27/e+7vqJHZE+829ql37Iv9j+F6gqJXh+eX/gX8FekfD2Zkuk3Lvdm+X/AHK83hTY7srfJ/u16L8Pf9ejfNvRk+59yuaR2Uz2vSv9bFuWR0/h+auts33/AO5XK6V87J8zf79dRZzL5XzM1efI7TatnZNn3dn9ypprbzk+Vt7/AO7VGH7vzf8AAdlaEL/NUlGVNbbF/iSiGb5ttbTw76pXNn9xv9qgCm6edv3fx1RmsG2/uv8AgNXd/wB/5dlP3ts2/c/2KAOfmRoURt1OhTerszb/APfrYmtt/wD31VV7NYU2/wAbNWRZmJ8io/zOj09E3/N8qf79XZrNn+6u9/8AYqJ4Z/NT5f8AvigCv9g3/dZd2779H2Bv/iqsbGT5X+//AH0p38H3moLIks9i7typ/wACp6Wbea+3bs/iqwibN60bF/8AHv4KgorpZt5X+9VhLZvu7Klp6P8AJt/8foAhS2+b5V3/ADf3anRFT7rfOrVG8y7/ALvyU/5tvybfvfcoJHfc/wBj/cpr/wDXWpfJZ2p/2Nn/AIdlWRIqO7Jv3f8AAalhhZ/4d/8AtpWhDprbPmX/AMeq6kPk/wDxdAGfbWG99zL9/wD2a00hWH5WX/ge2pUfyU+Wm72m/wB+tSAd/wCHbsSnff2f71CWzP8AeqxsXa39ygCJE+/uqKbdu+7977tOd/7tRXKfL/t0AVHfevy/7n3aqvtTf833qtOny/8AAv71Ubn+P+5/DQSZF+/nJ833K8/8T7fIuPm+T+4ldxfv/uolcL4q2PYXDMrI+379VTM5HzJr0LQ39wv+0/yfwVj/AHH+bdvauj8Tov2+Xf8AJsb7/wDfrn3h/hX79e3T+E8Gp8QxPk+Wnp99NzMlM+X51Wj+L5WbetbGJoQ3KuPvb/72yokRf4V/4BRDu8r7v/fDVK/+qT+PfQUV3TYv+3Qj/Nto2LtRdrbqE3Jv/uUAadtN8qbf71XXh3/N8uz++lYifI6KrfunX+OtazuV+622oLKN/CsLf8CpUTZsZau38P8A0yXZ/frJ+aGV12tvZ/loA1/vwfdXf/DUexnT5m2PRZv99t3/AAB6e8K7t1SaRNCzvG+dmZd+3+CtqzvFhV/vbPl+5XJb4kdG2/PurVhdfk+bZu/grE6YyOr3xJvXfv8A7r7qrzW393bVe2uWdE+VURV/4HWmky3Nunmr8+7+P79BsZL2a+Uiqvzt/wCO1mvZsm/+BN3362rmFrb7v33aopoftKpt2/N96giUTCmdn+8yv/t7aozI3yM1bEyKkqK216qzQ70+WrMZRKH+7/f+WpNkv+58tMT5P3G7ZsqLY25Pmb56sk1Ybz90jSsu+tBLlURGb+Bqx4X3wbf40b5qvWb7F8pmb5/79QaxOptrnznTzfuS/dSoLyFfP3f3v79Y8Ny1tKibm2Vp+cvm7vmf/beuc2iNRGRm+b5P7lWoUW5X73z/AMKbapXn7ld38e6rEPz+UzfJtf5ag1NLSn+zXD72bY7V7XpVg2peHolgZXllV4q8Xs5leJItv71/vPXsHgbUvsFqm2VXRfnVP+AVzyA9o8N6OyaNouqxL/ywWKf5fvba6D4e3K22r67p/wDyyguvNVP7qNWh8HLNtV8B288u14op/KrP1Kw/sTx9qbL8ibfKl/74oOSR7Lbab9psE2rs/wDZKsWb77eKOdfnT+Ojw9M1zoNptl3y+Un36lms9mxm+4//AI7VmRe01NjPtl3pV2FP9b/sN9z+5WZYXLWd183+qZf++K1tn7pPm++3zbKDCRY++m7+5TP97+9RCm9H2/f/AItlGzfE/wB1Pm+agzJfO3pup6bdztUW/Y+7au9fu050XYjpu2N8/wDuVYEzov8ACzVKjrtiVvk/+JpiJv3/AC70WnpMrp838NUBY2eT838G7+P+OhP7v8e6onmZEfcv3G/gqxC6p/dfe1SBYT7m7+/8jb6EhV1Tb8ibqZ9zfQh2bPvbP9igC2/975no3722L86f36h371T/AMdp6J8v/A6gCxDtRHVtu+mTfPA/zK+6hIf+AP8AxUPD5OxWbem7+CiIFje21Pl/4BRc7oZdv332/fp7/ddVb5/v76id1e1il3f71BJY+bykVZfu06H/AFT7l+7/ABp8lRJ8kSN8vzUfvd7xN/e+WrAsf8sk/v099qW/3qYn3kXbsepXffE6ttd3b5aABPNTZt+SH/x+h/ntXb+NG+bfT0RUi2t8ny0yH5F/26CJD4drpt/jo+bd5TL8/wDsUz5kb91/FT5n/vfwN/BUAPRGd0/jenJ87p83z/7H8FRb5U2Mv3N3zVYT523f7VWAOjJsbdv+ZqbvXc6on8VSv+5l/wBh/wCOoUdd3yrsd2+/QBN53y/Kq76d53nROqt8v9+moi7n/wDQ6ERfm/v/AMNAEv8Ay7p83/AKfC67U3L8/wBymInnWr7fkd2o2NMm3b9z7r0ACPv3qy/P/t0yHdDEi/Lvqwj/AL3bu+ej+B90VBAfK6Jt/io2MjfKvz/xVFDu/e/7LVLDN533WWgB/wDCu5f4qqb/APlk27Zu+/U3nb0df7rfNvof5PNaX/xyoLCHa/8A31VhPu/xJVSFNi7lX5N29qsI6ov3qADZsX5fn/26e7/cVlpm/fF/sU/7mz5fkoAZ9xdv36fsXb935P7lMeno/wC4dmqyB3O5Nv3Kfv8Akpj/ACfeqJ90zbP4P7lAEqfIzq1H3P4WdKP93+79+pY342r97dQA13+7tX/eof76/L9+iamecqRfxfeoAem16Nnzbd1COv8Ae+/Ur/JQBEm1F2/3aE20bNjfxUJtTfuoAPlT+H/7Gn/3Nn8dQzfJ823f/uU9N2513bKAHOjbfm/vUrv/AHqTeyfLS/f2/L89ABsjfd/sVC+3+9T9m+X+4lP2b6AKO9kd1+47N/wBqsQuz7ty/Kv8dPTa/wDv0eS27dQAzf8ANtX+9T/71RPCyOjfK7/xVY/v7qAKOxnl+b5FT7uyn/K/8WxP4aY6Ns2/wbqmS5VN/wAvy12mRX8lkukZtrxbf7tS+S3lblZdn8NM3/O7bG+7TUhaFPml3v8A3EoAlTd/dXe33tlHzIv73bUUMLbE+b/gH9ypURZmT+/QAz76/KtPf5PvNTJkl/5ZfI+7+Nae7rcttb5P9ugASaJ3dV+/UU1/bJE7S7Ui3bPvfeajyYn+Xd/wNK4a88Yabba5e+Hp7GR5Ym821bbvT7lQWdhYalbalay/ZoGSKKXyvnSrzp9z73++lc1puj3kLpc+f9jd5UlaJPuP/sV1H71/7qUAQzJ9pfbt3otP+bbu2/Ov9+n/ADou3d8tMRPOl+9+6X+CrAYjrtdpV/3aP3Xz7X+Snu+/73ybW/jodFRN22gBrmLZu3N8lO/h2/K7/wAVMfzdiK21/wDcp7vs2fL8/wDDUAGzfE/lNsf+/TLnzXTaqt8v3qP9S/3vnf8Agp8L7/vbt9ADXf7+5W2f3KhTb8jN9yrDouze33KZsim+X5tifx7qAGzfPFui+5UMM331Wn7/AL6/wUJ5UKv8u+X+/VgN2fK7M336dv2Hyl+SovOV2fd/rd1S/unf5qALD7UVNqr5v8VV/lmbd9ymbPs29lZvu/LQiKi7pW2PQAfc/h+ShEid3/v03zoniRom85t33NlM37PmZf8AeoKGTP5O9V/fP/cSn718pPm37/k+SmP9xpYot6O1Ntpt8W+X9z83ypUADp+9RYl+RP79FtM/z7tuxv7lOez2b2+5u/2qanlJv/joAEhV3dm+/Rv2NtX5KR/kdP8AbX5dlNSbyW+b76fwJQBKkPyOzN/uulNdGT5lXen+3TN+xPl2o+3fsqJ7lppU/e7/APbT7lADpoW+9K2x2+781RQuvyKv3P4qm+Wbf5tUby8+zRbYoPOlT+BP7tBZdT5E2q33m/gqJ9rpLF/cp9s7XlvFLt8l2/gqF9v73crPQA25RnWJWb90v8FQw/JvaX597U/5nX++6UPCr/K0/wB/7qUAMS8tt7/v/uf7VKkyu6Qebsd/7/8AHVZNHgSV5d2z/cq26W25FVd/lfx0AM+VF8tZd8z/AMDr/DTXSXbt3bEb5Klf/lqyyxu/99KYjrvTbL860AZ9ynk3W2Dd/uPT3f7Nb7VTfKzf3qleZnZ9vzu7fM9RQp+6f5Vd6AGJ5sPlfvd+5vubammTYr7pf3rt/eqFEV0+Vm/36PtKvsVV+5/f/goLHpt+Tbu2o333qFNryu235/4ae6ReVuZv3tNhh2W6RLL/ABfNvoAYj/P8253p+z5tq7t/8L7aE2/8sl3v/foebZ/Ev+/QBXuX++u5d6t/BUO/f9376t/BT96u7sq/Pu+/T4ZokR9zb33fM9AFR03sjfwf3H/gp6Q+S6NLKu/+/Qnz/MrfepzpFC6L9/dQBEk2/Yy1Um/1XzLs/upVtNszfd2Jupk1sqJulX593y72oKKX2mK2i+0yr86/Jsqa2v8A7TavKy+T83zVK9sqebuWq8O3ytrfIm7/AMfoAlfcifK3z/3KqzXP2ZUb7/8AsVOkLb9zbf8A4mq94jTN8rb0f/ZoAHRfk+9/tfNT5vn3/wDjr0xNry7VX5E+89Rb9+/avyLQAbFdkbb9yonT967L/FTnm8mBNqb3rP0q/nvFl89dm1vlegC3sX/a+WiZGd9u391Qj/uv/Z6e/wA/3fn2UAVEhXf977n9yn7Nmza2/c1ELq+9l2/7VQon7123fI9ADZpme4dV+d938C1Fc7URFX533b22U62ttksu1vnb+OmfZvJlf5KAIndUdtzfPuo2M8v3W+ejZvl+98/9+nzfdRVoArzOqb4ovv8A8TvUPypLF/6HT0h+Z1+/TLl/s0TsrfP/AOg0AV5n33iNt3pQ+2HZL/foTzZtm75Pm+Z6imm8662r86UFg8371G+Z0/hqLeqbG2b99O2M8SbvkRPu0I/7qJvuP/DQBn37/N8/39396uP1t2ubrylVpnZvlRK7V4Zfnb5fm/jqDTdEihne5n27/wC5/drI1Of0fQYtNtbiWdd9xL/45V1IZYYkXayJ9xXrTmhV1i/2moSHfPFtX5P7lBZznifw3FNb/Ku+ZPkrwX4l/DSKaWWCeBf3rb4q+oprNPn+bf8ANXJeM9B+02cUrKr7Jf46Cz8/PHPwxufB7/uopJrdm+b/AGa4r7NKi7vLXen8FfobN4D0/wAQ+bFeRfunX+7XyV8Xfhv/AMIfr3lKzeVK29XetSjyrzmT/WxMlQv++VPl2VrXmlbH3Ku/a2xt9VJk+zN5TL9//aqohIyryzb522/98Vn/AGbZs8rd8/8At10v2b5PlVdj/wACVSubP5t23ZF9zfWhjKJmQoyIjb/+AVZ379n+9SfZmT5Yt3+yj0/7SyJ91f7/AN2qJGTQq7tt/g/v01LZU2bvv077T+63bt+xf46f9s+5tWgCukP735lqxsba7+V/9hTnmWaVG/vVMm19/wDs/wAFBkVHRt/+2v8AHU0KMn/Aqnf5/vfcqKaGL/gdBqRzTNuddrffqP5kb5V2I/8AfqwifPu3fxUrp8j/ADb3Vv8AvigCsj70/wBimOiuv+xuomh2Rfxb6i3+ds+Vtn9+pAe6Mn8Oyn7P3X+3/fpr7dvys1Km10/i2UFgj/f+9sWpoX2b22fdqu77FTbudF+7UqJEmxmqCole22Iz/M3z/wAFeh+AN29Jd2z5vvvXn7w7FlZd3+/Xe+AJmd0/1abG+Z3rmqHZE9w0dGeKJvvov/j1dRYfP8zVymg/6pGX79dRbO27cq+Tt/jT7leZI7ImxD8m3ctW4f7i/faqlnum2N/B/fq9D/s/w/x1mWTpu3bv46m8nf8AN/H/AH6h+/8Aw1N9z/4igCveWf8As1lPbbJdrfwV0vyuyf7VVLm23u/y/P8A7FagYv3F27v46ld96fdV/wCNaJrP77bWdqZv2VkAfK+9fv1M6K6/w/JTPldE2/3qlRGh+629N38FBZF9mV/u0fYF+T+4tWE+R33Ns/vb6cm59/3qAKv2BP8AgFM+wNtf5dlaHyu33af83ztt2UFmZ9j2L92n/Y/ubvnatLZ9/b9+m/NQBnpYf+P/AMFSpYLtT5VR91WPuS7t1MR23f8A2NPlAsfZl+7QibH+6uz++9RI7J8rLU3mpSIER/v0ff8AlX760IjTfw/98VbSzb5Nzf8A2VagRbPk+78/8VSw2zfxfcqxDD/wPbT32/3fn3UEDNmxNtRTfP8AK33EaiZ/mplZARP8jPUMz/Mm1t+2pv8AgX3qqTPvagCKZPk2stZk2xN/zfPWnMn7rcvz/wCxWVc/IzbWVHoJMm/h+fc21H/uVwXjmZU0a4Ztzv8A8sv9uu7vPvSs331X5XrzHx/c+Tav/sf3K6KRhI8K8TpKl/8Ad+dvkrnP9llrqPEj77rdu++3zVy+z59u7em6vapHj1Ruz7jfwUIi7t23Ztqb5dtJN8n/AMRWxzDE+ff/ALTfKlTI6v8Ae3fJTPub220fLu3f3/vPuoKJfuN97Z/v0fN/uUJtm/23/hf+7TfuIm35Eb7yUAOR/O/3/wDYqaGb59y/98bqrwor7Nv+t/h30I/ku9QB0UMy3MSLtX5P/HKpX9t9xl+/uqKzudjp8v3v7lbDp9si81F2fL83+3QWYNn8jPFL87/fq9DtdPmX7tUbm2+Z/wC//sNU1m/y7fuf3neg1LGxt/7pd6f71WrOb96m5ar+cv8AD/44tP8AszO//wARWRrE24XaHYy/7jfNWrbTLMu5VVE/iRKx7Z1eLa3/AHxVlP3Mu7zW3v8AdqDY14Zv73zpuoeHe26KL733vmqpbOz+a3y1eTa6IqtvoLKN/YRXKIq/Iyt/d+esKaFrOVF+ZN/3a6h4fueV9xW+WotVs4r/AGMu3zU+6/8AfpcxEonIzQrNvb+PdVJ033CbpfuLsrb1KFrNdyrs+b5v7lYs3+jTpu27GatDmkSWfztcRfN93fVuwf8Aeoqt87feqvZ3KvdI275Pus9SomxnVV2bPupVhE0IZv8AStrt/wB8VbtnbeitL/uvtrLm/cxRNuWrMLxXMUTKux0+f56xOmMjYSbftiZWR1ai2TYybm2Ju/74qulz8/ywNs/i30s15+9Vom2Ij/3axkbG1pszb3Vvn/u7K9Q8DQ3NzcRRQQbE/wBivP7bb5DtFHv8352/269I+HWpNpt1bt5Sp5rLu/3d9csi5H1L8Jb9rDwH/ZDRbJUvndaPE7tf+JtdZvk2sqb/APgFaeiJBbJbz2zK6StvZKhs3/ti91Bm275Zf4P7lEYnHI9L8Kp/xJNMl/jeCt13+5u/74rmvDztYaJaL99Im2K6V1b2yzRRL8u+gyK723ku8TfPsq6m1LWL/YbZT9i+U+77+779Q7FRUXdVnOW08pNm3/gXzUI6/Ivm/J/fpn8f9/8A3KNkTr937jVYFjYvzfe/36fD/qv4nqJ/vbv4Kcn+ofa3ybvv1RBNC7Qyt83ybv46lR2S6T7u/wD3qi+5v3f3vlqw6f6RuVakBybttw3y/I33Kmhf/R/m+5/D8tQwvsR2b7m77lTImy3T5W2f33oAcm1/mXbvX+Cpt7TfdVt/+xTET/SF2/O/+xT0SVN7RNsfdvoAcm5ItrfwNT3T7n9+iZ2m2L9/e336NjfP8zb91QBKib0T/bb/AL7qb7joi/P8tRIm/wCb+5/c/hqeFIt/zN/u0ANT7j7KZv8Ak/i2U/5k81pVX5GqVP8AVIyr/FQBF50qKjbVeLds+dasOiu+5vuf7dV98nlSxKqv/eqWFP3Xyt8/9ygktptRH2/ff+/SffVPl2Pu+WoJt21GZf8AgCN92rW9XiT7v/AKsA/j+Vvn3/3aa/3k3bv+AUW0zTJKu1vlb79Sv8/8fz0EDIZmRvmVtlTTQ/utytvqjbbpllWVt+xq0ETZ8q/P/sVADf8AXMnyts/uJQibJdu7+KhHZ2+Vtn+5Tv8Arl99f46AHzebtTbt37t/z0zYzv8Aw0O7Ijqy7/8AcqJLnZdPB/H/AHKALH3GRpWZ0/2KlRN7utNdPmdf4Kcm3aitu83++lAD0f5k3fw/x0/fLDcbdu9G+7UKTJMiMy/capnT5v8AYWrAH/ur8j7qd9z5abMmzZ/fVqcn75X2s2/d/HQQRQvsll2/O9TI+xfu/P8AxVDsZHf++71K/wA6Iu3YlAC/LMv+3TEdX3t9yh/k2L/4/Uuz5nX5agsYm75Pl+RKe/3PurT0+T+PZ/v0I/zbW+SgCLfsifb/AAVL9/Yyt8n+7Tti/PTU+78tWAP93duXZTtm/wC98/8AuU1Ebzfl+dKcj7/9yggf9/f/AL1Cf637tMd9iJ/vU3eyb2Vv97fQBKiK7vR1/wBumQ7vnbdvSn79i0ASf/FVBMioqL81Dp9xlWnpu+dWb71AB9xPu/doR1m+b/a/jqVPn3rUSI0LbaAB32S/LRtajY38X3qenyN9771ACJtRvu0v8T/wU75duyon3bloAfvX5NtJs37/ALyUvy7vlo3ruoAN/wB9aY+75/8Aep7pvXdRs2b12fJQAO6JUO9vk+X/AL7qbf8AO/8As0P9z+GgBm/5tr/fp/8AFu3VX85t38NSwur79+3fUAVPtLQu/wC92bvupT/m2P8AMv8AuUOi/IzLvdKZ8zxbfuV6BkD7kl+Zvk/2KmSbev8An5aPl+Rf4FpjzL/8V8tAETpvR9rfx1af5/usv3v46iT5F3L8lP8AJZ2Ta2ygAdGfYv30+58lQv5Sy+XtZNn9+pkdIf4tnzf3qZM7ea60FlS9eSTTb2K2lWzl8ptkr/wVyXwx8N3nhvQUi1DyLy9a6d/NRlb91XW38KzWEsDfP5tNsLCCzt9qrsqALTo277uze1WNmz5mb5qiho+VEf8AgSgAd13Iq/fpk3yRbv7lNRItnm7tn+/R9m864RpfuffX5qsCH7Y32hFiXf8A3v8AYq39mWb7ytT/AL6v8uxKrvDK8SbdzpUASon8Lbfkb+CmOmz5vvv/AA/7tZX9sWb3qWPm7LiX7uz591adtbbItrbn2/xu336sA2b98nzb938dOSFf9pEo+0xJ+6+aiabyWRF+f+89QBF5LPs3NUW9t6RK3yJ/s1L8z/Mv8VGyWFNzfwUAMRGfeu3fT4bNvN+63z/7VM371Xd99qejsiP8vz/33arAJkn/ALvyI1D7k2UzY0KIvmsiLUybnlTb99m+/QBD5yu+1mVPm+5T5vnX5VV/9yn+T+93N877vl3rUP8AfbesP97fQAb1R/lVXdvvbFp6I27+Hf8A71V/t8sNwkUESzI/8dV5raX7f5rT/utv+p/goKLEz/fVWjf+8iVS3sjIrRL/AL9XXtoprdFf7jfeRKYlgqL5W75P7lQBSfUmS68ryt8Tr99KfZzedvZotibv46lf/RvurRbbZotq7fn/AIHqwHukfm/L9/8A3qHhX787f98UzYvyfuvnSnu6v8qt/FQBCkMXyM3ybf43p6Jsi/dxKnzb/kof5Pmb533fcod1Tf8A3H+5QAzzvO+7uT5vm3rVd92+Lai/771bd1RX/eruaq7+aiIu5fn/ANmgsHmleVFTa7v95Ke6ffX5tv8AFRbI2x28v/gdMm3fd+5UAM+VPlVlT5vm2fw1E+2a4+799vv1Y2ReU/8AfRqZcvKkSMq73/hhoAq+T8z7v4P79Mtkbe7Kqp/t1Ym83yt0q7E3UTOyRJEv/j9AFff82376M38FP85XR18pfKT+OhEZFT7v3vlohRvuqrbH+8n+1QBCiLbfN8zu7fNUUzt5W1v/AEH7tWJnWGXzW+//ALFM3/fbzf8AvtaCw3t8i7V2f36H/jZVX5v7lNdN+9fl2Ux3bykaJ2f5tn3aAIt+8/Ivz05/4F2/O7U9Jm+Rf42b5qY/753b5USJvkfb9+gB6OvlIqt89VPJVJXeVvnb+Cpn2urszKjv8/z0xE2bGbdM7tQBF5K+a7K2z/cpm9U+Xb86/J8i1N8zrt/vN9ymJ/y1VlX5aAIbaHyZXZdu9v7/ANyopvnl/esu9KsJ9z5m+SqlzZpNLu++9AE0Lq8qbttVHdXun+877vlSraQq7/3EX7tQ23+tdlX56Chr7nl+61V38pF+Vm/2qsTO3zysux/7lUUdn3/L8/8AfoAfv3on+238FRXMzeUn+9VhN3yL8vy/x1DNt3Iv9z/x6gCum3a/3nR2p7ps/vfe+5Uu9YW3KmxKa7s/3V/4HQBC6bIn/j21VhRYf9UrIjt/HVp/nR23U3eqXEStu+7QAzeqW/3f4qfN8kSKu5KhmRni/wCBfcp9ynnLt/uUARQu32fb5S1Um3PLb/3X+9sqXfsif++9EyeTKjJu31kAfukZEZv9uonf77K336e833G+XdUL/ud/3vmrUsLZPkRtrb1qrN/tN8+7+CpXm+5VR9373d/foIH/AHFlqvc/PF/vVL8u9V+bZVd/v/K1BY22+RXX7+6oU+58u771WIU2b2aq/wDfbb8m75aAHzIsLI29v9x6ronzJuan/vZrpH/9Dq15OxX3fP8AN9ygBuzYjqv8DVDczbGfdRczNsl+6ibv4Kzbx5Uidm/jbYqJWRqXUddqK23e1MhmVJfKX7m6q7zfvUX7/wDsJVXzv9Mf5t7o1AGhcvEjIrbd+77iVn6q/wDaVncQeU3/AH189CIs0u+WX97u+apUmieV1++n+xQWc5o77IootredF96vnD9pzb/a0UrL8nzbn/uV9K3j7JfPgX53+9srwn45abFqVnLu/cv5Xy7/AOCg1ifKty++L/YV6pXNst5s2/I/3PnqxeQvC7qzb0/uf3KxEuZXldvufN/HWpciwjtDLtZdn+2lE22Zlb5kX/YohuVmidW+dn/jqpNC0MqLE1WZFjydi/LJ5zp96qtzDv8Aut/FQk3yP/c/id/4qozX/k7GVaszkE391l/74qunybNzf7tKl4s2xWofyt7v/s1RI532S/K1WPtMqbNzfOv9+sxE/u/fqZH+R/mbYv3nSgDQ87+Jtz1Ye5id2Zvk/wBys+Hbu/8As60HRU2Kvz0AM3r8ny/P/wCOU9/vblb5/wDbo+xr8m3bs/26Ps3yOsW3/aegCG52/wAX3P7iVSd1R3X7i/391XXhkRNzff8A4qifc/3v71SAxJvkT5WdKk2fcbd8/wDvVG/8H3n/ANyn/wAH+/QWSpudPurs/wB2m/8AAd/+/UqTfJ8vyfLQibNn3XeoNSKb7n3f++663wHc7HRm27Im+V3rl5vn+dvnro/CT+TOjfcT+FErmq/CdMT3Pw86uqfeT/frqrD5F3bv+AV554buWRvmb5P9uu702Zdj/Nv+b5q8yR0xOitv/H//AByr0O15d27/AL4rKsJl/vM/zVpQ7d3yr/wBKzNjQ+V9/wAyvT9i7Nu2q8P3P/QqsQ/wKr0AS/L95fv0bPl3N9+jZv2N/d+9TH+5u+X/AIHQWE0KunzfPv8A40rPms/J3tt/4HWn/Ht2/I9MRN+/dQBiojI/zffqwm3+FlR60JrNXVPl/wC+6qPZtD838f8AcSgBnyu6Lu+//fp6J/d3P/uUffb+5/v0/Y3yf3/9j+7QAbPkSinfcT7vyUI/3P8AboLHwozq/wDs0Oi/3af8yN92mb23bVX56AGbP4mX/gdRfNuRVb5qsbGdfvfxU9LP+9WoFRLb53Xd8lW/s29Pm+erHk7E+7Tkh/2aAIktqt+T8/3vuVLsX+FW30x/n3rWRAb/APdeov71PSmP8lAFe5dUR/7m6otjJvqx99fN/wDZaY7/APAKCCpM/wDD9yqrv+9X5v4vlerTp87qq76rzfcT/Z/goAa+3bt+/WVeP8u5a0nmbyvmrNvJv7zLWpJz+sPst33Ns3V4548vPO3ru2bPk3v/ABV6h4hvNkT/ALpt6tXi/jC5aZZfl+Tf8yVvS3MJHnWsPvuE/v8A+7WOibJdzfPtrSufnV93yIlZszsj7v4P4q9akePVGb22fL8n+w9S7FddzfO7LTUfZ9777fx0Qv8AO6/+P1sYEP8As7fk/io2Mn/2dTeSzo38f+3TNmxnb+BaAHp8iOtO2N/CvyJUSOu92WrG/wC4v8b1AB5LI2/5qe6bN/y73/v05N029V+T/beh3bzU+b/vigCJEZHf/wBkrZsLxoWT7uz+Ks5E3712t/vvT0hZNlBZt39tFcruWLem2sLY0LfL9zdWvptyux1++m2i/sNi/u4tj0GpUh/g2/J/eerabf4d23d8ybayrab97+9b5938FXUf97u/ufx1JUZF10ZH/dt8/wDfrQsLn7SrxSrs/wBus1Lnfs3LVqF/nSWJF+9996g2jIvJtSV2+arMLywpu++m75X20x5ldX+X/YqFN3yKrs+35F3/AMNQbGnbTK+zzW2J/D81O+bejfKn+xtrPeZoW+6rurfx1YtryW8X73kv/frIB9/bLf2DrL9/+GuJv7Nkbymfe6/d+Wu7SbZ8rL975PnrP16w+0weesS+anyP838NaRMZROEh/cyvuZfl+7W3Duf5t3zv/c/hqpNpuyXdtq9bXP7pNv8Ayy+T5K0Mhkzr9nRf7lFm+xk+Xej/AMFRX7tNcP8AN8n9xKdpX+k/Ltb5fu/NQVE23RoV81V+f/bpsO518r7nzfLUszr9nX5Wd1X7+6obN1dom/5ZJ/4/XNI6YnYaPbNc2qK39776N92uu02aWzWHd99fvfNXKeD0VLp1/hdvuJXS3NssN6m9fvN/G1YSNT6j+EfiT+0rDa0qzS7fuf7FelW1stsqSquyV7pfuV82/D25+wQJLY/8fEDfL/trX0x4Ydde063vov3KL/rYX/geg5JHYaIiXOlvbN8j+a3lVq6PeSzWu2Xd5sTffeqmmp53lbWX/aerFtbNZ3H3fk/uUGRpwv8Aupfu7aekKvVd5t+xl+4n36lR/wB/8rNs/v0HOS2z796t8nzU+FFeXb/7PTIU2b9v/j/8FPhf5N/8a/x0AS7GSLY/3HahEV0+X7lRP/rUi/4H89So+xtzLWpBMk3yP8rfI3zJUqPvT5Vb5v77VF8yS+av33arSIryvQBEm1ERW+f5vvvVuabfEm350WqKbUR0+b72z56sWzs6uvy7/wCGgCxbTM8r7fkT+FKsbPn2/wB9t7bGqqm752WpYX+5/cqQJfuJu+b/AH6en3Ub7m7+OmP91/m37f4N1TQvvtU/561AEu//AEj+5/sUI+90VVZ/9yorZ9jbpfn/ALmz+CpX273bzfv/AHnoAe6M8XlSqvzN9xKluYfkT5vuUzY3zr9//cp+xd23d8j/AO192gAR1eVlZfvfd2UWzskSK23yt3yUbN6/3HdqltkR1+Zt6r/foJGTI235vnT+FEp9s8qbFZWT/fqZ0VIn+WiHc/zS1YDPOX7R8v3Hp6O0LP8A7T/8Dod1hd1Zfk3Uecrsjf8ALKgAhRvNRfm/4HUqJ5MqNt/74qJ9ySptl3xP/BVh3V3+X79BAze0Mv8AsN/cp+/5v+BUx02bNy/f/j/v0bG3sv8AtUAP85YWRWb53b/vmqN/ZrNfvLuZHb/aq86fxffZaHRZni3fP/sUASpuTf5v3/79EL/K+75Pmo+//sLu+5R83yL/AAfwvQAQ7Ps7q3yJu+XZT0m/cJt/i/v0502RfKn36a6NtTbtoAsP5r7Ny0Ojwu7fwfJVRL/ydq7d/wDeRKek38LLsTd8v+zQQWkffKn8dHzJv+XfTYd2xNysj7vvp/HTpt0O9vloLG/fpyfc+VfmptttdP4qZvbb825H/uVBBbf/AMcom2ovzL96mO/7pGoT7if+O0ACPv2L/B/foRPv/N8u6h3b51VWT/0Cn2zr/dX71WWFs+9n/j2/7VOmfZKn9ym/Kj7t1P8Av/7aUECJu2v/AL1O/wDiqV/uf/F1FvXam7+OgB33PvfJUyJv31C/zp8v/j9TJ9/71ABTNnyu3zU/Z8235qNm/wC99+gA+ZF+7TEm+RG3U/59/wDsUibdz/dR91ACu7P/ALlGz79JM+z7q0qfP8tAAibf9+j5kodPu/3KN/y/8CoAOv8AwKofufw1Y3/w03fs/wCB0AMfcn3adCjbdzNQ7s3/AMRS/wAH+xQAju23b8rvUD7fur9yrH3/APYeq6fdbd9/dQAbVpyIiUW3+18/92pqAKL/AH6mdPkX5W27vmRKhfbvT5qHRU2Mu7/a+au0yH7/ALMny/Ptb+7Rvif5trI71FMjeUn73Yn8W9alR98SbpfnoAEm++u7733aej7P4l+X71Qu6ps3fPtoe5b7qrv/AOA0Fjd+/erN/F8tZniTXovDdhcag1tc3KRfeSH/ANDrVe2bdu+5/wCyVi6lrFzZ69ZaUsX2yK6V3nTb9xaALmh63p+vadFfWUrPFL/DL99a0f8AeWsWw0SCwnfyPkTd9ytrYyIm777fwVAD0ffvVaEf5tv/ALLQ7sn3fvtTHSVIn2tVgMm+fesq/In9ypkRYV8vdvqFLnZ95WT+69P3/cZv71AA7siv5q/uq86+LV5pF/pdlp9zq8+lXH2pPKe3bZtZvub66rxb4tg8JWEV5c+Z5Ly7PkXe9ea/FdNM8Zy6FYyytsni+1LsX59v8G6gDM8IWWvad48soll+0tYfJdO6/wDLL/nrXuFs/wBpR5fuJu+X/crlPh74Ek8GWVxLczteahfurSuzfdX+FPmrrrZPllVdv3qAJUm/dI22mJ++2N8yU/Yv/AKZ5Ox/mZkioAN8qP8A7FG+WbfuX5H+7R5yp821nT+4lNeZni3L8jr/AAVAB5PzxK23ykX+OnXO759qrs/uVnv9sSXdGu/+6j1V1XTby/l/4/GhR12Sonyb6sDVf/VfvV/i+bfWJc6rqV/LLaW1o1tE8TeVcKvzr/tVp2e62tbeBvn8pdnmv/FVtLlt33m2f3EoAr6al5Z2CRXM/wBplRf9c/32qx99X81l30x7nert5X8X8dRfNv8AlXYn9ygoZ9jZPlian/vdzxPtf/bo3/7PyJQ6b1/iSgBnypL8u5Hod/vs/wA/+58lHnLt/eL937r7qZ/c3/P81ADYYWhi/et8+77707ZFD8ysv+zUyJO8u2X503b/AJKhuYfn+6yUARJN/F8zv/u1KnlfIzN89VZptkT+bKqJ/DQjq/lfK3z0ASvM38Kqibvv0bItv8T7vu7/AJKeifwr/wACqvcvEi/vV+R2oAd5MVsyKzedv/godP7u10T+CqVteXO9JZV/0d/kXZWhs+b5fk/26Cyk8MvnuyqyJ/F89OhTZ8zf+OVNN5rtti/4FQm35/mXf/c3VABN8/yp8nzfcSq7wq7vuXfcP/45VjyV+8zVX8lndpP9S+776N96gCFNqPunZv8A7Kmokcy7W+RVehHVHT+P/fp7zb0VWXf/ALaUAMuUWaLazND8339tFtcs9w6wf6pPuu/8bUz5nbyvN+RKl3ywo7SwNNvoArpZ73dm+d2+dqiR/kl+XZtq35PnbNy/Iv3kSq9zNFDAirtTe1BZD800SbW/i+bZT3Rn3q27/fqJ3ZPl27/7tO+0tvdW20ogNd/lfbT3dki+Zfu/cSod+z5V+5u/joudyRO25pn/AIflpgPmdbnZ8uz+6lMmef5N1M+5s+6lEKff3fcqwB3+d28re/8AC9NeZZtm37/+7TtnnT7t3yf7tV/O2O8UXz/N/dqAHu7bXaVd6f7C/cpnyzJu3bE3fcehEkdHbb87/dSmzbdyL990+87tQAy5mWFtq/3qro+zzV2tv3ffqw+12dZW2f7dV9/kv/fTfQUCfwLTEhih835tnzfx0+F289W/8fpmxn37moArzO0Mrt/B/wAsnpr7kXd/rt/3al2bFf7z/wB3fTHff8v+1QBFeQt+63S/e+TZUSJ5KOq7n/gqX77bm3Pt+7Vfe3muu2gB6feRaZ/rmdfl2L/G/wDBVh0ZNn8FVH2/Iy/w0ARfbFfft/gah0Z13fwUxEaHYyxL8zb2+aprl/kfd8+1vuUFjPmeL5dqf7b1SufNvPkVtm3+5V13Xa7btj1SmufJg8+L7m7ZQA5Nz/P8uz+/Q8y/3t/+3T0RUV1lqunlIzr/AApQAya5dIvuq71XRNlv/fdm++9PdN8rsy/7r0PN9xfvpQAz5fPRt/8AvVEifPLt/j/joRPJfc33P7lRec7ts2/PQA5H3xbv4aqonzbWb+L5qlm+66r/AN90zZ+/Td8lAD4fnldYm+T7i0J8kvlM33aYm2H/AHKi87zt/lKzpvrI1Kl4jPLEq7tlV9SfzlRf+eVaE2352f5EVfv1zWpa3Z2dlcefPF/su7VMpFRgaFneeSks8u1/9+sK21uB5bhvPi+0ebXA+IfjZpGmsls15Em75NifO7VyUPxN0/8AtSVvP37v7i1PMX7OZ7mly1zK7JL8/wDsLVq2ms0ieJp/9I/i+b568t034l6RDZ/up2eX+59yraeKrGGJJ/NV3f8A2qOYv2R6f/ocLI25dm3+CvAPj8kTxReU2yJtyfJTtS8X300svlM3lI3y72rkvG15fa3YbrmX5Il+XZV8xcYyPn/xInk+asHzunyLXJQzKkrs275vvb/71dr4ktoobiVpdzv/ALDVwl4mxP8AgX96qjIJD33WzSszLsWn/bFm2fvV+RqLnyvISJf+A1k2zul07eUyJ/t11GRsWyM+/b9/+H5apXNm2zayrvVvlqJ5tku795/tbGq1C/2lflVk/wB+gwkYvk/M6y/fp2xdvzfc/uVb+zbE+789CW2+gZFDumT+L7tOh/fLtVvn/wDQaHTyX+99z5KiRG/3/wC7QBbRP4tu/ZU6XLfPVLeybN3z/wC/VhL/AOR/4H/h31QF5HV/vfx/wVa2fcb5f9mspLmrcNzF/wCPfNUgWk3bE3LsSqt5tf5tv3vvVL5y/d3fLRcwxfOyt/339ygszNnyp8rPTX2v8qbkerG9v+Af71Md9iu275t1AAm59i/981KibPu02F9/8X+3UuzYn/Avv1BUQfd5T/d+atjR3ZPm3bKx/lRU3f8AoNXrObY+3a2xmrCqdkT1fwreb4ovm3/+h16RpT70R/468g8K3OyVFVPJTb99P4K9N0Gb7n/jqf368uUTpidrbJ8v3vmq7DurNttzov8ABWrD8+9W+5WRsWrZ1T+Fq0E2pWUj7H3VdR9/8PyUFl7Z8n3fn/uO1Hkq/wDFTIU3p81Sp8ibqAIn+/8AxPT0TZ81ORP73zvT9jJv/joAiR2/2dlORFfev8FNf+99z5v46lSgsY9mr7P4Hqv9mX593z1YR9i7f4P79TedvX/2fbQBX+zLsdtv8XyvR9mX+H7/APvVaTb96hH+5QBF9j2J8v3Kelgv8LfJV1E3rv2/8Ap6f98JQUUvs2z71O+zL977lWH/ANr7n8NRb23p/wCh0EjHRf7tM2fxf+gVM6b96s3/AH3Rs/i3b3rUCH7n8Pz0/wAnY6VY2Lu3bW3tRsX/AIBQBU2f98f3Kifa7fe3/wB6rEybG+X50/2Kqfxv8rJurIgb/vbnqu/92rTzbF/h+aqXnbN/ybEoAHqq/wB/7v8AvVO7/LuWqs3yN96tTIqTP8z1j6lM23d99N33ErQubnZv/uM33K5/Vb/906r9+gDi/E9y0zSrEuxP7+6vKfFu6GV1Zv4f4Gr1XUkXyty15V4t8q5vbj7rp9zZW9LcwqHCX6bPl2/In8dZUyf7NaGpbfNfbu2L/fqo/wAj7W3V6kDyqhUtv9n+L+Cpdn+z8lK6fc21Kn+3/wCOVqYB5Kp8zbtlMdPv7V/77apvm/h+T/fqxsVGTd8if7dAGZsbdu/gp6Ou5Ny7/wDbq1NC3m/L86f71RIiP81AD4X/AItvz1YhhWZPn+4tVNkqbP8A0Ords7OyttagAmh/3n/36dC/8P8Afp7oz/NE33qE27Pm+/UmofNCzstbFtcxTLuZfu/98VlbGuf3S1LC7Iif7FBZFqVs0O+X5U/u1DDMr2+3/lr/AA1t/Lefe+RNv3Kxby2aG4dl2vvXZ92qIJd7Js3bn/2K0LO53ony7E2/NvrM+4v+62z71WIX+Tf/AB/7FSLmOjSaJ4n+Xzk/2P4KZvbZ935Kx7a8aF0Vvuf3600m3yp/tVnym0ZFp5lufKZl2O3/AI7Tf+PZ0/g3fwJVfeqJ97Z81OSbfL+9+T5vuJ9+pNuYvW1zv+XdVpPni2t/wJ9tYr74Z38rbv8A4fl+9VpNSZ1dWXZLu/399ADdY0TZv+Vt6/eeucsIfs0sqssro/8AcrqEv/OdImaV3b72xqxdSmWzZ23N838e2rMZGZcv+/dV+R/7lWrP5IolVfn3ffSm3Nsu77SyqkTfxo1WLZ0d4Yov71BJq7FS1dWbf/sVn6Pcy73WX/0GtP5Ub7293X+D+OuZ3y21/uiZkRG+WoNYyPePgzYWd/rO25b915W/f/feuz8c+G4NH8VvYr86fJKv/Aq8/wDhE8t/ePFu2f7dex62n2/xRqE86s72tsv8P8dcsol8xP8ADHTZ/wC1rS2Zd/mq+10/v19F6DpUulM89izfZ2X9/F/zyauH0HwfLoMtpPFFse1iiuldK9Vs7aXTfE1xtb/Qrpd9QYykdBolzEmzymrbhdXZ9rf7fyVy9tDLpV5567Xt2/g/uVsed8iSxfcegktzWfz7lXyd7f8AfdWIZmhb97/45TPmTY21vkWraPvdP770GEh6fcf+/upIXdN6svybqb832h/97fUro29/l/74oEP+5Lu+/UsPzxf8C+eq/wAyP935alT7rtVgP+bzUXb89So++Vv7m6ood023/Yqwj71dVT593391QBMm1N6t8iO3zb6RNqIny7Nr/wB6q6P+9RW3I/8AFvqx9zev3N39+rIH71d/l3Ps/wBiia58mJ1aLZ/sVFCjO6t/Gjfcqw++bfE3yJ/fegCw/lJborMtS/KjfLTE2vsbb9x/lo2Svv8AKi+f+/QA/f5K7m+fe3yvViHb5r7/ALj1Xtn/AHW5l3vuqX/U/L/E1QA+2+e4uIv4P4atvMqblb503ffT79UURUZ2+/U0ztMqbfk/26ALGzZFuTd5T0628hF/hT5qiTc+5W+RFb5dlD/ff91VklvYu91/j/26cnz/AHqgd2eVZV2v833KT5YZU+996gC38s2/d/FUSQq6Ptb+KnI+93b+Pd8tRPthb7vybqALGze7r/AlD7U+bZ8n9+mI6/Oyt/F/HT/v7P79BBLD88SMzNs/h30/yVed9rfc/gSiFGeLcv31b5qE+7tb7m7+CgBmz5/9v/bam/L96Xds/uI1S712p8vz/wB/dUXkq7pQA6GZU+7u2fxI9PSaDem1v+AUeSqfKz7KmeHyURf7lACfadkrwbd7/fqLyZfNSVm2f79WE+R/7/8At093bd/qv4vv0AVEs1892q6iL/dV9jfLTX+dfl2/I38FGxvN+WP5P96gBiOz71f+FqJvN81Fb5Pm+apfv7921Pm/jp7us0SNt+fd81BAyFFT5V+5uouU3/dX5N3zVEiLu+X5H3fKm6rCP8/3/noLGfMipT3hXem3dso+X7q/O+6q7zMmz+5UEF1If92momxtu/5majY2xKc/z7G/j/ioLG/cfa336c/z/LupuxU/iXe1Hyurs3yfN9+rIHO+z5qE/fI/y7KHTfF93/gb0bN/3f7tABs+b7q/M38dPT/ZqLf8u779S/MnzL89RzAPdFRKNjfw0b96fN8lJ9/5v++qsBvzOu2pUO//AH1qLymw+3+98tCOyP8ANQBKj/JR5P8Aeam/LTqAG/cSjev+5TnfY25ttRM643bdiUASun8VRbN7bmapXpuzY3+xQAfcb7tG/wCfb/DSPNs+7T96fdoAi3/+OtTf9lfv065+eJ9v3/8AbpkKUAPRHjp+/wCT+Gh3+7upN/8Adb/eoAoQ7Xbb/Ht/vVL83yfLVf7kv8O+pd/+q2sr72rtJHpNvV/3TJs+7vo+V/8Alqu/+5T5nXb833Kr2yLM275k/wBigCxCjfPu+5Qj72+Xcj0zZ/db5GamTXMsK/vV+f8A2KAGu7O21l3/AN3Z8lYmpXMVnq+nxNbS+ddb7f7Qi/6pa24UZ5fNXdTJv9Jfy2WgBltuTzV81d6t996mSFXR1Zt9MSzieJ9rfP8AxbGp7ovybW+fdQA9PvJ5vybv4Kd5yu+2KWN3/uI1D+VMqeau9Kr/AGO2T5ovMR/76UAWJndE+7/wB6rvfxQyorSxI/8ADvoS28791OzOn+3T5rO2dPKaJfKf/wAdoAxG8Lxapc3ravI2pW07booW+4lS6R4O0jQZZbq1tt9w3yrLcNv2r/s1vfZvJbbu3r/DRMkW3bu+WgCu7tvT5louXaztdtsq+a/3Uf7lPSHZKm5fufdpJvndN3/j9AEVn9pmtUa8ijhuP4tjfJUqfPv3fPT0Rdr/AN/+FEpn72ZHVl2J/foAIZt/8P8Au0TI02xm+/8AxU1N21FXdsoT+BfN2fN9ygA3tDuZfnemTPPMv73a6P8A+O094dmxEbY6t83+3TEdn+7t+SgBiJsb5l/4BQj/AH23fcb7lPeZv9zd81RfcZPl+9QA7znT7yq+9vmeov8Al4+81P8Am3/Lt2N92mb1h+ZlWgold4PkVfnf+5UUztN+6Rvk/wB2np8nzbfnb+Ojzti7vm+Vv4KAGPCvmvA235PvJuqJ02XG5f8AVfwo9QzOyXiTrE3my/eeraPKkUSs/wB/7qPQATfOv8W9/wC5THSVPl8351/g30/Yz/N/qfmqKZF3Oy7vvffegAms/ubm/wCAUz5Xif8Ag2N/ep6TbIvm+d6Ps38XlKm756AGI6uz7W2OtV7mH7S6Rbvkb+Pb/FVuG2Xzfli2S/36Y6LvoAZbW32ZYl3K6J91Kek29H3bkT+DfQ6fNu3UzzmR3X/vmgsi2b5921v++qZ5K+f5Xm73/io+03MKbVVfN3fxrTfsGyV5Zd29m+/UAHk74t0Uvybqd9zZu3On8SUTJEjRKrbEp+xUX+H/AIHQBUf54k/cMnz/AN6s+51WCzne2nbyUdfv7q1ppvmi3ff+/wDPWTqVgupTyt5C/e/j+5voLM3RNeW5uJbaVl+zqzvE+3563U8+bezfPF/DVS20q1hbyp4F3v8AefbVu2hitrfylb5d1AAiSuzy/KkS/eemeSs0u6RvufdTbTbn/SYtq/Ikv8CUIjonzbdjfd2UAMf5JXZvuL/BUXzeVuVdnmt8v+zTpkZ2f919z+Om+Sux2Zt+5qAIdib3bcv+/T0dnTbu3/7lSpDs+Ztqbf4Kr798VwsS/O7UAPTynl2tu83+/Q+7Yn7r5KLnyrC3X+OVn/77pnzOny/c20AN85UT5f8AxymW0Pkxbtvzv/G9NTdsRWVU3U791NvVd29WoKIpnaZtv8C/I1Dw+S77dr/7aU75f+B/30qJ7bfL8zM7tQBFMm9n/eq+3+ChPk3ru2JUqOsLOqq3y/eqJP8ASfNZk+RKAKibXn+ZvkVv71TP/G275KdCiIsrNH8v8KVE+3ynZKAIUmd3f5ai/wCXp1/g/ip6J8m2NfufwUxN3+t+b+589ABMi/6pv4Kif+9t+f8AhpN6urtubfTX+d0bd9ygA2fIitud/wD0CmJ88r7l3pTUffL9779EO359zfP/ABJQAffZNq7HqGbbt/2t336lRN7S7Zfu1Vf9zE0rUFhMm+La3yJ/HVLUtqRRW0S/xJV1H3r93Z/tvWVrHiHT/Ctn9p1C8jT5vm3tQb06FWt7sDSuU37PN+/u+bZTdjbn+6if3NteA+PP2wNF0RpYNBtm1K4Vtqv/AAV5FqX7VHj/AFX/AFX2K2i/ubd9B9VhuGsXWjzcvKfabwtu+Zl2Iv8AG1QzXltDFuadf++q+Erz49+Orl33arAm7/njFXO6l8RfFmsSp9p167/2UhbZQexS4QqT/iS5T7y1Xxhoemyp5+oQQ/3t7fJXP3nxs8HWcsvm6vaIi/8ATdK+DZr+W5l/0yee5lf7ySz76opbW0Mu5YI9n+wvz0HfHhCn9qZ9t3n7Sfgnc6/2vA7u3yojfO1Ubn9qXwTbbNt4u/7mzazvXxq8y7d21d7feSh33rEyqvzf36DaPC+Hh8UuY+tU/ak8L/aH/eyu+77iRbEpiftY6Cm9baC5d5W2KiRfx18i72dkZYt/zfMlaemv/wATHT1iVk/fru/2fnrCUuQyq5LhoR+E+svEnjzU9SgVo5Wtkdfm+WvKvGHiG5eD7Mk8ju/z73etvxJ4kihl8q2+d2+Ra4rUka5nTcv8X3Ery5VZSkfIzoRh8BxyeGL7VXluWf52b+D79bfhuaC2lvbNlV33fK7rXR2Ft9ms3to/+Wrffeq+veD/AOzfK1OOX767JfmrXmOaUSxYWcUyvu/cun3XqveX/wBjf/ns/wDC7vXLX+pXNmsW3d5Uv8CU2/16CzXb5DPL/FWhjynTXni2XyvKWKJ0/vpXE6948ubO1eDcqJ/ff+5WPf63c3Mrzq2xIl+VH/hrjNS8/Updu1ndl+/urWIyzqWq/wBq2svmbnf/ANBrlrzakX3G/wBre1bFhps8Msu7+781TXNmzwf6rf8A+yV0xOWUTn7x/O8r5W31Rf8A3f4q0LyHZvbYyPWfvVJd/wA2z+HfXTE5pDXRvkVW+RG+/Rps2y4lX5tlSu+yVFb79Ut7Q3SS/fT+5/cpmRpb/wB78277336mtn2feZX/AL1E0O90dWb/AGqN+xdu35P7iUAMuUifftX591RJuT5tv/AEpjuyS7vl/wBqnpc/P9751oAcifIkSsu/+5TXhZFf72z+J6uokUyO3lN92rH2NYU+9sT/AG6CzH3tD8330b7tPR98T/K3y1oJCr7FVvuUx7BU2NFu+9VC5Sum59n9/wDuUx/Pd9v8FWPJZH3Nu/2tlW/JV9jJ/wChVIzPhf5UXa29Pu1bhSJ9jbVo8nyWdmXZ81O2f8tVZvnoLInh2Pt2rUqIrs/zL8/+1TU+T/f3fNvpzvs2Nt2I/wDfqCiL5Yd/9yrdhueVNrL89VH2zbGVfkqawfYyKu75qwqm0TtdB3eanzN89epeG3+5/tf7NeVaO7O6KzMiRfJs3V6b4bfen3vnrzZHZE9DsPup/f3Vpo6uj7v4ax9KmXYit9ytjY3/AI98yVgbFiF9/wB37lTwvVVPnX7rJVpPk/iWgsvQv8n3qtIjfPu/4DVK2f50/gSrsPz/AP7VAE2z+Dd/3xQibHT73+5Tk3b0of739xGoLInh+dv4/wD0OjZs+59/+5Tti/3W309P95t+6gBvyvsZ/uU7Zs/+Ip/9/b9/+/Qnyb6CiL/ZapU/cvu3UbVp6Iv/AHz/AH6AHb/JV6Em3/dpqJvVH3U7Y2//AOIoAfs3/N/6BTETYv8AFT97Iz7fkp/3G/8AZ6AGbPufx0/Zvfc396nI+/7u1G/uU1/42Vm+9QAx/wDZf5H/ANmmOn+1U38G7d977qVC+3+7v30EkFy/yf3P9yq2/wCX5qmudqRP81Z73KpE7M/yLQQFzMsKf3KwX1VfN2rWbqusNeXW1d3zf+OVFZ2cu/c+77/8dAGh9sZ5fm+5u+X/AGale53om3/gVVEsG+80v8VWNny/wvWpBXvPk2bW2JXO3/zxS/xp/DWvebvk2/8Aff8AcrIvPn2f31+7VknOak6vFtb59v8AHXk/iq2aG62/Mnzfx167efJLt/2vuV5r42Rppf4X2N81a0jCR5jqSN5qbovn3Vmon39zfP8AcrdvLb5vm+4zfLWPc/wL/Bur0onHUiRfwIu7ZTETYjt/ep/zI33VShJtj/xVochKib03N9z7lPRPvtt/3Xpuz+7/AOg07YyKi/NvagByIu1P7n3Nj1XuU+zMm1l2fxVb85nXa0Wx/wC+9XUSKb721E/hoFymOk3zf+OKm6rHzbE/uP8A36V7P9+/7r/df7iUn2Zni3Mrf7SUByli2dkb738NW4YYndPlX5m+/VK2T+8u9HrRR4kbb/BQaGa6fY7jd/yyVvv1Zm3Pul2/8ASrT2y39vtjX50quiS+U6t/B96gBtnNvl+78n8SPVqaFXVG3b03VSfcjRf3Hb5q1bba6Ju+5/DvWgDn7y22NuiibZ/t/wB2mwzMjIvzfJWxqUKo22sd4WRPlX7lBBbhdXV9/wBx/wCOpbOZkdN27Y1ZUPyO7/3vnarkL+cnyt/D/HQBsu6oqMrb3dqsQvE/m+b/AK3/AGKybC5aGWJWX7/8b1oPt+1PKvz0GsZE0Ls+9dv3aY6bNrKzfep7/PE+xvkqG2mbYqsvyJ/BUFlhEV5UlVvnX+5R4k01b+wS5ttz7P4HX7tNR/8ASPm+R2/v1oJt8945f9VKv8f3KgDkYU++rNs/2Hq3YfuZfm2/L/c/hqxr2jtZ3T7V+T++jVX+a2tfl3O7/d2VZkRXmpTpE8St/F/dp9gi3M+7+7/Gjfcqp9ja/uPusn96tiwtvscrq0X3v46APSPhRf8A2DWbJm+T7VdLtlr6Cmh+0+L9bgs185LiJYt9fNXht995aeVth+ztvZ6+uPhdYS37afeQRq6fJ5r1zSNT3+bSvsd1bq38GnJbt/3xWjDprJ9k+bftg+artzC1zdSsy/IzJtoubafa8/3EX5KzMZBqTrbbJfvo3yMm35K0IbZfsqfvf4qZNCv2B1++6rv31NYJ9psLf+D/AIFQSSzfI7q3zp/BVt0/ib/vvdUMyRbNyrsej5vs9PlMh/zJsZW+f/bqx990bd/wCokT90n8botORP8Aa2JWYA774vvfxfcqx8/l1Xfbt27qmR/73yf3aAJYUR3T73y0/enmpuX/AHXqH5v+AVYf7yMvzp/6BQA+Z/kRv4938FP3qkSfuvn++tMTb5W3b/FT0Te+1fn2fwVZA5927d81TI7PAjfxu336hR3+60W9/wDbqxC/k2Xyr86tQBKn8ar9ynv/AKrd83+5TYf42b77VKm5P4V/ufPUAMeb/R/+BVM771T/AL7ameSqfJuXZ9+rCI+75vufw1YB9yKXav32++9Svt+zpJu2Ov8ABuqun3Nv8av/AB03/llKqt95qgC1vV0h3M2zbvqZHZ0Rdvz1XR/lf7u/b8v+3Uqfd2rFs2f3GoAsIkszP/yxTdTPJaaF/wDab+Om2yS+Vtf5Kls/3Kvt/joJBHVPvS/c+9vp6XKuvyt8iN9+h4Yn3q21/wC/spyQ7NixfIn9yrAbs+fd/eb+CpX/AHKOy/P833HpmxU2fMyf3tlPttzqyS0EDPOd9+37jfwVMjt5+3d8lQpDsf5m+eovOluZZdsX3fk+eoAuo8u/7u993y0+FPv/AN/+5VdIZXiRmb5/40qx/wAsvvfx/wAFWAI7btrbUSrDlXVN3z1Xfdv3S/c/h2NTz9xKAJYX2Svt+Tf/AHKHf5dtN2edKjK296l3rtdmX50oAc77EVdtRImxt25v9ymOjTfKu7/ap7os3zK2/b/cagCV0Xfu3fP/AA09N27bu/ipj7dyL/6BR8u37uyo5gD7Mqb/AJd+/wC5USJs/i+Td82+pU+dfm3b/wDbp/y7/u/8AqwDZ+9+b+9UT2zJ8ysv3vuPVh3X51oSHf8A3d9QAWz+dFub7/8AsUQuyJ8277336PJV23fc/wBimbN9AEv30dKPv/Ky03fsb7v3/wCOjerwfN8/zfwUAMtkZItsu6pU2ou2nps/8dpibnTd8v8AwCoAP767qe/8FRTQ76c7+SifL/vb6sgm371Smb2R3/uU4xLNFuVtn+1UX3N+7c9WBM/97+7Sed/e276Vdv8AwFv9qh/k2LUDDZvT5W+f+/TNjbkVqP4/9ihPkX5l/i+WrES/u3+Wj7nzbqbv2N/v06gAm3fJTd7f3dlH+3TEm3fw0AP3/PQ7/N/t0bG/3KNi/wAX36AIXRniT5fvU9Hb+7T/AJn+X+Ck2L/ErUAH2bf96m/K/wDDs21Kn/jlCP8A7NAGOnl+bu3bH3Vb3skqN8qJ/f21XR18pPl3/wB6nw/cf+Db91N1dpJafa/zfL/wNaa+zf8AMux6ZDMzv935KY7xu275vkagCb5tyM1VLmbeibm3o7bKsed83zbvnqo8K70b+/QBbfd977if71V3mb+Jf+BvT9jPKm7+H7z/AN2nbPnfdF/wN2oAE8p0f5tifxb6ejxTLtil/wCB0xPuuv8A4/T0h/dfL93d99KABEl/hbfTJnZNnytv/wBiptmxPvfPTNnz7V+/QAQ7f7y/LT0Rdr/Kqf3qhRG+f+P/AHKHRZvutsf/AHqAH7G81/mbZ/DTE+dEZ/738dPSFf4m2f7dP/5Zbfv0AMdN6fLTNn3/ADfn/u0//j2Tb9+jezr93ZQAbNm/5fk/v1E7y7Upzuyf7lH3Ik3K2/8Ah+agA+5/vPTU+59xd+7+OnbPv7vv1EiM+/du/wBmgB6J529m/jpiIsO9d38VMdPuL9z/AG6IUV96p8lAD0mV3eL+BKZ8v3ovk/vUJDs3/eSlTdNs2rQA5H2fum27E+7T/OihV9rfO1MdFRv9au/+5USIu522/eoKD5dkzeb/ALqUTO033lVE/wBih0V2+ZV/30oT5Pu/+P0AV79Nmza3k1Yh23PzbV/4G1V7yHe+7+7/AH6r2yKjyxM2x2l83/doAuvc/PtX51T+Ojzti/dZ3p/2bZ/EtMfyki2rt3/71AEUNszq7M38VH2aWGd/NbejfdTd9ymO6unyrsVfvU9Nr7Pm/h/joAr3+qpYfZ4PKlmeVvl2fwVn6bczvf3sUu10g+66ffqxco016n7z7n3dn8VOh26VLuij33Ev3nSgst71RNrL8/8AtrTEdf4mVPm/jo3yzb/4JarzPF8n8extjUAH2/8AtWXaqsiK2zfT/l27V3bF/jf+KoraGWHe0TK+7+/UrusybVVvKSoAru8W5W3fJ/DTH/fS/K3yNUyQr92Jf+Afx0y5maHbtgVP9ugCvDZsk7y7Wfb/ABvT5kZP9Xt+99x6l87eqbdyO/3npkPlb33fO6/x0FjXeW5X+H/Zqum5/nZv4vuJUrwxfO0vz/N9xGo86VHSJVV0/wBb8lBBL8sKvEm13/8AQKr21syJu+V/7qJT3f55W/vNvqJ7n7Tv8r7n9ygsZN5vlPFu/iqLZJvRVXei/wAH96pXhZH2s3ztQnyStEq732/foAi2M/mq0uxEpk262+bbsRFp825ERd2/5v71QvNI9xtZfk/vv/DQA2/s/tkUU7K29Pupu+RaIfubm+4jU57ZXRF3f6Ru+X5qbc+b8kSt92gohSbfP8331ah0bc/+22z5KLybydixRb3RvuVlWFy32iWX+Ld9xKANCF3TZt2uifx/3aZ827du3pRDZtCyMrffqa527kVtuzb9z7lADEh379zb3b+5UUzq8US/NUr7tny/fT+5VJ5vJaJf77UASzPvi+6yfNTJn/dfMi7P79PuX+zW8TNufc/8FReTvV/49jUAM/1K7V+4n3nqu7q9q/lfx/36f/s/wbP4KciL877aAK80P2Zdy/f/AIv9mjev3d33G+/ReJ8vms3yfc2UfZon+7/doAz/APUvNLv/AIvlq3bQqipI3yUeSry7dqulCbpk/wCeO77qUFkVs+/f8tYni3xJpHg+z+2avfR20UXz7HasL4qfGPSvhFo0s7Ms2oP8kFunzvur4X8efEXXPiLqj3OtTs9uzb/siN8m2g+0yjh6tjven7sT3Lx/+2BPeebZ+F7ONLdW+W4dfvf7leAeJPE+q+LbiWfV9TlvNzfKnmuiLWVeXiw7IlX90v3di/ItZ6Pvd1ZWdP4Xqz9awWU4bBR92Jamudi/d+RPu1UmmZ5X2y/71RO6oyLt+/8A7VRTO0O9dv3WoPaJZvvuztFs/v1Xd1+Td9z+GpZkZ33NtS3qvMnzyr/Hu+Xf/doJlEe+2F0+bZEzfLvo+0s7P8+xP4arp87JRs87Yq1BjIsbPJd2b+Jd/wA9CTNv+7v+b7lMdG2J8y/32pqfJL8rVkedXrwhEu2zt9qdmi/4BWrNttmSddu/dv8AnX+CsdNVWFk3RSTf7e6p4b/7Szy/N8v3keueqfF4vF+192J3+gzT6rL5rfO/8T/7NautzKiRSrL93+Cuc8MX8sNhtiX50b5nrQudSV7WVZf/AB+vOlH3j5iqa1tebL+L72x/462LnUvOt381V+z7f464SwvFf5vK+6v97+Om/wBqyzSovzIi/wAG6tYnBIn1JIJtiqjb0b5NlZ81hFcxbW2on9963k2vKn7pv9+q/iS/sdKtflX5E+StomRiW3huDb+8bfF/z2daz9YttP03/VQL83ybHirPv/FUv8LNsX7yQ/fSsK88Q75XZWZ/49iNW0SC08O/5ml8nb96se8s98qfMzp/uUPrH2n7rbP9jdVWa/Z5U8pt6f3K3iYSM/VbZdqNtbe1czcw7F2ru/367f5Zlf8A3awdSh8l3/8AHtlaxOaRjbN+xv40qu6fM7Ky/e/grR+0qjJ8u/a38f8ADUNy6o3zMv8AwCtzIlhfZKnzfLt2VYm/1W3ytn+5VWB127tq07fvl2q3+7vaggidNkr7mWo0hX7y/fq46Nt3bfn/AL9QfNvdd6u+3+CgC1YTNvT+CL+FK1ftKzKit86f3KxPJX7u7/vhqIfvP83z0FRNaazXfui/36Y8zW3+2j/7NRQzNCn9+nedFMu3cu/+KgY+Z97+b/44lEM332+4lV02v/t7l2UJDs+81BXKXdnnf7fzUibnZN3zuv8AcqOF0/4H/t1Yh+T+H+Hf8jUFle5h+fcibH/i+b5FqB0a2RGaVf8Avmr+zZvX7lEMO/8A4BUFxMzzlf8A39tW7BN7JtX+L7lVbywbbuXb96mWEzJP8zfP9zZWEi4ncaP8n/fVekeFbn5U3LsT+/Xl+g3iuyfL8+77/wDHXpugp+6ibdsTd9xK4Kp2RPRdK+6m3+P++tdAm51Rfv8A+3XNaPMzrtrpbaHeybW/h+XZXKaD1/gq0j/xfw1F/sq29F/j/vVKnyJtoKLafd+9/wB8VbhfZs+6lZ6fdRquwur/AMNQWW0m/wDQqds+58/8X3Kan95V2f7dS/Ki/d3/AO3QWCI+/b/eahId/wB353o3/L/cR6f98f7dBQbNnyf3God2+8v32od6Pm+Rl+5QAIn3/wC/Tt/z/dpu/Y+7dUqfeZmqwGOnzv8A391Pf5/9x/kop+8f3qABIW/vK+ynfL8is3z/AO7Qif7uyj+F/m/i+5QA3/vmhH3q9MfbTHmb59q0ADoru/zfxVX+bZu/9mp7zfJ93/vis+5m+b/O+gkZf3Oy3b5l/wCB1yGvax5Nq6/+gVsX82+J1+/ub7m2vN/Gbzw3iLubyt33HegDoNEeJ7PdK3zyt82+rt5qTQo6r/v1x9zM9tEm3d8vzt81EPiSK5l8uSXY/wDt1qQd3pupK9ujN9ynXO37yt/vVyFnqs9tcfMzbf7j10VtfrN91vnb56CJBM+93X+Osq/h++y/J/drVmdfvbv/AB37lZV/Mqb2+/VknKX82xv9uuH1u2V7eXc2z/fru9VdZrd9vyfLXn+twypFKq/Ii/wPWsTORwEyL/1x/wB+sOa2+dNv3/7ldXcw7H3N/wACrHv0Xb8q79ldkZHNKJieS3zt/db+OonRkl+Zvnq1c+aibv42b5n/AL9V7n7m3ayP/Dvrc45RHo67n3f+P1bRN/y/c+X79Z8PyP8AKypv/v1Ytn3s+7b/ALVWSXbbd9n2/K8u75v9iraIr7fl2JVRNkLfeVKsW212/wBb8i/dSgAmtm37l+dP9uot7fxL92rSPv8AlVt6O38dPd9jbWXen+xQBX+XZuX7/wDDTURXfdUu9dv3fn/iof50SgslT5Nm1t7s33P7tP3q7uu7Z/t7arokroi7vn/ubafNbb0d/m3r96gCG/h+5/Gn3G2U+wf9+kW5vn/v05IZXRN25E/v0Q2zfb4tq0AW7l2dtrbd6fx7ax3TZK/3f+B1q71uZX+9UU0KzL83zv8A36CDCmhb5/43/uJTET97u/ut/BVt7Pejsvz/AO5VeaFoVT92yP8AxUEF2Fmdotv30rQs5t8W1m+f+/WZbOzwf3/m+arFt99P4PmoLNOFNn7r7m9v46ifdN91mR/7j05H+eJW+f5qmfb8jLu+9UFRGQv51qku796jf98Vb87Z5Xzb03VXRG+dfm2fxVYs03skW7ZFL910qDY0r+zWaB22/Jt+VHrh9Qma2lf+BN1enaV/pKyrLtR/4keuP8Q6DvneBVk3/wAP+3/t0okSiYNnc7Jfml+SryXjPKm3/vusR/Nhd1b+Bvubf4qlh/fMnlMyPu+atDGJ6R4b+eWVW+f5f4Fr1vw98Xdc8DRPBZrBNE//ACxf79eD6Jct5UsTM33d/wAn8ddt9/TYtzN93fv/AI65pH0+T0qVary1T6n8E/tq23+hQeIbGewfzU+d/nRa+kNH8f6L4801JdKuY5vN+6iNX5iwzN/DL/3386Vu+FfG2teD9Ri1DQ5ZIZUbe0Tt8kv/AACpPrMbw7Srw5qPun6hXibLV9y7Ni1XsH/deV/GjfLXgXwr/a00rxVaxafrTLYakzojQyt9/wD3K+g9KeC/a4azlWaLdv3pQfmuJwVfCVOScSx50U3y7lR6dN8jI3+1UTu0PzKv8VS79+xl+4rfNQeePT5G/vo1SptdE3/f3VFMi/Oy/fp/3/K/2m+5UgOf532/xrViGb5GbdsT+Gq+9vNlVf4fvf7NPR1dUX+N/wCD+7UAPTZuTdUqTL/qmX7n9ymIiv8Ad/hoT503fx0AW/49zUQuyO6t/F/cpnzTL93/AHno+VF3ff8A4KALcPyeVu+5/E9SpuhuEVvkTbVV5vsezd9x2qwn7nYr/wDfb1pykDkSV9+1tiK3zVbdJd7r/BtqpCn7p1+ZNtTJ8kUTLu3u1Z8wEv8Ayy+X76NVjZ8yLu/j/gqLf9zcq73oTbM/lbvn/uJQBLv+bc397+Cj7mz7qJuoR1fbu/jp+xYXdd2/5qsCXYr3T/K2xPn+SmbIvutu37v4Kek3kq6r9z/Yofe8SMrfxUASw7du5W309H+Z4ki+f77JUSJ8n+1u/gp335fN+ZHT+/UAPR9l08DMrvtp73Ozev8AGn9+mIi+b5n8C/8AjtReSrzytu3vu+5Vklq2uVe3+b533VZ/h+Wsyz2JO67vndvnrQ/ifd/3xQAxP9ajL8+z+CpdnnbG/g/i3010++ys33qlhmbe+7+CnykB9mZPmVlf/YemJs3eVt2J/f3VF5zfaP4tiN8yPViZ23ebEqom6kBL8rv/ABf7NGxvNRdvyUf7yrsT/aohdHR/79AEyIqbNrbP7uyhIVT70q/eqFNqJ83/AHxRC6psZfkT/boAm31LsVF3bl2P97/fqL5du776bv4P4aej/wAP8FACPvSVNqfI39+hPnV/m+fd/wB9U9Ho2b23VADHT5/vNvp7zbGf/wAdodN8v3fvfx0P8jbdv/A6sByIvyNt+T+/Tfv/ADf7VS/cZG/2qan3H/uUAOR/vbvv03YqJ8vyPTk+9tpv9/dQAx0V23tu/wBmnww0xHb7v+1Uv+uRPl+41QQRQwypuXcr7fu0xElh3L9/d96r38dRbFjd9zfO9QAz7S2/bt+epUdZoqE2vFuX/wAcpn+p+6v3vv1cQDe33dvybvv1M6K6/NTEdU/i2LT/AOJ23UAMRPnpyP8AN/FQ7r93+L/Yqu9zIN3y/wAVP4gJn+Rt/wA2ynoi/wDA6Yk3nLuWh3+T5l2VQEr/AO7VV5pf+Wa/dapf9cm2nQoqfw/N/eoAbGGPzSbkZv4KfDtTfTn+eonT+9QA/wC5/FQ6b020xP4/mp6P/e+SgByfItNf/wAfpyP/ALtD/cagAR/kpvzfwtTty0f+gVQGLvXzfmVtn+x/FVib5IvlXZvpiOsLpugZ5Wb76VY3rudf9quskr/ciRl/iWn+dsV/MZUT/co+V4HVWXerUbNlq/8AG9WQS7N+xm2un+xUU27enyrUqJ+6+VVRP7lRb183+/UFjkT59v8A31T3mXci/N/uUx921v4KN/7p2++/8SJQA9Nvmv8ALvSmOnk/xfJ/6BRvV/u7kRae+50T/eoAY6fJ87fcan/cRP4HdqPuK6vRs3/Ky/d+7QAb2RkZvv8A8WyjzlR3ZlXf/f20x/kfc38VCPE/3aAHpMs3z/K//AaHm85dsStTIfu/LtSjfLv3Kv8AF/HQA19sKuu3Y7fxu1Qo8vm7Wl3wt/s1bRPk3S/xf36ZM6ou9V+T++/8dABNMqP/AK3/AIBUSOszO3zf7KUyztovmndfnf8Av09HZIt29U20ASojbP7/AP7LUWxn3/N89MmvIJt8Xm/Onz/eoR4pk81W2f7dAEyJ5O/cvnPUKOvz7v8AW0f67Z8rP8330qZ4Vf5WZUoAopM275V/3XenpbSzfN5v/fFSzfPs/jSmzTSuifeTbQA5Lb5kan798u1V+T+KmJM2/wC9sprwr/e+9QUG+Pftl+4jfcp29XTft2J/vVEkKo6bqP8AgOygBlztf725Pm37KoQ38H9pfKsj/N5Xz/3K0kf77Mqvu+7TERfuywb3/v1YD3+dfvbESmIkW12X+L+/R8vz/wDLH/fp7ov8P3/79QAx0Xbu/wBqmzbt+3b8n9+nPM397+Km/wBz5v4qAGI7b0/jT+5VR3i81/m3vvqxMku/5m+Td9+h3ihfb9x/7lAFd3ldf9U3y/d+Wnxp/qd0v/AKek3z/NuRv9uoXmWZ9vmq7t91P46CyxMmxfl+RP79V97b3+X5N2xf9uotly8qRyxfI7f98VLM8u/bFKuxPk2fx0AL8yXD7VXYtQptml8113/N/BUs1nLNF5Tsv+/TX835IlZX2/J8n8VQA55mttvzb0+/VdEV33Mvk7v4Hohdtm5rNkdPk3v/AAU/fvV22733bGqwK81gqJ8suzyvvb6iuZovPRlZkRPkapdjIqbW+f8AuVE7qny/+h/w0ASokUzbl3b1/v8A8dD/ACL/AKrY/wDfpm+eZ3/er/wOn7/m2/x/3KgsrwvsV5fmpm9kR2b+Onu7fdZvkT7uyq8yb/3XzfN8/wAlAETu0KIzLvRv46sPcqiuqr/F9/dVeaFUVF3Nvo2Kn3vkdmqwHfMj+aq/P/fqvN+5geVl2Ju/36sOkWx/m3vu/wC+qzb+ZoZU/uSttVKgoqW3npO8vms+9qtw2bPOjMyu/wDDVqGFoUTcv3f40of597btjf3HoAbNN5z/AC7t9MvLZUneWWXen+xUsKbP9v5qrzf8fDtu+f8AioAfsaZX3Mv/AACotm/Z8nyLRv8A4t29NvzUx3+X5d2/d8v+wtAA/wDpOxt2z5vuVFv8l9vzb2qX7GqTorS/J/sVX2b7x2Vf91NtAFeHcivFu3urffp6M219zfP/AHEpyJ8krbf++6ie5ZH27fk2/K9ABv3xO330iemJMr70/vL/AAVNM6pA/mqqJtqoj7LVrmVltool+Z6DanD2jsPT51dVX50+SvF/jT+0PY/DeV9M0xoNS1WdfliRv9V/t1wnx7/ai/0p/D3g5l2RNsvL7d/H/cr5envGub2WWSVpridt7TP870H6PknDkqn72v8ACT694k1PxVq0uq6veNeXb/OvzfJF/sJWTv3vK3zbN38dPuZvk+WL+L7m6qH7359zfPu+Xf8AwVZ+rUqcKMOSA77Ts/u/LTHvN6Oir87v/A1M3/vXb7jr/HTd7Ij7W2b/AOCg6YjptvyO3/Aaa+19jKzb933HpifJEm3d838aL9yhN73D7vkdV+/QIHfZ5v8A32qOtRTJs2btu96Hm2b1VWT5tu96Ym3btl/j+7UAMm/fRbVXen+w1N3skqLub5fvPQ7/AH1VdnzfwVUm+dEXb8m7ez0pHHV+E1U+SJ/K+RKxbnUmeXd/yyqwl5L5X8O/+Gsq8sPORPm/74rM/NcyxMoVOUZ9pluHRfMbZurQs7loZXVdzv8AxJurEmSW2t/KatNN3yS/+OVlKJ5WGqc8jsNB1j7HdfxbG/grqptSie3l+6j15bZv8zt8399fmr017OK80GK+iX76/wDj1ccol4mPKZ81yyb/ACt29G/gqxZ69Zw/69PJ3r/BWf52+X5dvlbfmRP4qxLyH97LB9zZ89XE8SR3Fz4ngsNO8+Bl+9/A3368917xJeak+77jt/B/cqpqU2xtu7etUnuVeLay/I3+1W8YnNIRIbm52Lu+f+JEar39g3KMm6Bvu/f/AL9Glaq2m3Hmsu9P/Qa0NV8Ty3kDrEq+b/crblMTCudEa2ieXazvWfsW22fNsp2paxfTJ5W5di/erFmvGhfd/tf3q2jEiUjSS5WHY38G6rHnRTROrMu+uSmvJUZ1Vl/2dlSw6rPDs3L/AMDquU5uY27zR/Oidl27/wC/WU+myIlaVnrHnfK23fuq295E+xV2/IvyPWhJz6Q/L91v+B0fPDv+XZ/sPWtNCr/xL96q95Ztt/idP79AFFJvtKOrM1PT5HdttH2ZoZd21kT+LZSTOyJ8v30/goIJEm+Ta3yf8BqdId6fLu3/AN+s95tj/N8n92tazf8Avbkf+5uoLKmyW2bd82+jezsi7VrVuYV2bW+f/cqlcw/Zk/2H+ff/ALVAEKbd/wAv/jlTJct91v8AviiFN6Iyt9/56sfZl2vt27P/AECgsejq6blVt6U7fs+8jVBsaFvmVtn9ykS53/eVnoAn+0N/n79SI7Pvb7nzffqLzvk/+xpyPsf5m3v/ALFZyNYlubbNE+5vnVqyns183zV/vffT7laqfI33l+7/AB0z7B86S7fndvl3t8lc8jaMSxZpLCiSffTd9/8Ajr1Pwfc/aYtqt/wN68/sIZXiRf4/4USu48MQtbfd/j+ZvlriqnTE9Q0dPlT/AGPk311Fh93btrktE/2l+T/YrsLBF2o38f8AcrlNCdLZv4v/ANurHlf991YRFfZ/33Rs/wBn56ChqIyb91OT5Pu7qNnz/d/4HT/ufxfcqCyXf83zf98VNv31Cm5/++qf/sUFj0+ffuqwm10/3KrunzpuT/vinfcf5W/77oKJf4U+b5EqLe2xP4P9+j/gX/AKN/zfd+/QA9H/AIWqVHqvv2N/sVNs/h2/dagsl+bf838FP/ufN9+od7feVKf8ztu/gqwJX+T/AH6i8xU+Vlpju277tN877+37lQQOd1T721EqJ/kb5ae/3/u1C7/JtVt7/wCxVgRP/wAC+T+CqMz7967f916szPv3/wDjz1UuZlhV933KCTKv/wCP5vk/3q4zxhbLf2aSxLveL7u+urv3R/4fmrlNbuWeJ1Vf++K1A5fQbyK5/wBGnb96v3oX+5tqvrdmyPutv9Vurl9Ytp/tTzwStC8X9yr1t4k+02u2eVXf+5/GrUAaUOsNZxbZW3/3nStOz8SNDKkTNv3t9yuEm+2QztLu+f8Aubab/aX3G2qjp/GlaxMT1V9bVFTdu8mszUvEkE0Tr8vm/wASbq89m8Wz7dvm/wAX33XfWfNM15O7K3zOlXyknS69rGz7u7e/8CNsrlJtSa5l8pn/AIvuf36fcp52zcy7/wC/urKeGVJX2/PWkYmch0yK8qK27/Z+aqU1myM77dn+/UqTS7vm2+b/ALdTbN/yyt86fdStomBiXmlb9m1vn/26w5oZUllWXdvX+5XZTW29t38H+xVGazV/lZW3/wCxWsTKUTlNm+X/AHv79LsaFPvfe+7WleWbW0u5V+RP4Hqns2fdbfu/getonOJvb5Pm+d6Emnh+Xcuzd8tHk7/urVhEXytm1fkb770yB29pvnbcny/NUyTfc3f/ALdV97Q/N8z/AMHz1Ls3xb1+R1/74oAldFmXcq7E+/8A7dNR2hdPl/8Ai6ZCjJcfMrfN8/z0902P8srb6ColhLmXc+37/wDc3VLDf+dv3L9yq9t8+xVdd/8Afp8PySorRLsf5N9BZKl/F91lZ3Si2v8A532/Jt+7vqK5s13Iy7t+7+Oq77rZtv3N33aCJF3zvOlfcv3vvPVhIf8AZ2PVS2T5/vL/ALlX0SLbt2tvX7jpQMpzTeS3+q+T+4i0fY1v0+T5N33t9WHdn2fxv/sU+23J91f+APUAY8Ns1szq25N61KnySptXZ/efd9+t17BfKSX7/wA3zVm6rZtDdIqq3y/wUGfKM87yX/ubvu1Yh+eLf/s/LWX9s+0y7lXZtb79X9Nfe8u35Pm/joLiWLZPO/dN89Oh2ws8cv3Ldv4Kb9xtu75/92rE0MSXCMqtv/if+CoNomxYTSpeOzfclVHWrXiRPO+yXKqyOvyb0qvpr+dFbs3zp/cT+Or1+m+LZ/wNd9ZAeeeLbBba6+0xbvs+7Z/wKqWm7fKf+N92+uq1KFdStbiD5k/j+euX0pPnuP8Alim6tSOU6bQYd7v5u35l+X5fu11TvstbeDd8ifIqJXP6DCqIm7dN8ny/L8lbD/6hFi272b5d9c59hkFLnqh5zJvZfvL/AB1Ytpp0ZG3Nv21n/uN7r82zdv37ato/3N3393yolWfqkPhNCGaJ5Ull+Tb/AMtUr1XwB8ePEPgO6RoLyS80/cn+iTN8+yvHfO85Hbd+9T+CrSPs+8293+7QRVwdLER5akT9EPhj+0h4c+IUCWzTrYXv8SP8jp/wCvU4YYnglaBt6O3+t/v1+VkNzslRvNkhdPnV4m2Oj17n8K/2nNa8EyxWeq3LXmn/AHPOf760+U/Osw4alHmqUD7o+bc67W2UyGb/AEX+H5G/u1y/gb4naH4/0uK5068jeVl+ZP71db/qXdW+/WZ8BUw06MuWYTPs2NT9/kz7tvz1FMnnRRfPsffvp8M2xvm+SpOUl+595V2PTrb5Pu/PFQnyWr/K2xqbCn+gbvm2UAW0+eJ9q/xfLTkRfkVvuO336rwu3kS/M1WEdblImbc7/wDLXZQBNeQrNavt+d4pfuf3adv86Dd/cplyipZuy/cZvuUJtdYvm305APhdv71WIZv9HVZf73yPUSbn+X77v/cqWZP3SL8tZgW02vB8y73odFT5v42X76NTE2+R5X3HpiJsXdu3pVkFhEX7zfc/9mqZNz/NtVKqffVN33N33Eqwj7Jdq7tn+9QBLvlhT5dvmpUyI00T/LsqHfvZ1X+Ftnz0/wC5+9l3f8AoAejr86t9/wDhSpYU2Tyq2512fcqu/wDx8Ju/1T/wfx1Y/wBTvZfnf/eqCQSbZvVvk/36bN/r0n3Nv+5s/vVKjr8/7qj+FFVfkqwIUeJJ9u3592xXSrb7difNs+aq8ybNn/fG9Ksb18hF/gRqCB+zf5u75NjVKnyL8vzuzVD8rrudt+7+Ol+ZPm/joAldN7u38b/wU/5du35fvfNTnm3xJt+T5v46ERfvfNs3UANd1RHVV+T+KjYyRbtvzv8Ad/3aZs2b23b3qVHXyv8Anin8VADUmV4vu7H/AL9WkTyVT/ZqKFGhb5afMjeb/sNQAxEZN+3+Jt7b6sO7bE+7vqvNN8nzf3vv1Y+4/wAu53T+/QAzzm/55f8AA6e7/Lub+9TN+/5duyn7FRNv9/8AjoIH72+TdFTJvnip6bd/z1X2b96/32oLLX8O3b8jUzy2k4+4ytu3JSo/z/M3yLQj/d/g3VADEffEjS/fqWX7tRTOuzb/ALX/AHxUv3PlqyBuzfLuX5NlOd6V/wBy/wB6mJud3+X/AL7qAJdmxn20fx7fm2UxE2N96n7Gf/7CrAPuLt2/xUxEXd8zLs/uUP8Ax/x/NT0fe3/s9AETwq+xf491Dw/c+aoZnlSV2/gq8ifKjVAEKQskrsq/xVL/AHvl/i/ipr/3Vanom/73z0coB5OymOn+XqVH+5Td/wAj0DHJtShH+/upr7tnyUJ/B/eqxDkem7/++6duWmv9/atABv3/AMVCfcpifPT/AJU+WgA/j/uUeTvb71O+Z0piL/tLv/2qAH7F3JRRs+enquKAMebc7U/7mz+5TN/zP83yf7dPhmXZ/F/wOvQMgf8AfPt/vfx1Y+byv4Xemb9/3f8AxyovtMSfLu/77oAZM8uxVVfk/iSj7mzd9zdVhEZ9n8D1XuZrnyUWCKN33fx1BZL99l+b/e309El3Pu27N3y0y2dP4mohdk/e7t67v42oAN++V/8Alsn9+n74k3yt8lMd1837y70+8iVz/jDxnB4YtUb5nu522RRbfkoA6BJorlfNilWaL++lP2NMyKv3P4nSszQbD7BpaTtcr/pH73Yn3Fb/AGK0UmXftV1/4BQAkyLCu3bvT/baiGFX3tt2f7lNSFZn3bt+z5NlO8v/AGv4v7tADUtv3u7b/u055pNrr8vzfd2NSu7J8rMz/wB2oYfLvHlX5URPvOlAD3RniRJW/wCAU5IWTf8Ad2bqN8qI/n7fl+RaNjTJ5v8ABuoAbNc+T83lfxfLR5P2mJN3yfPUU2qqkvkKu90/uU53aZE+XyX3f3qAK/8AY9tZzuzKzvL96i2s4kXyombZVj+L+J0p6J8+77j0AM2KiotDp9xV3PT97b/uLsqFE+d/vf7O+gB8PyNu8r5/9uot+z/lrv3fwU7zm+9K3yfw0/8A10W1Yvk3fNQURbP4lipn2VvM+9R9mldNytsTd81SpthR2ZvkX/x6gAh2pv3ffWmvCz/N/BTPlmZP43p+xfvN9+rAY773RqfC/wC63SrseooUbem/7+6p3hZ97N8iI38FAFWa8gh+Vvv7aN+/Z/fejez/AL2Jdn91/wDZo+X+Jv3tQA5933dv/fdROmzYnlb3T/ap7urr+6Zpt33n20xNyb97fP8Aw0AP/wBrbs/g+dqheGKb+GJ/m/u/comTfLE27Yn8VCJvuHl3KkX8CUAN85UuE2rviX5GqFEX528pfvffSrCIyK67t6M2/fT/AOD/AG6AK77t6fN87/7VMebZLtVfk3fN8tPR2muH3bd7/dRFp77UZPmoLDY2z5W/4BVTzlhXd9ypbnb5Xyt9+q720UMX8T3Dfx7vkoAfCk7753ZdjN8v+1VSbzfNeJWX73zVYeHen3t7/wDjlNf9z8u5d6UAM86JG2yRb5f4dlRfxvKy79jfcp3zeVuZfv8A3aN/zJ/AlADXTzpfu/OjUP8AI33ac/zvu3bN/wDc/gpjpsld/NZ6CxURUb7jf8DamPt/hX56LlG8rcv7l91RPDK+xVZUdvvUAROkCP8A3/4PvVCn76BGZW+Rv460E8jc+5VR0+X5Kz3ul3RRN9xqAJYfki3NE29/k31X2b9+1Vd1/wDHKmd22/xfM2xUqHeyb2Zf+AVBQ93/ALy1E/8Ad8ren8L0P5r7N33P49lMuZlREWJdn96gB7vvV9y+TvX5dn8NZ+labLYW+6dvtNw7fM+6rU3mvOnzKmymu/zu38H8NAB9m3q7N8ifxJTLlNiKq/JT/v8A+t+REof53+9v/wBirAh87yfNb+BF+5Vfzvni/e7E/v0+b597L9/dTNiwxRLtXYvz/cqAH/KkT7qY7q7J8ny7fuU2ZP8AWt/BUN/eQaVYS319KsNlEu9nf5Ks1pU51HZEWt3ltpum3F5dt5NvF/G7V8ZfHj9pC88Z3txoPhyeS20q3/dT3aN88v8AsJ/8XVH9or9oS8+IV5caRos7WehRN80qNs82vEJkW2RFWJkTb9z+Cg/WcgyCNP8AfV/iGO8XyKvyRbqimeL7y/O6/wAe6mTPs2L8vlbvm3/wVXd9/wAy7fl/j20H6RCPJoPuXkdfn/74qF5lT/lk1CJv2Mu13bf9+m+cryoy/c+6zvQUM2LbQJ/t/doRGdd2/wC/97fTJnXzXibzUfd83+3T0+T7zfJt+5QWCP5O9f7/AMi7G+7THm3vuXckv8VN3skr/dTf/fo++8Xm7fN/v0ASv5qfeZv99KqbPlRlXZ/ed/7tP2b98e5t+7+Oh/klRm/3NlQQV9m9vl+7/DVR/uy/N/y1+5Vub5E3KzbKqTbfk+b/AL4oOar8I1P721tlEyKlwjQfcei23Ou377f36m87Y6K0W90rI/J84/ilO8hV23M3ybfvpU1tbKjbVZdlMmvPmdZV2I61Ue8/euyt8j/dSnynzkZzgbaWfk/uv42/j210uiaw1noL6fKy7N3977tcel+qWqL9zf8AeqKHUleX73z/AOxUSpm8sTKZ0qaxFZyv5vyJ/t03+2Inbd/B/DXL395vX5mXzX/2f/H6qPeLDdfuvvv8i1Pszj5ixqV5A97K27f/ALj1nw3MSf8AxdMv0im/fxN9771Z8yfc2s33flrWMTGUjTe5Z4vvMn935qrvcvs2/wC1v+9Wb5zJF+9+5/u1Wmud/wAv/jlbmPMa32lpvmasm5hV2dlbZub7+6j7Syb1b5/m+VKrzXO93+b/AHarlMZSG+T8j/L8n9/7lV0TZv8AN/773VL529U83/xyq9yn73atWZFu2fZ9373+3V37Y21GWVdn8VYnzP8ALu/ip/2nYm35dlBnzG6l4rrtX5Pn+arH2xvNT/drnYbnen+2tWvO3snzfLRyl8xvQ3K7Pu/71OdILldu75G+9vrCebe3+5VhJtn3f4v46kvmNV9NX5Jdy73++j1XS2lRnVVZP+AVEmpNv+82+pv7V87eu35H+f71Ay7Ckv2dF+b5v7/z7aJrZf4fnfd829qrpf722q33P4Epz3OzZt//AG6ABIWfeq/P/dRP79P3sm3zV+darvcyo6bV/i+/T4ZvOlfcuz/YoLLH2nfvb5v9+ofl3bn3fIv8FWEtvtOxl++v/j9P+x/K+5vuN/HUFEVsiu25fnSpUTfdOzL8lROkqbNrf7dG9k3tUFlrf5O/d/E3/fNbOm2G9N38G35f77VmWyK6I339ldno+mxTWqNs/i++/wDDXLUkdkCbRNKV3Tb/AMCd1rtNKsFRU+X5PuLvqlYabsldlrqtKs18rcq1xyNzb0SFkiRdv3fu11FmmxdtY9mi7k3LXRW0P/jlSUXoU3r8332qXZ8nzffT+Ci23fxff/3qtony/KtZAUdnz0/ZvTbu/wDHalRPnqwn/j9BZV+5/tvUqQt/F/3wlWPJ30fOny7dn+/UFlfZs/h/8epv3Eq08P3PlpmzZ81WUVU+R/vbKds/vfJUzws9MSHY33vuVADN/wD3xRD8n3W/hofa/wB35/7uyj/aX+Ogsfvb5P3v/AKlR2f5d3/A6r76N/zP/foAmd2f723/AIBQj1CiNt/uf7D1Mm7+Bfk3fx1ZAP8A73z1XcfcfdVvY2/fVZ0f+Fvk/v0AUpv4/wC4tZ9zuf7tasybP4f4qz5oV+9/HQScrqr7/lXdvaufm0qeb73zo/3USuzv7Znd22/J/crBe5aF9rf8BrUDj7/w3LtZvK875v4/ubq4rUvB8qXEtzbKybfvJXqt/rEDtt3f7Gysq5uVhl+VV2JQB5nYaq0LeVOknyfJ93/x+o79IHR1iVUT+Guj8Q2dnM7sqrv/ANv5K5GZPsz7onbf/t1rEgzb+wlhVPm3u39ys/7S1s/71m/2a1ft+/f5u5/m+aq81mty25fk3LW0TIittVXei/f2/wAaVYe5WaL5t3+zWDc2EsO9lb7n/fdH2ln2L/wPY/8AHWpBsfw/+yOtP+X/AIH/AH6zEv2ferN/33UzvK8X8Kbf4EWrILELqkr7v4Gqw9tvbdu2f3vlrMe5V327ld6upc796rQZ8pSvIW2orbU2/wAdYV5bfO/zf8DrrZoftMH3V2L/AB/3a5+5+T7vzturoOaUTKeH5/l+f/boSb7it8j/AO3V2bb/AMD/AInT+KqmyL/a2I1WZDUmV12/Nv8A771Y85UXdtbev9yq72zbE+b5Nv8ABQ8MvyLu+R2/joAtPuff8v3vvIlPR23eUq7Krp8mxdu//Yqx9+Xav33+9QBLDNElxub5N33Uq3MjO+5YG2bfmR2+7VQwtt3bm2bvld1q3Z3LJKm3b8tADNnzP5qMibf46q3MKzL95q0rxPuMv8f9/wDjqrbfJvZV/wDHqAGJtRUVovnRfuJVu22/J97f/sVXd4kVPl/3kSq9zcs7P/c/uJQBqzOsyp8rf7VMhSLd8u5H/gqrbO27buZH/v1eh2/PuZv+AVBRpW0P+j7f4/4UqvqVhKlxLKy732/fT79WLB4kZP3Tf76VpX9n51nug2oit992qAPN3Rra6eKX5FerabUlX73/AANq0Lm23u8vy/J/s0xLZnV9sXyp/Htqw5eUmdN8Ty7a0rZN9m7K3zJ913rPR/OiTdu+WtO2m86BG8r77fNUFljQZmmskib5H+Z1dF+TZWmnzxRRbfvK+16zNKm8md4pdvyN/wCPVqwp/obrL9zd81ZFnOzfJcSqybE/vu336wbO2/4mkvyNsf7rvWhrG6F32tsRGfYj/wBytPRLBZkt51XZv/gf+CgulT55F3TYVhieVVbf9zZS3n+tlXdvRP4Knv3VGRf41b5tlVXRfkb+P79QfqOS4T2NPnBN0K/L/e++/wDBUu/e25WZ9rfNUUM3nbN2373ypUu9Uifcuze3zVZ9bElhfZZ7m27t3ypVqF96bvm3K39371VU3eV/D8rVNs+T/W703VqblhJmfZ/f3fNV1LnyWf8Aer96s99ux1b+D7yVbTyvK27fu/P/AL1BR2Hg/wAZ6v4SvP7Q0W5a2RW+aLb8jV9e/Bn9pzTPHKW+n6vF9j1Pb9x2/wDQP7y18LwzbETbL5KfxI/3HrQtvNR93mtCyfPE6NsdP9usjxMxyihjaWnxH6pfLNbxSr86P92VKE3Pbuq/fRvv/wB+vkL4FftOXOgtaaL4ol+027bEiu3b73+//tV9d2d5barZJeWMqzRM29aUj8ZzLLa2BqWkS21z9jldW+fe1P2ffX+NaHff838dCbfn2Mu/+KszwyVPuP8AeSnwpsg2r9/d/BTLb+P5v++6lttvlP5X3N1QBYR/3SbW+RG+5T3h8mWJt2yj76P/AH6YiM8qL9z5d9WAOjJPF8yv81TTTMlwisvz7qH/ANb823Y1WPluWdWXe6t99KggldFfZ83/AHxQ6bNm75Kid9kTr/AjfLUrurwI23+KrAe8KvEn+9TkRXfau5/7r02F1eL/AIFTk3ebv+/QBNNuhn+Zdj/3EqVPvyq38S1FviuW+bcjJTk3JKm1tm3/AGaAHwpviTzfkdW+anp5qSuqr/F996cjrv8A9h6WZ9/zbv4vv1ADkm87f8y/LUqOu/b8tRP86/738dPf57d12/Orf3askETer7f4W+anO8HyMstV4bZkledvnRvuojVNCipLtXclAFj5fNTazf7lS71eWq6I3z7f46lTam92/vfNQQP+Z2bc2zbUsL/cX+Dd81Nfc6f+yUb/AJE3Ls/u0AMufuPtqxCn8S/cf+/UUzq8TxN86f36sQv/AMstu9P79ABv2Svt/wCBf3KHffborr8/+xTPuS/Ku+pflfYv8dADUdP4V/77qV0ZJdyrvT+JKrptRX/3vv1Yd5U/ioAH+5vVmf8A2KZ5y7trfwvR9z5d3zu3y7P4KbDt3fd+egBzp8nytsp+xvkZW+R6ET+Lb89EKNCz7mXc7b9lAAn93/aqV/v/ACfJRs+f/wBkpflR/wC+9BAwffenO+zZUSPs+Xd/33/DT2dfN2/w7vv1AEtz/DtVf9+mIjPv/gp7/Psbbv8A7tRfKkr/ANx6sssb9lMR22vT0fYny0zfv/i+aggH/vbfl3fwUx3+Sn7/AJk+b5Kfs2bv40oLK7vvR/4/mpyJ/db5v9upkdX+XbTKCB6O38VCIz/K38ND/I1O3s3/AMXQA3f83zL8607fvpv8H3qY+75Pm2VAD0+9/sU7Z8yUE4lX/aoR91WA9mxTB996Pvt92ibd/DQAfMn3fnpv8H3al/gpmygBqbvn3f3qdvX5qPm3f36a/wAiPuoAdso3/wAO2no6v/FTNm+gDK8lZmRl3Jt/go3xJLtX+Cnpt2vuWhLZdnzfJ/er0DIN/k/MtDurv/D/AL9O8mKb+L7n8dK7xOv8OygCN03t/rd9N+0xeai7f4qlSGL5P7/9+n+TE6Oqp86NUAG+D5Nqq/zfwUO7eVtVV2I1V3dfK3KvnbW/gqxM6pv2/f8A7iUFlfYqO7N8j7q4/wCIv2NL/Qraef8AevO8q27/AMVdm/75k2/On+xXgPxO8Pa14k8bxag262SKXYv+xFUFRPY7OaezVLPyN6b9+9/4a3U2wxbfv/3q5jwfc3n2WK21P59n3Zf42/366r7m/b/3xQEhs0Py7l+R/wC5SfN5W1vkf/bpsyK/+/R5O+JFZfn/ANurJJU2/P8ANvqokMVnvZW+9956bs2b93yJVh7bzok2rvT+KgA+0/uk/jej7T8qKu6nP+5RFX+D71P+X+Fd+771AFR02fv1ZXT/AGFqb5UZJW3b91SujfIv3Ef+Cq9yizSoqt9xvmoAJpt8Xy/Jsb+CpdjbEWXb/s03yVdPl+5/cqH5vN82Vf8AdSgB7v8AO+37lH3/AOKh4ZXfdt2J/FUX+p/1v/faUAOd2Rdm5f7+zbTbna8r+VuRP9inQ7fK3L/e+5TUtlml3NKyIv8ABQUQ/N8+5m/2at/Ii/M29P4ai2fK7N/A/wAu+jzt8r7vnRv4EX7lADPObdtiibZ/fp6f9Nfv1L9pVG2rE3+1TJpvubd2/wDuUANTb/D86bv7tQ/vftCLF9yptnyIv3Pm+aj7S3zqvyfNQATfIu3ds/2KY7rDbv5Xzu/+zTPl3/xO+6j5tm1m/wB6gCL5vvfx0932L/sUb1/h+d/7iVK+1Ffdt/vrQBXeGXam5dif7dEyL5u77m37qUO6zOjeU3yN/epiI3ztKv8AF9/bQWKn3k3f8C2U54Wml+Zl2P8AdfdUT/PL8qt8v3n30y88qF3VWbe33negCL9+mzyovv8A8b0yG2+zQStP86ebT5oW+yrFuV5X/g3UzYthEi/x/wBzdQAQvFCnzN8/+3TLl1m2feeL/Yp6Q/K8rLvf+J3+4lDvsi3bd/zffegAm/coixff/wBuq80yo/8AclenvMvn7fmmf/Yod5Ul27V+79+gCF/nX91/wJHp7vsifavyP9191G9Xf5V3u1RPCyI7Myu/8NADHSV9krff3fMn96mPNvl/3P8AaoSaXzXX5fKShJvszvuZXb+H5aCxtyV+dml+SnTPvVNvzp/fqLZ+62tt+b71RJ8n7pWZE3fNQA5/KuXTb/F/HT7mHZEm6L5Eb5aZv/epuVdn8Kf7VP2Tu25pV/v1BRF9p2S/L/wJ6Y7t8n+98ybaY82zfupqI6fMys9WAP8A3m3fJTE2+azeVv2f36e6fun83cibv46ruk77PKb5N3zf7dQA7fK8v3V2PTHhbzfKb/fp7vsdP9n+Cok3ee7fLs/v1YB8z/Lu+RaZsZ1fbQ9zL5u1Pkiod1/1TL8n9+gBrv8A6O/zb3T+5TH+Rflb5v7lPf8A1W1f++6Eh3yoqrvmagsZMm+JJWbybeJd8rv9xK+J/wBpn4/S+PNZl8NaHcsmhWTbJ5YW/wBb/sJXe/tb/Hj+zYn8D6Hcskr/APH9cQ/8sq+QndYWeJV2b/7n8NB+pcPZJH3a9b5DbmaKFEWL5ET++u+qj7n3/KyO7fc3b6HffF/sbvm31FvXzU+Zdv8AsUH6jGFgm2u3ysyJULuyLuZfnZvlR6fsiTey/J/efd/7JUTo3m7W/i/j3UFDJvu/dWZP4U/god1dN3lfPu+4lGz96kX8aL9yjYuz7vzbaCwRF/haot7bdrfJ83y7KTeqb1Zf+BpSo67PutsVqCBk3+tRdu9G/uU9EVLhGVWT5tj0O6vsVV+fd/e+7UP3In3bvmb5k/v1AD3RU3sy+S+7+Cq7v/pCfLvdPuo9WH+f7u5N/wDA9VHm2Sp/A/8Ac/joJkPmh85W2y7EqpM/ku/lbdm2pt7Iif7f8b1Xm3+V977v3XoOar8JDDcy2yP/AHH/AIHqZ7lX2srLsqu/zp8tVHdoYt3zb/4aD8rzmMvali8Te6bdz7lqpCkv+qba+37v9+ltrmB1ddvzt95N1O87YyfwJu/g+/QfMmgkO+L5l/4A9M+zeTdOrrVf7S0MX8OxW+5uqZ7xXV2b50/i+aggJoYt25vubf8Avmsq5hV2/i2f+hVde8V1dpfufwp/G9ZM14rs67WfbQLlL0Lxf8tV2JVd7NXVGiWXY/8AtVClyu75lZ9/3d9TJqUH3fmTb/49VmMiu9n/AA7fn/uUxLCX+JV2fw1b+2Qb922q814u113VZjymTNbb9/zVTeFki2qnyf7Faj3Pzp83/A6pXjt8/wB3e/8AGlUc0jPdNmz+D+9UW9k+638VWHf5v7/+3UOz/e/2vmqzAEdtnzbarv8A99pQ/wDuts/hpuxXb/boILFs7fPUr/Psb+Barp9z/wCIqwn+9v20DiPd/Jqx9z5l+5/FTE2o25lX5qlRN7puSoKDf8n8X3f++abv2feX5Kcjsn3Yvv8A8dPT727b89SajEm2Mm35KvpebPlb79QJC27/AFTVbhtvOb+LZQbEtnMrp8zbNv3nqdEV97K2x6W203zp/lXY/wDcSrCWbJEm7/gVZyKHo8Vt95mT/wBnoTVfk27vk+4vy1UvIZd3zKz/AN6q6fJF97/YqSzQeZfnVd1V383Ztb53/v01Jv4d33qs/wAH3V30ALpt5/pG3zf9ivU/CSRXlm+5Vd1+67/x15PsZ9m1fn/2Pv16X4MvJ0i27l2J8mzb9yuaodkD0XTYV8hFrV0pFhnddv8A9jVLRH8l33bt7VtpCryuysr/ADfcSuM6TdsN3yKvz72rpbb51+Wuf03/AFSKv/fddBZvUAXUTf8ALt3pVu22bf8A2Soof722rG9X27ayLD7N8/yrsqXYm37v/fFSw/P97/gNPwv9+gsr7PkqxDbb/wCP5/8Abp6JVhNu3dt+agoovDsWonT+H+D+5Wh/vLUTw/xbfv0AUXtvufL/AN8UeSyJ91krQeHZvbdUTp8rru+7/fqCzPS22f77UIjbXq79m+X/AHaNjfOy/coApOnyvv276Y8KoqNu+T/Yq9s+b5ad5NAFJ0X7v36en3PutVjZ8n8Oyj7nzVZBXf5/l+49QvD9xt2yr1Dpv/8Ai6AM94V/5at8/wDfrPuU+T5l2f7FbU0P8X31rHuYf7vyP/En92gk5fUt3zqu5N/3nSuK1WaXzX3K1eh6lteB/wC8tc1Noktzvaf54nagDzy5eXfubd977lZV/qstts+WvSLnRFSB923f9xdi1j3mgxO3+qV/l+ZK1A88fUv3SRMy1j3k32nftbY+6vQ7zw3BN92L/vusC/8ADEHzwKrfe376sDz68fe235k/3F/jqFLlk2M3zulddf8Ahj7iqyolYN5prJv27n2NWsZESiZk1z52/wDg+as25Rpoty/Oyt99K0Ly2l2uy7f++az3Rt23+Na3iYyiZ95DPbfdZnRKhh1VoXTzd3+y6VemdUi2tuRn/jeqdzYK/wA339n9ytDmkbSXMEy7d2yVP46ltrmW2/1rb/7u/wCSuZ86Wz+4v8PzI9adhqUV5Enm/PL/ALdakG6lzvfz1+47fx1Vv4Vud7bf97/aquk2yL5fkRm+apUm/hbd5X8Wz+KgPjMS8m2SpuX5Kj87Yz/7X3a1L+Fdu3bsT+J3rFmfyZdrVsYyiO+2N87bfm/v/wB2l+3sj7v4/wDbpiPR5O9EX7lUZFhLnzkf++n/AI9TkvPOf/c/9Dptsio6K3975vmq6iR+bLuZdjfwVIF22m3ptZqiudNlhTzYvubvl+ajesMu3cv9xau21552+Jl+R/u0ANttrwIrJJ5qfx1UfdDK6+bsSpZka2uNq/ces/Upt6o27Z/eqAHzXKwon3d+6orm5bd/cql52zf/AB7aRE85fmarFzF6G/b722tD7Y2/90q7/wDbrB3yvsVfn2f3K0If4PmX7vzb6gZt6VNv/h+//tV1ELrc6XcRbm83b+6R64ywdkl+ba7/AMKV0ejzK77W+9trORrEz79Fhd23fIyq7JR5Pz+bt+R1+V0aq+pbra32vt+983+1WhZo02mp5q/vV/v/ACUwKnk/ZoHZv71NsHb7n8e+rt/DvsP3q/Orb9lZlm621xt/gfZQWXkdkv3+Zfmb79dLbXP7iVmX5v8Abrl/O2Xm5f7339vz1u2dyv2W4/g21kETn9Vs2mvNzbXR22bHres0Wwt0Xb/FRDbLMiS7tlS6k7Qrt2sifw1B9JleGjVqlK5f59zr/FUO/fv+b56kmRdqfe+X59iNVb5diN8sLu3zIlB+qUYRhAtw/wB5f9b/AA76IU2RbW/vfcSq8MLeb/cR/kZP7tWk2o/zLvf/AG6s6YgjsiP/ALP8FWE27PmVXdfvU3yV+fauxHb5t7U5HV1+X7/9ytTpJkdPN+Zd+5fl+WrHzPL9350+7USOrokTL/wOnbGtot3m7/m/4BQWWP8AXfuvK+T+/wD3al2L5sW5m8rzf4Kro6vI7Mrbduxtjfdp/wBxdy0Fmwjqlwjbvvt8r7fu17b8BP2ir74b6lb6fq87TaPK2xXf/ll/9jXgsL/J/tpVizud7bVX5P7n+1QeVjsDSx1LknE/U/R9YsfEml/2hp8/nRN95E/hq2n332V8G/AT4633wu1m3sbyWWbRJZdiu7f8e+7+D/dr7v03UrPW7BNTsZVe3l+8m77jVgfiebZTVy+rZ/CWNjPFt+41WIX86Ldu+7/BTfleBJd3+9TIX2Onyr9/7lTynzpbmTZE7bvvfeqX/XRJtZdi1FNu8p1/j3UWe19/m/Oj/c2fw0gLHnf6Pu/utQnyTo23ejtv+T+GmQzM6fL8+35ESpYZmmgeJfnlRvl+WoAsTQq+xl2v81N85UR/l+61HnfundW+f+JKsQw/unZdv+1vqyAuYWTY330f+NP4KdDt81F/jb+5/DTbb/VOrfO+7+OhIW/1q/7jbKAJXtm+1ReU2ypUd3bay/PTUm33W+nOivLu/wBrZvqAJnRtvy/fp2yKa3+9sf8Aip+zertv+633Kro/yv8AL/F/A1AFhPkXazfxffSnom932/J/v0xH86L7u9F/j21L/c2/xNVkjURtnzbvl/go/geX/wAcqWF/ndt33Wofa8Tq3yebQAI6Om5alhTekv8AHv8A/HKrwps3ru+SrCPs+VW2J/sUACI33fm/36ejq/8AD/F9+jf5NwjK1PRNiO21vn+9QQQomyV1X+NqsbF2/N/e+aovO+erafOn3f4qAIX2/P8Ae+98tCP9/wC98jU9EX7sr/O7fwUxEXdKtOQFv5fn3ff/APQqZbIu1/NX/vumo+9E+Zvkaj78u3/0CswJUT7/AM3zr916PJ2Ju2/PQm11+b76U/5UR9rf991YEMKff/uf7dPRG/4HRDtfeu7+KhId7p83yVAA7s6oyr/FT0m/56/3qZv8mV1b7lCf6r/boAldPn+7vT+4lRJDv+X7ibqlSb7lNT+8v96gB3zbE2/fShE+/wD36E3f7iU9Hb5/mX5qIgP/AIdtM8ldn9z/AG6E3Ov3ae/z7v8A0CgCF0V02t89TJt+7THh2f7lPTb96rIGOn91fkomTfu+ZUepd6uvy/epv8PzUACfIn3t9O3LUSJsZ93z76l+5/DQA+ovvvt/u0/7iUnze9ADdi/wrTvuU2F2+fd/3xUqUAMT5N/9+nt9ymO/yt97bRv+Tc1UAI/y/eo3q/y/3fvUfN/wHdR5Kv8AN/HQA7d/d203/eWhE2fep/y1IDHhVNirQnyb6f8AfSj+D7tWMz7mZUVFWPfu/j/u0x0+TarfPv8Am+al+Xyv9ukhm/h2/wDA67TEfDDsRKHT7i7V/wCB1Knz7G/j/wB6q8Nyju+5WR0bZ89QBM8MT/dqHfKk8S7dif36m+Xa/wA1Meb915u7f83zUFhNCzxP91P9uok/3vnpz+bM3ytsT71CQ/3paABHVN/zLv8A7lZupabBeQJHK38W/elWpk2SvKzfJ/sU/Z53+spcoGPpWjq7M0vzurfLsat2bciPtb5N1RW0LI77fufxU9El3fN9zd9+pAIdr/xb33VL9z7tVP8Alq+1vk3U/evz7f3zp/GlWBL5y/J5q70p73ion7r5KiTbv+63+/tp2ze/8P8AtUAPhRXuHl3fO38FG9U/hXfTEfYm3b9yoraFpotzSr97+NaAH7283dQ6ffbyv4qlR1dH2/wt81V5nbz/AL3/AACgB+/90ny0Iivt2/61vuo7UxHVP/2aY6b7pJd2zZ/HQA28SdIkVtyb/vb6clzsl+786fxvVd4ZfNdmWRE3bKsW0Ko7+UzOj/eoKHzbXVPK+T5vuUzzokfa235v7lRXMywypuX5E/8AHKLbc9w7fKkVAD5kWZ9rbvlp0PyJu/4BUT7pn/v7af5MqfeoAdvbZ8vyfN/HUTvsX7332p/nRQpuZW37vlemPteL/b3UAG9nl/2/79RO7bGZV+Td996c+3yvvfP/AHKfv8nZ5rfJ/sUAV7Z55t+5dmynp5qb2lX56c+1IpfKl+ZqbsbY7M296AGQu2xGVf8Aep+xrl/3u7yt2zfUM2pfJ/q2f/cpttNFcu7Ksqbv4HoLJf4tsCtsi+T56E8/ZullXZ/6BT/380W2D5PmplymzerSrv8A7lAB50XlfIyoj/xvVeHypml/5bOnyK9PSFUX+Hyk/jpn7pNm35P4/k/vUAHkq8u7d9yot/nS/LE33/v1LD5r7/l2fN8z1E77P9U3yUAE00Ts67ld/wC4lMmRZk2/c3P8tEMMUPzfx0b2fe3y/LQAzyV2fLP5PzVX377qXb9z+FKsTbdn3fvN9+m/ZvJWJl+/u/goLIUf7/y7Nv8AtVE7r5TtJ/eqWZ13/wANROkTum75KAIoX33m5vkiWjzt6/NFsTd996l+VInZfuNLv/3qie2ndH3Mvlbvl30AQv5D7/Kl3o/3aJkW2VPl2Ozffp7+VDF8y79v9ymIivcJ/H/coAa7r5qbW+4333omdppflX5P4qHdUfyli/4HTId2/wA3+Cgoi2b7pIv4vvb/AO5Tt7PK+5vkVqe/z79rKn+xVeGaL7u1vm+7QA/5pvN3L/HVffF56fvfkSnedLsddv3qrwwr/wDYUAP37/lVWom+T5dv+9UUPySoyy/I33YqsP8AJv3fJu+7QAz/AJ5fL8lNR1+0Pt+/tpz7UiRv4N1Me5XzXaVfkT+NF+9QWV/vy/eXZXnvx++KifCXwXLPA2/WLxdkESN89d7NeW2iade6nfSLbafaq0sru1fnV8bPiXffEvx/e6n57Pp8DP8AZYX/ALn9+g+s4eyr69X55fDE4y/v59Suru+1Of7TqF02+d3as25m3v8Axfe+XfRcvv8AvbX3f7NVHmbZ8u3Zv+Sg/cadNUlyQJZk+dNzfP8A7FV9++J1Vfk3fM/8bU95m2JE673/AL6fwVFMjbPmX5/9ig2HbNnzN/wKm7Nn3tu/+HZTvOZ1Tcy/9cUqJ3WZ3+XZKn3P9qgoHm2b5W+T+D56ieZUfbu+f+5Tk+SVN27Z/t0/+Pbt8lH+f5KAIkffvbc03+xt2UfKny/Nsb5/u07Z8r7v4/kpu/ZF8vzp/wCgVADJv49qtvqJ9qK/ysn8e+nTbniRpVXZuptykrsjKv32+Z6AJX+d03Sr/wDEVXm+Teqq0ztVjzlTzdy/Pt+Won27d3zf79AFfYryp/rP+B/x1Ud/Oi/i+b++1W/J+Xcq74v7lQ3Kb1dflhT/AGKDnqRKsL7Pm3fJ/FWffoqRfKzf99VoIn3/AJt7/wB+q8yNMjxfL83+zQfH5lhPamPsb7339v8AfqxDcxbP3v3/AO/UM0L/ADr9x6r723vtVdi0HwFehKEi38ts25tzp/DTHmaGXbu3p/Dvp6P8nzK2z+/TJpldfmX51X+9VnCUvO++rMzu9Gz5v9xfuPT5od/zfLsb++9Q/af3u7ds/wB+gz5hqbkbd8z0edv+8rJs/uUO67vmb5P9haZ8r/dl/wC+6DGQP/Gu1npjvsf5v7vyUPudXqLZsWrMQd1+Rd1V3dnX73/2dWNmxXVtzp/sVXRPl3VRjIrzfP8A3t1V9nzP97f/ABbKsOjf3vkqJ/8AaX/gdWc0iF9u3+49NTbt/iqV/nb+Km7N+/8Ag2fwbasxHQ/e+Rat7FTZuqim7cjffq2k3yo3lfO/8dQXEt/N/svTtnyP/Bv/AL9NT59m5dn/AAKpd+9H/uf3HqDcPldPutv/AL9D2zJ83zb1q3bbk2Mv3PubEqXZ86KzN96pKiV4UZ1+6yP/AHK2LO2/dPuZapbFhlSr6TLs2/L97Z89QbFuFFT+8+3+NGqbzmTY3/jj1mvN5Ko1Tw3PzJuVqgs0LlIn3/30WsrYu37qvWqk3nI/8Cbvv1A6bF+VaC+UzJrZU/exRfPu+VKYnnojt9z+9Wx5PyIzffb+Cqk0O/ev/s9BfKUoblt33vnX5/kr0DwNqS79srbE+/XnlnZtNsaJfkSu18MaPPeW/wA3yJ9/fXFVOmme2aa6zWsTL88tdFbJs+Rdr1w+iPPZ26bvniX72yu402Zpl+789ch0mxYfddf7n8FbVt9z5f7/AMr1z9n99FX7n+xW7Zo3+ylZFmsj7v4au2abFqpCny7vuVoQ/e2/fT79AFtPkX73/A6l2L8m5l37v7tRJ/H81H8Xy/coKJdmz/c3fLVj/e/g+9VXf9xauw7t7/x0ACJ/wP8A26ekKuv3m3/36Pl3bfuf7lOT5/4WoLIvJ+f5V/3qHT53/v8A+7Vt/kX7v/fFMdG3J/BsX79AFTYqf79NdPkq1s+f7v36HSoAz9lCJvV2/jq35PzPTHh31ZBSRKf5P/j1Wvsy/wAO3fQ+1HT/AG/9mgCknz/7af7dDp8v3asbN7Ptpnyon+3QBV2fJ95nesm/f5nVP/H62H+dqzblGeX73z7qAOfeFfvMq1lXL+dOir9zb8uyuimhbc7fwP8Ax1S+x+TK7bV+T+5QBgXNnvVF/j3VRmsG2v8AL8ldLN87bW/irPdN7UAclc2G93/g/wBism5sG27v4P79dhNZq67f9rfWVeWe/wCXa3+5QBxVzCvyKrfJ/u1k3Ojrc+azLs3fIzo1d3NprJs+XY+7Y1Z81h8/+7/BWpJ5/f8Ah7fbv8vz7q5e88PNbN8qs6L96vU7nTd/m+b8+/7/APs1mTaPs83b86baqMpESieRXNtL8/y7P9h1rMmhlS4/+Ir03UvD0T+aq7kfb9964XWLCW2neL76K330rqjI5pRMF3+XYzf98VXfckqNu3/7FX5rNk3sq/Iv9yq2/wCX5f466OY5pRLEOpb32/c+artteb/N+b5KxHRXl+Xd/wB809Lln+VW+7/crQOY20vP4Vb739+szUoftO/b9z+H+5TEuV+ddv3/ALmz79Pe5V9n9z+JKsxkZk3yfxbHo+0sn3t3yf36mvE/i21U2L/uf7b1ZkW0vPuM33N3360PObb8nz/7dZNsjPvX761rWEyo6Kyts/hf+7QBEjtM21vv1fTb97fVV4f3vyqrpv8Av1Yh2ou2gDYfb5SfNvRf4/4Kx5oW8jbt+f8A2/7laFttSLarfe+6lV5vnaXb99KAMxIVSLd8yOn9+pk27U+bZTE+SV4v4KE/jT+P+FKAIf7jL8nzf8Dq8ib/AOH+L+Nqrpt/36lh2pv/AL+7/vqoA1d8Xm71XZWtbXMsMquzfJ/F8tYkP7lf7n+xWhDMv7r5qg6IlvXk+TzYtrxO336saVD50Sbm+eVv7tVNY+fS4mVt7u1aGiTNbRee391vkoAZ53k/a4FXe+75t9Ysz/6Ru3b9n99atQzNNcRN9zdu21Vudr3HzNL/AL9ZACTfafm/j3VtQ3n7q4l+X5vkWsW2h/0zyItv3fmRP7lW7x9kESxL8m6guJ0Vh88SN5Xyff8AvVLqrt9lT/x35fvVn6bc7Ef/AHfmq9fuvlbW+TetQfQ5XX9lVMyabf8Af2u/9xP4Ki3/AHPNX+L5di0/yVSLbK3z0j7fN2tu3/36D9UpS9wbs3/K3yJ/DsqVEXYn7351+9UT/wC18/zU/Zsbc2352+4lWdMS7sV/uytsVt+x1/iqVNqRfNtd/v1X+/8AeWXZu/jqX78TtuX73y70rU6YkyO3yf31/gRqc7/cX79NT5FTbE3zU7f833tlBY+F3h3sq/eapfub1bdvX7r1VR5X2fvfk3fNUqQq6OzK3yt8qUFlqF/l+Vl+98zvUyPs/e/wNVRHWH5f4938FWH3bfllXf8AdbZQBoWz70l83bNE3+3Xvf7NPx1bwHqieHNXuWm0e6+SB5m/1X+xXzum53Rlf593zVdhuYrxni270T+P7jo1B5WYYKljqMoTP1bSaK50a3ns2V7RvnV0q1vXbFt/j/jr5a/ZR+Oq3lvL4Q1qf/SFb9xK/wDHX1A9s1tsVm/irnPwfHYKeBryhMt3iKlum376f3KZZ/3n/wCA0x/9V8vzp/FsqKF2dNq/xVJ5Jpw7nV22/wDfFFhM0Lb1X50aq9nNL5X73d8v3aIXZLj+/ub7iUAXd6o7/edHb+7T7Z9iPubY7t9yq6Pvl+7861K8Oxtzf+P1AFh/3MW75vvfNVhNqeb8uzd/caqkNzs3qy79/wDfqaHclv8ALt+RvmqyCx/cX+D/AHf4advivGlZdv8AuVFDMv8AEvyP/tfcp9skCJuRfndqAHQu1mvy/O71MjxJF8y/e/jqF7bzkTdKsKNUuzZE8TN9ygBU+eLdu+R/u0Qv5Py/fT/bo8lkVG83Yn+xTraZZv4t6f3EqCSZ0SFdyrsT+KpYX86BJWb+Gq8yNDFu/g3VYRF/5ZfJs+7VgDpv/vf76UIjJ/Fvo2/3v733EqXfv2M3391QA/Z9pX/bX+BKZDu8rd8z/NSpu3ptbfv+So0dvNeJv4Ksgto6un9x/wDbp6fO/lN/6FUX3/ursdP79OR2+1bv9mgB7oyfd/3KNjJL95UfdRvV9m77u6h/3Oxmb5/9igAR2ff5VSp8nzbv++KHmZ0Rdux/79NTcj7fl2VAEvy0bGRvm+dKf/wJf9yhNu9/mqwK8O6Gf+426pUm/f7fm+/R5KvL5vzb6lh27nTb8rfx0AV3/fMzM29N1TIizI+37lS7P4lpiJs3fNsfdUALDt/hpnkqiv8A3Gb+CkTd5q/wf7dP+433tlAAibFem/L97a39zfUuzZ/8XVd9SVG2rtf/AGKOYCx/qdi0/fsZFqHerujVNs/i+/QAOiv/ABUxH2K6t8lMdG3bvm2I33Km+Xbtb/gNWAkKbG+Vfk20r7kWmb/Jl+anptli/wBhqCBPvxJup7/71N+58u3/AIFTvl+RW/4DQAO9COqL96nfw/MtL8uz/ZoAh+5Lu/ioR0ff/s/x0/8AjpqJ8277i0AD/J/FTkdk/hpvzSN/utTk+/8AdpxAf/D833qHpmzf838dP+58zUwGZ3ttb5Gp/wDwKh3Wj76L81MYz79PTd/FSf7Tfw0FPm3BvlqBFBIWRP8AYp8O3a7bdlMeZUT7tUprmVHRomX5/vfLXoGRddGmZ23Nso2Rb9rfxVEiS792/wD4BVjf9+gA+X/gFQ/cV/lp+xHlRd2/+9Q+35/761BY9N3+tZtlMR/tKf3Eamfw7V3bP7j0bF+TbuSgBt4jeV5Sr/uu9QwuyRIzMu+rabkT96vz/wB9Kz7zSorl9y7f9ygC39pXZ97Y7fdpjzL/AN8tVKGGW237G3vu++9aGyL5N3/AqAK8MyvK6tF/wOpYU8lv3TfP93Z/fqJHXfuVf4t9Wn/cvuVfv/x0ANRJX+X5ty/wU50WFH3S/wAX92pt7OqMrfJ/fqF3+bbt3vvoAiRNjfN8n+/QkzOvyxLs+/Vh/n+8tCPs+ZlV6AK/zTROysqf7lHyvKnzM7/xJT/lf5dtO2bPu7aAIndvu/L977lG9k3qv3/7lG/+GX5E/hd6fM6vE67v92gBn7x9jMzbKi2KkX7jzfK3fM71Kjqmzazb6Z89tsbb8m6gAS23xf63YifepsMLP8sXzptofbM+7dsi/i2U7/XRbd2zc33EoKB4VufmbcmxvmqJLZUZH8+hHVIv4Uf+5u+/UsM0WxG8rZ833HoAEfZsZlprwq/zbm2K1Q/aVeV9u7YjUbGm2bdyJuoAen/Aai8lnl+Vt/8AwGpZklmf5m+RPk37aihf96+6VUi/v0ADpsXc1MdPtKPu+5T3f5k3Nv3t8u+mTbdr7mVH/wBugsihmV3fyvkTds3v/FRN5qfx797U6HdDaxRbfnX+5T96vK/99KAK7vL/AHtj/wAdFmn715Z1+d2/jqV/491K7713Nu/3EoAR0V0dVVdn8VNd4kZ1WJt+/wCZ9tRIj+V8rfNSP5/3W+5QAI6/P82xKfcvAn8OymIkUzuu7yfm+aq++J53Xa2xWoAsb5Zt/wC6V0qJ5oof4lqvM/nfL5rbE/gSm+SsMr/x7qCxyXLOsUvlb3X+Dd8j1Fc3nnRfL8jt/HR53nROsTL/ALlO3/Zl2r9z+5QA3Yvyq339v8dGxkd2ZleVKYiS+e8sv/fFV0he2uPN3fPK38dAEro3lP8Add1qLYyQebu853/gT+CpZvn+aKfe7N81V3+Rk/v0ATb2S3f7qbv4HqHyUeJG3f8Aj1Nd4nZ/vb6Jn87Z8vyfxUAQ/wAb7fnofckSb2VE+6v+3T5n8mL90mx93zUy52zbGl+R/wC5QUN/5a7Nvyf36rpDFDuVfvv/AH6sO/2ZX3f+OVUd1892WgCw+532/cRKi3p8+1fvNTPOX513fxfM9Md23pFE3yL87bKCwdFeVHaJkdfkp/nL8i7W+Wjf+6/23b+9TJvn+b77p/BUANfbu3O3yP8Ad31D80zOsTf99rT7najp9771VNb1Wz8K6NqeuXkvk29rE0vzt8m+g3pQ9rPkPnr9sn4qNomk2/gnTJV+0XXz3mxvu18avuS1+WL5ErovG3iqfx/4v1LXp23vdTu6o/8AAlcveXLP5rL/AN8bqs/eMowEcFhoqJFvZ96r86f7n8VV3fejruVNjUO8/wDCq/7Oxqi2Mm/cvzt/H/coPoR2/YjruV0/21qKa5bZ97f/ALH8dNfc7J8uxP76Ujorsm753/vo1BY13bd97Ym75ah3/Nt/iVvmoRPndm+R91I7rC/3ld2agosvcs/yt99f46i2Ki/397ffRqe8zp/q9ro9MmeLytv8f8Xy1AEjzRf8svklZvuPUe/ZL/cRqlf+CX5f9yovvtK23Y6fx0FjHf5027nf/b/io/jRWVvu1MibP4fuL/HULzfI67loIDZFv27l3v8AwS/codGd5d23f/c3fcqJ/wDWxKq/8D20+ZIE+79+gsN/7r73z1DNDKj/AC7fKX56mmmV0f8Avov8FQ7G/wBXt8nf/foMpRKT7U/vfe+ZKjmRUfdEzfJWo6fK7bl+b5KqPCqS/wASbP43/hoOCrS5zHmh85Nu5t/9/bVJ0ZH2t8/+3W66bN/zf98VBNCv977v3qyPlcdgeYzNiv8AeZYX/h30PCv9759tXXhV/lb7n8O+ormz+bd99P4q1PjKuDlAqPbL+9Xb/D/HUT2HnRO23+Krs37t/wCHb/t1Xmdtqr5u/wD4DQccsNIpPZr5SUzyV2t+6X+5V37T9/8Avt/HQk0X935H+6lWc0qEil9gX++3+zvpXsFSJPvf/FVrpDvif/x1KqujJ/8AYVnzHNKgZL2apLu+Z0f+/VfyYkX/AHv9qtib7v73b8lZ7w7E+ZavmOaUSo6L867vkqr5OxN27/gG6tKZNm1dv/jtRPDs+Zl+TdV8xzSiZTo3y7l+f/YpmzYyVoOm9/8AgVRumxq2MeUpo+zYrK2/+HZT4Xb+989E3+7937tM30GZdhTYn3/+B1YTd91ap2z7/wDYSrSf7TVBvEupu37vuPtqwnmuvzbfnqkm1E27vv8A8D1aT/ll83yVJtEt2zqm/ctW0e2RHbY0NUkRvkZWXZ/t1NDDvbd/G39+oLiXESJ5f3Tb0/id6sPCu/5om+5WeifK+1t/zfwVK6NDs/1uygsm8n5kVfuf7FS/MmxmZfvfwVSR3fZu+7/sVYSb5U83bs/2Kg2iXYXZ2+Zfu/36e+3a67d9RQzLs+b+9/eqVHV0fcyo9ZFFRIfs0+5V+R/vV3XgC8WbfFt2fx/PXMI6v/v7v7tavhh/sd+8sqsif7H8Fc9U6onqemv5P3tv3v8AgFdVptstzs2s3+5/frhdNuftMSba7XQbxtu1tz1yGx0GlW0ts3zfOn/oNdLbfOv9+sqw3PEjN/3xtrVhhrIs00+dH+796rSJ8z/531Vh2p91Wq1F/wCOUFFhNyU/Z8lM+bf/AOyVMif/ALdBYz/0OrsX3ar7Pn3KtWETZ/t0ATI9OR/l+9861Xfany/x09H+f++lAFtJt6/eanbP+BpVdHp/nbH+9QBK6Mmxvv02ZG3/AHfko85X2bfnT/0GnfLMj/doAi+59379H99fv0/Zsb+Gjztny0AQvt3/ACVFNt3f+g0/f8/y/fpj7X/4BUAReT87/NUM3yVNvXb8vmv/ALFV5t02zbtT/boAhfb97d89Vdm9t1Wtjf79NSH59v8AH/trVgZ9yi/PtrPmhXzX3fcrddF+f5V31SdGeV/vbKggxHs9ifdrPms9ifLXQPbb3+VfuVUe2+agDnXtvnqu9syPXSvpq7Kq3Nn/AH1oA5eaH5NvzVmTWf8AD/crq5rD5n2r96q81m/8TMj1ZJxlzo/935E/irPudNlSX7zbNv8ABXcTab8/+3/sVXm0pPurt/3EpxIPMr/TZf3rbW37a80mha51TylVvnb5U2179f6JLNE6qu/5vlrjtH8KxW11KzfO+7Z/c+Wr5iJHnt54egmXymiVH2/f+5XM6l4eV5X8pfut/d2PXud54YidXVYt6J92uf1Xwwru+2LfvrpjIxlE8SudNltnfdu2bvl2VUe2+fcvz7a9Q1XQfJR/Ng+T/YrlLzTVRPuts++z10xqGMqZzTo235m/77od/nf5fnrQubBtzt/Bt/jqpsVN/wDA9dPMYlV/nT/Y/h/v1URGd9u7ZVub7u3dVf5kl3N9ytDmkWE/uf3KlT5GRW/g/v1npu/u/wC49SwvsZP7lURE2HffEny76mRF2J81Z8M2yJPu/PViF9/3f4fu76k0NKF/J/75/wC+Kan/AB7ru3VXf54vm+/TPm8p/wD0CgAeHZKjNuf+Ooofnn3f36f9p2ebuqtv3yp916BRLCI252Vfnp6bd/8AcRfvPTHdtibVZ6i85d/9xN1BfKaELtvi+VvvfLWgjs8T/NWUjrDs21oQor2CSt/f+Z6guJqo7JYRfNvSJvuVd+07LXbtbft+Z0rPtpt9mis2xN3zO9Pe82NL8y7P4ag1Klzc7Ns7QfJ/cRqi85prhG8rfsb5qtpD/oDt83yy/wAdHktCnnr8j/c3u1BI5JlheXay72+ff/HVdJmeV9zfJu/u1Fc/Ps3f63/Y/iq3bIyb5fmdPuVkUathN/d+5u+/V28h3tu+/wD3tn8NZsL+Ta3D/Kj/AML0n2zyX+WoOiEuT3jWms98Xyxb3b7vzVnvbKn+sbY6fJT4db8n5dzb933Epj36v8v3H3b12VUT7vK8ylP3JB8qKi/MkT/e3rT3hWH7iVC8zfd/j/2KfD86zKrfP/sVUT7mlL3SXfs8pl3PT03Om1l+4zvTEm2I6/xr/BU0Lt8/y/8AfbVodkSV/wCDczfLT9m/7v3/AOGq829Fdt3z/wAVOd1dNr/eoNiwnyf61dj/AN/d8lTujOybWV/m+/UCTfJ8zfc+9Td8Xm7Yt2+gCV3ZJ923f/eqWF9nyru2N97fVXzlf7339v8Ae+erX303M3ybtlBRNv3tt3fIn8D1Y87Z93/cZ6r/AOuldVXe+7+CpZtu123LsT+NKDI2NH1i50S/t9Qsfku7eVXV0/jav0Y+CHxUs/iv8Pre8X/kIWq+VOn8a1+bWmzRf6122J/C716r+zr8S7n4aeObSeWX/iW6lL5U8W75P9+s5RPjeIcqWNo88Piifolv/cfe/h++9VbZGS4SJW+f+GrH2m2mi82CVfs8qo8X9ymJC0M6Mn8FZSPxicOTQ0JkVHi/v/7dMSbyb19y7/8AbeiG5V2fcvz7vv7qa/yNu/grMxkSvN88W3am9vuVYmfevlM2x3+69UkRXVF+b71WnRfn+b5/79AiZNzpu/jWrEPz/umb+OqibodjN86VK77GRl//AGaCZD/mtvOVvuVYhdfKfaq7H/v0x3img+8zv/FQlysKIrK2xm+VKsRNC6o/lfNUsyO6S7fvtVfYvn7F3Ij1Yf59jK2x/wC+9QBKm1IovN3f79NtkaG4lVvk2tv+9Us0zQp83z7Goh/fO7f3vu76OYkHfe6K3zozVbT9z8v+1/HVf5tifNvehEZPlerAtfK/3qPmdn/9DqL/AJZ/7VPR5ElTaq/IvzfNQA5N33flf+NKl3/un+6n+wlNhTZv3L8j/dShEbyvu/O7fcpxIJdiou7+P+L5qf5K/e3Mj/3KYnz723fxUP8AeRl/u/NSAi37PNVm/i+WpX/5ZL/G1COzrt/gSnumx0b77t/BQAz5t38SJ/cqwifutyr/AMDo/euvzP8AJuqKH5Pl3N97/vmgC3vZ1/8AH6ZCi+a/zfJUvzIu2mwv9/8AjqABPvP83z0xH2SvuX5P4ql/2t3z7qbsXc6szb/79WAI6un+5TnT/a+bdTdjb03UImxNzNv+aoAds+43/jlPf7qf71ROivs2/P8ANUrwt/DQA/76fNWY+j/v5ZdzbW+6laCP+6/2PuU903q/8FAFHTXZ4E2sronyb6t5+X7/AM9UrOFbZnVf3KM29q0E+f5dtEQCb5Njbf8Avih9211+/R8yfK+3ZTPO+T/cqwJYf4t23fTU+RX+7soTbuajZ87/ADUACfPTs7mVf4qZFt3f7tPeH+JaCA/u/wAdD7t1CbXX5aelADOn+xT9/wDDTH+9/wACo/26oA3LT2/i/ho/4FTH2fPQA/e3y/L8tI5ZP4fl/wBil+bbQjtTGH36NlM/hb+BKH3fL/dWkIeiLQ/yUJ0/4FT/AJdtMZkzPsqKZ1hWL97Hvb7qbasTPF/v1j6xYS3Mtu0ErQyq38FdpBsP8ipE86o/+xTEdfn2xb9tV7az2Inmy+dKv8daELqjbduygCLfs+aVtnzfwUx/nR5Ym3/NTX+SV1X/AMfp8KMn8NQA6Gber/31ahNz/dX53/v0xIV3y7V2P/Fsp7psX+/QATQsi7mZfm/uVFv3p8yNvRvkqV/KfYy7qJt779v/AAKgARFf/gL/AH6E/fb93yPTNjQ/xfJT3T767vnegARGR6E+fetM87Zs/jf+5U0yb1dWX5HagAeZf9U1M2L5v3qr3Ly/aotqr5Sr9/8A2qsf7TfI9AD/ACWf/gP8dV3/ANJnRlZdkX3dlOmm+RP7/wDEiUJ5Sb2/joAekMSK7M2x1qJ5ooZUX+992nfL87TyrD83y76ie5i+0Rbfv0APR/Oi+aL7tMmf+8q71+RUp/zJLuZvkWofOif71tK6bvv0ACbnVGVlqaFGSXcv32pnk/NtgVkT+J6fsVE+Xc7/AH2oKGeSqb9u1E/i+ajyfv8AlM1Rb96bvKbfv/u07fvdPvJ/doAa7qifd+dadsXdFuVkf+JKbNtf72533fcqGaZZm3N8j0ANR4pmdVi/ipyIzq+5vk/2KsbIkT5WV9tRffl/4HQAxEV/7zojfKiNQj/f3KvzNT5n8n5V/vVX3/ZvvLvdqADzmd9rbU+amTeVtfcu9929qmhh2K7bd7/36EdU3tKy7P4floAEm+Tbt2PVeH78srLvf+GpZrlX+786f30Wmf7ars3f32oLGo8vm+X/ALPzO7UP8j/L9+nIieU/+981RPt3fLE33vuJQAfK/wB5m30Oiou/d/wCon+/s2t8/wDBTJnaFX2/+PtQAPN/DuVP9ijzokV/3Tb2/joTalv+9+//AAolRfM8Sf31b+CgB0MKw71WJvnX77t8i1Vd2eXyl2vUs3kbEVt3+1UVy8u3bBF5Lu333oAhS22b2VtkX/odP2M87xeVsSKn/vXi/etvTd/HTHf5flb/AL7oLHvNs3+bVRH+Z9q/J/t/x1K7y3KbdvyL916H2wxP8v3/AJFfbQBE7t8jL8kTN89MmhaGLav8bffqZ4ftMSKq/dqL5oVdmb51agBmzyU2/fd2qHzmRE2r8u6pk+fft+eqzv8Ac2NvoKJn3WyuzP8AM7fLvqJ5mefd99/7lMTzX3bm3o3+zUU0PnMmz5KALH3/AJm/74Sq+xZpUZN2zdUO9pnT5vJ2fI1WUfyYnagCH5Zvur/F9+i2f5vlVd/99KPmRIv77fPUT/fT5dn+3QAb96Jt3bN3zb6Jt33Vpkyfc+b5d1MdG3bmn+Rf4KgsfNuRU2s292r5n/bS+JH9m6TZeCbOX/SLp/NvH3fw/wByvo7+0oNNS91CdvktYml+evzf+J3jZvHnjXVtavN00VxcukCf3aD7fhrAfWq/tZfZOPmmih/deU3yf6pP46zLlG8rcvyIjfc/vVddHdfvbNifcqlN8jbllV9n3as/Zo7DHdtm7a2xPlTZ/BRv3xb/ALm1fuPTZnZGRmb/AGFpZpvJV227P9+gsjmdvkVfk/vb/uPVf7N9/wC75Tf3P4Klfd/dqJ0+RNy/73z/AH6Cxjpvd1/13+3Ve8SJ0/i2K2+rCbUl/wBV8n+w1VXTfs/v7vmT+9UAaXyzWSfMv3flqL5vkiZ/k3b99V4XV7N1iib71TTTeTsX5fNRfl2UFDtmyVd3yP8Acpm9tjqrLs3fM9D7n3t/rnf7tDpFt+b+9/BQAPN/Crf8Apv8afKruq0bPuLKuxEf/vqj7NsX7/yffoLHPu3Iu7/YaovJ8n+67/36ldF83ajb/wDYqL9+8Ty/Mj/c2UAPtofl/h/75+/TvJ3sjbvkX71Hkyp8rfc+/soR4vnVl2bV/goAidF+7Evyf3EqL5Xi27t+z+OrXkrbP/En+xQ6bF37fvfI1BMolJ4f3DttXY1RbP4fK+Rl+/V25TyfmZqrzW2zf8u9N/3Eag46tKM4me9sqO6r9z79V9jTb13L935UrVf5G2ttpr+Xs3MvnJ/F81ZHz1fAmI8O90VV3/7aUx7NXdG27P8AfrYmSPZu27E/ufx017aJ/wCL5Eb5d9anmywJgvbIny7W+am/Ztjfxf7Oytp4VR03ffb+BKgez/u/PWRzSy8ZYOySpBLtdH/9DrVfR/uMvz/7CVleT5P3du//AG/71dh4J1KK/uksdQb7zbN+6s6hx18v5YnMzaJKkW5lbZ975P4Kz/syo7s1e13/AIMaH+FvKl+7XFa94VnhleSBWdEXZs/v1zxxP2T5Wvhjh3037Ts2/f8A7j0y502VIty7fk+9XQW0Pkuizr8n3Nlac2jrcxOqL99fuV2xkeVKHIeWzQ+S26o3hbc+1Wro9S037kE/7mbdWO9tsV9zfIldPMc0omVMnz/NuqF4V+Rl/jrWmhbYjbfk/irPmRkZ/l2PVmPKQw7kX5vnqb5n+aJfn/uVX3sjuu3/AL7q0n+mIn+z/coGN86Xe+5vk/uVYS8ZH+Zfkpjp8nzMu+mfMiblb5P92pLNO2uVdN23YiU9L9tm1vN/4AtZkPyb1/4GtW7a8+d2l/4FQVzGil/Lu2ttT/cqfzpXfdu2bPuo/wBys9HXc/8Afb+OrqI3/PVX/wBz+CoLHvNK8W1f/QaYjt8n/slS/M7/AHvko86J2dZVbf8AwvuoLCGZU2bl+7/A9W/uOjfwfxPVdPuI2771Swo3z7vuJ/Alc5qXobnYj7f9ytKzuZU3+Uzeb/sffrn9jb0l+b/vqrNtN8n7356ylE3jI9L0HUpf9H+Vn3ferv8AR9SXeleKWGpeS6MrM9v/AHK9G0HUoHRGZtjq1c0jpieu6VeSpsbd8n+3XUWEyzfw7P8A2evPfD1/v2eV/e+5XaQzLsTa3z/xVkbG9s+VPl+erUKfc3VShufuc1dh2/I26sii2nybPl+T+5UqfJ/wNv4KiT/Z+f8Avb6sQpsX+/QWTRfeqXZv3t/HTIX2N93Z/wACqx5Kv/H/AN8fxUAVJuP9v5qPm+6v3KsPDvb+5Tdmz5FWg1IU+RN3/fVTffT5aPlRadsqAHpv3bafv/vLs21XqV3Z03LtT5f46DIfvVG3fxrVeZ/v7aPv/wC3UP8AD8+2g1B3bb81RO//AH3T3/22/wC+6h/v/doAN+zZKvzo9CJ827az0IlTf+ObqAIYUZ2epnT79OhTYz/3Ke9t833fk/v0GRS+/Vea2+f5fuN/frS8n5P4aa6bF27F2UAY722xP/QKZ9j/AL1aqW2/5t3/ANlTXtvOR/4/m/goJkYnk71dv9r7lRTWa7q2Ps3zfL9/+4lDw/L/ALe6gRzNzZ/P935Kiez2f7ddBNbKiv8Ax/7FV3tvlTbVkmF9jV0/26qXNmvlP/G/8NdG9s38NZ94mxf9+ggwfEmmromkxXLLv81kTen8bVhabpSvE8u3fuber113iGZdS0TT9PbbM6t8qI33aSz03yYEXdQQc7NpW9E/grEv9H371liru5rbe9ZVzbPvf5vv1sSeaalokT/K0WxP4nrl9Y8Mb9nlKv8AwOvUb+waZn2tsTd9yub1Kwba7Mv+xWnMQeP6l4V2PuWL7rfMj1yt5oMsP3f4f4Hr2rVdHZ1+Zd7q38FcvqWgs+9vKZ0/v1tGoYSieP3MLb/m+/uqs/8ArUXZ8n+xXWeJ9ElsLh5WVvnX/vquXd97v/trXbGRxyiVNjIv3d/+/VjY2372x/4vmpXh8nZsahE+fb/DXQRElR/J37V+SpUmbc7K0Wxf4Hqv/f8AvOm77iUqf637u9H/AL9Ay/Deb/8AcqXztkqbWX/arKR/m+ZfnqbfvX7rVIEty++Xb/B/DVeF2/vfxUryb1SoPlRN3+1/eoINOF2eJ1/gqL+JP3qvUttDvtfNZl2btlRPt+Ta2/bQWWE3b0Zvk/u1dh3f2c/zN97+99yqqJ+9i+98zfKn+zUs03k/L/BuqDWJoW15/oqfMrvu+WmW032y6Td8n+5Wf50rr5W7738G2rulWEs06bt2xPvVnIs6C2TfBt8r5Gb76UXMLTJ935Eb79TXLxQxJF5uz+7/ALFQ2zr/AHt70yh9tZq+9m2/J96i5m+VfK/vff21dhhi+zp/d3fMif3qme2V/KWJd/zb/krICpMn+i7WXekX9ysS8uYraeX5mrd1u8ihtbeKJtl27fvUrmL/AHfvZdq791BYQ3jeb9771Xbb/j6+b53/AL9ZkLskXm+Uzoi/3avJN+9RUX53qD2cvqSjVNlEXf8AM1SQ/wAC+bs3fdeq6b/k2ts/g+epdi//AGb0H67h/gLCW2yX7yv/AHdlCOu9/wB7TXT9197Z/uVKm6FNqt/47VnaGzfF8zb33fLT3eLf8v8A8RTPvtKzf8svupViFIPnZYv4vmR61NYj4dqXG7b8jfd+WjzlRfmbf81QojI25m+ej5niRd38VBZMibJX2p/wB/uVYR97/LF8n+9VdNv3dr7P76VKiRJ91fkX7tAFhIfn3fvPl+6iNRDN9/a33Wqu9z+9dV/74p8M372VVVd7S/f20EF3zn83bu+638FaCbrm3Td8nz712fwVj+c3nvt+f5vmrQ0118rbu2fNv+f+GgicOY+9f2V/iE3jnwDLp95Is2q6dKiMn95a9wtnbc7V+dXwE8fy/Dr4iWV9u/0K6fyrpE+5/sV+ivnRXKxXkD70lXzYnT+NKwlE/EOIsB9TxHPH4ZFt/wDVO3yo+6i22+a3/jtQu++BNu373zVNNN8/y7f9l6g+RGWyedEm37+6tB9zy7dy/wDfNV0+eLczbH/uVLM7bN38H9+iID4ZlTZ5rfdapX3TRPtZfmqrs+dG/wBqrCXKu6feR9+z56gglhRkX5vk2VKjrN/D8lRbN7v/AHN336ZDDK6XEW3Zsb5UqwLf715fvN/f+eiF5UZ2/vfx0I7PaorRNvVvmpjuz7G+58tQBoI7bd33H/ios/3y7WX7rfNvqujtDs3fOn9+pof+PptsrfN/fX71WSS+TKk6Nu2JUv8ArlRl/j+7TUeWGJ3Zv4v4Fo+RFRtvybvlSgB2xvKdf++Xp6fdi81fno3/ACUJN/6FQBYTcj7WXf8A3aekzbH/AN75Uqunlfeb+D+OpYXbdtaggf8ALs3RLs2t9z+/Vh/ki3N9/d8tQp/d/wBqmvM2zbt+R2/4HQAO6wyu38bU59qOm3+OpX8rY/y/On8FN+425WoAH+7t3bPmqwjruZVTft+6+771RfM7blb50b7m2j5N3m7v+AbagCV3ZET+P+9T08r+GjYu99333pn8P3tlWAfL/CrJ81P3ruf5adsZ2+V/vfwU2ZNnzLu+VqgByPv/AN+onTZ977/8NO2b/m+4+6n797J5i/d/uUANh27Nv3HpyTKny7l+9T327flrP1Xzdn7r7+5asg03T5Plqu82x/8AbenQzNNt+X5qPuO+6gsfvi+83392yood0Lfvfk306ZIpm/3Wp7p99loAf/rv96mP8/3/APgNG9t/y/co3/Jt/vUADo8lPT5E+Zv++6RPkRVb591L999tBAb1R6N6/wANO7tTUT+9/wB8UAS76KbsT+7Tk/g+aqGQ72PzbW+Vqejq6uq/eWn/AH3prpsWmAkL71+an0J91flWh0oAZsof73zU/wD3KfSEQ7/n2/w09/8AZ/io2Ub/AJKYxiJ9+n0f7lP30AZLzK7Oys2yiHbv+Vvv0/yVTY235Ho/7ZfJXaQDou3bQiffZm+Tb9+npD8yN/HTH+dU3Kyf79QA/wAlXX72/wD26Z5P/wBjvp0KL5XlKv8A3xT3SL+L5EWrIIn3JFtVlRqZs+VN0rU94V+9tbY1CJ5P3m/77qABPK/vbP8Afp7utQ/M/wAv/oFN/wBpdtBY53+b71NmTev3tlWPl+dW2/79Qp88u7+D/YoAIUbft++jUWyM8r/M2z+5RNtRtu5t7/PTXfeu1d2+gCX5UX5m/wCB1Xe5Z5flX5E+7/t0/wA791tkVv8AfShIVRk3ff8A9igB0O5N7Kvzq33KHRfvrthR/vb6a80v3Yv4n+VKckLf8tUV/wC69AFe5hW5g8r77+bU0MPk/Ltj+T+5THdUd4tvzu3zVF9j8lNsG772/fUAMmm3q+1t/wDsVF4eedEuJJblpt7bNj/w068edN6xf9tamsEezt/KX5/9jbVlFpLmKbf96q7oz/N8uxvupuoh3XPmxSwbEib+D7lNeZkSLdF+63fK6UAOheVEdWb/AIHTZvnf5vnejYv+tX+P+CmPDLs3eVQA+ZJU2My/fqpsnm3/ACq/8dWPleJ2Zt77t7Ub/v7PkSgBibfN3Sq2z+CiF2RH2xfep7uv8S73X7r0zZvi2tQA1PNmZ2ban+5TvufL/eqL7/yq/wB16Z5K/wAMvz7vmoAmeZdnzN9//wAdpiPv+7toRN7bv46cm7Z8u379AESTfvUX/a/u025m3/Jt/i/gqX5n3s3yVX+VH3RRM7/xfNQWRXMypb7d2x6ckKw7NrbG+/T4YVeKVpV+d/u76Lm5toUWKKBnlf8AjoAH3Ou7dHs/2Kieb+Kh3W2i2sy/8AquiedE/wDA/wDCj0AO3xOz7lZKalszxPt++39+pUtl8r5mXzf92q95MqbN0u93/gRaABIVSJ2b503fcoebzpXVW++38dEz+TbxRfLs3VUm8iFnbazvQWPeZYWRV/v/AH3pk23ZuZlTZ/BT0+f5m2/P91KiubNX+8rPvb5qACZPmTypf3Tfe2VUmRpme2il8nY29t9SvtTYy/Js/v03YvnpOy/Pu/4BQA57ZX3weaybX3r83z1E7xOz/N8n8KP/ABUXMzvdJuZfvfLspiQtv+7vZm/joKG/xptT59v8DUIibflVtm7+CpURbZpW++7NUT/uU81moAZ9xX/gRKr/AG+KHYy/f/3aejq7/wDj9ZmvP9js3+Vv3sq7dlAF17mKaLd8v3vmpv7p96qu96qTQwX6/ZtrWzp92rcMKwtCrNvdP7lQWOuX+zW7/wB/dTXm2bG2/P8A3KH2zPu3b03Uy5eX7Un93+5VgMR/OT7myXf9x6JkVLf7u/8AvI9NeZvs8rfx0zYvlfw/O336gDyz9qLxgvg/4MahBFL5Ooao32eDe3z18Bonk/uNvyL8if7dfRX7anjNdb+JGmeHopd9vo0G+VN/yebXzunzqzN89WftXDOC+r4f2v8AMUryZf7uxF+T73yVRmhV3/uO33flptyjO7xN9xWp2/5drfPUH2ZE/mom1XZ0/iT7iU+2f5Xi3b3f+/VeZ28qVd38Xy06F22u2390y0Fg6fLtkb5Ki8lX+6zO/wDf3VLs+bcrb9/9+ormaXcv+238dAEVztRG3RbE2/3qrv8Ac/2Nv8FOuXbzUbbvRfvbKrzTN8su3en9xKANNEl8qJmZfk+TelDottvbc2/+KmWb7LVPN2/8Ap+xni2t/wB9/wB+g2iHnKm/72z+GoneJHTczbP92pXdkRFX+BvlqLYzu+7am+goP+WUv3n+b5aNmzau5trtTndUifa38VV9+/5YmbZuoAe7+S6f7336l3s/3tzujU10ZH/vo3/jlMd1dE3Kzo7bNjtQBJvl2Oqr8n9/dSTfuW3fcdG+5toRNmxd3+8iUP5qS7WX5P4d9ADk2uifxy/xU932fK25/wC8/wDcqJPkif72xG+amJ/Hu27/APboAfNu8p/9pvlSmTOru7Mq1E7s6Jtb5Eod28pIlb7n+z96gmUQdN6v8ux/79QvD5ybW+T/AGEX79WH+dNq/cRv46i370fb9zd8uyg5pRK7pvf72x9vzVE8LO6K1WJvvJubYm75aY6ffX+OsjmlSIkT5U2r/F/HTH+Rn+ZnT+KrCP8A6rb/AN8bajTbuf5WdHb7iUGPsit5Ku7N5q0x4d6bl++jfLs+/VtE/ev8qoi/e2UyZ1RPl/77/u1BE6UT2P4S/EuDXv8Ail/Ee1L1P+PWZ/8Alr/sf71XfiFpS6JqNuvzOkv+q/8AZ68Emha5VPKl2So29X+4+7+/vrs9Y+KN5rHh+00/V/31xB/y9/xun/xVcNTD+97p8fmGEjD34i+KoYobpGg++676ZoOqwWzorbX+b5t/8NcTret/b5Yp/N/hqK21Lzm3KrearLu/3K7acZQifB1+XmPTfE/hVdSsPPttu/8Airyp02SvBPEyf3d67K9F8PeLYki+yzsr7fnV/wCOtXxJoNj4n05LmC5X7REr7a6InHI8gubNkiRV+4tZ1ym99rfP/t1veS25fPXZ/sVj6lbLu3f3f462ic0omY8P31qJPNTczfcq0m/bu3fPQ/303K3y1ZIJ5T7/AL2//fp6Jvf5fk/uJQkLJE/9x2qXfsf+Hf8A36kBsMPy/L86bqc9h53/AH19/dT4fn+6y/PUqIqPt++n8OygqJA9t5LJt+//AA062uZEd1ZdiVdTb5aN9x6Idv8Ay12vvoLLNttmTbuXfTJk37/u/J/cpn2Zk2NE29N3z0/zt/yttR6gsYiMm9vuf79WEmf73y/L/GlRbGf/AHP4flqHZ+93N9/++jVBZp71dW3L/wADp6Js3/wVno8sLfL9ypXvPkdfl+as+UuJoQzbGTb8/wDsPXS6VqrQyptX52/2q4f7S22Hbt/2q07DUpYUbyvuVjKJ00pHvfhvUpU+z/x/x/PXpWj363kW3/vuvn/wfrfnMiz7difx16ZpuqsnzLuRK45HYelabc/vdqr8ldFZzLN93+H5K8n/AOEzitk2+bslWul8K+JP7Y3/AHd9SB3yPv8A9yrsL712/wAdZXnM/wB75KtQzfL96sijTSHf935/71W0h/4HVGGb7n8FXt67Pm/vUFjvv/8A2FH8X/s9D/Orrupu/wD77qDUNnybf4aZv/2KPuUP/vfJ/t0AMRGd/wB1tdP9tqH+T7zU/wDgfb8lM3ttoAP+A1FsX/vmpX3P/t0O6uv9z/foAi8mLf8AxOlRPt37f7zU5929FWnww/J81AA6bP4dn+5R9m3oi/cSpfJ3/Lup6Js+b/vrZQAQw7/l/wDQ6l8n7n+3T/uKjfwf7FP+/wD3kTdQZFSZPv7l+d/7lRffX73/AAOrD7X+7/H/AH6Y6fcoAr+T9/5vnqL5nR9v/Aqu/wAHzL92h4d6f3Pm+Z6CDP2b9jfc3UeT/wADq26L86slM8n/AL4/v0AZ7puqJ4VRK0tm93+6lROmxaskzJod6/7aVzHiG58m1dl++rV09+7QxVga3Z+dpMX9/d9z+NaCDJ0eFr/ZO0WxP9ittEo022WGBFVdn/s1XXh+RP499BBlTIr/ADfwVmXNtv8Au/OldG9t/d+5Wfcw/wCzsrUDkprberq0Tb6x7ywUK7Nu+Suymtm/i+5urNmsPvVZJxj2e9fmVv8AvmsTUtN+f+J0ru5rP7+353/26xL+z/dP/t/d2UAeZeJNB+0xeV5Xz/3/AO5XkXiHQW0q9eLayIv3Xr6Q1KwVIni2/vWX+CuX8SeFV1K3dVVfuJ/ra2jUMJR5j58dNjov/j9D/e3ff+Wug1vR/sErxquxEbZsrCeFfkavRhLnOCUeQZ/wL56N/wA/3vkofdvRtvyf36ZN8kX3a2JF+/8AMtJDMv3tuz/gVJv+T/YqPZ8z7f8AvugB+9tz/d/2dlWLaF3dP4E/21qH5nbbt2JV62T5U+X+L79SBdmdYbJ12/8AfFRQ7ppU2r9+rEyedau/+ppkMOxkbbs+bYu+gCW5fZL5u/5E/grPvHd5XXd8/wDDU2pbf4W2fN8z1DC/zuzPv3fwbaComhZw/c3Ns/vO9b1h/oEUsu75/wCHfWJbTKifL8m9/vvUszs+yLcqbf43X7lYlmgly15dfMy/d/75q3YW0WyJl+dF/v1mWEO/Z/Gitsd3/wDQ600ddjqv3EbZ/v0G3MasMy/wqyUXN59jskl3b5WrPe5+zfMrb0rOmvPtLfMzPEtZFC757yfzZfufw1FeJsZF2/d+89WLb/Sbh/7ir/3xT3mW2dG2/Oz/AHNtakDLmFYYPlVtj/x1FZpLMqSsvy/7dS3/AM6RLLu3/wCxWpbWez5pW/h+49YyPfyynz1SGH/Z/vfx1Kj/AH1273+5vpmzZvZmV9rU/wD10/yq3+5Un61Q+AsQvsR4t3zq336cj+cr+bL+9/vvUUKRfO25t6f98VYeFd/3Vfb/AH6s7Ij/AOP5fuy/wUec0PzfK77qhR/v7vkpqfPL5TKv+zQWWk++/wC93/760fNs2t8n+3USfPE7fcRae/yK67mfb/Ht+5WpY7Y0ybWZk+apofK3v8zf8Dpm9UiRmb/eRKfcvssnZW37vkoAhhdoZXl/2vmSprN4kaX+N933Eb7lVLP7r7U/i/jqxD8ifKv3m+/QBbR1hTdt2O9WLZ/3u7b86/36qOn39q/cp6O0Lful+df493yUAdFNums3+XY/8Lo33a++/wBl3x//AMJz8LbeKWX/AE3TWS3avz/02bfA/mt86t81e6/skeNl8JfEuXSp5/J0zVl2fe+5LWcj4ziTAfWcNz/aifdts6urr/Av3afbfIqbvn+b7lE3yI/y7HT71G9UZGi+5u+49Yn4kSujO3+9/G9TQ3Oy12svz7vk+Wod6/IzL8jtT7x/s39352/76qAHo/3F3bH/AL/8FOm3fJs/v1Fcp506fMqbqtzO23btXZu+5QBYm3TJ/cfd9ynOmxNytsRv79V9+Wdn+4jf3asPu8rc33Eb7lBA2z81EdlZndm+ZKtWz+dLLEzbNjVXSHev/TXdT4YdjTf3G/2vnqwLEM3zvtVvKVvv090ZGRvN+dm+XfVdEbynlVvkRvuVafakqLL/AHfuUD5R7vK6bVX5/wDeqwk3ypu+5VLYzpuZW+VvuVK+79033/72+gglSFkl+X7jfPSpC3z/AN7d9ykhmV7dP4Nv3afs2To38Dfx0ED97I7szL8jfLTtmyXd9/8A26a6fcfbTt+/YrfJQBNvff8Ae+dac8zOiNL/AOg1FC7bm+XejVLsbduVv4qAH/xIrf8Afb0903y/eX/fqF337NzKm1v7tP37/wCH5N3zPQAJNsl+8r7Klh8qbeu3Z/7M1N+5dbv8vTt+/wDiVKAHwvsXbLtmen7POX7v/A6T90kTsv3Fb79Ne5Yq/wAtABvaHeu7+KnpN5yO23Y/8SPTIfv/ADf3qPm3PuXZ81AEu/8A74pv+d1H8Hzbdm6ib5/m3f8AAKgAd22IzfwU65tluU/3qH+f+Hf/AOy09PuJ/wCh1YDE2v8ALt+7U3y7Nn/oFV//ABx6l2fL/wACoAfsV33LTEf5nVloT5Gfc3yf7dPf/wAfoAE2pv8A9miZN6pTNmxE2/fp6O38VQSMh+5/t1L8v3qduXdt201/k/3qsQr/AHKREXb8jU5H3fxUv+1QAxE2f7dPRKN9H/odOIx/+7TP4KfRVAMh+4u771Cfe+ahHXHzUfL/AA0AMT+OnROSfm3Z96X7lG/dvoAf8tFM+/Tnzt+WgBu9d23+7R9yn0zfv/ioAyv37/Kq/wAX8bVLslff/BT9jJFub/xymedvZN27/frqMQRG+WVtyJT/AO+zMuymOn+996hNv8S7P9+gB8yNtdVb/gCUJu+5u30z91M/yy/P/sU9087+8if7DUAP+Z9/y7KZN9zbuXc1GxkX/Wr/AMDpybfvfLv/AL6UFjbZM/xLv/iSh/7u379COu7du3/7lDvvb5W+egDPuYby5uNm3yYkbemxvv1aSFkT5UbfT/md/vfLQ6bG+9s+agBjw7/4vn3U2nbGRk+ZUof998q0ACJs2NKy7E+7T9+xPlb/AIHQiLDE+5f++6ZuWgCJ9yM/lKvz/wAdH2lUl2+bv2Ub/l+Wmb4k/hqAJvOV/lVvn/io+V/lXdvT+PdTE+dflVUf+4lMd1h/h+d2+X5asCb7+/zfvVDsZ96q2/ZT3m3sn8dSwps3qy7HaoKIvs2+X+JHb+OpfJ8nZ+9V9n9+hN3mo38FNd12StuqwIXmZN7Ltf5qalzv3szNspyOv3ttH3/9hKAGzbrltqt+6/iemTfud+75N/8AHUr7Uibb9xf7n36id/n/AHq/990FkTos3z7dn+wjUOnnf3k2U5E2Ju+V9zbF2UTfwKqs6P8Ae+b7lBBEn92JVff8m/8Agplz5SKis3z/AOxT3TYiKu1E/hSn/KnzN99WoAr+SyOit8kVWIUVN+3+L+/TEdYf9b8//s9Ezq6+azLDQWRI8UyfL877v71J+6mZFVm+T7v8FN/dJ8vyo9MRPkRv4f8AboAmd2fY3/fNQu7W2/b88r/eenwwzvE+3b/wOq80y7UX5XuHb+CgAuZoraKJZYFd91PmuVuXfa33/up/GlM8lfNeeXc9VPkmuP3St/spQA97Zrldvnr/AMApkMMsybpV2RJ9zfRM7PcJE3yItNmmb5Pu7P8AboAY+2a4+X/7BafMio/y/OlCfc+ZVeKhPk37fkoLGXO11RWVf9yot67pdrfOtDvviRmX/YXfTkT508qJfNb+/QBF52zfui3/AN2on82b52b5/wDYqV7byWTz93zN9yorOaV/N81fJ2t9ygCF3i8//bo3yui7V2ItKk29dzJ8/wD6DTHufl/uJuoAE3I+5tqfN/G1V5od7fumWZG+epYYYnidmVkTd/31TN7fO23Ym6goH+RnZvkdvvfNVKaFN67tz1K+77Q7fwbaekMs3y7V2f7dAGf9jb5ImkZJVb+D+OtCHa6Ju+eVW2K6Vn21hLuRWlZ9tW33Ou1WbazfwUFlRHnmeWKdVhdJfldP4lqWZN8sKr9yhIVR02y76Pl2uv8AH/sVAEXk/M8W7/eSq+paxbaJomoanO2yKzid97/c3fwVY3537l+evD/2vfGzeGPhZFpFtLsvdblVNiN91Ks7sDRniMRCET4y8Z+JLnxh4t1jxDP873k77Xf+5WJeJ9m0tNrbN7bGqa5tlfyoolaZE/74qHVXfbFEvybV/g/9AoP6IwsI0qShEypn87Yu3Yifx0z7N/danv5rru2xJErfN/s0P/vfJ/foNxjpsbb9z/2amw/edqP3XzqrbH/vu1MRGRnlVt++oLJX2uyL/FuqOZ2+8v30/uVJc7bmJFb+Fd9V5n2L8332/joAim/1u5W+T+HZ/E9VHdn3qq/Pu+5Vn/U/Ju+7VSZ9i7l+d3oA0LNNlq7L87/w76HdfvNuff8AxvToU/0X5WX5P4HomRbbYrUFxG71fYvzO+776UO7Pv8Avb933Kl85UT+L5fu7Kif7z/K2/8Ai/2qsoNnkxbJfuK3391Lv2P/ALFJDu/55fIy/fehH37Pl+X/AG/4qCxNn2Zf9j/x+l3xPs/77pj7t7t9xF/2aRNif77fP96oNSTzvJaVfm+98r0xHimSVv7rfKn9+j7i7fK+T7/36k87ncy/P9ygBPl+dtsr/N9yh0/ib7/+2tMfdudf4PvtvqLzt7tLE3yf3HqwJdm9H2r/ABfM+2lfzXZFb/vuk85tq7mbf/co2fMnzb/7tQZFfydm/wCbfvb+D/2eiZPn3bW/2djUzzvn37d77v46H+dXloJkRff3/NsT+Gnv9z+He38H92jZE/zbd/y/fpjusKfL/e+bZQccx+9d25v/ABymecv91UTbVea8VIniXb838FFtZvNE7N/4/Qc1WrGER77vN+Vfk/2KZsRHfdtf/wBkp7/ufvbUT++lUbm/2P8AKvyf71ZHzeJzanSJndd6bm2bP9msnVf9UjRyt8n9+nzXmxWVm+fd/BVeb/SUdfl2bqD5jG5n9YjyxMfeyI+z+L+B6fDeNDP/ALFWnhVP3W7/AG99UH3Qypu+d3/jStT5KZq2epLZ3SM331+6m+uos9Y87/j2l+9/BurzmaZvm+Zf++a09H1VraVF3fJ/sfx1XKY8xsareSvK7S/61/vVFs85X3ffqW5eK5iT+PZRbbn/AHXy/wC+60yDn33Qy/3H/v09087Z91P9+tHVbZtm5tvy/drLhmRPlbb/AN9VZkNSbYyLv+er8KLcom3bvf7yVSuYW/hVf+B0y2ma2dNrbNv9+gC8kLWzu1WkRXVf7n8VJZ36zfLKrP8A7aVcSzbykaJfk3UFEXk7H/8AQUeh4dj/AHaPOaGX5lZNv9+rSTb12s1ARGwp+6TarbP4aPJ2fe2/981dhRfkX5t9EyLu27fkf+5QWUkttn3m+T7/AN6oXRYd/wDcdvl31oJZqi/LuffVebbD92JkdP46guJX8nZ8y/cb/ao2b98Xy/L/ALP/AI/T/lh2fK0yO3zVbTyvk+6+yoKMmaHZvam2bywv/F8v/oFarwxP97/9mpUsP4V+4n3azkbxL3h7VWtn2szQp99q7q2+IUFhFt81XRP4ErztLZppX/j+b5kSkubaK23tt87/AG/71c8onTE6i/8AFsk11K0DNsdv+Wtep/A3VZ7y6uF/hevAURrzZFE3zts+SvoP4P6VLpWlp5q+Tv8Aup/7PXLI2PcLa53xP/Bt/gq0k2z+P565/TZmSD5vnf8AvvWtC+/an8dSBu21z9zd9+tBH3/xLvrEh61pwur7P7n/AKBWRRppN8j7t1MvE3xPt+//ALFV0f5X21YT53Vfvv8A3EqCyKzSVIvm/vVa2J92nolPRNm/d/H/ALNBqV3+TfTHRvvf3/u1Yeon/wB379AEKbnR9y/8Aps0O9fmVt1WH3I1O376AKVtbMj/AOwlWMr/AHKf5O9/lbZuo2Mmz5W3/wB+gAT7n3f+B07b/wCg76H3b/4U/wByn/L/ABM2/wDuUAMf50Rf46ej/f2r9ymO/ky7ab/Hu3/P/cqQD+N9v3P9unIiv/DsqLYro/zbKej/ADJVGQPDs2bv71Gz76/wUbP9lkp2xttBBFs+embN61Mib/u/c/26ds87+Fk/2KCSrM67aimT7m7dVr7N/dZaz9VdYVf5vm+5QBLpvhi58SW9xcxLvtIJVT/ff+5WFqttFf6knlLvhVvvp9yuovPEmoaD4aTSrGLZLcfx/wAaf33rHs7BbZEVW3/7dBBF9g2f7iVC8Py/7i1rPCvyfL9/+/Vfyfl+Vfk/26sDMmTev9yqjw71/uf79a0yL87L/equ6bE+Zq1IMK5h+X5lrOms/wDd2bvuV0D229qrzWy/98t8uylzEnKzWDIzrt3/ADfx1m3ltsT5XrqryFn/AId77qhTw9vlZmi+T/brKVWMDWMec4CbSmmfb9x9336x9V26bviV2d69I1WwXTVf+B0/8frzHW9sPmt5u/8A23/v1y/WeaR0xoc55l4q0r7esrN5f3vmTbXmmq22yfau19jfwV33ifW1+eC2ben8WyuHmtt/zNu317OGlIurl8pRMf7jvtVfk/jqv83ztubf/FV25ttku1vubfmqpsb+L7leqfMVacqU+Ui/i+WL/wCIo+Z2+789PhfY2776f7dOf7qN5TVRI2F9jp93fWxbOyWrqq/xb/krPtk379y1Y37ERdrP838FSKJdtpvk2/8ALX+/Q9yzo+5fuUyFPJtXlb5Eqq8y/Z5W3M6bqAkV3fzk3VK83kokS/8AfFZ8Lt5D7W/i/jq78rtt3f8AfdARL0Myor7vuff/AN6hHa5l+8z/ADfc3VU3/vato8qNbxLtT5/v7ag2Nq2/fJ5US/O7fx1euZl023fbt3/xO7VlQpsVGZl31U+0yurruZ0f+/UFlh7lrl/m3Vds7bfsrPhdU+79xP46003b0/5Y0ACXKo22JVT5vv8A9+pbOFUn3Sy7LiL7qPT7Ozb+KJn/ALz054V/hb7/APsVnzHZQpc8hsO6a9iZlZ9rVow+V/FVOGFYd7eayf3qfv2M+759tZn3mX4T2QTTKm+Vtzvu+V6l85fkZfndm+/toR9kW1vn+b7lPTcjJE/93eu/+Cg+zpfASo8Sfws7p96pnTYiMu3/AH6hh+T5fv8A+5/fod22Pu/gb+NaDsH+cszbWi+TdTofnZPmXejfwUPufY0Tfco/hXdu31Yyxv8Akl/22/e/7NHzJFs3Ls/h/wBuonh+4vyp/v1LNt/u7/8AcrUobCmxvutsZ/menTJ9pg/i3o38FNR28p1bd5W75dlOvNr6a/8AAm6gsbC/yvuf+KrWzYn3WRN396qUO5ET+/u+/Vh/uJL/ALXy1kBZ2Ju+Vv4vlqN3VJfmbY7/ACUb23/xI/8Acofbu3Sr8n/oNagbGlO0O/5d7s2xa29H1tvD2s6ZqcSqj2t4srf7lcpYPsuvPX7m7/Xfx1tzf6TK6suzevzO9BzYqPPTcD9UtH15fEPhzStXib9zdQJL8n8VaCfddlibZXhv7Hnir/hJ/hVFYtL51xpbfZ2R691tvkZFZm2bvuPXKfztjqcqWInTkSu7fJu+ejUrb7YqL8vm7/memvCqXW122Ju+amX7/wCju0Tfd+daDhLCWbTXSN8uxV++9S/cWJtu+JGqvZ3OxUZmb56tpCyfMrfI/wB3+5UAPuYdifLu37vuf3Kld1Sz27mRP4keopnZ5UVql3r93/gdBAJNsiRd2/8Ajqw82+X7vzv/AN8VXR/4t29P79P2bG3f7VWBKj/v9vzb91SzbX+99/d81RI67ot33Ho+5K6s29N330oAuvuR3Xd8r1Mnyb1+++6q+9pvl3fIjffqWHbtT/x7/boJB0Z9n9/d9xKt/f8AlX+9VdEi3bl+5Tk27UZW3/PQA9PkX/gVSp87v/47vpqTK7Iu3591Of5Jdr/coIC2dnt933Pm+5UyO1tL96mI+zYu75Pv093VP/ZaAHOm+4Rtu/Z/47Q7+Sz/AC/IzfwUffdGVqfv/vLvR6ACb7rvu/jp8Lrt+Vd9VP7/APvfcqWGZf8AVf3agCwm6Fdvzfep/wDHtanpNs/i+b+/Qn8f8GxqsBk235F+4+6num90/wB7+Ch9r/M1O/j3ff8AmoAHdUSh4f4f4KH/ALrf3qEffv2/P81AAm77v8H+3R5LI6N5uz/Yof5Nm356f99dv+1QAx0+582/5v46m371T+B/7lQ7P3vzNvouU+X5v4G+WgCb/a/gamfL/FRs2RfN9+mOnzp81ADLy/gsIk82VYfNbYu9qsTIz/db5K5/xTo/9vWtvtbY8Eu/a/8AdroN67VWNfkWgB5Rno/2Wo3bhuanbN3zfxUEDUf+Gn7P9qmbG+Wnr8ifNQAxE/urT/uPR9zfTNnzvVAPd8cNQlMmj811+98tPR/mZaYxytn7q02n0UAMdPu/NTNjfw/dp7/ddaitoWSL95Kzv/foAlw39+hvv0bKZ/F8zUhD/wC7Rs/ipifJ/uU/fQBmJuRH3N/u0J87p/H838DUecu7b/HQ6Mj/AO21dxIbPO2fMyPuo2M7P/c/3aEhWGLd/wAtf7lP2fuNy/8AA0egCKaH5du7/virCbtiL8yJ/C6VCn+0ypT4X3q6szb/APYoIHu7eVtVd9QpD8v+3uod9+/5fk/2KmTbs+ZqgsEf532r89Qv8mzytv8AtPT3mZItzL/49UX39i/99UASzbU+7/3xUTzL87ff2/x07Yr/AO3RN/Au1dm75qAG/M/3m+epd+/e33NrUP5SMny73/hqL967fN8n+w9AEtzMtsiN5u/c1RPuTYu377Uyb+95e90+TZup+/5UX5vN3fx0AP2bJdu2oZtsyIq/Ju/uU/eztt3fPTNi73b7lAEW9nuP7mz7qVKjyO25mV6Y/wDGzU9HXam353oAZviR/KVfk2/98U1P3Mu7zWeL+/TNi+a6Luff/HUr7nX5f733KChruzq+2X/vijezr/ufwVK/yRJ8q/e+/wD3qfv+Xdt2UAV/mRU2rTHRpvu7qfDNL97bTPtMqfei/ioAf5K7/vL/ALVMmRf996b9pld3V1XY/wB2nb0Rk/goAi/v/dRt38a0ffb73yfxPTnma8R/mVKru/ybVVd9AD/Obzfl2p/do2NMm5l3/wB6n7Ni7mbYlM2NM6eVLsSgA/ep8zNVeaZdyMzK/wDsUy5815drfPs/uL9+m7JfKf8AdfPu+WgsY+12dpdqb6fM/kxbd3yf3P7tOdFh8pf+WqL/AMAqvN8jp83zvQA+2ffFt3bN9HkrDs2sruv3floeZUXbt+eorZPOeVmVkRP7/wDHQATQ+ds81vnqFIVh+7+5+b7iU/8Avzt99/4Epk3m7NrNsR/u0AHnRQs8W6okf5fub/mpnnb/AJd0Tuv8dPS/Z0l82JU30BEe+/ykZW+X+KoU2ov8W9v79RTTQOjM3yOv+1QlyvlJ/wCOpQWP2M8rq3z7f4/7tMmm+/F/d++6UI8rs+7akX8W+q7zedvVV/i+/QAzZ9m/v+b99ndqH3Ojs3zy/wCx/do3xQxfNufc1K/mpA7fcfd/HQBUe2Z5Yl2siJ975qckLTS7pfnenukqRb5JPnpiOyRP5vyP/wCP0FC72+SJd2z+Kk3q7P8A3Kbs3v8ANL8iUzfvR9v8X8dAB/yyfduT5vv1E6N/e+SpfldUV2+RP7lM877TdP5X+qT7zvQA35Yfm3b33UO7bfmZUfd99FqHzlT/AL7przM8rrF871ADn2ps/vv92mumxv3r077Tn70TP8tUkmb522/P/t0FksKedcRQRJ8krfNv/hr4V/ai8eN4w+Kt3bQS/wDEv0tfKi/2Gr7K8YeLYPCXgbxBrzS7Es4nRf8AfavzVvLye/vbu+udzy3Urys71Z+h8J4ONWo60/sleGZft6Nu2fN/BVLUnWaV2VmdP4t6/dq7ZvL5UrLEqRL/AB1lTebuSXcz7f4EoP1oEfyflbcif+h1Xd96o0a/cpz/AHU2tvR2+ff/AA0Q/Iz7fu7v46AHu8Tyr+6XZ/cf+KqjzN5r/L8j/IqPT3+7+9+fb/GlRP8AeTb/AAtv+9QBYd2811Vf9uoJkaFEbbv/ANh6nfa8qN/f+89V7n5G/i2M38DVBZXm+/8Ad2PVeZN8Tr8qf7aVK6fM/wDAn+9VK5feiL8uz/doINi2eL7Ajff/AN9aEdUX73yf3KleFX2KzfdWqm9odjLEqbfvb6DpiWNnnJuVvJ+b7lG9n3r99Fb5nqTzlm+Ztv3f4PkqHzldHi2tsf8AuVZQ7ezsm7d8tNdGR0bb/F870xHabZtX51/go2Nt+8rt/cqAH/cZ1+b5f4KhT7r7v4vu/LUz/vmTb9/+KjyVRkaVm+ZvmoNRifI21l+T+/uommif5fmT+7/tUbN67tvyf7dMhTyd7bdm6gBYXV0fau91b5al3tv+ZdiUzYvzrt2bf7lR/K7bl+Tf/G/8VAEju21/up/dSGmP8jp/tLQ8Koqfe3/36b8rt83/AAHfQZDPJW23/uv+Bo1MeaLyl3bnf+JHouZmSL5mV0Zt6olUptzpvZm37vloOepUCa8a5lRVXyf7uyhLNnR9zfe/jSjeyKir87/360Eh2fL9/YtZHm168YQ5pEVtYL5qy7fk/wBumX94tsvysv8AwBaNYv2SLyov4v46zHT53aVvnoPz3MM0lV9yBSuZp5t/71fmqkn3n+Zt/wDDsqxefI7/AC/98U62s/lfd9+tT56jTq4uQ1LZvnb5pk/26sPZq6vs3I7VLsWFdq/3v46E3IiKv8DfcoPpI5XHlM97Btvlbl2VSmsPn/3a6J9rxbtn/AP7tVXRXR933n/uUuY4K+XxOJmTyWf7zvup6XOx/m/4E9dBNbLtf+/urHubP59v9ytD5mvhpQLdnfskrxf30+V60tNm/eozN87VzqQtv3M1atg6pKjN8ip8m+rOU2L9F3Ozf6p/u/7Nc/8A6l33Mv8A3zXS3L/6Km5vnrCv02Mm1fk/ioIlEIds0D7v4f79VJrZoW+bcn8a1NYTbLjb/A33fm+9V2/3eUjL/eoJMxLzf95dn92tGz1LyZdu5tifdrMm+98yt/v7fv0903sir9+gXwm/53nJu+5vqvMksLKy7n/3Kyra5aGX5m+fd9zbWi+pNv3bt6UFxkXEv227Z12P/ClW3v1mXb8qIv8AHWejxXLfKy/Iv33pj2zJs/e0Fmml4vyfwf7aUfaWf7zbE/26z4X/ANpvn+dvmq3CkSf8tf3v39lZyLCaZt77WX/bqH7Yzs/zbP8Abq27wfZ1aX/VVSmuV+f5dn92pNSxC/3F/wC+qu227d8vySr/ALVYn2yV9itWhbTfcXbWcjSJsf8ALJG/8cqxbabLeXW35djf3/4ab4eRb+48ptuxf43+5XpGj6bbQy7pYonfbXPKR0xM/wAN+D2hnSVmV5f77r/DXruj232CyRVb/drmtNdk8pYovk3f3a62z/fSo392uYs6WwfYv8W+tC2f5vvbErEs3++rbq04Zt6bv++qgs27Z9/++n3a1bab/vusezdvK+8tads67/u/8ArIo0Ifnb5vv1d3q6v/AHKzUfe/y/cq7C/z/Kv8VQWXYfvfNT9/nO/9+qiO3z/3N1Sp877ttAE3yv8Axf71QvDv/wCAU/fsb+5/sU/Z8lBqVP4drff/AL9PRN7f7Cfdpj/d/wB6nwv/AN90APeHf9353enbN/8AD81OT73zf+OUu/fs+b/7OgA2Mn8Oz+5THp7w7/utTHT+GpAZ8ux/4/8Abp/yv/CtMSHZ/uVN5PyfLQZEPy7Xo+X5Nu7738FTIlD/AMCr/v0AMT+NaH+fe33P9+pf+BL/ALlN+5/e/wB+qIGf+h0P/s/w0/8Ai/8AQqY/+8tADvufM3/7NXvhrobeJ/iRYRtEr2Vkn2idtvyVRsLZtYuJYo2+SL52em+F/Hl34H1nU4rGBZpXTYr7vutQQXfiW9pe/EPUY7Vsw2reVuT+/WUm37u6qiebvllnZpridvNlmf8AjerCb3/u/wDAKsYy5+f5aidN6p/AiVbf+Nm+9VeZN/8AFQBSdF2bl+/uqu9mz/NVp/8AvuhIZZk/i/4BWUqsYF+z5zKmhZ2dl/vUf2a0z/e/4BXQWejvMu5vuf36u/Y1+7/6HXmVcb/KbRoHPw6PEnzKv3vvf71Nv0iRZV/j/uVoa9rFnolu8tzPGm1fvu1fO/xF+PavLcW2lK0zovyyo33qmMatY9ShgpTl7p0HjnxbaaVavun2Oi/x186eLfFU+ts8EX+qb+NP46oarqt5rcsstzK0zv8AIqI3yVRmSLyt25k/vV7GGwnJ8Z9LQy2NL4jPdGR9yz733VE7/J8zL/wOrvzJv+b5P9uqTvvZ9zb/APYevYjEqvSjCBiawn712WXelZSO2/7z7Hq7c22+6dpf9bVTyf8Aarpifl+Ye9VG7Gf5W+9/sVYmf90i/Kn91KZ8u35vnpjv8+3d/wAArY8qMSaF/Jbdt+f/AGKsJ++d/wCDfVdP7330p2/Zv+7s/uVJZeufn/dK2yse5uWdNq/IitVmaZvnbcv+zvrLd1mfazfc+66NVESkW4d3lfw7N1Wv7jMyolUvlfYu753/ANqrqIz/AC7l2bfubaiRI9/3Oxmb79W0hVFRl3bN2/e/8NV4UX52lVd/3tn8FXYXlmV2baif3KZrEbczM/8At7vnqW2tpfkb+OkSHzvuquxPn/3qvQv5Oxtvk/wNUGxdsNN/v7fvb/nrWeGDcjS/f2/x1n20zTbPmVH/ANutCGFUbdKu9/4UesJHZQoc8h1zc74lWLaiN97ZVdEb+Lbv3f8AfFPm2pO6qqp/deq7+btRt3+9WZ9ngcFGkPmdkT73yP8AJsoT5Ity0bGf7/8A6DTnhV4vvbPNoPp6UYj3f7m1d7rViHbt+ba8v9+o4U3/AOtb/vhasWyffXasNB6tMRPvf3E3U6b532tL8jN8zpT3hiR3Zvv/AMNRQoqO7fcT/wBDqztDyX+ddy0PuhlT5l/3KN+9fl/hXfTtmzZ8q/e+agB6Qq6vKzKifw7P4KZ5Lee/8afwu9PTbu2r87o38f3Kf5LOqbm+ff8AcSgoNjfOzbtn+xRc/Jbpu2/N/wCPUJ/x8Pt3I6Uakm/ZFt+etSyGF1dEii+T5vm31b8nydjRSrvlqojxJFtVdn3NtWE3TRfLt2bvm+agB7vv3pu3vu2fO1Sokr/eWN3/AIab8yJtlXZsoR1eJNv3KALEL7GRvl+T+BG+5Wk83nKnmtsTb/e+/WVDtd33eWm77z1bvIYptjKqon9ygiR9O/sN+M4tH+JeoaGzf6PqNrvVH/v/AOdlfasO62uNrfJ82yvzF+EviSXwr8RtC1VW2eVdKjbP4lav09+0rcvFcr/qp1SVX/vpWMj8f4ownsa8av8AMWnRnR/++Fptsm+KVfm+WmP8ny+b87t9x6f8qJu/j/3qwPghyPvt0/jdGqxv3r/t7vuVXT50T+5/sVMjskqfN8m2gCw/zujf3/7lO3q6p82+q803kp/Fsdv4KmT7n8O/dQBLC67Jdn8f3UpnnL8jK3yM1H/Av+B0+HyoYtsvz7vk+SrIJd8X2ryml2f3d9Pe2ZJd2390v/j9RQp8iblV/Kb5Xq09zvi2quz/AH6AGwzM7vu+5u+WrELq/wB35H3fNVRJvl+8vy1bTdv3Mq73/uVAFpPn+Zdv+5TYfkg+b7m75XqHZ/rWX770/wAmWGBF3fxfcqySwkKv+9+anuj7E3ffqFP4Fbds3UJMyXH9+JfuolQBMnzp8y/72yrG9tiN99/92od67Pml2P8A3Kf5zOv3f++6AHoipL97/vuj5kiRtv8AF996ZDtRvmZfm+++77tP37PlX7m6ggc/lJv2/wAdTQv9xW+f/bqHfv3/AHUej5k2fwb2oLLKbfvbfufdpPOb55f7tRJD99dy/wB+pYUbyv8AboIDe21G/wDHKl3/AC//ABdRJuT7qtvWpkdXRF/jegAT/VbmT+KnJtf5Vo+4v99N1G9U/wC+vv0APfYm5Wb5d1Q+cqI/3n+an7Fd6i2bN/8AH8396rAfD9371Suny/d3o38FV/l/e/xpv30/fviTd/wGggl2b1Tb/DT/ALlQ/K6fNu2U/fsT5t1BZX8ne0q1Yh3JEm6h/ni/36Z8uNu7/wAeoIJtm+k+477qbM7QqrL86LUqP5yblb5qADezN8v/AI7Qn3vmpqO27buX5al2fLQMN+W+VqNzf8Do2fNTH27qfMA+n/x0x/kp71QCfc3M1N+b/gFDuv8Aeo+4qUAD0bKET+9T/wCCgBF+9R/49Tf9un0AFMfbRv8AmejZSEZm9t/y/wDAXqL7BK7I0rNv3f3qsIjOieV/epj7klTd/wCOV1mQ1IVSVZVX50p7v/E33KTzt/yq2zfUTw+Skrbtm5v42oAmeZX2bfnSkmRkidYPkd2+/VWHzYZfmZdn8FXUml8rd5X/AAOrAHT5E3S7P9imO6/8sv4KbM6uiN9x/wC49ORG8r7v3/46CxrvvTcu5Pm/jp3y+Ui7t9PTdCn3f4qY6Md/8DrUEET7kX5f71Sp/tU35klT5dj0Om9/moLHPMv3W/vffo3/ACv+6aiH7u1P71Kd23/4ugBkL7f9aq05Jld3ZV/4HUTp50qLuX5aldFuW2suyJfu7KAG75fKTd8lORGd3VZfken7/Of/AFvyK336H+98u2gCoj+dF8yts/v0Pt27vuP/AHHqZNzu/wDsUz5vn+7QAxNyN/cSj7Mv975933Epqff+ZaHRkd90vyfw0ADoybGb533UPuf/AFrU7er7P9in/f8AvfIn+3QURIjbP4tm7+Ch/v7t3/AHpl5NLbWqbYt6btu/dTH82H96y+cm35aADZ+93Kvz7vleqroyS7drTfN9+rXnLsT5WT/YoSbem7ayUARfcdIlVal+VP3sq79lNT+Ntvzv/HTNjInzPQAxJmmVNq7Eb7iPTZnb7qt8m6mTTK7IrN8+/wDu0W253dmZURP4KACGaXzXTb8m3+P+9QlzL8+7+98qUP5TttVW/wCB0z5YWdGagsiR2dpfKZU/26HmgtkSW5bfsX+CpUhVPlby0qCbyt+7d8/+3QAibbx0aDd/tb1qLUrxrb70TTf3USmQ6lFfyywRXMaXEX3oU+TbViGFrZF2v8/9+gCLzt6bVX52qJHlmXczfJ/cqV3l+f8Aj+b79Uvm2ruVtm77lAAnlIzsu35npzo00v8AsK1TfZmRPmVk/vVXm3ebtXbs/v0FxD7GyL91dlMfyvkXb8q0+bdDE7fM9V5n/dJu/vfcSgAR2dW/uUyGbY3yr8/8KJTPO8mJGXc77vuVFM+yV9suyVv46AJXRkf5mWF/7lRTfOifwU9EZIn89t8u75d9Q/w7t38VAE3yzI+5lRKru+9n+Xe9MuZoobh181d+3+OhJpdj/wDfe+golSGWbfu2u/8AFVd5t8UqxL8yt9ympN+6eX/x+mJ86o39/wDjoAJkldP9n+KmTW2xHVd3/AKe7q6usTfPTHdtifN/3xQAI+yX71RJNs81du/dRNMsKoy/f/iqu7yw/wAOxHb/AL6qCx7v8n3tjvVS5v4oVeJW+f8AuVLsVJX3NvT+F6LCz866WXyv3u7f89BpTXM7Hzf+2H4tl0TwNo/heL7+oy+bdIn9yvkV/wB8jqzNvf8Av16r+0545Xxt8V9VkWVfs9k32WLZ/DXkU0O/Yqt91v71VE/dckwn1bDRUixvSGyfb5m/d9xFrHTdNvlZvnetDeyWG7zfklf+BqzHfyd+377Uz6Qa/wA7ou3f/t/3KNjJL8zf98NQibGT5v8Aepk37lHXcvz/AOzQAeS2xPm+9/fqvNCqLubbvT/Zqz82x13b0X7r/wAFQvu2uyt523+5QBL50TxIu5tn9+q7oqJtVWfd8/z/AHKsW0yvvbc33f7tRfL9/c3+5QBS8ln37mqGbdM+1WVKfvZ7dF2/xfc/jqvbP5MqK3z/ADfNUAdBMmxfu7HRfv1Xfdu3bV2IvyvVq5+8i7fn/v1XdFRNzK3zt83zUHTEif76Ku35f4/4N9Pf+D/a/jejYszfeZ9tLsX7Rt27/wC8lWUJ5OxPmX5H/jo86JNnzbEod1T5WVt/+3TH+6jN+5R/uu9QAfN977n97/ao2M8Xz/8AfFH3JX/jT+5/t0z5vus29Eb5aDUHmaZEi+b5vvP/AHakd9ife+So0dvN+6uyjZ+6+X79AD99V4ZlTfu3b6ekO9N0v3P4aYm3+L760GRL52z5mX5P7lVXm+0/J9xP4nply8szbl+SL+FEo85X2Krb/wCP56DnlIPs37r+58v8dMmT90i/x1Y379m1vn/iqk77P4fkRqyPExNfkJURE2Nu+dK0XmWzVG83e+379ZyXO/Yu3ZTd/wDDu/iqD4bMsdz+7Erzbrl0lb7m6qkyfvX/ALjVp+SySpEzfJ9//frMvE33W7bs+arPmIe/Mrw2zPLul+41W/uLt/g3VK7/AHFodPJZ2Xa9B9tgcNGlEiuYV+Rd29//AECmImzfuZXfdQ7/ADOzfIv8W9qYj/Ps3bP7qItB6Uixsbam+q7o2zcu371WERk+XdVJ3Z9/3n/36Dyq5SufnXdt37f/ABysuZNjOu5q1pt21m2/8DrKmTfv+b5/79aRPnsXErp++dFVfuN81aFsnyP91KpQpv37f4m++9bEMP8AoqfL/wDZ1ofPSNC2T/QNu3en+3/BWfeIu2VVX7n3d9aUM32bTdrM3zN82ys55vtKeV5TfN/H/eqzmMh/4JP/AB+tOwm+2W7xfLs/hqvD/GrRs7pTLN2huEVfkfd/BQA2aHfbvu3ebu2M+6odjeUjKrb9vzVvXlmvlP8A3KzJrb+Lb8n+21Acpn/8u+7b89W7a53rsl2/79M2bFfbt+f++lM2bPmXb/v0ATTbofm3f98U621JoVRfv/L9ypv3U0T/AOx92qPktC/y/P8AP/BQWaDvvTb8yfN/BRvZEf5vO/uulZrzKiP8rf7NS215/stQXEu7/wB7/wCz0/Z/d+/T4XWbZtWnJ8ifMrPWJtEbsZ33f3/upV2z+T5m2/8AxFZ7zb/4avWD7Ik/77rORtGJ1uibYdkrfwN/HXotnc2MKozNF/uPXk9nc+TvX+Nf7n360IbmV/K2/wAf8Fc0jpie423iG28qJYmX73zfL92r6TTonmrI3+5XiltrFzbMjQfJ83y7/nroLbxVPc/8fO19/wDGjVjIvlPY9K8VQXKurLsdF/grd0S5ab5v4P76V4fYeJLNNjNP8jP8z16domqxQpF5Xzq7b2esZAehWf8AGrVpwvvb/wBkrEsLlX3/ADL/AOz1qpNsRPvVmBsWe3/gG37lW0f7n3t9ZUM3yfN9z+5V3zm3IyffoKLu/wCVP7+6pofkT+/838FVEdqsJuT5fm2fwbKgssPu+daej/7NV0/u/wB//aqVHVN//jlADH3I3+1/DQif8A+ahH2S/wC3T3+Rvu0AH8f3/wDgFCP/ALtM3q/y7fk/v093Xd/t1JqPd6Z/Ht/gb+OmOm9vl+5T0Rvvbvk/uUAPR9ny/wDj9M3t/H/33TN+/wD3Kan3H/ubqDIlT/alp7/f+VqZsVH+amf7Ksv/AAOgCZ0/u/coRFT+Jv8AgdMR9n+381SvNF8+5vu0ANqjeTKiJ83ybqsfNePtg2u/9yums/h7FpWk3up69cqjpFvXf/qrf/f/ANqnzEHL3NzPoNv9ps2Xfcfxv/BWTptnsieWT55Xbezv/FVeHdeSuzO3lbt8SPWgn3XVPv8A39iUc5pykz/wbttM877n8D090Z9lCWe991YVMTSgXGlKZC83+1R5MrrV6G2V/wDYrQtrNUTd/BXlyxsp/CdMaBnppTOqbq0IdKWHZtVv9qi/1ux0eCVpZV3/AN92+SvJPHn7S2g+HovIs7lrm43fctPnrDkr1pHpUsHOcuWMT1i/vINNV2aX5lavJPiR+0DpHhuKWBZVubtfuojV89eNvjN4h8YNtW5k03T93ypC3zvXBbIoWllZpJndvvu3ztXq0Mt/5+n09DJPt1JHS+MPiLrnjmeX7ZP9mtN3yxI38NclsWGJ1iX5N3zPuqwjrtl3K1RbFRd21f8Avr79fQxpRh8J9BChCEeWJDNCrsmxfu/wJTZtyMzfL96nPu+8zLUTp/vf8DrUmpEivId77t1Zk0LQy+avyQ7vuVpv5W512rs/hqGaHfs8pfv0HiYmlzxMV4Vd027tm75qz7yz2I/y70X+Otp0ZF+78m6qtz9/71bxPgMdhDB2fc3Ns/2Kn8n77L/wGnTQ/wCkfNt2f3Kqec3z7v738bfcrc+bqU+Qsfc3ru+Rqhd/kRdvyfw0m/8Ae/7G3+Olm+f/AH/9uqOYrzO3lP8AL8i/36YibG/hqaZHRdrf3aktof4m/j+RaCSSz2ou5v4P79WIbNrld27Y+77lMf5P7qJ/frY0GFXd2l+4qvuSpFEqw6bK6Ozfc/uVpJYM8SL/ABfwptqxDbbF+X53qZE+Tc38f3Kg25Sum6FH3J/u7E+7T0T9/E23en8X+zVrYzoiqy/8DqXyftKqyts21zm0YhbQqi7t3yfxVrQovyM7fe/jrPtnX5N3yJV2zm2Ony70/wBilI9XDVOSZZ2RIvlKq/e+Wq038cu75Kfsab7v3P7/APfqF/7u1t6/fqT7yhVhKJA9zvZGVl+98vy0juv97e/9zbU00KzRSqq7PmWq/ksny/Nv/hqT0oyiWE3PEjKy1ahdXlTzdzotRI/3Pu7Kltvkl27tny/x1R3wkW5od6fKqpvbe2/+5VJ3/iVfk3fx1bdGeLd5v8X8dVndnR9y/Pu30HfAZ8ieb5u397/45TfmRE+7t3ffShHX721dm3+Opd67PmXYn8Sbas0H/L5X8Xy/36ZvWHYny7Fbfvf+KnujeajfLs/22ouU2fKrfJ/sUFRLCfI3zMuz+GotSddiMsrO7/e+X71Oh/cpF8u+orx/n2szO/8AE+2tSxiQxfe++61bR1eXyv4F+dnqvbJLu2/x/wB+hJtm9VVfNagCX5t/zN5z7vlo3qm9W3TP/fpv3IvN3N/3zRvbZLt/v/LvoAsWaLv+Vt+xt/zrV+8T/RU+b+KsqHciou352+89aDvsgRV2p81BEi9bXM6JuilZJYvuui/xV+nvwW8TxeM/hR4cvFb96kSRSp/t1+W9nMyTv8vyK336+6v2FfEn2/wNrei3MrebZzs8SP8Af2f5euc+A4qw3taEav8AKfScyK7J8v3fkp025IniX599RPDv/h+R/vb6fvZ5U21kfkw/esPlL9zd/tVa+aZfm+8lZV5DJcvEzN8m6tBE8l3lXd/s0GQb/vru2Ju+/UqIzu8u3YiNQjxTRJKv31ah3Z50VnoAfNM33Ytr/wB6re9Xf+HZ/u1n2dy01w8TL8/+xVj5odm7c6VZBY37In+X+KpX3Iluvyv81RbInt9u7Zub7+6mQ7kV9397YuyoA0N675WVd/8AsUyHa8TrtkTa1RQ3P2ZNrffZv46sIjO6Mv31be1AEqO0KfKu/wDvVN5z7U21DNcr5v3fn/uU9JmmX5vubvmSrJJf9lv/AByh4d6bV+//AH0pqOnm1Ls+Z9rb3/hqAGTIr7Pl+epk3UOm9fNVvu0I/wDpCfLvRv4Eo5QIofvvt/v/ADVfSZv4dv8A3xVWGb+Ftvk1YRFfZ/BURAZ5MryptT7tWEdvKTcrI6tUXzO77v8AxynQzb98XzVYErpvfcv3t1PTcm/d9z+//fpqbXl+b+H7tELru81m+SoILGzY+3+//tVDs2S/dp/y793/AHxT3+/uX76fwVcQGP5v3VX/AOxqVN38K/xU15tjJu+Td8lSps/vb6sBiPs/gWjYrq7bfvU/ZvqL/j2Xbu2b2/jqAHOjbN3y/wC1Qm7Z92np8ifN/wCOU3/d+RKsBn73zX2fcRqc+1Pmf7lPRGRn+amSwrs2q2P9qoIJt/y/KtVJkabY0W35KsJuqJN8Mq7vuf3KsCVH/dIsq099qL8tCbX3/L91qTY38a/98UAN2b2RqlSGm+T8lOT/AGaAB320/Yr0xYlc7vm3U7b8vy/eoGNej/gLUbPkfc2+pf4VqwItmz/b+an7G/vUfLueikIf/tUx2bK/3aE27ae9MYymU/Z/6DTHf5flX71IQ+inNtpv3NlMZmP8mz5tj09EV9zeU3y/7VDpv/i+enu7IvzNsSuoxKP3JXaVl2Mv3KsIi7P7lPd7a2VPNljTc2756PJ+5t/1X313tQWV3T/nl8iff3vT4Xi+6k7O9Of54n+Xem7ZUX2Zdqqu1H/id6AHvNsdF/2vv7qY6N8jKzfO1OTdbRbZdr7W2q/96poU++zfJ838FBAz7SyO+77n9/8Au1FMksrfdbdu/j/ip9zeRbv3bN/tJTt7JvZWZ3/uUFjfJX5N3ySp/canPC275m+SooZmddsq7Jarw23k3G1WleJP9qgC2nyL/fqF4W8pHVt6bqsIn+1UT7Xbb/tUAPRIofmZvvt8tOdG837v+69V7nypk27qe7t8nzfPQBKifxf+z0Ps3bf79Nfakrru/wB6mO7O6M0X8XyvQAO7fd3UxHWb73yP/vUTO2//AG6PJ2LubbQA/fs+VYqidN77mi2P/sU7f8r7V+T+Got7fw/3qAJflf7qtv8A7lNR12OtQu7bfvbH/v010Z4vl/vffoAl3xbUXbv2NTNjOlNSFnl+Vv8Aep025/l3f8AoKHumxU+b56Zv+d921Homh2W/9z5vv1E+2Zfl3bP79AD382FNzfO/+x/FVfzvkTzVbfUrpKioq/wUO7bUZvv/AN96ACZ96/Kvz/7dV0SXc7fcdv4Ke7xebuaVfN/uJVdHXa7eU33/AJtlAEqf6rdKv3W+5upnks87t5G9P7+6sW28SQXOsvZ/Y59+75Zf4GStC5uZ3+7LsioLLT7IUdVXfVfZ821W+eib5Ni/NTU2w72+ZH/hpcwEKWFtZ72iVUdv49tTP8n8fyUPt+983nf+OVXRJZt+5qYA77Hdvm2/36Z9p2SptbZTHtvOZPmb5W/g+5Ve8sFmdG81kZP7lAFiZ2eVPNZqP3Sb9zVEm7zdskuz+7QkKzL8zb03UAP3r96KX5Kru7XLJ93Yn3aJpoETbEu/+9spm9fkVdyb/wCOgsN7+bLLLLF5S/wbar72mneVVX5f49tHkqiPubYn8O+hEl2b/KagB/8ArkZlqjNM3zLu+41P+2Ntfevzp91Epk00v2d/l2b/AL2+gCu7x3N0kssH3f4/71WfOd027dm/+Db/AAVn2btDLu81nib7qba0nm2RPtVt7/8AfdBRE6ffVtuz/YpHdt+5vk+al/g27W+9/HTN7urs3zpu/joAhmdX3rt8n/bqqif35fvVbf5Pm+//AHN7VD5zfZX+X77b/kqAGujbfNX53/hpj7kl2szbVXf96pd7eUjMuz/Yqq+6ZHV/uL/coLGQuszSs33F+6iVj/EXxVB4M8Aa7rkrbPKi8qL/AH2rbhT7MyL8u/8Aievmz9tjxm+m6TonhqKX/Xy+bOiUHs5XhfrWJhE+R7m5lvJ7i5nZnuLiV7iff/EzVVmm3tt+4jU6aZZp0Vom/wC+vvVFM7PLuX5HT+DbVn79SjywSHzbXt7faqpErN9+sl0Z5du75f8Ab/grWvHZ4ovm2J/FsrMuXb7u7+Kg6R/zfP8AM3yNUM27d8u6b5/4GoTzX3rtXf8A7bU37T5Pyt/d/jX7lACTP/E33N3+5TXmX7qrL8rfK/8Ado3/ACbdrfP913ouUZ/9t9v8FBBYTzdr7tr7PvbKimT5PlVnSmW33Ny/JT33J937n8NQBReFdvy7v99Kqv8A8fUTK3yM3zJV25dk2b/uf7FZ7uzzpKq7/m+/QB0Fy/neVt2ps/gqL+F4vuI7fwU652+fu2rsT+D+Oje3z/Kzv/cRqs6YjfJ3yvub5KH/AN77/wA/3Kd5K7tzfP8A7H8CU13+0/3nSoKGfM8rq3yO/wD6BR/qXf8AgR/9qi5dd/ybnpdm90/g/j+erATe3muqt8u6nzJs+Xd8+3+CoXRXR1+//wCzUP8AInyyrt/if+OoNQTc+9duz5f4Ki877y/7VWZvk3/e+b72yo3mb+L5HX5FTb96gA86XY67vuVXd2mRNsi/e+4i0b2R/wC5v+8iU3Zs37f9a9BhId9yLazb0/vp9+mvt+R9v+8707/rlt+78ybqidF+Rtu/f8lZHHIZbO6J/qv935qiuUb51/uf36Pub1ZV2bvlqXeyL8vzon9+g8fGU+eBQTzYUdv491S+cyfM3yf7aLVpLNbnev8AB/C9VZoZfN2/fTd9+nE/JcXz+1JYb+J3+7838SJUX7h5d38f/odV5tuyVWXZt/uVDbXO93+b5P8Adq5GND+IXrna/wDGyVDND+6Tarf8AohdXd/vOlS7G/vVmfZ0qkuUg+x72+bcm6nJDs/h+Rf46mRGdt27/dqxsfcnzLv/AL9QEq8irMn3Pl/j+/VOZN7O/wA2xm+/Vu5TZs2t9/7yI336qTP8qRNufc38FMxlLnKUyMiPt2/JWfMj7k27djfwOtas0Lf/ALDVWSHY/wB35/u7Hrc4KsecrPCyROvy/N/s1fh+S1ddv+9833aa8OyL5aYnzom77jt8rvVnzdePJIsed/o6Lu+f/YqlDMyXSRKrI27fVi5dYYtv8afx1Utt02pfLuf/AG0qzjJpk8m8lZt2xqo/L9sRvm+9WxqUOxYm+XZVX7N52z5fufdoDlNKFGmgdf4P79Urm22XW1vuf7dbGmw7LdG/j2/x1F4hs96ebtb/AHP71QBz8MO9nZV31C8Pnb1/v/e2VehdkXazKnzfwfwVDNDsZNqq6VYFK2+d9v8AB/cp8ybH3L8m2jfIjfKtXn82aJP/AB6gDJvNzt/D833XeoYUlTfu/vf3aspbSpKisvyNWo9hsiRm2v8A3d7VBZDZoyLtl+5/sfwVZ87YvzN87t9zdVJ5vJ3sv3KZDuf5l+5UG0DQR1mXan/AnetOHTfOV/lb/gFUra2aZl3L9z+/Xa6bYf6P8ytsZvl2f3q4qtWMD0qVI5z+yp0+7udN1W0eeFXi/u/7NdXbWEqMn+jfO33t9WnsF2L59sybvu1ze3gb+zOF+0z7v4tn+9R9snf/AFUTb93zV2X9gwXMr+UrJK/8b1raP4Js/naXc77vubqiVWBUaZxOlJK915rWzQy7l++te4abNE6W8ETN8v8AB/t1NoPhvTLZIl3N97+7XW2fh6ztmSWJV37vv0vawI5Dd0pNlr83+tZa3oZvk+7vSsazT5U/9ArTtv8AvhKy54hyGqj/AC7ato+9aykdkRPm/i+arsL/AO9RzhyGqky/xMv3qek33Pm+f+GqiTbPu/On+7VtHXZ/Cn+5U85fKWIX/wB2pd+x/m3f79Vd+z+Kjf8A7tHOHKWN/wAnytT0/vfN/s1USb52X+D+/TvO31nzBykyfIu7+CnfwfwvvqLzvm/uUecrq60c8Q5SVH3/APfVPdP9qqW9Uf8AioR2+bbu+9RzxL9lIsO//fFO3qn8XyfxVVfz/wDvr+5QiSv8sTN/v1HtYB7KRK77F/2/96jf83/AqEs/l+bc/wDuU9Lb591c8sTTiHspDHmqpc3LbX2/O/8AcrT+zLt/26Etok2fLWEsbEuNA5rSvEOp6V4hiuYoFdIv7610HifVdT8cvb/bGaGyibetv/eb++9WEtl+95S05/k2+aypt/vtXL9bnP4DpjhrmelhFCny/I//AH3T0hbft2s/+/Rc6rp9mr7p1R/4vmrj/Enxs8OeG4naS8g3r/AkqPU/v6p2UsFOfwwO1S22On3kTdVh3trPY0sv+3XzV4n/AGrpfkXSNMnuUbf89x+6ry/xP8YPFnir91Pqa2ETfeS3rpo5fVq/GfQUMmnP4vdPrjxP8Y/DnhWJ/P1CBJf4Yv468S8W/tV3N4ssGi22/Y2xZZm2JXgTpFM7y3LNeS7t3m3FPmRf4YlT+9Xr0Mtpw+I9yhk9Kj8XvG/rfjnxD4wd21DVZ5k/hhT5ErnURYXdV8uHd/s0OivEnlbkT+5uo++6Nt2bPvJXsxpQh8J7aoQh8AzYsPzfaf4v4Fp+zZsVfn/vP/dpHdUZ18j7/wB35fuf7lRPCqMi/LvqgkPT98z+Uq7/APepnk/P8vzp/t0eT8yfwIn8aL89Nd23pt+d93zf36DGQ37N8r7W3pu+5/dqN4WhVGVd6N/45U29t8v9/wC/8lQu/wC93M2/+7v/AIKDGRE6fvfvLv8A7m2i5T5UlZtm3+ChNu/7zb2pj/vvlZmf5vmeg46tMiuX3xf7G6sx03s6ybdjf3K05t33V+T+CqF46onlNuf5v4KDwcXQjOJk3Ns277v8f36zJoVRn+b5K2/tMW11Zm/30rPuZldvub63ifAYyhGBmP8A8B2LTE/74/u1Ymf5P7jrTIYV2P8A3Erc+elEVE+bzWb5al3+dsVVZEf71M2fMn9ypvOSFdu3ZQZEvkrCm5qtw3jQp8qtv/v1mb5XRF3K+/8A2quImz5P9moNYl+2mZE+b/gTpWwlyzqi/wAH9+smHbtX/wBArWtvuoq7ag1LCTK7fMvyVKjsm/5fkSooX+/t+R/4P46Z9p8ldu1fm+esjSJbTbt+6r1YmTyYPu/I38dVLZ9+/wCb5Fq3bbUTdLufd/45UG5aSaJPKVmbev8AGlPmh+ZJVaiGz3r8reS/8NQbJUl/ey/e+7UnqYbEygI8P735qr7H37V/vfx1Nc3K7dqr8/8At1RS/wBmz5lT5qD6SljTQ2bERk+d933/AO5UqIqNuZm3/cVEX56qw3MT7F+/ub7j/wAFXYfk/vO7UHsUMXzliZPJbyl/vfcqo6ND8svz/N/BV65eXzXb+61Udi/8tdz7PnZKo+hpS90a7/xMvko3yfPQj+Sz/ef+7sqJ3V02s+9N1Swzb22/xpVnUSo7Ps3Js2fe30PtfzWi3fJ975aP9TEi7fk/iejeu35m2JuoKiWHfZ91l/h2pVe/RkndP7/8b1Y/dTL8u3fu+b/Yqpfzf6R80SvtatSwtt/lOzN8m75kSpnf/a37v7lQpC0O9fN3o7ff21Mjy/P/AHN/8H36AGeSqb/m37l/jp6fPEjL9/8AhpuxX3/8sd/3Up29XX5dybfk30ASo+/e21n/ALtW7l5XtYf7m7+7VfZ+63N9/fVq8f8AdJtZdm77/wDerIiRFbPvuEZlberfcr6V/Yn8Zto/xVuNPvH2W+pReUu/+99yvmeG5bejbv8AgaV3Hw315vD3iXTNViZk+y3UT/8AAd+2g8rMsP8AWMLOB+pez7NLMrffWmf8fkSMrb//AGSrdheLqSxX0DLNb3kCS/8AfSVnw20ttqXkMuxG+dXrI/n6t7s2ieZ5U2f3KsiZni/4FVfYyb0+/uqVNu91/jqDAl+zLC6yt9x6mdN8u5W/77qF/kT/AG//AECiF/3qRN9z+/QBMif6Z8zfeb+CpXdU3qvyPuqveQ72dlb5Kl3+dau2397/ABPuoIJvOi2bmbf/AHf4KN7bUbcuz/YqukO/5WbZ8u9ndauvtd0i2/7tWAQv5z7v493/AH1Vjztj+V9z5t7JVf8A1O9V+4jfcovEZGhl2/J/sUAWN6faHb+D+FHq3DMrs8rN9z+B6qQ7pnRtvybqsQvsll+9QBbdIpot27+LfT0/2fvVUd/Jg3f7Xy1YtkXyvNZmT/YeokSOh3Pv3f3t7U/f8nzf3v4Kih+f523Qp/t050Z/lVf4vv1AFtHXf92mfc+aon+RP7mxvuVKm/7v/A1eriBNCi/62iFN+9n/AI/4KZC7JF97+L5ql/dQqny/PQAI7fPt2/PQj7/+BtUT/f8Al+dP79G9nnT/ADvoILaPv+VV+dPkpybnb5fk21E/mpE/zfOsv3KH/hZ/71WBL5PnLuZvn/hSnwv/AHt292qok3zfM2/+7Vt/vo2z5/79RzAWN7bP96je38X3qi/5YIzf3qdv+/QAI/8AeVU/4FRJNs2/eT5vvVFC+9vvf99/w09E3p8y1ZBLsbd96hNs33vv0ed8/wB6h9235fv0AM3v5tPf77VF52z7y/xVLsaFfl+dGoLGJMro+7+Gn+ds/hoT5F2/3W+Wj/0CgB+5qd9x6b9x9v399Of79BA8fI22j5qYnztT/wCHdVAMfd8+ynpSb1bjd8zUv8FAB9xvu0I9PqHZ9ymMfs+V6c/3f9qm7/3u2mfMj/71AD2+5Q/yUzds/i/ipuz/AIAlIQ7ef71PSokdtn3qdv2LQBnvtTfupv7p/lbdsenQ/Pv+T7n9+n/M+xVWu4yMx9Hg+1JO3zoq/Lvq3N+5RPIZv9x6ldPl2srU9EZFfau/5agsr/vXX+L/AHKejywxfMq0b22bf4GofY6v838VADIf325mVkRfu76HdoYn2r+9/heh3Xyk8r7/APElTJ5HyLt+egDOtrOd2RpZfut83y1obNn+qX5P9invMqI6/wAe6qn/AC1T+/QBM6S7fl/8fpkO62X5pfnZvv7d9Mmmud+3auzdUWzYz/Nv2UAWERvn82X5v9in+T8vzLVfe3+tZt6N/AlWJrn5EVV+d/46AK8KMjOv8H8NSv8A7VGxUi/2/wDYqv8AaYnfazb3/uUASp977y7KPO37Pl+T+GiGaJ/lZfkShLmB23QfPs/uUAGxt7+b87p95/uVFM7PFtl+RKsb22PL/HUW9vk/uUAMT54kV6IU2J97e7U+Z2eJFVVSnP8AI3y0ARPCzvsWmTI0K7d3yv8Aeqb7+/bL8+77lMfdvVVXf/t7qCg2bPl+X/aemO7Im5f71NmmaHZ5v8bfwUz+Ha0TJ83391ADPmml3f8ALL/ep+/90nlN8m6j90iIvy73/uUTOvyfNvoAe77E3N9/+5VS53PF935/4k/gp7zRTbNrNsenP+5iTb89AB5y7PKWJYU/ifb9+q9zMu1Jf3iP/cqZHZFdmZdjVU+WZ3b5t+77lADIfnX7TFErvF93fUyO21/NaP8A3Eply8+xIoovkRvm2VE7wbX+aTfQWSveLv2+Vsf+/UXkq8vzf+hUx3iht0iVf4vvvT9izb2X532/x/wUAMmRnli3S/J/sVXvH2P5W75P9upZtsKI27f81VfOimun3S73/iR6AJYU2J8332qJPnZ/m+T/AGKHuf3vlLE33fkRKhfdCvzNvm/i2UAP+0wJdeVu86V/4EpjvLNK6xbURapTWzXN0jNL5L/cXZT5oWSVIln+f+GgstfM+9li+dV+bfUUzs6/eid/7n8dMRJ0i3Szrvb+5TXh2Rfd+Td9+gByJs3rLuRKbM7fOy7tlMeZptis2xFqK5fyV3fwUAMhmiSf7qo7fd30fbNm5WVn3tUSWzTIjM3z/wANOeaX7V5XlbE+/voKKVzbT+as8TeSiNsXZVvZ8jtLuf5qY6Sv5S+Uz/NRNcrDLLubYiUADzbNm379RTQ+TAnzb/moS5X7K7RfOlMSbzrj5m2f79AAj7N//s9Rb97Ov/fO+nPc7N+75/8AcqK2mZ4n+VUbd9x6gsN7Tb1VarzfI+5W+Tds+Spk+ffK3yfN8tVHuWm2KqsnzUAWkh/0pPNbZbqvzJX59ftFeM/+Ew+K+t3O3zreB/Ki+f71fbvxL8WxeDPAet6vKy+b5DLFv/v1+bV/NLcyyzy/O8sruz/7TVZ+k8I4bmlKrMqv/rf9V86/3P4Khd977fl2f3E+4tHnKm/962/+/TX3QpuX7n/oVB+qFi5hX7Kn8H8e+sl4d7xL833vl31p3O2a3RW/jbfsSsr5Xnf52f5vloLiSu+x03bd7/3KZM+z5f4F/j/v0myJPm+bzXb+Okf5NjN8/wDt0AM8ln+X5t6tv30/7j/KrUx32Wr7d33vv7vu0yba6o0W75/vUATJtmfbt+dv43amTealu8W759336ZC+9pWXdv8Av76sTfJs2/cdd9QQZ80OyJ227N38dVYUVLi3X+Bm+/WjNu+dfl2f7dZFz8kqfd+VvmSgDoXTfO+2mb/4t2z/AIDToX3om350+/TXhaFHiX50X++1WdMRk3ySou7en9ymeTLM77W2Ii/NT0T+7/wJ3/ho3/Onlfc3f3ag3Ipn2Om2nP8A6r/njUT7vnXa3+ylCO029VZpn3VYEvy7kXayb/7lP3/63arfItMR/wBw8u77lNSHfEjfN975kqAHJMqL8qs/y/ceorl9kW3+NP46fN911X5P71RInnS7pfnRqDOQyHbs3M2x9330/ipz/edlik3fxVY8mL7zN8n9xFqLYyRPtZv9x6DEZs+f7v8Au01/49v3E/2qsfvXZPN+SJv46h3qm9V+f5vv1kYyKvyom35tm779Otk2M/8Azyb+/Q77F27d/wDt/wB2o3dk2fN/FQcFePuE8LypK7fwK33KL+z+Z5Ymb+/v/u0I+93Vv9xaiT9z5sW35ErSJ+TZhS5Kpju7J/Gv+18tMRF3/d+fdV28TeiS7tnzfceqVzCqbFVfn/ipnmUvckW9+z+FdlOh3O6bmXYlUkdfK+7/ABUQ73+VWag+qpe/H3TVeZkf5VpqbnT5m2Rf7dVPOZPK+b/7CpZn2Rbf491ZG3s5j5k3rt/8cT+Oot6f8C2/3ab8u7/YpIUZ/wB6254kbZvoDlItmxE2f98PTvs3yvuj2I/8dXkhXbu3Kjp/HVTZvZ1X5Nv8b1qcdeUIRD7Nvgpn2aKGJ2b53qxcvs2Kvzv/ALC1QvLnYnlfNVnyVepzyKM0yuzyt/H96n+G4Ve9f7zu/wDcrPmdfuL5vzN81dL4YhVN7J8krL8tWc0RmvJsiRl2v/ufwVX03fNE+7a6bvlrbvEbyH8rbvi+9WfYQ7Iv9tW+aoA2NNs2S3+Zt6P/AH/4KZqW25tXi+VHb7j1esHZ4EVV+dl+4/8AcrP1i5WGVF+Z938CUFnKIkqI6ptTZT0/fQeUzfN/sVoXMKukq/f3N/BVG2Teqbv++6sOUpoi+U6s+9/9utL/AJZI+3elVLlP3r/efdUqbki2/L8tQXyle/m8mVNrb/8AYSon1Jpv/s6t38P2m1R/9r5tlZiI33f/AB+oNo0OcZsV2Zfm2f363rCzVPkbdVFLZUVJV+/u+5tqwjt8n3nd/wCNGrOR7eGwh2fh7Slv7+32r95vlSvWLbQYIYIvK8r5K8MsLmez2SW26Gbd8ro1bCeNtV81GnuftLou1f8A4uvKrUJTPpKWWynE9us9Bid4vNi++3zOi/frSfw9v/5ZLXj+lfFrV9N/dSr50W3/AL4rq9N+PDbkWXTmT/c/jrx6mGrxIlldc7v/AIRKJ1RfLVErS03wfBuRvK+T7nyVy9n8e9IdIluYpbNFbY3nRb93/fNdRpvxv8ITbPKvv919r/5WuTkrmP1GvD7Jvab4SiR02rW7beG/k/4FWfpvxO8NTKjNqdom5vl/e10Ft4z0V1RluYn+b7/m1nL2pP1KYyHQWSrsOifc+aok8YaVu/18e+tOHxJpUzJ+/jR/4djfPUfvyfq0uwyHQf4vld/7lW4dBZF/hSp017T5ov8AW/8AA/79Ph1ixdtvn/8AA6OauH1eXYb/AGI399X+anf2a2/+HfVj+1bPaiq38fzVF/bFtvfc3+7R7TED+rz7D/7Nb73/ALNTE01vnp/9sWe35pfnpn9t2ez/AFtHtMQH1efYf9jb5/40VqPs3y/Ltf5vmpj69p//AD1bf/u1E+vWaK/zKlReuX9TkWvsyo39yn/YFf5mbZWf/wAJPYpF/r4Hf+55q1SufHmmW2xGnj/2nSVan9+XHCv+Q3Us4k37tz1LsXb8v8FcbefFfw9ZxbpdQgRG/wCmtYV5+0D4Y01HZtTtJpd33N1KMK8zaODn/Ken7FRX+Vflanunz14Vc/tP+Hod6wStcy/f2ba5q/8A2sWhd/I0W5mT+F3ZfmaumnhK8zqp5XWntE+l9+z5dypTfOghl+aWvkLWP2nPFV55v2axgtk3fK8vzVyl58XfGeqrtl1qeFPv/ul2V3Ry2R6McjqT+J8p9u3niTTNN3yzzxom3+NtmyuP1L48eENNlfzdaskRP4PN+evi3Ury51Jnlvry7udvz7JZ99VPs0SfvfKV/wC6jrW8cpidlLIY/akfSuvftdaUjPFp9pc36b/lfb5Vef69+0t4s1WfdY2dtYW/3F8379eX/ad/3li3/wANNTc/+fv130MvpUz3qWW4al9k2Ne8Va94hlRdT165uYnb5okbYlY6QwI6bV+dG+ah33v8rf8AfH8VO+4jsq7K9KNKEDs9jTh8I9Jmfft+RKYn3nXdsX+5UXnfc27XSn/NLs3bdm7Z96tOUvlHTPF97yvk/hpibn+Vvup95/8AYpu/em5fvxN9z/2ej/lq/wDv/MlSMfvX7qt9z7r7qN67U2Mv+5Qn8CtE2/8AhembG3Jt+T/YoIB3ZNjN/wCONR8sKbWVUl/v0/ZHu/er89Nm27fvb3ZvuUGRH8zujNu2bv4Kf5z+V8sXz/xO9E277Pu27P4FR1ohRtj/ADf/AGdBMokXnL8m1m3t959vyLTHdd3+z/trT/uS7Yvv/wC3Q6bNnzNvoMZRInh2b5dzVDD8iJuqx8vmu397+ConT+JV+T77bFoOaUSu+7Y/+23zVn3KK67Nvyf361Zvv/d2J/sVF5KpL+9b7zfc20HHUpc8TnLmz2K/+9/H/HWZND821m+9/H/crrprb5nX+BGrPmttjvuVtifdqz4zG5f9o5zyW3bvv/7lN8nfvX/KVq71h/vI/wDu1Ufa7bduz/crfmPjK9DkKjv822L+H5P96m7P3qfed91Wfs2xk+7spN/71/7n+3Wh5vKOh3bv4UdPuoladtD9pZ13Mn92qkKM7/KrPV5JmRv9hvk+daguMS79jZ4t23/dRKt2afw7lf8A9lqvbXks06RK3yfxJtq1DcxO+1pdjp97fUF8pM/3E+b51Wh7OB5f7m9f4God5XfdFKv/AAOi5RnZF3LvX/ZrI0JYXZPvSq6f3ErT8mKZU2zrCn9ysdLaXdt3L/wCrXnKn3tu9f7i1BZpo7Qyy7dyRfw76e7+dF5G3e6/d/3qz/Olf5VZn3NTvO8l33L9z71BUCvcwypL8yrs/v7qrTQq7fN8ku75nq483ybdvyI2+mOkXz7fv7vm31J7FCXNEpQ3MVm+7+NfvO9bEN4s0CSxMu9m/vVhXls2yVt3/AKrI7J92g6HX9idS8zP/Fs/2KdvVG2ru+78z1Xs/NSL5lVKe/8AH975/wCOqPrstxvt4hNcsifdV6ZC+/f8299330Wj76/6pXo++qf32+RU/u1Z9PAsPM00Drs2bZfm/wBunum+D5loRPJV3++7/Iuz+KjyfOdH3L/uUG0Swm359y/Jv+/Wfc3Kwzyt8qb2+WtBP3Oxlf8A77rPm8p5fl+d93zP/frUseiKny/M6f7bU9Nzq/mt9xvlqsiL8/3djt9xKsJ8kXzL91tmysiCZNzysm7ft/ufw0QvK7v8vk72376h2futvzJvb76VY875kR2V9v8AHWpY9E+R1Zt7t8ipVi82paxLEvz/AO3VRN33f4d38FWLxGTyok/36CBts/8AeVUTdW1pX3riL+OVflesJJt+/c3z/wAKba2NHm2XkUq7ni3ffrI5qvvQsfph+zx4ql8T/B7R59yvcWqrE2+vRd8s2yXb86f36+Zf2FfEi3Nh4o8PSytvil+0Kj/3K+lfuNtWoP5+zOh9Xxc4kuxnt/N2/J/sUXMO+L7rb/4aZC+xXX/xzdT5nbf8v3/4qyPMCb5PK/g/vJUqIqMkqt87/wAD0P8AvrXdE3zr/fp9t93b/EtAFh9yfeb5/wC+9RbG2bl+5/c/v0O+yLbu/wDHaltv7zL91qAHonnNu3fe+Sk8757fb99W2UqPsXdt+SiHb8/+zVkFqbdulZV/e7vlprp5zbZVVH3Uybb8i7v9tvmqW5fzkiniX78uxv8AaegCaH5G8rd/wN6IU2M7bm2I3zbKh+ZLp1/g/hqZEZ02qrbH+SoAluXX5Nv3P4kq2k3y7W+R0+fZWeibGdf49336tOku35du+gkm85n3r/3zTkuV3Sruqk+6aBIlZUl3VEltc2372VldH+/RygaqTff/ANmpU/3/APvuqqIyRIu356lh+dUqAHu7OqL/AHGqw6Mny/feq77Ui/21b5ql+0qip83z1YD32wt8v3P4acjq7/3N9PtrmK58qVvv/c2JT02vL8v96ggrp+5f+LZup3k/NuVl+dvuU/yVeV9zfMv3aPJbzf3X96gBju277q/I1TI/ybt1Hyujr/tU7yXRUX/lk39yjlAHmbyt3lfItCOrxJ8u9/7lRXKSovm+V8jfwUzY3yy7dn96gCxC+903Ku/+/U3y/P8AN8iN/BVe2+f5fm2f36dNbb0RY/8AvirILYRUT5W3r/DTN7I9V7bdsdV+R0b7lWPvpt3bHoLB5v4dtTI+9Pu7P9+oXdUdGb5//ZKm/h+98lBAbmpiO33v733ql2f9901/vbfmoLGO/ktu/wBqn7P7v96h/wCD5fkpm7ZE/wDvUEFjZQ+3bTE3UfNuoAf/AMBooTduan1QBTEooT56AGOjfJU336Z9+hk/9CpjDYrpUU33fvVLvqLZv+7SEM3+Tv8AmqWj77/Mv3f46H+9uoApO7J838FM37Pu7noRN7S7vuUbF+Zd1dZkNhRt25mpH/fNt+ZP+BUqbnb902xP7j06aaX5F8356AHvDs2f3EpiJ8+7au+qU1ysLorNsdvu/NWh5ypvZmVP9t6Cxk0you1Yl3u339tCJEj/AO3/AHHqrDqv2nft+4jffSrSTedvWJf+B0AEyb9jNtT/AG0qKaZU/dfNv3ffqXf8rt/HVffvl+8r0AP8lkl3bvkb/aqvDDs81vmd3+TZUv8AsqrP/wCy0/7iuu1qgCuiK77d38VP+b7zfJ833KEm3/MzfxffpnnM7+V82/8Av/36sCKZJftsTRS/Jt+5Rs8nf/z13f8AfNSzWbfxt/vPupiP53mwL99FoAId33amtkihifavz/7f8NV4d252ZfnX/aq0/wA8Xyrs3N9ygBvnfP8Ad+T++lCTRb9qRM9OR2hff5Xyfw1Smd0bbtZ3Z6Ch+/e7eVu+Rqsffi/uUy2/ctLuZtn+xT3/ANV96gBj2zbEXcv+zR5Kp8rMrvTNmzZub5KimRfnZYt/+3QBLcwxTRf333Jt/wBqnvD8+7d8n9z+/Wf5P73zZdyPu+V91Pmd4W82WVfK/h/vtUAOe2g3oy/I+6h/Kmn8pfn+eoraaL5JWl+/s2pVt3Z7j7qpu+dqsBj/AO0q1Fv+d1+XZTHfZK6s2xP9uq77v3rNEqRfwon8VQWSojPB83yJu+4lNSZYftDS7bZ4qhS58l3Xc3y/d2UQwq8W65+d3qwIppoJp4ts7Pt/8fpk214Hl2/carbwrt+WJUSopn87Z/AiPsoAhmuW89NsW+L+L/ZodGRotu35/vb2p7ps2LK2/wDvbKZsW8lfyvk2feSgCL5Ull3f3vlehLmzhV2ng3y/30oeFX+8y7KY6J935dm7+9QWRI7zNuii8lG/jqu83zu27fKjVb2L9odt3ybvuVRubNt26JdnzfM7t9+gARPtLu0Ss7q1PeFprrc0qwun3koTbDb/ADbvvffSmW251llb+D+CgAS2bY7bvkWmvuSL5V37f4N1H2mXzf3S/I39yql6/nPt+/8A7lAFh3VP4V3v/AlUrZ5ZleWVVRPm+R/4advZF3eUySxfdT+9TfJX5JZZVSV2+5QA5PKvIk2vsTdTZts0W1N33vmeh4V+dV//AGKH2wxfeV9/3dlBQfadn/LXY6f3/wCKqM1yvmvEys7otWIUb++vyt991qKZ18/cq/J/FvoAzLN237lgbY33qvWzs6JK3+tWnOn+t8ptm6jYsKJE38f3qAIH/fSurNVZ5vtMu3d8i/ddKtv8ip/3w1M3rs+78n8KJQWV/s0UMrtF99/vO7UO/wAyKq/w/fps3+tfd8mz+CpbZN8qf88v4kRagulq7Hzb+2T4qW207RPD8DfJK32if/P/AHxXx59p8mdPl2fN9yvW/wBofxn/AMJV8Utbn+/FA32WBP4K8fd227W271aqifvOTYT6vhY3HQo3n/vdqbm+b/dqvv2RSpubezff20vnRPsVW2f3aY/3n+Zt7N9+me+Xbl/9AiWX7j/3KzLl5Yfldl/4H/FWi7xQ2ESr8j7vvvWW8O9fmb5HbfUFRG/vdm37/wA/zb6YiNvTcvybvlqLY3z/ADfIjfKiN9yrD7XX5pVR1+7vqzYWZGRU2t9/7v8AcpHRk2KrfI7fLvWmJueJ12/w0Pc/uNvleduaggbvZPm2s6fxVY/g3K2z/YSooU+bczN/f307fv8Avf8AfdQQV3/veb8/+3WZfpsl3blTe1ac25ElbdsT+FN3z1mXO1N7Ov32+bfQB0FsjeV80vybfmT/AOIpvy7923f/ALlSojPaxbV2Jt/jqJ3b59ytsX+Og2iDzL/zy+Rv7jVD9zerMsP+41PdIplTbL8iVEib0fdt2fw/NVnUG9ki2r/qv9unecyf3fk+69NO54nb+6v3KsJt2RfLsdagBlz99Iv4Pvs+2onfe6/N8/3Nn8FORFd3+ZkRV+/UTuqRJLK/71/u/NQBFN8n3fuVLsZPKZf+BUW0KwxJs/i+89Sw/wCt3L/F/G9BnIbsZ1+7s2rQ6LMqS/K+5fm3tTv4pV/uU1/Kh2J8qf76fcoMQm/g2sz/AN1EqF3+5/t/3Fp6fP8Ad3b/AOKmJu8qVV+T5qCJRK8yKm/5vuf7VRPC25G+XZ/4/Vh/nlf5W2VE6fvX8pf4v4KyOarEIfniZV2/8AqKabyZXWVd6N/HupUfZ95dj025TfAkrL5L7qcT4bOMHzR9rApTP50T/M2z+/VLYzrtbd8tO3/N5TLsam79ku35nStD86qe5IHh2bGi/wDHKl+V3T5m3/7FV97PsX+5UqTbEdm+5VnfhsbKkWIYV27d1Pmh3y/eZEqKG8V227fn/hp29YW2y/P/ALlQfQ0sdGZMkKpK7N8n++1Phm2I+1diO336qb1m/i2b/wCD+5UqbUg+f/Wp97f/ABUEV8XGESxDC0O9W+/TnmiT5vubf79VZrzfs2r/AA/NVK5maZ/K/wC+qqMT5XE4uVUdc3nnO/m/P8v/AHzWfczL8i7WSm79mxv4KZ/x8t5rN92tDgGWyO8qfJv+auus/wBzboyfJu/9ArKsIVhZGZl+7WlDN8m3b+6/hoLiWLx99hLtVt6f36r6VueL5f7336ZczKlvLu813f8Aj2VYsNttBE330l+daCzWtvkX+5t/v1iX+6//AHqrvRW+bYtaKPstZWb+H+N6xvO2W+3ds31BZFNMtzbywblR9u/7tV7CHfaurbfl+dqLN9krqzfI7fN8tS/Mnmt8v3vlSgvlM93gR3X/AGvubqsPCyLt3bP499MRFe4TezfM1azwrsRv7n8FZ8x2UqEpmOm77Pti3PUKQs67l/h/grc+wbInZfk/jqG2tl/hg+f/AGPuVEj6rDZeZ6Qt5Xy7dn+3ViG2Xcn3kdK0LmHfE/y7JaEh+T7v8NZnt4bCcg6Hcnyr9ypvs37rdu3pv+/Sp/d+b/a31ZSFXTzfuJQfSUqXIRIjJ8q/98U94YHfd83m/wBypYd2373yN8qpT/JiTft/h/2qfIelGMRiQ7P9/wDubqPl2uq/I/8AE7/xU/Yr791Dp9z+7uqPZQNfZQIUtopk+ZdlPS2itn+WVk3fJ87NT3T5HX/Xbvu7KH+Rv7/+/S9lAfsIBD5sMDqs8if7fmvVqG51NH3/ANp3exF+b9+3y1V3qiOv36cky/d3b02/c2/co9lAfs4fyGn/AMJDq8L7f7avkT+GHzafD4k1y2dGXXNQR/v73lesl/n2fNv/ANinu7fxM3y/x0eygV7Cn2OkTxz4nhX/AJDl35v995fnqNPH/iVInWXxDevL/ttWJ5O+Xzfv7P8Ax+mwzK86N9/d/fan9XpD9jS/lNhPGGtbXl/tzUPnb+9UsPi3Xn3t/b2oOq/wTT/JWFv3q8Sr87y/PQ+3c/y/IrUeypC+r0+xdm8Sa06/LrmobG+9snemTa3qc0Tf8TrUHdfvb52+5Vd5l+633Nv8FRb1e43KvyLR7KkaeypBM8r/APLzdv8Ax7/Nf79Sum+VGla5md/uu87/ACVEiM+9v4P9ih5tkqN5rfd2f7q0vZQF7OAPYQJK8v8ArnT5/nbfRMi7PNX59n3qckKw71Vfn3ffpu/7M+1mXe/3tlHsoC9nAPs0T/w/Iv33ShP9ldn93/aofdMqRbqJvvO25n/hrTkL5SVHb7rS/O9O3tN8rN91vv1G/lb0bytnz/c3Ux03tF/zy/hSkUPh/jT+7THdt/8AsN8lP+REdf8Aa3tTX3fdZW/4BQWJCjfeVd/+w9P37Gf5fuf3KZv2Iy/Nv/2KZ8qfNuZ9v3qsB6Iu52XaiJ8/3ae6fO/zb0+/8lCI3z7W3/79M3q6/N9/d/dqCAm27P7j/wAVPeHzon+X7lOdFf7y/I/8Cf3qbs2OjOzP/uVYAnySuv3/APbpz/Iz+Uq/JTfObfFu/wBVu+5tp1yi+b5qtvRf46gBqOzpuVVSLd8yPTH2/wB7/gFP+WZ38qT5/wC49CI3lbv4N1WAzfs+786fwp/comddqN/45R/G/wD3xvT+KhEV1+VWf/foIHomyLcyt8v8brTfOXf/ALFP2M6uzSsj/wANRpuT+JXqDIY+6bzdrM7/ANxKESV/llZkX+/T3Tf/AA7Pm/5Y0xEaZW/j/wB+gmURuzZvVdz/ADfM9H3967dm9vuVL9xkXcvyfe2VFsi3fK2xKDGUSF9ux/7/APcpvkt/D/wGpXRfnVW+R6i2eS3y/Ijfd2fxUGMold/NTeztv+X7lVLlGddy/f8A7jtV2aHe3y/cVvmqu8LTNtX50+5QebXoc8Tmnh3zv97elVNjQo7bW/uf7ddNeaUryttX/visS501kbb8z/x/erSMj4PHZfKMvdKkKfMm77/9yraQr/E6793zJTPscSf63dvf/ap+/Y38Pyfeq+Y+blhpliH5HdVi3p/sPV2zdU27kZP9+sd9SZH3L/eqZH+2XXm/Nsb7ybvkpmPsjb+321sr/I2/d839+oftkD7P3W92+89Uks1+98rpuq0lts+Zts2/+5WRHKXra/V4v3S7Nv3d7feo+3zvsZvLRP4di1DDbM7uq/wLQ/yfLt2baAkWYb93ZN22r/kq8W3d/wAArHhRXZFb53rTSFofKlWX5v8AboGMmhltpdys33v71LDrCojrKqp/A1XXvIHWKKVtif33qvc6Utz80Tfeb7+2gAeZX+63+39371RPbbFRtv8A9hVb9/ZttnXfu/jSmvMvybm3/wCx/dqDWlUlAl/j/etv2f7NMhRvNf8A2W+5u+4tVXuVdE27t+750pm+X7yqz7v4N3z1XKEqspm1DM3lIq/xt82yrcP75E2/J/tvWPDum+VW2f3n21rWDr5T7fn2fdqT6fJqnvDHd4Zdy/fZvm30Q7vk+796mO6zKnm/f3bFR/4qmT5GT+CX7jbP4aD9IpfCXbb50i3K3z/NT/m3boNu/wDipifPav8AK3yN8mz+KrFt++iSX7ibf++6s6Qeb5XilXf8u9nSsff99l+49bBmiS1SJvkdvu1lb/3HlN8/zfwUASJvRZfL+SZf9mpE2oyeVFsf7m/dVR3ZFfd/DVhHi3oyM3+1QA9H/vfJ81WIf3ybtq7GaqL/ACSoyt8m75dlXoUl3feX72xUrUCxZp8zqv3P4kov5vOdW3fJt/74pyPvb73zr8myorl/37rtj+X+B6yCQJtT+L5HrQs38lP9hPn2VlW375vm2pWlbeVD5S7tio3y0En0L+yX4k/sH4zWStOr29/F9nZE/vV98XiLDeS7vk2V+XHhjWG8Pazo+qwL5LWt4svyf3fuV+nVneLrem6fqa/vkvIEl+SlI/JOLMNGFaNX+YsQ7dlx956lTc8T7tu+okfer/wf7lPhRtn3d/8A7PWB+fksLxeV/E7P92n7Ni/d2b2+amf31Vf+AI33KfvlTyl//boAc8zXLbdvz/3Kf53kxPu+RP8AYqJ9s0qf7336l2eTdJu+f/YoAHm+zQJ5qtvb7yVYTynt0lVmffTZkXe/y7/7yVLMn+jptX79BMh2/wCT7tPR1SJNq/OzUxPkiSJv4aEf50+X5E+7ViL2zev3l3p/BTrN2ff/AHFqun750lb7m/8Ajp8O1JfvbP46ALD/AHkb5Xf/AG6JkZF+VfvNT0+dE2ts20Pu2bl/3NiUEjJk/evtdt6fdqxMjPAn9x6Zs+421nRqen91GqAH/wAaKy/7z1LvVJVVWXyv4Uqv8277vyfxP/eq6/3Ytu3Y3+zUAGxZlTc1TfZt8W/atV0m/eyr/dqVEbc7fLv/AIUegB9tCu3d5Wz/AIFVhH2b2Xd/wCofO2Kn9+or+5+zWv3vvfdqyBlsm+d23M7/AMSVpp877d33W/gqpZv+4+b+P72ynojp937/APvURAt7Fmf7v3Kcn3/vVXhTY3zL86/7VTfM7P8Awbf46sC1s+b73yVST+NWqWaX5Hbb/F9+m/fbcrbKAHIioyN/7LT9nyblqL+H5aZ5zOv3vuUAGxkb/eqV0V0+Vlo+V9+75P8Abp6Ovmvt+egARN6I38f+xTLn52TduTa3zUb2/vNUzvvWggZMm9aHZnVVX5/9tKfM+yL+/THSXb95UX/doAlCMlDorpVfe3zqy/8AA6m37FoAl/36Y+6Fdy/PTbZ97P8AM1S76sY+mfMlP2fLSImxf71ADdm9nofdto6f8Cokdv4aAGfNt+an0j7t6/Lu/wDZaWkIHejZvpmxt1GxnoAf/BTH+dqfspj/AH0+agDKhdkfb8vztT3/ANbu/wDHKE+SV/8AnlTvO85v7iV1mRXe287/AFrfxU+5tt/lbWVN7U9Puu38e6nfxblX/vtqAB4YId7bf3v+3Td/nb/l+f8AuVL+6+63zv8A30qJ93zsq73/ANigsPs0cLbovk+b5kp3kt8jfwf7FEMzOu6VdlN+Z7j903yfxJQBDefPsXcz76bCio3+2lWn+dt2356a8zIqMy/PQBCm1/71P8nZ83/odPRKhebez7f71AD0dd6fL8+6nvNsZ1/8cpiPs+ZlX5/77VFc20rxfe2f7dQAm9nR4ty7/wC5Sw7XZ4tq70/gpjw+T8zNveokeWGf7ux2/jqwJZod8/8Ac2/wU19yJ8vybKleGD7u5t7/AO1Tvs2z7zfcoAid2mR127ET7tROip/Fsd6Huf3vy/P/ALdWkddzt81BRXdFhi3M3yfxJTd8U0SSq2xH/v057lXtZW2/IzbV31ShT/a/iqANCaFbmL/Wts/v0xEVItzfeT+/Ve5hZ4vlVk2N/ep77n2Oy7NtWA95lfYu35n/AI/7tV7lP3tv+63v/C/9ypZnVPurTNmxk83/AL7oAqvZtNLu+4iN/BUMKTpcPvZnVm+V3rQfb87M3yf3Kqu/nOm1WdKACGw+zRS+fP525v4/4aZcpK77VZfK/uVYmmihiqJHV1SVtyJ/cqCxjwqkW3dT0SLykXb87feeovv/AHW/h/jpzzeT5Ss3zv8A3KsCK5/fP5TfcRqHdpkiX/0Ch9uyX5Wf5qhuZlSL5WZPmoAb/F9/5KZN5jskX3ItvzU902IjL9xm2fJTERnd23fuv4aA5R/kxb9qbqqTTRWc/wA7fJ/u/wAdPuX+zROsVV5poE2RqrPK/wB56Cx+9f8ASNv33/jekfyPIT5md1X5n31EkLTReWy7P9upXhTytq/P838FAFdJvO2Lt2J/f3UPMvlMjff/ALlNmdkiSCD7ifeenO6pvVdrvt+/QBEj+dF8vyfJUSO1tFv/AIv4XpzzJ/d2On8dRPufynlXfub7lAA/nzWqbpd8rVFMi70i+46/xvUs3+tdflR/7iVE6b/vMz0AMmT5f9/72xqZvWG3+VfkT+/U00Py7vubvu1XRFSJ2nZXf+CgoLabzl3Lt/2qr2zrNPvZvkqw6bLd/lXe33USmQw7Ioml27/4tn8NAETzLvf5f4v++ahTdDv3Nv3tvqbeqM7Lu2VDv+d2ZmdttAEzuzoirt2IvzP/AHah+WGLav8A45UTzN5qeYy7EqJ033HyqyJUAOe5W2R5Wb/WtsrK8Z+IV8GeBtb1WdlT7Pasiu/99quzbU+Vf32xv4P4a8N/bG8TtpXw+0/Q2b97q11vbZ/dX/L0Hp5fh5YjEwjE+N9SvJ79pZ5Wb7RdSvcf99ViOmx3b5vvf3a0byZrm63LuRE/grO85Yd6wL/F/HVn9CYdclKxN9xPKaL5F+6+2q77klddu9GanTIyfKzb/wDc+4tNd9ku7d92g3LX/Lk+6JXdG/v1Smdptvy/PVtH/wBFuJW2oifd/wBms/ZE6uyzskSN8tQVEhdNl07L86J92h7b53b5fNf7r01/nb5v4F/4HTofn+Vfk+XZsqyw+bf/ABJ/ef8Ago3wQ/K3z7qa7tvRtvyP/BUr/dRNv8VQA376P83yotIiNDsjX7/+3TX2vBuX+H/aqW2+dvmb7n3nSggiuUbynZlVJd2yse8h/e/NWrNMu11Vfk3fK71lXiL8+3/xygiR0Vs6vp1o25nSVfm3/wAFRu8v2f7yoifLveo7DzX06L+Dyv79TTJ5O7cy/NQdNIY77It29XT/AGFpkyLsfd/6D9ypt6p8kUWz5f4GqJ92796rQ/3XqzUhRPnT+5tq2m7+NldP9uq7+U8T7WbejffenOnz/N/B93e3yVBqSb/3CN8uxP4Koo/2n5m+fY1Oeb9/Ft/1VTOjfd+VER/4KDIHRtj7f4F+ZKds+43/ALNTU/1qbW+Td8yVK/lOytt2b/43/ioID+HazbHqJ4VdtzfO/wD6HTtnnNE23e+77n+zQ/yfcVdj/wAFAAn77Z97ZuohRU3rt3/7e6lfaj+U77HpyJs3Ksvz/f8AnWgkqPD8yLKyv/Hs3VVdFddzbkfd/wCOVoOiv8rL8/8AfSq7p5y/Lu2J/crIxlEqTfJsZmZ9zfL/AH6Y7702/f8A/Zae8Py7d38Xy03ztn3vkf8A3aDz61KM4WKOpWHyearfOv3ti/xVmfMn3vkf/eroHfZ8n30b+NKz7mFX3sq/8DrU/Jc0y+VCrcz3hl3PKrVEj/I67t/99Hqw7r5u1vk+b+Oi5tlSNJV/fIlWfPlX7TLv3Un2mV5X2/cepn3JK/7pv/iKY8O9UZv4PvbKAjOUB6TbEV3b5/8AbanPMz/M3yJ/t1G6Lt/h+9SbJd6L8uyrCVWQPc7Ff5vvt/BVJ7nfL833H/gq19mba6/8D/4BQiIi7dv/AAOgxkFtZq6u21U/36t/L5qL/BVeabf8u3Z/H89WIU2J/cdqAJYfk+Xd8+7+7V5HVInVv++0qpvZPvMuzb8vy1XudS8l3WVW31RZbeb7TPEu5k2f8sUSrsz7Iki/8c2/crLs0Z5fNbd93/cqd7nznRmZUd/4HqTaJauZv9FSJdyJ95vlrNd22ovzb2/jp00373a0qulRO+93/wDHvmqDaIW0PzVK6N5Tt/A33tlTW214n/ufw1Cm6ZHXb/F9ys5HTSpc42Hdt+X+D+OtW2RXiTf9z+J3qvbQ/fXaqPuq99y3f5VfbWB9VgcIMmf5ahRN6J/rdn+w1Hy+b97fUyTLt+ZvvfwUH2FKh7ox/wCBfvujffepbba6vu/i+dtn8NRv91027/m++9SfKlB6VKkWfOSH7rfO3+zTrZ1+fa3yPTE+66Lt2PUz/O8q/wB5PmqzvjET+P8A4F8tL8v3dqp/e+anIny7mXYn996i2K7/ACr8+7771BtGI90+/wCV86U7ZvVNq7Nv9/7lHypP/uUqTNtl3M3+4lWbcon3Inpr7Zldty/3/u06b52Rmb+Gh03/AMPybvuJ8lAyJ9zr92OpX/cy/e2f3n2/epqIro67W3r/ALNHzbt27/vugCV32b90qu7L9/bRvbyvursX+5RvZE2797/7tCPvR/lZNv3qCx/zbPvbHpibklRl+Rv79P8AmdvvfPQm113N9/7jVADtjbUi3Ns/2F+eot++Lav3Fb79H3FRvN/i+Wm/K7/Kv+8lADpn+Z9vz0Jtf/7OiFJXZPu/I1Pd1dNq/wCt3f3fvtVgM+dETb/DTERnd9sq0fM7bZfv/f2J/HQifcVlVH/hSoLH/Mi/xfeo3tM77l+fb9yn/fiTa+9/92hPn/1u7ev3qsBz/IyMu3/a+akfajfN+530ibvN3bt+z7tHy+any/73+zQAze33WVd6fx0fNueXzfkT+/R5Kp827e6fe31L5Kvv3f8AfFAEXzPs+b5Ho37P9tFb5qaj7G+WpXRn/h+SgCGbcm9Pv1JsZ02/x/8AodJ9ze22medv+VaAJoU+R/m2baH3bUfdvRv4KZDt81GZW3/w09PnidWX+L5XRqCA3tDK7fKif3EpyOqb1/jb7u+hNu1PlqPe237y0Fjkf5/vbP8AYo+VHRWbeifwUzfvlRWip7p+9+X7n9yggY/lbtsSt8v8dP379vzfPF/BQkzPK+9vk/hpnzbdu1fnb+OgsN6u277jpT4X3q7fx7vm2UOny/PtREWmJ5uz+HYn/j1BA/er7/lbf/fpnkq6qyxfcomdvnb5v9yjfvf/AFuyggem7ft+ZHqF3VP3X8H9xKmhRvn3fdpnk702rt3/AN+gzkM2K+xWX5f7iVF8qS7mX53+69WNm993yon+xTE3IyL/AAbvloIGzbYZd21flpmzevzM29f7i1K6NMrr/GjfNvamunnb2iX5P4d9BjKJUR97uq7d6/x1Fs/fozVY2fJtZfn3fcpz+U/3Ym37vm31BjKJXfd5Tyruf+7Ve8tl2PL833Pm2Vpui7fl+dEX7lK/yK7RfxL82+g82vQ5zm7mwWHY23+H5aqpD/or+bt2bvuVtX9tvgTZt+Vvmeq/2BvI2t992oPlcTQ5DNSw3u+7+FvuUI623yxfP/sVsTWzJAnzff8A43rH+zSzP827Z/sUzxJYYZD8kvytvRvnb/Yq9CkTujM3+xWd5LQs+6X+L+7U8M0u/buVEpHHLDSNH5f72z+Df/HR83z01NS3o6tF89aCTRO+1l+arOOVLkKltuTZ83yNV2FG3btzf99UPcqkT/uv4vvp/FT/ADl2uyvs+b+NaDjlEsfYFfZu271+9s+emPNFCjtAzIifwVE9zK8T/wAfzfwUJN+6/wCBfNvoGMeZrn5mg+f+FEqu+lM77mbZEn3kRvnqw+qxQs6qqu/9/wDuVXfUovurt3s333oAi+wK8rsy/In8G6pIbNUl2/M/93fUb7d33d/+xViH+7u+d/4/7lQKPvkrzKi/LuTd8n3fvVb01NlnKzbfvVmfx/vW+T7laabUtfKZtmz7tB9Vk8f3hXT98+7bsdv9j7laEMLQ/wB2ZP4d9VETzlTb/e+Z/uVYtk87Z86ojfx0H6XS+EtpuRni8rY//oNPTbMvmtu/+Ipjuzr8/wBz/ep6f62Jm+433U2/eqzpGX837p2ibZ/ed1ql823bt+fb81WL+bY/zL8/8VQJDvRPl+/91HoAT/dben9+nJD8+5WbetNTb8/zfKn3d9O3/I6u3yUEkybvKRWVU3t8z1aRIEX5W2f7e6qUKfNuZVdF/j3Ve+X73lffb5q1KJbZ9+zayp/uVC+77U+1VerFtC1sm5WXYnz1lf8ALX5fn+b79ZBI0Edtu1WX5G3/AOw1W7BPOaJtv8X8dZkL7Ffd8/8AHsStO22vKnzfx/L/ALNBJ0Fs8s1lcRfL86um+v0K/Zg8Zt4w+DemLKuy7sP9Hl31+eUMzQ/cZdn8b19V/sQ+Kmh1zxB4enn/AHUsS3EW/wCSnI+I4lwn1ih7X+U+r9jeU/8At0+FN+/5f+AUb/J/dN/ep8Kff21zH5ADuvmorfc/26cn7mXZu3/NTZk3yptZXSnQzb2f5fnT7m/+GgyJvm+0fd+Rv46H/j81vu/36hfd97+P+Gh9r/eb5/770AXvmR9vzbGoR2hV1b+CiZ2+xou7f81M/wBraz7/AO5QBYhud/m/32arH96qlnCu/wCZdlTedsdF/vVZBYhddr/Mv+5UqP8A6Q7Mu9/ufJUW9ofN/wB6pU/fS/L9+gCwnmovy/c/uUIkqS/61XTf9zb9ymP/AK37rbP4qX7Ts3tvZIv/AB+sQJ0SVG835nR2/vVMm3zfl/4FUNnMzp8q7FX+/RCmy4f52/3KCSbyX892ianfNudmX/x6mpMqeau3fs/uUI/yfM2x6AJd6onm7vvVKk3/AH3/ABVXRPJ2fL8j09P9lKsCxD/rW+bf81Fy+9EXd97+Coodu93ZWqxDMr/uvvp/coIIX81PK2/I275qvJ8nzNF/FTIUaberRbHRfm+epn8112r996sBj/JKkqt95vubal+bc7f7XzUzY3lIu35/4noR2T+67/xUATJud/l+5Tnf5n+Var+cyfe3fe+/Rcuz7P7lBAQv9/c3/AKN/wC6+78tGxvN3KtPmdki2/f+agsEf7i/wVLC8X8Pz7vn31Vd1dNu3YzrUthbLZwLF5u//begC39/5drVCifNKv8AtVNVd5m8112/PQQWPvt/sVDcu32pF/gp7/On3tlM2fcbdQA9037KPmR0pjvs+/8A3qN7I6Lu+/VADou9PvVZ/wCBLvqF9r/M1Pfa8X9+gCX+Cn1DC7bPm20/fvX71AD0+5THfdR8x/2KKYwpjv5P3qelD/Ov3aQhO3y0bqF+VaG+ZaZItM8n5qNn7zduoT771QGb52xtu373z0z5kT5fn309If3rtLu+79yoZvniT72xG/groAtwwt/wOon3JL93eiVDM6o+7c3/AACrELq7uqsybP760EDd6zbP7/8AsUyF2f5F/wDHKl3rD833/lpu9pmdlX56AGfN5r/3P7lCbd6eVu2f36IfkuH3NvdKPvxf3E30Fgj+c237n+3T/l+6rfdpkKKi/NTH8ra7btn+/QAJueV938f3aa+19/yr/wAApzzfLtVfnqLZ8m3+OgB+z91u270qu832yWLym2f79S+Sz/um/wBVTIYVSd2Xd975v9uoAERrZX3fIm7f96hNzz7lX/gb0XKec6rt+Td8yU+ZF8p1X79BQ93aFvl+R6Y/m/xS/wAX8FMh3TNtZt/92podqM/zVYELozs7Kuzb935aEf5Pl3bGb+On/c3/AO1Qjy2391EagCvMnzJ+92f8Cpifefb9z+5RvV7p1n+d9v8ABVhHiTZ8vyf7dAFeaZk+82/c3yptp+//AJ6sqf7FFzNEio08qon9yokmnf8A1W1F/gfbQA532J8q1FDM1zbyrL877vuU9Nzu/lP/AMDp1zDviVVlVNnzs6UAV/s0cNvvZm3p/BTftME0SMrND/v065vGhi/1SvVV3+0unkRKn96gsldGm/iZ3en+TFbJsZW/4HTHv/J3/wCz8lRedvX/AFreb999/wDcqAIflvLp9/8AwGpodqSorN8yN8/y0x0lh2/L8jfeqveTeTLvXa+7+PdVgPe5ife3zb6Nkt5827Yit9yi2m2RfMq73pj3jOnlRP8AO7UAD+Wkrttql87u/wC9ZE3fKlTomxJdzfIrfcSl/eo6yovyUFkP2Zk2M26be1RPNBDvZV+fd996sTTb327tjr/BVdE3/L8ru38FAD4U+eVmlZ4l+eq6fOrtF8jv/HUszqkXlKvybtuymO8Sb9qt8v8AAlAEU26FXZW2f79MS2lmn3t/qov/AB96ejyvs2/3vl3rUTvKl1ub98jfItADHmW53/wIn9yh33sjL/d+Wnu8VtB838bfLVf5ZtjN9ygBz7Ul81ovv/36iRG+f5l/4HUu/wCd2b/gOyonm372/vUAROiov3vk/wBuh3gRkbctCQtMnzfc3b6HRvvfL/3zQAz5ppU81vu/PspkyRQ2byS/P833Ep9zMvz7vkRP79V/me3RW+f+7QUPh3PFuXb/ALG+oX3P8qqv/A1p6Tb7WVvufN8qUz/lltVv4qgCLyYk2bvv7v8Avujes1xuVdmxv4KZ833VZfvffeotmyDc3z7G+5QWCQr9s+9sd2+5XxV+114nXW/ih/ZiztNb6bBsVE/havs1LmDSkvdTllbyooml2P8A7Nfmr4215vEPibWNV89d91eSv8/93fVn6BwrhI1asq38pzkySJ5rbtnzfN/HvqLf8u/+996nTfe/22+5TZk+427fu/j/ANug/Ww+Z967dn96mP8AI3+3R53nKnm/Pu/gqJ/4ty/c+6m75KALUKLsfa2z/beq77nR9q+Tv+89Ptt3m7flff8Aep9y7I//AEyeoKiZX8fzffZtjVPbOzs/zfuk/ufxUXP3tzNs3/3KbZ7Xf5fndf46CyZ33q/zMmyofmeB13fJ/fp83yJ/sUx9z/6v5H2/N/u0AMdPk3Kvzsv33an2zs7Ku751+fYn96oUh2N5qtv2/OyUJC0O/c2/5vuP/DQQTOi7furv/hrHvIV8j97L8zt9xK2HT77NKu/+F0/jrM1KH7/zL5S/7NBEjQ0RHfTnVfvo1W5oU8r5l3/N996z/D03nWtwrffVv460JtszI3m7Nv8AfWgukQv/AKNFtiaX+/T0dtyP8yIy02aZkTzV3b/7j013bfuX+L5FoOsbNud/4dn9yo5rnYqfNvRvu7Kc7xO6bl3uv3v9imPuffLtXZ/coAfDbK8XzSfvW+dnp7uvlJtZf9rfQ7rs27V/75pmxpnT5VoIJUhV967f++Kajy+Vt/gX7tS7GT/c/wBj+Gh93lP956AGf7iskq/x/wB6hNqbNytv/wBipkddvyy/8Aqv5zfPuZXoAlT7jxLEuxm3/OvztTNio6fLsd/vbHqJP4Pm31Knzuka7fvffoHyh+6R3Vd2zf8A3abMmxHZW3/7H9ynf6lUaVl2bvufxvTXRvvf32+VNtZEcpUmhV/l3M8v996rzfd+VW+Wru9XZFWJU2N/BUUyRTO7K3yK3zPQYygV/mmV2+4/8VVHRrZd3/jn92r00Lful+589ROm/f8A3/8Abb5GoPFx2BjiIcsjMuYfOR2Vt8Tf31+5Ve2eWH7+773zVoTQxQq+1m/3HqLyVdXVN2//AHfvVpE/LMdlssPMrfupkf8A8eqJ4W+7F/G1PvPNf7v30+T56fDu+ddtaHhSiZ0yNCm1l2bG/wC+6f53zbWarbuu1NsvyUxLZdn+3uqzEr/cRNzNu/3qZN5tz91dlaD7fm/j+X7+2hPkX5V/3qAKWxkf7rfJV7eu75vk/wBh6RP3LO2397/ff56qo/zv/fb+/QA+5mVF+8r7P79MtofO3zyq33vlSnJbec/79fkX+Ci5uf3S+V9/+5QXGJY875vK/gX7qU17n5P9iqj3Oz+6j7fuVFsZ3Rt3zfc+9SkdMYkyTLMr/u22fcq0ls33t2yoUhVP4f8AvhqsQv8AxIrP/e+aseY6aVPnLCbtvy/3aIUVIk+b53+emzTbF/hRP4kqW2Rni3MtZn1WBwnPIsQ/3v8Aa+WpZvkV9v8AH/fWm/fXdv2P/cf/ANDo3/N8zLUH2dChyB9xPv8A8Py1DsXdtZW3s1Tw/fk+7Sp8iPt+5QexGIfxu33P4KX5n/3P79O3/JuVdn+//BT02on9/wD36DpjEd/F8v3N2yjZslf5t9Do/wB75t9Tun8SrsoOmMRzvvl+99xdio9P2Lu2yr/uojVCn3/3676c6KjbmX760GgOi/P97bu+VKPJX52835KfsV0Tc2xP7/8At0z907bf4P8AY/joLD7nzfLN/v8A8FN+/wDwsnzb/kp/y7vmX5P4aY7sioyt838NWBK77/N2/wB/5UeopvvJ8qo/+xUsyb9m7d/8TUXy/P8ANvRagCXfsi+b/gKUxJmf+PZvqLZ8u777fwVLvd327V31YEXnbHSX+Pd/HUv7p/vfw1Fv+bd/d+7/ALdWPmd027kSgsERdiN9xE/gejZF5vyqyJ9/56Z/usyOn8FPeZnb5m+dFoAHm+ZGZm37vleje275lben+1/BR8yP821938b03ez/AMUf+5QA7fsXdtZPmpm9d0v7pnepoUZ/l++n9x6ZD/rXXbv+b5t9AEvyo23bsT+Gm7P37xN9xv40pm/fvVmbYn3XembHR/vfcoAejy/d2Ls/ip6fPs3KqbP7lQu7Tb9vzp/6DT/4UX+Nv4HoAP8All8q/wC3T/vt5/m73/uUx5m2/MrbE/j20/zvOX/X7FX/AGaCBqOnmyt993/jdaj/AIf4k2f7VTfwIzfcVvmekTy3ldmX5EoLIvl2Iu5U2f36mR/nRvKXY39+mOn3/wDlilG/5UVvkT++9AB80LfK3z/7tCPEm/bt2b99Pfd/3196ovufMu3/AH6AJtm+Lzf4Kjmdv9+L++lPRFdk/uK2ymb1R/vb9n8aUAS+dvZF8htm377/AH3pu/Y+7b/FTJvNhl2tJvdfu0eT5P8Ad+98yUADotzL/wCgon8FPR9m9WX5/wCGmfLtfbu+X+Oh/wCD5vnf+PdQLlH/AC7HVfkffSpCr7Pvb/76f3KjRNjvuVnf/YamfL8/zKm/+CgZNMjfd+4n8NDvFN8jL/D99KZD86Iirvff82+nvtT5tvyf3KCA+VEbazO/8Sf3KY6bNq/3vnp/2ZkZ2ZWTd91EodPn3M0nm/w76CA+XzUXa2z/AG6H+ddq7t26hIfm3M3yf7bUP8nm7WXerUAN/wCWm7d/sbKhmtnSLd/A39ypX/fL/f2f31p77tqLFu2bvm/2qDnIUeJ0RW+RF+89N/ifd/wH/bqw8Py/w7/vsj0xNu9Gb7i/IsNBPKRP++R4t2xP7lSw7ni/hR1+9s/jqJHbbtVV+X5P96nInzu33KgxlEpP991X5Klfa/yquxF/gpt/DKjJt2/PVXzvJ+799f4HoPlcdT5S/qSfKi/7P3ErFdNifd/4HW7c7XbcyMn8dZ1yjfeX79B5tOEZxMWaHzvvfwNVfZ877fuVqzJE67ty/wC5VfyYk/8As6AlQK8Pzo/3kf8A26mdG3Iy/fX+/wDwUJbbJUba3+1UPzfvdm7++tWeVXoE2/Y7xNu+b/xynJcypv8AK+5/E9Z95crviaL5/lpsN4vmpub+H7lB8xX9yRu/aXmi27fkp+9kfaq73/8AZ6yUv/J3/L/wNKt22pRTPLu3Jt/g3UGMZcxLN/utvZvvvUSW0XmorfJ82z71WPtiuj7vnf8AiRKenz/e+d/9j+FaDT2UxiQqkvytvepfl+dZfv7v4Ki37F2wL97+OpEhZ23N871B1UcNVnLliT20MW52bc8v996dNueVm3fIv9+hE2RPtWh0fdtXds3fNQfouX4L2Mfe+Imh2p8y/J8tWIXWHYsW7YzfLv8AuVCnlfe/gZq0LaFURf4/l/goPoqRM/lvE+7cif36HfyW/i/uLTE+RfmbZ/v0roybNu7/ANAqzpKdykv3Wb5N33P43qJ5pbaXau7Yv3fmouXXd5qrv3fdoT/nq33P7j0EkrzL5TqzKjp8yvt37qid0fe25X3feqVH2S7f3Xz/ACKlV9jfOqr86t/BQBbSHfb7V2/7j1dSGL727/dSqUM37hFVl37tjO/8FaCQ7Put/DQUWfmS1dtuz+BUrJ85t27+7/cWtO82w2sStKzu7fKn92sxNySptb7zfc20Elq2m3pudV3p/H/dq9Z/O0XzfPu+VKzIds0rMrfxffrTsNyPL/Gm6gDSfakrt8u/5fuV6r8DfEkug/FXw7eTr5NpLL9nlRG+9Xlsz7GVlX5607a/bTfJvomXfZSrLvT+4tBwYyMZ0JxP1XvLZfPbyvuv916aifOn9yuc8H62uveDdC1OKXektqn8X8VdH/y3h2/crI/n3FaVQf7/APc/36Idyeayt/F9+i52u6f7336IZm3P8u9Kg5QmRt+1aIXV5Ui/j/h31Ls3r95dlReTF8jfMjq38FAFh0byli+5t/gerXzfIrL/AMAqu+52lfds3f8AfFPmT5dzfOj/ANyggsWzt5W5l+dv7lDosy7v/QKiR/3SeU3/AAB6tInnRJ/tf3KsCK2drZt33/8AberqTbJUli2/LVXZ5Oz/AHqtbE3I2777ffoAm3t87KrPvo2fLtVd+6od/kypU3nb3Rl3bP4qiQFiGFv4d2xf46EdrlXVW/1TfNTN67UZWbZUsL7Ff5fvt8z0EkVsjJ5vzfeb5tlWEhZ5X2suxv79Dp+63fciX+/RvZG3bagATd937m6rEL7FdVpiJK6PuWmw7kd2/v8A3aALCPv+9/DUsLxJLu3VEnyf+zU5Pn/3N1AF5H3t/t7vlf8Av0SFvk+b+Kod/wC9fcv3KEfZv/3vuVZAPNsX/W/PViFJfvL9xv4NtVXfzm2/c/vVYh+RNu7fVgOdFmR13Nv3/LUXzJ/ubvv0b2Tf/HTEmXbt2s++gCaGbzndW2on8VS7N+/5t6P935qrum9H27kp9sn977/9ygCX+JPl+dKYj/M8TLT7abfv/jT+/T3+feqtQQDuuxP96pZvnX7tVHh/dbvmd91W0lbftZqAK7oyRPtqJLyWF9sq1Ym81P3qt/wCoXh3u8rfc/26AH+d+93Ub1m2btyPup6bUi8xWp0Plurf3t33KoB6bdzr/cqXYn3aERd25f7tN8n5927/AIA9AAifPUqbfno2U3Yu/wCZvnpjGf7X+1Tn+Tbt/io2b020ff8A+AUhD0/2qG+/Rv8Am20zfvR/71AD/uUf7v3qqJc72+9VjfvZPmpjHp8lMd1hofdTH+f/AFirvX7tIRQufk+Zdz0ffX+Hfu+aovtLP97bsX71MhuVmV2Vf++67jIluYd7bm3bE/jSmQv50W5Nyf79PffeRbFZYdrfx1FeXjWzO3lfIm75E/ioAYkypv3S/MlSo8SKn/j1ZXnSTW6TqsXzt/3zViF1uURfN+b7/wAlQBdR/lfyl/i+5U0KNN9/79QwpEjuyts+b5qm3sm/a2ze336Cw2b1/wBz+OmPthV2276Z833f46rv8m9f9r5qUQC5vJUiTbFTXSW5+Zf4P7lS7N6/e2J/cpj/ACM6RP8A7z0wJvOZ3d22o/8AcSqlg87/AGjz/wCGXYr1Y+b7qqtM2Ptddux/9ugB+9t/y/c/v0In+1/wN6rvuhodJbm1dZWXfu/gqCiZ90L/AC7XR/7lQ712fe/e1XtrCK2Z1a5kd/8Abaoof9Ui7vnVv4KANDf8u53856dMjbF2tv8A9iqkKSJ8qxfJT4XazZ1f59n3XerAmhmbZuaLZ/v0x3X7zfOm6q/29UX9+rJ83zVYfytm5W+SgCJ0V5U3L/F9ynPeQPKkTKyS/wAKU2Hbs3t9z/eqXeqb/lV/9vbQATTRW27zW2J/E6VSTVYrneyr+63bFSrHkr88rMro33kembInV18iOGL+J6AKk1zF86/3KiR1S1fz22Sy/dRPuVdvIdP2fuvvs33/AOCoktoryXzbz5Nv+q2VBYzyYIX2q299vzb6q/aZZp90Sq6L/fo2Tonm/fi3fxrQm1JUSeL51/goALmFpn3Mzf8AAKHtlT70W92/v077/wAu5Udm+4lWJpmtondm30AZ8032adN0qp8v3Hqv/wAJPFeOsFqke9G2M6L87035b+4825iXYv3UeoodKWz1Tz1ZYU3b/K20Fmr9xNvy7/8A0Gql5NKnzblRP7ifxVYmRnuH3f79V0hXzU3J8iffd2oArpN51l821H/iRKJtv7r9187r81WLmZYV/ubv4Nv3KqTffRYm+RP9mrAe9y3m7Vi37aid5XZ227E/i2LTERt25WXZUVy7QwOy7ki/uf36AHfaW3PAsG9/+e1VdS2pLFuTe6fe2VLZzedFFub+P7709PKeV5dvyUAQ3nleUm1f3UX99vv1FNMsyIqssKbvlqwiNcxfNt/75qLeqXHlMy/7NAELwrNKj+eybf4E/joRGdX2/wB75Xen/uoXlll++/3dn8NRJsS12bd9ADnT90m7/vuopn2S/L86IvzP/t0JC00qL/cWjeqRS7vn2t9ygor/ADTW+5n37/vJQ7s90kC7fu7Kl37LfavybfnqLeyI7ffdvuui0ARXLqiou7en8WymIn7hG++m75Xofa6xfwJUTp53yq3yVBYbG81FX7n3qJk87eu7YlH+p2LF87/33qF0l+dW/vUAcF+0D4nXwr8GNYuYm2XE/wC6ir89Zv8AVfM3yba+sv25PELWel+HPD0W3e0v2ifZXyFc/PL977v3U3VZ+ycMYT2OG9p/MM8790/mt/F9zb861X/evsZW3/7H9yhIW+Tdt30/eybF2/I3/j9B9uCeYifKv/AHqL5v9VtXZ/cRqc7rsTd9+mzIvm7v4KAHWbt5vy+Xsf8AuL96nzIyM/zKm9vvvUaI37n978m7fs/26uXO12dWbem7f8/9+oKMq5fYm1tvy/c2LUNs6/Ju+RP4kT5Kt3KN91f+BVn7/m+8u/dQWXfvq7fx/wC7R/u7k+b79COz7El/74Sib+9tZKAIkf8Af7tv8P8A33Q+7cn3d7f+PUx3VE2q3yK3zPTbnyvkbd/F8yf36CCwibLhFX7m37iVmX7tslVPvp9+tBH+/wD3Hbfv/u1Sv0Z3f5vk2/fegiQ7w3NseVWVURvvPW3MjfeWXem779c/4emaG4l3N/u1tvbb1T5mT5vlSgukQ7H27X3bP79GzZ9350/h+Wn72Rt275/4kqL5Uifd8mz7ro1B0DJkV/8Ab2/3Fp+9d37pt6fxUyH7iSsvz7tmxGp/yzI+5djJ/B/HQATJvb5duz+GmecsLPu+dE/g/vUJ5T/ul3I+2nb9m+Dymfb/AB7fu0APR/Ob5m+df7lP/wCWTs23f9//AHVpn3H+Xd92nv5UKu25XTdQAxEbYn7hXp8KM7zeanyfxbKrp/vf7r/wVLv3rt+Z/m+bZ/HQWEL7NjTqz7Pu/LTUT5kZfk+apUfyWSDdvT+FHpibn/uon+xQAP8AeeVvubv4Kfv2fN/A/wDtfJR8zs+7503fc30ff2Lt85Eb7lZAN2Lv2Mq7P7/96q+xX3/KyI39+pXTZ8rSsny/cRfkoRPOnl3t93597tQTyldLZXl+98m35vmqF03t93Ztb5X2/wAFW/JSbeq/uf8A2aonTY235n3ffoMZRM+ZN77W3JLu+amPbfcb5t/8NXdjJOjMv8Oz5Krumxk3f8B+ag8fE4ONaPLIpTQ79+1WfY1V32oz/wB//erT+Xf8rfe/gSoXs22Oqxb0rTmPgMdkso/AZ++Lb/t/7tPm27EVW/7Y0PDs/hZHeqkySw/Mv8X3di1ofH1cHVhIm87fv+9spHddrfNUCJv+X7jt/coS2+R2XdvT72+rM/ZSJX8p0+8u9flWrCWyp977+35nqo/lWyfum3/x1nveLM21VZNzf36CfZGnNefK6qq7KzJpldk/v/7dN/eur/N8lSw2Gx3b+P8AvvUHTGlIYnz7JV+d6sJDK/3VX5P46sW1gv3typ/v1YRESJ/7+75f9is+Y6qVCrMihhX52b79Xvlf5aZ5Ox0b/wAcpiQ/wru/etWZ9Ng8vH/Pc/dXfsarsKbPl8r5/wC/TE/c7Nv96rPzOv8AvUH2uGwnIMRGSL5lV/8Afpz7nlRWXZvqSZF+Rl/74qRP3yurN8lQezGkReTs+Vvkejen+1/3zT/Jbdu8rYn8Wynffd9v3P8A0Og6YxGptTe2752+dKdv37P77U102PtTds/h31Kjt97yt8tBpyjPm+/t/wBurD/P/rV/74pqfc/e/On8SUIiom5V+7QbA7t8/wDc/uUb2dHp3zb93y/7VGxdvzM3+5VljfmT5tvy0777I23Zv+7Qjsifumbe/wDHRs3p8y/P/cRaCwR1Tdtb+L5qN+9Jd3yI38dG9XZG2qjr/BS7/wB79359uygBJnZ2RaPm/wBUv30b5f8Acod/JZ2/j/hd6am1Jd33H/26Bco75U3+Vu+Smun3P9mh9rq/9+nu67E+XfsoGOSFXT5v++6Ykyu+3b9/7r03+BFXcjv93ZUsyffb7+/7z/3qAH7Nkv3WR/4kpmxn3s0W/wDu0JN8yLL8mz7tM3t8+3d/tUAPeFn/ALqP/f3UIkSbPlV/7z0zZ52xYvkd/vPT32o23bv/AIKAGfM7v8uz/YSh02fLuV/42Sj++v3/APgNP/hdUVd9QAW26FXp+9XT/wBCd6hd1R0+9v8A4nom+f8Ah3pu+b5qAHumxn2N96mI67XZvv7tlP3q/wAtDpsRGZfl3VYD32psVVaZ/v8A3vkqHevzs3yPu/8AHqE+f5dv/fdPfc6xI21JYv8AaoAN7IiNt+f/AG6H/wBVu+VN6/3aJn87e3lb/wCBXofdvRl2/J/HUACbvKT/AFfyfIyPT5k+V283739z+Cot67X+75TN8z7aeiJ8/wAv3G3rVgMm/wBV9/8A77/jpiPs+7Fs3/wI1SvDLD95Vf5vlR/4KeiM/wDdR/v0AD/Js8pdlELrCqfLvfd/B/DRCkn3V/ffNTHRklfzVWgB77XlTd99vvbKP9TEnlf3vmoR22P83kpt2bKcj+TvVfv7/moAieHfsbau9v7jUJuRtzLv/vU9E+/tb7v9+j7n3fnegBmzZv8Am2J/FsoKNv8Al2un9+pUtndn2su/+J/7tNdFR9rMvy0ADwskSMu7Zu+ZKY7q8SNF99P4Hp+/em1dqfNQiL5W3d86/wCzQA59235m3pt+ZN1H9z+//ClRbGdUX+81P+47/wDoaUEA+3d/c+akRF2Srt+8336Wb/Wuytv2N8uz+5Qjy+V95djN/HQQDo+19q7/APYSjZs37vnfb81Duv3JZP4vv0P88r/dd/4aDIro7Pv3K2x/4Kl2Rb9zbd6fPT98qSuq7d7/AHaNi/61F2P/ABUD5Rifx7V3/wAfz0zeqRJ/Hub7n8FDvsT5lb5W+amu7OiL999/zpt+9QRyhc/Ov3W/4BWf8qNu3ff+8laHnNC27az/AO/TPvt8u371QeVi6HPEgR23My7tn8e+oXff96VUd/4Krv8AubqVv4N33KPtMTttb79SfH1ZexkW/syuu6L76fwf3KrOmyLd/tfKj0+G5VHT5/vVLvV/lVlf5qo2p4mEzP8AJbynb5vvfwVVuUiSB/m/3ndq1prmB9kS/J/sVg3l+rxIu3e+75XqzgxuJpRiZl5951X/AIC9V/mR4v76/wCxVhE3vv3KiMrf79W4bZprjb/Ai/frU+Gqy55cw6zuVdPKlVvmb7+2tCGwg2p82z5v7tPs7BkRPl+TdWwlgryov8f32es5SOmhQ5ylDpsWzdu+T+J//ZKd9mV3T73y/drQRFd/KWL/AHdlRfZvJTdu37f9r56zPsMJl/u++RI8UKbf46lS58mWLau9H+9TEh+VPu/7X+1UybtiRMy/e/goPpMNg4Uix9pZInX7/wDsVX370RWb+L5kSnOm95Vb+D7v+zT0SLd97e7fe31Z7EYksNtE+xW++jff3Ve2fZk27t+z+Oq/k7Pm+V/7tSu7PK7bfk/ubaDaMR6IybFb53ZqimmVFf71Sv8Ac+X7/wDt1Um+dNjff3bFoLKk25PvfJ/uU+F/ldW+fdTH/wBb/ffdRsbz/m/77oJB4d7/AC7U/vO9Pd2hRFi2on8W+mO/zI1EM3712ZWR/wCKgDQh/wBVtbb8/wB10WryfOU+ZvNX+CqNmmzYu5dn31rQRPki8r7+7f8A79BRV1iZnfbtWs9EVNiebsVG/dfNVq//AH07tt+dfvJVeGFdyM23Y33XegkvWybP+Wv3X/77rQs/N37tq7G/uVmWyLs2/Knzb61bZJYV3bW+982ygC5M6+V9ze39960tN23MH2Zl3xbdi/7VZFz88q7fkSrmiOr3Dq26FPvuj0GM43gffX7IviFte+EcVjK2+XTZfK317X8zr/wLeuyvkf8AYe1hYfEHiXQZW2LKv22KF2r67R/3Uv8AG/8AcpSPwvOcNGhi5RQOm9fu/JuoT53f+5/DUM0yps2N+6T73zfeqaab915qt8/9xKwPniX/AJat83z/AMLvRNbfukb+Oq+9n+Vv7tW7Z99vFFuqwHTPvsom273T5KH+e1RVb56aj/f+X5N3zVK9svkblb+L7n+zQA9E2K+37iUyF22Iu1v9+mJ5W37zfPUyIqRfMzbKCBz/ACNt3b0b+OrcL74k27t9UkRt/lf3vnqwky/d+be/8dAGgm10T5VR0/2qhRGR/m+RKi3vv/21p6P8if3/AO5QBY3bNnyfP/FV3/b3bKpJ89r/ALdWN/8Ao/3dmxvv1BI6ZN9u/wDG9Pd3eJGZfn/2KH3TQPtlV9y/wVFC6oqf7DffSgC0jr8+3dS71RkZvk2tUMO5JZdv3N3y76lR98XzfPtb+CoAmRP3u3a3zU7ZKkW7bv8Am+5T0Rpk3fcRabC/8Lffq4gTv8kvzNvo3rs+9s/36aj+dE/8Do3y05Nu3/bWggakK73b5tm75d9WIXZ1Sodm/fub/wAeottyOi7fl/hqwJodySy7qY80T/fp/nLt3Nu82mOi7P4k/wB+gB8LxbG+be/8NS2bs7P/AAfNVe2+Rpdy/OrffqxsZPmX+OgCVN2x2ZV+999KPm/u/wC7UUPmw/eXZ81PR2Rk+b/gb0EDkdf73/fdCIru7f8AfNDoszbtv/fFRbNkW1Ym+9QBLMm9P9yq7vsnaLa2ynvN8yfN/FUr7kb5tu+gBqJF5Xy/IlQpMvz/AN/d/HU37pN+5vufe/2qEhgT7v8AH89UWSp8jbttWEemfwJt+5TUdHoIJc/7PyUbFdd1FCfOj0xjNjI1NdKld1RPm+Sokm3u/wA3yUhDv4vufJQ/yU1Nyt96pUfe1MZX+Xe7M3/jtWB87bqZ/urR82x91IQ3fvfb9+nbNny/wUbP7jKlN+b+JqAM5IV2vt2v83zU2aZkZFVv/HafDNFMr7WZP9jbTkhg+98zvXcZDfmvPli+9/fqjNZtD5rT+VNuq88OydGWX/gFV7lFeJ1Vvk3VBZRSwle3/dN8iN9x1+erdsium5YvJ/2KsJD5MW1Zf4fv0JC3zqsux/8Ab/hoIGbIvnVf46mRGdNq0yGHyYN0rLT9/nMiqu+L/YoLGImz73z/ADU+Z1T59vz053Xc0US/d+dnprosyfN9/wDhoAh875fu/O1CQt95fuLRv2Sp8vyI1P3tM33WRKAIptyS7vl+7TP3/wAn71dqfwVLs2N8335Woufkbbu+f+FKAIpniRE/uf7a1XmvFSVPKVt7/wCzT7m5+RF2/O/zM9OR98qbl+fd/wB80FDblLaad1aJn2/edKYkMX/LKJtif7VWHRfNeXa3zfx7qiSHyYnZZf4qgAmRUfbFud/79Hkttf8AjoR53bc3yf3Xp01zJCn3qsCLyf8A9imeSvmv97Z9ypk+ffK0u9/9ihPK81tv96gCukK+a6/3v46PJVH3M2/Z/cqWb5Nm3+Ootku112qj0AZ82pPNe/Y4Ivn3/frQmfZ+4lbY/wDc2/O1V7+wiuYl2/3v4Pk+apbmbZ8zRM8tAET+RDsZqrzP9pd2VvkSrFztTfLL9/8AuVUeaB03fc3/AHagsZs/0fczMiP/AAVF/ZreUnlS/P8AfZ3+/T/tkrv5EUX/AAN1qF7mXf5UjK7p/GlAE1mi2zS3X+ufd8u+qN/pUd5e/aZZZ0lbemxG+9Vv7SqM67WdN1CfPvkZl/3P7tAGVYaClnFFBFLK8UDfK71pO+9XX7/zU1JvOd4ll2bmomdUZ4Itrv8A7FBZXheWberL+6835almm+R1Vfkpjps8rc3/AHxRD5u7cy70df4KsCLY0zvu3b/77rTJk2fKrb3/AIqme5374mZtn+xUPyo/3megCL5UZ9u50Vv++6Z9pifYzKyfN8qVMj7/ADflVEf7u+oXeLf95fl/joAN6zI7NHsiRqb5K7tv+18z0Xm14nii+T5v46Ynz7Nv3KAK8NnFveCPcnzff3Uz7AqS7ty70erF4621xt3L839z+Oq8yfM6/wAbfwJQATbUX/ns7/3Kb9pVJX2wb9q/fp2+KFtv/LVFpvnbGh+X5HoAZCmy3dmlZEVvmoTbs3fcSiaZdv8AsJ956r3NyyMm1fkagoid/Onm3fuUVac8y22zb9/+FKIdqS+a0Db91Ne8gfey/wB/7m2gCvc7vtFvt+dG+8n+3Urvsfb5S/e/vUzfvl3KuzZTU81/mZfn/iqCw+W2f96zb1/gShNvmxbvvytUTozy/L/HTNSuf7K07UL6WVf3EDP/AMD2UHVh/eqo+DP2n/FX/CW/GLWJYm329h/o8WyvInf50Xy9ifwv/drT8Q6l/wAJDq2oaqzfPPdNLs/vJvrHv/kV/KZn/wBh6s/oTA0o0sPCMRk0Ko+3d8/+xTHh+ZGXdv8A9j+CibaiptbYn9+hPN3J8+xV/wBn79B2g/yS7dy0O/8ACq/J/f3VJNtf963yMjfwfxVD/A/3UT+GgBiTN+9+VUdFR2SrruvlK0X/AC1/jes938lPlZnfd829atw7prdNvz7G+ZKCipMm+L+59/5KpbF3ov8AHt+atN4diOqqvzN9+sm53eb97/gdQWWIZvv7vvr/AB1Mjsjxeb8+7+DbUH39i/Km1f8AXVOm1ET5W/4HQBD99fmj+593+/8A8Cod4vKdW+5U1z8lvu81vN/uJ/HTPm2u21Ulf+BKABJldkb+58m+q7pvZ/7j1J9xmVl+Rv8A0OluU/0dJV+TZ/BWRjIztKeVNU2s33m/jrcdPmdvv1z9m/8AxNE+b77fLXRvshd1X5N33n3VpEukMRGTftX91t+d3qo6RPviVm/2tlTOn2aJ5VXelMRNiptl3/8AAaZ0D3SKb5t3z/7FCPsldqd/Dt3bPm37Hamp87yt8uz++9ADEmVG2qzIi/efb9+npudd8X3Hp3yuj+a3/wBjTbb/AFG2XaiP/foAcjs/y/Lvps23f8y/Iv3qdDudX8pNn+/Ujo/2fbu+d2/goAhfajbVbZ/uL8lOfyngmXc29mqJP423fJu2rvod/mdtzP8A3UoLHoiw/Nu37f4P71Spt2fwo9RQ/wAf+3Uvyo/yxUACIyLKu1djfe2VL8yb921P7z7vv0RJvT+HZ/C6U1H3s6/Lvb+/99qDUEdki2/fTd8u/wDgpjvs/dfLt/hqZ9qfeX/YWqzuiOn/AD1/9ArIyDe33d29H+871G7yvK6rKyJ/Em6p/wB68r/Kvz/demP5rpuZdmz52oHylX7Nsiddv8W+mPD9xtu/ZVtN294vlm3/AN+mPufZ833qCOQq+T/33SOizbFq28Leb5u756e/lO/zfPub+CtSJUITMx7Pf83y/wC/TXhVH+X+P7vy1f2fJ5TRfPTZoVfeqr/wP+Og8rE5ZSq7mI9tsfd9z5fmqLZviZXibY1bvk7N+1t6I3zUzyYnbd/45QePLIKUznfsEX/PKT7/APf/AI6h+xqip+63v/t11D2y/e/g+/s/u014VeKXbt2f3P46XMR/q7TOdeGV9m6Jf9lEpyQt86/x/wAKV0Hkq6/d/wC+6cltv+ZfuL956Z0xySlAw0s22/xI/wDDS/Y/k+bd9779dD9mVFRmlb/gf8VRPbKmz+5QdNPK6UDMSz+d/m+7916tJbNs3Kvz/wC3Vt0Z1dfuPSp/qnVtzv8Aw1kelSwcYFNIV2pu/vbPu0/7N+6eLa33tlXd7bm/g/36Hm3ypuX5/wCHyaDs9kV/JVNi7vuU/Yr/AL3b8lP37JX3Mvy/wJTkh372X5PlqC+Qi8lv4VZN33dn3KfsXe6yqqbf4/71G/ev/wARTtiom9mX5/46C+Ua6L8m1fkb7uyj5X+b5X2fwfcpyPvfdt+f+4iUXKSzfvWXZ/wKg0IvmR381fk/ip/+udFZv3X9z+5Tt6vF/Fv/AL7/AHKbvXY7fxpQWDp8u7bvT+J0qVHZ03fc2fx0xHZERvvv/wChUInyI397+CrLDf8AMjfN/uUP/dZVhf8A2Kfv2P8Ad+Rfu/7NM2fOzMy/PQAPs2f36aj72/i/uM9Pm+6jbv8AYpPvrt3f7z0FDflR3X/x96dv/e7G/j/jpURH/iZ/mp3yp935P9j+NqAB9u/5tr0zf827d86fJ8lGz5Ubb/vUm/ez7lZ2oJEebZ/FvRPvU7ztj/L9z79G9k37W3uv8FPdJZkf918i0ARb2+f5t77vuUfPvT5fnp2/yU2r/Ev92pN7Om3+78+/b9+oAd537rbu+5/BULoqSv8AN/upR8zv8vz/AO/R/wAsNv8AGrfwLVgNTYlOR/v7dz/3qH3I+3cu+l3s8TttX/foKB/nb7v/ANnTkfyZUb5tn+x9/fUSbfu07ZK7v97/AGvmoJJt7Psib7n8P9+mOjJK+77jfd31LC+zfLtb5/4NtRJctu+ZV3/w1ABsZ1+b50/vpUUyKmypXmbdtX7jt8r0bN7fw7/9771WAxP9v5Hf59lP+47tu+f++lHktC7qyLQ6RJ8+7f8ANQAbNkW1GV0/hSiH50/1uxPuf7tM2fxL9z7lPSb7+2NXi2/wL9+gAT7rq33Fbf8AJR5OyLd5vyUb/k+b77/7VCJs30AEP7l/vfIv3qPl+ZW+439/+GpUm2b2df8AgFRPudEXd8/8VAB8r71+Xfup7uyNKyr8+6h933YPuf7tE21H2yxbH/hh3UACTLDvXymeH/epz/wbV2b/AL2+q/3N/lMyI7fcp7/9dfk/i+agCaZG3oqy7E3fc/v0lsiu7rt3vuqL/lq67vk/21qWG2lRtqsqO/3aAGzJsV12t96j+L73ybfmp0yMn3W+RP4Kan+qdv4/79AA/wDe+5/dpURZkdm3f8A++1Ru+yX+LZRsZ2+VmRP7lAEro6Nug/4Fvprp87/uP3tO+X/lr95W+V9tG93R/vb6CAm3QvKzbU/u0b2RH3Ku/wD3aa6b1dW/vU778X3tm371BBXm3bdm791VhP3Lv8u9Nv8AepqJEny/fShP9U6/wbqfKA3ejy7t2x93zIlOT99Lt/2aIU/e7W+4/wD47Tv4P3rLD82xXpAV7najonzfe+4lVd7Qu7L/AHv7tXXRnf7rP5Xz0x4VdJZPm+Rv++qDCrHniZ95ZxOu75nTbWa/mu21V2f8BradF+fbu+f++v3qqzQ7/wDW7t/+9UHyuOwPtY+6Yju1s6NKv8VP+3/wtuR/9urX2b7+5d/93fVKa2+f5dzp/ceg+DxNCvRlykVzM01UvJ86X/d/gq/9mn+dfv7/AOPbU0Nn9zcuxKs8uUKs/iKltZ7/AL3yVoWFt50vzbkTbUsNsuz5Vb+4uytaGGK2ifyvuK38dLmNKGDnMdDZ+SifKr/3atzeRYQbW++33P8AbqJNqPuX/gPzU9E8533Mru/8b1J9pl+W/akQw7nVJW/3Nm2jZ8/lMq+b9/fT4fu+Vu+RG+ZKNn71NrN8jbaD62FCMBifPcfvVXZ/f/vUqbUf/Vfc+ddlORNjfN9ynIn3Gb5E3fLsqzb2Y252vBub/vjbTEhb7zbv9lNtWIZt+9Yvk/vOlMRGmf733W/joNB6Q/ut25XffV77i/Nt+X/x2qO9vKTarfI7f8Cq5C+9PvfIrfx0GojuqK7ffdP79Zly7fKu7Z/G1Xbl1TY23Zs/gqg+6Z3+X7/3aDGQjorq7rtd3am/vYfvKqbv79O/1OzzVZNv8dFy8To+5VTd89QMiT+99/c1XrbyvtCNuX/aqo/zvtibZ/uVetnXZ8sWyLd81WUXESNGfcqu8X8dW4fk+aJl3p9zf/fqlM+zfsVf99Kl87ybN2b7n+7QBmP5Xny/e2stNtkZ3RtrQqv/AAPdTndn/wBhHX5XqaH54kZYm3/xbGoJLEMP7r5V+fd8tatnM1sv/LVEb73+zWVDct93ayP/AL1asM0SWH3Wd3+9/v0ARed+/wBsW1Iv7lXbCZvP+b5Pm+Wsrztku75t7t8uyrts7Oz7X+6yfI9AHtH7OviFvCvxr8PztL/o97/o7O9fognyXlwuzf8AN8qV+WWm3LaPeaVqvm/8eV1FKuxf9uv080S/XWNG0zUPN+S6gWWlI/KuLaUYVI1I/aLcz72eJV/22pm+VN8X3Ep6f619v97fSpCzyvK33/8AbrA/OR33/K3fwVK7+TE+3+FqHffv+X7tKiP5HzL95qsBEm+46q3+0iVY87/Z/wCAVX+58qrU0L74rj5l30AEz75fm/8AHKl/5d/u/Ozb1qp/vfJub7lXvmtp03L8n8NBBKj77Xbtber0/fviRmX/AL4qFH/13yr96pkm/dfL/DQBLC6u/wAzfJT/ADlhX/Y3/wAdQ7/7v+61S/uvKlVv9nalAFi22u3y/wAH3afv2P8A7G77m6oofni2ru3/AH6sOm9dzK3zL/HQSDzbF+WJaf8AL5r/AN/7+ymIv/LKXbT0hZJXVW3/AC74vloAdsZH3L9/d/HVjf5NV/kml+Vm+VvmSib+Nf8AgPyVAGhDCrsjbt6f3NtPR1mV1+X5f46qWaf6Kit99PvbKtu++V23b9zfx0AD7kZ2/g/uUJu/2tv+xUu9Xife2xt1CfIiKv3v4noIH7P4d291/uNTN/2aVG3b0/v0fvdr7vu7vlp7wrsT5asB7/OnzLs+b+CnOiuu1V/4HVdEV/l3U/7kW5Zfn3UAP+XzU3NsT+/UuzY37r7lM8nzok3ff+82yhP7q/wUATb2fasXz/3qEdf3v+98tMR1Te3/AI/T4fk+6q0EDvnhp+zen3mRKie5/wBrZ81E3+z/AOOUAO/if/aqJ/8AWov92pX+TYq/fpsyN5v3v/HqAGTQr5TttqvZwr97c2/+5VjfL8m35/mp+9n3qy/foLC2/cs+5v4v46tfK/zVEkK/3fuU9n+b5V+WqIHJ87vT/wCHduqJ/wDgX/AKd5ypF83yUxhMm+Kmp8mynI/3ttN379i/cpCGfMnzfN96no9I+7ayr/6FT0T5f9ugAd/k/v0/Yu6hNu6jZ89acoDNjbW/3vu0FmSX7vy0/wC5vpj/AH6nlAzIXbc67aVJpd23bR8z/Mv8NDzeS6Pu+dv4P7tdJJX+zfOku5t6P/HVi5eC2i83d+63fNTt/nRbmZf+AU3ZP5X3V2M33HoAIYfOi81W/iodFhZ2bc7tRvl+79yLd8uyiZFRPmbY9AELwreIituT+Oh02futrJU027yvlamO+9EVf++6AK/+pXaq/Ju/jqXeztu3LsWnpD/e/vfwUeTsf7vyP/G/3KAGecu/b990p73jJvXb8jf7NMR2/wCWS75f9iopvNS4+Zvut/BQA+Z28pFb77N99Krui+a7fM7JVh38l0/dbN39+jfsdt26gCo8LbkapYYfJi27f/sKfcuu/wC9T0haZ3b+D/eoKGeQ336H/g3f7q1U8m5Rbj/SW+Zvlp6Qypb/AHmdloAfM7bXZm2UyF/OXdu37/7lRQ3i3Nmn9/8AiSh7yKHZFEvk1AFjYqLt2r/wCj5oU+VVf/bpkPzp8v3G+emPcxbPvb0/2KsCKZGf5drO/wDcpkO57fzZWZ5f4kdqmeZZnRYm+T7++mPDsfbuX5m+agsm3q6RN5VVvmeVJ2XyUT/lj/dp+9bmVNqtsX+5TLmbzl+6yb6gCrNtmlldfn/23qvvi/1Uu13b+OrVtbS7EaJf95H/AI6HtovN3Kyu/wDCj0AV5vIhi+Wdd7tT0h2Rbvl2bv46roltt8112P8A3N1Dwq8W6WVkh/uJQBN9pimiRV2pEn3dlQ75dr7l+Sq/2b7ZB/o0Xko/3nenvDebU8qKR4v977lWWDzfKm6LZ81MTb5Usu1kf/bWrH2b97+9bZEn3n/uUya8iRfKgVpt7fLvoArpuf5l276iudztFul2P/FUv2b+7/B96mvDF5vzN9xt9AEL+VuT+D5vl30/5pp5WWXYm3+7TZrn7TL5rRb9v+zUOz91/c3t/HQAzYyQbvvpuqvc7vNTylXyv79TJbLcp80rQxf3E+/TpoYodixbtiN/G33qAIpnZNi7fnb7tM86d96/LUzuzqm3bvqJJld5dv3/AOKgCFE+ZJdv3PkXfTHm379zqj7qbv32qeUvybqZv+RPu/8AfNABsgf5tzO+7+On+Sjyovy7KE/fSv8AN8lQ7NjfM/ko7fNvoKCbanyrLv3tUWz+996h/PRpfNlX5/u7KHdppYl3b5aAGb/9KdpW/wB3ZWek0ryvtXYit/drQmRU+bb87/eqvM+xE2/c3UARI7O3lbWT/bpiO00T7mZPmqxM/wAqN9/b/GlRQosKvt++33t9QWRO/wC9Rfm2L/HXn/7QniRvCvwY8R3yy/vZf9Hi/wBuvQJtj/dXe6V86ftya8tn4I0Lw4rfvby6+0Son+zQe1lOH+sYunE+N5kWFYvKX+H7lRTI3lebuVHb++1SzPvb729/4UT+Con2zbJf4P4as/fqa5Y2In2pL8red/v/AMFG9pt7L87p8jUOjbf7lMh++6t8j/7FBZK/lInzMryp/BR5K7d25kT+JEprw71Rl+//ABPRv+dPm2RJQBDv3/Mqr975XerFt8kW3+N/49tRfLt+Xc6I38FTWztDcIzL8jN8yP8Aw1BQyb/Rt6Lt3/xVn3KLsf73+/Wrc/J/Cu/dVSb+NvuI/wAmygspp86p/cX/AMeqSF50Ta38X3f9iq+9kZ/3X/A3qxD/ALUTI/8AvfwUACIqMn9z7++pvlTzdzb938afw1C+7c6su90X5fmoRGm/dKzbEX+79ygAf54t3m7P9umzbZk/if8Au/L9+pUh/fptb5Nv3Ki37E/3KDIy3/c6j5v3PKb5q6R4f9Il2qzo38G6uf1KFUfczK8v8X+zWxbTLNBE339y72/goKiMd5Zpdu6PYi/LsqWF/wDa2f7Gyorb523L/F/BT3Rtj7f9bQbAm1N8W1djN81EztNs/uJ/4/TPv/Iu3YlCbnd9qNs3fMlBQ+FP3T7f4W+/Qjxum5mZ5U+7RM7JF833N2zZQ6Nvfcq7/v7/AO5QAx03pu+47fdqVH875/43+T5PuUQvsidm/wC+3oR/OZ127/46AG74oVRdzfeoTa7/ADbkRPuP/tU+R1hVPvfe/u0fM/zN/wAC3p9+gsTyfkdl+RN33N1Tfw7Yv+Bb6Y7/ACvtVt9P/iRV/wCA0AHy7vu/I/8AcqGb+P5f916enmo+7b87t/HRNu8pF2733fNsoNQR2SL+L/gdM2K7bfmfbT02o27+Pb9xKHdZkTarJL/foAZ9938pfk/hem/c3s3zp/Em2nQ/I7rt2I/8D0/5fK8pVXfWQESQtM7/ACrMif3Kc8PzI237v8FCbXleLcv+ym771Nf7z/O2zd8zpQAxE+f7yum7e1PhdUZ2+4jfxutMTcjt/B/d/wBqpblFfYzff/2KAItn31ZmR93yvUnksm9t2/evy0uyV2+98i/wU2aH5v4aAFT99KittRKV9rtu2tvVqamzejLu/wCB1LsZ1dWZnR3+4lBnylLY38W533f3vvU5/wDZX5/7lTOi7EiWVtn36Zsb5G3MlBfKMhTfv3RbP9impsT/AGH+/spz/uV+9voeHZEjbmf/AH61DlBEV/72z+49SOkSRbtqvsbZspPO86D/AHf9r7lGz5NvzeV96siOUY6Nt27ldP76U3ev96R/73y07Yzs7L8+1qe/3PurQaDPl+VYmZ02/wB2n+S0KfNEv/fVMR9/zKuxKf5ywvu/joLB3+5t2/L/AHKZvaZ/l3I/8VH3Ef5m37qfsZ22/c/36AGO+z5W8t0o+4r/AHUib+NPv0//AFO9dq76Zs3/AHv+AolAAj72dYt3+1R8qM+/503UfL/uf+zU9LZt/wAv/AqCxm9nR4v4PvUr/eX+/TPm3u23fT0fZKny/wDfdAEuxk+X+PbsamJMiRf33T+Cj5n+b/a+Wjfv37VZ03blloAWFPvsu50pE+++1vnT7yU/5XdPmZ3f+5THdYXddqo/8Py0FDHTY21f++0od22baHf5n/gpqIu35omd6AJX2on/ADxl3UzZ/Eu5Ka8zOqK2133fK9D7tm5pfv8A3koAZv8A737n5qlhRUZ3VWoRNjIysrpSP9513NQAj7k2fKv3vuUIm9/lZv8AcpyO3/LJm2I1TP5SfL8yI3ztvoJIU2/dWVqPmTfsVX2fe30iJ+9+Vm2f3/8AYqP++tAD4Xbb95f3rfcqV/u/Lt3v95Kid12u23ei0I/y/wBxH/uUFEv8Tsq/Pt+4lCfcf+NN38FG9X+7t/3KWbbs27fvf3P4KAI03J937+7ZQifNupfl27t9JD/e2rs/h30Eio+xNvzIm75d9Qpt/i+T/gVPm/g+fft+7TnmZ9ny7H/ioAe770ZdvzrUSQs6qq7dj/x1LvV/+Wuym/xbpfnRf40/joAY/wAm9drb6E6UfN/E2ynJu3bvloAE2/Ptbfu/v/w09IZfnVmVF/22pm9nd/4Pm+bZTUhXd8v3N3/fdQBLv/1W3a/+xQ7tvfdt+9/BRNtS4dlX+L+Omb2+dasB/kt97dvf77bKYj/O7L9+n/xfuv8Avuh5vufvd+5v7tABDuff93Z/t0933u7s3z0z+Lfv+Td9ynp+537l859330b7lAB8rxJ8zf8AA6Z9xnVVV/8Abqb/AFO77r/x7/7lM2b1RZW2N/CifxUAMeb5Nqt93/x+h5m+T5qPJi/vfI/8FMSFX3t5rI6t8vy/wUATP87bfv8Azffpnkt/uf3d/wBynu6u6Ku1Iv7lN/1z/wAXzfd/2qcQHO+xd3y793zUyZ/OZ/vbH/uUPu2uv8H+7T3RYZdq7n2/PvrQA3r9n3MrQp9zY9MeGVIt38H+xRsX5/Nb7v8AG9Svt3fN9xloIG797Qt/cX5qds3ojfx1Ek33/l3/ADfcoh+RXZlbelZCkP2Ki/L8js/30oR9+/b/AHvv053+T7rf7FDpFuRU/wC+3oJG79mxvl2f36ERYd+1Vfc3/LapflRtrbnZv46PJZFfd8m1vuJ/BQAqbplZlZUT+4nybqhd1TzVWVodzfcT599ORFTf8u91/uVFM/k7F3Kj7t+ygBjvvl+WVvkaotjJK7N86fxO9S7/AJE3Sqj/AO7R99EiZvk/9CoMJRKU0PnSpu+fbQ9gszvOq7Nn+19+rqIzsn7pvvUeSvlSs3393zfNUHmV8HCqYv2aV2f5t71N9gWH7zbK2nTyd/yq6S7Khe2i2fL8+75/3q7Ks4f7LpFWFFRE27d/9yprZN7uq/Jt/v1P5K/d2/NEu9kSmTW33Nq793ztQbUsvpUh6fe/1Xyf7FPTY8qfL9xf46dCipFuVt+3+BP4KE3Jvb7n+w9Qd8aUYEToqL+6Vd9P+VG2qvybvld2+SnO+xX2/cpvyvEkSqyPu++lWWM2Nuf+CX+Lf/HT5kRPvNvf+5/fofb88TM1Eyb/AL3z7f7/APBQAQzRQ2/8X3v7v/jlOeF9uxd29/n/ANjbUUzr5T/L8n+xVjYyKi/wfI/z/wAb0FleF/J+Vv8AgOz+CpkRdj7fndqc/wA8sTbf+AI1Pf8A49f3W1HV/uUAV5ofJi/9k/gqjNteBot3z/wvU0zttf8A55bv46qec3z7v4Pu7KDGQ9P+Pfym+d/79D7tkX+79yq77vvM3/AEp8O7zUg273oJJbNPl3Vqwp/wDZ/HVSFFdHXaqbP43/gqbZvX5/nfd9/dQaxLr7UZP4N/8dRX9421N23Z/Cn9yk+b5Fl+RF/jSotVm/dQxbfvf3K1AgTb5qbvuO1Twu3z7m3vu+/tqknzo7bm+f5Pu1b37N61kSXbP55fvfxVoI/kxKqtv3NWZD8mz+4rfNvrQmSCFEZf4vuu7UAUkmifftX56tpt+6rfuv8A2eqjuu1F/wBrfvSpoX371ZV+X/x6gDfh82/0u4VYv+WT/wAVfo3+z3r3/CT/AAZ0K5WXzvIi+ztX51aJ8m9GZa+z/wBhvWHm8Da7ocsv72yuvNX/AHWoPguKMN7XD+1/lPoiGb5HVtqI/wDHUyJvVFXbsqF0XzUXcuyno+x5dq/Iz1kfkv2SV/nb/bSm7/lTd9+mTQ/clVvu1Ls+RPl+9/AlQZgiMnyr/HT0TzvN+bZKtMRPkdvl+/TYU+d9rLv/ANugCxNC7r8zbEq0/wA9um5vn/v1Vd2eL5fv/wAVS/Nti+ZtlWQD/JLuVvkepX3JKn9ym3L79nlMqbPvPVh0balAB8ySu330/uPTvOZFT5fvUQ/P95f++Kan8CfwK1AF37T/ABLFv/20qaZ1m2L8yfL9zdVRE+f5W2P99qsQw/P/ALFBJLZozwblX5P4ql3q/wBxl+T5Ki2Ml00u75P9imOjPsbdQBNDuRX27fnb+7VhHXc6qvz1CkjOnytv/wCA0TTM/wA3y/L96gCwibPlX7lTJtdH/wBioYXlf7+3Z/sU932b2+b/AGagCVIW2/77ff8A4KsQu2yZW/4DVdHXyE/uU9Jt+9v49392ggf/ABon92pUf5flpmz7m5Wej7nzN8i0AD/J82356a6edbu27Y++pfldn3NR5Pyf7lWAbGdE+b7tSw7dzxNu+7VeF2+f5W+RqH3I33vk3UAW3Tfs20590Oz+5UW/5Ub+/wD36bczfIj7/k3fx0AWt8TqjMy0+F1f+Kq/yu/9/wCbfUvy+b/ttQAP/e/g3UPu3O38FGz5vu0P86uvy/LQAfM+zavyL/HU0O3zXqGGbZ8rNUyfP8v36AHHc/3fkVf4aHfYv3aanzxJTnf5vmXelUBn3OpLC/3fk/v1Y86K52bW+Rqr3Olec/yt8n+3T0tPJRl/i3fcoAtO+9V8ra6fdp6IifMtZ9s8sLbZYtiVbd/3W7b/AN8VZBK6fJT0ddrUzf8AKjbd+6jf/sfJQMf81G/7+6h5lSmffVN1AD9/yUO29dtM3pu2r9+hPvbWWnzCM/yV/wCWjKm756Ps1s7bv/HN33qHf59u5Xfb8yfx1XmmX7u35K3JLENtEj/LuT5vuUPN/vU22mVN67v++6P4v9b8n9x1oAr7N8vnrPsRP4HoS5iuf3sDb1Vv7tWHRX+VtqPTEdf+WUS/J/BQAxJt7v8AK1HnffVl/wB2pnfYnm7VRP4flpny+UnzfI9AAnm2yuy7fmpiPLt/e/Om6iH77N9xP4ndqE+Rn/8AQ6AJoU2Pui3b2qKZN8r/AL1UdP7lJNuf7rbKqw2f2OV9q/Pv3tQBYd2RH3MrpTEf5vmX5Klebf8Ae/8AQabsl3P92gBn7rZTH2+VsVvnofbu27t9Nfytv/xFBQQwts+aXfTnfe23bTdi7UZZf3v9ynImxd3zb6AKsM2+4lVYl8lWommgubeWDb8/8aPVjZF5XzfPVFLP/TN3kfI3zr/sVADdN/0O1Tbu/wCAVb+b7qqu9/8AZpHffsX5XRn+5R/y1+Vd6J/tUAV0SX5/u791V7+2Xyvlb96n+qq3/rmTa2z+P5KieFrnfEvz/N9+gslhml2Wi+Uux1+b/ZeonvInuNqqzon8e2mIm/f5qt977lD7rbZEv3P79ADPOlmRJV3IifPsqrefOm35kTzd7bKsfvXilWJVdFb+7Vd0ld0ib5P9igByf6p44F3/ADfO71Fcus0qeUv3PvOn8NW0SWGL5vubv4Kr7IkX5vubvv1YDLyaXbtWVUTd9+no7Q2r7m3/AN1KZ5yvKjbfk+/89G9nV9sX/fFQWReTvfypW3/Lu2U5EV03fc/36EhldnnlZX+X5UT5Pkqu+14k2t87t86JVgRX81tbNtgllRN/zb2/io+4rvI2ypbxIk2Kq/P9/fUU259/+z/fWgBjuvlb1+dG/jqJ/wDa+4y/x0y5feyLtb/gH3KNkU2//e+/QA37Ts3+b8/91EqF33v/AOhJVu28pIP3rfOrVXSZX3qsXyS/x0AM2b/NXayJupqQtCz7V+//AB7qJplS3dV+5ULzP5tv97bQA2Z5U2QL92hEb7Pu/wBr5aldN87eU/8AD9+okhWH7zb2f+CgCuiNN83m/Ju3/I1OeHzpdzN8i/x022h8n5vvp/cSnTfddmn+78yolBRFc7dyKzfJT0dUldoot7v/ABvUKQpNb7pd2z7+yiba+z5tiP8AcSgCJ5vJR/K2vLu/vVUS28lLhpZN7t8+yh0ZFi8r7jt81TO67vlXfQAfJ5Sbm+//AAVUuXZ027l8rd/BVtEj82Xc2/b91P7lVHdX/wBQjb93/fFQWSvMqSxJFFv3fx18O/te62uq/F/7Csu9NLtdn/A2r7ie8+wfvfvpbxPLLX5m+PPEjeJ/HnijWt2/z7z5d/8AdWrPveFcJ7WvKr/Kc/N8+/csSJ9xaif5/wCHfs/2qN7ef/wH5qhf+NW3bEb5noP14ifc7urLvRvu/NT/AJtsSt99aPlf5d2xP4kSmI7bdvm7H/v/AOxQBYhT978v8f8AAlRTJslTdu3/AH2f+7QiSujsu7f/AHP7tOdP7u7elQBG7rD827em77lIkOxNzNsbd9zbT9jJ8zMu/wD2Krv+5/1v33/uUFFq5m+X+4m/5nqvNuRX/wDQ6tpt+y7VXe7t9yoPmhV93+q/2P71BZkzboW3M291/uU5LlvnbbJs3U+8f+5u3/7tV0d96fe3pQBaR0+8y/P/ABVM/m7Nqts/j2VFDu2uzfPtb+NaP3rp/qvufPQQOdGud+5WT+9vaovuNFL99P771YT5E/uSuvy1FvaZdzbfvfLQBTvId+9vKX++qJVyF1ew3Mq/3GRKr3O1Gf8Av7qdYOszeQ3/AAFKAiXkhVLV1+49EPyLE23ZEn8H9+nPMu35W/i+VKihd4d/3fm/v0Gwb4kT5l+Rae/z7P3uz5vldKEdU+Zl87/fWmb1dPl8xH3fLQUFsjbpf3W//Y/u1Lc/Ony7kdf4KbsV5fN3bHf738G6mf8ALX73yUAPhdvk/uf3Kd8vyKyqj/f2JTfOVG+6z7v7lEL7/vMv/AKCxz/9cPvN/wADp/8Ayy+Zv+APTHdU2bmbf/v1FsZ2Rt299336ADfs+633m/jqxC6/7W//AG6i/wBS/wDf/wBupfO3/wCw/wDt0ACPvb96rb1/74p8Myuz/L/sUx9rwOyt87Uu/Ym75fn/APH6DUR3+421d6fwJTHmb+Fm+b+/Q772Tcv+6lTfwuyr8jf36Cxk3z/Mzedu+6lCOqbNqsn8Db6E+SV/m2fN8u/+Gl+abZ913RaAEf8A3lR/7+2hNzpu3Kn93fTIUiRU3bt7N9+pt7P8rKv3v4GoAr7/ACWTyomTY38dCJK/yq2ze3y07fv+XdvRKHdv7u91b5aBco/Y3/LL7n8VDosz7f4//QqZC67HVvkd/wDx2jYu1181fN/hoGDoyRbt33Wo85t25f41/j/hof54n3N5yf3P9uh5vm/291BXKPdPl+Zvk/ubqrujbn+XejfOtWNj/vdqq6fw76PuK+7/APbrIkqPud/9V/33T0RpmdfuIv3qHT7n+y38H8FPmdd/y/3aAGOmx0+XYj09/nXyl/iffs/+Ipj7HdNqs/8AuLTk273Vl/77oAi2fO6r8+z71Phh2bGXc+5Pn30PDs2b/uff+emffXbLu3/w7P4KAH7Gf5m+RKPuKituf/b/ALtP/hTarbHpnzbU+agBr7tr/wDob0mx3T5dux/46s7FdHb5v9lP4Kh/2W/4DsoLIkRn/h+7Tk+/u3b9tTfcR/n+Rv7lQv8Aei+7/wB80AD/AMe1d/8AvtQ+75GVf/i6JofmRlXZQjt/E292/uUATf3PKbyd/wDA9MdN7+V9xv4nemon3GlZtm3fUvywujS/P/t0AQ72dX/go+b+Gn/Oku5t2z+GnpNv+8v3G2UFEUO59i7lRKYifL8v8P8AfqWZPndV+5v+Wok+9ub/AL7oAe/+991flpPOX+Jvn/iod13fd/33o3qn8NADUfej/d+9S/c3/Nvf+5SOi/3fkpyfJs/v/wAVAA7qn3aE2/e+XYv9+nu6v/D9yhE/vN8m750oAY6bH2f8DofdM237m+m7F819zLt3fLRsi+dWZqAHO7bvm+//AAun3KNjP8rbU/26ak2z/YT+L5adCiuyLtZ6AH/LvRm+/wD3KYiKnnMzU1PvP/A/8KUb/wB1KzfOjt/BQAOnkui7vufx1LN8/wC9++m/+59ymO8aOm1WRP4Xo+Xd8u7e/wA7O9AB/f8Al/3np83yeU23ft/gqLfs/wBtHp3zO+77ifcoAbvXc38Ds33KHRn+7u3/AO3TnRXiRvvstNRGT5V3UEjn3QxbW27/APYomff8qr/D81Hkq+zZ8j0Iiurqv/fdAD0f5fvfP/u0zY/zt9/5v4Gpu9od+xf+APTvmf5YvuN91HoAXzm+TylX7v8AwOmOmxd38e75vmp+xUb/AH/46TZKm/5W/wB/dQA932NFuXe/996E/j+bZupiTKip83/fdGze3mt8+7+DdQA9Jl8p1+ZHT+Oondk2Nt+R6dvZJd39/wDjepkmi3bfvv8A7tAESOqfeX7/AM++nIi7kbd9+hPKd9rfc/3v46e/323bd3+3QAO7Qo67vJTfTN/93am/+OpkdZl3bZU2fx/wUxPkl3fK/wDsP/coAY8au3+tX5afvaZk/g/gajevmo0S7H/21o37Jd25fl+7soAY+50fdL8/8NG9vKlXd8jfJsoTan3W+f8A26kSHYyfMv8Af+egBPmh2fN8/wBz71O37In2/wCt/uPTXRvnZfK2f3Ep0P75nVfuL95P7tAAm7ytv3H/AIN9N/ifzV+f760edvTbu/4Htp32nzm+ZfvfPQQHypsbau+jzt+9vl/4HTd6/wDxNDur/L8v+5trUBn3F27mT5v46mT7ku2X/gFQvtf7nzv/AAvUqf6/+FKACH5N/wC937W+X5am2ed80rb0/wBuoUddibl2fNT0RPkb+/8Ad31kAeTs2Kvzv99t/wB+h4WT7/lPu/j276HTYzy7ldP9uh02Km5tj7vuJQQRfwvupj7kVNv3P9upZkXc7Ku//b3U3e3ztKzb/wCGgBjv+6/2P79G/evy7t6t82/+KpUT5k2v8/8Afo/12/dt2J/BQZDUhZ1dd3yf3EodF+8rb9tDpv8Am3L/ALj0fM8u2L/ceZ6CATaj/d+Tds/3qlmdkX73yJTPJl2fMy7/AO+9CI2/dKu/a1BMoj3/AHMUsS/I+7ez/wB6mTP50SN9xW+T/eouUbzW+6ibvv7qJk2Om5vnoDlGvN/Du3p/ClSun2lU2rsf7rUxEieX/c+89Phd/nfd+6/3qA5Qm2vE6ru3r91/7lRPuR3+X7/3vmqV/n2y/N5X9z+81RTbt6Lu+TfQAyH55XXb/trsqxNuf77fPu+5TERf+WW75/7lTQpvdHZvn/iRKCCGZ/Jd/l2f8C/jpu/5Pl+R9vzOlMv0859zMuxPk2VEk37hFban/AqCJENzNvd4laq/nbH+8zpTXdZm+Zm+b++vzvUP/LL5dqPu/wCBpQc0pA+z/P8ABWhbWyvL5u7593/fVVYU86Xb/tb2+WtpPLeJYt2/b/foNoioiw7Puo7f7VTo7J937jN9yok/fS/d3utPR1d5WX7m7e3+9QbBCkb3T7vuL/HuqvqTqku2Jf4fv1Yh+8irF+63fMlZ947JcSr/ALX33oIkMhdkd/7/APFVu2dn+99z77b6r/Mjv829Pv70WrqI21Nu5/7u+gktw7nR13b33fPVu83JFEi/xfeTb96qNnbfvXXyt7/xO7VbvEbb8u5P7uz+7QBU3/6373ytv+ehHXZt3N8nyLUiJ+63eZvXdsffS+dsZ9u1/wCBflrUDb0Hc7ou3znX7v8AsV9MfsVa81n8UNV09m+S/tv9Vu/jr5c0S52ak+5l+dvmevYP2ftYbwx8cPDVy0v7qWVrdqzkeBnND2+ElCJ+idyjQ3jxMq7KhR9kTq332+7T7xP9Kl3r8+6mO67KzPwiatoPT59/+3T9/wBxZfkqjNZtDsaKVvnb5t9WPm2Iu1t/+3WRkTQuv+qZvk/henInz/7tCbXi+Vfv0QpF86tQBNvV4vm2/e30623faHib7lReTF5rtL9379Su/wC6dl/j/uVZATI3m7tyujf36sTf6pPm+Sq77nSL+4n3qsb1dfm+SgCZ33/Nu+T+HYtEM29Xi+/taoUTYzrF/wACp6bd7t/HQBbm+eXcv3/7lOSbZBu+4n3PkqJ32feX79WERUiRZV2J/DQBKiKkSMq/J/sU/Zv37W2bVqKHd86r/B91Klhm2Km75EoAfDuRfmZf9yrVtMvzxbdn8a1X+V9n9ynonzP5X3HoJLe/Y1HnfwtTPObb96n79+/b9/8AuVEQHJN8/wArfIv9z+KpvJV0Td8lV0+fftX5N1S79i/doAsf6n/bT+/T3+5uZd6f3Kr+crt833Kc+19/3vnb5fmoICaZUi3fNsX+/Td/7rcu3/ZShNqfK1DoqIjbWfa38FWBLs3xbd1HneT95aYk2/Y3/jlE0PnInzb9/wDBQBYS5Wa3+Xbs/uPVdLz5Wg2r87VXh2w3CbtuzdVi5/eM7fc+b79QAJcrsX7vy1Y8n5vvVVfbuq1v+X5Vb+4tAEyO2ynIG3txsVm+bb/FTYd216Y/n7vl2/e+/VgP3t86/wAe6nfLudv4Ka6Jctu3fOr1Kjo+z/boAN7bEaJf4qHf5U3N89PR/lShEX7zVQA/zunzfJTndXfbuo85f7v3aIXX523UySJ0+58tSoi+Rtp7Niopn2fdpxEIkLIiKv3lp7bl2f3v7tP37UT+9UPnf6R935aYyw3zU35kX+/QjszNT9/y0AQvCv3lqaij5qAMSFIkldl/1v8AFvWmOn8Cr/ttvp/2ZXilbzfnRvuf3Ke/zv8AKy7K6yCvD9x922j+Da27/vqnQvsf5V/299PmmX7yr86/eoIBEZ9jKvyVFcpOkqNE2xd3zJRv/hX5EpyWzInyv53+/UFlV7lpr91libytvyvUr3i+ekUUEibP+Wr/AHKlm8jbuXdvX71PR1e33Kv/AAB6AIn/AHybWb/vioYfNh+82xd33NtWIU2bGZfvU25+f5WX+KgBnnNuf5fk3f3qe9yuzczL92mQ7tj/AMfzUfY4k+VtrvQBF5KzfwybH/jqpC+y4dbmdv8Apl/t1p+dv+VW+5Vea2WZ/m/hb+OgBibkl2sv/A0qV5t8SRLFvodF3vtahLlki+Vfu0ARQ7rbeq0/7SsKbWZvmpjzb1R9y+a33qZDDv8Alb+D5/noKHvMu7+5/t1Xm890fbLsdldFepZni/vb9v8AGlG9kVP79AFfSppYbW3+2bftafI3+1TYXWZn8qX5N+zZuqVNyfMy73/hrP02GLTb24ZfuSt8yJQBd2LDviVm3q1E00ttav5C/vd3y/LT4Zp3vNrqqW7r8tQw22zfK06/7m6oLIrn/SYnWX/vtKbbW0r7PNn2f79Hyws6tK2yqltbN9qe583zom+6lWBdSFYZZdu5H/2/4qpabbM91LOyyb5W/jq2jyvvZ1/iqG8835JYG2Ss33KAB4Zfn3S/vf7lV0haaL+4/wDt1NYWcFmn71dksrfcdvvVXeaX7fs2r5S/x7qgCV4VS3Tc371WqvNDK94nm/3vl2fcoeZkWXcu91anf8sk83a7/wAX+zQWPuU8nfuZX/3KitrZfnVv+A0+ZG812il3/wDAaZNCtzvWgCF/N835dtRP5X3Zd1WJk+X5fuJVe5/1vzff/hqwG7Fd3Z1/dbvl/wBqnTf6raqqn96q+9fNSJWZ9v3qmmdpt+5vk30AMSbZE7fx/wC3VSaZkX/4iib7u3/aoudsKIyr+9/26ACZ12fLE2ymzbfsqbdyOrVK82/5f46ifd9z+/QBXf5JdzN977qf3KZ5K7nlb5N9SzJFDb7mbfLTfLX91uX+GgCHf+62qnyf3EqLetz523d8n8b095me6dl+dKHRvu/Lvdv/AB2goId0Oxm/8fqpv3ru+Z3f7u+nwvEkssq/O6ts+dqJtyXDr/H96gBnkt5qRebTL/8ActuZlTf93ZQnzt/E7vVe8/1sTNL8kX3koLHpDsliZt2x/n+eq802yJFXbvdvl31LcvPuRtvyJ93e1NmRU+9UAcz8UfE8Xgz4S+KNVb5JVi8pf+BV+aSIyWvlN877t7P/ALf3q+2/20vEP9ifC/T9IWVfN1K8+b5v+WVfE838b7l3t97ZVn6/wrhvZUJVf5iJ9qb18r/b2Ux9z7Nu5EVvv/8AslMd1812Vvk/3qHfev8Af/2/7lB94RI7eRtaL5Gb/L0bG+dty+V9ze9WNnyfe2Ov3X/u0TfIiNOrI70FDER9ifK2x2/gb71KkP3JdzbP4d7UkMyo77vkT/bWh7bezr8yfN8qf3agka6Ntf5vJ3/dqH5fN+Zv++/46m87Z8y/cqKZPmTcqv8A3UoKJbaZXn2ru3v/ABvULoySvEu7Y/3v9qhPklRty/L/AAJ/BVl3VN6r/F/GlBZRvEV4omXdv/i/2KpJ8h+9v/grTv4WRE8rbWM6NC27yvkoCRb+f+H53+4qVY+bzdu/Y6VS372fyvki/hqxCnyI38f8KUEErv8APti+/wD7vzqlRO7Iu3+D+5up2/5/9v8A26imh2Oiqv3v4KAB0WaLb8zvu+XZRYfPdbdzJtWiaH7n8Eu7+Ciw2peOiszv/FvoAvJCrq7bPJdahdPk+9vSpdmxE+Zn3t8qUPtSLcqt833k/vUG0Rr3K7HiVvk/hemfLCvzN8n+wtP+XYjLtR/4ko+Xytu1floKGJ5Xmoy7v9nfT4fkT5fubqPm+827ZTv+XdF2qnzUAEL/AC7li2P/ABU3+4u35/4n3Ux9qfe+d3+fen96pUdfkXa3msvy0ADuzxPt273b5npu9U3qy/w/M9Md/nRl3Jtb5kqwj796svnO3z0FkTwqmxVZvkf+NfuVY3/6pdzfN/s1XR5d/wAzbP8Ax/dTv7+1mf8A31oNSferxS7m+f8Aj+WoflSB1/j3fMlS/L8nm/f/AL/+3TH3JEjSytvoAPJ2Mjbvn20/7+zzW3/3d9D7nb5mXYn/AHxTJnZJXi3b0b7tBYO/nfKyq7/33o3t5r/+gbqPJb+Fv/HaZ82993+58lAD0RvIfbtf/beok+RvveT8tOR2dk/uL/tU2b/Xu21tjfPQA5Puuv3P7v8AfoT7277n96mvN8m7d8m7/vinfK/7r+P+HZQWD/xr/eXf89COrv8A3HX5N/36HhX7zbv++vvVEm5EdqADYrq/zfO3/AKenyJ/f3VK7qj+b9z/AIHUSf3Wb+L+CgB7uqUn7p97fN833qbvV0dl3Jt+7TkdPkZv+BUARfK+9U2u/wDfpnzIj7l309H+baq/I38b0b1TYqsuz+KsgHo/yf3P9imI/nM8su7/AGaHdXd2VmT5qe6eSvyxM/zfKn+zQAxE2b9rtTPJ2fe/4E9DzPv+6u96mdGdUl/if7qbaADeyfMm1IqRNu/arbHb+/SfL8m5vn/hRP4ajd18raq/vf7+2gB7zbNkTL8i/wAFMm+T+Fk3fdenp8/3dv8AtJTE3P8AL8vy/wDjtAD0h2Mnzf7dMuUVFRvN/wC+P4qf5LJ8q/I9MT/Wy7moFyjXhbcjff8A7tGyXzfm+R1o+/bov92nO/zf3P8Af/goLEx877m+Td/B/fqTZsVGX/Wp/fqLZ/vb6cm10+Vf9591AA8zfJ8uyjzt77tvybfm2UQv5KP83yf+hUJ935vk/u0ALv8AmRdy7P4aP7/y7P729qTeu1/79N+V9i/Lv/v0AD/7W3/ZSnJtRN25t/8At/x02H+79/8A26cifNub/vigBru3lfeb5mp/3N7ffpPm3/L9zdTXRf4WagB2xtiL8r7vupT3SV5f/ZNtM++iK3yU/wC4z/Lv/wB+gBjzM+xfl2L/AH1qZHXY+9l2f39ux6h2M+9tvz0f8stm5ndWoAeiN5W3arvTH/6a7f8AcSm/K7J5u7Z/cSld9/8AdSgBUfZslX76Ns+em/Nuf5fnZqHmV/l/75pf9Sn737/8Py0AK/zyv/An8Wyh33/J/En3Uo/dbtu7/gdHk70T/e2NQAP/ABr82z7676PuP/ffb9yn3Ls/8VRPuh+7/wCOUACbt7xfwP8A7VP37In3VD5Py/d/3fmp38H3f+BvQA99z7Fbb/solP8AOZEfd/B92q/+VSpYZmeX5fkdF+/QAbF+dd2xH+dkprp9/wC9vpU+8jfxp/fpNjfw/P8AN9+gkcm1F+Zlf5f4P4ab9p8n/f3UeTs/h3/7dO+T7u77n9+gA/vt/H/F8tEPzpu83Z/sf36N7Iny/P8A7dD/AD/uvK+Zm+5/eoAPmSDzfm+98tD3O9U+X5/4ab9/+L7/AN6pX8rd95tn+xQAx3/dJt3P/sU/f8qfNvdm+aiGZk+7R99dqq3+/QAb5dn+wv8AB/epnk/unb+838dTIm/e3zPLu+/TNi+Vu3N838FAD9kSb/3XyfxUx3X+JNn++tEO15dqsyO/8FMmdkZ9ybHoAf8Af2fd+f8Ajo2fOitu+9Q6fPtVv4Pv0b/3u75nStQHp9xP4F3ff207eqI/y7N1K7rslVl2IzffodF2ovl/c/8AH6CBiJs+63/jtO375UVm+f8Aiemu/wAm7b8ifJTnRfK2r5qf7DrQAP8AP91fk/hd6b9/5m+f/fpzvI6bf4/79Nf5/lX+9QAJ999v3/4kp0PzttVW/wDi6bv859q/f/h2LQn+tf5d+z+5QA9EbynXb/F9yp5k2ROqr87fd/2Kro/z/wC838dPd1eJ/wDe+asgBE8l33Lv2/e30Puff/c/hR6POV98q7di/IqPTE/ib+592gBvywxJ/tt9yj5dvy/98U50/dJv/wDH6id1dt27en9ytSB6O2xF/j3U9Ns3m/L8/wB/5KYibP8Ab/26PlhlRl3b1asgERFferSrs2/fqZ085HZtzolMRGdNysqbv4KIX3rcfvfv/wCz92gyB3i3Ptf7tKm52+b7lOf+6u3/AGtlN/jTc29F+9QAxHZ7j/VN8rU6ZN7PKv3Jf4KXYyMjK37r+Kmb33Oq/Oj/AMaL9yggcn3k/jRP7n8FP2Ki/Kvyf30qL5UR1X7n9ynPMyRf7H8SPQAb4nVN37l/9hfkqu7s86L9x/ub6mfb5SKrLsf/AGaY6M7fNt3s330WgCVHl2urRbE3ffSp0T+FW/e/3H/jqg+7a7KzfK33Hq2jsjI23Yn+3/BQSRTJsidfl3r8i76z7zbCm1VXe33XrQudnlbll+f/ANDrEmmbZ/E9BzVJDPtP8X937+ymoizN83ybv/HqY+5/l/gVqt2afvUlVl3f7f8ABQc0ffLth+5tX3fc/wB6rvzQ7Nu1/m/gX7tRJDviRvl/2k/uVFc37Js27Uf7nyUHUXUf/W7v3PzfK71LM+/+JYXf+NKzUvPJR1ZVdP8Abqx5y/uom+5QVzGhCjJL975l+dkrEd9+9tzO+7+9Wq7rDayyxbd/+3/FWPs+Tcqr/vvWpEi3Cn97dsT7yVKnz3H8UKf7DVXT52T9193+CrCI29Jf9r+99yshmhZ+b5W7+Pzfvv8Af2U+/dXuPmZkRvupTLb/AFu9vv8A9+m3Ls/3f733EWgCukK/OzKuyprbdMz7olRF+66VGibPvKqbm2/36fCjfvdv+t3LtStQLtnt+1fM3nJ935P4K7PQdV/sfxB4f1BfkltdRi3f7rfJXFI/yIrr/F9xK3Zpt/hx59vzxNvXZ/s/PWRy4qPNRZ+qqXn2+K3vF+48SP8A7H3Kl2fun/ubvv1zXwx1j+2Phf4cvFbejwIldK829du377VB/PGIjyV2EL7/AJt2xN1Pf53/AL6UPtf5f7v9+m74vNRW+R2/jqTlHf6lU2q2zd9x2qV0XcjLKu/+LfUW9t39/wDgp++XdtVd/wDuUAWN7bfu0fff5YvkSmJcs7Ou75E+78tMh2/P/c3ffeoAtv8APs3N/FT9nz/KzbHpj7Zk/uf7dP8AuRIrbd+779WQSv8AuWTa2+hHZEfd9/dUSQ+Sjsv36lTb95fkoAsbPOX7rJ89Sp/rfm+5Ve2dfvNu2VbdN7Izbdm6gAh27/8AgfyVYufnfdRMi/3aN8Xz7duxPkqAGpcs6bdv8VWnm/dOyr86/wAFVPmRX/gTd8lWN7Iu1lX/AH6OYCazufOV9210/uVKkLJL935P4Hqom3zX+X5G+fYlW0f5Ubd8/wDcqCR6fuYk3NsSnf7396mo67EZf/H1p330f+/uqwCH/l4X/ap+xf4fk/vPupiJvbdt2OtPm2u6Sq2z5v8AvqrANnzpu2u9MdG81FVvvtQ6NudlXftb7lWHdvu+Uvy/deoAaj/P5W1v+AUx91tK/wA29PuLT3f5kbytn/s9CTeT/D8jt/dqyCv8zxf7bfdq0+77rbUeq9y6vOjRLvRv/Hae8z7EbbsfdUAGxPn27nd/4Kuw/wCq3N9+qUMyu3zffq3Zv99fufNQBahf5X3N96jZLMqfeTa1A/j/AL9N+aJvm3f7lWAeSvmvLu+dvvJR8ux/l+SpU+/83z/L9+mfJCj/ADM/+xQAQ3O/b8uzbVjeuzfVJPkfc0X3qsb9ivu27N1UQP3qj/w0J/7NTPJVE/3vmp/3G+9QBKn+zTH+ej7jf36f0/2KYyJ0+f71M+X+98lPSH79GykIcn+9Rs2f7lP2f3aKsA+/Tt22m/N5v+xQ+6tQMKa2bc7fLsanO6pEnzfP/fem71h+ZvkRm+49SojJL+92/wCyiVZIJt3Rbf4P9n79CP8AJ/44ny0xJl27lZX+b5qmfyJnTczb6sBjps/+Leq+xndPKl2bPvPVvZ8r7W3p/FTERX+83/AKAGb2f5tvyK336eiLM26VqZNcqjeQrfxfNsoTbs3fK71AESX7PcOqqqRf33/iqV3b590TbP7/APfo2NNbyr5Wzd/H/doRG8pNzfd/v0ARfaWefyvIaFP9v+OhIZZvN+b56lmf97tVW3r/AB/3aqOk7ruVvn3UATbPJVFXdvT7z0xEbcjP99Wof51T5vmof51RZGbYn/fdAD/l8123bE/26ZC67XZlpqIvlPt3f8DoT/VPuagAR03vtXft/j20x5lmV4Pl/wCAU90Z0/dKqJu+anJCv/AEagopfNDFuXb/ALm2mInzpPOzbNv3Eq3s85nVfuL956Pl2bF+fbQBSS5trlUZW/j+5Uu/fL+68tET/wAfqKG2VIn27fvf3ads2S/Lt3t96gAm2o+6Vm2f3Eaopk37N33Eb5KldFTe330qklzLNPcLOqpbp88T0APmfZdP+63v/Ej0Q3LTI8XleT833/79VETf5vkStsl+89S22msnlMzfuv8AeqCyabzfK2xfwfdfdVGaaf5FWWOF/wC+9TW1n9p+1yxNsRWqGaGK5l3Nufb/AHKAKutp80TLLsdfvVK7sjxbfuN/fqWaHzolZl+61P2NDEm5dm9qCxkKbFf/ANDqK52+V9/59vy093++qtseibc+zZt3p92gBjzRQxW+5d8r/eRPv1F9sbzXiVdjtUqbnV2fbvX+PbVeHdv+8vy/xv8A3asAm3P9z5HX72+okeWaLc3z/wC3RNc7JXWJf4fv1UeZvI+Vm2I3zUASzOrv8q7Nv8brUVzMqJ83+/T3f5klbds2/coubxUt0VYtjs3/AI5QBDDc+dEjr8ibv46Jpl8/czb0p8zxfJF/wP5P4aZ8sKbm+d/7/wDBQA3YyO7bfn/hpn/LX+5soheWZ9v/AH1TJrnyXdfmfcv8H8FADdipcfe+Sh5lRn2r89M3/wB2Jv8Afeok/wBqXfsoKIU3Q3jsytsVaPtLfI3zfN8myrFtM03zSxtsX+D+Oq6fvmlnl+SJPu0AN+VN+5tiO336Y8O+XzWb/vupU/0mf73yJ/s1FfvsidlZd/8AcqAIvO+RFaVd+776Uy8dYU+7/F9+jZ5yp/A1RTQs8vzfc/hoLJXf7Zapu/vb/kpkyRbn/e/7qU13VGSJV+dqZDDLc3rxbfJ2fOz0GlJc8rHx1+2r4k+2ePtK0pd2y1tt+z+49fOkztt/1Sujt8tegfHXxJ/wlvxr8V3Pm77eBlt1T/drzrzv+Wqbnib+DdVn79lWH+r4OEQ+ZEl2svyf7NV97b921oYv79TbGfftX5Hb+Bqd53ky/wC2vybKD2xj/wC6uz+HZR5yvFtiXe7Ns+em/clRm++60TTed+4VfJ3/AMFQSCQ7FRl3fK3zIn36sedsSVvubKr7/nTb9/8AhqX+JPmbY38f8FBRXf8A1u5d2x/n/wCB0zYu99q73/hqxCjTO67fn+/VeZ9iJtVU+b5kRqAG7N7bmarSbvsu5m+5975d9VXh2Mn+x93f/FViF2RfN81d7fwJ8tAEL7d8Teb8jt/qapX9tLsRtu+Ldv2VoQvsiT5fnqvNC0yfM33/AOB6CzKhm2S7m/8AQa0UT/a2fx7Ky3/cy7Wb51b5t9XraFvki3fIy7/9+gyJ98SK/wDy2/36idG83zf4P4d7U9IdjbW+RP8A2eh4djfL/H/H/foAb53kyvEzM7/xPUdsn+mL/wCPOlMd2RU81fO/2KWH99KjL8jp/H/BQBpecrv5St9z71Gzf8sCtvoTd/Ft2fxUlz8/73d/u0HRET5Xt1Vlbf8A3Epmz53/AIKe8zPvkbcmz+N6V5vnRZW+5/HQUJNuSJFXbsT7yf3qYnz72WJk/wDZ6E8tFdWZnfdvXfRsXzU+7sRvm2N96gsf5ypL+9XZu+89O++yKzbNtRO+9nVm+Vafs2RbWZdn39n8b0AOTd/yy/8A26idGRNq7n2U/wC433fkb+BP46Z8vm7l3fd+5QA+HaiOvzJK7fNv/ioSZkdlqFPu+a3z/wC2/wDDUyIySuq7fvUGo6F/3u7+P+FN1Nfdu+X55f4nof5PlVvnf/Zp38X3vJd/9mgA/wCWT/LsfdQm3ciy/wDAXpXTY7sy/PRsV/N/+J+5QWO8lYYmZlZH3f3qV4WRE3ff/wBuo3RZonZv4f8Aa/jod2dPmZdjfeoAH2+ajfcRW+4n8dPmm3o+1vkaj5kii3bd7/3KYm5EZdyv/wACoLBH2N91abD8jbll+dv4NtSzPsRPKZXf+JKa6fK7fKktACO/zbV+f5vuUf391P8Am2o275G+78tGz5HXbs3/AD/JQUMdN7v8uxP7m6h3+dNqr833Xo2f729Pu7KE3fOzP5K7vuPQBM/zv91XdKh85UR2+/8A8Bpu/Yjr8yRPTptvzsv8f/odABs3/M214t3zbP79Rf3/AJ1+f/ZqVE/3vu/cf+OonTY6L5WxKAGbFdk/9kp/nb9kv3/4KEf97/ufdo87yVTavyL/AB1kSDv99vvv/vUO7bdzbf7lPf7iMqKif3KZ/wAsnZv4fvbKAGP8ifxIn3/96h03tuaX53qZ3ZPut8lRQ+aibV/i+8lAB+6+RVZtlI6fuvu76HT7i0Tbvu/wfwvQA/ZsTcjL/v8A8dMdFeL+/s+9voTyt6bkbYrffSnpu/eyxN97+CgoYjqn8Lb3almdfNTb99P491I+59nzLs/3f46HRkTcvybf9mgBs23fR8v8S/d/go/2t3yN96nf8st38H8O/wC/QAfL/EzJ/d30+ZPuMzfP/wCh1F/Du/j3U6b+Nmb52/goAbsZ4vu/db5qHT5U+b5Vb5af9yLdubZu/go3/Pu++7UAI+7yEZW+Td9ym7Ff5fuf3t9Pf5E/291M2fMm750/2FoAldN/8K7/APepiIztt/j/ANum/cV2/uN/BR/yydf46AHJ93cu35W2M9H8H7rc/wDe303Zs2f+gJT9jfeX7n8TpQAnzO6fN8j0/wD2m+4v9z+Kot/zu3+1Rv8AJ+786f36Cw2b/u/c3fx0fwI235N3zUfxbW+RKek37r5l2Ju++9BAx3+fb+73/wByhH3/AHlWZ0/2qdMny7/K2bP40/jprou9P43b+BKAB3bcn/slO3/PtRdj/wB//YpqIyN8rKj07/a+46feRKAB/wCBt336XyXT5l+5THdkfduX/cp/nb9jfLvRfuUAMf52/uf7aUbGdHb+BVpibf7rOn8VPTbt3MrJs/2qADZ/d+eh/wDZX+L5Upz7X+8zf7Oyh4fmdF+5/vUANmmXcm5d/wDuUJ8iPuVk/u/LQjts/hp2z5Hbz237t+ygBNn/AHx/cqR/3KfKrf7NRO+90+b50+8/92jeu123f8DoJDZs/wBt3/gpzuvm/e2bfu03f/f+d1oh+fzfl30ASpDL91Nr/wAdNTa8W7/0CmPuhgTdt2S0JufZs+//AA0AO3/c/g2fwU9P49u1EX/apibtjs3yU94dip8vnJu/joAZD5H977zf3qf9zf8AxpQ6fc2rs/36VH+dPmX5aAI0REX5v+A09N211b5/+BUxNrs/y/uken/f+Rm+d23/AHfuUASPt2bWX/eRKjd9nzfwf3Ep2zZs+dki/ip+9t/7hvk3/wB2tQBPk+b777qNmyLdtb/f2035fNf+D+981OTzfvfvf9pN33qyIBHZJU/dM9CQ72+b51b51emvNL8/3t6fJTH+dnX/AFOz+/WoEqfe+dmd3+8ifw010VF+ZV+dv4P4KPOZG27VRNv/AH1R/FuiXYi/xpQAP5aPuX7/APDs/iqXfsbcy7EpmzZE7N++30J/rfloAE/1u75fvfKlTP5qea0G35m+5TEdUf5WXen3X20/f8/zfff7sVZAV/mmX5mVE3fcqV02RJu/vU9/K2f33/uJ/DTNjfxN9z7yUARIn7r+/wD7lRfcV/lZNv8A49Uv+pR9q73o+ab5m+/u+RK1Acnzqn/s9Dvs+Vl3u8u9kpr/ADyuqs3yfe/2KcjqifM3ybvvvQQRb/JuPm/c/wC/Usz/ADPuf966/L8v3qJki+8q70/hf/bpsL75XZlV/wDYf+GgCV9yRbfld/4kT+9UX8X71lf+7/vU902I8rNvf729/wCOk3/w/L8/ztsWgyHui7vlbejr8yf3aiRGf7zKkSt9/wC5Tkfe/m/f/vPRN8m9dyv81ZAEO3c6rt2M33/7lCJ5Mv8AElPeZX3qvyfN8z0Im/dtb+LZQBE8Kwq/3X20bPufL9//AMcpn8b7f3KJR5K+azN8/wAv3/7tBA/7iy7m/iqXZsndtyvFUSJvR9v3Nu9t9OT5502q2zdQTIparMsMT/32b+CsJ33t825H3f3vv1q+JH3vEzKu/wC7/v1jpthf5VVHX+/QebVkTW3zypt+5/t1tQ/I6fd3r8jbP7lUrOFU+Zvn3t8tarzN5Toy7P4/koLpkGpXmyXau75/k37tm+qaQruT+5Vd3V3Rv492xUq3bIqLu3M70Gg+FG8rdu+StCzf90+1fn/26oo+9f8AgXzJWgkMqbm2/e+T5/4KCwv3/wBCiVm2Izfc21Q2N5CbqlvHieX5dzun9/7lQ/3PNaXyt2+gUiwj79isvz/fq3vbeit9yq+9dv3lR/8A0OrCJLNsZl2Iv8FAzQtkgdEXa3yVXdGS4Tzfubvv7vu1bh2vb+au7ZuqjvT96u37rfLWoB8qO6/N97f9+n/Lu3b9/wDsf3Xpjwxf3tjs33KN6uzq330b+7WQF7ztnzbdiP8A88a2tHdZrKWBvuKv3K52H54k+b96n9ytvR5lS48rzfndfm3rQKXwn31+yLrba38EbJd3z2c/lMj/AMNey/f+9/45XzV+wlqW/wAH+K9PZvngvN6pX0x5LQ/e+5/DvpSPwPOaMaOMnGITbnXdu+fd/BToX3/M38P3flpuz90jbvv09/kTb/Gv3ak8EdDtRm2t89Md9jxNu2fNT9n3P40/v0z5nZ9vz0AWHdU+b7iP/HRD8k7s23Y1V4Zt8W6VdmxvuVb2fIjL9/8A26CB6ff3Kjf99VKnzo/8D/w0xH/hbaj/ANyld/4V+5/fqQJfmT5t2/5f7tO2funb+D+L/Zpqbtrt83y/J8lQ3M3kyxKv8VAFm2dPn2/w1dR22fNLvSq9tMqb13fxVK8O/wCVaALEM2xn+b5HqaZ1SB4v43qp8yN8u2pXf90i7fnf+OoAl+5Eisy7P4np9tMry7V2um6mf88lZf8AvuopkWG4dopdjf3EqALv2zYu7b/FVhH21Ss0VIPKVvk3b23/AMdWt/ybtv8AHVkj/mddtPhm2b1b/gNRecqNt/vVLMmxt0TfI/8AG9QBKn76J23fPu+5T4d3/LL/AL4qu7q7bVej96kvy7t+75Xq/dAsI+zf8uyno67EZv4qY7s7bXqV/k+7870ARec29GX7/wBypdizO6fx1Eib/N2tsdG+5Qm7ekjN/vbKOYCVE8neu7/gdRPuRE3U/Y3mu3y7P96rCOs2/wCX7tHMBX2Lt3fx1LbfJL8vz7v7lV03bnX+NasW0Pzf3/7uxqIkF1HXf93/AIHT3m/hZfnqlcvPD5XlfPvb5kq1Mm+dP9irAJvkl+Zab12SbW37vlp03yfw0b9/3fn/ANigB6fP/wAAo+X/AIHUX2loU+6v3v46P3W6KJm+fb/HVAWvldfu0P8AJvpqbfur/eomTf8A7lBA5vufxUOjbPmb5qP+BU9HoAiT+BaQO25lZdi7vlqb76vTNmxP+BUxjHkZfvfJu+7U2yjZv+9THXYqVQhz/Nt/i+apPv1D53ypR5uzH99v4KBmU7t/F/wGh/n+bds20/Zv2LF/33TJod8T75dn+5XWQGxvNSVWV91MTdcv838NRQwwW1uiq2za33/71Su7bPKVfnb+OgCXydm/cyo38SU3+L7v/fFMfyLaWHzWbe3yb6fv8ltv/j9AojEeV5dvlbE/3ae8MW9GZarzTXU06Juj+y/+P0/ZFN/F5Oz+/UDIZtYWHUrex+zM6Sr8r/wVbmmZ0+Vdibqr/wCui/8AiKlfaiJu+egATbD53mMru1RPtRU2M2/dTE/fb/l2JT3SJP4vnoAZvX512/P/AA0PNF93+9Q6M8vytsSm/vd/3VRP4aCgd6HuYkX97/B96mTTLv8AmX52qJ0VNn9zd81AErzfaYv+eKfw7KHmfZ8q7P8AYoR4v4N2z+Gn/wCuVG3bE/uUAQvueLa27/gFPd/s0D+U3nP9z5KH8pPl3bNn9+q6TKnzKv8AwNKAK9tfz/6qdvu/3P4ae/7l3bdvfdRczS+RK3lN8v8AcWobO586Ldt2fNQAJ9phlTav+t+dt7VFc/uW2r87t/cqxNefOn8DbvvvVJEaa8llZlR938FBZYtk+Zf4P9iiabfK8C/Iqfx050n2ov8AB/y12Vn6rcxJKltFbSfOm9pv4KgB95NvgeKJt6f30/iplmk8yS/d+X72+ppraKGKKKCX5/79Zk2j3j/evl8p23sn8dBZb3y7Hib7n996r/bHvLrbL/x7xLsWnXKbLWWVfnT++9RWdn53lN83zL82xfuUAXbl13pFB/wLf/BVd3ih2xQf63+Kh3V2+78n9+mo8CfMu5Jf9urAHtpdr/30b+9TJn2S/Oyom2mP5vmvFGu9/v76enzqjSr8/wDfoAZDMsLJtXe9NvJpX3q23fQn7mB/vP8ANVeaFt6fxvQBDc/8u8W/e275qfef6NsXaz7v46ittzp5svyb237KsP8AP823Z83y0AM2RJv2/fqvsZ4vN2/7qU99rrtZm2L97Z/FTHfzliXbsiT7lBQx/wB9bvErbH/vpTU/cxIrbt9CbfvbW3v/AAJRvZ96r99KAGPNvX/V/wDfdH3PNT+D7++iZHubX7uxF/jqvM/7hG3fJ9zelQAQ/vkdpWVE3fKlRP8APA8atv8Am+WpX+SJPl+/TN/2Nvu/I1WA138lP9tqrzQpc703L8n3qsTOuzcytvaod8cMSLt2fNv/AN6oAN8Vsrqq/f8AvO/8dUkeW8Z5fuRfw7Kff7fNRvuf3qJr/fsggXZF/C9BYJ8l0jfx1R17WG0fw9reoMywxWts7s9TTTKl4i/Nv+/vryz9qXxD/YPwZ1tt2yW/dbeJE/j3VZ24GnKriIRifBr38t5qN7qDN89/PLLvf7/zPULzKkv3diL/AAJ/epsKeTZIsTb9v3Xpn+03+551B/Q9DSmE3z7WVmT+P56f+9f7zb9rff2/fpmxUbcqs77k3Ufxv8zfJ91KDpGfN5ssu1fk+Rt7ffqHf+6bcu9N3zOlSO7I3m7fkp3y7Iv977lAESIu99rb933vl+TbUsybPvfc/wB2mpM3n71X/VNUvnb33bfkb739yoAqPu8pGaXZ83yoi/do87Yybtv+/T5t33fKV0/3qY6NtTbt3/7dBY3Z533lbev3Udqc6bNjbW+X73zU25/fMkrKyOv3n3UO7bP4dn3FSggfv86V/wC4nz0x5mfdu+RN33KHRtyKq/P/ALFG9UlT5W/v0FmTfpveJovk3t9x6La5bf5W3560LmGLypVlibyt3y7PvpWKm22l+Zm2f7FBjI0Em+RG+b5fuu9Ofdv3bW3/AN9GpLZ4n3qsXzrSzeV8it/DWQyJ3l27drb6fZ/Jdbv46Ef5ZV+5u+9spiTKjf7DVqBsb2Rfvf7bPUW9Zn3Kvyfc2J9yh0V/us2/d/do/dfPu8xH3fL/AH6DoiQvt+f96u//AG6fM6oyfN89PeFZtnlL9z71M/v/AC/xUFAib967d/8At019r7FZdm37yf36eifK/wAu/wDvbKR/MREXytn+xVlj33eUjL/C3zUz5dvy/JRvabYytvl/ubvkpifOr/Mvlbv/AB6oANjeV97zt1HzfZ9u5d6/fSno/wB/512f7FMf513/AMH+xQA9PvfN/wB8JT0dd0q/M+752pibfk+bZt+9so+Xcn9//wBDoNR+/wAl0+9/cpyIuyXd88q/dofdv2r86VNNMztEyrsegBkyN5vzbXi/i30x5t6IrIybfu0TfPK6rtTb953od1RU3bnd6CxqfIj7f73/AAOnJudv3f8ArW/v025dkf5l2bv49tSujbU+ZX2/doAi8n53+VvvfNQkKu38Kb6dDtm3/K3m/wATu1Nh+6/zbPm+5QWO2eSn/oSUI67H8zd/wOmumyJ1X+99+neSz7Nvz/7lAD3f5kZWZ0X7qf3KEdUifdtSpE3In71V2fc+9UGz97825E3fx0AP/euybV2U/wDv/dT/ANApiJ838XyN8qUx9yP8q/J9ygoN+9/vL/wCn7N+zc3ybvuPRv8A++EqLzm+SVvn/wBugByI391U/upTZoZfut86b9lEzs/8K/JTt7P937n996AIpkaF32rQ/wBzarfeofbv/dLvTd9/bQ6b9ny/PuoAH/g+b51bZ89PmmZPl27E2/fo3tu/eq3++9GxYflb7jL9+siRjuu59q/P/D/u0ze23+5Lu+Wn7PJl+X5PKam7P3r/ADfIn9ygBPmtl3eb/wDY0/8Af/Ptb/vimo7I77W2O1JvaH5f7/8ABQAbPlTbu2UQoux23fP/AOhUI7O/7r5P9xqE+dPu7/72ygofv3q+7/vumImxdyqv3tlSb2T5vlSo/uS7m+5/foAEdU/vf7X+xTU2732/denPtdt3zbP96h/9n+JqAFRP4n+4n8FI7r/DuRN1Cebu/wBij/eb+KgBqOyb/wC//co2bNnzN/wOnI6J5u37lDu21F/5Zbv++aAGo6pv+7v3VL8z/wCq3J/eRKY/lPvVfkRv79L52/Z8uygBn3/vNsT/AHad52/e0u7zf4flp/396r8j7vv0InnO7M38PypQWLs3v83yfN9+ofOT/Z+X+Ojf8nzNvej5XX+H5P4HoAd/rt+5Nn93ZUT7nRPm+Td/BUjvs+9/6FSfN/db/gFAA/39jrsT/Y+ej5k+Vl+d/u05E+dtrfJTfJZPl2/P/sUEDnddm1V/4H/cpX3/ACLuX5/7lJs+dP76/do+4nzMr/7lADd6/wCt2/8AfdM+Xb/F/wB80/Z8jr/G38dDp8u7+DbQAfxv8y7P96jZ8v8AD8n+z9+mPu27dqpUm9tr/dRN1QAjvvX5fk+b5qOisu3erfe305Jt+xfuJUWzZvZlagAR1+Ta1Ph+Te392nb4HXc27fu/jo2b23Lu/wB/+7QAJu3u27e70/YvyMv8P3qZDtd93/LXfTX+Terfc3fNVgH+ud2Wl2fPt2rv/wB6l2bHf5tiU1Nro+1v+B7aAHukqNt8r/gdQo+zf975/wC5T03b0+9sb+5T9/zbt2z5qCSbf5Ozd9xl+49Rp5uxWVl2NUT/ADt/sbvuPUqfxy7/AJE+9QAIm9Pm+dEb+OnpufZu27N1Qu+//VKuz/0Opk+dvlib5V++9ADfuO/3vl/v/wAVJ/f+X5P9tafMipL/ABO+779E3+z9/dvagAh8ra/zMj0xHb/Vffd2+49PmRvkb5dlMd283a0UW/7/AMlAD/3Sf6rzXpibUZ91Pmdnd9q7P71Dp9/7tBAOiu/ysuz/AHfvU75tr/Ls/wCBVF5Pyfe+T/bX79S7/wB18y7ET+B6AET983zf3f4Kjd5X3/N89Pd97I39/wCfY9ORGSL5fv8A+3QBE8OyJ2Vm2J975vvUbN+3czf/ABdP+4jqrbH3ff8A4Kdv+Xavz/NQAJ+5RNyNs/iprv8AvX3Ls/u/N96pdn8O753+7Q6b4tu7en8L1qWCOvyIrN8n3afvV9u3+OmbNjJLt3/L9z+Ono+zZu2pby/36BcpDvaH+Lznb+N6LmF3Xcy/7uxqX5U3t9/a38f8dSum9/ur/crIkhdPuN/BuohTZE7fcfd/45T3+dfIRv8A7Kot67/mX7n9+tQJdjOny7Zv9t6Z832h5dyo/wDceh03xRfd2J/fb7tDpvV2bbv2/Lv/AI6AHwzbJ3WVW/2dn3KZNc72dtq/L97ZS+czxbZIvk/2KdvZERldUTd9x1oIGb96J/HE33qIfvS7fn/9lp77rnft3bN3zJR+8eVPu/e+XYtAEXzJslVdj/xU5JlTfLubfu/u0b9m/wA3aju3zvQm1/8Alrvf+FP760GQTbkidlbe+7f/AL1D/Ju2/wATf9809/vKrL+9/v8A8FRJu/e7vkdG+WsgGTO+/wCb7/8AFRvUW6fKv3vuUO+/7ytvT+4tNf8AvIvyJ91K1IJ5pldUiXcifcbfT0dX2Kqts3VFC6wq7fx7v4KleZZldV3J83zb1+/WRMjK8To21JW+R1bZsrHhh3v827738dbevfPAjr9zd829qzrNP9Uv333fwUHBP4i9C+zeu5vu/LTLy/VIEXcuxX/g/ipl5eL93d87NVWH+NmX5P79BHMOhhZ383avlbqvJ8jfKuxP771DD+5+61W4Yd7/ADNv3/3KDaI+GHzv73mu/wAtXUeXb/D8i/Ls+5VeFFR9275P79EybFdfv/3aDQpOjTf3djt/B/FTrZG+f91/u76IdyL/AKr5H+9K9TbNjusu5EVvl2UAWETfsbd8+7+7Vjf8/wB/zk/2KqQ/3t2z/fq6m1FdWVd+75dlAFubc9v/ALf8OyqT7f8Alqv8X36uzfJEir9yqf338pV2f79agKnyP/sP8jP/AHKe8MSb/m+R2++n31piOqRfNu83d9/+5QnyeU25d7N83+3QUPhRvKT5diVq2D/6Uiv/AMBSs/7lxK25vvfLv/v1YsHZJdu1Xl+/WRJ9XfsPXmz4g+KNM3fJParKqJ/E3+Ur7Cd/Oi3M3zpXwf8AsjalLpvx40+KVtiX9m0X+f8AvuvvWZPJldfuPUH4lxHDlxcpEX34Pm3f7NS713vu+T5aanzo/wDAiNSJufY2351+7voPkR6OyK+6nwv81M374pd336IfnRF3fdqQLDwqmzym3xf7dFm6vviZm+/8r/3qi+/Eit/A38H9ynzOqOn+/wDcqgLH3/8Af+5vplsjJK67l/76qvNNPvfyl+T+J/7tPs/kt9zMvzN81SBoQ7d7q33/AO5uo+V/3u3YlMhmV5dv9z+Oh3VN/wDB81BA9Idkrt/Bu+WrG/f827Y9Mfa7/L8/y0JtdPm/ioAuum9Hohd0f7vz7/uVEjq6/wDAtlPf7yMv/AqgCW5RvPSVf738dWPJihZ/l+Sq7ur+Vu3OjU+F2TfuWgCxC/yPtX5/9upU3fdli+T+HZVeF4odrfwN/BVtNux13UcxIJ911b/gNGyj7Nvi/dfwf36lhm87eu352oAZ5293b7if36en3/vb020xP3M/3fn/AIkp8yb9+1vkoAsbN6J/cp6O38HzvTEdZok2t8iNsp6PsaoAN6vF/wAC+ZEp2zfav/f3fLUX/LJ1bd97fT4UaFH+b5N33KvlIHf6l9zbd6LT4UaFkl3bN/3qfv3/ADbd/wDv1Xmf97u+/QA50Z1dl++n3v8AboRNm/a1P+5vb7/zVXSbfP8AN8nzUAafzIqKzb6d/wAtP9mmw7XZKdVgGxv73/fdCOib1l+T/bqb5ahmTfs/9AeqAbcpv/76/jpjwq94m77u379WHTenyrTU+9ub+Cggcn30Xb92jZ9/5v4qP43ZaEm+X5v++6AB32LuXbUuxvvVE6K6fdp6Pv2LuqwJd/zJRs+b5Wpn8Xy0/wDiZf4akYbFf+9TfvpSPt/4HTX/APHKAGfM7utOT5E+b5/7tK/3U/g/36S2+5833aQjI+0y/aE8raif33p3nLN8qsv+1NRC7bdrL8lS7Ind0X+9XcZDdivFt+X73ypT/l+8235aheFf+WXyPu+/uqvNC01u67vn/wBigsm/ezLu2q+xvv0fv93zfP8A8Bqilg1t9n/es8sX9ytD7SsK7pdz7P7lQA2GHY7tL/epjw+dK/8Acp73nyfKrfP92nQ3PnN5ar/wOgAdIrP5vN2VXS537Nvzu33aH3TSv/47TZvKtoN0/wAmz+5QBYd9i7VX+L5noe8WF3/j837u9aqW1/FNZJL/AAbqZ/avnXqwRbYW3fMj/wBygosO8u/b/wCOVXhf/Wq3zv8AxU94W3uu5U/36ifc/wB35HaoAPJaberLvdm+X/ZqV0XykXyt7/36ZNCz2+1Zdjr96n71SLb/AB1YDH/c/Kq/In9ym3N4sMXz7fmb7lOhTZ+983fub7lNmfzpX3bflegA8nzt7fcf/bqLYybFiRd6VLbf6Sjsu7Z/f3VX2eTuXz/noAPOZ4tq/wAbf3adMkVszxKzbG/2qEm2J5Tf99pTXh+ZGVt9QWQ3MMTxO2390tV/J36WnlT+TLL8++prl/ldW+5UMKQJ5Sy7vl+4ifcqwKj3mtTS2sErRzafF/y1Rfnb/eq9eTb7VG27E/go3reQPLbS/ukb5ti094fs0CJ9/wD4FUAVE2vF8ys6JTN+9t21kRv79TPN5NqkW35N3zPUMzs6Jtb5KAInTztm5vl/hSjyZZokg81vs/8AsVYd12+V5qo/36idNibWbYjfwJVlkOzf5uxt6I/30qK58qFIt253ZvlqVNvlPErbE/2Ka+2ZEVlZ0X+N2oAHf7NA7K/8XyPVeb7Z9nSKJV+Zvv0fM8qRI2xE/wDH6d8yRPt+dN2z5KAG3iTwskUXzxJ97/aqvN/rYvN/vfN/s1LsVNm7d87f3qZNN8/9z/YoArzTL5r7fnRG+X/boR9i/Mu93/g3U3777lXZt/v0x9qb/wCB93zUAPudu3b5Wzd93/ZomT90u1m2UOkUL/e3pTPtLX/8LIiUBEZD88XytR83m7abDM2/ytrbN38FEz7PlVf4v46CipeTbJdq/f8AuM9D+b8n3USJvuPT7n76L9/fTppv3/kbf956gCvv2XCSysv3flSon/fStu3I71K6KlxulXeiVEibE3S7d+75aAGTfvl/3KbMjJKny/cqXZsV2lT/AH6qX6SzSptb91QWNmfzpVX5aPlSJFX73+xTpv3KPArfP/z1daroioifvaADf/rW+++6vmX9uTW/O07wvocTfPueWVE/uLX07D+5i8jyvOd2/gr4P/au8Q/238abuJW/0fTrVIvkqz7Hhuh7bExn/KeRTf3VqKaT7m7bTnm2fMu7Yq7G3/wVEm6GJFlbft/gf79B+2DHf+4zQvu/gp7ps+b+5/HTEm37/Kb/AMcpHfyWT+/u+ZKAE2fO/wA3yN95KZs+ZJW+T/Yenu67G2rsRG2NULzL9oRf4Pv0AG/50Zl/2/kqwm35/mX71V4YYkd/mbezfc/vVYd1+623/gFADf7jffT+/THRtqfeT+9TIdqSyrIrbN3+5T5nVG/dfdb+/wD36gsidGdtrN8n8P8AuVD9xkbd8/8Au1Yd/wC75f8Af2JUX3Pu/foAX96/y/f2U5Ek2Pvb91TEdfn/APQKPvui7v8AgH8D0EEqJK6+UrL92sjVYf3u7bs/vOla95Dvf5m2bf8A0Cq81tG8W3c3zfeoCRlW00u/5fndF/jq2/8AA235P7lZ+9oZ/K/u/wCzV3zleVN3yJ/sVkc4xPvbFXZu/v0132N9xfk/v1K7s6P93Z/DVff8zt/BtrUs1UdvP/vo/wB/fUz/ACfuvPZN38dMtofOii2t8+z5dlP+VE8rcr7/AOCg6Ijpkbe/zfOn8G6okRX3/wAHy/x/w0r/ADvt3Mj/AMO+oUT5flb5938a0GobFdEZfk+apd+z7j7It3zbKlm+dE82LyU2/wAdV9m/enzf8AoLBPn+Xauz/bqbZ8ybolff/HupmxXiTa38X92j5UdPmZ938FAC/cZ22/J/c/jeo3Rv4YmRKmSzZ1+X5E3/AH3pibkfyt33PvbaADeyJ8sXzt/BQjq7xf8Ajv8Afo3skW5duz7m/wDjpYfkl2t5ez+KgBz7k2bf733N1PebZ/D/ABVHc/eT/eqZ/nR13fIjfM70GoI+/wA35d/8dMTb/d++3yulNTdC+35n3/O2ypUmXZ/cR6Cx+xpt/wDGjfwP/BTJnVGRf4KN7Qzp8vybvmej7k7/AHX2fPWQEVsjTeay/O/+x/dpz/635/uf7FCbUli2q2xmp6I3lSszLvrUsHTZPtZF2bfl+WlR/JZ/4Ef+B/46cjz7UZvk30b97pt+eVv43/goAh+X523fJ/u09P8AaX591D+UkqMu5/8Acp/k7ERm/wBr5H/u0FEOz7+5tifwvU/+0sq+Vu+/UHnMj/LLsf8A26md3mRG++/3N70uYBm+V97+auxW+X5aZN877tvyNUn3P3bfJ/uLT9jfPub5P7lMCtsXd/7PTPv/AHl/+IqXyd+zdFvSprlJZlRk27/ubEb7tAFfY0MTys3yfc2UxNu59yrs/hfdU0ybNm/5/wDYqF0875dq7/76fcWsgGO/yJ829N2+nu7Pvb+BKNnz7otvyfwUO/8AEy70rUkbN86f7FPd1huHVW+So/v/AHl/4Buod1ff/H/drIATa7/Myps/v037+/5tlWPmRNzff2/NTPuJtlXfv+6lADET7ny/e/4BRMmyX7rbKWFNjf3/AP2Sk87Zsbb96gB6P5y/N/e+/wD3Ki85d8TLt2bqlmT503MqPu+/tpk33P8AZ3fN/foKGvt3uy075d/zLv8A7tGxZv8Alqz/AN3e1Ezs6ovy/e/goAEfZs/gRWbdR8tt/F/wCm/wOzNs+anW3yM7fx0ANRN/3fuf33of+BW+d0/jqVH3/NuX/a/v0xEZ2dm/4E9AB8rxbdv8W/fT3RUdPm+997etM+ZHfdt3t916N/8AErfc/v0ACbvnX5tiUbNkTt/tfNvpN7J/D/F996V9vm7trUFjdnyU5Nv/AI9RN91P+eSfx0b9i7v7lAAj/K67NlN/ifc3/A6TYyb13/8AA6ejr8/y/wDfdABs/eu39ym72d/mZt/+21Gz90/zfeapXddu3/xygBj/AHPu/eo2b/lX+Cjyf7vz/wCxR99kX5tn+xQQM2M/zL9ypN+z5mekRPlf5m/36H8qFHRl+b/eqAD/AFP3W+41N2b0dm2/e++9PRPk2/K7/wBx6R02S7qADZsfytux/wDbpszt5v8AwL5Up0z733fcodN/3mXb/cSgA3r975dv+7T3ff8A8C/uVF/0y3fJ/DQn77f5v8P3dlAB99vu/wDfFM3q877fv/xPT9m/5V/g/gpzpviRtuxKsBX/AL38Crspm/f8rfc3U50V5dy/P833Kb/F/uN8yVADnTYv3/ko+X7u7ev/AKDQ6b/4l2UfL86rteb/AHvkWrJB3lhX++jtTUm37P8AY+7sqV9mxPl2Orfc3UfKjfNt3/36AHffbasX+89KkyovlNueqj7fkXe2z+4lWHeLZ5fmts/v0AH3P4WRP4dn8FP87e7su3a7b971E/8AGqs3+1TtmxkXb/DQQPTd5u5dqS/xO/8AFTE/u/cfd81SfLtfc33/AJ2RKR3bZu+Xf/En8eygA/5a/M3yUzezp937rbKfv+5uXe6N8r/3alR1835f9bu++9AESbvI+Xcm1v46Xe212Xc/8Df7FR72+7uX56mdPmRf4Hb+CgBzovyruXf/AA0z5vKf5W3/AMT010bfu/jT7rpSI/8ApG1v4/noAb/rm3fwbvuJQm123bdm371S/Kkvzf3tnyU9EZ32tu/2ti0Fg/8Ao0u5VV5U/go3qjOyqyfL9yn/AMD7vkSmJ5ro3lfIn+3QA9/uvKits/hoh+48rKu/+4//AKHTHdUi27ZNn9yiHzdnzf3q1AJn3/KrRv8A7H+3T4f3MTKu3733N1Muf+WTbWTY2z5/4qan+tRm2o//ALJQAjoyJEzKv+/TU2ou5m37G+5Vh0XZ93fvqvs+zSozf8CSggHf7n+1Tpn+RFZd/wD7LR9yJPuvvb/vinp8jIy7f9z+7QA/ZvZ1bd8nz/epmz53i+/ubfv/ALtEO623qy/cb+BqJvKT91/y13/M+6ggYj+T+6/8foTc+xf4N1PmT7+777/x0fN5D7VX/wCJoAifc/8Ay1Xa/wDA/wB+nfLCyr5Wx0+Rnemw7Xl+X7+1f3r06Z2dvNXb8n3UoMgdG3ptZnRm+5/dps3+tdfK2f7aNTnm+f8A17I6t8uxfvUfutr/ADfxfx/xUEEDoro6+a29vu0mzZE+1Wh/vTbt9WIfkd5VVUhSjzmddzLs2t/4/WQDXhXzU3bdn8P8G+nv8/8AeRKZ5OydG/dvs/j/ALtO2M+5W+//ABUEyItb3PYRKqr/ALlZCOrp826F93zbGrX1VNlk67vutWE7r/49QebUGf66fd/4/Uu9t6Ky7/m/jpIfndFXaj/73z1Ztkl837yw/L/HQREmhTfKzbfkT+CrCJsl+7TIU+ZG+5u+Rql2b/8AVfI/8X+5QdkSZPueU21/m+/tqK/837VLt+4jVamfYm6X5H/iesx/kT5ZW2N95N1Axs38G5Wm/uolWkT+Fvn31Xs0bzXaX5/7rpV6FN/my/f2fd3/AMNAEvzJb7VVaETe6Lt/hqVH/uL9yno7JOm1VfdQBYmdXiRfm3/30rPRFh3+a2/5qt3m1Fi2syI7bHSq7o3z/wDPL+L5qAHPM3nsqsuz+KlhRXV2+4/+3TdjIu7zfn3ff2/PSpN9z7ru1agPR/3r7mq3D9xP4Pm/g+/VTfv2Lt/i/u1YRJXldlb91u+5/eoA9V+DOpf2V8U/CV4rNs8/ym/v1+ku9nbayfxfLX5ZeD7lrDxboVyv/LC+idvm+9X6ipefbLO3nb9zLLErr/3xWcj8q4shySjIe/3t3y7FarCOrysrfPWVePKm1V3f7707TU37/Nb96jfK9Zn5yaKP+6dv491IifPu/wDHKiR2SX7tWJtqKki7t/8AFvoAJn3y7tvzp92i2RXuH3L+9+/Rbfcfd8jt/HRCipO9AEr7X2LKv3moSFdyKu3YrfNQ+5Nn3XqZP9U/3fmapIJbb/Wuyr8m75d9MeHZv3ffahNyeVEv3/7lHnbH+Zf4qoB6fOrr/Ai/fSn2z7IkZvv1DsaGLc38bU95mRUZfk+b79SBYR1SV/79WN/z7f71V7m2V2RvuO38FWERpmf+5Ev36AHvN/D8uzdT3vPJX5vnfd9zfTETzkT7vytVt7ZZrzc6/eaoAZZ/6Sj/ALvZsb7lWn3fdqK2Rknl81djp/AlSp5s0r7fnT+/VkkyQ7G+993+CpU3I6Mrf71V0/cypub5P7lP85vnbb/vUASv/BuX/wAeqVEV227l3t89V0mV4kb/ANDp6TKjbt2x6gCxbbYYkXb/ABVK6K+/azfM38dNR1TYzLv/ALtO3unzL9xmo5QHo7fOv8e6ooU3s7N/3xTv9rb/ABVNNtT5P++nqyBj/Inyr/wCmbFdvvbNv8FH+ub5Wpu/Y371fn/v7KAHXNyz71X+ConhV/m2t/tPUsyKkW7+PdSp5sKp+9+Td/doAnh+TY235Ksf3G/2apOkryo0S703VdT/AHaCA+5T3dv+WS/PUXkr/tb/APbpyP8A3oqoAWbaN27a1ENzv+bb/vU3yWdnX+CnJMvz7v71AD9i7dy1N99Khf54qE+dfvfc/wBmgAT5Ff8A2ql2bNlRJ8+xWp/8f9+rAcif8Ao875vut/wKm/8AobU7yacgG79+9lo3r/wOi2tvJ3/M1SulIZUepvl2p96q7pvf/gVSw7tm1vkb/boEZ+9nd4lWmb/JT+5Vj/Uzo23ZUUzxOzt5Xz/366CR7vvt/lX52quiS7fvbH3Ub1+SLdQ6L8nzNVgO/wCWsvzK6fw7KE+dvmX5P96mu8UKoy/f/uPSfvfPTzfn/vpUARfunf8AdNvi3U+ZGTZ8uymb4oZ9qwM7s1TO6u3lfx/xUAM3qn3fv0TQ71dpVVN38FCfJ/FRQUVIbZbbcqrRc2cSXEUv/LVP46toiou1V+emTPFC25mVKAB02J8zbEqvM8U22KBvk++z1NNtuflZmdKdsg2qqr8n9+gCvMnnS/xOlRJCsMrtuVP7zvUruyS7VXYn9+h5lRf3vz72/goAb5yov7r+P/Zpm/e6K33P49lDzRJsVfn/ALtGyX+JfkoAeiLefNuZE/uPUP7r51b7+75afDt3eUtM2Kn8XybqCxs21F+98iVC8yuiRxLs/wB+pnm3q6/Kifwp/fqHzldNrKzv/sVAFebykndEZnRfnofzdyeV+5T/AG6fZozr+9XZ/v1Lv/dIsrK/91EoApXlzbaU6W27/S7r51RP/Q6imuZbOwRm+d93zPRf6bBqV/bz+R/pEX3ZUb+CrEybF2y/coAh+2M88UHlb3f51em3MMu7buXZ/wB8UTbpmRol/eqvy7KdD5v2JGnXfLQWNuU3xJEv36luYVf90suxP4nqu9y0L/LF8/8At1EiNMzt9yX+KrAl+zRP8vm/I38dM/65fIi013VGSJNu/wDuU7zovkbdsf8AioAq+SsM7szt8/8Afqu6N86/N96rrps+ZfvtVd3ih2bvv7vv0AMmdkTd9z+6lV33P/dd0WraJ5y7vvorVE7xW3+w7fwUAM2fufvVFN+5fzV+/wD7dOfzUifb992+5Tbl2dNtABM7TbPl2Pt+dKh2Su21fuf7FTXO11i3f3flRKromxdzKyPQAx0ZJf77t91Epk26F/3rf/YUtzMyROyrsRG+/TLn5InaX533fwfx0FFHW7m5SJGs5V+0Iu/56paDry63dXHlbUliX7ifxVY1uwXUtOlifckMv3UT79ZmiWf2CdPK8pIUXYz1AHQPu837371/4Kru+9NzM3y/wU+Z/mRYvn+b+CmbP9aq/O+3dQAO/wAqMsXyL96q77fN2+b8i/3KfbIzxIs7Kjv8+ymfcT+F/wB7QWN8lt0ssu3Z/BUO/Z95V2J/Btqa8RfvN9xfu76Yj/I+75Pm+WgB8L/Y999P8iWqtL8n9yvzJ8baw3iTxz4l1P7kM99Ltf8Aur9yv0T+J3idvCvwx8UarLtTyoNio/8AtV+Z9mjQwO0rb3l/etv/ANqrP0/hCl8UwdN8v+vZ3+/v2/fqCba+xtrI/wDF81JMjI6feSXd83+5Rs850ZmoP04HT+LdsSJfuItP2ReVvl+433UemPuRnb/Z+SiF98X71fOTfv8AnoAaj/fX78v9yof7n3URfuP/ALFGxnd1/j/26PJV23N/H/foAP40aJWf5vvpU/nReajNKvlP/cX56jRNkqL8yVKn77erN87fe+WgsgmmV3+bzX2f6p9tS798UrKvz7qY/wC5Z23fI/8AAlEKK8Sf3P7n+1UANmdkfb+73/w/L/DSO8qPu/g/uUI6zfe/3KH+T+D56AK7/vpX8r+98yPQ/wA/3l+df4/71Cfvm/3PupRs3/MzfJ/ClBBNvV3X5t7/AO3THdfn81lRt3yptoR18rbt3p/fpj7fkZ22JQWZupWzbHl+V3T73+zVezdXi3bv4vv1sJtdXWLa/wAv8dYkyLbXT7t2z+F6yOOqXn+RPmVtlVPlRt25Xf8A2KdD97ytzf7lDvFt3L/uOmytSIyNve3lRfMybf7i093bzdu3em776fcqLe32eL+NNv36YkzI6SqzfLQd8Sy+112tu8r+GqyP8rr+9+9/dp373f8ANKvzfcSn75fkZV+T7jUGo35prdNv8DUm+JJdq/Ii0/8AhlZWX/gFM+5vbyl3/wAXy/JQA/YqfLub/ZR6Hf8A0X5V/wB50pmzzot0rb6ek3712Xc6bflSgA+Xb5Xmtv8A4U/uUx9v93/gdH39jKvzo33KERnRG2r5Tfe/2KAG/cX+HZ/fT+GrWxUg3baidNibv4F+7sqWFFRUX5k+b/vigsPuf61diNT38p1RWX56rzIu9kXdv/22+en+cySoqr/33Qakv3PmVvk/vpUX71It33P4NiUfwbl3b93yp/BUrzLsdt3zo38FBZXT9yiLL5uxPu76lRP9I3LuhR/79P2RIiM0u/d/fpiIyXXlNt3t/wAD31kAfKjptb5//HKNi7925d/+xU37rf8AdV0/3ah2fMqqzOm7+Na1LG+cyM6s3+wuypXhVEdW/u/fSmbFTf8A30b7m2m7Gf7zL9/+OgB2/wCRf3XyfwU1Ebe+5fvfx7qdM/3/AJWd9336bv8A3Sf7P8b0FDn8p13Krb0/2qmR/m3fcRv9bTPlhgd2/ib/AL6pj/uZU2t8j/eoAHmlT/lq3lM1Hzea7qqon9ypPO+d/lbf/D8tJNMsybvK2IrffSgCJHZGRPmfc33N1Ezt5rru+5/HRvlRNqtvfd9/+OnTTb32rtegsIX+fb82z79Hy+U+7/vtPv7/AO5TUSLa+5d6LRvV/N+XYlADk/co7MyvuWmo67n+88v/AI5Qk3ks7KqvTP4t27ZWRAx0+Z6f99NrW33l/vU933xOu75/79MhTejqytv2/wAbUAM/ufwUb/O+Ztu5P4Ep8MzOm1VX5P79CJ8ztL8n+5QSM3rtf5meXbTfvr827/gFG9fN2/wff/36cj7H3Ku9v7lABCm9flVnfd82+nQ/vvN+X5/4XdqVPK2vub77/cqL5UR/7n8NBQxEX7zL/u1Y3q+/5fn21Fs+T5fno3/990ADv/wOn7127lXZTPm3fL/wJKlRGT/boAZs3um1dibfldKX+NGb5P8AcpiIrr/FsX/vinf99On36AF85XZF/g3fx0xH2K7L8/8AsUn8H3NlLs2L8rLv2/8AfNADk3bH/jVH+4/8dH8Ts336N+/+FXRl+5R8zqm77iUFhv2fK3935aHTY6f7X8FNdN+9W/hb5Xp/32T72/8AioAV/nTdu/3dlI773f8Aj30iIr79rbKE+/8AdoAbs3/3adsVF83bvRf79NdNm9d/yJQ6NC+1WoIHbN/zbv4vuPTd/wA3yqyPTv8AZZlTZ/A9H3/l+5/H89AA+352X/gKJTXdkRPu/Mv/AH1T5k8mXam7Yy/c/wBukfamz5l/4GtAB9+LdtpvzJs/+KpzoyJu2qif36aifN86/wDA6AJXtmTev3EWmJ8+z5m2f7tGxUTezfMn8FN+ZE3bdj/wpQAz5X81mbZ/cepnTYqM33P9unTbvNRl/jX+D+Gon3IyL9+oAd5LJQ6b227vn/jSnzbkZl+++7+99+mP/e/j/h/3aAB0Xajf+OUrvv8Aml2om75kpj/+h07ydmyXazutABsX7235PvrT9ny7tv8AwOovmdnXc1CfI3+3u/garJJflT738bVFsXzU/jf+HZUzvvVF/jX+/STfOj7tu923/wC7QBF9/wCXd/H/AAVK6Qfw/IlM2K/zebs2/wByptip/rWV0/hrUAeFUR/l/wB6mTJ8sSsv3v4N1CI27b5u9N336JkV4kVWbfu+bfWRBL8s0Tttb5WpqQs/zbm2L/Gi0zyd9vt3bPmo/dI21ZW/4A1AD3/ffKrM9H2Zn/1v8bfLsod9j/Kyu/8Ac20XKNuT+5/coIHbNiPu2on9yl3tbPuV/wDdekd977t3/AKbDu/vKn91HoLHI6wpLu+R2Xcz0Qwrc3CfNsRV/wBym72RN3y72/genP8A61G3fO/+1QWK8K/OrffdqR3bej/vU/36HdnuPvbHT71PSZZm8pv4a1AHf5nlZWf/AGE+5T0dk+bbvd/uolCfJ935EemP86f7f+xQAb/vq3yfN9x6ZD86yp5q+d/DT0+fZ8v/AAN6Y/8AGu5Ufd83y0AG9d77mZ/m+b/Z/wBupvlRtsX33/8AHqhmRk/3JW/gp/zPs3N8iUASvuhl2/6lP4dlNd/l2sq7P9v79MT777l3/wC//FTH3bn3NsRP4KCA3r5u1vubvlSnui702/3qZ99v9V8n3/nqxsX7Q6t8+9floAiR/Jl+6uzd9yh3Xem3+Nvm2UJtfey/cWjYyO8qbf8AZoIGOnk/vW+dN333/hp/y/8APVtjt9xP7tHyo+6Vt+/7yf3aZsZN7N87y/dRKADZKmxVlV0WnzJv/eS7fl+981CPvt3Zom37qY6RfIzfxt9ysjIbM/y7t3yK33P46l3qiS/Ku9P/AB2mPsSJ1VfndqVPNffLKy/J/B/erUgZ9x93m70/id/4qcifN8275v4Eb56bN8kqf+h0P97buX5vnWsgGTfIvm/x/wAFP3y+VtZt+759lMRPOldl2/7WyiZ5U+bcron3XoHIh1Ld9ll2/Js/grAhdnX/AGnb7ldFqUOzS3ZmXzXWuahf+JvuUHk1ixbQt8+5l+RvmrThRtv+3u+59/fVGzRdn8SP/cStCzRvvRfIm75t9BNMsW23yk2/f+5sqb7j/eb738C0xIWeVGb5/moR/ndli/dbvuP8lB2j5nX51b5N/wB6sxEiuXfauzZ/3xVub/lq33N/z1CkK7PmbZ/e2UATQ7odi/fqwifcZl/iqum5GT7vyVYSFvtG59u/+LfQBa2K+xvN/wC+P46fDu27f9T83y76ZCn8MrMj/wBynw7Zp9rLK+z+OgoLyZnnSLb/ALu9qqQuu7du/i+4/wDBU14i70Zvn+b79QvN8zq0qoi/dd1rUCwiecrqzN5u6j5E+ZYmR/4npu9XRN26nfc3xN88v/jm2gCaGZfKfd8nzfLUsM0W7dtb/a2fxVFs2K6quzY/3/7lSw/8B+b5/wDcoJNjTbhkt4pdrIiyo/8AwPfX6leHpmv/AApoVy335bOLd/v1+VVtMz2VxF99Nr/O/wDer9MPgbrH9vfB7wvcztvdbVEd6yPzbi+Puwkdq/z7G/8AHKen8fy7KEm3ojf7VPTa+9vv/wC/UH5kMf5Jdu75Kfs+dNz/ACbvuUxNzxbZdtWJnZ2T/wBkqTIZNt+0Pt27P4kT+/T7Z/O37l/4G9Meb54vlqbYv/xNADk3OnlfLvSooXZ1li+XZ/fepfvs7bai+0wIvzts+aqAt7/kT++n3XpyfO7ruV/+A1XSL/T9u791/fqZH2XDtu+WggdD+5t9n+19yppod67V+/VdNyP8y/PUpf593/fVAD/Ol81G2/PF8nyVdtpm3ussTJuqvDc72f8Agf8AiqXzlf5l/wC+HqQHwpseX+5uq3v3rtaq9t/rf/ZKl3r5T/wS7vloJLEztNE/8FH71LVPm+838FGzybV2b+P599Ft5SKitu/76qALexX+Zd2+iF9j7dv/ANnVHyfnl+Zv9mryTfvd33KsByfOm1l+7/cqJLZvN/2KlR9+9v7lPh/74oAl+4v8NWH2uj/wf3arunnLtX/vin79kXzUACPv2LT5n37N21KhRF+RqbMm9vm/74oILsLqibdy7P79Mm8ryv8AbeokhZHRv4F/gp6Oz/LtoAcn7mX7y7Kme5aH/c3UxIW2bP4N1M3rD8u7fQBbhuVeXb8tSo/8O7/vus+22oybvv8A8NXt6pE/9xWqiByP9/5fuNUUz/3FqWHyttD7YV+9QA1P95qdD/F/Hvp//LNKPm3fd2VUgDf8/wB2h6e/zrRv+SpAN/ybm+SnfxbvuVX3r8m6nu7JKny1YE3mpSb9kW7dvah0/vUOfuJtp/ZAf9/ZR/BUKb/Nb5VRf4am+VP++qQyJPvv833v7lOSmIi/xfxU99yUCMr7j7m+5Q6b/wDVf3arpMzun3qPtLJL5uxtm7+CuskfNthVNy/On3qd+6eJPKX79Nm3XLJub59//ANlCQwJv+bYi0AS75U+Xyl/4HVd4WmaJf491Sv++2eVudKa+1G+b+FqAHP/AKM7/wB/+J3qu8zfe/8AH6ekyu+3dsSi5eKH5fK+9/cqACH99vVd2/8A3aZcoz7FlVkpvnbPu/8AAdlG9nnRmZtn9ygocn3flWm7POT96m+oU3PcOvlbEVvlepn+/wDeZNjfNQAzZF/qvmR0/gp6J/dVtitTET7/AN7e/wDH/dof5IE+b5/7lAESO3mvv+4tOmhVP4t6U13aZX2rsqukPkp+93Ps/wBqgAfykZJV+d9tSpN8iLt+d/4N1RI/2bf/AB7vuptp0MzPsbbv/wByoAi370dYlbev8dRTbt/yr8n9+rT7tz/Mv/fNNd9kW5vv/wC3VlkL+b5CL8v+zsqKb5Efc2x/7iVY85vs/wAyrsrPudyRO333qAH23+qRvuJu/joebzm3L9yL+OnJ8lrEsTfe/genvbbERXVvKZqAGfci3NupvzXMSbotibvvpQ/lQvK27elDv5MXyq3+5uoAJk+ZPI+R/wC+9VIYdiyqrffbezu1S/M7pt+T+9UXnL91dv8AwOgOYitnlRHZl3vSQvLNvZV2U+Ha9u8sUvz7v7tRTOyLD5u5H3fM/wDfqyxk27crTqv2j++n8NTPbRfJ83zo3/fFDv8AK7P/ABN/HQjr5r/3/wC/QAy8+SJ03b3qpD86/Ntp775pd23YlFns/e7ovkoAiTdMsyq2xP4XqFNuz5trujVNNue4Rt33v4EqHfsi+98+75noAekzbH27f9qq9z5rxbVb5/79S/Nu2qv+tXfvqLzl+zuv3/8AboAZsZIvlb5P4nemzOzxIu7fR83lOqrvp29v3u2L5P770AFy6/d/ufwVXuZme3T918n+3U2/Zs/jf+KoU3PLtlZdifwUFFLVbnyZbeJYmf8A3KpbF8112sju3zb/AOOth3+dNvz1n+TP5u1tqbG+aoAld/JX5aiTd5qMv32+9Vib54vvfJvquk32md1i270+9sqwK6Wbee+77+6pZvubf9rf92h/Pf7qq6O3/fFD7vKRd291qCyK5RX8pVb55W+Z6N6ov3fu/wAb0Q7baLd999336qOjTSp+92J/coA8V/bM15tK+DCafu2S6pdIiv8A3lr4pdJYV2q3ybflT+Ovpb9uTVVm8R+FPDkXzpaq9xKm7+L/AC9fMLw+d/DI7/36s/cOG6XJhIy/mK+9oW2/f/u/NR83z/7VTTJ5zvFuWFIv43b7tQ722u38H+9QfWh83lO235G+9spsLsiuq/Js/goTc67Wl2IzUzf+6+9527+CgB7uv3tv7p/4EqHe3yMv+q/hSn7/AL22Jt+3+9THdYWiXa2//doAPv7fn3o/8Cffqbezs+1dmz/apiIz/LL8j/30piP5Mrq33HoAVIWh3qqxJ83z/NTn+dEbzfn3fcodN6uvyo+7f97+GjyW+9FF91/uVBY1PKm/e+Qz7f4N1Q7JdvkL++R/4HX7iVY/e702rF8rfw0jvvi+Zm3v/HQBWuXld/ur/wADqF02Km1mqw8Kps/e/I33kqJ3ZG/2F/joAcnzwbd0u92p/wAvmou35/76VEj74v8AWt87fcqb7iJt27P79AEL7vk+VYU/2Kp36faYH3bdlXrn596ruT/YqvMm/wCZl2fwfJWRFSPOYvnMku1l2bafC+/71Gq2mxPOVf3q/K3zVQtnWVWjjH72tType5I65LlXtYpWb5Nv3EoR4nTbEv3v/H6r2E3+ipEsXz/3KtptRdu35P4tlB6tL4Q/vq0S70+6+6mecyKi1J5K+Un3vK/2KTYrxbtq7F+fftoNiJPn/dbv93/Yqy+19/yqm3+/UKfPKm5fn2/f3VK7qk/3fuL9/wDjoKK8L/In9z+L/bp023e7ff20fN95f7/3KmTyptjKiuj/AMH9ygBj/Ivy/vv9+mTbfNTavybaf8211Xc67vv0z7+/ZuRP770Fg+1Ik2qqJ/FQ82+Xb82yh3VHf+P5aejt8m7/AMc+SgA/jTczU/ZslSLbv/vP/cpybd7/AHdn8TvQnzyv97f/AOhUGo37Mu9IlZvmXe++pdnkruf7/wBxqiR1+0Or/JTtnku7bl/3KCw2ROrq0tP3r86t5u9PuujVXfyk3uvz/wDstPdFdnl27F/ioAsI7J8rfP8AL8myq+/e/wAu7Zt+/VhH2fvVVn+X+OmPumXytvyUFgk0/m7W/wCB0x0372/4HT9/3Pl+78lCIrtKuzft/goAIfnfcyq71FDtSJ/l+/8A31qW227l2/cRqfsXdKv91vl+agoZ+68p4v738CVFNt8pmVtif3H++lO+Xf8AxTOn+1T0SBNjbWf71AAn/XVfl/jembPJTdt2Nv8Al+f5KfDt2vtb/gb1E/yRIu5vn+7QWO2bHfzV+R1+X/fqLzlT7vzp/wCP1Lcu0yIyrv8Am+//AB01IVdnVvv0AMdN7p81PSFd3+7/AAUOn73aq/Ju+4lSp97yl+4jb6AK/wB9Hbyl20x0/wBlU2/wPVjydmxU3fP91N1R712btzfO/wAz/wAdZAM37GRX3bP76UJ8n3W3/N82/wC/TneVN6t86N/HTJnVGRvl3/xo9BA19yMkq/c/2Kd5y/e/g/uPT/vr80XyUxHbZ8jfPQA3YvlfM1P/ALir93/vik+/sZtz/wB2leZfKdpV+fdQAjp5LS/7Dffpu9k+ZqPuL95vm/uUIi7Ytyt9+gBrv8/y7v8AgFSeT8n8Oz+5Q77P4fnpu9U+ba3/AAOgB3+pT7u+m/f/AIvn/uUz7nzfwfxfLUsKS/Pt+9/FQA35Eb5lp3zIv3qE3fPu+/8Aw0P99/m+egA3/MnlN/wN6e/yJ/fR6Y6fwr/DTflTZuVvmoAc6L5W75t7/wBxamT9y235f/sqhR967fmf+BU3VI/yP+92um75k/26AIXdnb5f+BJQn8bbmRqN6ovy/c3UJ87Ozfx0Fj/49u75N336R4VR/mamzW3kpu3fxfcpzo2zbtX/AH6AB5m3v/t/xpRv3s8v3EX/AGqf9z7u3/cpjpsTa23f9/71BA35dvzfPTvvr975/wC5T02/Iu7Y/wDFvpjp8z7VXZQAec00SL8vy/x03Yvz7vvt/fan7F+6suxP4vlpmxU/ib5f40WgBzpsl2/3H+4lJ5zI33vk/hpd8XyN9/e33KN7eU/8e5tnz0APdFR3+bzomprwtCry7tiN92nIjQxPt2vs+dqifc77v4Hb5f8AZoAE+9825N33XSpX+98rNTH2v823yf8A2emv/wAe/wB5dm6gB6J9/b/wPfTvO+X7n73+H5qi+/s2tsp2zfL/AA76gAufvf3E/uJT/J+b91ueVV/vUzeu912s6LT32v8AMq/98VYDUmbzf3XyO330pEdtyLtXfv8AnR1+5T0dX+6rOm7+NaPm2J8uz/b/ALjUEjLwqkr7v71CfO38Wz+Gn79n+t3b/wC+60O6uiNF8j7aAGbJXR/u7P4qe6L5X3fkp7u3leazfPupjus0W1vuLQQM/dPv2rs2fPQ7703fxvRMi53Lu3/xJR/tf+h0AHzbdzf8CqaGZYYvlXfvb7j0xH/e+av3N3yu9Kj7JXZfuL/s0AI8zQy7Vi307evlbF+fyvvb6i2bG3Ky72f+Cpn2zSxbVZ3/ANutQFm+8isqpuapfJWF/LZvu/Ov+9UKfwKy/wAXy0Omze333/3qyAZs3pubc6P97/eqxsVGfbtf+D7tMhdfK/v72p+9fn/gf+F6CyKZ9j/Muz/bqX5X37fkf/Ypm/5PKbdvdv46PJbf8q7/AO6lagPh3OibW2N/FRsXe6xQL8jb6Y7pC7/ed/4qmd38p/K3bd3/AAOgBkLr91v++6e6Ls83d8/8VMmTZ/d3v/A9RPt8p2Zv97/boAdDN5Pzf98fLQm197Mu/wDj/wBvfQn+t2s2/wCX+7T96urqzfIv9ygB9s7Jv8/5P9ujf8/9x9/y76Y8LfxMru39ylT5ETcrfe+WggkmT7/9/wDi/wByq7usOza3+7T5nb5GZl37v4KekP8ApDtE33V+bf8AwUAG9d+37m9aZD86bfv/APxVCO275fkTdvajf5zu25vkb79BA15l+dZV+fd8zp/FUqPLsdVl3/L9/bTP7jbv959tP2bJWVtz72+X5vkrIyB93lfM2/8A3Kh3/JE33/m/jp7ldnyr8n+3TNm/721K1Aa/z7vu7no/5a+U8Xyf7C/ep3+plT5fnX71G9kR22sm5v46CBvnfci/jVv++KHTyWd2Zf7lOTanzf8ALXd/d+/UTv8AI8Tfxf3/AOCgA37InZZfufxpT08p7d2/gX7z7aiRPOd1+X5PvOn8FWt+yLcu2G4Vvlf7+6shyKmquv8AZbrEvy/c31z8MO/Z8rb91b2sTSvYP91H/uJWDvb5GX+9UHlVC9D911/j/h2Vdh3btqM29f8AZrPsxvb+/wD+y1po6/I38dAUy1v2f7e6opvufd+5/tUPNFM25lqJ0b+98/8AferOohfc6v8A3Kej+SqfP8/+xTERnX/gXz76mRGRvli3v/foAlTd5X3fvfwf36sI+z+L50ZP++aqW395m2fN81W3dU2fKu9vuvQUPd2R/wCJ33VLDN+6f+/9x6EmkTf5v35f46N7Pbu23ydjffrUCk9yzv8Aw1KkPnfMsX/bV6iTykX5fvv96pfOlRdqr+6b73y/coAlSGJ1+X/gT7qem7Y/9zdVdNrr838Lf8ASrEPzy7dvyp/49QA9E+4yt5z0qTRbnZV2P/FspfmRflbY+7/xynv8/wDqm2J/En9+gDQsHWFEb/XP/n7lfoB+x/qq3/wK0/zW/wBRO8Wz+5X576U7TXCb9yIzb1d6+3f2Ibz7Z8NNds2b/UajWR8NxRQ58Nzfyn0h9xd3y+U39ynw7fs/zS733VC/yRbmb+P5t6UTJsdPm+eoPxsfN/qnaL7+7+7VtEZ2/h+darwu29F279z1Y2fvX/vo9AEKbdqfN8m77lTfxf8AxdQ7NmynzfOibf46CB9zMsNu+779c/8AbIpp4rPd88su/f8A3K1by2S/V4m/5ZfPVe2sIvtW7ytnlL81AGxsVNjbqfMkSPDt/h/2qYm1JUVvufw09Hid3/g/2KAHbPJSVpf73yvT3h2bG/jejZviRV/i+9T97Js2q2xPkoAZbIr7/wDO6raffTcvyL/HVew3faHZvkTb8u+rCP8AO6t99WoAtQw7GR6a6T/xMqbqc7sjp/s09927zW+fbUgPS5Z4tu35HpyPst0+75qVFCkV5buu5k/vPVv5Ug+b7/8AFQSORJXf+Gn7Nlwn9zbUSQtsT5vnohT/AFrbW+Zv46ALDo3+4+6h/wBzL/sNRMn3WVv3qtRD9993/fdAFtIWhlT5vn/uUieU+xWXe9Rffi+X79V0eWH7Ru+dN3y0AaCfe/4FTPuXG1mX/ZqlDcu+zd9xPvVd3q6bv9r5n/uVRA+Gb503Kz72/gp6Psl/vvTE3W0r/wAaL9ymfxPLt+egC3D5ro7bl37v7tP3q6v8y/7T1Ck3y7V+Snw7Xifd9zdQAbN+xfuVK+x/lqJ3RG/2KsffP+xQQSwwqny090/4G9RbF/vVKm3Z/sUARbPk+VdmynfNs3NRv3vt3UJuR9u75KqIAifI7f3mo+58277zUP8AJ8q/xrT4UR9m779MCLf+/wDvf991Ls+fc3z0eSvmvuWj5t1AEv3F+7/wKh/nbctN86jzl/ioAl/4DUSO3/AKldN7f+y0x0X+H726gAdN/wA392n/AHEqJ9392nPDv2UAYvyp5Sqv/AEp37qGX729Nv36itpvtMsq7vuvQ/7l0/8AQErrJLeyJ/vbv+AUx3lf5fl2fwptpn72aV90WyL+Gh32ROqr8+35XoAa8Mvmvt/h/gSmTQqmxpfvs1V9K+3f6Qt4y/O3y7P4asTP8vy7ndP43oAHT5m+X5KrvD9/ajO7VYSZZoklbdTId3zbm+f+H/YqCiJ4dmz+N1p7v8n7ptjr92h0+5t/j/jp33E+Vv8Age2gBqfPEjf99PRvb7q7d7N9+ib5FRdyojf36cn7lv3X/j9AETorq8W75/79MTaj/vf4qETznm3fco8lUf5fkSgASZXidl+Rf92m72mVPl/i+/UqQqifepjvsRFVt6fw7PuVADXR/u/3f46o/b4rm6eCL5HX/wAfoeaXzdqy/ufuNspdjIyNFF8n8X+5QWORJPPRv4Kfcozxbtq/e+5Rv/eu3zJtbZsqG53eajMzI/8ACj0APhmaGLa0DferPeaK5utq7t6rvb5avPcs6VnWG57i7ZWVHf8A9BqwLyXLOibtsL7v4/4qH3JK/mt8rtUKTRTWryr8+z7rvTU+dXl3fe/v0AOd98u5W2P/AA/LTZt22JpfkeVfuUb98u7bsemTbnl82X53qAIvtMTzui/Js/jf+KmOmyJGZV3r/AlRX+1Lfdu2Syt8tS/vdiNLL86fJsqyw3ts+6qb/uoi1F5y/aPmXem2nTfPKn3v9ynzfvvNb+BG2LQBF+6udkvnq6L96HbTEeJ9/wDBFUUMP2be277zfNRsleLaq+duagASaKGKVv8AXPv+Wq8NyyRPuib71WEh+zK+5fn3fNVGaZrm62tL/o/8P+y9AE0z7/ur8/8AFsohTfEjN/FQ8ywxeUrb6Y+2H73/AI5QAx5vubPkT+J6iRF3RLEvyf7tPSGTyEbb95vloR2f767P4KAIX3ea/wDBuanvtRvI3fcqo+57rZ/Ajfcqxc/Js/gdm+bZQBF5yojsvyS/7dV3TYqMv/AnqxMi7/8Ab/hrPuZtj/e37aCixNCqOn+2tV08197bl3t92s/zry8f91Az/wDAqihhl03YzL5z/wBxKANXZE/72f8AhX5abDuS1doolR/771Re5lRNvlN838Gyiztry5gdPKZNzb99QAQzT/OzbU+apfJlhuLjzWXYzb1RKa6LC7xbmd93y0x4ZZrh0Vt+z5KssY9z+9dY/v8A8NNsPnuIl2q/zVaS2+zf8tIvN/iSqvnNolhquqy/JFbwSv8A+OUG+Hj+9SPgT9pzxDL4q+OPiCVfnSw22615Vc/P8u2eF3+8+75K1dV1WTXtW1vVZf3z3l48q1lTO25otq/8DoP6JwVONLDwjEif+Dau9F/v05P41Vl8rb/c/jo/7Zb0anzTeS/zKuxaDtIvObynXdv/AOA0xP8Aj3Tb87r/AHF+fbUvy/8ALJt77v4PuVXmmbfuX7/+3QA93ZE3L8ibv46i+V3ddzJs+7Tv3u1/mX++1DpK+zd5bo38FADUTY77mbZ/Cn8FTJ95Nv3/ALlV0Rtzr82z+FKnRNkCfdqAB/uJ92F0+6j0x921GVvn/uJT38qH90v3/wDdod1+RW+5QWRfvUb5t3/fVDpLsRtv/wARTn/1v7rb5SfwU2bzdm5f/HKCxnks/wAy+V/wOopt2x9rLv3bKl3skUW1dn+5UT/6p1/2vm3/AN6ggE2w/L/f/jenfNvRdu9/v1F8rpuZvn/herEPzoi/wbtivQAzYvz/AO99/wDuVE+7zdy7vKSrGxEd/nVNn8dMmf8AdP8AL/F8tBBn3iL8m7513bFrn7y38mVh9zd/FXTP91F3Nv8A9v8AirKvrfdE/mR/7v8As0HHXjzmlo94r2f+3u37K0EdXldom2J9ysfwymyOaPcyOrfM/wDs1qujW0v7qVX/AINj1kb0fgH7POt2X5f9r/apnzbX+bZ/v0fffzV+/wD7FP8Amf5vv/N/BWp1jPO+d2aj5difuvvU/fs2L8u/d8tMm+6kq7n/ALz0FDXdUTb/AHadDt2P/BTd/nbNv/At9PfzUb7u9/4E/goAYH+ZG3f8A20eTv8Amfc/zVLCnkyorf79Mtv+Pd9zfvf7j0Fib/O2bf8Avip/leVW+berfcpjp/ErfIv9ymI8u5/moAmh/jlibZ/sUPuef5tqJt2f79MhRv3rS7d/8L0/ezrtXb8rfff77Vkajn3f88vnb+Oj5d38Lu38FCJvif8Ajf8A2P4KETe27cu/+FK1LCFInZGZtjo33E/9Ap7zLDcbWi+T+B0ambIvNfd99aH+Rv8Ab+/860APd2f5trbF/johm/epu2o+6ov9dvn2sn+3uqV3X+79z+BKAJdi+bt+b738FRfKm/8A9Dpj7kZPlX5qH2/eb5/7++gsfMip8u5vk/v0b/JeXdtfdTIfndGlZti/3/46fM7PK/3Xi/hegoE+++6LZ8vzUz5pon2/98UqbdyNKy7ac7/Iiq2z+P71AAiMiOz7dlMdPJ3xMvnbPnXZVl9212Vt77v46qP8n/xdABvbdtXalH2ZkZG3b5v7lO2Mi/Lu2bv7tG/YzxS7vu/M6UpFjUhZ1dlb5P4v9p6d5yor/wAG7+N6b8yfKrN/svTHfYyfNTAeiND8rbt/8KUeT8zqy/I/3aHT532t8i/x/wAFM37FSJf71AD383739xti/wCzUW9fvbf+Bv8Ax06X7/zf62n71f7isifw7/4qyAhebfs+X/vimp8iv8u9/wD0GnP86P8Ax/N/BRsZ9+1fk20EAk3kpt+Z/wDbpr/OqfM2/wDid6fs87Z8vk/3tlM2bH+9/v0AD7X2bW+/TkeWbf8A72zfTX/j/vo336H81P3qbkR6AD5fu/x/36P4Xl/gSnIjf3WT+7Q6f3m+5/BQA35vnXds/jpmz7/8GypURXTb/H/cpu9tnyv/ABfNQBK8LQp827Z9/fTPl+RV+89DvE/yszP/AHXdqb/f/jT++lADnRvvbaaibGfc3z/3Kd8211Zv3X+x89M+/sVv42+5QA/eqPtZV/30oTajJ8i/L/GlGzzk/dL/AN90fKnyr/B96gATbtdf4P7/APdoR9ipu+5u+bfSpt3f7H8VKjsifK29P770AN8n5HlX5P8Aben7183d9x/9um/fT5vv7t/z0P5X97Yn8Py0AMR1Tf8AJ/vb6en8Csu//bpj7Uf5W+T/AG6ld/l/ifZ93fQAx3b/AGd//oNG9n3/ANz/AGKET7+7dvf7tL9z5VVt/wDfSgBH27k+X7/+1R8v8P8AD/BR99dq/fSl2Kmxn+4vyfI1ACO6vv8Am3/NQjs77f40p/8Ayy+78m7+CmOn+9/tfLQA9Ifv7m3/AN3e1MR2T5fP+8392m/7X8H/AD2o3qjvuX56AJUeJ3iZV+Tdsb/bpnkrsfd8ibvlemun3927Y9O3tD93a8TLQST71TYu3f8A3nqN/nb5VV3ohRnuPmb5H/gSnujws6t9z+H5aAGbFdE+bY7t8tG9vkVkXen8b0/yVdU3fI/+9RCio6N5u9ImoAZCi/PuklR93y0x9029m20vzTPt+X5fuo9Of9yiLu37vvUAN/1zJLuZ03bNlOd2RXb7i/xbKPuJ8yt97+Cmu7TI7btir/BQA593+tXb5W35tlRI6/e279jfNRs2Reb99F/v07zldn+X5Gaggf8Afb5f9a38dDvE/lKq/Js+WmTIu2JdzfOtG9X/AIf++6AHon71G3fJQ/yN/FTEdvnXZ/wOh5mfbu2/L/49WoD9i7U+b5/4v7lH30fc3zf33aiFFdnVVb5/upUv7qbZtXZKn+zWQDf3X3Pm37vv075dm377/c+9S+T50vzfcV/uOtO87e/8L/NQWMfa7fdVP+BU/wCb+Ftn+5UX3Ikb+P8Ah2U7zvJ2bvv/ANzbQUPmferr8v8AsvQ8Kw/vV+R/4v7lGxvk3bd//oVPd98Tr/tUAMfbNF8v97+99+mO7J8v3/mqZIVdfmiXdu+//BTPJ2bGVvnRv4K1AZv3y/Nu3/wolP2RIm1l/wCAVF5290Xd8/8AF8tO+V97Mvz/AMSUAPhT90+1V37qZv8AJ+9/BT3/ANlv/iKJvNR3bcqf8CoJGO+x939/50ej7SyMjN8m75GenwpvuHZfuKvzUb/OiRZdu/d/doIHvDs83cu993y/7ND/AHNv8f32qvvb51Xcn96nb1+RWX56ADzt/wArNv8AmqT5dz7vkT+LZUf7h/nb5Nv9yp32uz7fubvv0ECTbYd/zfxfutlGxvkZtuxP46bNuhif5d6P/BSQp5yJ8zI/8O/+OgyIoZmO/b877vvv/DTkR/3qqrTbv4/770+aeOFnZYP3W776U35kn3fMiO3yun3N9AEKO2zdtbZF/HRvbcm5v4v+B0/f/wA8tu/++9V5kb7zbXZ/vbKCCXf99Pvpu/gp6bdqRStsdW/gWmQ/Irqm7++1PTd5qNu+9/HQAbPlX/liif3FqV4fJbbs+R/4/wCOok83c/mK33aciL5vmtK29l/jrImRFqv/ACDZW3fxfLvrl9ju/wD7PXUX6M+ky7l3on8b/wANc5bPs/i3oz/wUHBVNCzmbZ+6+T5vubfvVeh+SX5lX5G/gaqNnt3bvK2Ju+Z9336tokWx9q/xfJ/s0BEsTfJ96JvmaondXf8AiT5tnzrTti7FX5t/39m6m7Jd+3f8/wB+g3De259v/jlSv975pdn+xUUKbE3f99VKn3n+66fL89BRLN5Tsi+V8jfOr1N9zY235PufIv3ahfzd/wA33/4N9P2LtRmatSyX5plRl2um777tRcv5MSNK3yNL9x6bDueJ9q/xfcpl4/72FVXf/E2z+/QBFs3v5n/fLvUqfJs+9vqukO/5V+4zffp+/Y6fe+R6CCV3Z0dol2VYR3eJ/mZPm+bZ/FRDDv2N8qSvL81Gxtkv8aL/AHKAHp5vz7mXYv8AHT3fZ5rNud93zUx0ZF2yr5O7+Ck2O6PtVtn8Lo1AF6z/ANUjK/3P4P7lfXH7A1+z6p4w0yT5PlW4X/vivkK2+T5pW+T++i19K/sSX/2P4r3sUU/nPe2v3HX+D56yPmOIY82BmfbVym+J/wDlsm6iZGhl3UTbdj/N8+6ldN/zbtj/AN+oPwqRL8rwOy/PRDu+8zM9Cbfs7sq7P9yiz3bkb/xygQ7ZslTd/wABqaZFdvvfJUKOs1x8zfIrVY37Hdtv3qCCKGHZK7LLRCnzbvuUed+9+78rfwJUqP8Avdq/OlAFhEb5Pn/4BQj73faq/NUSOu59v3N1WIUXbQBKn3EZfnqJ/nldfm+9T4U2O23+9Tpk3z7vvpQAP+5bavz/AOxVjYsyp93d9/71RQv86bvk+b5t/wDco/1N0+37r/x0AWJpvJ2bW+/Vv7T8n8P+1Ve8+eLd8vm/fX/co/5ZPu++y/wVIDkhVFRd336sJtS4RW/u1Fvbyt0W5HRvuPT0T9+kv30/uUASu7QtuRWdKsI/2lHbb8/39j02ZF/h+5Tnmb5FWgkfD86J/wCPVLD97dt/ipkL/J/01p8KNvT5v4v46AGJ5SRf8C/gps23dt+//eqxN++2LtX73y/7NMRP3su1vnX5KfMAy2hV/vLsSnunzf3/AJt9Cbqf9/Zt+/TIJUfYz7v71COry/L9/wC5Rsb+789E0Lon3tnzUASpD5O9/N+fd8tPm27kVW2VUd2hfzd33W31Fbax9sneVV+T+GgDQm2vB91vvffp7oqP95tjVDbealv+9XZuaprlG/df32oAl+VP+A1Km513U1N0LOv/AKHTvufw/JVkDU/jWnP8nzVE8ypv+Wn/AGlf4aAHO7Ps2/I9EL70dfuOlDvvZPl+Sh5mRv4fvUATO+yLd/t0fxfL89Qv86/+yU9HV/8AYoAeied8zbkek+5F93+L+7Sp8ifKtG/7n9/+KgAR2+8v8VCJ87/L96nb9n3futQnzt/t1qA13+SnI7OtN8nf/epiJsd2+bY1AGIlh9mlRvN/4BT3dZl+Zfn/AL+6jYrtu3b3+4z0yHc8vy/cqySb96iv5rbPm/jpjzfwMrb6e771ddrb1anO+xE3RUAV0mV1T5tm5vuPRNN5Ky/K2zdso3xP+9baj7vuUJMs2/arf8DagoEdUmRUZvu/3aP7+6np9/71RTTKn3lbZ/sUAFtMsMrxeVI/+3/BUt5u2JFAq/7VRTfcX++/3XpkPySuu796/wDG/wAlADd/nMm/+7/HTtmxfmb/AHaleHyUdtvz1Xh8x4kZqACZN8Tr9x/7701LZvldZKHuf9ISJWV3++yU55vJ83d9ygCJ0X51b53amP8AdRYF2f397U+2eB/mVNj/AH/npm9U+Zvv7floAbDD9m++3z/3KlmuVf5Yl/e7vv0zyYkV2ZWR6i+aa13LUFj0TZvZm+eq7uqW7vu3urf3vuUff+Zt2ymeSqTu0G3Y/wB5HoAimvFeKaXym+T7tRQur2+5m+dl3sm37lSzJK8SK38bfcSpXs2S3+zK3yK3/fdWBUTb5u1fkR1omhaZUXcqJu/jq29hEiRbGbzf4nSonRvNeL+7UAMmRk+81RW219/8dOebY6Ku1/8AfofzUiTanyfxbKsCJ0guZ9u1tifx7vvU+8s4niTb99G+5R5KwwJ/H81V5vn+XdQWS/M++X+CovOb5/3Xybvlek8lvkXc3lfxU/Zs3/J/33QBVTe8srS/cf8Agpm9ftCblbYi/cRqLZ2uZX3MqO/3Ni06aFkl+Z1hT+5QBG7yvE+1WTd/HUKWy/dZlqxM6ou1mX71MRF+f5t70AN+VF8pVXYrffqu+7dtZd/+3Vh9qL8v9779V/J33Dsrfw0AMmmZItq7vvVFNc/wr87p/cqXztny/wAf8NV4fk3sy7HdqABE2SptX/eei5maaXcq+Si/36e+5F2q3zvTNjPE7bmoKGb1+dmqlNbb5ZW3Mn92pX3Jv+Xen9+iaFnbazVAFvTbO2ttOfzW3/Nvl+ah7mzT7qqmz+/Wfv8AuLu+9VS5RXfcnz/7b1YGzDNBtdmX5mb7/wDs0lzqsFtAkESt/s7KzfO8mB2lbelQpD8qf32+f7tQWNR2vJd0qt8rU7fK87+VE2xG+Z6PJZH+Xbvf71HVXTdQBE/z72+V/m/grz/4/a83g/4N+JblW2PLF5Sp/vV3bu+/ylX5K+ef23tels/Afh3SFb59Sut0uz+PbQezleH+sYunA+OEtpbawRX/ALv/AH1UM330Zm2JVy5dXeVlVvkqnv2T/Mqo+/5dlWfv1JcsLDX27U8pmd3/AIEWnTJ8iN/A1Nd/mdm+9/fSh4Zdn3lfZQbAiK8T/KqJ/cT+Omu6urqyt97+9Tn3O3ytvRfvI9Duz7fKX591AFd7Zf4fv7vv07f/ALPzo2zelEyRbU3KyPu++7VMiSoj7W3v/f8A7tAFff8APtZvJT+FEp023ytrLv8Am+/tp8Lr8/y/xfJ8tM87Zv2r8+7/AL4qAHwoyRf3/wDgNPmd3d93yIi/Lvohf5XaVV2f7FCJ/rVZt9BZCm59m3/gT7aakzIjqr/On8GypX/55fcT7/yUInzusv8Ad/76oLK+/wC/FKv9x/n/AIKJk3t91kpj7tyKrec7t/dp8yfIn/ff3qCCOb9zsVvuS/x0qPs+638X8dV3+Tb5W7Zv++9Cb4U/hdN1BBYd2819u3/feiaZkb963+9TXdUi+ZZUf7+xKZcuvkS7mbYrbG2NWREilc3P312/In8aUyba2yL78W77j1Xd2+f5t+2pYbmLciNudKDmlIn0RGhv7jb8kX8VaLo+6Vf4H+9WbpsLJe/M/wDwOtVHX725vv8A8FBtT+EZv+4zfJs/2aE3fe8rYn996e7r9n2tud/4v9qhHVN6rAqbfvJu+7Wp0xD90jIqr/wOjev8K7E3/wAf8NRJ8jfc3pTndklddu/+6m6gsi2JNE7ebsf+5UqOu1N253X5KbCi/PubZt+6+2jeu5tjfIzfwUFDpv8Ae+T/AGKHdkXY237vy01HidEValSFvKf5tlADN/zuvzI7L/H/ABU/ZB5W7au//eoR18rcy73qLevnptX5/wDYoLJUm3/LtZ/7ny1LNCyKn9//AGKajs7febf/AOg0OmxNzN97+/Qakv3G27difc3vTP49y/O/+3RDudtyt/DQ7tNs2xMj/wCxQA10ZH2tuR/79Pfa8+376f3P7tOm3QqkrL+6/hSmP9x/4H/v/wB+gsJnVH81l/4BQ6b2+6yJ/FTdjQxfxfN/fqV982z7vzr/AAUFjEfydm5WSJv46P4n+7vX7z0edKipF8r7fvU3f9/b8n96gAm27N275P8AdqVP3MTr/B/FTPvr/sUTPK6ttXfF/t0FCIjb02/8CqTf9z7v+1vWo3RURF3fP/FsqRNzyy7tr71+V6ABN3z/ADfJ/coRP3qfulh+X+OmTOsLpt/vUr7XT7zb0+7voATyd7v57fw712NTUf5dyq3yfeSh9uxNy79/+1TnT7M3y/c/uffoLGu6p/y1+5Rs+5u/4Cj/AHKZcp+9+Zlfe3937lPhSJ3f+BG+670AOd2+RdzO6N8yUIm+d/mVE/vvSpDLNE/y79/3n/vUx02fLu3u/wA7bKAGfK9xuVW2bqe+35N25Pm+VKcnzp5X8a0j/wCq3N9zd/B/BQAkz/3f42/gqFNv8O7c1Tv+5/debs3fx/36g3/L/wACrIB7uvyNubZ8/wA703eqfLJtdP770jv86NtX5KJtrp8rfP8Ax/7VBA9/nVNn39v8FV5vveVu3vUvy7dv/j6fw01H/eu3+p2fdoAdv3onyy/8ApXhVG/1Xz7v4Gp7ozwO3y/7SbqZsb7qq2z+5uoAYm90/wCeyf7dCIu/5f8AgL/wU9/vJ5W75/vb6Z8z/wB75f7lAAn30VV3/wCx/eqXe1tcbl2on9xKid18r5VodPnoAYn8ar8lS7P3T/vf975qb8u3dUrvFNs+Vk/gWgBkzs7+Y3yP9zYjU1PvJ97fu+amOi7N275/9un7/J3/AC+S/wDfoAZv2SvUv+uX7y/396U2FFd02/Im2nJ/wHcjffSgARF2puVt6/dpr/ffd9+pX3O7ttZPm+Xe1M2bGfc3/AEoAN+9du7Zt/8AHqkfc772b/gFRvtRE+be7/wU/wC4iNt+egBj/uXRl81H/i30/fsR1+47fwUx3V4nbzfn3fcepd/8X8b/AMaUARJDv37W3pTfl3/e2bPuolTeSybJV2on9z+7UTuzt/Cj/wAW+gBH/wCei/c3fLT3+RfvfJvp7vv2RMv7ndSO/wA21V/3tlADN/ybW+dKXZ823/gdM2eT95W37qf9z96v/j9ADtm+VF273pjwsi/7f9xKfv2PubcjrTE270WJm+b7vy0Egm6nu7Ivz/x0I62bv83z/wC7THddr/K2z+5QAOiuifL86r/HQ/yfd+d/4qH3f3qE+R/lZtjfPQArouxJdvyP/BTN6u+5v/2qc+773/s1D7U+9u3r/wCP0AHkyzN5Sy/f/g20908n/f3fcT+OmP8AvvmlX53+6ifx0/f86K25EiX5KAGP5Wz/AGN2+monzvubZ81S227+Ld8/3qZsZ9+5l3rQQPTd5vy/cpjoszOrKqIn9yl3q6/Luh+bf/8AZ0yHbC6fN8j/AHvlrUCx5yzb22s+3+BGpj7XeXd9ymv/ALO1Nv30pibX+Zm+fdQBKm55UZWX/fqKF9nlfe3/AN96l+XYyq3+89S7G27mZdjt81ZFjXdt3/Pbc333o+XZtVv+AUI/zf7f9+neT5Mvy7X+XfQA3Yzu7bPkpyOzxP8AN91v4/vvR5K7fvNsp++KZn/gRPu0FDX2uibdzyo3ypUSOz75V/i+9vWpNivKnmtKn+2lLvVHdm3TO/3q1Ack2xty/wDfdHy/Ps/h+6/8dD/PFuXb8/8ABRNt3oyxfIv3qAFdFeJG/j++2z+OkR9nzb/n/uU3eqNKzr+9/wBumO/+0zp/FvWgCX/XTJL8u9fvfNTPm3bWX593y03ZsdNyt8n8H96pU+d3WL5N/wA7b6CRjpv/AHXlRQuv3X3VMm53+7+9/wBuq/3H+b+9T/3Typ5StDt/jegCV9yMnzf8Dpj7d+3b8j/e/wBqjYzqjeb91vmemQ7XZ9zN8jfKj0EEz/I6LGvnIlMSFYV/dS/6qiZ1f5d1DvL5Xyr87UEBNu+zpu+ehNzs/wAv3v46V/N2vtZUT7i1G/yRf333bG2ffoMh7zM7puVfkb7n9ymXL/utqs2/d8qPT5pt7xfLs2fPspkztNvZVX5f9am779ZAHks7KrL+9pvkx/e+5s+8lO8ln+Zm2P8AxJupqJvZ9y/8D/uVqQHzPE7fx/w/7lE37n5tvyLRsb5938FP3722xRM9ACJuhf8A3v7lNT59nyt8v9+iaFnf5tz/AN5Eo2K/95/7n+xWRIzUvn06VWbe9YSeR8m5P9x0WuiuU3wPt3b9vzI61iomxdzL/wAAeg45FiHa67miZIv4d9WPl2pt3J/v1CiSvtiVNkP/AH3UyIu5F/4HUFxHP8/y7NiL/G9NufndF/2vmf8A2qem3Ztb56Ym53dm+4zVZY77+z+BHb5af8rtKrbt6fd+WmJ5Xyfx/N/3wtTW3+tfZ++f+/WoBC7Inz/I/wDcqV0ZInXd9+h4V+Rpdu//AHqE/wBG+b5kRf49tBY/f9zd+5+bZs/2ar3L7JZdrfIrfx1Ls3vu/wCB73/iqJ/3zbvlfd95/wC9QQD+an3vk/u06HbC6bV+fb/G1N+ZN+37i/wU5E3/ADRRbE/iegCZ385HVWV/7z06FNjfeV/9iood371vNVNv8D1K8zebtVldNv8AdoAe6KkqfL/wOh38lvmb/dRKf8s0Sbf4m+5/cp39/wCb/eegCaF9jKqt8/8AsV7V+ypef2b8btHbcz+bE0W968Vh2+aisv3W+/XpvwEv20r4w+FGZvkedom/9CrOR4ua0vbYOcT9Irz/AFrorb9rUbFm8r+BN1F5uS6faq7Gb5X/ANmmumxU2r/FWZ+AVdJksPzyyp/H/ClPhfZE67dj0b/m3U77nzfM6N92gzBNsKVMj7/9yoYX+X7rb9336f8Af+ZWXZQQD/P81Soi/Oy/3aiR1REVqP8Aln97+KgCX5kiRdv+5sqxs3q6q2ym/fTb/GrfLRDu8rdu+fdQBYhTfF977v8AcpyPvfcy/PTUmVNm5fn/AIqHh2IjLL/wOgCVNz3Dr8v3f4KZs85U3fxt/BQ+3f5tTO8SIir9xv4HqQGJc7ERtvz7qtpudflb5G/8dpieV9q+7T9kqP8ALt2fxUAWEhbytybv+B05E8lfK/vt8z1XSbZFt2t96r3zTSv/AHEZf4aAB9qNtb5KsJtdai+V7j+GnJuSLav96gke6b9jL/C38FOT/j4Rl+5UT7tifLT7b5JX3fe/v0AWN+x0+X77U59vn7qif/aZtlCfO6fLQQPhRtn3qERtv3fnpyJ/DQ6NsRvm2b6oB7uqKm7/AFrNs+SnzIyPt/uUyb+Bv7n8FDzM77f/AEOpAmTytu3+Bv79Q21hFbN+6XejNT0h+VKNk6fKv3KoCxs3ttXc705Ebyk3svm7vl301NrxbvuU7f8AKi7vn3UAPR96usrfvaZNCqfdapk273/v/wB+jY0yfw0EBsT+992meSu1G3LT97f3aYn3fu7EWrAPJ+b71P8A4vnXfvoT+Btv36cn3/4f9igCLeu5/m+7/wCO1Yhf5Hb/AGqNi/P/ALdEKf8AfFagPf7nzMu+mfffdt+enzbdny0bP4t1ZAMR/k2t/BRs+b5fkeh/935/79WG+6u6gCJ3bfSO7Im3b/wOnp8ibaZ8/wD9hWoGL8yJu2t/v0y2fyd9Tfc2N8zp/c3VDs/9CqySZN235vvs1Gz+L7/8FQ/Nu/3amd1dvNb5KAGfK+/zZW2L/cof5/l2/wDfFP2SvbptXejNVd3Z5XVvkRv7lAFd3Z7qWCOLZEi/65/4nqw6R70Vfn/36Zc3LI9uqrvT7myh03tt+b5aCojLl3ml2rLsiX+NP4KLm2a52eYrPEv8f8dPR4oVfaq/79D3kv8AyybYm/Z/t0ARTbkdP497fx0TQs6o38Cfe2fwU53WaXau5P8AfovPki/i2bv4GoAi+zKlxuX/AMfovHimi+Vvkb7tPmdUl3MlCPE7bV3b1+f/AHaAIfsHky7n+/t+Wm7POdPNiapZpvvr9z/fqpDc3KJt/joAmqG5RftCfvNif3Ep8M0rrub7qf8Aj9RedFM7t/cb+OoLLCeVDv8ANZfKX+Os+a/W5XyrNfnd9m+rXk21zE+75Hb+CqUKMku1V8mJV+VKALFsi+ann/O6f3KJtS/ey7Yt6fw1Fv2Nt/jX+Ood6pO6+bvdv79WBNDNLM/y/IzUyFGSV2Zt/wDuU9EZNm5dm6iG2keWXay+V/DUAVPme6SP5vn/AL9WHhV/lZv4v4Gqu9zsni82Jn3t/wB81L9mVLh2WXfu/uVYETzb5dvzPt/johhiffKrfvf9uok2pv8A43dv46dMkru6yr99vl2UFhM7TJt+ZP8AcqKGHer7mZIv79WHT5/mX5NtZ9y+/Yis3lN95KAJXm+40X3P79Vbl/JlSDd87fPTt62yo3m7H3fKlPS23zvLJtegBj7nlf8AdfIn8dNuUZ53/wCWKbaEfzl8r5kT+/8A3qZc3MCfKz/PvoAHdYYkVfubqrp/rd/zbKlfdNF/C6bvuVFM7I33W+egAdF3f7dQun+t3N8n9xKmRPJl3NF87/wVXmeX51++7UACOsK/Mv8A49Vd/wBzBLO27Yn8H9+pYYW/1jLsfb81RJD9p+bc2ygoIZleFGX+P+/Vd5ldkZt1WJn/AHvlblqKa533SRKmxV+87rQAI8SSv5vyJ/fqv803zbtiVK7s8rrEv3V++9M3qnzfK6L/AAUAV3eO2W33L529tlCTTpLLv/vfcqwiM/735U+bfsqK289El/j3t80tQWV9++WVmZv9inw7bZX3Nvf+GoX3b3+9s3ffp7p5zP8AL9z+N2oAiSZppdu3Y7f36+Ov22NY+0/EvR9PX/lys2fZX2Lsa/liWLdD8333r8+v2hPEP/CSfGzxReebvigZbWJE/i21Z9zwvhufE+1/lPOd8vzrFt2ff37qgd1R0Zl3yv8Aef8Au0k2197MrbN3ypsp6Qr8jNEr/wB5KD9kIvlfZErfeb5v/sKEf5n2qv8AwCneSzy7VlWFPv7E/hqv52+Laq/w/cf5KALE3+6vmr/f/ipXRtiRbd8v8XzfcpiI2zd/lKheFoZX+bf/AHdlAEybdyKzb03ffeoXdk+6v3/upTX/AI1+Xf8AxPNTvuL5ssm/+6lAA/775V+T5v8AXPQ8LOv8O1W++lDv/s/c+f5KbD5u5/m+T+GoAl37Nn3f99KLZ9/yqq/3/nb71Md5fKRlb+L5qPOZJU/g3f36Cwm/2fkdvn+SopkaZXZmb/c/uU/97Mv3P4v4KHRk+aV/+AUAM2Kio38FN3yv+6ZtiI3zJ/HTvObyn8r/ANCpltt8p2i3b0f5vloAa/zrEq/c3/Nsqu/+jNti+5/t1a+Xftb+98tV9ium5f72yggf99fmbYlMuUW2idYv7v36IZvJ+Zfneib51Tb8m3+/QRIyLna/3f4/46h87ZL/AOhVZvEZ23bfk/v1Sfam7cv/AHxWR5tSXIaVnue9RpdqIv3XStVPu7flm3f3652wuVS4iZf4m+49dO+15XZl3o/3UStTpoS5xiIz/wB3ezffoh3I7q6q6I1Pmf50VW+Tb9ympCzu+5V/4BQd4z+N/mb5m+V/7n+xQieT8yr538Gyh0+/tX56NjJK/wDBu/uUFg6M67t3zf36IZtnzbvvfxvRsXd8y7Ef7qU+Z/OTazfIn3UoKHb98u35d6/3P4KZ99EbdT3TZs+Zfup/uVE6Lufay/N/AlAEsL+T5X+9QiNveX5ameHen9zb/wCh1Xd/4tuxP9tfvUFjt8U371V+f7jU+5Ten3W+T5Pkqujs/wDe2bvlqVHbb/rdifxUGo/5fKRYm/ip2yVKE2vtVVX7tN875Ubbv3/36AB5PuLEzOn9+nP5/wAkTbf9nZTdmxH+XYjt/H9ynfcd938LUFjd8qf7GymJ8mxd2zd/AlHnbPl/g3fwfwU9Id6vK3/At9BYx3VNi/NT7byk/vIn3N70Jt+f+/8Aw075Xb7qon9+gA37INq03fvV1/gb+Pd92mI/+yz7aE+f73lf7VBQ93aa3Rl/g+98vzstOR4k/wBV99l+4lNh3PFt3bP7z05HV2dlZf8AgH8VADX+dE3N8n9+n+c33tzUx92za27ZTNny7m+fZ95P7tAEuxtqKu3/AIHTXRUb+46r81K82yLbF8+5v41qN3+bdt+T/wBnoLD5kil2t/sLT02/Iv39i/8AfNMfynZ3X9z8vyo9CfuVRW+47fwf3aUgH+dF5TsqtvT+DdRsZ0bayvu+8lQ/Lvbb9z+FKmRGdpfK+4n8f+3TAP8AdbYm75f9+iba7I25d/8AcRackLJ8ryrs/hTdUWxklRmZd9AB8391XT/do2ND8zKuzd/HQif9Nfno3/Kkrf8A7VADHdn+VvuU/Z8z/wAf+3Q7s7bdn8X3Epn3EdVib5W+/urIAd/v7V/3vloRP4UZn2/efdR9/fu3fepjv+62rt2bqCB+yKHf/HQifuvvKmxv+B03Zs+b5t/8VOT7r7lb5vuvQA35nfbu++1O8nfvX5n2N9xKbs2bPm++38a1K/8ABtZf9p6AIk8rY+5mR/8AdqVHWb5drbE/8epmzYnlLumTdvp6fO3zMqJ/ElADZt21/l2b/wDx6mJsR0/uf+hVLv8Am2srfJ/BUX32/uUAO37E+b7+6n/fl+9s/wB9aronyO27+KpXmb51X5E3f990ANd2dXbYtEKN5Tt/fWnP8n8O/wD26EffE7NtT5vloAaiN91fvf3KP97d/v7qH2pvb5vN/v8A8FGzeiL/ALVADkSLZ8zK6f7H36fM6/O0TfOq/fp821ItzKu9v7jfcpiTbNnyrQAzf9xvK2f7dP8AJXY25l/30o855t/zfut/zUv3GfYvz/wUAMRP3SNK2yJ6cj+Tv/j/ANv+9Sw7ni+6rpu+5Uexnb5mVH+/vegA2b5U2/JT0tmd/vL/AL9MT55fmprpsi+98/8AcoAcib0f5v8AYpqQ/Im750p3zbNu75F+6lCIz7m3bN/8G771AAjxJ91Wf+9sanwozy/xJ/sUxH++23Z82ynvctD/AAsjo333oJHu/wDyy3Ls3fx1DvidHbym+X7tDzK6o3y7/wDb/hpXmld0b+OgA+58n8f+7/DR5/8A33/t0mzeqfNvaVvm2U/ZsZ1++n+2v3FoAZbJ8j/L8n8T09H+b5fkSmJuhf5Pv/33od9jbtzf7iUANfb5X3mpybfvffpr/d2p9ynJt8qJv46AFdFRXb+Ok+ZFd1+RP/H6V3Xyv4dn9+nf3FWggYib32/N/sJQ6SoyfdTY1TJN99f4Nv8ABVf78vzM2z+GgAm+dt2377fN8tSon3G27E/hpj/wKy70X++1TTfeRv7y/f8AvpQWM3rs+9/rW+anom/+9velfyn2K33/AO/u+7UaOyO7N/F/s1qUH9/Z8iL956m3s+z5fufdqF9yN/vN/eqaZF27Wben8NZAIj/aX27m83+//BQ6bN+xVf8A3Kam6GJ/m+RvkbZR80Mvy/J/eRP7lagO+V3/AIk/4DQ8Py7vlp6Or3W7dvi/g31Em7ZKv8FZFjk+7935Ke8zfP8Ax/wb0qFE3/Mvz/7FWU2v/uVqQM3s6bf4Gb7lNd/P3s23e6075URE+b/fo3qiblbfs+5sWgCLe33dzJ/v0Ike75W3uv8AGn8FO2bN7fM/+/Q7qjJF99N2/wCRaCRd+xvur8jU5H3u6/M8tM8533tF87v8jJ/dSiGZofvrvf8AuUEDU8rc67mRH+8iLUqJFv8A9V86fxv/ABUTIyfumii+7vTY1Mf721mZ0T7tZED3RfK+VVf/AHKe8yp83y/P93fUKbdrou7fuoebZsby9+xvv1qA93Xzf9j+FKfvi3t8sjvUKbXt32qv3vuJ/DQm7Yis3z/w7P7lBkTJtTeu7ej/AHf9ion814v9jd9xFp2xX2b/APll/BRs3qj/AH/9iggP432t8n+3THdX3ttbY38CLQ/3n2/PT3f90jK3ybvuVkAzY2772z/YoheJF81f4Ki2fN5u5t7fx1L9/fub+L/vugkbDtT5m81Hdvv07yW/hZn2t8r/AMdDor7Fb+Fvlf8Au01/nbdEzfN/HQQE25LN/m2bv7/36x0hlml+Zd6bvmrauUaG13bt/wDv/frHR/OZ/lbd/FQYyLCbvK+X+P8Agqwj7GRdqp/v1XSFkdNytv8A7+6pt7fP/B/uUDGPNsaVlX+L/vmn7/kfzZdlCfe+8yf3Xofb/vun8dBRKk38Uq/c/v1Mn+tlbytnz/KlM3tuT7uxfvf3Kcjs8rxKq/3970APRF+63/Aqe7tv2ytsib7tO2Mi7mRd/wDcSot7bUZWb5H/AI6AGb2eL/b2/N/sVF8v3vuU+Z23oyqqIv8Afpibkl83bsd3/vUAPfbDLtX/AFu3f/uUJ88vmysyP/fSnP5cI8pm+98++nw7vkX5dkX8e6gsf8r7N3z/AMG/7lOR9i7tyojL9zbR/rt/y7Kb9/ev/fPy/O1agS7JXZNrbE2/c3U/5ki3bm/4HRsVP9V8n97+/THffLtbd8rff/8AZ6CCwj79/wA33fu10vga8aw8aeF7xW2f8TOJP++q5qFPv+UuyJG+/V1Lz7HLFefK7wTxOiP99Nr1kceKj+5mfrLcvvli2suxoldai3yzJ9350X7lZ/hi/XWPCuhXi7X821XdWmn3d27ZT5T+eMRHkqslR98Sb/nf+LZUr7d77vuLUUKL5Tsy7NrfNsan+ctyifx/8CrM5R2/90/3vm/uUQou1FWhEZPu/coT7/3aCA2Kj7P7lTJCm59v3KhmdfN/+Iqxs2fe+R9333oAfC6w3D7l37v7lPf+Blb5Fb7lM/3fv/36e775UX5fNoAl2fvf9pvupT3+55Tff3Ub/m/21aj/AJeH3LQAb1S38r5fkqV4d6ozf63+Gh9v8S7Kejq67mqQIXmb/R1/vVpwv+6ddvzo396qX/LJFl++n3X21L8/3dtAEsKM8qbfnZf4N1XoZkh3rO33vn/4HWfC7Qs7J9+rsPzv8y7/AOBqAH+SiI+35N7ffdqlR227VX7lROkSbFVvk3fx05P3K/e+5QSPTc8v8KI/9+num+V1/utQ6fuklWnff+bdQA9JvORF+5sp7v8AukXbs/26Ynz/AC/3vu0+FF3y7t29Pu0EDk3Pv+anwv8APtaot7pKiVYhdvtD/Kv9z5KAHP8AJ8m3+GlhhXzX/wBuk3t8m5V+9/eoTalwkrK3zVQA7tu27V2bqsf65Nq0193/AH1TIfkbc3yJQBKnyfe+dKr+csO9dyon9x6fvbe/8b/w/NUuxZmdWVdn+3QQTQps/i+T/boebY+6oUtovN2rufb/AH2p/nbHdW+f5vloAf8AM67vuUO6+Vu/8cp0037r/Vf8ApqOszbdv36sBm9f+AVL8v8Av/x1En7lfmb5N38dTfL/AHvkrUB37vcny/O3/jtO+VG+Zv8Aviot67UZdv8AtVN/ur8v9+sgHv8AcqHf/Cv3Kfs3sjUb/n/ioAY8P8P8FD/Js3U7zXp+zfE+5t6/7FagNeb/AGWpzp8u52+Smv8APE6q2z/b/u1RS2ks/wCNpkb77vQBSeFvvbmo3ts2/wAdV5rmVJUbcyW+35otv36iSZpovNlWSFF+7sqwLEO59+35E3Uy83PsVl/dK1MRFmRtqts/vvVjfs/i37qAC5tor+JN0X7mKokmih2Rfwbqlf5LV23fel/gqv8AZoN6N83/AANqALCQqm/b996PlTe3yvuqq6fad7NuT/canImxUi81v9p3oAHh86VPl2VZSFkd0dd/+/TERdnzNsaq9s63MHm/vEi3fLv/AI6AHO/kpu276NjfJ/48lCOqOkG3Z8336PO+/wDum+9QBXvHXZt2sj79ivT3hVInlaVqf5yu6Lt+43/fNEyfI67dnzUAG9rnYu5dn8T1CnlfOu7f/uVX8lkil2ts+an/AGb91+9b5/8Ax+gCvbQs6yt/Buod/Ji+Vd+yh9sPyxNvp8P+mL80vkozfL8tQWM+0qibpV8n5aiT+Deyo7/dT+OrE1t9mlT71Md4HvUb5YU/h31YFdN+/wCX7m75qiRIn85mlWHa333rQT9zvZf73yv/AH6h2RIrtL8/zfc/v1AFeF97+Urb/wDbqKFNjysrMiK3/AHqx5PzRLImxHbfsomfyV8pVVIqsCvbQsj7pZd6O/8AHVi5Tf8AdoRF8qLd8iVXvP3z7Ylbfu+/QWNRPv7V+dKc7yean9ynzOqK/wA3yVXSFnuvln30AMmSXfu27IvufeqlMkrwOrbflb91s++1Xb+2W5li/etsVvvo1MmT9+nm/wDAaAK80MCRIyxM9xt+Xe3yVF+/f5tyo6r8yVY+XekqxbP9+mb/AL7N86f7FAB53k/KsXzqv36rzf6pJ2X56md4vNRm+5tqvM8rxfJ/3w9ADvvr5v8AeqKZ2hp6fOkSy7t6/wAFQoiu7+RueX+Lf9ygCa5+RU2/PL/feqj7kl2r86f36N8rtu/hRf4KHdkiTbtoAZv+b5l+5UTuzzpFt+T/AGGqZ9u7c1Vkud87rE1BQ2Hd9qlZfuJ/HR/qV/1vzs2/ZRvZHf5fkdqZ8yXD/LQAPt2vu+R2b5aim/1SRfff79SvDv2fwf7FNmmVH+Vt/wDsUAQ6k7b4kX+JaY6eTK+1t+9fm2VM/wA6fL89UZnleVE2/utv36gsbM6w2/zSts/v1YfbuT+D/YqvfpvRIl+REp29UZJd292+RUoAivLxbCyvrlt2yKCV/wDxyvzC1LVZ9b1nU76XbsuryV97r/Dvr9DfjTr0vg/4R+LdXZl81LXyok/3q/OVEW2060gb532pu2VZ+pcIUvdlIZeOzyvtZUdHpnkrs+63z/7VPdG3Pu2/8AqLYzp8vybf4KD9LEmRdz/eSlT54tv33X+/TE+TftT7lSJNL5u11/dbfm2f3qAI/tOx/KXany/wUvzbUZYm37ajR99u+3c+1vlen/c37du9PnoArzI3zs339/33o2b127f4qe6bG/h3ffp3nK/8TUANTcjbYm3utMmfZKn9zd8yI1Pf50dvlTd92KmOn7pJV2792ze9QA/Z992/vfK70I7O33futvoufkdPvOj0z+Pczfc+fZQWSwv/ALWym3MMuxPm3/x/epnzOqbWZF3fcen3KI8W5pfur8vy0AV/+2X+x87fep33H3L8i0Jt8rb8z03ev3fl+99/+5QAx/nil+b52X7lDv8AMjMzb/4qe82/YrfPRvVEdd3z/wAKPQQV9nkttX503bP9+nQvsbbt+dvko++v/TV/u0Ju3ovzQ7P/AB+giRSvEX+JfnX+5WJeOqNt2/w1vTI3z/8AxNY9/uTe235P77r96sjyq5USRUaLb99W+5/BXYQzKkG7ytlcdcP+93fK+3/Zrr7P/jyiZlV/lrUvCE6PsT9186U/e2/du3/7CUxNqb2Vvnb+NP46a6KnzMvz0HsBv/iZv4qcjq7v83zstNhT5X8z7/8AsUfLv27W2fxUFg7/AL11Vl3/AN+nJ/B80f8AwOm/P5XleUr7m+//ALNMfyn+7t+Rflf+/QBYTan2j5d7/wB+mfKn+3/fo3yp93b8/wB6hE3v833P4tlBQ/5Ug+ZWTe330pqTb/4f+AO1H+ul3fcSmTbvn3fOn+xQWS7GTYrbae6fw/LuqH5vki+Z/wC9T3+RP4X2/eRKDUY+791s/hqZ5l/i+SVP4P4KZvaZdu5v9mnwoySv/wCh0FgiN88rKzozfcRqZ99l+VX/ALv8FL5P73azbKT5t/zff/hSgB83z79zN8v8FMmfZtX5f9xKf5O+L5G2I38b0zyf3Tr8u+gse6bET5d9Sp87/Mu/5qqP9797uRNv3Kmd1TZ+6b/ZT/2egBjor/d+/u+XZ/HTE27NrbvvfNsp/wAyfvZVXY7fcp/y7lZV+9/yxoKBPu/L99P46Y//AFy+Rv4KHfZK+3+L71Mf51+9s/upQA/Y6b2Zvuf36Zv+Ta3zon8FD/3Wp7vKiorfP8336Cxm/Z/D8n+3T3/c72X7jL/H/DQjr93ymf8A3KZ/306fw76AH/Lv3Kyzf3U2/JSptT+9s/uUmxt6Nt+RqHRU+Zvn+b5tlACo/wAyN/cqfzvO2eb/AHqiTb95f9Vu+49M2fxbt9AD3T5/vRui/wAH8dDoyM6/wf8AoNHkr/H/AOOUfxv8rbGb5qABHXcixbfu1E/z71b5Nv8Acp2/5HWL50Rv7tGzYnzK3+5QAPN5zo235P4UdaPO2b/l+SmffXcrU9/nf5vn2/32oAN/y/dV933Upj/JF8y/71Pfdt+b7itRvVIqAGPD/EvyJu+Z0/ho/wBS33vk/v0u9d/+q/74anb9m9tvyN/BWRAxH37/AOOmv91F2/OnyU77/wB1fm20O7fIzL/wCgA3ttddzfJ/cam/MjO391vlqXf8yqvyO3+zTPmhleJZdi/7tAB529W3bn+b+Cm/cX5vuPTk/j2sqbf4EWm7/wB7tVfvfwUADw72+Vl2Ub/kdfv7vu077lu6/K+5vm2U1JvnRqAB32Om3aiP/BTfvy7tq76Tf8m35UTdQnyfKrfJ/D8tAD0/fO+3771LD/Ayt9z7z/3qj3s+zbu2fc+T+KlTcn93/vn79ABDtR3+XelCPvZ9sW//AGHpv9z+5uqWF1dUb+992gBiIvyMytv/ALlP+/vX+/8A+O02bc7fe3/7lMdG/wBr7v8ABQAfxPuVf9mj5dj/AC/I/wDfp3k74t3zb/4t9Hyv8q/990ADzfIjKqo+75qem11l3MqbfupUT/7vyPTpodj7fldP9igBu9X2KvyOtOT50/h3/wBynu+9trKqO/8Afp/+pSJdy791BJE6LtdWVkT+49J8vybdyK7ffp+9UX7yv/dqJ5m2uv8Atb/koAsOiuiM37l/4nqHZvZPvb0/v/x0rzfL8n33qF5mdUVvv/36AJd7bfm+ehLloU3f3f4KERtybW/2230133u+1d7/AHKAHQwtMn7pvkT/AGqX5UTb/BTP9lliel3r5W3bsf8Av0AJs+/83yI3zVKk2/cvyoiVF/C7fwbqfs++y/fX7qUAJ5Lbfm+T5qbsZ5fKb5H/AIaHdk/2P9+nTPK8rt/G33aAIkff/Cvz/wB+pt/yv8ypT3h+ZPuu7/x/wUxE2fL8z/7G2gATbs/h/wB/+5Ttjea6/wDA9n96nww722/fd1+5TNnnM38dalD4f/s/np2/Yn3lT+69V9nyv/s1Y/v7mXzf79AEUL7Pl3fJ/u0OmyJ/+eqt/BTH/c/w/wDj1TPtd0X+Nf4/71ZAJN/H8vyLSo/y7dzf7VHzOm1m+dW/4BR8zxSsy7/m/jrUsYn3/wDYdqm+5vaL7jfP89MSbYv3v+AJRsb5NrUAOSZfKdm+5u/gp6bki3bVR/uUx4V3vu2pt+fZTfOV4nib/Vbv7tBA6Han8Sv/AHtjU+b553+Xf/t/3abDtdNqM2xm/gpN/k7921NvyfJQA1925Jd33vvP/sUfL87bf4v++6HTZEm7/vimJ919rb0X+B6CSX777vNV6f50W7a7Mif7H8FRIipF+93J/wBclqW2+5t/j/v0AHzTNu27Pl2fepjv8/y/+g09P9V5G35Eb5kT79V4f3zozLs3fJvSggfuX7u6TdTnSVN6tKvlJ8lNmT+Lcu9fvU5Ha8R9zbEegge8K/8ALL5E/io8lX3/APodK/3vNVfn/h+ak/gfb9/d8z/3WrIyGTJsdG273/8AQ6X5tjtu+T+LZUqO/wB5dr7fkZ/7tM3xpEjbvnRqCBkzrtTav/fFP/jT7qP9/e9MeZtz7modNmxWXfu+TfQA9/7zN8u6on+8+1f++6HdkT+LfTHf59n9/wDgStSR6J83+/Uqf3v4P7lRPtfe3y7P9umJ8kSN/BuoIGXLvDFL83+78tUvtLPL93961aF4+y13ff3N9+qiI0P3tv3vv1kZAjyurr/HT5tvlJ/femecrun+9/HRM6ps/wDHqAFeH5flf/gCVKifun/2/wCOmO//AHx9xtlSw7fNeXb8/wDFvoAen75UVW2Irb6leFHd9qqiJ916bCiwokrM29fu/wC1RsaaLyttBRLcv8nlN/Avyvu31JvXYiyrs8r7u+o9kT72Tds/hSmTPE6I0rfKn3koAbeTROiKy7Pm+/Rcuu1JW/h+6lMtrbzpUVdvlbfm30xNrttb+9/BQBMiIkT+U2993zPTk27H/dbP9hKE8jzUXd8/9xKe/wB52ZWRPubKCx8KS7fKWJnf+4lO+zK+xlX5E+9spqXPyPt3O/8AC7/w1LC6o7/M23+4/wBytQH713I3zf7L/wByoU+dn2/xN9yk2S7n2/8Afaf3ak/epsXaz/3aCCVN38LfJ/sVbdGe1lVW852XYuxfu1URN/7rd89WLab53ZV/3fmoMqivGx+hv7LWsN4q+C2lStO32i1VLdk/3a9gdNip8v8AF9yvl39gfxJLeeHvEuht9+1leVd//fdfT6bk+833vu76wPwDN6P1fGTiPtkZN67vvt/HT/l+TdEuxX/gohf5fm+d91P379y7fufwUjwyXfvVPm+5TZvuoyq256SH/Vbv79Dp8vzfw0AD/dTb9+n/AH/k/wDH6IX+Z4m+4y0W37m1ZWb+KgB7psRNq1YSZfNRv9qoU3Js3fOjU/Ym5P7n8NAFt0X52X+981COr/7D/wCxVR38m4l/uO1W4fkTzV27KAHJteV1X7lH7rajMv8Avb6bDct97/gVOhdbyJ2+5sapAmmm3/w70+5Vp/n2VVhdZt+5fuU6F2+fzf4vu0AW0T5UlVqen3ty/fb+OoYfkXcq/wDA6lttr7Fb5H/v0ATQ/wB5fnfd9+pUfetRO+xtrLs+an/7K0Eku/yURtuxKsP++/1Hz/NVVNzs/wD47TrOaWzTbK38VAFgffeno67n/v0ffRGXd87fNUMzqlxuoAsOjpsVqEfyd/3t9NuXV3TdTtm/5qCB6Tb/ALy/P/sU/f8AKm5ac/8AqkX/AMfpr/cTZVAE032Z0X+//HVjf5Mqf36hmdXZKPl37d3z/wBygCb7ieaq/wDAKl3tuRtux/4qi3/N/cTdTpplRXaggbDMv73d9/dTrlPO2NUUN4tyu5V/iqw6b4tv8NWBLN9zb9xN1V3hbzdytv2/32ofc/8Ae2U9IdjO26gAXft+b7/8VPTc6Pub5P8Adpj22zfL9/5fuI1P2eTv/j/3KAJbZFSLb83++9P37FTb89VrNNny/f8Am/jqzv2b9v8AeoAPm3/e+T+5THfYvyrvejf8lD/Ov9ygB+9dtG/fvWmOip/t0P8AvotzLWoD02uvytQ+z+GmfLu30YZ32/wN96gDHf50SonT5vNb76t8u+ib5HTyvn/4FQ6b1T7z/wC5WwDndU2bW+dqim3PcIrfI9Pf99KjtFsRfk2U50bejLt2OtBJFDbbFfzZfkpj/vmRm+d/79TJuff8tD/c/h/4BUFB9z5lqukPkz3Eu7f5v3kdql37Ivm+/UTw+dcPtl+T+JKAB93mxMsTbPub6h+zM9xEu7yUX+BPuVe/uKvyf3qr72819tADHTyZ/NVm37f71HnMm+Xa2zd/HUuxXVP9j+NKbtX738P9ygA85kX90u/c1Qv87/Nup6Oryuu5U2f31oR1mR5VVvl/jegCKZN8TqvyP/t0yGZnTbPJGkv/ADx3bHoS5ivFdYtz/wB2Z/46r3+jxX8VvuVkuLeX5Zv46AiW0dfubV+Vvmd1+5VFEaaV5VVfKZtn3qsTTb2eLb8i1XTckHy/IlQWP+x/YE2teecjfdR/v0yZ4rm6RV2ukS7P9uokffdP/cX+Oq9siozyqvz7qsDQ3/P95fk+TZUX/Ld1b7m2iF1SVNy/98UzZs81l+fzf43qAGO/8XmrN/uVE8Mr7GZtkTPsWnojJOir9z+J0pnkwPvlaRndW+VKsCxeQrDPFEsvz/3HqF0X53XdsT+OopofObdu+dP46Jkiufm8/wCRG+5QWFskG5pZfNT/AH6H2ujsq/d/uUXLrNE7P8j/AMNNmmZIEX+996gCLfvtVl/g3UxPN37pfvuvy/LTtibd23/gFNTdDE8rL/F8rvQBC7tuRWb/AHUo2b4vlX5E/v0Q7k+bb++ajfv+VW3tQAx3ZJU27XdKi2NDL5rsqJ/E/wDcqZ0VPm2r5tVJk3/My/Iq/wAdAEU0zPF83yO8v8FP37Pl2/PUqbt+5aqPMsK7d2+V2+WgCVEbyvu7EprzQJdfM3zpUL7bBkaWVneX76UOkSXD/Lv2fx0ARb1ed22/7r0zf+927dn+/UzzK+3+D5vuPRM6o/zf+P0FDHT7lRPc/ulll++7fLspn29Xldfvuv8ABTHRUb5vvvQA2Z3d3bzfn/uUybckXzLTJpmtokb+Kn7/ALSyLt2bv4KAGP8AdVv4P4abCn33b5/7tSzOvlJFu+5/cplt8kT7vnZ/4EoLIpnV2f8AgT+KotivKm5dionyvTvn83a23Zu+5Tdmy3dpYtnz/wAdQB4J+2rry6V8I9P0pW/5COookuxv4K+Mrx9jOqss237v+7X0h+2xry3nirw1ou391ZWrXDRf7f8Al6+a5vv/AHWTev8AHVn7hw5S5MJEgebejyt/e/gqJPnXyl+5/t/w1Km132syw/7lNm2o33Zdn9yg+tBPnZ9rM6f3HX79MfdC/wAyr/s76leZfKRl/vffSovJ3/dlbyt336AGP/pNwkTPs/jod2+dV+T+6+2pk3Im1l+fd9+odmxf4nf+5uoANnnb1Vl27v46a6Kmxd291/uU50V0Rv4/4qIfk37vnT+J/wC7QA2FGeXdtV3X5Nifcpmz5nVV2RL/AB7vuUeSz75Y/vq2/Zu+Rqe7rCrsy7N7fc/26AB3+58zf7NQv5SbN7K7/wCx/wCh1NsZ33Iq/wC49EKb32suz+95VQAb9jJ83+9sodN6JtZtjfeo3qjuvy70b7n8dK+35NvyJQWVndnldWlZNv3ah3tNs81f92pnRprhfl/3dlMeFk+Xayf7dAAnyRbt3z/3KejxO6bfvp97+5TPJZ1/dNs/vb6Y+5FT9wu5m++lBAbF3P8AM1HnMkW1VX/cpuxn+6v/AI992jZs3tKv3aCJBM7TK+75P9yse/tl837zfdrVfdsdt2zd/Ai1SuYdn8X8NZHBVic/N8m9drfLXZWCedpNv/f21yc643bvu/3K6ezT/iXW+75Ni/c/joIwkeWRb8n7NLu2rs/2KNmxNr7XT+4lTb5drbtuxPvPUPk/MjK2xE/jrU9glRN/zebsT/YqJ5lTevlb3b+N6Ynz/fX+Op/m3uqtsT+JKAIH+d/u094V3qrNs3Ufcb5fv/xPTUT5NvzbN38fyUFxHb9mz729KdsX5/KiZ6If9VtX5/8AY/u0bPkT5d/8bPuoKG3O6ZPm3In9x1pyI33tzbFoR2/56q//AAH79Cbk3t99PutQWP8Avru2NvpnzJs+Zd+6k8790/8Af/uVJvVLf/Y/ioAfM+9H+X+L79CI38O3d/cRqh3+TF8v3H/uU94V2oyNvf7/AM9B0A/ybNzL975Up7v5zf3H/wDQaJod6p/s/wAe6h0+ZNv8f3ndaAIX3PKjfx0/Z+6+ba+/+59+pX2uj7Ebfv8A4P46a/muz7fv/wC3QWRbH+7v+T/epN7bfl+5/wCh1MnyP935Nv33puz/AJ6syf3qAEf9y3y/J/doh3btzS0IkSfLt/3Xo+47/wBz+/QUH3GTdKzpT0fZF8y7/m/jpk21GRonbev8DrQj/aVTc373+GgBn73du/j/ANipHdt3y/fp0zr8m3d/cah0aHfK23+5QAxNvzs0uz/bSmbGfY2/5N2yn/8ALXd8s3/AaHdtiRbaCwf5PN+8+3+CmOny7f4H/jp+xn37V+/Urp+6RWZd/wDfoAr7/wCD/wAfof7j7m/4HT9n7p9zL/cp6f3lb5/4t7feoAZv37F/8fShHbc+5tlP3r5Trt+T+LZTH+R96srv/C6NQAI7I+77+9qf9plf5d3+5UPy7vlX/vipE3Iu3+P7jJ/erICPZ/elXe1P2fNt++n+xTERod/7r/vup3fyfm2t833f9ytQI/vorMyv/uU99ry/L8ifw013abyl3N8/+z8lR/K7fLu+ZvuUADvEnzKzb938FH7ra6r/AN9vT0fZ8y7kdf46N6/OqJv/ANigBj7ki/uP/fof5/3rS73/ALlCbv8Atl/Fsp/3Hf8Avp/BtrIBibn2eV8j03fv+83ybqPmfe23738dOTb5rrt/3keggE+fzVXbs3b1o/i+8uzd82ymvDs3q1Dp/wAAoAP4k2tvfd9xKX+B9396lT7iRRN8/wDfo2Kn8WyJmoAbs+ZPNXZ/tpTvmm+VV+7/AB0J87oqrvShE3s6r8if7dAD0fzvmVvnT7zpTNjO23+6v3KJkg+Rdv8AttQnm7k8pqAGp8+9UVniX+BFp331/wBhG/gp/nMifO3yf30pj+Ui/Lu+VvvvQSPf9yitFLQ6b4tytvd2+XfUOxf4fv8A9+n/AH/4dlAA7qnzM33v7n8dGxnXdt/3X203Z/33upiJ9/5m3/3t1AEr7Uidd/z/ANylhfYm1fk3f3P46Y6fIi7vn/uU5PuJ82zZWoDd/wA25v8AgNCIvm7t3/xFOmf532/8C+Wm7GTerL8lAD/ufd/i/v05H2Nu/j3fx0yHa8r/AC/8Ao3tNE/71nt0/grOQBvbynlZfk/ubaE3bNz/AHP7m2np8i/6rZvX+P8AipiTbPl2M6f3EpAD/O/3m+9/dpu9vm/v/c30fKm+JW+41PfdC/y/JuagCF90yJu+/wDw0PtRUXa2/wDv1Lvb/Wr/ABfeSon+5tlZflagB+zzti/xt92je3z7vkdfkoTdNv8A7n8VL02f3F/v/foAXez/APLXZ/8AE09HX59y/vf4dlHy/aE83ds/v0bPklfaux2+WgoE8qH5trbP4k3Uf65NyrsRG/vfPTNmxUaX/vtP4aN+9fvff/jda1Af/wAvH3V37vv0Imx3X7j/AH6Hhb7O+35KE2ps2/xfxvWQDNkux1+V0++ybqe/3Putsf59iVK7rtf7u/d/GtRO+/fsb/vigBn8fzL8n9ypptybNv8Ardu//gFQ7967W+T5am87fs+b5P76ffrUsYu3a+77+75afvb7rfIjtUKbv72z/gH36e+5N7M3yO3yvtoAldNlu7ff+b5dlNT/AG4l+ehNqfvYvv8A8VCOv3tv/fbUAO8lUaVV+5Tba52f7f8Av06F4tn3W3/xbKPOXf8Ad2f79BA//XRfKrJ83y1FcwyvK8rL87fPTt6vsZd3+06fwUTOv8P97Z/wD+/QAbFfeytvd1+ZKN7QpuX5Eb7z7fv0Im93/wBn+5TXfeu75t+77lBI5LnyU2qyvTZn/f8A3f8Agf3KckO/7v393zUfK67V/fPu/jrIge6bFf8Agd/4/wCOmb2mR22fe/j3U94flRmX5N3ypup8zxI6NEy7P/Z61IIXttny/wDjlCJEmxV3bN336E3O0v8ABuoR1dd21vvfLs/joMh7ouza1M+aFfKVfkp8zq7osrLDsb5nRai2R/PtbZsb79ZASv8AJb7V+T/boTb9ndfmd/8Adoh8r5Eb/Wu29aY7/N5Tf99pQQKiMipuWP5P43p2xdjqq7P9t6Jk+VGb/W7qid2SL5v9Vu+WgkWb50dV+R91L823/e/jemvt/iVvmb5n/u0ybbu2xMzp/crUB+xt7sqKnz/x1L8zozbV8r/YqBHZ9n8ez+P+5Tn+eXa27Yrfc3VkYla/3fZ/m3bKpP8AJsZkZ33f3qt6l/rfmXejf88f4KYnzptXcm1vl/26CQ+X+9937qbfv0fNNv2t/u/LQk2+3+bbvp6bvnRl2b1oAfsZN/8AfRfm2fx0y2h3p/7J/BT/AJtr/Mzvv+5TnT/7FKALGxoU2t++f+/upvnf7qPTnTZEm+Vtn8KUu/en71fkVti/33rUoT5ki2qvz/36b50Dyp8rfP8AL860x90Kurbk/wBuonf9wjbtkv8AfSsgH7FT5Wb593zP/dpyQrtfdL839yhNqRSrL/4//DT4Ua5+bd86/wCzQAbP3Xyy/wC9sp0O7e8v3ERfmepHSVG83yvn/wBtqTfL5Uv+02z5F+/QWELptdW++67/AJ1p3zTIixNsib7z/wBxqbMiJs+6j7ae6b5fl+5t+Z61APOWGdG3N/vvU29dnzMqbm/jqN33vtlb52l+WhHWZ/3u3fu/joILKf6/5d2//bq1C+9nbcyJVKF2Rdy7U/2KlR1Rki++n8KOtBJ9B/sQ+If7H+MN7pk+6FNRgX5N1feWzZcSq33FbYtfl78JfEjeHviX4X1CWXYkV4sTP/eSv1Aud1y9vcwNsilXzdn+xWcj8e4ow3ssR7X+YR0+4v3Nr/cqxsZN7fL838dNmRZrhG+5TE3ea+2X5FrM+FH/ACpL8lOdN/y0P8m9t336N+9NrffT7tBA1N275V/4A9Sv86//AGNM3tC/3V3/AN+nvuRX3NQA9P32zd/B/cq1DtR3/uVVh/vM2/5vm2VYTa/8WzfQBK9tsfcv3Wp8P7lP9iobZN7urff/AL9P8lkV9jfx/wAFAEuxk+bbvp+xXb90ux/7lMh3JvWhElhndv8AxypANnnO6r/6FT4Xbe+5d6f36E2+b83yPT4U2PKv8DNv2UAWP+WG2Jm2VLZv83zbvk/jqJP41b+9ViHakT+av3moAlfynV1/j3fKlP8AmdfmVf8AZdKr+SyKkq/w1YR/4mZkT+5QSOtvkZ/m37/77UTJveVm+5uof/WpKtTb/OT5fv0ACP8AMi/+h06ZPO2f31qL5karEO2Zfm+5QAI6/e+Xf/ClPd/kdaPuOny/IlOd/wB/92qIJoZti7W/hohmbe//ADy/26Yj/Nuf7lSvDsl2r89AD0+/833Wqu6bG+Xcn8fz09H2M6t/e/goeZXfa336ALGze3zfI9ROiuj7l+RfkpE2o/zNVh/KSJ938NWQZWlW0tm3lRNsTc773rYhdn2fwb6qI6+VuX7jfwf3asQpsWLb87/xVAFiZ/JXdL9z/YqJJt6I0TbNzfxrRczNt/4F9x6ds/e7/wCCrAV3X7Qn8G3+ChH3tTv++f8AfoR1d0ZfuP8Ax1qBJ/8AFUn3Pmpn+pf5fn3f7VD7tvzNsoAfs/vU/wCV0dt3yUbF37KHT5ttAA6fL/sf3KZ538O35aZMjJLF8y09Nv8AC2+sgHpt+f8AuUP/AMCpmz+Jfk/2KN7JWoHP+cyKirtdN3zUbGmR1Vtibql2fOm1f+ButV9jIjrLtT/bRqskm/8AQ6E2uzs3yOrUQw/ZkllVvkdvmp2/zvl2/wDA3oAg/euzrubY38dWHdYUT7u/+KmPMv8ADupyQrMszMzb/wCCgorzbn2My0O7JvZmVE/id2qJ7yBIki37/wDbSsK8tpb/AFFN0rbPuP8A7NQBsTalbW1rcTy3Kui/88WqWHbMqT/cidf71VE0ez+z+UkXyP8Aeer0MK20TxJ8kX/oFWAPNsZFVfkf7u+oXvN979jX/j4++/8Acp+9k2Sr8j/w/LTLaHZ5rffdv43+/QBNN+5Tbt+/97ZVG5tvtKv8zIkv8FXn+SJ9vz1X/h+b7j0ARW1t5MEUW7Yitspkzy/ZXZWZ3VqleZU37t2xV/jqK2+e3f8Au/w0AFtt8qVm3P8A7n8NQwoz2rru2f79WX83btibYn8Xy1UvJpUR4lb7rfN/uVBZDMjO+3dsi/i2VYdF+7/B/DspqW0+xGZfkb72+pXhiT/foAZDDvXbtbZVdEb51XdsVqtzTbFSKPdVR/4FX7n/AKFVgD3MXnuqqyOn3Xdfkeoti3LNLPL8n9ynojTT/N8iJ/AlMdN6bP491AD7ZIvtD+V/D/3xUU3kb9qxMku77lSo7Q7/AJV2J/AlV03PKkrRfvVoAY9h50u6Xd8n3afMm9dzfO7fwU6FLma6llZlRE/gqrcvLMifd/36AJXTYj7m+RqimmV/vfOiNv2UOiu3y7v9mod/ky/L8+xaCxZpvv7V++3zVCjy7HiRdiN/cqV9237uzfTdivs2t8n9+gB2yNPliib7v36qom+B/tP8HztVh333VV5tr76AK81yz3SLu2W/+xQ6LDcbv46lm+SDcqq+yokm3ru3UAM3/wDA33UPM211+Xzf770PMqIm778rUyb522qu/wD26Cilbee/7qdl3r/y1p7wtuT/AJbU6/hX5Fdm3q3ypTfuK9ADN+x/9V8//odEztvf5d6f7tMTan+//t03ezojK+yoAhmeX7v33/26enyRJ5rb7imOm9lfd/FQkOzfu+d6AGomzezbt7N9xKZ53kxIyr87fJ89So7bni3bHX+OqqTNsfzYtiI3y/7dBZCkNy7p5u3Zu/gq3DD510m5l8rd8tRO67tu752p32mK2t7u5b7kEDOv+/sqzqw/vVUfAX7S3iT/AISf41+JZ/4LOVbddn+zXlVy7p/yw2b/AJ2StvXtVl8Q+K9d1OX/AJeL6X/4msR3b51/v/e30H9BYGnGlRhGJFsi2fL/AOg0J8m/90v/AAOnPudX27d//oVR7G+98tB6Imxd3+q2b/7/APG1D/wfx7qe6b9n3v8AgdQzOvlP/wCOvtoAeibN6/65/wC+9M+bbuZtmymvu2/39v8Atffo8mL5PmZNjfNQA59v7qX+9/A9NeZvN2/MiL/G/wBynP8AI3yszo39+jfvd2oAimh85UaNv950+5R5OxUiVWm8r56fNDv+ZPufx7KdvZIk+b/d31AETzfN5/8A4/8AxpUz/Jsb7krfwf36Ym5J0bzd/wDepnk7Ef8Agldvlf8A2KAJd+xfm8p9v+zRvZ02wfP/ALf3Krv8n3vvu1P+X/lv8mz7vzbKCyR9zom3/wAc/jqtvbZ/t1Lco3lfMv3m+VKrumxdq/f3fcoAZ/y1f5vnf+Opt7IyMv8A3xVfzvv/AC7KEdUf5WoIJUh3o7St8lRI+9NrL96nfL/E2/8AuU13Xa/y/J/fRqDGRC+5HeVfk21Xm/1T7l2bvnZ6secr/wAOz/YT+Kq7/wDfEW77j1kc0jKvE2RfKtdHpu7+zbdv4P8Abrn7mH90/wDs/PW1o777VF837n8G2gml8RoOkqN95fKb/a+eot6psX5Xl/h2N9yjfvR5WXZ8v96hE3xbW2un361PR5hm9ppXX5vk/jqb/Xb1+X5f7i1Ds372bcif36NjJsVol3f36CyZHZ96+a2+nQ7pn2/K6J/H/dpqbZlfcu//ANlofb8iqy/P97ZQWD/xrt+dP46Nn3/m+f8Ah307Zsi/h3/wvSfNv3K3yJ975fuUFCf3F/jf/W/7FCfe3M37pH2bHo37/u/Izfed/wCKmO+9X+797ezpQWO87e6fKqfwfItWfuO/3fvfLsqFE8n70rOj099uyXczJ/d2UGob2fzV++jf3P4aHh87Ztoh+d9rqvyr/HQn775l3bP4vm+SgBmxf7rb/wCF0p6bfu/M+z+DfRsi8rd/d+XYi0JNsnRt3yf7tBZL9+VNv3Nv36b52xk+b5E+6j0P/r0+b5/4t9Dvs81du9Fb5f8AfoAZ52/5tv3W3tUu9pvmXbUTp87xfx/f30sLt5suxV3sv/fdBYibUl+X+D+59yh/ni3Kq/e+5toeZZtjfLv/AL9Gz50+ZXf+5QUG9k3qv3P4qZvb5Fbd/uJRs3s+6WiZNjfeZHoAN/yv8ux/4tlPT5327t6bfm2UxP329m+f/wBDqb97t3Kv7n/YasgGPt2f6pqem7ajbv8Ad30b9kSM27Yn9+mb4n/vOlalj32w71/g/hpiJ5Lfxf7VS/utyMzb0++qU1Ha53tu/i+49ADHf/ZXfUuyL7O/3t/8P+zUSfPvVV/3t9Dw/PLuoAE+8+2X5/4di0J+5l+Zv+AUx9vz/L8n8LpUz7kZPl3o38FADN6u38SO9H8Tsy/P/fSmu/8Au/e+5UsLts+ZvkX+59+gsYnzt/E6f71H71/lZqakPz+Uu371J8yOi/c+b5qCB+xvurt2fw/7dP8A49u3Z/uUzfs+VV3p/t0qPs3/AC/Lt2bKAI03J95vkpU+8kv3/wD2ekR9n8Wz/gNCbX+82z/YoAej/fb/AGv4KY7smyXd9+pNnzOysyP/AHNtR/Kkv73/AFVAA+3d96T5/wC5R8s33v4P4EWnv8kqM3yfxrTf3W123Mj7qyAREXenyt5TUnk/72z+PZSpu+RVXf8A3aHRkXbtbf8A7FBA1IW3J5W35P8AapyJ5M8qq33v/HKb8rxOu37rfLTnT5n3L8n8VAAjrtfdu3s330ofbt3fNspv8aNu+fdQibHT96v36AHPu2p+9V0+/so2bE/z81Hkts/7a/KlPdN/y7vuUAM2fw/3lp6Ps+Zfvr8vz0zZvRNrbKPvo+5m+egkEfYrsq70f+/Um/ZtX+OkR18r5aEhl3fN8ifxb2oAi/vqv33b7j06b9y+1W/3nejekzvtX5P4f9un/wAO3bQAx/nXcrfdf+Om/Nu+VY3/ANunOjfxbf8AgFNfcm/a3/fFAA6fIm753pyfOz/edP8AYamzO29P/ZKH+fe235/9igAd12u2756HfZtXd8jL8r0z+Cn/AH0+ZtifwpQA7ezxfeV6X7S2xl3fIzf8DqFE8mX/AGGp+zyYn89f3v8ADT5QD91/DL8qf7NGz5EZW+SpnuVdk+VXX+460k38bbdnzf3qQDN+x0Xd5MTfwU14Y9i/x/NTk/56fKj/APjlRfInzN8i/wB+gCRP70q/uv4UpE+7uVfk3UPt3J8vz/fqV921vlVP4mSgBs250RVX/vik/h2t99aE8r5Gbaj7vmp+xfvMqou77lBQxHdH3N89P3/f3tvT/wBDod13IrLv+ah0Xe7Ltf8A2ErUB7ur7Eb76fdT+CjZsi+Vvk/uVDs/e/8AxFTfwOvlLu/i2NQWM3rs20z5tm77n97fQ6fcZV2f7D0+Z/kSL5f99KAB02J83/ff96nuio6bv4/46Lb+P91/vI9MdFSVGi+5/celICV/KTbIv75N3zb/AL9RbN6v8+9N38FCbkZNzbPm/u0+FG3u3yvv+9vpgH34trbvl/jRqXyW3f39v8dL+92O3lbH/uUb9i7m/wDs6AGvt/hVf9n/AGKN7Js2r/F8zvQ+6ZdzfIn8PzU53b7333/ioAa77H+Vvn/vpUr7Xi+8ux23qiUI6wxbW3fN/fpkLsny+bsdf7/8dBAqP+9f7z/Nsb/apN/zIy7UT7jIi0fvU3/3N1RJ++lSJm2Pu++lZElh3bZ8q70X++tE3lIryru2VF829/m+RaPJ2KjSzt8n3KCAeFURFlZn/wBinQ+VuRdu93/j/wBijY2x13L/AMDpqbklTbt+T72z+GtSCx9xXZm2I/8AG9V9/nO67diU/wCWZ33L8m75kenb/wDvj+5toAi3xPK/mr8jfd30JCrs/mLsi/uQ/cp7/f3M3z/3KR/NeJ13eSv8WxaDIe6fIv72j5trru3v/ElMS2/dfIq70/2qN6p8zKz/APxdZED0RoVTdL8jfeqJ32S7t38VPdG3orN86/8Afb0iP5zv/Gi/e31qSN3s+9tv3/4N1Rf8tU3L5OykTzPur8if36e6MkXy7Xm/3qyIBHWFN7Muxm/u09HVJXZtzovz79tV3fyd8X97+/8AxVYhTen3m+f+PdQRIz5nVLiWKLcn+/TIXlRU3bXTd9+q/nb7p2b5E3fx1YR1dE+bfs+7QZEqPEm/bt+9/AtN/vtu372+5TkeLZ5Uq/Pu+V6mheKb7u35/wDYoLGQou7arfdb5dlW3/c/L5vzv87UxId67dv/ANnT0dU+bb8//oFADkhZ97bvkb+/T9jPsb+P++9NdGT7zfOz7vk/gplzNvlfbu3/APoNBQyb5E/i/wCAUzer+Uqr8ifwbaajruf5m/3Kl+5s+VtjN9z+7QAx0+/8zO/9ypoZnmt3Vdvyfx0zZsldvmd938f9yjf5z7kZt6r9ygB8KKn8Xzr975qsQvFNZfeb73y1X3/3olRNuzfTtnnJui3PK7bK1LLCJK77dq7P4nSn/f8Au/J/sVF83lPui/ip0P8Ad8rZ81ZAPf5G+X53f+N/4KZ5P8KbfvffpvnNt/v7WqX915v8XyVqQSu/zbd3zr/HTX+dPu75d3yvUL3KvKisu/5vm2U90f7REqvsRf4KCS495PDbpOrfPbyrKv8AwF91fqt8PdY/4SHwD4f1NWWbz7VN1flE8LOsv/Lb5fv7fkr9E/2NvEi698FNPgl+e4sG8pvm/wA/3KyPzziyhKdONT+U9oT5In+b52/joR12bv493yvQkKuzrt+dP46IdyRbW/g/jqD8nJflmVGbbvpqJsldWbYn/oVMn/g2/dqVN1zb7vufN81AEXzfOzfcf+D+5VhNzsir8/8Ae/v1Cjtu2/8Aj9TeSyf8svk/v7qCB29oZZYmX5N1P2Kkv9//AHKrzf3lX591WN/nPuVv96gB7/e21Ytk850/v/7FQp/wF/m+/T0f53+b/gFAD0fZ5rbv4qdsVH3L/wACqJ5le4dv4Eb5U/uVLs/euyt/rakCw6Ki72Wj/pr/AH6ajt5X+wtOR2dk/jT+5QBMif8AjlS222adE+Z9tRQu3z7V2Pu/jpyP9muPlagCZHZJfIb50pyJvZ23KibvuVA+6aVP7+6pX/cs+37lBJa85YU+aX/gFHnMiJt/8cqu7+Su5F3urfN81WN/y/vfuNQA/f50W7+/T0dtv/j9V0mi811+5/t1L5MqS7qoCwkyfeb/ANCqx8r/ADbqro+9NrL/AMDqWGFZt+356CAmhaF927elNR/J2fN9/wCf71SzfIn3W+X+/TN/3Pl/4BQBNN91GX760JMtzcf3KEf91tZf4ql85PvfwbqqIDJvu/L87q1Nf7j/ADb3WpfmSV9y/fommXe67fklX79EiBtmi/Z0X7n95KuQ7N3/AKDWan+q27vkq7Zuu3av3Nv36qJZYm8352Vd7/3Kb5yvs/2/4KP7/wAzUI6pL81aEDEff/ubtlG/yflX/vt6em3c/wDvUecv+r/9loAE/vVYmdv4vuVXTcny1Km2Zn+b5P7lAB/7O1H33+98lM2MmxW2v/7LT3Rvn27vloAJt0MqN9/+9Qj/ACbv4/7lM+Xyn+b79Nm+SJNv96gCfZvb/epX/j+amecyLR996AMSG5g+T9633f7v3aeibE/cL50v+2tV4Xk2bYol81f46fN5/wAiy/Js/g3VZI6Ha+9mib/c3UOn7pFqJEb73m/9909P3Kv8292/uUAM+ZF2xbfk/gqK8vGe13SxbHX7+yrE211Zovnl2/x/wVU+zNNZ7J/v7vv7qgoZZ2yzRef999vy0+5Tfs/ubvnR6l2LDAm2Jt6/x7qajt5rtK2/5vlTbQBLsWHZ95/46immbb92h9vm7mZfmpn2nZF8vzvVgEyRJFuZv+B09N2xFibYn8T0x5mm8rcvyf3HWnzPvV127N/8dAFeZ1hdF81neX72ynfKibYvnf8Avv8AwrRDCqb/AONP7/8Aeqvc3K/Z90W7zV/goAsTfIiRN++fb99/4aqvNsvU8pfursqxbPLcqjSfJL/ElOuUV/vKqf3nSgCvMi7/AJm+T/Yqrc7ZokVm2RJ8++rVz5G14llje43fMm750rPmh85Xi3N5X3GoLJobnyYolibzot3yvQib0dm++7/LspmxbaDyk+5EtH2lfsqfMr/3dlADE+88tD7UlRt371qieZYYtzSqiUPMr3SL5TfJ91/7z0AS/L5rfwJTXdURFVt9M+0s6OzLvfd9yh0327qzffbf/u0APR12/P8Ax0yb/e+796mJtT7zfPTfJ85/vM/+/QAO7PEi7W2bvv0z5bOJFVd77v7tFz8n8X+5spkNs0KSyy/O7N9/dQWH2nzmXdEsNVU/fb2/gq19z5tu96qpMqfej+T+KgCV5v3X3f8Avumb22p8tN2bItzMvzfwUzzl2oq7v+B0ARXM3k+V/t/x0Pt+7/B/sUXKNuT+NKPJb5FX7237+6gCGZ/3T7vuVV+XynVf4m/74p0yNtf5t+1vm2U3Yz//ABaUAMf5H3/xpT97eb83/fCVDc/uViZfv/xPU2ze6fMv3fuVBQxHXzZWX/xyq95DviTa/wDF/BR8ru/73ZEtPmTfA67tlAEMzr5W77+1tm+ot6/xMyJ/sVKm7yIoli3r/FVKF5fn/wBhvv1YFh3X5Nq1E77FTb99/wC/UqI0rfM1M2b7rzdv8Pzb6gsbsWFnXfvf/bqu7y+fbs38fyMiVKk3nXEsv3Pm2LUVzufftXY6t8tADH2zPK3y7om2VzvxO1hNE+FniW++4iWbbf8AerfSzW2ifb87s3368q/ar1VtE+AupIrLvv5VtV2VZ14CnOrXhH+8fBtm7PZbm3faJV3tRN9xNvzon3n/ANupX8+FUXau/bVf5nd923ev99vuUH9E4fSKGbF3oy7qPmSXa38f3USmO6vvZWX/AHKE+edPup83zOlBuN+VHdf4E/gp6eV86rKv/A6Y7q+9FVnff/4/THTZsZf/AB+goXYu99zKif3KTfsuEb7+1af8qfNuVE+5TESV9i7V3t91N1AB5zeQ+7+Cjzm+VvKomh/vStsRvnfbS7PtOxZV/i/3KAGO8W77u/e3y7/4aZ9+V9375G+78tH/AB8yo23ft/goR5X2Lv8An30AFzN8vzM2/d/AtP8AJ3qjM2x3+T/d/wBuneds8pomZP729f4Kifc8u3yt6M336AHu/wA/+qV32/MlQ7FmX7n3PmZKf8sOyKXdsi+8lG/fF5qrH8v8FQWM+WZ03NsRW/jo/cTN8rNvb+B1+eh9u1Nu3dQnzom6JXdfu/NQBVTb8m1v4vl30I6/d3fPu/goudu5127P9tKh3r86+V/wPdQQWHT97/FUW/Y/3l/2ai/eu/8ADv20bP3u1mVEX72+sjIN+xfKaVdi/wByq7oz/wADfL/cqV3/AHu5fnTd8rpTftLbNq/Juag5ZFaZ1/h+R3WrelfPA7fwL96qjuv3t3+9/sVb0ra8Uu5l2f36CKfxGik2xPl2oj1F/wB9f7tO85UZNv8A+1Tndvn3bdj/AHt9anoDH3P97+9/eqZH+X5vn/g+ej7jIzfJ/v1Cjqi/Nu/2qDUmd1dXb/x+nO6zfumZXdfu7P4Kid1f+Len9x6Nn8W7Z81BYf8AfL/wKm2np86fLL/vUP8A6rzV++jffpHf+Ldsd/8Ax6goem2Ztu5Ueot7Qyq339v3k/v0/wAn5U3fJ/t7qE+ffEqr935XoLD5Zk/8fZEp2/ez/L9/+/TUTYm7/wAfqw7rsRom2J/E7/foAZ8vlJ/sf36N7Ik21WSJvuvuqWb+BVb7n3d9V9ku92oNSberv8zLv2/cSmfxOsTfIv8Af+/Qn/PX79LvXyqAEmT5flVv9+nu6wosq/f/AIt9EyfvUXzWdHX5X20xH+/uXei/x0Fj0TYifx7X+Z6Ynzt+9+//AA09Hlm+788X8SfcqHf8jK3yP/ClBZI6bJfmVZkWnIipFuX+P+/TUeLdu+be38b1G/z3DMv8P3XegoJt299zLvX+5Qjrs+7vSnvt8r97/F86pR5O/wArdu2UAHksjuzL8jfwPUru33olVET+BGo87ZvX7/8At7qb53/TJf8Avr56ABPNeXd8zo/3vmofany7V2f36Ym1Gf59ny/79H/fOxP4KABH3y/w/wC+9D/f3bd/+5T0dpvm2qjr/c/ipj7tyf3F+7soLBPvv83zu38dP2M+9F27P4qZ+6hfd/s/LTX+6/yr97+/QAiQ/wAP+z8v+3T3f91tVtmz72+nom93/v8A9+mTbkXarb0+58lAA7s+zcqon8SUz5Xd2baifw1N8u/5fn3fwbahh2u7/N8n+3QWP2K8vy7ti/eemb/m+T5Nv8dP87yX/dSq+77u+mO+/wC8rQpQQH/LX5W+en7/AL/y0OnzJtZdn8NCbH2N8yf7lADPm+envNvX733aYnzv97Yn+xRs+X+5QA93bajff+bYr09N33VVYU/i/wBqq6Qqj/e2I33qc83zbl/8frIAuUZN67fvNvqaZNnlMrL/AH2+WmbN/wDrfvqv/fdM/wCWu5lbZ/sUAP3tu/8AQaZv37Pmab5v46fNudvlb5Kaj/wtLsf/AGKCBEeJIn2/I/8A441K7sjbqh2b9jMvybvmqxvX5mVv95KAGfc+X+DdR5Ox3VtqU3e33tux1b5qPk/vN/foJHImz5m+5/fo2fLu3fPR82xF3b0X+Clfynd1Tdv/ANigBnzur7tvyL9ynJM3zqqq+6mvteX5d2z+J3qXYqfdbYiUAMSbZv2xL/cod9m9Wlbev3qeiNvTcq7/AL+96ZsbZub+982ygAd12/Lu37v46b9zftbfvpd6v975/wC5vpIX3pubb/wNaAJH2/xRfP8A391R/ukV9u7e38H92nJth/i3/wC5TUuZfu7v4vlT+CgBn30fc7b/AOFKlRG2Oqr86U/7ku5l2b/7lMhfZFKrLsTd8z0ANdP8p/DQ/wA6/d+SjZ5LfL8+7/gdE33E3N/FQA75t3lRL93/AGaa8Mrv5v39v3kpyO3mv82x/wDYo/3nagBuxtm75XRqVf49u3dS3KLDs2fc/v0bN7J/B/sUANRGSJ/m3v8Af+SnI/73dt+Smp8krK25P4GpyfJ935/m37K1APlfftVvvfK/91amf9zE7bVd/ufPTIXXa+2L77Ux5vv/AMfzfLWRQ/8AdfOvzbP79M3t/d+RPu099yJtVf8Ae/3aejqiov8AG/8AG6/doAh2fuvN/wC+qPmT+781P2f7Tb6NnzIyr/8AZUAMfaj/ALr7lPfci/dVE/2KEh37V+XZ/Fvb7lHy/wC06r/45QWP2b9jMv3/ALz7qZ9m/hVlf/Y3bKfCm9n2t/c/ipkybGfbtdN33KAHunyP5rfP/D81D/vl2/7X8bUz5XiZV2w/LQ+54k/ubvv1qA93ZEfcrO+75dn8NHnM8v3fk/uUxEV/us33vm/uVK6fNu+VP9t6AIkdYYvm3b3b7m75KN/yurbf9nZT96/OyrsRfvJ/fo37/l+X+4qVkAIn8S/O7L/HRv37Pl8n5vm30bP+WXzO6N/BRNNK6JFL8m1vuVqQGyLzXZm3/wC/Rs/evu+fbTHTY6eVu/2aekzf8svnfd9x6ABHV/vff/v/AMFM+Xdu/g3ffej7kSbt2xGqWabft2s3/A6CRsz/ACOq/P8A7afwUbHS3Rd2/c3/AHxRsV/m27ET52T/AGaJvK8p23fuv9hayAc6MjJuZU/2KbNDvV/+Wz/7DUJ8ibl2zO/yfP8Aw0xH8lX+X593zJQYj0Rkbazfd+6m6pd6ps/gR/46i+WFHZU3p/cSmw/c/i3y/e2LQBI7t5vyqqPRM/nJ/ufe2NTX3I/zLsTd8qPTkRZv4fketTIH8ryn2rvRv9rZT3mZEfcv8Pz/AN+meS33W2/fp80Ozeys3z0EBM6+QnzLs3b971E8zTRJ+6ZIt3/fVOd9+z5VdKe7r9l2qvyP/HQSVERpt/lL+6X/AGqbv+VP7/8Ac/uVYRFdHbZ/3xUO9Uldl/fS/wB+siJDXvF+RdrJ83zI9Dwqm/auz/Y3UJNsXczb3/z8lDv+6uGb+Fd/yUGMjER283aq7/nq6ibFf7z/APslZSTbGdv4v/Qaup87/NuegyNGHa//AH1Vp0idtu7ZL/E/96qnnb9/y7P9upnRn/h+RW+agssQw7EfdL/u7Kd9p3r83/jlV3dtsu1V2VNvl8j5vnT/AHaCx33Hfav+1vqJ3++zfPv/AIHqK5Rvk3S/O38H9xaE/fK+3d8q/LvoKiCOyL/F/wADo2S70+9sR/lp0O54vm/fS0On3Pm+7/AlAE38b/NvRv7lO8mJ9iq33abvX5P3S76Hh+zKzfLv3UAOT596/cTb8r0/fLtTb/e+aot+9XVvvp950qwmyaLb9x/4U3VqWPmmb7y/3vv0lzM2913/ADtUUL7GdYl/3flp7pv+7/wL5t9BAf3mX5H/AL+2hJpYVdm2pub5f9unfLsdvv8A+/8A+h1XmfY6bV/3t/3KCR/7jb827ynb5fmq2k0SN8zfJ/Hs/iqvsgdotzbJf79Soio6fN/u0APhm2feZkRv9mvtX9gDXon8PeK9Fb+GfzVr4qSbfuVW3on3a+mv2DNS+zfEvxHZs3+vtYnX/vh6zkfL8Q0+fBzPtv8A1Lptq15zbkXb89V3mVJfvfI/9yppkXzU2tv/ANysT8NlEdDMyLKsrL87UI7JvX7+5qaj74n3bvkb7lOdN/8AwNvuUCJoUX52Zf8AvimedKiptX5N38dCboXdv4//AECpXdn2N833f46CB9n++3/L838NRbPsyO7fxt9ymQv5Pzebs+arE25/ur96qAeib4HliX56d8s2zbtSX/fqJPkdFXdUqbd1AD0dUlRd33f4KsTPsdGVdm96rp87/eXfup/yPLu81U2VIDt+x3/ji3fwVY3t88quvzfd+Wotnzvul+d6eifK6/wffWgCwm5LX5vnlo2b2Rv41+7TN+zYrq3/AACpU/j2tsoAEdkZ2Zf93ZT3hlTZ8v3v4Kih3Tb1b+BqsJc7G2+V/wB90Eks21N+7/gNSujXNvE38aNUTw/afl81qpIl4l7uldXRW+4lAFq2TfP5TffWraebNE+1dmz5KimTZOjKux/4asW02/e3zf7iUACebv8A3qts/wBipdjfw/IlMhm86Da23fu/vU//AI9otvy1RBY2NN/t/wC+1E3+t+78i1XSZodvy/earbo373e2xKAGb18r7uynv8iP/c/26HRkRP46P9cvytQBYh/fRfL9z/bo8lk2/wAaLVeDr/F93+CnbGeJ1Zv4qAH/ACpF92n2br5T7V+Sq7wsnlbl3vUqOuzyqYEsKf7Lb6m+Tzf9iq6OyfN/BTpn2Kjfwf7FUQTb283bt3pTn8p/m+Xf/fqKGbf96nzffT+5vrUARF/2n2VKnlfPt/hqLatG/wCzJ8y/eoAsfw/LQm6ofOZ/9j/fp+9/u0APdItz/wDslQ/L937m2n/xfNTH3UAPRN/8XyUPu/4A1CPvX5vkemfwf7C0EmF52/8Ae/c3f3PuUbP9IdZdz/8AAqHeJ/3UX3938dG1/wC7VgPdP7v36Y6RQv8AN9+nu+zeu75Go2NMn8OygohhRvN3fc/36bsb9638FGz5/lb7v9ymbJYWlZWb/wCKqAHu7JEjfLvoR/8Anr/B/wCPU5HZ0+bb/uU25/2V3/3qAGbIrxPmZoUX7r7qHmVN8S/JT03bdvy79336h+zbPml+d/4asCKwdkeWf7/zfcp6Izt8y/8AA91M85v4v4qE8/buX7n8KUAWPmTeu7Z/BTHRki3Lt3/w1XubmWF4l2r/ALSU90imlRlbZ/eoAl3qiO3/AI5UWyW8ZGWJnTd/BTP9crsrfxfLTftM7zpAu5Ldf7lADLyz+zSyz/Kkzt8z1Us9ttburMzv99n/AL9WNVuV2/7f+3UXypap5nybF/vUFjEuVuVT7r7/AODZQ6eS6fLsT/YWmp5kKv8A6r52/dPTPOlhXfKzP/t1ADH82a4RVT90v+zQ/wC+vYol++/9+nwuzq/9/d8tV4blZryWJvkeL7r1ZZbT5127m31Xm8912r8j062dvKfay/epqPs3/wAb0EAkMsLo335f9tqHm2O6r8n+5TEdoYnZvn/vPUSOzvuVWfd91KAC5817VIl/c7vvTUyGH9witLs3f32+/Us0Mv7rdLs/2Ki/5ao21ti/36ACbykg/dP53zbG+b7tMhRvNSJfnlf7z1Xhs4oZ5Z9rb/vt/tVbS53t5nzJ/doLGXO13+b5HT+BKif51dv4KZNcxWcvlfM7S0fcXbt/77oAbDMr/wB6oXuf3sqovyN/HU0PSmb9jv8ALv8AmoAqbN+//epvnbEfZVh/kR/975aqTfIr7f71QUCPs3r/AB/foTci+a3zvUSJv3t/GlOh/wBa7N9/+5QA1E2fMybP7qUyH53+Zt+/72yh5t9xt+5tb7lPd/JT+/8A3aAGbGT7v937lMhhZ03N/epqP8+5lb/ZpzusKb2+/u+4lAEVzMsMqL/3y9V3Rni+ZtkX8T1KifunZl+6tVUf7fa/e2J/FQWS74kTcv8AB/fqK52v827ZvWrFzDF9n2q293qokKpBF5vzv/coAYiM+9lbZ/v185ftw6kz+EvB+lRf626vvN2f3lWvpD5vn+b73/jlfIX7besK/wAQ9C0xd3/Eus96v/vUH1WQR58ZA+epv+BJt/v1Rd5UR/mX56mfbDL97f8AL9yq/wDyydmb/virP3CJC7+Su1V+en/f2f3Fb5tlM3/O6/fpUhiTYqtQWOfb8jbf3X8T1FMkv3W2uj/3KsbNkW7d8n9zbTH+RdssrbH+7sqwCF2TYq7Zv+A0TeU6ozKvnP8A7NRb181Jd3zVLC8s29vvor/K71ADPuLt3f8A2NH3/m+/TXRt7/Kvzf7VOdF2fL8j/wBxG+SoAidF+7uZN/8AAlCf6r5vuI3zUP8AvovmX50+8iU9/kf5P9Vu/j++1ADPJd12/f2/efdT9/7rczbNtO+bynbdsf8A3aiT54ovl+638a/eoAY7s+/dtRf4fl+9U2yJP9V/H96mI/zfxP8AwUrp8r7dtACfuvkb+P8Av0bGTYzLvT+HZTPl+SJt2z+/UVzNs37m+Rvk30ALMiJE6/7VVpvv7Vi/+zqw8OzYu5X/ANtKidFTfuVv9+gCF9u/+Lf/AH6Zsbzd3mt8n+zS/L8m7/gX+1TP4Nv+WoMZA77JX2t8n8VRb/n/ANh2qVH2Suq7dlVJvkf5m+f/AGKyOOQTP87/ANz7lTaO6/6R8vz7d9V3/vff/upUujzMl4vzbHegIy9404fIfZ8rbH/jp0O7zU2/61m+WmzIttKm5vO3feRKd833l+5uoO+I/YyO67vn3fMlRb2eV/4/lp+zekX3tn8VO8lnlRW+R9v3KCxkKb0+Zvk/jp+/fviXciUyaHY77tuz/YffT9/nN/f/ANjbWpY/zldNqs2//wBlpkO751/h/wDQqE2vK+5dm/8A2qYn8e77u75KCx6OybFlVXTfT9n8Plf71MSHe3zfc/io+VPlTzN9BQ/7lwrNIv8Asvt+9TneKb/VffT+B6b+93O23f8A7lOT5N7fLvoLH79/3v33950p0KNDKnm/O9RP8+9fubWp6I21G3fd/j3UGo93Z2+7/F/3xRN99P3G9P4aPOV9m5mf5aYkLfPu3O/3PvUAEPzu8TfIjtsomRXl2rEqf7aUz5XTbt/4HT3Rk+8v8XzUFj0+T/gH8f8AepiP/vOj/wAFDuz/ADNu3yts30IjIqearbHoANnnbKfDuSV4mbY6U5HXe7Kuz5f++qif50+986f36CxqIz/un3fI1O8lYfmWXejf3KZs+bb/AOh/xUO/8K/w/d30AK+1HfcvyU5HWFk3LvT/AGKEf5UXb8/9+jfsiSJl+Rv40oKH712feZ/42+WmJ8m9f4P79PTds3/xvTIX++sv3V+7voANiuvzSs9PdGhifbt+79/dQ/76JG8qNERP4KiTb/uJ/foLHI6u/wAu75f9mn7Gd2/gpyeb5DwM3/A933qid/JlT5W/33oAHfYjr8vztQm35P3Xz0J91mb+JqZ5zbk+9/vv/DWQD9jI7t/F9z56E+TzYt33v40o3797M3/fdMhT/prs+X+CtQBPvfMrI/399Du3mvs3bv77rU3nfM+7b93+CofOZGdt38P3KAH7FRPvNspvypL8u6nP91P7v+xRs+R2+b5/7lAC7FdHZvn+b+CkR2RU/wDHaP3qfNtVP9yj5/vbv+AUAEz/AD7pV3/7jUO+90+b5/vfOtSbG83dFt8rb9+o0mlTeyNs/wBygA3s6v8ALFv3ffT+Knw/J827/vuoYfni+Xd/uUP9/wCVvn/ioAb9/fub56ds/dfwpv8A43o+T7339v8AHQm6b/b+be1BAqPs3srfK3yb6TZvXa3yf7dNf7r7qc/97d956yAPvyp8qvTX/wB3f/t075fvL/E33/71NTckvyt/3xQSARU/i+f+5tp6fOm5f4f43pHeV5/3Tb0/hpu9djru+dvvJQAnzTfx7/m+alTdsRl2/e+Z3p6bUXcu7fTPl2J95/m+agB3k732s3zsv33pvnNDvX5n+b7m6nOipFLtZvvbF31F8z7GXb/8VQBKlsv/AANfnVEod1+f+5/co+dGdm++n9yot/zo33/4/u0APfd5u77+6h/333V+RFpibdj/AO/9xKfv/i/v0AHzPFtVf+AU9Nzpt2/I1MTc7fLFsSmP/Ht+7u+WgB6Oqb/lp0MO/wC989G9k2rt2f3aidP4m+dKAHonyI38a0ffd2Vfv/eodPl+/s/2Hpjvsb/foAf5LJ825fvU6ZF3f7KN9+m79mxmZnT+5Qj7/u/99vWoDt+9U/vt/HQm1H3bm2fxJQnyLtb+Fvuf3qHRUX5vv0FD9i3Oxl3O/wDFvo/1yv8Ae/4B/FR/CnzL8n8FM/uK3yJ/foAJvvI25t6/e2U/fvbczfO9NdG2/wAL72pEfZs+98/3KyAsbPJX5fn3fx1Xmmb7v/fVTXKLDsX5v/iqZvi2/wC9WoDPlh+Xb/33T0dUTaytv/uUOkXlbmlben3k2/do+VNnzNs/hoAfv3xPL9+Jm2bPuUQ+VDvaf5PlqF33/eb91T3RdqMvzp/foLGTPv3/AO1/fp//AKD/AH6Hff8A3X2f7NMTc8X3lTf/AAUAPTcipt+f5flodJdjt/e/g3UJu+6q0/ydi/8ALL/coIB9r/Kzb/l+/uo8n5t21fK/vvTprZkl3Kvz/f8AkqL5X2fN87/eoLCZ/l3KzO+7+OpXdrlNzL871EiKjbmbZ89So6v80S/d/uUEDUf78G3Y/wD6DR83zxL877/v/wB+h9rr8ysm/wDg/wBumIm9tu5v9l6ALCPsVFZVT+7sqLZF95fkT+FHod/4V2u//oNMf+NpVoJHo7Qpv++6f+OUb1dfK/jdvmemO/zvu3b6enlfJ/B81ZAM2fwqzIm750p/73+7/vUyZ9jJtjV03ffenumyXbu/4G9BiPRF8rcrfut336dNMr/8A/uVE/yf/F0zYvm/L86fxbKDId/yz/i+7T97fJ8y/P8AwJTd67P7j0Pt+7/Ht+V/7lBAqbn+XyvnT7rpU/y+b5W1k3/e/wBuondXRGZtn+xTndvsvy/fX+4tBIx0aZnaJtif3HpXRkifarO7fx0nzTMi7vnf59j1MiM7uvm/xfx0AV5vKT+L5/79Qv8AI/mr9z+JP79TTfJFuTd96oX2ou1nXazbGeggH27dy7dn39lVbz9zbzbV+fbVp3idfl2u6tVbUnb7A+1tiffoOaoYEKfcZvn/ANitCFPnf+NP9tqpQuyIn71U+b7laCPs3/ul3u3zbKDmjIu203zIvy7/AOCpt7JKnzKm3729/kqonlQ7PmZP9jbViZPk2/xs39771B0xH/c+Vfk/32/gp2/f/E2xf7lR/wAe7Z86NUj7nV5flSVP4E/jrU0Gum/7sVEKK6uqt86t9yh9rxf3Pl+Wh/KSJ/vb3/uVkUOR9i+Uu3738a03esO/5vvf3KRHbzfK2/P/AHHp7ou1NvyO/wDBQAbN8qMsTf7ifcqb/XMnyrvX/wAcpjo33flfY397+CnpD9zZ/D/HQAQzeS6LLEz/AN6pf+WSbWXf/H/Btpm/7+3a77vlSnzQ/JtZfu/wbq1AZ538Kt8/8SVND8ieV5vz1Cm10dl+RFb771YhSLfu3f7rutAFd5vOX5l3pu3rvp8yLM7xOrJ833KJv31wzfwK3zUb/wCFn37/ALv+1WRJI6L83m/P/ddFqRHbyk/vt8n3aYiMipu272b7n92jYqN82533fwVqBYhfYjt9xFb5ti17R+x5f/2b8erdvN2JPa+Uyf8AA68VTc/8TJ/H89ei/s/ak2j/ABm8NSyrv82V0/8AHKzkeTmtL22EqRP0lmmV55f977lXdNud+yLcvzfJVW8T978q797fNTrOHY7yr9xW2bK5j8Bq6MvP8jOq068hbZFtX53ps215fm+//sVLDt8rfu+dKswH+dviRf41+8/96nb9kv3diU1H+RF27KIfnd/977lBA7/lqjLU0P3n/uVDs+b5fuJT4fkR22Mj1QAk2yXbt+9956l37H3bt/zf3aiSH7lSp8ny7d6UATQuzy/d2f7dOf8AjbbTUTY+5fuUJ86uv8G6gCVEZ0X+P+On+d5MX3fndqhRG2I235E/gq2js6xbV+epAe/z7Nv8S0J8n8VEL7G3NtT5qc8LbtyrvR/7lBI1P9ft/gerDpslRf8A2Wq8MOx9zN9xqsecz7P7/wDcoAH2Q7PKZX+b5vmq1N8n8Pz/AMTvVJIf3/8Ac3Nv+etN/wDSf7u9aoBk3zxRL/tfx0xPNhZ9u3Y7fM9D7kapv4Uf7m2gAvIWeLdF96nQ7Xf+Hf8A3Km3/Lu2ffX7lMfakqf+z0EDN7JvVf8AvtKfC7ebt3b0p77ftDr9x6HTfKm1l3q1AEqJKm/5tnzUIjvsVvkej7kvzsz0xH3/ADfc3tQBNC+x33bnqXYu75l/4HTIf/2amT522tE1AEMyL/8AE/7FP87ZspmxU+81PRFRXaL53rSJA/ev/A3pjzbN6MvyUx929G2/xVe8lZqn7QEOxfk/3qm+4/3t/wDv0z7MqU/5vk+XftpgQu/nL83yOv8ABVhHV027lpv3H3bfvU50XZ8q/wDj1agEP3HVl/jp+zf8tGxtv3qEd3Vv760ARJum+Vm2On9ypU3Q/wAS7KYm3c+75HodNjJ/7JQAP8jovy1Nsb5/7lMdFT5m/vU/7/y/wUAc/vb/AGUf+/TPOZ13bqJoYvtCMrN5tDor7ItqwxbqskH+dPmofa7p5TfJUVzefY2i3fPvf7lOeaK2b5mX5v4N1BQbNjblX53/AI6H3PvV6ie8i2O3m/J/C9MS5+0xOyts/jqALGz59qq1DvsT/bqK2T7TcbvNX/fp6Q/Nt835P96gA+5/qvkT+/TNm9vvfdom8qFP4qid/nTbuqwHbP3TszLs3/cprv8AKm1tm9qJk3xOu3Ym6od+zYu2oAs7IEZN3z7fuvVbfEm/bRM+xPmb53qZEi8hNyt97fQAxHZHfdFs/u0zzt/zKrfJ87U/zm3fL/33Ve52w2X+tk3s33HqyyJ4V1KWJmbYn31T+9TLyZXV9n393yvQnzsiq/3f9mornc6uqqv3v46ACbzbmVPl3/LTN7fPFuXelW5vKhVFX7/+9VG2tvsbTfNv3/36AJkf/R3Vlb7vyvVRJpftCbV2Q7fmd/4qtzfOvy1Dv3/I3z7P4EoAERXi2q396monkxf7n/j1OvLnyUi27d+75tlN+/K+77tADnfybdP43b+ChJvJ+bau+orna86Kv3Fo/cbfNZm/4A1ADLZGd3Zvn+b5Udqb9vaZ3VYvu07ZvR5Pm8r7i1XtoW3Pu+5/CiUAEz/vf9t6aj70+VWRKdsX7Q7M3/AKq3KS+RFtn2Pu30FleZ2mdGaLY6N8r1L53ybm3PQ/yRP/AH6iSb7Ts+8m2gCX/ll8v/jlReczy+V8vyfeeqLzS+a7M2yL+4lW0m+SXc2z/b/u0APR/wB66fNv+/VSZGmbbF/e+amWf35ZVl87++n9ypkSgoh2RfOyy7NjUSOttBtX77N8zvUW/fK8Sr916l3+Sv3aAGvD8m5drvv/ALtV33J/rZdm/wCfZTvO3797fJUUzxfxbvn+eoAlSbfvb7iVXmffcIrfcp8Pzv8A36JtvyN/HVgM/wCPb96u50/uVVSFUuJZdrf31SrXzO3zNv8A9hKiufn/APiKgsNm/wDeMvz/ANyonfyU83bv2fx065h3r5S7kqq8y+Qi7vnZqsB1s8rttb5/m/gr4Q/al8Qtrfxz8RrEyulqsVvsda+7YZlhZFib5FV3Z6/NrxnqsWseOvFGoytvll1GVN7/AOz8m+g/Q+FaEZ1pVf5TnLlGm3/e2f3Hao0RUR//AEB6c7t5qfK39z56hf8AfS/vV2bfvO/8VB+sBsWb5du9F/gSmf6lXXcr+b/G61NvlR08ran+4v36hR2SXcq/J9z56Cibzl+6zfd+fZTPmR9zKyRL/wB8JUU3yfMu35F+anfwS7d2z+GgBro38PyPu+/Uruu/bt3p/fpibYVRvKZ03bGR2psKeTui/g+/soAdsbf8y/Ov3Udfv1HDtf8A2KR32N8u53b5NlH8O1n+993/AHaAGb/v/wAG37+yn/c2fumd3+6+6hP3K7mb5N333Wj76bl+f/fqAJfm3ysv3Gb7n92ok+8+5vv/AHKJvnZ9v8P3af8Aw/uvnf8AuUAN2f3l+Sk+bdtZWpmxUt/mkZHoT5G2/wAH8NAD/uJK38f/AKDTN6/P/wCz/wAVPd9/3mprpvifduT/AG/7lADX3Iqfe/36rTIyM+5vvfwVKj/8Dl+43+7Q7r86s371fnWgCl5LfIzNsR2qF0ZH27v92rD+Um9m3PtqJ9sOz71BjIj++/zO1Ru/+kbdvyf71Pmdnb72/d/AlRIjIrrtVNtZHHIhd2+f+4rUaa6peI25d/8At010V2fb9/8A8cplttSVNyt96g5oy986Xfs+791m+ah9u51++/8Acqv822LcrfN/Hvo2N8i+Z99vv0HqwJE2un3W2f7DUru0yIvltvX+Omu7Jv8A7jf7NG9U/i+f/doNg+4sqt9+nO+z96vyf7H8DpQ7/K6s2/8AuvRs8lN3yu7rsZK1LH/f+Z/733Hp6Iv/AH1Qlyqb5F+d938dM85X3/Ls2fwUAP8A40+Vd+37lM3y+Vu2/wAf96jeqSpt/wC+91PRIn3szNsWg1CHcjfdbf8AfqXezxbVX+L56i3r97d8+6mfLsdd3yf7FBZKm7Y+3+JqkhRf++KhR9/yr8n+3t+9Uu9vvfK6J/tUAN8n+8v/AABKR/v/AC7vvU/5U+b++vyon8NG/wDi/vfP89LmNRiIvz7l2fN8qJT3T90srN/sfO1Kn3U3fP8A7b0juqfuk/fJ9/56ZY9E+5/A7t/epjuySuqt/wB9/co+VP8All/vUxE86L7v+89AE3y/Oy/wN9yq802//llv/gX5ql2N8m2L7n8aUbN7vu+/t+V91BYfLbLtX5Ef+/Rs37/l/wBvZ/HQm10dZfvp/tUz7jp97f8Aw/7lAAiMjIy7Xfd99Gp//LL938/zffpn332LVjydkXzff3fLsX71BRF8zs6r/BTX3f6pVZP9jbTn3bn+b50/god/+/VADETZv+670996b2b512/LsoRNiblZtjL/AN9U+Ha8Sf31/v8A3KAGQor/AHf++KZs/h3Lvb73+xQm53T5V+dvl+Wj5vn+Xe9BZYR1ff8ALv2fd2VE9s2x2/gqVHV9jNtT+DZUSTfI67tiN/GlAD3dUXb8r1Dvb5PmX/gFPTaj7WZXT+/Rv8n+6m/+NKABEbZuprpsV1/j/uU50WG3/wBary/+g0zZ/E33N3zUATPCqKny/J/fod9/yt9xX3q/92mQv/dbZtR/npiJuT/gX/fCUAPeF03/ANz++lL/AAfK2z+9vp3nL5D7P++6hhTY+7d8/wDt0APmeJ/7r/LTfm2pub7/APBTkh+T5VVN+75/7lCQ7H/etsdfu0AM3/un3fff+CjYz7/9j7u+j5n+9t/36Hfe7/K2xKAHvu2v82zZs3J/fpn+pV/mben3qET7jfL/ALdP/v7vv0EDH+R/vK6NQn3drfc/v0/Yu3/VbN//AI9TNnnN9356AGv8jJ/Gn8NOT53Rm27P76U1/kf5vv8A99G+5Q83nSuy7UT+5WRI/wA5kiRV+/8AxUxH2bG3fOrfx0b23P8Axv8A7dCOzu6qqo7r/HQAPuRHZvkf/wBCpyTNv+9v3LTU+R/u/c/8dpJtronlL/FQAvyf63/vlKdDD99fl37flpqff/i/+Lp2zfsb5t/+xQA/5kd/lXe33kR6r72+f5mf5vufwUJ/rdy/fX+Cn/x7flhf+49BAx/7u3Z81P37P71Lvbe/zMifxVH/AHPm/wB1KCw85vk2qvzNT9/3/wCB938H3KPubG2r/uf3qH27nWL5HX73+1QA7YqPu8z/AIHUXzIzu/8AwF6bv3rUuxv/ALCgAT+P91voR28ravyf3qY/zs7fx0JNvX+4+75U21qA9HXbt/2qc+1F+Vfk3fxrR/F9356mRGfft+T/AH6AId67f/QaN6/ebdT3TZs+8i/7dEMypFtZfnZv7tZAHypFt3bPm+amzOv8L/J/sUmyNIvu/PTX37UrUoe8zbUVV+SnOmz5trJRs/dfe+/T3mbeny74v43oAh875UVdz1Pvi3o21oajdIvu/L8v3dlEO7c+1fn+/soAk2bN7M+xHb7/APepP3SJ8v752+981MT52fdt2bqaj/fZVVPm+V/46AHfKjou7e/9ymP8++Jdr/N9+hNzqi/3H+4lE37l9v3E+9QAsyfNtVWSpXTydi7o03/x/wAdRbGmiSX+BW+5/ep371/3vzJ/v0ACbkVNzfxVLDu3/Lt2fxb1qu7tD95fno3s77v++tlAD9nko+3+983+3T9ip91vk3UeT8rM38X8D0xP7rbkTd9/bQAeS38MrPT/ACW3bvv/AN75tlD/AOtTymbf9xdlOeFUbd9z/fagBXhZ1f5W2f71MdPl/dsuzb9ynOnzfulldGqu+6gkfsZ9i7l2fxOlPRJdz+ay7/7j0fM8u5lXft+WmJ8/zMuz5f8AeoAfsb+9v+b5X/jpdmyX7vyf7tJ9xXi8r733d7Uz5nVP+WKf7dBAfKjfL99W+XfR/rm3NuR/4afDth3/AMcqfdfb8lL/AB/LErp/ttWRAkKb5dzStvpyJFCu6LclRTbptn/fFOm3w7FX7it/BQZD02+UjMq7/wCKq7/wfe/ubEano6+Vt++m6pJnV0/21f7m2ggX5odkS/Oj0b/JZ/m37vuptoT77/d3r/tfcoR/s29Wb96/3fl+6takk+//AEj7v3qh+/E8X3Pm+Z//AGeh02Orf8tUpyfJ/tu33UesiCLyfk3M3z/wun8dQuip8zbd/wDC/wDHViZF+RllV0/h+X7j1Vd967f++XetSCHZs2bv71V9YRU055djfO+ze7VbdPJb+Hev9ys3xDNvtYo/m3/xb6yOarIzLZ127W+5u/4HWrD5Uzvt+d1+69ZVmjfd2r8/3a0k2703Ls20HNEvJseL5vnVKsJt+dtrfP8A3P4KqfLsdv7zfx/3auo+/wCVfkT+Gg7IjURf+Wqs6J/Hu+5TpnX5Pl3v/cqJHZG3K33fvb6e7yv5qqzb9y/fWg0GPtdk3ff/AIv9qnwpvl8pfuU5JlT/AFu5/wC9/t01PN2fuv3Kbt/+7QUG/wDdbX+//C70yH59iq3+9T/l83b5X3G/vUxNkNw/71fvfNvoAlT/AGf4f79PTdN8zL9z+5TH2psba2zfv/3qf8sMv/TXburUCWF22urKv3vmoRNn3W/i37/4Kb+9+0fN99/n3075ki3bv97/AH6UQJkhXZu3b97fL/s0653I+7Z8m7+CoPtPy/dZ1f8Av0x92518rZs/gpkk32n76+U29v4KRN3z/dR0+6/8dRQuu1G2r9779WHeLc6r/e+//tUAHnMm/du/2Upm9n2fMux1+bfTtjoiU35k3xMq7N3393yUAWIf9bu81fu/L/crqPh7ftZ/EHwlLE2zbqMW7fXLwosMCbZ9ibv41q7YXLWGrafefce1vopd/wDwOs5HLio81CZ+tbp5zRMrfI67131YREeJNv8A45UOlP8AbNB0qfb/AK21T/0Cpk+T5fmTd/BWXKfzziP4jD5d77vv1Y8lUTcq/JUKI00/3vutVhEZ5drN/t0zkG713f7dCIyS0zZ823bvlqb5dzt/eagB0PyM7N99/wCChHVFdGXY7N/eqJId/wB3dsqX5Zn/ALmyggHRodi7vkenvt37fl3pUL7Zm+X50Wnu7PKjN996AJd7J977n9xKsO+/f8vyKtVX+ddrff3fcqw7rtT+5/coAl3/ALrbuWmQ7k+ZW2fN/BRC6/P/ALK0/Zs2fNvegC2m14nX/ap0L798W756iSb7n9/+Kn+Svm+b/H/DQA6Hb86tKqf3P9qhHb51b53/ANiiGH78v8dP2fN/v0Eku9UaJv4Haj5vPlZfv1MjsnlJLtei22pPKv8AwOgB0P30b+9Uz/PE+379Qwvv3qzfPViFNkTqv/fb0EBDNsii3f8Aj9Pm2vsoT9y/3tn+xRNMu35fv7v46AHfxJ/u/NvpuzfKjK3z09Nqf7/8WynI6/fqwDZvZNzU90ZJXX5tm2mIm/512/J/BT5k+VN2756AD/lkm379WPl+Rd2//b3VEiRPFtZfu/x7vvUzf5LfLQBad1SJ933KWFP3W3+PdTH/ANJi+Vd70zzmSD/b/ioIJnhX5GXdvp0L/wB379Nhf7/9x6EfY/8AsUAWN+//AL6ofci/7G+j+/tpiTN/dX5KAJUm3pt/u0Im9PlpsPyfe+5Qnyb2+5ub+9WoDk2/7j7v46fTH27f7j02F9j/ADNQAO6vsZvv7qd8216e6ffof+9VgDtuT7m//beiGb91u3UxH+batPT5N9QSYVt9mR3V2Z5Upk1/sb5V+8392nu6pvbb8/8AE9QpMvnp/tvVgcLrz3154oSzZmS3+4rp/C1dLDbM8UvnrsvYvkZ/79MvPD0UN+uprL53zfxt8lWHRr+Xz1/cp/FveoKIoU++tzLs2/wUXM32CKaVf49ibEq3cpFNs2t5yJ/camQw75d0qr5S/d30AUtNRk8qWX7i/wACVoTf61Nvzp/F/sVLv877v3KlSbzp/KX+P71AETw/abfb8yJu+/tp7ps/76qHezv8/wBzd9xKmeZUR9qtsWrAhmdkZP8Aepv3JdzbUd6hd/OlRV+T5t6/7dTbF+dmZfN3f98UARTPH9qRW+/UvzQo6r88St8r0zeryvuVd/8ADT/Oi+dd3/AKgCpePvR9sux/4tlUnmZJYoGZnrQmSCF3aVZH3fwPVGwT5JWbc/8AcT+7QWTOjIrtL8j7vlpm9UVHaqSXi36Sru/79fw1L9mbait/D92gCV33yuzL9+ooYUSBF3b6bsZJXf8Ag/26YlzLcv8AKqp/sUAWH2vEjf7VQwp9muJf77NvpqXLb3/dL8jU6H597Sr8n8OyrAitniRPN3K/m/xvT0mkRXXyvnpjv5KIqr8lM8lpm835tn9ygCbYyIzfK7/3KieHzv8AgVIibE/eS72/v0u+fzZdzfJ/D/u0AQzPvd1ibfs+6lV7l28qV6sbNkX3aitkb7Pub53Zv46ABN2yL+5/t0yb5ERty71b5f8AZSnzTMkT7Vpnks7I0vyJQWMd/OXbEv8AwN6iRPlfdtRN33KfeTbLpIlX5P43ohRXl/3vu/7VAFSZIt7/AHt+6h/K8p/3TP8AL8v+3T/JW5uGbzdmxqfNN5zvtZURf46AOWtrC8h1RPm2Iz79iVvIjJ97599WPJ/iZt71UdIt3yszytQAWyKjp/d/v1X+WZn2r8m7+OrfzO33dkX+3UMybJXX5dn8Oygoi2RQqkS/fqvs86V/NVd6/wAFWJvnlTZ/D/HTE+/QBFD88T/7f8f9yq7o32iVm+5/sVb2L5W2L+98z0zyfm81W+T++lADfO2bNsTbNtQum/5m/v0TOzyvu+dP9iq7v/o+7y6gsfv87f8AvVTZ/BVR0850Zl+Rf9qpfJa5i/dbYfl++9N8lIWTc1WBn+J9Si0Twr4i1NolSKzs5XVP+AV+ZSOr2rzs2+W4la4Z/wDefdX6AftIaw2j/AzxQ0XySz7LeJ/7+6vz/RPJRF/5aquyg/VeEKX7uUhiPJ5rxK3zt867KiTdM+5mWH/Y21Lcursm5dj/AOxUW9X3+aux/wC+/wA++g/Rhzp8u3d/u1E7pv27W+T+CmO67VX/AGvkel/3fub/AOD79BQ5E2L+8+Td97fR/rovvfc/gT79GyJN/m/Oi/d30y2/g2/w/degBs262dFX78vyfJ/dp0L+S7/N/wCO1Xm8qZU27t6tVjYyI+7/AFv9ygsb/E8sW5E/9Dpj/O+3bs/vUP8AI33vnX7tN3tMm1WVEb7qUEDEfYz7dyTU5/49rK/91/4KanyO+359tSpu2on3P9igB7zSo6bvkT+F6Hh+V2Zm2ff+Sj96i/Ky/N95Hqvs+b/Zdv71ADn3OyKv3N3zU9vn+9tR/wC4lHnN+9ZfnRf79M2fP/FD/HUANfeibV/1Sfed2od2dfl+REbY2yh/k3+avyN/c/gpn8CRLu/vtvoAHf5dyqqPTEhV5X2tsfb/ABrUzp88W35Jf46h87fvZYt7r956CSKZ2dn3L/wNKim3fIvy7/8Ax+rD/Oyf3ahT7+3+CgzkV/4/3X3P92on+87fLs21Lv8A3W3++336im+8/wAzPvX7lZHHVKT7Xlfdu3/fqF93mo27/gf92rM339srbP739+qj7dzt9+g4/tHUb/OtYm/gf+Oh9vybmV02/wDjtQ2e77Bbr8vyb9++pfmR9zLvd/vP/doPVp/CKkywt95nT/b+5Qm1ERV+T/bf+9RsZ97N8n/s9HzfJKyfc+9srU3DYv8AEmxP9imf7yy71T79P+/vVfubt6JTkRn/ANV/4/QVEE3bf7+9aH+fzWVtn3PkehNsP3Wb/fohdkVGb5/m/joLiSJMr/di2fN8tO+b528r5G/8codIt7/32+T71Qom+f8Av/7lBcSZ3b52ban910WhEXb/AKr5/wCF91Qu/wC//wBuno6p93c+z+OgoNnzfKuz+8lSff8Al/gpd7b9/wD7LTZvuv8Axo/9ygsEfYu3+9/HUqbdqMy732/3qroi7/u/J/DUuze+7dsRqDUm2NMsqt9+oXhV23bl/ubKfs+V938X8dHnKjp8rfK1ZARb22bm/vVKn3/n3I7r9xKbsZF3L/qv9unIm9UXd9352/2K1LH3KbERlVn/ANz+Ch4VRfmn3u6/K7rULvsuE8pvkdfmp7/Psbbs/vf7VAESfef5vu/eR6cibN/zb0X5m/26bDtR3Zv7vyo9SvCu3/Wqn/AfvUFhsVF+ZvvUb2eVmWXZ8uxneldP9F/dS7Ed/wCP+Ff79J9xnX76fwvQA/fsTbL/AA/x/wAdQv8AOm7/AL5p8z/6Q7bvn/3aN/zO25d6f7P36Ch/31Td99F+/Tv3Tp97Z/sU37Sz/N82/wD2KZ/cZdyOv3tlAA/yf7D/AMNMd2ejyftMu5Nz7v4Ep7ov8TfJ/ClAB8rq/wAu9F/v/wB6hIfOR9v96mI+9v3Tb/8Afp7v8zs3z7P4KCx6IqM/3d7/AMFEyRPE/wAzf7lK+359/wAn+4lRom/5fM+f79ABsZ13bl+RqYiec7/e/v70oh3O7pt3vSumxdy7ni/i+b+KgCWZF2OzfO7/AHUqGbdv+Vl+b+BP4aeiL5v3vOd/vJ/BQ7sjvuVdlAEXmN5W3a1Cb0+bd93+Opdm9nXdsSmI/wBxlZt9AE0PyN+9+5TH+f5V2u7/AHf9ymI/3G27/wC9QnlPvZtu+gB+xk+XatM2ff3ff/2Kld98W3ds2fe+X79IiJ9n8xWVNy/ceggj+4yfLv3090bbt/gRf71Md127dzf7j0Ij+a7bVfd92sgB3aaJ23Nv/wDQamtk+V32/Jt+X/beod7f7nzbN6LQm37Qm1mf/coAa/8Ad/1Kbvm30bGf/pt833Kd5Kx/8td9RInyP/BQSP8AufOyqnzffSnOizQfM2xm+f8A3qi+4iK1P+/sVvuN93YtADH3bE+b/gdPmRt+75dn99KZ99Hfc33vmSl3rs/ihT/0GggkTcn3fv8A8NRPteL5pfn/AIXo+4ybfuUzZsXaq/7tAFje2xJWX5P9iokT7/3tn8W+n2z/ALrbLuRP79Lvb59u50oATZ5LJ8v/AAOjZ50vy/cZvv050b+L77/dpuzYvzbt7t/BQAx/uovledsah0/cfKvyf7FKjtDKm5W/2UpfOZJXbb+63fcoLGu7Iqf+yUPtf5tzb6Yjr8+/7n3Ke8yuqfL86/xo1ADf95f+B077+/d/4/TE/j2rsT/YqZ9jpu8pqAHf65kX+D7iv/dod2h3ru3ojbKHm+4rReSn8SbfvU1JvJif+4zVqA75vvbv++6ETez7tyOtNd1fftZtjtR99nb+OgCx5y+btWLej1Ds3p8y7Nn9ynunzJ83yfcoRNibt2xH/goAZvVNi7d6bqPmf5Wb5Gb+OnvN/F8u/wDuU93+/wDL8i/d/wBigoZ9mZPK+T/gaN9+nzPsl2xbd/8A4/TEf+JkZE2/L81N375Xb77/AN+gBH++jbfu0bN+xvuUrzM6fMtIj/fZfkf+5QAP+5V1/j/v035dm5l+Rm+VHpj/AN3dvT/dqX7/AMzNs3/wbayAfs3yp5Tb/wDYp/3E2srO/wDD/s0x9qIiqyvLu376ZvlRvu/P/sVqA9NyfNt+fd8yP/FQn3HTd8n99Ki37Nm35P8AbqVHZ4nZWbfQAJ8+xWZf9lEp/nKi/wDLXf8A7FCTS7UVl/2N9MT/AFrsv3F/goAlRGfftk8l6id4oUTbL8+779PT5F3fff8AhT/2SnP995ZW3/LQSV33eVu3M+3/AGqe7ttSX+P/AG6JkVJU2+U7/wDoNWPJZ9m7amygCu6fJ/t/f+Sno6fOyrsT+LfTkhb5f3v8XzfL96mptdH3N/FQAx0+zJu8pv8Avqnuiuvmxbn2fPsof/a/1TfwbqZv/dOu3591BAImzzfNZk/3KZ8v3ZYm2f7FPfzUb5VXY39ymec6J5TNsRf7n36yIHpt2/db/f3U/wA7Zavt3fd+/UL7U2blb5v9qnzJKj/LE3z/AHaDIfCkuyX7u/b9xGohf5UVvk2f36bv2K/mqv8A3zUjuqN8339vzUEBM6/w/wDfe2hNzom2X53/APHaa7+dFtVV2K33KYnm7Jv3Xz/w0Eh80KfNL8+6pXff80u7ZT7bcjOsu15dvzP9+j5vNRty/wC1WpBFNt+7u+R/7lV33bPmqw6bPusrv/sVD9m3+bQQQO7PL5u1dn3Kyde2wz7d3nf3nrWTa8X3W2bqwdY/4/Nv/s1ZHHUl7oy2dn2LtrT/AIU/v7tnz1np9/du+RK0LZN7Iy/xf+OUGNIto/yJ5TfP/Em37tSoivFL97/Z+Wjfsf5vuf7FCfJE67mR/v0HZEHRvK+Zdif71D3K7U/uf3PuVK82xIvl+dvu72qJ0ZHRmb5N33/71BoFynyf7G/7iU+Z283clM+5v2s29f7n3KET5v8AWtvoKHo/8LbfvfKiNTvJd5XZtqf7FRO6or7W+7/B/t0xEbciyuron399BJbffu2tu+Rd60b/ALTv3L89CJE8rsu75f4N33al37omb5odn9+goa/zxIqqyPu/vUfNCr/u/Odv/Hac+1E3L9/d/wADp8ybF+Zm37/l2VqBHN5rtu2xeV9/fS71mf5mleVqPmf+Hzn3fxtTd8uz5WX/AHHoAIX/ANI/i/2U2VY2M7oy7U3ts/v0yZ/Ji+Vldv4v79P2bN/lsszsv+tSgkhm8xGf5f3UTfM9PSFXlRWlVN7fNvamTbYdnzb0/wBj+Kn/ALp2dfvxbleLfQBYtvk/dM38Xy/LUtz8lq/7ren+9TUdvNdfm3/xbKZNM01nKq7vO27Vf+9WRhiP4LP1l+HWq/2r8OfDU6sr/wCipW7saaVH/jT+B/4K81/Zpv11X4E+FJfvvFFs3/3q9Khm8md9v30anI/njFe7XnEam5J3bd9yrEL7/wB7/HTH+SV5W/i/uUfKnzMu9933N1ZnECfff5qej7960TJsRPu/8DamJu3M391aAJU2vAjfxpT7b/SfmZlR/wDYqLzl2JtX7/8A47Todvz/AHt6UEAkPz/I3z7qe7q+zd/C3y1Ls/2/vt9+q8zsn3vubv7tAFtPnT7vzvR9xfnXelDuybNy/wDA3pm9nb5f71AE3zJKm3c9WHTZLuZfnqGbb5Tqv96non7r5m3ujfx0AS/O6bv9r5aIX85ttEM293X+NWoRP37/ADff/wDHKALcMOxXZWoSb59rfc31FZzLvTay7KlmRXl+9sl3fx/x1JJLcwypLFtWpvlR/wB6uzf956Hmbyk3t9xvuJTPlm+63/AKAHzWypsaJvk/2Kls0aZX2t93+N6rzfPKq7WSrEP+t2s33P79UA9Pk+WVt9OdIvvL/F91Kb5K/wDAqY/7ne277lBA932b5d2+pYXV0+b79ZU2txI21v8AvirtteLc/vd1AF2H7j/NS3KMkSMv8FQw7f4W+838dWHdfK27qsAd2S3Td87tTPl27f46m++iLu+T/bpn7ran3nRKAJXf7Gife2bvuJQ/lI+3/a/vUPtuYNrK3yt/eohRZmfcu/Y1AFiFFT5lpsMO/wA1tv8AFToYdiPt/ipqJ5L/AOxQQWIdzyv93ZTvmTf/AHKiRPmfbT4f3KOrNvrUBybod7UOm+JNrfx01/7ytTkfY77fv/7dAAib/ORvv01Nv3dv3XqXf5P3l+/TIdrru/76oANny7lamwozptbajU52+Xdt+Td/BQnz/dWgASFk+bd/3xRs++33P9yiF5Ud1Zd6U9Nz793/AAGgDnJpp9qL8qbPnpsM2+V2ZdlMfzd33v8AgFMR1+RVib7333oJGvMu9IlXYiy0b1uWlX5kf/Y/ip32PZdPtVf99/uU95vJl2r87/7tWAxLb5n27UT+5T0dXT5/nTds2bai2Svsb7j7qcv8f+9/BQBMm52b+B/7lVJvN81KsWzqm9v9qjeu7czf7uz+KgoJtttFuZvvN/BUTvL5v3fvUybzZmT5fkepZoWT738FAEX73z9q/P8A79PdPnfcm+iabfFuX+9/BVF086683cyIv8G6oAsJNFsddvz014Vmb/Rvn/36i2ec77v73y0k0LQozNL9/wDgRqAG3jsl5FErb9q/Mn9yjf8AP83zv/DRbW2xXl++/wDFTk2zROy/PF/foLK/2NdrrEuz/cof7kSqzPL/AA09Hg3O330pjzbPmX53/hoAqu/714tzPsan+cqN5S0ifIztt3+b8++iHcmxpVoAeky7nVtuyokT/Z+792q6XMs0sq+Vs+b77r/BUu/968S/P/G1AD3T90jS/fp38H8SI9RPN82zbvpiTbPvN8lWAJNE7u0Uu90+TZTX3Pv/ALn8VQw+RCksu3Ym7fT32zPuVf8Ax6gB/wAqRP8AK1MfbDbozS/O/wDAlCO8zb937rdTLx181F2/PQBFN/x77t3/AADbUV55qeV956sTIsMSf3FpibXX5fuN8/8Au0FleZ9ku1fv/wAVELskqP8A36E+dnZm+78lM3qkTsy79jfK9ADX3JK8X8G779D7YXdd0fz/AMFSvDv+b+P79VJoUmlSXb92gB7p/cX/AIHUPkx7t1Pf55f/AGSmo/nO7K3ybv46ACb54nXczvVdIfkRVb+L5qdDumglVVbc/wDHTXf97tZvkoKIZv8Aj4dv40p6fJ+9ZvlRaN6/JFF992+Z3pkzy/IqtvTd82+gCK2eWbe33KZeOqfLuoR2mil2t5KK1Ez/ALj72+gASH5EX7i7fmqveImxIom3zN/47RM8rpt+WGL++9NTyt7xQf8AAnegshRGS1dZf9b/ABUvywxMzL8/+3TkTY6K23f/ABfNT3+eVPu7Gbe1AHgn7ZmsNpvwv0fT5dqf2jfI+z/ZWvi/f+9dVXf8336+nv27dV+0+KvC+kK3yWsD3Eqf+gf+h18v/ad67m+T/b20H7hw5S5MJEhfb867fvt8yU3Yu7duV/m/4BtpzzbE+b+9/B/BUD/8fDr9xv4t9B9aI77G3bf3TfdT+5QiN8n7pX2L996bvleJ9vybf43pyJLt83ds3feT+B6ABH3xf3/m++9CO38G35G2b3/ioeber7f7336Eddqbm3yrQBFs8n+H5N3y0992/a339tORInuPmaTeq/Lsb5Kif5Ipd26FP7iVBYOjb/7n8e/+/THTeu2L79PSHfs+Xfb/APoFDpsbd5Tf8AarIItm9/NXb/uJRvWFnWX5HT/Zo2fLtl+RPv7Iads2Oq7djt8676gCL5nZP3v3vu/71WPJ2RfxJ83zJRvXY/7ryd3yK7/f/wB+ovOX/nq3/wAVQA50Z3RvKb5G376bM/7p23fPu+ZKl2b03RRNv/i+aj5Ydjbt7o38dADIZtm9tzJF9zYlRfvU+b5n3/e+WpX+Rn+VZt33vmpuxkiTarf7jtQAx9uz5vv7qZvb978v/fH8VNf999376/O3+zTvmdNn9xaCSL5Xfdu3vTJkbZt+VE3/AH3p+9Xfb/G/yUTIrxbV/wCWTfMm6gzkV38v5/7235aru/8Ac+//ALdWNi+a+2Jdn9+opn/g2t/v1kc1Qozbnl3bvufx1VdP4tzb91aFz93bu/74qlMnz/L9xv4KDzZGvo9z/oT/AC7/AJvlSrDuu59zM+6s3RE3/LWnviTev+1QerSl7o5Nu/7zUb97baZs/wBav/oFPR/9H+63zf3FrU6h7/61GX5Pl+/TE+Rv3Tf8DdqPuNLt+5/vUzYyKny7HoAsukroi7V8rd/epyJ5KOsu19n/AI5UULt95trp/t0m+RE37VT/AG3/AIqDUsv5UK/Mu99vy0xEf5NrfxUb9/8ABs2fdpjv+9/4D82ysix7o3zsyr97/gdG9fkZX/4BtoTdNK7bdiKv8dCfOu3+Bf8Ax+tSiXf8zrF87t97fRDD5Lptl3/7H996VE+dG/vP83+xTPJVPl/j/h2UAP2bIndl3ujfNTJkgfZ5W5P7z/wUb2RPvNv/AIqE/vN86ff/AN+six0PyKiq2x6ek0DsjfNvT+Oq/wAn8Ktv/wBt6eiIi/Mv/j1amo533/umb5G/8dpu/Y39/wD2KE2uj/Kzv/Dso+VPm3bP4N9ABsV13Lu2fxPTvmT7v+q/hpqOzttb5EX+BKd+93/L9z/begsakLeU7bt7/wB+iFGR02r8/wDDsqV385U2t93/AIBvpm9Yfu/O/wBygA37/m279rb/AJ/4qJn/ANrej/wfwU1/kR2+/u/joT9zE/3qCw85vus3+3TkfY+7asKf7f8AHQnz/wC/u+5T0hXyHb5aChjvsVF3fJ/cSj5kb+5/t035U+Zd33ad99N21vl/joAfvbY+1v3v9/bTEdn+79/d/HQ+75Pl/wBuh5ldPvfNQBMj/wB750X+5TPlR/k++vz/AHaanz72b5/7tOdN6pK3z7f4KAGI7Iu1V+d/vU/fF92L/wBBofc6/e+T+JKZDtT7zbN/8b0ADw/9Nfk3ff8A9uh03/KzM8u7+Onoiozr5v8AB99KZ83yLt3/AN35qAH7GhX5Vb7v8f8ADTH3btyKr7P/AEOmo7f7/wD7LUqTb1f918if3P46AGb/AJ23fvt/z/JTUf7n9z+4n8FSvM0zuyqqPRbbXT7y72/2aAGI7fdi/j/gSm79mxmX5/4qP3W35tyOjfco/wBTv3fPsagB0zr5vyRfI33KNi79qtvf+5Q8zO+5mk+SiFFfzVVdjffWgBXf5HX+OhH3v/qmpjpv3t9xKlfc8qL/AAfwpQBE+5P9hG/v0P8APFt3fOn8e7ZRsWaX5VbZQ/yb9zK6f7lZEjnf7/8At/dpv8UreV8lMfcjfeX5fupT0T5v/QfmoAZsaH+D5P8AdodFhd/mZ327lofc6v8AwJ/Fvo3/ACp8rP8A3XoAc6NvSJnZPm+5Td/7112/98Urv8/+q+d2/vU5HZ2/dRbNv+1QQM2fuv8AVbPm+/RvV/4WdE/ufw09/kl2N8+7+5Rs2Mn8f96gCFPnRN377+9vqTf823/x+h9r7JWXY+7/AL7pz7trqsSoj/8AfdADN+/5mbYn+3Qjyo25m+WjYqK+77/8NCJsZ1Vld/79AAnzq+1vl3fc/jeotjbH3bvvVLs8nZ82z+86U35vm+b53/jegBzps2fMqO/3XpiIs0W5fkehEbft2/Iv3N609Jmdf4U/3KCw+V0+bclD/ufu/camf7zfP/6FT/ubNzVqA95vO+Xb8lO3vCu3+DdTZnb/AHG/uU5H/eptb7/3qyAJki2Pu3O6t8tPeZodm1t//AaY8y7Xi3fPR+9RPm+/u/u0ACIqfM3+t/iSjZE7fLud/wCN3prv99fuOrff/v0ed9zcvyVqA7Yz/eb5N33/AO7RNMqfdX7n/fFL8yRbty/K33Kd9932r/wN6AInmb5F2r8jb6Tf99W/77ps235NrNv/AInqXZ8qL/dbYtBXMNSFt6N/AvzfPTn2unmr/wABpv8AC/3fm/v07+/5u7/ZTdQSNT5Jd235P4ql3+T838G7eu+m/L/wN/4KYm3anzK6/wB+gCXYu1G3fcb+OmIkronzfJu2b0pr/e+Zt+37tGxUVFb+98u9qAH7/vruZ/8A2Wkfb5u3+Ci2/uxNsl3fLvpuyX+L5/42oAdvZ/m+V6ldFT+HZ/t1DvZF2/5WpPO+V9zfO/8As0APhff8zN/Fs+SnTOsP8X3/AON6rQu33VX77fM6UvzOz/K2zd/dpcwDflR3+Xem77lWHeJP4dny/wAdV0Te23cyfN/HTvm+Rdyzf7lMCZ9r79y/On3X3Ux/NdHbbs/4B8+6mfK7fNuTZ92n+cqRfeb73zUEA/z/AO3L/F/8XR9mSZPl3b938dPd/wB78u132/7nyVD/AH2+/t/g/u1kQPhT5vl/fP8AwfNT3eXf/c2f3Kh+4j+b+5dvuoi1MiedE+3+FfuPQZDt8s0XzN5P+/USfIvlK2z/AG0amO7eanz732/KlPfdvX978/8AElBAOjeQm6JX/wCBUz5n+WX/AFW6mp87Oy/J8v8Ae+/UqfIu5V3p/wA8qAGQp8iMv76JvvPT967nRvkpr/Ps+7Cjt9xKlRIk+9/uN/sf7dBIeT9yVW+f++lO8n5drN/vJt+9UTvEnzRRfuvub3apYXVItu5tm7+7WpBFNDsR9iq7/wC9VK5mb+78n8NaF+6wp5qfc3VmO6pFuXb9/wCbZWRA+2dUaVvm2bvlrm5nZ7x/977ldC/+jW8v9zdv31z1tu81mX/vug4Khch2/P8A7VaEPzp/EifxOlUbZP3Xy/Iit9+r0M37p1Xb975U3UEUiwm9PNX79OT98/zKu/8AhRKb+9/u7HqVH2P838P/AKFQdkQhdZn81YF3r/fp/wDC6tFv+b+D+Cod7eanzUO6w7PKoNB6PvllZm+aj+D5Y1T/AIFQ+7d/v0x33733N8rfcoAPufw7N3z/AD0+FG+f96qJQiM8SL5SzbW+aiF1/wCWu1P/AIigCx8vmpuZd+2nvC2xGbbs2/c3UJtR/wDWts+/sRaIZle4RoomR91BQb4n2N5vz/3NtG+Xc/m/P/sJQ9ssyfeaaV2+/wDwJTndkidvlR92z5KAIkdN3/xf8FSsn/fH8Oym+T50Tru/dffoTb8nzK6bvm31qA9IdgRtuz/cpyO23b8qf7FH71G2r/3xR8qfL/tfx0Ej0mVN+1F3t/s/JTPuRJEy733ffofb5Tq0q7KYm5H2ttdP76UAWIXZ0f8A5YojfwVNCn2mDbEvzRfPvT79V33O29W37P4Kuwotsqfd2ff+992giorwP0N/Y2uftn7PunqrfPa3Wz569tT9825l/wB6vnL9gzUlufhRqVnt+SC+fzf9n79fRu/YrrWMj+f80o+xxs4gnz+bK3yJ/Dvp+9pv3W7/AHdlELqm+LdTIX/e7v8AZ+5Unjk334Nv9ynQ7tj/AC/I9Nd/Oidf4/4adZ7kg8qX+GgBr/8ALXa2/bRbJs/ioT/Xsrfxfdp0P3du2gAtpn+dWqb/AFzIvyun8W+oYf31w+1fkWn7Nn3W30EFj78X3v4vlSmeT/tfOjVEkzP8v303fwVYf7qfdRN1AD9/yp8vz1Kj/fo+Wb5W/v1F8u/ym/gb+CgA3/vd3/LXd8uyrSTb9isvz1EkP71Nrfxb6lf723+DdQA/Z5Oz+5V35Ztm6ooX/dbdv8W/56ZDNsV1f+Ogkmd2+RW/jaib/Rm83/aqV/30T7Vbdu/jpkP76BF/5ap/HQBb++v73aj/AN+otjQ3SMvz/wCxTPJk/dM3z7XqVJv3qf3/AO5QA/fv3Lt+/WVqV/LDPt27NvyferS8lnbd9za1RX9msyblXY38dVEg5SGwaa8uJW/vfuq6vTbZobKLd877qqW2lfxLu31eTcmyLd/vVIFpP9f83z/L9zdVj5tu2JfuVXRPJTc/36m+5vfd/FWkQB5tjJuX7zfc21K80SfLt3/7jUx33tRDCrt81ICZPuP8vyP8+ymQpvd513Jvb5kp837lPl+enQ/63/e/goAe/wA+xt2x6ejtudW+/SW259+5f4qWGFfn+ZnTd/HWpBY/e/I1Du299235qEm3o+35HqV9rp8336AGQv8AK+/79NTdu+9R/Ftb7n+xTk/1XyL8m75aAH/fb5vu/wC7UWxU+7/3xTptrxVF8s0SfMyP96gCX5vu/wDfVN/3f4Kcjsi/e/4HTZptiPtX5KAD95UvzbP/AGSooZt607f8+379AHP+d9+Vfn/u0ecu37u99vzbGp/yo+3d8lMe2VHT5l/3Kskb53nbG27N9Pfbt2r99v46Z50UKv8Axv8A3EqFEaa63bf4fuUAG/Y22JWerG9XXb8yU3ydjfLu3s33KheH97/sJQA/yYrO381v42qL9x5Xm/f3Mu2mPt3fNLsRvu/x7alTam9dy7E+7UFDZrz+FVXfVSaG781JVnWH+8n9+pbN/wDSHb5X2tTXSJ7r5moANnzP95Pn+apf3SO7L9yq9z88Tqy/fb+CmImy3T5d+z7tAEr3MUKvKy/P/DsqBEV1eVpfnf7u9ql8mKz3y7t+9vlR/wCGmJuRPmiV3/8AQKsClYTS3PlSt/yyb5v9qrqXPz7Yl+T+KmvNsi3L9/8AhSjyWeJGZfvL8zpQWD+Vv+Vfkeq83zy/LH8lD7t/y7dn8VOdFh/vPcf3KgCLzlfzdy/Ov3qi+0qio1JIkrru3Km+pkdbZUXau/8AhSgsqb9jOv8AG7b/AJKbs+Tdv2P9x9lOR/3srSr95vuUPt+2Q/8APJfn2JQA9Jlhl8hVb5V++/8AHUULxPE/lP8AOlOubmB23bW/2aqw20VnE6wfJv8Auu/z0ASumxHaX7n36PleJGVtn+xVJ3uba3t9zfadzbG3/wAFWN6+V/8AEVYEv+pt2WJf92mQ/vpd0u35V+/RcorxJFu2b6ieFdnkM7f3/koAH3TffVfl/uUb/n+9s+WmP/qvvff/AIKYnyO9ADZk+zNK21n3fd2U/wC5bpu+/wD3Khf532/36HmR32r8+3+P+7QAfvfn2v8APUSfJ826iZ/Jgfb87/w1XtnlRNqr87r996Ciw6bHRW+Tf996imm/0fbt2Jupjv5Kbt29P770Pu2PQBL/AKmLb/d+7VJ3+fcq76l+5F/fdqru/wAj/vdlAA8LeejP9z/YqLZvll2/6pGqwjs7pu+eondkZ127P7qUAMfc/wC62/J/t0Om/d/s/dSmbGdkZm3qv8CVF9xX3fO7UAG9XXb8tV98VtcOqxM7v/H/AAVKibPu0Imze38H36Cxrp/pCNt+f+JHpybppUiVfk3fM9Ntn+V5d+/f/fotk+0y7fuInzs9BpSXNUsfEX7XusRal8cNTg+Z0sLWK33/AO9XiLzMny7leL+4n8Fdh8ZtbXxD8WvFdzu377xYl3/w7a4p4VTftbYm7+9soP6Byyj9XwtOJFsW2Xav775vl3010f5P4ERvvv8Ax1O80Tujff8A7yf7dRoipv8Am2Pu+VHoPYIE+d3XdTfuI/zbPlp0Lr5u7/x96a7qj/7TfwJQAzzlT+95v8WynptdXXcyPu+b+41H8L7W3v8A7H39tO/dPF975F+7/uUARfMnzKzb93zUfNNv/vp975qEf76xN/F9x6E+Rn83c7/7f8NAD0/ffeb+H7m6odnkoiqrf7m6pt6+e+3d/vutMRNkr/ddE/joAYkzfJtlWhH+Z23KjpU03lbE/gf+4lQzf61GVdiVADfm+9Ky7Gb7jrUsP+q+bc/+27VFNum/i852X5keh0V2bbtd1X+CgByfI6L9y3Vf++6a6b9/y79tORG2Jt+433kpv/AvnoANnz7vuUTfuZf4nTbvpzozttZf9tt9M3yp935P/Q6AGv8Ax7V+Rm+Xf/cqJ4WhfZK3zt8/yVK7yon3l2f3Nv3qieGL5JWZpn/vpQSQ/wBxt3yUO/8AqU+//d/2qfvX+FV2N/c+aotn39rfJ/sffrIzkMdPl/hfa33Kieb7iszf99VNJtRv/HN71Xmff+93K6JQYyIblP8AZX5/vVRmRkbZ8tW5t275W+R2qlc+Y+z5V37vv/36DzahY0d/3rfN871sQuyfd2uj/erE0p/9P+b+7W280v8ADt/ubNtB04aXujv9S3zMr/7lCbodv+z9591NR/v/ADUI/wA7r8z71+X5a1O+JKm37q/J/wCz0zfvlRf9qlRNmz5f3rUn+p3qzM77vmdKDQmT+7/HuqF3aaXb/tU9HXfu+ZP9t6f99v8Ab2796VkUOf51+Vfk/if/AOLp7oqP97Y/9xPuUzYzxP8ANs/2EpYUbcnlfP8A3t9BZK6SzfKn30aj5v4mX73zVD5zOv8AE/8Auf8AoFCfdfczb93yu9alxHo+/wCXf/F/eqP5t/zfO/8AFUnzeU8rL8i/3KYk2x0/g/3KyKHv8n3fkSj5fn+X5P4qZ8vyf72ynvudfl27K1Al++rs23Yv9+m/L5r+Uqvuo/1KOvy/3tlMfc/+qVti/wAb0Fj96vv/AHSpRsV9jfcT/bpjoztu2t/uUybd93bQaRH71R/mVvvfMlP2Svb/ACfP/d/2aYiK7f3Nn8dD7Xl+Rm/4BQMenztKzf3fv0fL9/bR9z/b/wBujYrqjfMif7FBZLv+d9scbv8Aw/NSO7I3+qVH/wBhqj8nZ5u5fn/uUIi/OzQM8T/d+b7lBYv9zd9/+J/71Rui/Ou3f/e2VL/D97en+3UT/Izqq+TQBY/dTJ/cmalRN6uv3Ik/jqPzvv7vkdvkprzPtRWiXZQBL9yB2WWmzIyRbtvyfw0yZPmib5d/+x9x6PO/i/v/AN+gB8X3qSGZd+3b8n9yovmT/bT/AG6e8yv8y7kfdv2VkA7yd+9tvz/733abs/e/do3s8u7+OnJMrum5tj1qAOip/v8A8W+j5n2N/wCOUTfJLt/752UI7bt3y/8AA6Chr/IiNt/29j0ffZ2Xd/f30P8AfSLcro9G9n3r/tfcrIkcm1NjfM/zU133yu3lK/8Ad+epU+RNyr8m75f9+on3J93/AMc/hrUoH+f5v/ZqNjTfMq/8ASmPtRUVvk/vPto3rv8AlVt/8NAD96bfmWh0+RNzbP8AYpm/Z91f96n/AH1oAPuJ97elEP3UZdtCfPF/C+3+Ojf8+3/xygAd23uqt826jZvRFX53/iof5PvN8/8AsU77jPu+RHrIkE2u77fv/wASJRs3yv8AK2z7/wA9Cb0l3L8+z7qJQ7y7nb77v/f/AIaAFd/3Xzfff+/UPy7fm/77p+9Xb5V+RW/jqF33pt2/f+f/AHFoAETeyKvz7/u76mmdZvm2/OtQo7IvyN97+/Q7/vf4n/2/79BBNsZ5X+Zd60xPnb/Ypn7p3+Vm+f8AuU+ZIk/vJ8v/AH3QAz5Xbaqs+/8AvtR8yN8zr8q/x0PuTYzLs/3Ka+1/moAsOjPF/fT+Cofm+f5V2fxUb2h+anunk/7aP/coAZvV/lfclHy7EZdu/dT4du75l+dG+/THRkff99X/AI6AH7P4Wb56P3u52+X/AIBTEdUR1209EXa+3dv/AN6gA++vm/cdf4KP7jJ8m3+/TN7OyfL86U/Z/EstBYTIyb9zf/Y0JuhZGVt7/wByn7Gmf5Vpm/zm+8tAD9/nSu33HT+/R99kbzaPOZN/8fzffpiP/Du+9/BQA90Xe+7+NvuUx/ufM29f4Up8zqny/wB7+5TPO3xfxfJ97/YoAfsZ5Vl2+cn8T/3v/sqN7Ps3f6r+4lL8u5Nv93e2z+Ko327N33H3fLWoEr+V/Duf/gNRo7fOq/x/x0m9tlPSZn/h+5QAP86xbvv7vuUnnb3f/Z/v/wAFN37/APc3ffo37E/4F9ygB/y/Iytso2fut33HRqV9rvt+5t+9Uf8AyyRvv/7FAEruqP8A+g03+FPuv/wL7lH+0y/PTE2uv3V2bv4KAJvl8r+Lb/comRoXdV3bGX+OmJtm+X7/APuUx33/ADN99fk/4DQA/wCX5N22FP4Xp29odir8j/xVFvZ13fK+z/Zp/wBz7y/7u+gByP8Afi2703fcoTb5v3W2bf8AgCVF8235dyPup7/Oj702JQA5HiRdu7f8336PJieJ13N5v+3T3mbyn3Ls2t8v+xR529fmbZ8336yIB4d7J+9VE/hSok3IqN8ux6lhdv8AW/K70Tfuf7qJL89agD/f+b+99ymb9+5d2xGb5aam53+6uz+/R9ze7L+9/irIglmeXf8Ae3pUW9vn/v8A9/dTn+R9qstN3/NtVd6f3KDIlhm2fw7N7ffSjeyfLt3vu/jpm+X5JdqpsqJH/hX5ET72/wDgoIJU2wtu8pvk+6iU+Hd8/wC9+d/760yZ/Jb/AFq7/wDbWlh+f7zq6P8AdoAcib4vlbY/9yn7JX37l3vu++lVE+795fvfc3VYmfyZX2qyP8u5N33qDKQ54V+Tb8i/xVBv/fp8rIjt/BVh/wBzB8ys7v8A7X8NV0dd38O/7+ygB1y77n81Vd3+7VJHZ02qq/PVu8+SX5m2RJVdHXf5W5tjfP8AcoIkVdalVbV0Zv4lX5KxoUVNn+1910rU8SfPLFErfIn8b1mQ/I23b8+6g82UveNK2/1XzNs/4DUqQ72dl+/u+XfUUL/vfmi3/wAH9yrEO7Y67fv0FxLCJ533t2+jyWd/Kb5KeiK6f+gU7ZHD83+udvk2UHUP+zfO/wDf/wB6oUdn3qzf7v8Acelf7kv3d/8At0z5du3c2xf79BZLM+9PutsqLfs2bt2xW/8AH6c/yM+7/cqLf+62rud/4d9AD3m3v95X+X/gC1YtnXftVl3v/fWoURUl3fL/AMAqaHc6JuiVH3ffT+OgCwiMifMy7N1EM2zZ838Xy0xPkf729E/jf+Cn+c3+/u/2fuVqAyHdtdUb91u+X5aIUXd91t/+3TN/yy/vW3/xfLRCiu3+vZH/ANigom/i+9s3/eR6e/7lfliVHZvuP9yoUdn3szb9rVKkLu67ovufd+agA+dFRWb77ffpvzbt277jfK/91aciLtdtzfe+aoptyMjKv/AKCSx/E+7a7uu9t9M372/i/wCB0bN/m/eT/fp+/Yr7W3pu+b5vvUACI029t2x1b5XerFs/71Plj3t/y2eq6JK6/M3nfN8sLttSrsKLufbF86f36BSPtb/gn1Ns8G+LYP4/7R37P7q19T7/AJvvV8hf8E/bzydS8YQN/Ftdt/8AuV9gJNE7uzffSs5H4VxBH/bpDERXfd/e+9T/APj2pnnLsTav8VPd1RtrLv8A4qzPmgfa6fxPQn33Vm+eX71EyL5vy0z5kuEZV/4BQBM+37UlDw/6Q/3vvf3qZ/E+/wD8co+5Km2gCV9qSptXY/8ADUyJv3Lt3v8A3KZ53zp5vyKtPtpvJb918n916CBibkieVf4qsP8AOkTL8+z+CorP/USru+83zf7FS221JZf4/m+/uoANjbP4t9TInzPu+4v9ykebeu1V3v8A7FPtvuyq38VAD7b5/mVqdNM0Oxmb5absXfuX5P4KE+eLa3zvuoAsJtd/l+5/FsodPkf5vvfdqG2tv3/ytUz/AHkX7j0EkruiLEu1t/8AEm77tSumxWlX7/8AEj1X+V9jNUybk/36kCVE3xJKrVL8zqnzKj/36itnb523LuaiZ9ny/wAbtVAW03I+7b8n9+nfLNE7L8ibqi87P3Yvk/26fDt3P838XzfNQQOtvk/36mRN+/5dlQomyV/96pkfzkf+B1rSIEqJ8u1qY6L/AHv++KEdt3zfcdvv0eT8r/3EpACJtqZ0/wCWu35N1Q798W3/AGqekzIv3dib/uJQA9/9b/D9+pU+dUfb/wB91X++7/L87tVh4dip96gB+9oX+X7lOhf5vmpsKbE20I/8X8NakDptry7/AO7/AB1Mk29Ebd871DvV127fuNU3ybPl+9/cegCX5XRPlqJPu7t2ynfw/wC2lLM/ypt+/uoAcm5Jdv8AB/fqK5h877vyOv8AHR537r/bRqc+53Rm+Tb/AHGoAE+5tZvnpvy7dlHy7N38f9x6Y8KTRb03VkBL/D8q/Kv8dCbXbb/y1X+ChHbb81N2bH3fx0Ac+6fMm6od+yfcrb3/AIv9iovJlmlilX/Vff8Anp8M29nbb8m//wAdroJJdiws8u7yU3ffrP1Kb7HpdxLB88vmp/3xT7+8a/S7tpW8mLcm10+/TEs2SJ4PN3/L+6egA8MTXNylxczt88rfLv8A4lrT+4zK275/uO9Z++WGeyRW+T+LYtWHSWbft+SJmqAB/vvtVdn+xR9z96vyf79CJ+42s3/fFMmhihi2szO+2rKCFItiMrfO3ztTHmXfsVfn/ip8KLDb7vmpiPEiOvzO8rUAPSFkVHb7ife+Wj7TAi7ol31E6ed8vzfJ92oXf5kilVvmb+CoAq3iNcxJL83yN9yrDuyRIv8As/3atTQtD8rLsT+HZ9yq83zptbc9WBVhhl3uy/In+3UvzJ/FT33bNrfwUbJfuruf/coAP4du2qLwskssq7nd/vP/AAJVhNqS7vmqK5/fW7xKrIm75qgsHedInZYN/wDv1X87f8zff3fx0+aT+H/0CnJt/i+4lAEX/LX5mX5aZM+9UZW2P/fomf8AiXdvodFdE/j/ANygsbs3/uoot7r8+96Yj+cr/J8ifx07e2zarbKXesMHyt8+/ZsoArvMtyzrEvyJTEhb7qrv+arDuyP8v3NtMRNifxb2+9QATbURFZf4apOjefFPFu2fxVYm2/d37KiTdNsVn/74qwDeqI7bd70x900XzfJuqV0XY/8Acql53nQbVXYlAEuz50/gRV2olV4dqblVf4qsO/8Aqtq/IlNhdXV2/vt8tAAm772z5EqGb76bW++/3Ke8zJFtVv4aZZw/unZv++6goa6bP4vn/uVX+0s8rwRLs/8AZ6l374nZWqKH98m6X5P71WAbPlfzV37fu1XdF+T9029/40qXf5y/dbZ/f3Uy5fydjL9ygBty67fl3UyaFnVPmX5PvU9P3yo26oZv33zfwK33P71ABs2bFVvvUO7bfK+V3/v0u9U2fLs+WmI+zezf79ADHh2L97Y/8dM/5ZPtf7/yU93/AOB1FvV1+7/wOgBifuX8pVZ6Zeakum6Tqdy23Zb2rSt/3xT7mb7HEjIrO7/x/wB2uK+LWpN4e+Dfi3U1bzpUtfvv/tUHdhY89aET899Sv/tms6reMv726vJbpn2/wM9ZU3lQonytsb/gdWoZp4beJm+5t+49VX27k2/fT59m779B/ROHj+5Q50+zOnm/J/uVX2b9jbl+/wDf/jqZ/vO21titvb/Zpk21/wDf/uJQblffFs27f++P4Kd/B8vlon8LvT/lf5W+SL/YqLY00Tru+d3+X5aCiZ0+ZGVdjv8Ae2NTET7/APzy3fx0zZsd9vyfP99/4qe6ffb5Xf8Ah+agBz/Im1fNeq/krCqbll/v/J/BT3tpXb/pqnz7EqXeqfd2un9zd916AIpnZ5X/AI99D/Js8r5N39+j5vn+VkV/46ieZUXau5/9ugB0zy7/AJlV4qbs37933NvzPTnRd25l+f8A2Ka7t/Cuz+981AAib12yt/3x/BQ9yv3VX/e+WnPt2/LKr/3kpPv7/mZHegBURkl2q3+7Q6bIEZl+R2+Z0+/Vd0i+Rotzp/t093+ZG3LUAG/5P9tP4/79M2Sw/d3Ij0/5Xd/vJ/uLTN7QyozfO60Eh9zft+d/7lNT5E3K2z/fofakr/M3y/d2fxU75Ydi7tjv97+OgCJJtm/513f7dRPueJ97f98U6ZGfYrff/hdPuVFNt/vbP7z1kYjNks2z5dibfm3tUTvsRG+WpZvNf7rb939yoptvzsq/Jt+/QYSK8zsj7Ypf4v7tUrl1dH+bf83360Hf+8vz/wBys+53Or+Uv/AP7tB5tb4R2jvv1SL/AMdre+Xf5q7vKrnNK/4/4mb7/wDcroHRnd2Zvn/iSg2wmwI67EX+D+Gn/wCufbu/4HTvub9qtv276b8259zL87VqesCJL97+5Rsbf935/vtQ/wBx13fxfI9O/wBlm/77rIsIfuy7dv8AuPT0hZPm3Ls/iSj907Q7fn30b/4d3yfxUFEvzfeX7n+21CXLTN83yJ9zfQm5Jf4XdaHm2feX+KgA+aFdqr8zfxpT0m2ROqxf98VE/wBxNu5P729qlhm+/wDNvRl/u/coNhj+bD97c+/+/TbaaVP7r7/79Ofdc7NrbKa/yI/m/wDHx/6HQA75/uxL87/wJT9i7kXa3/A6Zv3ypLt8nZ/4/Q7ypvXcuxv79agSP5Sff2/e/gbdUe/5PK3f7bOj01Pv/Kq76Z/vff3fcf8AioKJX3bv9b8n+3R/s7V3o33Ka82+V9rffp3nKn3m+egskh/j2/epNkqOibV2f30pn8SMq/P9+no+z96u75fuptoAN7Tfw/xffo2K+xd3z7fuJR/c81fnd/n+amfxbmX/AL4rI1D5UX5lb73z76e6MnzfN83+1T3hb5Nu1H/uf3aH2u0S7fnWtSx29k2bd2yok/fP5TM3+zUv9xd33P4KX7krszNs27ETbQAx5vk3fL8nyLTMN97+CpkSVPl++n+3/HUL3Mron8G35Pu0Fj33Qy/w/J93etM++/3W2U9E3xbV3P8AL8z0zYyKzNWQD0/j/uUxNr7P79PT5Lfbub71Q/cTdt/3dlagTJt3v82x/wDdpybdrozb0b596LTfm+dlkZNjUJudG+b5Pv8AyUAG/wAzYy/6pPkpj/Om7bsSrDurxJ95HT/0Gmoip8zN8q/3/uUAM8n+Hcr72+/TH3Jv+b+L76UbN6Ptb+LfTH3Om1l+7WQFjfvbc33/AOH5/u0On390uzZUSJ86M23fQm752b/gVagS/wATLu+T+/UX32f++lPTbs+X/Wu3/jlM3/L93+L5qCg2NsfdtSn/ADIqNUOzznTbT0f7/wA2ygkfC8SRP5u7f/sUbFeLd5vzp91Hpjvvi/hT5v4KNmx/ub6AJYblER1ba/8AwGj5X8rdEzxK3zfNTfv72baj0fci3fNN/sVnIAdPnfarfJ86/wC7RMjW0qMy/eX5aY/yO7NQk2/7zb0pAPTbtRW27N3zUbFhf+KZP9uoU+RdzfO7/dTdT03bXZV/3vmrUgidG81939+nb/8AgFG9nT73ybt+ymojfe+5/sVkA7Y3lJ93/Zo2N91fv0b9n3v++6b9/wCZv4qCB38O5fn/AN+nui/Z/vrv3/ceot/kt/Dsp37p/wCL5/79AAifMjS/c2/x0bF2/wC69D7Ufb99/wCL/bof+9/G/wDA9ACunyf3P7yUny7vut975t/8NLv2f99Un35XrUsfCibHXd/47S/7ytvRv4Kjfakv+wv8dPR/vq3zo3z0AEyRIiMrb3/io2fvU8r591M/2l+41P8Aufd+5/FWQDHdk+bc29amf/llu/74pny79y03+P8A3fu0Fjt7O23+PdT9kSP8z73X52+WmTOyRfN9z+4lDo27dKv31++9ADH2/wDA6P4f/H6EdX2bv++0o+5v+6n+xQQH/LJFVl/4HQ+3b8rN8lCfOybm2J/ClDuz/wC5WoCo/wAy/LUsz/P8y7P9yof7ny/eb+9T0+eJ9q/c/v0ACbfnehPvbtvyf7f8dRfNs2r8j7qlR/4fvp/En92gB/nMjM0q73/hpkPztu3LvWjY+9Pu/PT5oZXbb5Sp/tpWQDE/jb5np6Iqfeo2b/l+b5aYm3f/AH9i/crUAf5N7L8+z7vy0Omz7qq+6n7Gf5v7/wDfpjor/MzbH/uJ/DQAuxnTczfJTvObc7N9/wD26Yj/AD7vmd6m3+cm1Yvu0FiO/wAibV+T/b/v1F8v3tu9/wCH5qm2M/8AF/wB6Zv3vub5H/2KCB3nfJtbb/s1G7/KnzfJu+b/AG6RE2OnzfxfcSh3bdtVf9v56AH/AHN+5dn+x/epmzYqRt86r910WhE3v/f3L9/+7QiMn3tuz+5uoIGPt3Iu7Ym6pof3P/LX52pnybfu/cb5aZ9zft+dE/v1kZFj7mxl/fP/AApTbb53dtqo6/x7qN+9k+bYjNvZ3pm9Ul3I3z/3KCAdGRn+Zt39+pX+5u+5/dprvs2bl+f++7UxE3u8rfc/uUAWE+RHXb8jfx/fqL907oq/990xPN3P8y0fKjRMq/3vv0Ej0dXfav8Ae+/Tn3b3Ztu+mo++V/3TIn9x/wCKnXj7HZlX7/8ABQQTPue3T5tn91P7lVERt77WX5vk/wB6rDozxI3y1VRJ0n3bVdN336CBly7faE/j/gotvk/dP9xfn+SrE27z9rLv/u7Kh/hdlbY+35aCJGFqT79R/wBhf46ZDD827b/F9+o/9dPK235N33Eq1Du+9tbfuoPNkXYU87Zubem2pUTftX+Db8rpUSJvXfs/4BVlH37G3NCn8Kf36DaA7/Ur8yt5X9yh0Z03MvyU5Jld/vb3/iSmvt2/dbf9/wC7UHURfL975pv9h6ld97OrfOn9z+OmP++VPl+Sjf8AOnlbkR2/4HVgHzbfl+RP4qldF2bf4P4qiRNif303f3qk+/Dt3Lv3fN/t0FkmxXVPl3/7lSzfPE7btiVVR/8AVN/eq6nyLLt+R3X5d9agGz9wjbfk/hR6fv2P937v8FMSH915u779MeZoV2/coAERn37v+BU9E8neu5d6/wDj9COn8Tfxf99U9E++rbvmagoPvxJ91H/uPTk+f5Wl2PTfl3fd+7/GlDwr8/zff+f5P4KyAHdvKeJf9a33noT5Itq/c3fxtTJtjv5W3/vhKP3Xm7ot3yrsVK1JDZE7ysrb9/8AA9CPv2LF8nzfc20ybcjpt+5uqb7+7733qALWyV4tyyxP82/56fDtdfu793yfJUWzZF/Cn97ZUtt5U0qfum2f98f8DoA+q/8Agn7N/wAV54ztmZt/kLtf/Zr7X3793y7Pmr4S/YVv/J+M17ArfupdO+b/AMfr7r+bzX2/98VnI/D+I48uLkOS5/dbf41an/Ltf7uzdTYXWaVG27Hp038f8G5qzPlBjo2/5fn3VMj+ds3fw0z5X2fwOq0xP4F2/PQA9/u/71PeH5l2/Pupn39/8f8AepiOyIi0EE0yNuf+CpYX/df/ABH8ND7Zkf8Av0yF/wB181AE1t8iSqy/eb+OnQvsaVdy7P8AdqJHVNku2j5vtEqs3yUAWIXXzflahNyO/wDB81M/1O9l/wC+Kt2ztN/yy+egAdPm/i3/ANyhH+X5vkqLzpX+9/HVh0/df3PmoAld9kqN81S3+5Ghl2/O9CJ53yrLspjv8yL/AHaCR9tMu7a23fU1t8ip8vz1X8nzvmb7iVKj7In3y0AS+Tvanvu3Izfw/wAdCP8AJ937v8dH8CSq3nfP8yUAPd22/L9+hH3ujKq/N96pUTem6q6fuZfmb79BBd2NNKi/fp8O6GV93/fdM2b1/wBuhNz+b/sf7VV7wD4fn31Yh+dtv8FV7Z4nX5t1Sojbn2tVe8BM6ff+Zfmo/wCWW7cu/wDuJTE2uvzLQ/yL8q/f/v0gJof9VuVvnf8AgqVEZ/m/jqLfsVFX7+3+OkT/AFSLu2fx0ATbN/yq3z0yH5Niyt9xqY+3ym3Nvf8Aip6f6rd/6HWpA/8A5b7f4Ksfw/L/AA/36r7InZG83Z833Kcm7zZv975aALGz5dy/famp8n3m+Rqcjy7Pmpu/5NzLv3N/A1ADn2v/AOzJQnzs6tQ6ROn/AMXRv++v3HoAb/F81M8lk3su7Z/sU/8A5bVYwv8AfoAhT5/vMtN+/sb5k/36dCi7vm/ipv3PloA5ma5XykVvuNUTv5Pzbdn+xVfUoVtre3dV3pbt83+7VhPIvFSfytm756skiez/AHqSysvz1aT76L8r7/u7Ke6eTFu/gpieUnlSxMqbloAE81KqwwzpA6/f/e/K/wDsVd+bZt/jZvn31E7/AD/d/wB2godc/J91dlQb9m5du+Xb8z7qdbIzyuzMz0TIiM/7pvN/v/3KAK7zNM8Ss37pPkp826aVPIVtlCPsi+7vdv46E3f3fu1ADpnbZUCTbJX3bd7/AN/+GkR1e4203ek17Ku37v3qsBkKN5v3ZXib/aodFtpX+9/s7GqVLn5fK+5upqQ74nZfn2UAMTam/bu2N/fod/m2r8iUyF/Oi8r+PdR5KwsnzfJ9/wCegARG+fd/4/UF5NP5W3Z8m75dlSu7P8qr/wADom2pKm37i0FkLzKiJ8uzd/B/HUX+ud4lXZ/v0WyNc3DtK33W/jpm9ndP4KAIn/c7F++m6nzTN5Xyqu+nP88Tssq/e+5QiJsdlZdifx0ANm/cqi7vnZfmemP5SJtX7/8ADUU3lO8W5tm9N60x9qS/N99qCyV/3zvuXYn+xTd7Qt93/gFDpsRNzfdqHzpPKRl2/wC1QA9/vbdtRbG/vfxfwUfPsTduRFb79Qw37XMW9WbZ/u0AWH2/dX56rw7U+98ibaru7PLtii+f+/UyOrrtXc8u75noAZ/x8u7LuTY33P71DvvRGXb5TU99u5/m2J/c20x5ot2z5diVAFf5XV9rfJRND+627tm+pU/fb9vyJupv3N6/+h1YDPJVInXd/wADqpvZF8iVfn2/M6NVvZ5KOv8AHuqKbdDF91d7NvagoY6MiJ/c20x/kidf++d9TOn7pF/gaoUdt7r/AB0AN2SvsVWVN9M/1Kvu3O+77iUI6vF8rfOtG/7i/wAbUAV0Tzt7f+OU/evzrRvZNy7f+B0z5v4f4v7lAB537r513/L/AHarv867V3Juqwk3zuu1d1V0/fb/APe+d6ABE86X5vkhX5K8a/a61JtN+B2oWkXyPf3SRf79e0ed5KbU+d91fM/7cmsS/wBkeEtMibyXlnaWX5v4KD6DJaPtsZTjI+Sn3eU+7ds+589V9jOvlbV+X59+752q3N877t3yM1VHeLzX+Xe6fef+5QfvUNIjLbbt37pfmb5t9M+5saVd+z5PkanpN+6T72xm++9Gz5ty7tn+39yg0Itm/wA2Lyvu/dqV03tuVmdP/QXoR4t3zL8m3f8AI/3qZvndtrLsR/u/NQURInzvtb5938dDvE+z5lhd2/gpj7trtK2+Xd8tP3rvT+D/AGEoAf8Afn2tJ533/wDvuh/+PeXbFsT++9Q/uHR9iMm371Hnb97Msvyf3GoAbC+9Nu1vlX+9Uqfd+b5Hp6Or7Pl2P/A9Md1h3+bQAPtdkbb8m2q+zzvur89S7FRX+RvK279lJDCr7P8Ae+5UAJ9yN921HRtnyf3aE/iVfkRP/HqZNC3z7fv7tmzdT082ZHVl2PF8+9KsBj7U+99/+H5ae6ec6bfk2UzfsZ1bd/v7aE++jbv4agkZ80K7t1JsZ3fb86Ov3KX+J9it92lR1eJJ13b0WgBif6rbKq7EX5aYib9i7fv/AMCUO7bUZm+Sh0++vzfJ91P46CAfzdz7tvyN/BVeZ9m5f71COqJ8m35v4KN7PFt2/Ii7FrIgi37JXZ1+/wDd2VD8qfKv/j609/k2fe/4HRsV0dmZvu/x0GEiKZ/v/wBzbVF4Zd6NuX5P46sOjb/4dn8VV5kbZ/ufwUHm1irpsypeRfL8+6uofbDL8+75v9quWtn2Xtv/AHN1dN996DfBEvy/8svv1Enyf8svk/v019yfL/Cv8dIkPyfd+Rv491B6pN990Vfn20TbnRNq/J/6BRsXyNq/f3ffpyP+62/3KCxsKed8q/fX+5U29XRPl+RP7lQ/NNBLt3b/APYqVHb91uX52WgCd08l3Zl31D8z72ZV+9Ub7rl3aVldE/8AHaETzk+ZfkT+Ogof52z5dtEM2z/b/wBhKHdvK+X50X+/RD88W75fkoLH723vL/4/SO8TxfM2+Xd9+pk2zSvL5qom3+7UT/f2/Km5f7tBYedE9CJv2Ntoeb7jLL86/wAdCTNuddvz7fl2VqAO7JFu/wC+di0P87p/fT7qUb18rav36H++6/x/7FAB8zt+9VU/20oRG3fL86/36P4Nsv3/AOH/AG6Z/uts20FD/wDZ/g/iqVH+byt3/A6E2u27zVhf/dpm9nX7y70/77oLHom/evlK6J93fTH81EZty73/AIEp/wAv8S/+PVE8zfeX7/8AfrI1JZna5iT5mR6PO3qiyt91/v7ai8lk2bfv/wC9Tvvv95fk+9QAfKjptX7/APtU9/4NzbEdaj8n5f8AbpYfnV1/g/26AHo+yX/rl8n3qN7fK3y72b7lM+Z3eNvnf+JKa/yKm3d/wOtSx8L/AH/m+5TtjPB5u5tn8VMR9+9V+5UyW37r7q7P9756yAZD5ry/eX+5T33O77vuVD/u7tm7ZQibElZWagB/8G9v/HKE+dv7j/w03+H+4/8ADTv9pa1AHffsZm+emfcfbu/77qbY22b/AGah37/7u+gAR/nf+BP4qVNv91npzpvfb/H9ymb9m/b8jp/HQWCfxvt+apptvyMvyf8As9Q7/wDvpvvbKPuK/wD46lAE0Lr5rtt2ItD7Xlfa0SIn9+mJ/qnVdqf7dG9PK+b7n9/bQAb9kX+3u+5QifI/9yhN3lJ/Am2mP/Gq7t9AEyfvnfd/F/cpz/c+Zt6VX3/JT97f61fkoAPvv8v975kp7uuxNv36Yj/3vnpn323bf95KyAe8Oz733P4qH2ws+376/Pv20/Y2xPmVE/2/4aY+7c/zff8Au1qQMRF3bmf56e7sjp+93v8A3KPO/iZfk/2KYib97NKtZAH/AC7ov8e7+7Q8Pybvm3r96ld9ny7fvL/47SPu2bN2/wDj+egA/jRmWmv/ABsrf8ApjuyIn8aU/Z/pCKrfP/FQQGzYv/oKU5Pubtu993zPTHf5X3L/AMD/ALlP2NCqNt+8v36AGu+9Nq0xNifM3zv/AHHp/wAyPuX50/v0b9n8XyfcbZQAJt/8d/jp39+Rv4vkoT/W7l3U/Yrs+1W2fw761AHf97uWh337G+VNn+zT3dfu7VRlX7jrUSPKip/B/v0FREhRkdG/hp+/Y/8AwL7lM+V1p/yuvy7ndaBgm3Z9351qJ/kf5fkRqlh+df8Ab/2KP7+776feR6yAIXZPu/Jv/jpibk/36P49u3e7fwUf6lXiX50/v0ACPvXb8vyfPTU+f7it9779O+V9m3ajf3KPOdNn99KACHbufd8ny/fpYfkTb/B/cpmzjZ/45Tn+780i7P4vlrUBrzbFfb8iO1Gxn2fM3z0b/wCH+CjZ/F8ron9+siB/72JP4aREZ/8Acod2+Rd2/d96ot7bdtAFh9vyKy/7G9Gp8M3k/dVX/u76r/MifL9/+5Uuxn3t8u5P9qgAmh2RbW+/uo+4rt+9d/76Ub2f5tq/3KEdni+V/uferUsYm7c/lfI/+3/HT/l/1rSrv/2P79Cfddvlf/fo+/8AK3yP/sfx0AS/f3/xv/F81N+Z1fb8jo299lCQ7P4fv/x0x/kZG+5sb5aAH+S256Y+51Rt3z/xOlCfOrxfN/fV9lCf61NrfvaCBfJ37Pm3p/4/QnyO6t/epHmb+98/8VHnRb/3qq+7+N6yAbv+dF/gSnOjPL8y73/vvQnleU6s2+Wjf9zbE29f7/36DIE3JF/Cm6m72T5f4Kf833tux2b5npPm+f7v+/QAPt+62773yvT/AJn/AIfu/wAFM8n90/71dlGz7it/B93fQQHy7fur87fwU+Hb5SKy/P8AxPS732Oqr+9/iTbUbor/ADKv3vkb5qCQT+9u+997ZT/3bsm3+9/dqFN3z/NsT+/T0+RZV83f/Hv30EEqfxfN8701Ha5ZNi/d+9TP3uzbL/e/gp8yLvdf/H0oAdeOybNq7H/uJ9yqqbnf5kbY/wDs1dmTyUXyomeJP7/ybKqI/wC9SJlb71BAszs6u0v/AHw9Vbz5LXcrfOn9yp33bn3RM+xvubqpeIXZPKj+5ubeyUHNUMaFF/ufPV5HXfu+b+5VezTfuarqfddd2/b/AAUHGW0+RH/dbN33fm+9UsP7n5ty7NtRJtmi+Vd6I9S79kT/AN/+4/8ADUHTEEdfn3baN67HXdsf/eoR2+RmXf8A3X21X3rtfdu/3Ks0JUdk+dlbfuo2bHdd33v46anzojLuf/fp0yK/71n3/wB1KADf8vmt/F/qqeiNtdtu/wD2KYjq7O3zfP8AdeptmyX5W+RKDYswp82z/gHz1P8Af3/LsRKqJN86fL+6T71SojeVu/jRv43oAeiKi7t2z+NN9MmdU2N8r7G+V6m++j7nXbu/76aoURfnVtvzNQUPd9kr7dvzr/31T/J2bN33/wDbajeu5P8Ali8X3v79Hy/PuZn/AI/nrUAf9yiNs2O/8CUv7qG3ba3zs2z5KTZvR9srI/3KH/cxP5Sqjr/BQAyZPk2xS7Ho2NsdvN+SovmeV1Rd6f3E/hpyIqLti+d0+XZQAO8X8O75KsfMnzfc+b5Xqu/7mJ/423fcf+OrG/Y23+Nm+b5aCR/34PK2/PV5Pn+Xa2xV+V6zk+dZf+mH8dWIdszO25vkX+OgD6D/AGHpvJ+PDxfL+905/wD0Ov0CdGhlr87f2OXZPj7p8TReTvtW+dP4vnSv0KuXlRpdy/xVnI/FOJf97kWIU/fuytsSmzbUlRVb56dbTK7Ou3/gFN3/AL922/8AfdZnx477/wB2mQvs2Nt2JSu6vsanTf6hF++m779ABMny7k+//FU0LtsdWWq6Oqf63+NqlfajIqNvSq5SB6IvlPH/AB06FG2PQn3EZWqbYr/Mv/AaYELvstU/gRKf1n/3qZ8u1f43SnzPsZPl+egCbf8Af+b79SwuyN8rb/7tQo+xU+X7v3qIZtj/ADL8jPUATb/mbd8mypYd2yovl+8y/PTkfYu7b8lAFlE++25v++qnf7u6qqbUV6sJu2otADoX2Nt2tsepnTZvb+DfVeH59nzb3X7qVa3xTRPtXZ81BJEk3zPtVkX7lW0T9x5arVeFN8rxbfkpl4kqOnlfJtb+P56rlAuojJFFt+5/En96n/xusq/Ju+V6ihmWb5WZt6VK7sibv7tSA9E3sm5W2bvv7qcieTvb7+6mvM32X90y+b/D81S72/4BVkDEdX2Mu7fVv7kSbf4PvVX8lpovlXe/9yiHc8T/AC7H3UAS/ad8Ttt2U993ybt2xKZv+T7tTJ8mz+6tADn+T7tCP53yy/3vldKem5/u/c/v7aihTZ/sP/FWoFjfHDviX50f72yjZHt+Zm/2aZvidPmXYn+3T/J2fN9/+7QQORFfZ82+num+Db82/dVf5t3/AMRUr7kf73/fdAEyfuW+apd/zPtXfVfYm35fnTdUqf3t29KABNyb/m+TdRM7bNqrT/k+7tpj7N3+09AETvsdN33HqWF1eVPu1E7s9v8ANu/3P46fD/A3zf8AA6AJX2o25Vpnyv8Ado37/vfJtofcn3aCTl7lFf8AdL8+/wDgo2eT95dn92h32fMv36b9p8n/AFu53ZtmzbVgO+V0fc2/5vlqLZ50Sf3P4d9Soi/OrN/FTXRnZNsq/LQAb4rZU3Rb3/3qZvbY7f36e6NMu5tvz/epzv8AIkSy/P8A7tADUf5PlX56h3/NLu+5Vj5k+ZvuLUULtMj7V+egopO7fZ3WJV/9nquiT3MXzbt/8Wxq0Jv9n+D71Z7vLCn9/c1QWEO6HZ5St/v1YhRrad/IX5G+870+Hc6/N/D92mI+9N1WQS7NifMu9/7/APdqJ5pYd6xNsT/x+hP9rdTEf7+1dj0ARfNZ/NEuzc3zb6l/jfzfuVE7q8Uu5v4qd537jdt+daCxrp8zt/A3/jtM++r7fkeiFGmV2lVU/wBimb/O37dtAEVz+5Xd8v3vm2VF9/Y235KsJt8r96vz7vuUXMyu+7+OgCFHV0+VNiU25m/dbf8AvrZTnhi+z7d3ztRCmyV9275qAM94fOlRYG+f+OrbpBDO+5fkSiGFkldl/wC+KqX+7/VL87/fagsenz75W3JuaiT76Uze25GVtiIvyo9Nhm+4rff/AInoAc7ts2tTd6bNq7dn+xRvV/ut8lMmRqAD5f4v+A1E/wC5i/cf63d/BQnzxbmb5KdsVIHl/j/hoAa/z7/4/wC9VeZF835Vp29fKT5vnb+OmojJKi/K/wDdoAH+4iq3+8lM3qi/dZ/mp7w7H3K33m+aoX3b/l+5UATTP5KOz/3qrzfvlf5fkWh3/wBH8rdv2fx1DeP/AKPtb77/ACLVlAj73Tb8iKtV5r//AEh4l+RW+7UzoyRRQfx7fmqi6M8vy7X2N/BQBZTakT0iJ+6Tav3KPlRPm+d/uNRvb7qr8lADX3JF8v36hT59+3d8jU3ZL5r/ADLs/hpifIr/AHkf+KgB/wDqWfa2/f8A36rworxOq/I7N9yh3/eov3/9ypXdYbfdt+fd/HUACI0O/avz/f3/AN2vjL9s/WG1j4m6VZtKrpYWe9ti/dZq+zUh+0ypt3bGb5tlfnv+0bqrar8a/Es8TN5UUqW/yf7NWfdcL0Pa4n2v8p5+6NNsZv8AWv8A3KqvDsnlb5vm/uU7eyLtWVU3N9+n+dsZNz7P9t6D9hK6fJFt3b3/AN2h9yLu2/8AAEo/ieX5dn9zd/BTJtqfdl+T/boLDzl8rb8uz/b/AIaN7Q/Ky703fcpuxv7yvv8A9mj5U2bfufxUAMmeJNit8iff+RKEfer7V+5/sU90bd8yrvdvleod67EX/a+bZQUNTa7v83z/AMSVLC8CN91nenzOzs+35Pm+Wq7pK8rNHt37v46AHfxL5W503fK6f3qH/crulZnlT7u+mzO21/4Nv8aUIksPlbWV3b+BKAJfv7G89n3/AMG2mbJ4UdvlT5vuO38FNmT5E+Rfk/2qZNtd0+Vfl/v/AHKAHvuhl81vk3f8tnambF2O275N330p/wAqSvtl+/8Aefb9+mfwOvzIu77m35KCR7zbGfc3yfw0yH52+VldF+fZRMjff+XZ/t0bF/5ZN8qL8ybqgBnyuztt2J/D/Huoh3fP8u/b/wCg0ieVtdfmhX+FHpJnbcm37i/7VAEPnM6/w7P7jrR9/ZuZvm+f5KfsZ4tyqyVFv85X/vp/c/irIgH3fwqu/wDiSh03xIv3Pn+/up334nX7lVdjJs/3vuPQYSGTIyb/AJl3p/Hupj7tqbv/ANunu6uj7f4qYifLu3bKDGRFMi/d2sifw/7dUrn/ANAq1v2I7bfnf+/UF47bPvfd/goOCqZ0L/6Qjfxf7FdX8uxGb5HVfuVykq7JUb5U2rXTWz74kZv7vzUF4SRY+593/vih9yJ975KhSb967btiUO7P97+P71B7JYSb5vmVfu/cdaHf5X3L87t/3zUSOj/M3yf7lWN7JvVduz/boAidGT7rfw06H7u777r92mv/ABqrfw06H7iL/Gv8dBZJ9yL73yP/ABvTptvyLtb5fvPTE2wypv8A4/79Cbn+99/dQAPtT+H5F/jplt959v32+7/tU1/v7V+SpURUi+b5Pm+Z6Ch/3ETcy70+TZTNnzf7afdqX7j/AL2L/vv+Kovm/eqq/wAX8dalhvZPu7d9Dzfc/v7qZ8z+avy/8Ap7uu5NsXzr/foAY6b/APYf/Yo2M7O3zfL/AHPv0P8A9cvko3sm/buR/wCKgB/nfxfMm1vv0xPkSL5fvVN8qJuVW2f3HamfKjuzfx/x0Fkn8fy/cqT5tv8ADs2/LsqLeyJtX50/i/v075du3+P7/wA9BQbN/wD8RTX/AHP3V2P/AAvTkf5t23fTX3I3zfI7f36yNOYN67t27elOd2mg+59xv4Ki++u3b/F/BT3TZv3N838PzVqIcjrt/wByje3lfLUSf6rbUyOqb1+/v/joNRPJ2Wvm/wAG7ZsoT7+7bv8A9ihE/hWX+H5aH/g+8j0ADvsbb9z/AGP79CJs+Xa2/wDubqPm3O25X+X770fMiea27/fSgsEdfn+X/a2U35n+Zqdvbb+8X91/fp6Q/N91vmb770AMhmZETbt/4HR+6+T+D5vv0Imz73z7G++lHnO/8OxP9iggfv8AuL5tMd/ubvnR/wCCm/Kifd/26f8AL8n3d/8AcSgsZ8v8P8NO+V0f5d70ff8A9Uv/AH3RsX+9/u0AHzf3dj/7FNTd9z+OnI7O26L7lCO2/d/AlAD3+98y/P8A7FLND/zy+4vyb/8AbqOb/WrJub5/n+en72SJF3fef5ayAHRt7t/6HTN+xt25v9+nomyV1+5/HT3R0fyv7v8AfagCH5nb5fv/AO3T/J/4A/8Acpifvm2t9+nojfP8u/a3361AERt235X/AL1G/wCfcqsj/wAOyh3iT5f4P76UI6oqLuZN3z76ABNvz7n+f+FKY+5HfdQ+1/m+bf8Aw7Fof597Muz/AH6AB3V1/ubfvUj/AMCqvz0j/wAHy/PQ+7Z823Y9ZAHzfeZf4qc7xPK+1diU1/nZP46cjrv3fwbaCBqf63cy70/2KHffs/gdKd9zf/cb7u+n7F2p8296AI3TfF83yf7/APHSJ8+zc2/ZRNDKm/d/33TN/wBxZdyJQA/5Xlfbu/76psO12f5m2ItO3/7uz/dp6P8ALtVfu/36AER2h3/d/wBqiF22bv43o2NNsX+P7+z+Cn/MjfL99f4P7lagPdGSJ90vz7qZ8zv+6ZqH2/xN8m75dlDuv3V/jb5qCw3rv+78n8VDo3yLt+f+FKZ/fZvnSj/aVtlABv8Avt9x/wC/R8zu7bvnb/x6j5k2N9/5ab5P8W7+L7lZAO/idli/i++jUIm+V1Vd/wDsPQ7/ACbW3f7NKm5Pm3fN/DQAj/P91dj03eqb6cn3t3lfJSbPm20AI779itR5y/Ov3/8Abo/h+Vd/92jzmfYrNvoIGfxp8qo/+3/HRsbdv27KN7bPu/J/Dvpybt27d8/+3QAv30/h3/cWhE374lX5v7lHzfOzUI7J975H3ffdaAHQu3zr/wCOUPt+9/fb7lG/fL8zNsZv4KRPuPt/77oAnh3I2yLb975t/wD6HTE3I+3+NaZ9/Yzfwf3Ke/8Ae/j/ALlagMRPv/Lvf/bqy7sm/wA1dm5qh+Z4vvfJUk3zxIu3e9ZAI7tCqNvZ4qHfe0S/wf3KZv8AufMv+1vo+zfJ/wCzvWoB5zIiKv8AC1MTzdyfKtP+Z/vf8CfbTH3I33vnoM+YfCkUy3DStsRW3/JUSeV/Erf7NO2f3m/io2ecu1fv7v4KyEPeHYn/AAL79MTbufdu3q396nuivsVm37KVE/1rf3WoAR02I/lffT+B6EeK537l2J/F81P87906t/3wlQ/c+ZVVN38D0EE0MypvXbs+b5aY/wC5R1ib5P79ELyOj/KuymbP3W6VdlBI9Eb5/m+f/Yo+b593yf7f8dMT523Lu+b72+h3Z12qvz/36CA+b+Hdtp+xtrqzLvohRnbbt+RF/g/vUz5k+b+NW+5QBMnyLt/ufwbaHSVP4vn/ALj/AMVQp5v3ll2P/F8tPm/fIn8bq38dBA+5/j+7s/3qhT5HZakuXje3Tb97+L/bpERUg+V/nSgkiR2d9yts2/wVi6rN51+zKu/7vz1tJ/e/g2/L/BXMzbnuHbd8m779BxVZFuH9z92rEL7NkXy7P4XSovmf7v8AB/cqX+P5v71QYxLqTfIitud3+86U133/APAKds+VFi+4jfc/v013Xeyqy7P4v9mrNuYZvbe38FCO1s6fMv8AwOh0ZE3Kyu6N9ynpNs/5ZLNv+9QUGxvkVl+d/wC5/FUsO2b5VaJE/vzVX2Kjo0Tb9v3nenw7fN+ZfkZt/wAi0GpYRNibvl/4A1CQrs27mof/AFvy/uU/2KsJ/rdu35P4noLBEZET5fk2/wAdO/gfa2/+9/v0b/J2RfL5v+3Qjsn3ovk/idP461LJERdnm/c2/d2UmxX2Mzb9v3n/ALtNR4vKT/OypId3lfw7N3yUFD3mZIn+VUl3ffdaa+52/v71+Z0+Wof77Sy/xfK9SJ86/wAW9m+b5aAETzU83zW/j+5/GtPRPOTbt/i+Z3p3ktt/hm+aovOdH+Zvk/ioAjdG+fbt+9SInzvt/h+f733qc6N5X8L/AN16bvZ2T5f+B0Eh99X+Vd+7fUrzMiOy/In990+/Vf8A1LOu1vmqX55jtX+9v+egCykzIqNu2I38dT7JUXayrNu+8iNVeZF2fN++/u1b2Iip8q/8D/goA9l/ZImaH49eHFVlR9j/AHG/ir9Hbnd9tlVl+fd81fm1+yi+z9oLw5uiXYu77n8f+3X6V3jq7yt/GkvzPQfjHFH+8lRE2XTsrf7Gyn/KjPQ+2G6ll/8AH6IXV3fa33ayPixj0/eu1FanInnS79m99tN2bG+b+OoAciK6/wAO/d8qU9/kRKYkK/eqaF1SV12/coIIXTe21fuVNvbyk3Ub1+9u+R2qV0/dJF9//bqwBEX71D/6TKi/x09/kfbULpvZG+4if3KALFtu+0f/ABdPdPn2t8n+3VfYqPu3N8r/ADVKiK/yrup8oE29H/iapbZ4kd9vzv8Aw1XT5ERtrVYhRX/e7qzAf9/7yM/+3SedsdP7tLCmzf8AM3+49S23zt93elAD9/71Pl/3asf8tX3ffeq/k7Lh23N8tDwt5+5f42/goJLCP9mn3N9//bq1Nu83dVJ0aZn+78jVdh+dE3Mv+5QA9Nu/c38FD/8AAvu/cSm/L5W5fuK336d53k7G3VXKAbFf/c/ubqNjOm5fkf8A2KfvVF3N/HTPl3/epkFi23J95mp7v+9f5vnqJE+d/wD0Cj+J1Zf92gCVH++rfP8A3advVH+amon3/lWkRF3/AHvnf561AmR2dU2/c31K6b0Tb9yqFy8v2i38ptkW797sq75zOyL/AAf3KAJd/nW7/LT9+xU2/fqJf9U9Mf5320EEs3zruqwj+c3zfcf7u+mfLtTb/wB8UWyfL/Dv/i/2aAJvlh/h/i+bZTv7nzbPmpqfJ8rUbN//AC1+TdQA7f8AM/y/JT/M/wBn+Kmb/n2/wfwUqOzxfN8j7qAGb977qlSoptyJ/c+aiFPk3bqAJfuNtb/vuh3+5/B/v1Eib22q3zrTndf733W+5QSc1/BuX79MeFJmSVt3+zU0O770Tb933aZ/0y2/d/2qsBkyM/7pV2JTYdrwPt+//E6VLNNL/s73+7UUO5E+eJd7N82+gAfckDr/AB/wfLTIfubm+R0/2qLn5/3Gxt6fx7qNjP8AMu3ZQAx5v3XytvR6m85U2Kv3/wCKhEZIv9umPNs2Lv3y/wAWxaCivMn719v/AI/THSLdErL9z7z1MifJ8zLv/wBuoX37nbcvzfwf3KAH3O1/N+X5H+7TN7JFt3LsSh33p8396mv951qADe0y7ty/8AqFE/ip/wA0O/7uz+5TN+z5W3fPQWNmRX+7/e+Z9tQzO3lfKy1NC+z7vyUy2dX+8y/eqwBPnRNy0/fFDvXaz0fM6/Kuz5vmqFEVE+bd975noAan3ttMvNqbNu3/AHKsPNs+fb8m75arzIruzKvyfw0AN3r8m1vmpPueb/fo37HRdvzpUSOzyzLu+/QAI++KX+7/AH6imdf4W3/7lOh81InX+Bqi85U37aAGf8sv77/3KbsX7235KcnyWrtu+dm+VKb+9df9ugsH3JF8q7E3/KlQzfd2qtNvLnYj7vuJ92hEbyvmbZ/v0AGz/R0WmTIzsjbv91KlT5Nm+m/6503L8iNvoAZsVIk2r8/9/wDuUyZN8u5W2Pt/gam3l40y/Mqw/N9+pf7m2X59v8a0AMm/gXd/wOopPk2f7VPm2on71tiVXmf/AErcv3NvypQAzzlhR/8A4mqXzXMSSt8jo3y1KkzTTyr5XyJT/l+999933E/goKCb+98296htkZFf7vz/AHHqwn8f/jlRSf6x6AGInyNKzb5Xod9kT/LQ77G2r/E1Nf8AfTujfcT/AMfoAZv/AHW75XSqm9k3/L8m6rczq6fd+5VLYzt/f3/wUAOTd8nlNsfd9+pndd21m3/3qZDCqQea27+5THdvIdm++tBY97xbaK7n+4lvEz/P/uV+ZXiTUv7Y8QaxdS/PLcXkrtv/AIvnr9EPipqv/CN/CrxLqCt88Vs9fmvDu+xxM3zyy/x/7VB+n8IR92cwRGf+FnRP4Kr/ADO7K0W+VvvfNU3kq7o25vl/jqJ/4F/75/v0H6RzEOz+Lcz7f49tOeFvn3fI/wDfpvzQ7F3Nv/uVK6Ltdtv/AHxQaETuyIjS7f8AZ+ah9qW+7b8ifwJR5PyozL+6X7qfx7aHdod6svzxfddF+/QBD803zK3/AADdSO7eUkX3P9xaR93yMrbHRd6pTnfZE/m7v99KChsM3y/+gu9Hyom35XT+/RsimVPmlTb/AB7ac8Ko/wArbP4130ACOqRbW+f+Nt9CfJLKy/f/AIN60Om9fn/vfLUW/wCVG/gRaAJZn2S7mben8Py01HZ9ir8/+/S7JU3y/uk+X7+6od6zb1Zpf9p3oJJt/wAqK23/AHKjTd8jfK/92hPn/hVP+AUx/kl27fkX7vy/eoAN7fJuZXeiFPJR2od4k+RVb5v9mh3+X5/ubagBqO7v/t/wpQ/zqjOvz7vlSnbH2/8AxdRPcsiO38dABcvvTdu+Won++nyr/wAAoR/3XzLvSmb9m9Vbe+77+2siAd22/d2fN/BUO/7/AN7zWapvl3fM296r73ff/f8A79BhINnz/P8Ax/x0xP8Ad+RPu76f99k/j2Ux33t/sVqc0ivMjPE7bt+1vv1Xmfej/e2vViZ4vPdml/h/gqvt/wBhqyOOqZtz9zatdLYTK9hu+bZ/c/vVzl591Gb5E/hRK19Bm32H+2j/ACv/AHKCMNL96aieU6/d+SmI/wAu777/AMNN3s8T/wAf+5Uv+0v/AH2lanuDN+zf83z/AOxU3yp99d+z5/8AYpju391UT+Knuiv80TNs/wBugsH+6/lfcf8A8epyean8Kv8A7CVE6bEb5fn3ffp6P+9eVfv7fm2VkWWN++43N9zd9xKY7qkTtuamQu0KorfdpqOru6qvz/7tADk27Xb7jv8AwPR53k7/AOPd91H/AIKNi7X/APHt9NhRXTavzy0FFh5ldk3bkdvvbKYjt/zyXYtMh3bdy/P82xamm3P8tBZC+7Yn9/8AhSh/9lW/2v8Aep7o0Oxtvz/w0z5tj7f42rUA2L/+3TfO/eo25v8AZpz7nb7q/wCyifw0bGm+7Jv3/wCzQAIn34m+f5f4God18r5v92m/ff73yUJt+f8AjT/brIBybkT71WEh87/lrv8Am+ZKqo/3G2/On3asW3+t+Xb89BqSo/zbf4E/g/u0x/32xl2vtohh3o8S7X2t8ybqfsV3dW/8c/uUARO7Js3fJ/tpUPzfd276mmTZv2s2xf4Kg+//ABf7tAEif3dtHz7fmpu/53b+7Tkm+VNu7ft/joLH/L/EzJTt67fl3b9333oR96fwu/8At010+5sb71agDpvd/u7f79S/ukiRW3P/ALjVX2bH27t709PK+7u/4HWRqWPv7/44nb7lQvt2uzO2/wC4tHy/O3yu6N/BTdm/+L5K1Ac+122puShN3yfNsRGprou/5vkehP4N33N1AD/OXzXb/wBDpN/zbv42/jT+OjfF5T7l/wB3/ZpPJbejfM/916yARH8n5vvpTPmfe33NzU9/N3IrfJ833KP4/koAPvt8zfJ/DTv4vlZU/wDQKb8yIjf7VDo292/gT71BYbFRk2/J81O+fcm35/mpv+98iVKjtv3fxqv8FAD3h2I+7a+6oXf7i/L838b/AH6fs2bG2sj/ANxKYm15fmWgA/2vuf8AodLsXYn3vvb/AJKcjt/rfK3orffpm9U3/LsStQJEfZv2/PUfzTfN9/bR/vbvm/jT+/R9z+L5v92gA+b/AHEo+bb8rff/AIKNny/N8j/3KP8Ad+5QAr/8B/36RH3/AHm2f3noTai/w037/wDD89ZAOT5Ff5/4qVHaH5l2p/sUxNqfK3/fdDpsTbtbZ/t1qAm/5f8Abp6fOkq/x013Xeiruf8A36EfYv3W+/8AMlZEDvJ2Im6hH/dbfldqbsbY/wDf/uUiIv3v4/4kegB/+z/H/cpvyfxff/2KNi+b/u/xpTvm3I3+z9ygBqP825fk/wBij76bvuPQiNtf5v8AedGpyTM6p/fWtQB3lTzl+VE+/QnzttX+98u+j5t8v8b/AOxQ+5/lasgJN/y/N9/+5t+5Ub/I3+xT9+z/AG0/ubqi+43ytsrUsl3/AHP9hvuUzZ8zszbN/wDfof8A2vv/AN+jyVh+Zvn/ANigBqff/er/ALtORN+z5V+X7tNdN/8Av7aE2u/3tn+3WQBv3q/3t+6j/a/go+bc+9l/36PlTYv+udm+VEoIHJNs/i2f7FN+b/vpt/yUz7/yr91vu7KPJld/79agPRN7fvf+A0zZsb/prup/99W+/R8275tu9P79ZGQO/wDeXf8A7lG/ev8Ac2fwUbP7y/e/jSjfs+bfvoAE+TdvVt6/c305/uPKvz/NTXfYz7t33amR1T/vr+OgCN/n2/N87fwf3aNmz+7vWjfs+99xW/jod22vu+5Qak2xdny/foR22OzbXdf46iR2+T+5TkhbynZWXY38damQ9/vptXYn99P46IXZN6/wPTHfZKir/wDt0J92Xaqptb+NqyAif5It27/dpj7Ufb/H/C6NT7n533L9yof7u376LQBN/vN/wCjY275WbZ/DvqH+L7vz1NvZ2+7v3/xvQQS70TYqtsf+L+5T/wC4v8H8X+3VdE+Xay/P/DTpvk/h+T+KgARNmz++zffo3/Jt/u/ff+7U03yJt3LUL7vn3K3+1/tUD5h6f3l2/e/jo87Y0vzffod91M+X+Jvk3UEAifcVVZ9/8FCOqfdX50+TfRvbb5u5k/uvRNCyb2/jb73zUEAj7HRfm30Om9E2s29fvUbFT+8lHyvLFuX/AL4oIBEVP9bVv5fKlX7i7ar7FRPmb+L7lWEmXan9z/doAqQvviRlXZs/gempCz7FZtjt/fo3q8Tq3zurN89M2M8r/ef5d+z+5QRIZefuYpW3fOv/AI9WFCnnf7GytXVdsNhEu353+86Vlw/f27Vfd/BQebUkTpuRXi+V0qxvbZtZvkT+NKih2p88v96p/k/3EagIkyfvl+82/wDiSnu7f61lX5P46Y7umzyt3zfJTHSJE3b2eXd8qPUFjXf5PmX5P79P2Ls+X/vt6TZ/EsXzt97+On/wvuoKDZEmxflf+7UqfJF8v/AXeo4fuvLu85P4t9Tw7kfb8qRP8++rN4ksP8KsrPubf8n36m/gT5f4v71Qo6ps2L/22f79TfNsfb9/d996Dcl+5Ft++m6mb/3Tru+RP4Kih/fXH+x/Ej1LCiun9z5v++61KCGZdm7ymeGnvM0K7dvyffbf/BTU+eJJVVof9imP+5bdu+R/4HoAds3ou7am9tn+4tWX2zbF89tm6obn7ifLT/mSL5f/AB9aAGTTSp/F8iN99Kf50Xz7vuf36h3siuu5v+ALTYYdi/N9+gB2/e3zbt9Du3m/e2fxtvp/y7fmbY7/AMCVE6NMnmtt2sv8dBI9Nryyr/c/joTb91W+Td9+kT51/uJ/ClG/ev8ACmxv4PuUATQvFM/yrvT/AGKuw/vt6/ff+HetV0dU+aLbv/2P7lWPJ3tuXcmz522VYHqf7Lrsnx18LxRLveVm+Td/DX6Xv8906q2/5tm+vzd/ZRtvO+P/AIakiXZ5Sy7v/HK/SK52pqUsq/cdt+zb9ys5H41xRy/WvkD/ADy/L8n+xTXT5HZv71H3JfN/2qdMjb0Vfk2NWX2j4Yan8HzfOv3asffR1bb8v8aUy5RXl82Lb5X3PnpkP8Hyrs3UwH/cofdu83yt/wDedKieZUldm+4tSzTbJdzbt7rs2UAGxf4d1Sp/Ay/3fuVFv8mVt3z/AC1LbbUoAfv3xPRbP8yL993oR13OrLs+aovuT7vufN8u+gCwkOyXan8dOhf9/tZf96jfsZG+bfT9+/e33N/8dAAnyLtX/wAfp/ypEm1t+7+ChEXb/ttRsXzdqsr7P46fKBYhmZ4HZtv+5Tk+9F/fT71RJN8/73/gVWE2ojsv8dIA3slw7f8AfL1LbXP8X8aNQ80SRbW3b/79ReStsybG+Rm/joJLcKbP37fx/dpyPs+WX7zffqJ/k+VW/wBypUTZKkrfcRafKBMnz/L/AKlP4aluXi8pFqv/AMfLfut2zbT/AJobfav36RBYfbsRV+4iVFC7Jv8Al/3d9I+3cnzfxVNsbZsrUBybn2U90bY7ff8A7yVXh3eb96rGxkf+KgB9snyfK33qJtqKm5tlMh3w/Kzf7u+rD/fT+5QAfK8Xy7d9Su7btu2qr7v4fk+arHnfOn8D0EEqO3m7W+RP7lMm+dt23ft/uVNN5Tuu7761Dv2f3qCx7/IyfK1Pf9zsbb/wOmPNv2NtqVHZ4ttBBNvZNn+3R8qPt/8AQKru7f3v92pU2/N83zr97ZQA/wAltv8AFTnRt9G/eif36bDM29120AS/K67W+/8A3Kih3eU/y/xU5/n+7TURvn/g3N/HQSG9fkb5aZ5ypLt+/UqPsV1Zabs2b/8AaarA5rZ/D/AtIn3925UdqmSZYYnbd9yoYdqfv2bZtoAaiNbNu/g/v05Nru+5amT99E7JVf7NOjJtZf8AaqwK6IySvKu53b7yVL9mbY8StsT+5UX797h13b0/hTbUqIzypF/Gn+1UARP8mxdzbE+SnPNsVF/j/iprv51w6uvyL/HTLybYu6L55aCgdPO/ip/2Zdvzf62pURfIfbu37aif5GTc1AFd3++38KfwUxJvOl2qvz/7dH3Gf5fk/ubqY+75NvyPQAO7TSpEq/Pu+am/77MlOR5UuH+X+H79N3s6/wC3/FQAJCzyu3y/8DqvZovzs331/wBqrXnfuNjfO9V4Ydjuu35GoLJn3Tf7jrQjq8Xyr8lE02xkVW+emTfIv9zfQQRXKN5SL992b7lMeb5HWJfkp6fufvfw0zzmh3tt37v7lBcSu8zO22mOmxU3UW26aKVv9qmzbpvli+5QAxN3kPLub5G+VE/jpnzP81WJoWhWFV+fZ/GlRTbdqK336AIpvk8r++1OR/vbvuU94V3IzLs+T771E7qif79BYx5vmTyovnb+/THf97+9+T/Yp7v9zb/33UTpKjPuX56AB3372/gp29pk2qvyfxU35n2bf9VRv/dfK2ygCpcwr5W1vn+b5UqvNZ/6f5qSy79vzI7VbhRUfdtZ6Yt4v2jcsTTI39ygAdF37v7n3apf2lB/a7WfzPcbd7JVhLz9/MrRbE+4rvWZeQtcys0ETPKy7Gf+NqANBHXzXbZ/wCn74t6f7VVLO2lSw23P+t/iomtpXWVVl2I//jtBQzzldrj+Pym/gqJH3un99/vVLCiwxOv9z7z/AN+j5Ugf5N7t92gCJ033Tt83+/RsX5FbciPVewtmSBImbe6/x1K+1F+99ygBvzefL83yf3KZ52xnb5k2L9+nzbfNRt2zdUKJ5zy/xon8FABv3/e+49E26bYqr8+75aejrsRd3zVF5yoyfN/F8tBZ5Z+1RqUulfA7VV/jvHS3/wC+nr4Nmf7NKkUS/J/E+77tfYv7bd+sPgjw/abvkur75kT/AGa+N3m/2fnZtjUH7DwzQ5MNzfzFd4djOu1kfd9+mbN7o3m76fMm/wCVW2P/ALdM+/5rfc2f+PUH2410leV5fvy0Wz/9NZUSmfN5T7vv7tipT5tyT7Vben8VBYQp9m835vORm+V3aibz9rss/wDu/wCxTNjbtzffT/x+pdizK7NtT+67/JsoArvM7ttWLf8ANQnyfOu35f7lSvvfZti2fwK9RJ8iful2S/3Hb79AD/OlTfu+/UX/AC18rdv3N992pyf3vl2f3Ka/z/e2u/8AsVAD9io/ys3mr/BTPvujMu9P4U3fep39za336bs3r8rf990FEL7nf+/tX+992ppnVNnm/vqHdt23yldPv/P/AAVDs2Ojff2N8z1ZI+GbYm5vuf3Ke8nnRO3zb/4aZcwtu2/cqLeuz/V/c+RX/vUFDvtLbfn+f/cpru2x933/AO5Q/wA7vLtp29Zn+Vtm/wDvtUEjUm+VF2/d/v8A8NMudySp/u76l875ZflZ2+58n8VNmh/dbmdkf/boArzbt+7d/wAAof5/vf3fuJTvO+/s2/7m2on/ANpm3v8A36DCRFNt2fKrJ/dSmP8APv8A7m7+Cn/N8/zM7/7FRbG+dt2xKyIkJsX+GX+Got+xE2r9z71WN7fdX+7TXdtj/d30HNIrfL8nyrVWb/a3Im779Wn3OqbtqOv3dlV5n/vN8/8A6FQcdUpTJsiRdy7/AO5tqx4fnVLmaPdvU/8AoVRTPvR1/geq9nMtvcwN5fzM392g8qMuSqdVv+ZGVvnWn/67fu2u/wDsVF/y1f7v9/ZTt+z5f7/8dan00Nhd672Xa3zNuWnQvsif7qI3+zTN/wDF/cp6bt/8P3fuVkdAr7fKf5fv/dp2/wAlf76053WZH2t89RJ87S/Ns/8AZ6Cwd/4d29/770+23Im5lZ1b7tD/ADxJu3fe+V6d5zIjq3zun8dBYJMqO/mx/e/gej7Sryo21Uej5X3s27e/3d602Hyt6fK29P79ADvm2p8u9GapN7P83zb0pHdd3+7/AB7aYiM//obUFA773Tdu3pQ/8fzbPm/gpX+Rk2sr/N/ep2z+Ld8/9z+CgsZs2N8vzp/fRvnoR9/8FHyp93/vum71Rdv8dADt6/OzfI+6m/fZ938X8dOSZXZ/49/9+muips3fJ/sJ9ygAR2TYzbtn9xKdDuR3+Vv+AUPuh/i+dqN/9/c/+3WpZMjr5r/wb/4Epz/I3zffb+Omo7fe/wDH6JrnfF81ZFDHmZ/vf3tlRTO25/u7/wCKh/n/AN9fuUb97ItAD/8Arl9ypYfup8y/7jrVf+P7y7/7lWPlf+7/AL9agD/O77WVP9yjez//AGFMT5xu2qnzfM9PdG835V+dmoLH798Xzffb+Okd23KvlbNn8FG9nR12t97+Cmvud3Zv/HKAHP8A6razKju38a0uzZL5TKqPt/4BSfM/8PyUOjO33W2N96g1DZs2q23Yv3dlLv8A9r/demff3fwbac6Ki7//ABygAd2dkXZ8+359lN/1Py/N5v8AFQifdXd/wCjevzqv3F/gSgBm/wAl/m++38FPd183atM+07/vLvp6fwfvf++1+esgGJ/urT/ub/7i/wAFD/Jv3fcejyW37dv+9QAfcT5fvtT/ADv9V91P71MT5Nn3aP4kX5v9+tQDznf5Wp03zpu/8foSHfEjfK+/+Cm/wuu7/gFZAO/5ZP8A+OVFvV0T/wBAp+z5Ubd8/wBynwu33vK31qWM/j+Snfwu38ats2Ub/nTbF8/9yjfsbY330b5qCA/h+78yt9xGpvyp/e3/ANynfc+ZN33vuUqIyPuZf++6CxqbP9rZt/gpPl3JtpXm2M6xP8lInyb1/wDH3oAE/j+ah938O7Y3+1R8uz7u90+eh0+fcyts3VkAx9z7/vJ/v1KnyJ/f/v03ez/xf8ASiF9nzbf96ggH+f8A9D2PSTTb/l+ZH/ipUm2J/c3fx0JN8v8ADsT+DbQAfMjfe2Ufxp8u9/79CO/393k/N8yPRvZ33Nt3/wB/bQAbNjP82zc1O+X+7vRP4Ka770f+CnfKipt3I7feoAb8qPuVdn+xRDCzu+1qd/yy+7sRfu01H+//AAbm+5QAIm99v93+Cnvv3P8A71I7qifLt/2kp+xvK3MrbFrUBm/err/BTf4X2/cX+CnI/wB/+B6b99E/jf8AioAc7r92JdiP96moi/8AAN336Z9/Zu+4rU99z72b7+6sgDZvfd82z/0Cj+F/4E3ff20ec3keV/B/F/cp3/LLarfP/foAbs2RbVXf/HTPv/e/8cqWZG3JtZvmWm/M7bmbfQAfKny/wUx3b+9RNtdqlf5F2r99vubKAItjJ/d2Uvnb3+WL5Nv3KR02fMzVL5zbHTc3/AKDIb538W77rf6qnb2hV/m++1N/3m+T+/toR96bW+4n3UoAd8yS/d/77oRGdE2r8it/BQ6LNv8AvI275aeiffVtzv8A3E+SgBnzO+1WZP4230+F28p1+bfu/wC+qZvbfuWX592zZT97J8u5XTd9xK1Aem3ZtX5/m+5UL/In73+H5KX5kdF+X/vmkf51fd8j/wC3WQEU25N6t/D91EqRH3q/3Xf+Go3dnba7f8Denps2/wCt+fd8qf36CBm/5du1t39/dT/l3P8AN/33TN/3vl/77oT7/wAlAFje0MSbtqbvk37qVH+T7u/+8lQ/L86t975dqVM7t5G1fuI1ACO+yV/l+dqPOZPl/gemPueL+J/+A0O/3N3z72+5QSG9Xdf4E3fx0bNm7b9xW+49NdG3Iq7X+b7m75Epn31RWVt+7+9QQSv867/4938dP+XdtX5H3fx/x1E6b/mZWdN1OTdC7qrK+6gAdJfn/vp/G/8AdoR9ifLtp6bk+9Iv+3v/AI6Zvl+75u//AGNtBBY379n3fk+9R+42btv++lRJ992+b72z5KZs+R2/2/l/3KCSLyYnupWi/wBV9/7336HTfs2q3yfx1LNCsLbl2/3G+Wot7fJt3bF+9QZyMrWJv9K8v/Z+WqibkXavzp/fov5l+1Oq/c/h+Wnon3Njfc/74oPKlL3iWHa7urLv+X79So67Pm/8c+/UULt5W1v/ABynv8n3duyoLiS+c3yfwJ/fp6P8/wDFs/h2Uz5kidV3Ub1ffu/g/uUFgk2/ftZk3/I2ypdjJ8rf6n+/UG9t/wB5fvfc21aTz9yfNs3f3KDaJMiNDs27Xd/46c77JXZlb5vuo9NR23uu1di1O6Iiv95/4KDaIJDsRItypT9/y/xP81ENszt92LfF91N1G/ZKm7533fcSrNwRNj7d29P4ad9xvmb7v3f9mlfd5u3yvuvTkdoXdovn+b5q1KBIZUl8r5Ulb+N6H+RtrMu+n79n3vkRP7lNfZ8nyf8AA0oAZvb50X/f/wBupX/2v7/zbKa6N8m11f5qd5MW92X50/v7v46AGTeQ6Ptlbf8A71CfJsZt33ae7rsVvK/dfwv/AHqYm3ynb/lr/ClADXmW5VPKZkdf7/8AHSzIv3ttJ8qLuX50Rv4Kh2bN6qzVkSD/ADun/PKrkMLJ/F/FUPnN95mVH3U5E37/AJa1As7J/n3LHsRv4KtIiwy/xbF+89V0/cuiyLsRm+b5t9WUmVGdfl2bvleiJB7V+yLZy6l8f9HWNtiRQM7f7lforNNvd23fPur8+v2KtsPx6iZfn/0Fvk/4HX6Dv8jfKyvQfi/Ev+9yK/8AB9779WHf7jf3Vpuz90/3aHhZ4G+99/7j1kfGDvJ/0dG3VMn+tRf9uoYU+fbu2U//AJby7vufwvQAyaHzt6r99Gp/3/Kbbsp6Irum3/vuoZn2M7K33a1AekPnJ5v935KlhTYz/wB/d/BUTp+6dt2yX+Gn72TZt21kAkKM+/5vutSpu2bG+f8A26E/cr91n/u0QuzxOsrbPm+WgB9nCqL8zfJ/t1Om19i7aihfZv8A9lqds3v/ABfNQBND9x//AB75qfD8jo38H+xTP9Sifx0Q/P8AxUAWE++/8dP3+S0Sqv7qmIny7t/z/wC9T/7jN/ep8oEv+uifb/eodGuURV/h+f5KZNuhtfNVf4qmh27N38dIkl+5v3LUtt/Aq/feovlTZQ7s/wDsUAWP40X+Dd/31T/uD/bqGGbfFt/jSpn3JEnzfP8Aw0EA6N5qMrf7tT7P3Wz+OoEeV1RWVvl/jqwn+987fwUAQo7bty/xVY85U+9uR3prv8qbdrpUvyo6fL9ygCV32K6su+htu1E3fJ/foh2/d2rv3VN/A/8Ad/hrUCF33ptXd8rfM9G9tqf3N1DzfPRv+5/t0ATbG3/d+fd9yh/np38Hyqzv/sU3f+6Rv9r79ADkSXyvvfPup6TNsSmI7bKmd/n/AN+gAf7u3dv/ANujeyf3f9+hE2P8rfJRs3/dWggHdklRt33KlSb5tu2h03ujfx0zYqI//PX+KrAsfwfxVFN8jf7FMhTe33mSpt67H3ffRqABEVPm3UPDv3t/3zSbEmbd81P2f6Q7eb8/9ygk5KC5/wBH3VLC/wC9+b+99+okT+FttD7vtHz/AHKsB7+f5u2Jv3X+wv3KPJZ4tu5t9CIsO/du2O1Mmdv4W/77oAitkaHe27/gFSzTeTbuyt87/wB+nu6+buqvePsT5l+dqAIUdba1Rvm/36fcv9psItvyb/4Ho2RJZIu756N7XKIqt8if3FqAJd8W3arfc/geq9yn3/m+fd8tPdNmxf8Ax+mTTbG3K29P9ugobv8AOVFqHztkvlf+P1YSZXfd/s/wVFvV23f7VAEXzfaH3bacnyNtlZfnb+Cmw7ndv975X/v053ZJX8r7/wDf20ACOuzylaPZu++61E7/AOm7W+4i/wB6h/8AVJu+T+89RPbLv+VlmR/40oAl86D73/fO+mTOvybW3/N8vy0TJvuolXbsX71Hyu77t2z+FEoAidG+fc3ybvl2UyF2eXav36Jv30v+wtGzyfn3bKCyqm53ZWb5/wC+lS7/ACYn/wC+PkqJJlT5vv8Azffpjo29G37KAHp99/m+T/bpj7Xbcrb2/wBihE/ev/Gn9+mptSJ2/j/h+WgBHT7S/wAzbE/hptz9/wCVflT+OnQovlJ5vyPUXkr5u7ds3fwUFkT/AD3US/cT+J6Jvkb733qZvXz5X3fd+RaHmVNm5fk3ffoAf9yXb/45TLl/Jt/lXfu+6iVUhdn1KVm+dE+Ras/MmyLb9/7z0AMhf7Ta7V+/u+bZVdIfs0rsr70Zt/8AuPUsNm0Pmsrfeb5qZN5SSo21vu0AQP8A63c21939ynQ/JsZfk+WjZv3vu+T+Gn/8B+T/AG6AK9t9p8j9/wDPLu+/TnRtj/399TTbnWJV+/8AxVXmfyd+7+BqChj/AMa7djt/HUVy8v2V1gX97/Dvoh3O/wAzb6Ef96/+9QAQwypF+8279tQo6p/wBv46fN5ro6q3z7vlqJ3Z9/y/Ju+/QAy/mbzUZtvlN/c/gpkMy+U/lK2zd8zv/FU033HX5fu/x1Utv3MHms3z/coAlhdkR5duz5f46r23+q+X5P49+2rG9nndfvon8dPhf59v3Imb5vloNI/EfJ/7c15/xOfBWmK3zrE1wyV8xfwO25f+AV73+2rqUtz8abSD5dtrY/L/AN918/8A/LJ923+/QfuWQx5MJAJnXejNuT/bSq7/AD/e+T+7/vVK/wBx9rN5VRfOmzb/AHvmf+Og+lGed/eX96v9+mTbfkVqfs379rMifxUyZPlRZZd/zfcoAX7jfNudGb5alm+67fcf/bqF0Xc+75N/8dCOvlf+z0Fj0Rvu7v8AdSh0leJ2bb8v8aVE7t8i7/8AbV6ciNv3fc3fItAB/wAsvvUkzr5HyrsdP7lL8qRbWl+fd9x6N/ybdsu3/doKEeHe/lff/wDZKVEiRdv8dRed+9+7/vJT/wB7tfyvuf7lQAI+zft3In9+j5n2bYtiffof5P4f+B1Dv+Z23UEj3f5Pm/g+9THdptn71djUOn39vzxf+g0uzej/ANxaAI3RX+Xc3+zspX2zf6pNmz+N6lf+Dbud9v3EqPyf4VVkl/vvQAkLtDv+7UPyv8zfP/eqZ7bZ8sXzvTH+46q371P4KAGbGSVPm+T+Gq/7yb5dvz7qmm+SVGZV2f3KY/zpu+/tagwkMdPn/i3rUT7nX733f4KV/kt9u1n3t9+kd12VkYyCZ9iIv9/+/UXkt97aqRf7dS/cR9332+7UW/evzL/u/wC1Qc0io/3t3/oFMdNm9FarL/f3Nt+X+5/HVGb77tt+daDmkRPt+f5mrPudyP8Aw7E/2q0Hfe3zMqf8Bqjc/d2s33PnWtTxK8uT3zodFvPtdnsXa7p/B/HVtNu7cvybP4K5nQblkupfm+Vl2V1n30T5v916D28Fifa0x2/f8v8AA38G2o9mxNv3/mp7vK6uzN8+7+Omb96Ozsyf7aVkerEf82x/3W/ZQn3d330/uJT0+7u2s6Ivy/NRC7In3lTY336DcZv3y/J8+z+B6ld1+RUZvmb+Om796OyL87N81M30Fj9/k7/43T7tO+WZv/Qnprou92+X5aEfZ95t6OtAB/H9/wCRm/gqwibE/er8lQvMqInzb0Wmpu3/AMSbv46CiaFNkT7f4/79R/6nY3/j9N+V9nzf8Ao+X/ZegA2ff3bn/wBynfKjsu7Y+6mv86fdVIqd8rp8v32/goAJvkXcu1Epvyum9vkd/wC/Rs3/AHv++KHRfu/f/wB+gA3/ACbvmRKHdk+9t+f/AMfpU+6+77m3ZSJuT5vm3p92gsl2N8qrF/u1PNCv2d/4Nv8AAlQJ867d33W+4lSTbYV3fwfwolBZW37F+b7n8NMf77/+h0OjbPm+/wD3KHff8v8A4/QUPRPl+X5P7++pd6v8q/fqKHbv2tu2P93ZR8v3W/vffoJJfub12090VET5237fmo3r8i7d6b6an+y2/wD2KChz/wB5v4v43pZnaaXa375/9ikdG8pP3u//AGKY7t8i7dlalgnyK7fN96np0/i/4BRvZP4t/wA1N+5/t0AO2bHT5vk/v053V0T5v93ZTU2pu3LR+9+9uVE/hoAH3bnX/wAfpmxvu7vlb7tPdGRPm/i/j/vUzYu9NrfJurI1H+Tvlfd/B96num/Z83/AKZ8qb/3u9P8AYpyIv8Ssifw/NQA3f99X+41Cbn2Kv8FG+Xc6t8/916E3Ir7lbe38b0AHzbPmdk/vUJM3zr/A3yUIm9X/ALn8VCJ5O/5l+daABNqfdb7/AN5KH+eXav8AHUnl7N7bl2r956T/AFMX+3/C6VqBCm7+9s+b7lS/P/eXZ/fpuxt6Lt/jo/hZW3feoFzDtn3G+bZQiMkv8W9vu0z7/wA27/gD01H3t8v/AI/QMlmT5k2/cVfmpX3Om5m3vTET59itsfdR/u/x0AHyu33l/wBx6N+9X3N8/wDD8tMT5/m/gWj+J933P9igse6bIkZmX5/7lE3ybPlZN/3Uo+Z3f5fvf3Ka/wDA392siB3+6uz+89G9U/h3/wDs9D/wf36V/vbW2v8A7dagJvVG+Zd6f3Hpn8P+xuoH3k/3qejqiuu1f+B0AM379m2h/n+ZvufxbKfvV/mb79O37Purs3VkBE+1Ff8Ag/u1K/lQ7F+ZEfZTdjf3dm1vuVJc7oZfl279u1t9AEfzIsrMuz/YoTc/93/ZodG/iX/d2UI7bv4v+B0AO/j27len79m5fNbyt38FMRGdn/2f7n3KH+SV1Xcjp/AlAB+63P8Axr/cpv3227d6bvvpTn+Rvu/PTdnyfeagB021ETb/AAU1Pn/h2L9+nJt2/N/DTflf+981ACzPsifbt2bqREf59v8ABTET50/3v4Kl/dP93bQATfP91dif3Ka/3fusmz71O+ZLf72xN38dRJ87Om77/wB6gAfd/wCzrRN/AvzU90+Tb9/+Cmfwvu+fb/45QZD9+xtyMtMT/Vf7zfcp+xfu/K9MfdsTd9xaAH/7Kt/F9yhPKdk+Xfsb5kpyf6rb8rq33ai2b3/547P9rfQA993++j/OrpS/ff8AhpZn+Xbu2J/6HTU2708r7v8AcdqAD7n/ADz2M33HoebY+75k/upTn27HZdyJ/t0P/wAsov4/9ugge/zojN99Ki3rs/uJu/jpzuuz5vv/APjlN/uf98Lv/hoArv8APK/3adv/AHT7mpr/ACS/8C+ah3++u1f+B0AOR/ufNs+X79TI/wA6Kv8A33UMKL8n8Dv/ABpVhN33fl/+JoAf53ybdvybv9+mOjTb9v8AC/3KEdYUdf42+9T/AJHlRvuJ/wCgUEh53y7fuP8Axb6bMjJ/dT+9TH+R3b5fnaibajpt+SKnzACJ8/3d9OfaiJt3O+6m7Nnyxbvnpj/P/FsRfvf7dIgmR/mT+BKY6fvUVW/i+V6EfYvyxb0WluTvlRl+RH/geggbNt+75v3aWHbDvZWV/wDbemO6vL8sVD/e3NF8m6gCWFFSJ1bcm9vuU1385d38f3F+X+GnOmxkiVV+f51p7/3dvzffb/ZoJKl+mxdn8f8AFT3ufsdrLtbYzL8rvT7x1d0Vv+B1la6/2a12r9yX512NQYVZ8kTJR2eV/m+fbViH5N+5v+AJVKH9z/v1ahf+L+D+KoPH5ueRbT53Rdu+Kpdi70b/AGvuVXhdni2/wf3/AO7T9jJs+b5P92g2iPSZn3qzL/wOpd7f3f8A7Km/K7OzNs/uf7dOtvnl/uP/AHHoNiwj+S6fKu+pd+ze67d/9yoEfe77l/3nepUfZv8A7m77/wDHQbRJX+4ismzf916lRF2y+azbPk+eovJ87Yytvp7uybF2/eX5aDaJKjt5qfd3r/HUu9dm3d/F/HVd03p8zL9779E029trL937uyrNyZ3V1RVf+P79DpLub72zd9yiaZn+8y/8DWjerp/c+XZvoKJdm9k/e7HT+Cm/ZmT/AFX/AAJ6Z8yIjblenQwtu/1v3/uojVqA2H9zOjf+h1YSFrne23ZEn8FV9/zfNu2J95KPmRXXav8AwNqAJXufn8p/+WX8G35KYj+T8rMvms3y0fN/s7P4kT+Kmo7Oku1fn3bKCQfa+9ovuRf36i/hdvvvu+akeHertu+633Nvz01E/e/N91aAHJ86SttX5XqxC/3/AOB/4d61XRF3RMvzuzfcq2nz/K3zvv2b0oAlf+Nl/wDs6tp/pP8AsfN8u/8AuVXR9krN8v8AwOrdtue6Tbt+b7r0EH0P+wxbLc/G6Vol3pb2L/8Aof3K+85k/wBKf+5ur4i/YGs2f4seI5IP9TFYruT/AL7+Svtr7ku3+/WR+JcR/wC9y+RMj75XVm+5Tnml3fN/H/s1F9m37/lp7u3lP8vz0HyI7f8AJu3U93XyE2r8/wDFUSPvVGqV3Z/l2/JQA9H/ANV83zv/AAVXT+NWb5P7lO2fcotvkd90VAEzurxOu3Z81EPR/u/7NMR/Oiddv8f36ERkl/v/AN6gB6Izu+35Kltv3zP8yvtpkKMiuy7qiR/3v3tjv/coAfZpsldl+f5fuPVvez7VqpC+y3l/3qsedsi27aAHbN/3m+Si2f8A1tCJv+8676mdIkfb83/AK1AdD8/y/wACfd2U93+Tb/FRCi+buXd8tDzb5dqr/HWQFjfvTyvv7v4KIfkZPlb/AHKY7/Nu/wCAU93bz/8AY/ioJJZnlSdNy/JUzpvb7tQzTNNsZduzd/HUz/x/L9+tQGIm/ftb7tS2zyvvVv71EO3z/lXfv+8j1Xh/crKqt/49QBbd2/h++n8e6pUmXc7baro+yJ2apv8AU7GVfvVkQE259nzbKtI+/wD4BUX34t3y70p6bki2sv8AwOtQHPM2zcjVMk3yVXe5VJUi/vVLD86fLQBK8yuvyr89P370dX+/UX3H+ajyfubfuUASo7Q7Pu09Nu9fl+61Qp8iblX+L+9UybnXaq/xUAO+/wDw7NtEL/vU/wDHnehIW2fNQ6bH+X+P+5VkE330+996nfNt+Vqi/uLT9+xqgCVPn/ipiQt86fLT4dv3t3+7RDN/s/xVYAn8C/x09H/1qtF8+6q773ZFaJfkb76VYTdt/h+9/G1AFdNyNtba9WN/ybm/74pj7t23+OnQoztt/wDHKAOQd5Xf+/8AP8tOR23Osq7KP77K38XyU9H2OjMyo9WSP+aZ9yq1Rb9nyt8/zfKm2nPM2xPIZX+b5qY6NNPu/wDH6ADzt7+Qq/dpt4jIiK670dvvpUrzK8+5V/4HVe5T7SiQLu3/AMT/ANyoAi2Kl15C7ndfvPUttD9mt/K3LsqK5RYUfa2x3/j/ANqnIjJAn9/+/VgNtn+f/d/gpz7d/wA7fJTYd0MTsy7NzVKkPnSpu+438dQUV0RElddv3fu013WG3dl3b/8Ad/iqd32XEqr9xfu/7VVd/wAnzNQAW1z+681ov3u3/gFORFeV23Lv/iSnpN522KL7i1U+zL9q89dzuzfNQBN5yzNKv3Il+7/tVDbIyXr7mXZ/ClKn+t2t9/d8u+nXKbPm/jdtn3qAIpppXutqrsi3U797/ql2o/8AfenvCyeV959v3qZMm9HZWbfQBF5K2y7du+Xf/epk3+qfctRImyJPN3b6ZN5s0qbtyIv9ygsbCi+Qny/OlM2MjvuVv9+je329/wDn32/L/vVY++m7bvSgCJP32/5vk21C6NsRfvpRczfZrd1ZfnZt+z/ZoT7vy0AHyun9x6b5Kovms1Pf7r/3/wCGqyO3zs3/AAFKCwd13/3Ka7qif7f+3TPszpK88su//Yf+Gql5ct5W5V/i+XetQAWCNsfzdv3vm2VemddifNsfdVdE3/N/45Uqbpn+b+CgCvM7fZ9qrRMjeU/+2u6h4W83c38dDvvfb/dqwKkKbF3St9ynu+xf7kVELs/2hduxqYm51Td8m1vmoKGzJ+9T5m37fuVX375Xg8pv7+9/uPVvez79q7/m+R6R0ZF+8qJ/t0ARI/zu2zfUXzJ8zLsR/wCOnP8Axr8qbqa779n/AKBQAOjO3y/Jvb+Oq77tiRbvu/e/26lfa8u5mZEqJJon3u3977lADHf97/femImz5ae+7Y+1dm5vloh/c70T7/8AFQA13ZJXWL7lMTc7J/vfLspz7tksrfItTWzqlxaKq7/m+VKDalrUPgf9qjVW1X45+IFaL/j1gWJv/H68iRGTeyrs/wBuvQPjlftf/G7xnc+f/wAvXlbP91K8/wDmR3VlX5/7jVZ+/wCWU/ZYWESvseF9qp/wP+5TnhbYi/3G/geiZ1SLzV8x9/8AcWqsMyuj/LseoPWLDwr92J22VD+9T7yqj/3Kk+4nyt92onSXYny/P/t/PQAsyNMiLt3vupE815drRb/7r/3KWbzfvLKv3dnyLTfJSGL5pWR933E/uUFjvOVGddzbKPOi+SJm/wD26ro/zyyr9z+FKmhfzvl/dIm35aAHPs3bpdrov3XpqO3m/ebZ/t07+B923enyb6Y7xJs/2mqAFmRfn+Ztzfx0InyP/u/c3Uz7/wAy/f3fLvajZsSVf++aAB9yKmxW3t/G9MSGLdtZm+782z+GnujfJ/Hto3/Pu3Swpu/ufJQAxNsO/d86f7FN++u3d8m75kpzwrs3fcTd9+l+Z96qqv8AL996AGP93963yVN/s7f+B1F80zPt+R6RJtifNF8m6gATajJ83+89RIjf7mxqds2PuVtjy/wVFC673VW+T/boIB9qS/Mu/dRs+Z9rb4v7j0x9v8Xz76Y+6b5vubVoM5DXT5PvU2HbDF97e7fd2U5H+5uVf++P4aZv2L/qtif7DVkc0gfc+/zPn3/3Pv1E7xfIq0b9jo0u7fTJnaZ0/wDZ6DGRE26Zd0v/AAGqk21H2ru+erny7qpumx9v97+Og46hG77Pl2q77qoTf6qVm+5vq87/ACfd+f8A2Ko3Kff+Vtn360ieJifhKum/ubz5m/hrs7CaV4niVv4flrjrD5Lz5l+R66uFG+6v3P8A0OmdmVlvZs+82/fR8rt8q7E3Uzf8qf31qWH7j/L92sj6SIJ8iPuX+Kib7u7+OjZ+9dW/31pr/PKi/wC1QbkvzIqMyq7s1PeH/d/3KHRXidt2/a333o+XZ/t/wvQVEEdtj/N9+kf50T5vkprp8vy7k2feqVNrt8q/wfM9BoRP8iOtTQ/PsX7n+3TPmdEXds3/ACb3pmzfF5W5fkoAl3q7Oqq3+29Nf5NjfM77vuU7fK/7pm2Ov8dCO3zq0u//AG0oKHv95tv8f3XoeHfsVl/equz/AHqi+5833/8AYSnvtdnZm+Zv7lACb13/AHqbs3/e20x3V/lWj5n/AIfu0ASO+9/7n+wjfJSo/wB9m272qJ/vJ8vybvuU93+ZPl+egslh3JE23aiI339tPR96Pubfv+78tMd//QvuUb9jJ83yffWgsimRUf5vuf7FQff3rt+981Tzfc+9VRH++v8AFQEib+Lf81Tonyf36r/f+81TJ9/a3yf7dARLEL7FdfK+9/cb+KiHytisu7f/ALdMRPn3bd+z7uz+On/L8m1v+B1qUMdGRP4dn8Oxaf8AMnzf99Ux3/e7qf8AL93d9xvlrIBny+U+37++pPvo+77n8VRv911/uNT02/drSRYz5P7p/wC+qf8A7P3KPub/AOBP4aZsbd/7J/cpgPhRfKfb/wB8UP8APvXb9ymI/wDEtP3rM6fLvrIAT54vursodPm27ld/4aHTydm77i0OmxN38f8AcoNQT5H3f3KEffvXdsRvu76ZDtd32rR993VlV3oAE/vL/D/HT96v823e/wDcoTa+xaP4Nu3YlagCP/Eq7NlD/J83zfeo+4tCJs2Nu+esgJfO/wB5Epm9d/8Az2b/AG6a7q67W/h/v0b9+z5f+B1qAze3/fX9+n/6n+FXo2M7f7zfx0ybd5vzfPWQD/kf5ttM+V/ur8+7+9Q6fKnzfxU/7iJ8vz7qAHI7O7s3+q/jqL+Hb/cqVEb7vyp/6HTU27Eb+OgBz/I6VFs/77p7/O9CIv3tu+gA2L9zdRs+T5mX/Z/26cn8bfLs/wBum7N8Xzfwfx0AG/5EVm/8dqF/k+anu/yJu+5/sU/Zv2f+Pb6ADf8A3l+9Rv3/ADfNvRqJn3ukqxKn+wlCfcfcv3/491ABNMyN/Ej0OjTNu2fP/wChU6F1/v8A+7vpr7v+WrfIn8dABM+9/wB79/bso+VFT/e/jo3/ADbfvv8A36ETejrQZDJnbd/D/f8AkqWHdt+T/vv7lRbNj7W2pUvkps2+au//AG6DUi2b1f8A2/u1K/3v/Z6an3/m/g+Sl+Xf/Fs/v0AJ9xNy/c/v0b9j/wDs6UP952X7lHmN87Kuz+8lAA77GVm+5/sLQ77/AO78n9+hP412ts/hofcj/d2f7D0AOd22+Y23/gdN2Kip8/8AwOnOm+X5vuVE/wDGvzPt/gSgyH79ibVXZ/t0x0X5FVl/36ej/vdu1vm+9STbfk2rQA1/4Pl+SjYqO6tu/wB9Kfv/ANn53pz/ACb/AJV2UEDfuL91Uf8Avp/doT5/m/1O5vv7aZ83975/9unwv827d/vUADuvz7fkajer/Lt+f+FKEuWRPurv3fKm2nPNKkrszK+/7ybaABEV2f5vkT729qa6N8m5t8VLN8+3dt2bd9J99kZV2J/sUAO/j3ffX+5UU3yMny/eb79Pf76f7H+1THf5U/vv/foArvuSV/7+6on+/wD7dS7Gf5t3+9VdH3y/d30EluF1T5fm3pViHd97+P8Ahpm9v4ot/wDt1YRFSJ/96gBiP/Ft3p/CjrRv+d9u593z7P8Aapqf6p/977lO+++5W/3noAV3bftiX7lMd5Ui+62//dpzv/pHy/8AjlI/m+ajfLvoII0Rf71Gz+8qp/ddKe+7Ztba6J8lM8lk2Mq7/wC8lABv+/8A7H3np8ztv3bV37f46Y8zfOu1f9qnonyv/u0EDtn73d8v+zsprv8Af83cm1vl2U5PkidVf5EpsO3+9s30ASw/6pG3N97+P+Cof+Wr7pfnf71PmfZ/8XR5zQvuZd6bvuJQSReSr7938C/L81cpqtz9puvlb5F/v10Gq3621nK3mr50tckj/M6t9+nI8DF1fsluF9n96rSffT5tm3+CqSP/AN8f3E/gqxv++u5v9ykc1ORYSarDv827/wAcSqn3H+Vtj7aso7OyfdRNv8FQdkSxsX5G3bP9upPlSJ1X/gVQfM6/e+dalT7n9zZ92g6Ykqbnifb8/wByrDu3kO33Hqu/mp8yy/Iv9z79CVZtEmT7kUv97+PdViH51RZW/i/gpny+VtTan95KNi/J8rf39m2g6Ylh3V3dfNXYjU9EX5GX9yn9yh3S2b7vyS/P8lM+XzX+Ztj0Gg93+R2Vovk/v1D8z7PnXc1GzZv/AL6L83+1VhNs2/7qfwbKAG/f/wBj5vmpn7pET963zt9ypU3bn/jT+GovJZJfNbaibvl3/wAFBQb9nybVd1b5UpUffvZl2f3akf5ERW3b3bZRvVJUgXdvrUBrp+93NE2x/u7Kc+75FWXYn9yonSfe+1m2btm96c82xnXb/D8tZEkCJ8/yqv3qPmd/m2/JUu/e77m2PUUyfPLE0uxF/wDHq1IH/flRtyp/uVatkWFd21kTdVKHa9u7eUvyNWglz8m35nfd991oAsedFv3fM/8AeqxbJ9pTYv8Ae+V3Wq8Pz7/lXf8AxO9S2byO8ry/c3fwNQB9Yf8ABP39z458W7m33bWafPt+/wDI9fZT7XXc6qj18O/sMX7Wfxa1CD5t8tjs2O3+/X3KnyRbfv7fvVkfiXEUf9tkCPsl27mdF/jqVPnlfcyolRQvvfbT5tv/AABq1PkpBYXK3NruVWRnpk27ZUv3H+989Dv+620CC2m3/wCt++tE25Pu/fahNybNv/Anprp975m+egCV0VFi+b5/9hqd/fVVamui7P8AYShH3/dbfu/grIB6TbEf5tj0bFmX5l+Td9xKhd/m/h/2qfC7TS/7C0ASwzMiSr/G/wA9Tb98C/wS7qN6vs+X71M3rC6bf++KALFsi7Pmo2bJd26mw/f/ANvbUrv8n3a1AIX/AHr/ANxWp038H/xVCfPE6/3KIU327tu/4HQBY++v3fu0+GZpv3TL8iVDbfI6fLvT+49TO+G3LL/vVkSS2z+Sq/3KmR12p97/AHHqvcpviSpd++La33/79agP+SFt1I/+1t2U9HV1fdUSbpkf7vy/3KyAlTcjbdv/AAOpraZv3q/K77qhheWZHXd9yjeybG20EF7Y00XlfcShEbf8zb1o3+dEm1aYkyo+1fv7q1Al+zLv835U/wCA09NzpuX5/wDcpiTb9/y7/mqZH8lnb+9WQDLb55drf99vUqTfM6/3fvVXSZv/AB6no+zey/x1qBL8rrt/2qej7PustM+T726j5dm5WWgCwiMkXz7f+AU3eyfw/coR/uK33P8AYo3/ACP81BA532NE25qX+JPvPvpyfP8Aep/nL/wP+4lADkSjZ822Jvu0Ju3UJ912oAen+t+9vo8hd3+xup+/Zv8A71M877+75NlWAP8APv3f3/len79mymO/y/w/O2+hHZ/ml/hoA4/+FFVfn3b6sXKNcr5u1Xf/AG6rzQq7I0TLM+77iNVt/N8jcsX3qsyK6QsmxlX5P96pXm/iZdiU1LlvKeJl+7/HSb9kSO0TPE7fLvpcxY3/AGfv/wC3UM0Mrr5TN+63fLsarexdm7bvpiOrs+1fuUwKvk/99/7FMR2eLbt+fbsqx9mV33K9EO50fzfuKvzPUARWfnvAi7l2L953Wpd7TN8rfIn+zWfDNKlrKyr8275f9qrsNzvtX82L52oKBE+SVm++1RI8D7PmXe9Mm+e3df71EKeTFtoAeiLC3y0xNsMSfLsTdTXf+63z/wAVQzJs+Xd/wCgAm2vOm7dvX56bC/nReay/IrfKlE0Ozyt33/4XqxCmyJP77UAQp5ry7v7n9ymzTeSj/wAfzfwUxElhd93391DzLDBuZvn/ALlBYzez7P3Xz7v46a7tvfd/3xToZluVSdfuPQ7rD8zf8BoArun8K0/f5MW777Iv8FRPMs0v7pvkb71Om27dv3KAK8L/AGm382Vd+9vv010/dJt/iqV0WGDav8P3UpiTN5SbvkegCqiKl7L83z7Pmp027yNsSt8zffp+zZO7N8/+3UVzvfZtbYm75qAHP5fzq0u96z/tMV/935ERv++6t/uraKVmbYn8W+iF4HiRomV0+/voLGXlzs2Ku3e1DuqRIzfJtpuxXeKX+N/u0yZ1eXa33d9ABC6/eZvk3UJu8r5fv7vmf+/UU00qJL5S/OjJ8lE21IHaV/4vv0AMR97Pt+R1bZ89Mmf5UX5n/wBinoi70lb5E/26ZeIzt5rfwt/BQUNtt1taoqr87fxv/BUL/fRWXeifP/wOrE252+82+q8Pyfxb0oAH3Jv/ANt93z03erttXds/hpls7PF+/wDvr/GlE029HZV+dKAIn3bUi/2vmp023e8vy7Kam+bZK3/fFD/OrxL/AHqABN2xG/gpifff/bpjp86Lu+RKeieSzt/s0ARXKfaXddzf7lOsP3NxEy/ci/v/AMCUQ7U3t/FTYZvJgu5d2x/Il+//AAfJQdWG/jI/NL4hXK3nxD8V3W9nR9Rlrn0/cskW1f8AgdaWsXP2zUtTn3M7y3kr/wDj9Zt5++Z2Xcj/ANz+/Qf0Phf4ECFH3ptX5Pm+aopk+f5f/wBqnzeVN8zL8/8ADVd3Z/lVaDqHIjf61vv7vuI1PS5V9qq29Ff771EifP8AMtS/K/3Ytif7H36CweHer7fv1XfdvRVb/vurDw+c7y/N87ffSmOjbHi3K7r910agCL5nl3Muzev710pmzfF/c+b5UqbYyIiyt8n+xTEeKbft3PN/t/w0ATf8u9In+t2q2zYu+okf/Z3pu+b5qe6Kkr+a2z5fv0AMd/4227N38FSojfO3+1UTv+6TbumTd8z/AN6pXd/nX7kX3/nqAI3RfvM3/AKSZ9jPt3TJ/cepX3Ijr9xG+7v/AIqi2b1/i3/xPQAb2m3q/wA6f7H3EohRfn+XY+3/AMcpibX+62z5qPm/hb733aAGomz/AOIpJv4PmZ/71WftKp8vlfO7ffSofObzZfl/2N9AA+1P4fn/ANhabvWa3T+D/gNGz5/lX51/jpifJK+7ds/i/wBqgzkRIi7trbn/APZqh2L5W5t3zN8tTTfJEm3c77v46YjsiurNsT79ZESK77tqfwf3v9mmOnyIyv8AP/t1M838X30pjuvzr8z7vvUHNIi+V9+1vn/ieof4nZfufcqab+BV3f8AAKhd2/u7EWg5pDXTYyVXd9m//bX79Od22u3y7/79Rvuf+7Qc1QhmTYm3dVS5f77L/A33KsOm/wDdL9+q9zt2uu3fWp4mJKlmmy/iVm+9XV2fyLtWuStv3N1EzfP89dhZv8/zLQdOV/aLCJ5K7tu9G+TYlCI3mp/vUTOry/KuzZQ+75Ny/wC7sag+ngH/AC3f/bpyIqO/zLv3fLTd/wC9dvmSiFNlvE396sjcsJu3OvyujfPTkT5n3fJ/e/2aidPm/i856HhbYny7H/uPQWDp8j7fn3tUn8G3d/D9+o/v7Nv3Gp/3IkZ22P8AwolBYf3Pl+ej7ibttKj7It0W3+4z0u+X+78j/wACUARJu+T+P5vv09JtnzPtdKd5zb9vy/8AAEod977loAN+z+L/AL4oR4vITd8jq3yPR8qb2oeFvk+X53oKG71fZu/ipv3N7fwUbNj/APs9I/z71VVoAHT+62+n/NC3zLR/H/t/33pj7tj/AN7/AG6AH7/kp2/ZQm3yvmaj7kvy/f8A4aCw+Z/l+V3+/VC5+SVK0tiu3zNsfd8yPWfeJ8+5dvy0FksO2FV3fP8A7CVMn3H3MyP/AAv/AHkpiP8AL8yxO/8Afp/8aL9xKAHI6p937m3+On7/ACYvu7E/9Co+bcm5fkpn+79+tQH7N7RK23+5vp6PsdG3b0f7tMfa+zdL935fu0qb/u/c+X+Ogodv3s+6h3+d1/g/26Hdkbd/eoR2R925d6fdSgsY82/Zv+d/9ujf/B/B/co/5ZbmVf8AgdPR9jbv4P79ADE2u7/KybP4EodN/wAzVJv87fu/g+6/9yo9m/5l+5WQD0fZsVW2f79O85k3r8v3v46iT5/4VT+6/wDco37/AJvm+dqAH/fb7y73pu/Z8v3P9unbN/3m/wB7+/TP9350WtTUkdFfezbvk/8AH6Xyf3T7v3O/+/TU3O2+j+P/AKZL/BQAz7n+5/F81O3+S/ytTX3bttSJ8iJ82x1+9soATfsfdt+T+49Oh/ut9/8A2Krp8/8ADU2/7jM3+9QArzff+X/gbtUfnb/4v++KHT5/77/36E+T5v4N1ACo/wDDupybtyLu+b/cqF/9lv8AvupnRk/iXY/9ysgHPu2blX7+779RPtfY235F/wDQqe7713UxHaHeyts/26AJd/8Ae+T/AGKP4Gb+/wDd2U1/nRPmbfuohRn3r/45uoAYn3Jfm/77p+xtqfMrv9/ZTNmzf913X71G9vnZv9z7tAD97bfurv8A79Dpv+Vf+BUx037Pm/4HT9n+9soAEf8Ai+V/7qbaZs+V2bbQ+1Fdduz/AIFTI/u/w/7VAE29t+75d/8Acpiff/uP/fp7vsi8pV3/AN50puxX2fMyb6AHPtff95/9vbQn7n71PSZt3y+Z8v3aY/3d7fc3fc/uUGQJNv8Am/8AQKJn3vt/jo2Mn+//AH6hfcn+/QBM/wB7azfKq0Ju3Iy/7+x6eiff+9s/26Ym5/8A2WgA+bc+3ds30fNt/wBineSr713fcpu/Z/F8n8P9yg1GfMn8Wx2+7R5zOvzNv3N8tG/ev8P3vuJQ77P4v++KDIf9/ZuXZuod2+bbt+SnTTM6v/Gi/wAFRedv37dr/LQBKk0jp/7PSJu81/mX/gHz1H990+X5P4v9inptTe33EaggE8re/wA3yf33pmxvK81fvs3y0fLt/ufNR5zP8u5v9igCV03q+359rU2F/wB6v3dn9yiabfK7bvn/ANihEV2T91QAOmz+LZvpj7fvbmejfxv/APHKN+9tqr/F996AJUm/iZVT+7RvlRfm2/P/AH6a779jbvkf+5TE+58zfI38f8dagSbPm2+auxf4KXfv2M23/cpvkrtf5f4v4KZMio/yrs/2HrIkjud/lOy/wr9z/YqnZoqK/wB6rbu2x/m+8tVbNNivu+5QQXIfnZIlZvm+7T3K/J838VHksjJ81WJkX5GVWT/2agARF3Ou77/3tlMmRUT5WZ0o2K6PEu1H/hqLYvlf7e77iUACff3N93d/BT5tu7d9x1b5v9qiZPlfaqoiL99P4KdDD521G++ifL/t1qAOn711jZXSmvt2bfm3t950/gpk0OxX/wB7+9T3habft3b/AO5WRBI7s++VV3vt+4j1Gjq7oyqqJ/sUQ7odj712IvzPTnf5/u7EoAV387ZEqqn9591J/qd6/L/v7fu03+PdtV/9ijY/95fmoAE+/wD6pflqV7lvN+Zdm2ovmhldvuJ/DQjtCvm/x/w/LQYzOc8VPsuvL+bY1Y6fJv8Al31Y1u5e51V2ZfmWq6Ort/t/3KD5KrU56pYR1R3bd/wOpf7i7Wf/AIFVfZ8r7v4asQvv+X7iUG1ItwuzunzfJu/u1L9zYu1dn9+oIUV1+8yIv3alTdNv2rUHZEsQv8r/AMCv/cqVNr7Nvz7m/jqKH7nzNsR/uvUuz5k2/fb72yrOyJY+ZN7L93b9ynpudvkZfl/uUz5n+VvnSpdiu25dqfwUG0R6JvbdL/D/AB0/yfl+83+zspiI3muu5X/vJRCi/Oyy/wDjtB1EqOrxbm+fZ/foRPOV/u/KtD7rhX+b/e301EZ/mRfk3VqWWN/zIq/3fv0Tf6N8q/f276r7G8r+LZu+WrHnb7X/AFX3Puu9AA8y7E2/fX+5Qm1HRZfk/wBtKE/3fn/v0zZsdG273Vvn/wBqgA3tc72Zfk/h+apUmb73y/3/APco370dlX/vuq+z5N7fcoAEf533N8jN8yUI+zf8vnbG/j+/UyQxQvLuZn+X7lRb4vnX97s/v0AOufkt3X++2/fVeHc67m2ojfd2U+bc/wA330/uJTPvv833NtBBYhdoV27vkqzbXPkv93fv/jeqybvNRt3/AACrEL7ERfv7f4HWgC6m7b5TKqPuR/kb79PhSV5Zfm/i+aqkO2HZtVtj/e/2KuW255UVf/HKBSPd/wBjy8l0r4/6Zub5Lq2dP+BV+hFyjb5VX5H3V+bnwBvP7H+Lngyfd+9ll8pq/SjUv+Pq4Xb8++g/HOJqfJX5v5iq/wAi7l+SpUdXiSLb8/8AfqHZ8u7d/wAAqZE2b/7j/wAdB8QOd967ttPdP3CfN96ov+Xjbu+TfUqbE81vuf3X3VkBXfd/e+T+GnwvLCm2X5//AGWje25N33F+69ORNju3399agNtpv3u3+DdUvywruX79Mh2o33V+apt+/wCX+DdWQELv/Fu+d/79Ph27UZPk/vVFcpEj7W/vfwNTndX+VW+5QBb+ZP8Ac/hofduRl+//ALdMhm3r833Fp6bPtXzbtjrWoD0mXz3T/wAfqV9yb6iSFYZU3L8j1LvV0+WsgJUm8ldv8DU9/wDj3Tcux3+eok2v95fnp15uT+Lf81AEybn+b+P/AHaldNkG7++3zVUd9mz5tm6rbzfvdjUEj0TZsWX5/wDYqV9qRblZd+6mIi7dzfOlP2LM21a1AlR97bVX/epuxYX2r92oUha2n/uJ/fqbYv2igCWzdXWVd33f4Hp+xX/3KE+SV22/71OTb8jL/HQQPSbe3lf3KPJXd8rfJ/t0+b99vZZfJdfuPtoh27vKZm3v/G9ADvm2bf8Avij/AJZJ82x6fvZJXVl+RP8Ax+mTPsiRvlf5vuUATf8AfNOTa+/b9+mvteL7tCQsibVoAHRtj/LR5Oz5acjtCyK336PtP8S/fb71AAj79n9+npNE8m3atRJTtm/5lWrINBJt8v8AD8tH8TqvyJ/cqujyo3zKqUQvvlf+5/sUAWN7Or/JsenonyVF9xX205HZ02s2z/boAX5k3tt+enfM/wA21d71EjtvddzPRCjJLQAJ8ny/x/xVKnyUb2/hZXpj/d3bvkoA5e222aoqr8jfxpT0ed53/wCff+FKY6bJYlXa/wDG1RJf7PO3NsTd8qItWZFjY3yKu3f/ABfNRv8Am2y/O6L8qUxIYvP89W+fb/3xTXuVmdGVfnoLCZ18r5dyUz7SybPl/wB6mfKkvzS/9909938PzxJQBFc3LWyIrL877ttV9iwskU8u96lmud9x8q/J/feh/K+8vzy1BQ9/v/3ESq8297J2i+//AA76l+Z1fzVqKa82OkSwM6bfv/3aAHWz74EVl+dv7lPeGOF9u7Yn+9UTvs2Ou7fTJplR90rMn++tAEqOu/aq/damo8ry+a3391MR/wDRZfmZEf599MtppPKRp/k3rQA3yfOd/n/i+5TvJXZt839638G77q0Qutt5rbdiP91H+/Vd0VGdvNbfK33KsAdNnlL/AAU99s0X7vb8rUfukifc1Recrt/C9ADkTZv3fJs/gSq7/O+5VX+5vp8yb32/+P1FM+x0X+BagsE8qF/lXZ/t/wB56Y/m70Xbv/26P9dBuZdjt93ZT/m/ibZ/uUAMmf8Adbd3z7qidN6p/wCgUeT8+7d81MmdvN/3v46AGP8A6/av3/4k3UO7Oz/J8m6n7F+dqPuUAMmTfv8ANXfv/gqJ9qN8qqibdmyn7H2v/tUzfsl/v0FkU0ywokW1t/8At0yZFSL5v/Qald/v7l2f79VfO/eorfP/ALlADt/nK/y/990IivsWRd+2m79j7f71S/cidV+5QBX3s/8AuVF/Cv8Av1Y/4DVdH/furLvRPu0ASvs+T/dquib3l27fkqV03y/7a/JUTv5O/b9+goiT503f+gUP/Gu371Q2aedB5u3yXb+Cpv8Al83K2/bQBXtt029flTympyOu9227KbNudZdq7Pmpyfd/vvQA3fv+7/HVe2895X3S79q1K77N6r9/++lMtttnFubaibvmd6ACsrxJcrYeGdbuWb/VWMv/AKBWnbbn3xO3z7q4z45X66V8GfFt4v3/ALK8S/8AAqDuwceatA/OqGZZrXd8vzMz1E7/ACv5X7lP4d9WP3SW6RNu3p8m+q7uyfd3PuX7lB/QVD+CipM+9dy7t9Rb2+SX5tiVPMn93dsWmvt+dWZnT+KLdQdZFv3xfe3vL97fTn81GTbt+T+OonRXR/KZt9Sv5X8X/j9AD3h/dPuaXf8Awvuqunm7l/gerD/614Pvxf7FRO/8P3/7vzUAOuYdm3c2/wD9npuxN/zfc/3qJtzum6X/AL4/gpr7XdPmoLEmmbzUbar/AN1P7tD7fNdX3O7/AMdM+VJX/jpd/wAr/wBxfuIlACbGhR/KVv8AgdPTb8isyvQ6Mmz5t+//AGvno85vusv/AACoAfCm+X729/4dlDv+98v+P+KmIjQpuaVUdv8AZpsKRJcIyt87/wC1QBK77Jfl2/d/gpjws/3f4fvUfwurLvfd82xaa7ru+95KJ/foAdvVItrfO+7+CondkX5m+/8APTvld9zS7/8AYf5Kif597fwf39lAD33Qxf7v9ymO++XzfuPt/gajfv2L/eps0K+a+1fn3fx/coIGOny7t3yVC+2Fvl+638b0+bcjurfcT72yot/zbtrPF8nyUGchkv3v+B1F8yL/ALjfferD7Ufa3zvVd/nb5d3y1kc0gfcnzKv3/wDviq+9X+8v/A0qw83/AH3uqvNu37d336DmkMm+d0Xytibqg2fLt/8AH6k+5FUT/P8Axf7uytTmqEWxvvLVd/n3/wAFWZt25PmV/wDb/vVWm+f5ttB4lYy2/c3Stu2bmrtLNGhbypdyOq/crj4l82/tItvzyzxJ/wCPV7F8WtBXwr8Rri0g3JE9nFLQGW1f3/szknf7m5qsfcif5l/2ar7G+dm2p839756e+37u75/7jrQfYDLl991F/wCPbKsb13bV+RFb771FCjTRbvK+erCPs3qr/P8AxVkblffsV/8Ax2pYXaHbt++7fx0xP4Gan/L97dv/ANz79BYJuf73+tenpCyM/wAu91+7TNjbd33/AO989PT5PvbnRPuojUAMRPuMy/P/AH6f/rk+Xb/3xRv3pt2qn+29M+ZNny76CwhfY7xbv9inp93+4i/d+X53pm/f8q/3vm+Snv8Audm1t+z7qPQA5E3yoqt8/wB/56a7/wC19/8Aj/vU53VN6/Lv/wBuov7m2golcp8nyNUSI3z7WXY/8b0/5n2bm+5/fpibX+X5fu/fegB/zWyfMv8AwPbTN/32b56e779i/NvT7tO+V2RWWNE/2KAGo6f3P+AUb23bvuPUO9k+Xd99vmqbf/D/AAN/HQWWN6zJ827YlUr9Iv4Vb/ad6uptSJNrNvVvv/7NQzOzxOrfxf7NAEVsm9H/ALn+7Uvy/Iu6oIZt8Tru2J/cqwnybG+X5KCx0KLsRV2pv/jehPuOsv3/APYpvk/7W9//AECnO7eU67diJ93ZWoAn3k+XZ/v0I7pvZmZP9t6IU/u7nofpH/u0FA6Lv+Xd96n7NiuzL/wNKZ9+JPl3ulHnMi/3EoANjOn8T090V2Tc2yleZd3+/SbFf+H5GoLGTfO+5V309Pu7dyps/jpn3Ff+DbT4dv3v++krICF/9Ui/wf36mfb5SfwPQjtCm7b8if36hT7iKzfJuoAfs++/8a0fLsT5v+AJRsZFl+X5KX5fkoAcibH/AIt3+9TH/u7md3al+VF3M3z/ANyn/wDLLdu2bv4NvyVqAqbfKdd2zZ92ok2bHX+9/wCPUfKm9W+5/u0Ptd0+b+GsjUET7ir86fxf7FG/+9Fv+anwpKjv/An9+h9u3d8z/wB6gyHvtf8Auo9M3s6JEm3Z/fpnyv8AdVf+AUbFTY38dBqPTbvf5fnT7u+j91/FF8/8XzUx0WHY237/APfp77fvLu+f7yPQAeT5yfKvz/3KYn3f9unvuddzNs/4DTEh87ZtX7tAD/l/g/8AH6PmhiRlZadCjO7qrL/fZKfNCz71ZloAi87+6vz7f46P4N3y/I336Pldod33P4aY/wD6BQA/fF5v3d/95KX5dv8At/7FR/c2fNv/AN+j76vu+d6AFT7/AN5f9x1pyQtuf5Vfb/49RvZ0+WmI+/5mb5P7lBkGxU/9loRG3vR9/ey/cWnvu2f7zfM9AA8zf3v92hH2fNtVN/8A49Qib2T5W/uLQm35lVWdPv7HoANn3/4KZv8A3XzfJT9myd1+5/GqJT3T+FWV03ffoAZC/wDtNs2/fpibE+VlbfQnyO/3n2f3P4ql++u7yvkT+OgBrov3trOn8b/3qYkLJ977lSzPs2qv3f8AYaokddv3Pn/22oAlhRtyLt2b2++9Nf8AiZm3v/sUxEX5P+eqtT/mRNy/cb+OgA+4j/Lvd6PtO9fur5q/xutD/cRt2zd96jfv/hbYtAAm3Zu3L8/8G6nb9m//AGfuvUXkq6v8rfJ89COqb1/gagmRLDt3P/G7/wBz+Gmunz7fvt/c3UO7Om1V3/7aN8lHzfZfKVf4qBDndtjr5X3mqJ32OieU33v7336NjbEXa2xaf9xk3baACZFRd23/AHU2/dpu9ftH3m/26R3875d9GxUi/hoAfsVN/wA3z7qPl+dm2+V/fSmb1T5f+B1L533Fbcn++tBJF8r7Pmb/AH/7lMdPvs0/8X/A6m2Mny0Pt+dWVfN/v0AQptS3d/l+f+/Vez3bNzKzpuqy+1IpVZf+AVDD86vt+SggsbGR/wCLe9S7/k3Ku/b97f8ANTd6+V/t7vmp29dn8X9z5KAGo6psZmX/AHEWnfut+5V3pRsi27VWk8lv4W+f7n3aAI9/kt/sfxbP4Ken935fk2vTERfk2qyJ/E7tQ/8AH82+X+/QQGzfv/uN/cqVH3xP975ai+/sZvk3NQjtv+VW2J95HoAl3r5rsq7E2/8AAKRNj/L/AN81GjqkSN/Bt+ah0ZNnyruoJB0+ZPmXzf8AYp7/AHkWL76fep3nK/3mX/cSlfdtf5v9v71AEO/5XbdvSnu+yKX5md1+dX/u0xE2bWXbsVvmTdUV/c+Tpdwy7tlBhW+A4J7z7TqMrf3mq0m1NnytWXCW891i/ibfWpC/zUHwFOUpVCxCnz/N/wB91YRG3btv+9VdE/22/wBmrKbfk3bpv+BUHsUiXf8AJtVvvVOiNuT5mSovmdf9tV2M6LVhIfl+VmdF+SoO+JL/ABpt/wCApU2zfv8ANb53/gqsibP4mSpoU+R9v36s7Iljf8kqt87v/B/fp6bU+V2ZP9h6Yn3Nrf8AjlS75fs+7/gFB0xHom9k2t/33T0T7Mz/AN//AGG+/UMP3U+Zfkb7iU/5Ul+Vtm3+/QXEHm2So2/en3KPlRU+ZtjN8tPhhZFfbtdG/gSnfK/yt8ifwpQbkz/cRWi3/L8yPTET5H2/ddaH3O8USq3z0Qu0Mrtu37Pu1qBIj7GSL76J95HpPnR33Sq+3+N/4qYk3nb2+5uqJ5v9ln+b770AWHdki3bl+X+5Rv8A4WZf/iKimSXd/f3fwU55m+dvK3/N9zbQA9/4P76f997Kh+b+GJoUX+/T3f5vmVt+6mOiusrbWf5vlTdQQNm/jX+OoU/4Em/7z0/zt7PEy/7r/wC1Q/8ArX2t86/x0ASwvsdP4/72yrdt5u1G835W/vrVRP30u1avWyfwt8n9x/8AboAl8nZ8zfxfeT+BKms33tu2/Pu+/wDwVCltsl3yt8n/AI5VtElmZPKVXiR/lfdQB3vw9uVsPiD4Sud3zrqMW56/UW8/fXDy/wB9d9flLpEy2fiPQvNZfNXUYH+T/fr9T7Ob7TpdlP8Ac82BPuf7lB+W8Wx96A9PkTa396pf+Af+PVXdP3u7dU0z79i7WR6D82Dfvb5f71Sv5Xz7l/iqF08n5qmd/n+796gBjorxPuohm+RGVvnp7u8dMf8Aur8iLQA/7kqf3KY+5N7LT32urs1PtnVGTb9x6yAZMizTxMyr935qY9sqSv8A+O1Ns/0hG/2qH+dn2/I/9ygCVEVNny73eh0bc/8AA9RJ8+z+/uqx83mv/f8A4q1Ad/Cm6hNvm/7H9+mw7Zk+b+F/lod1hb5qAJUffv2/3ql/4+W2t9ymwvsf5Y/vUb9kryp/3xWQBsZGRm+dPuNsq06K8u75qiTc8Tt9z/YqXY3ybfu/7FBJNC/yf3E3VLv+ZF/gqKH7v3V+R6tO6/w1qBXRG+6q70++tTbGffu+Sje0Oza33fvU75nZGbalABDtR/m+5uqxM6vLu27P9uqrors/y/xVdR/l27V2baCBm/8AvUJ88qMu35aIUZ9+7aifw7Kfs+egCXervtl+/wDxU2Z9kSbVb71Me2V23N/A1WN6um1m2UAP3/unoT99bptX50/gpnyoj7m+Sj/ZibZQBL825P8AYo8nZEjf32of5HRGoR9jfeoAekP8SstPT7zrTE3ebT9mxP4f9xKsgl+aZ9zfcp7psZ12rveoU3Qr/c3f36m3r86q3/A6ACH5E27f46c/3UXb/FUUO5/l3f8AA6sb9ife3qlAETv8ny1Xs5pfnVlV0/vpVhNu19rVEkKv937m77lADtnz/L9ynpc/J83/AAGmI/71/l3pTJkXb8q/PuqAOVuZm+yv/fdvloRNkqVL8yQJ/BK/3d60Q/JE7N871sSMuUi8pNrfIzfNT/ltvvfO6L9+okhX+LdsqV3/AHHlKrPQLmGPCr2aSzqybqmd2+eWJV8pf79V3m+0t5Sy7E/uUed/rVoGO+V1Tcvz/wB+q+9fNdlb7jfx1M+xF+989V3+T7sXnJ/E+6gCwm75/wDa+781Q/Zvsyfd3yr/AOO03ydn8TJv/gp2xkba275agoihTftVvv7v4Kfcp+9+ZlfY3y7P4Fpj7dz/ADfO/wB2ok+5uZm30AWHeLykVV3y0zeqfNKrO/8Aco+0qm9m+f8Agqum35E3feoAqTW15NqL3O7ekq7GT+5Vu5tot8TPud4l+/UyeUjOzS/8Apk3zxbvmT/4mrAhmm+X5v4/7lNudqKny/w/LspzzW1yyKzN8v8Ac/v02ZFeVFVd/wDdoAY8LQqjfwMv3P8AbqJ3+VGWpZk+f5qimddvzfJ81QWCQq+z+/upj7nZ933Ep6QttSX7+5f4Khfdu+79+gBr/Ivy/fod9ifNQ+5F+b79Mfdv3fwvQBFvXzdrfIn+xQ6LD/eepUf56YiSpK+5t/zUAEzru+X7lHywvTE3TSvtXfTblP4W++tBZXuUW5dGb7iUx938P3P4np+zfvX+CmW38a/f2/JQAfLs/wDZ6bN9z5f71OeaLey7vuf3Kb53z/d3pQAx03qlM/jqbfv/AIaqbP73yJQA9/vP82z+7VfYyI/y/PViZPldmX5Khm3TRJF/G9ADUh/dVDsWF9y/P/ep7vs+X+5/BTE3f8tV+dvn2UFFffK95Ku5tjbfkqZ3+d1X+CjZvlf/ANkotnVE2rQBXSz/AHX+989OhhV4tvzf7j0+8m2Ii/3qPO+RP43/ANugCKZ/s2xtv3q8p/aovFs/gLrrf8tbhkiWvVvm81/m/wB1K8M/bPufs3wi0+x/jvdRi+RP7lB7eU0vbYunE+L7x5Ztm1dnyptieqT/AMHm/fT72yr15N/pEsXn79i/cRf/AGeqO/yWT/4nfQfvdPSAze252Vv916rzQr87Ky+bu+bZVi58pINy7t/y02ZG3fKqzP8AxUGpXRInifd/33F/HTv7ixbqN/kt/wAB+5tqukyvv3MyOv3aAJvuRJu2/M1OdG/esrf8Deo0+TevyulEyfJ/sbqAHI+9fll2UOjp/Erv/HR9x93y7P7lRTOvlfN/6DQWI+5H+8vz0/Z+6dt3zp/c/u050TzU2t/33UXzJsb76P8A3/v0ARPt+0O27/vipnRt+5n/AIvl2UifIj7fkfdQk29vlbZv+T7tBA93Xd/sI33NtMR96usv391HypsZvubtiolP++j7vv7qCwTb8m376fefbTJk2K7SfvkX56iR96v/AH1b+CrcKbGf5vnb+/UAVEddn3d7v/Ai/dp+zem5U/dfw76PmSXb/s/Kn8FG9tqbm3u39+ggZDthdG8qj5nXb5v3/wC4tPf51/8AiKhdFR/lb5KAJET5E+VZnX+41U33Or/P8jVYd1+Tb8j/AN+q7/Pvba29f43oMJEWz+Hf/t0yb/vt2+9vqa5+6m7/AMcqvNu27m+//C9ZGMhmz7n8H956idNjebu+T+FHqV4V2vsb+GonfYztt2JQc0hkzrt+Xd81ROn8X/jlSv8AP95tlRTIuxNv3/8AYrU5qhXmffVeb5Ik/g/36tO7bvmb/eqvc/6pNrK6UHiViLRUZ/E+ifwb763/APQ69z/aWT7N8Zki/vaZB/6G9eH+Gn/4rfw6zf8AQTt//Q0r339q62ZPjDbyqvyS6TFt/wB7e9BxYKX+1xPLHf5f3v3P79N2Nc7FZvkX+N6h3/aVRtv+xv8A79TfcX7zb6D72JLvZH8plV0pmz53b+Df/wB9UfL8jff3/JvpUfyf4v4f4KyNxHT+JfnRv9im79j/AHfu07e3+/u+eno/zO1ADN6p92LY/wDDU2xk/h2fN9z/AG6h2Rfe/g/8fen/AMO7d8m/7lBYzYzr/F81P3/f2ovy0Jt+dV+RKP4PmoLH7FmdP4E/ipib9yKyq/8Add6E2p8y/P8A3Xeh3+egB7o3z7tu9aEf5dq7v996Zs3tuZm+an/Mny7moAZMmz/f/wBijZ5yvuWnp88u1qHfY23c3+5QUD7fK+WX7tM3/fVfvf36ERXbczfP/ClKiSuu/a3yN8tAB8z/AMP/AABKT7/zbd+2no/zbqZv+T7tagW0mXZtWJUl/v1DNuff8z/d+ano/wAm7d89H3HR9y0GxUhfY+35amT5/u/98VD9yd12r833asb9juv8f9+gAd18rZFt+98yVMjsip+8ZE/2Kh370ddq/wC/QibET++38dAAm3Z8v31/jp+/fv3Ns/upQifK/wAzIn+7TNi/JtoKH71fZu/v0z/Zp/8Avfxf3KERXSgAh+f/AHKYnzt92n/fdNv36Pvtt3NQAO7Jsb5tm6j5d3zbno+46eUzbKPl3JtbY/8At1kAfM+/bR5K7F3MyfN9zbvp/wA3z/wJupj/AHn8r7lBYbFR0Zm+/wDedKEh++33P9+noi7nX5d/+9TP7+1W2fw/3KAHoion3vnb/ZpnnbPvLv8A99qN/wB9m/h/uUfx7tv36AH/ADebuX56Ym3zX/uf3KHRUT+47feSj5f7ux/770GofwJ95HSh/nZ2+X/cSnp8jbt2/wD26Zs3pubbsT7tBkH+zF8j0fL8+1v4flo2bFRl+Tf/AHKH+T723f8A36AGJuRP76LUzv8AfZf7v8dM+4iN8v8AuUIm9/l+/wD36DUf5P712+4/8KU6b/Wvu+ff96mpM38X8P8Afoh+dqAGJ87p8rf8Ao3qny7fufx0/esLp5Xybf8Ab+/TPufL5v36AH/ff7v3qP8Aa/jpm9tv+xT9ny7n27KAGbGT5m/8cpifOjqqrv8A79TPt+RP/HKPl/i3I/8AClADPvt8q/JQ7tu+b/gVDvvbdspv8VADt7PKny/d/uVK8zJv3I33qanyb9zbEo++jttZH/26DIfN95FVv9bSb2+fcv3fkpqJ8nlL9/d8tH7r5m3f8A/v0AOR/ndt3/fdRzbf4Vb/AHKR5tkUW3bs3fwUI/nSo3/of8H+3QA9HVF/1VM+f5N1LvX7q/f3ffp38CN9zb/foAY77E+XdQ/3E+VqP9rbvSjfvl3tudP9igAR96uu35Hp2xtu3/xymo6eUn/jtG9kidVb+KgCX5kRG/8AHKbsZG2rtTf/ALVORP8Aa2O1NmRk2fd2UEA7snzbV/3KdMmz/VfOif8AjlRJt+982z+5T3ffsVWagAdETZubYn+7TN7eajNufa3y0fKnzbW2NT967vmVf99/v0AS+dvlfczb6i+Z0+ddn+3TU/8AH2/jpNnzbdyon9/+7QSGz+9u/wBl/wCCrDozu6svz/w/NVf5v7u/5afv37FZfk/ioALaZUiRWZfvff20x33xSrup7wr8+1vn/ubfno+b5N21Njfx0ARfLs/2P4N1CJsienb1+fbL8/8Ac20On71922gCKZGdPvb32/coTds/9nSiZGRfvf8Aj1SpNv8Ambajr910/joIH7PJf5l3vt+5/dpz7UbYq/Pt+5Tfmd/9taN+9/m+RP8AYoAds/55U10V/m3bNn3tn8dMT7rq332b+Ch/uom3Y/8AFQAyaGL7yq29/wDaqTYz7l3LsT71O+bdtZvkemQ7f3rKzf7j0EBsZLeLd/e+anu8j/7n+w1Mm/1qbm/74o++3zUAHzPsX7+/+DbQ/wDqnVv4fvJTIdzv/wCyJT9jebu/jSgkf5P/AEz/APi0pjon+y6f33oTdv3K33/k+Sjeqf3t9AAm7d935Kqaqm/Rr3a3yLVjf9/5vkqDWP8AkDS7tu1l/wDH6Dnr/wAOR5ym7zfl3f7lacPz/Ku5KpW3yM+1fnrQtn2RIrbkfdQfAU48sy0j71qaGFkb7qvUNsn391WIUV2T7r7vu1B7NIsQzbPmVfu1Kjt5XyqqJu+4lNT55V3f+OU6F/kRtv8AwOg9KJN/F93ZUqIuzdu2U9Id8Sbtvz/dRKcnzv8A7G3Z96g6YkyOrt837lKdC+xW27fvU3Z9xfl30vzQq/3t+779WbRFd12blVURW/g/iqZJt7fdkf5vuUxH2Soyt9371EMzP80rbN39yg3JUhVHf5vk/hSmokqPu8re8X3aNizXW1fkdPn3u33qN+yXdu+RaCx2+JJUba3m/wALp/fo3y+UkrL/AMDf79CTb0Ta3z/xU/77bm+/u3/P9ytSxj7fu7v4d+9FpURkfcy0f8D2f7CU5/n/AHvm/wC8jtQAxP4/3rOifdqb7jbmbZ/d+X56h3tvTavkv/fSmzO/murfd3/L81BBKm7zX81d7s38FV3Rk3/3P46ejrNF/f20xE2b2ZvnV/uVkAI/+t+XejfItG9UdPn+fd9yh/n37/n+b+CmQ/Iu7b/FWoFuF/3X3t6O3y1bhRt25drun8D1Xtkb7q7alR9/8W9PuNvoAuQ7NibNu/d/BVmG23/dbY/+xVeGFUfbFIuzd9//ANkq3pvmw3rt5vybvuJVmcjTuXiS8i/e7JYpYpV3rX6peGJmm8G+HJdvzvZpur8p7/b9ol81vkdfm/2f9uv1A+FF+2pfCzwvP/BLZrtqD804s+wdQ/yT7vvo/wDfp7uzy/738dM+b51ZVo+b7u756D8zB0+SpUfeEamzbk+X/wAcpyIyRIrbaAHo/wC/+b7lDp9m+638VRPudPvLRvV/l/j/ANigCxvXav8Aco8ne/ytTPlRPmpiPsX733KAHwv/AA7qld9+z++1Rf3aN8vyf71AD3+SpUd/KRm++38Cfw0yZGTZ/fqJEbY6+b/FWQFv5tm5ac8y71+XZ83zPTdnyJ92nJ97bu3pWoD33bty7tlS/f8Am/jqJ0ZN+3dsoT/gXzNQSWERnR938P3al3q8ES/x1XTfDLt/vNVtP9btoKH2fz2f8KfNVhE+TzP4P4aqbNjTLu+5/BVi2/jVm+dvu/7NBI9/kbZ/7LQ+35P9imI/k71ZW2f36l/dbNvzJ/v1kAQzRb9vy73qZHV5XX+Nv/HKqO/8W35938FW0m/eruX761qQO+byHb/a+/T4ZvORP4H/AIqZvlT+Len9yn72Te0S7H/iR6AH7/vKytTk2v8ALtqJ33tub/x+pU3UAELq8rwfx7qE/wBa6sv8VN3/AGZtzL/sfJVqF1dNyUAE33Eb7/zU9EV9jO3yUI+6meT/AA7t9AEyfe+b/gND/wB3bUKI3m7f4/79WESV/l3fPVkDXdJvl2/8DpzuqKn/AKBSo+zerbUpP7nzb/7tAD9/zfMrJ/d309Pki+ZfvUeSrru3NsT/AGqIZvJ/26AId+yWrEPz79tNdN3+/UO9kif5fk/3qAH7N/zN8lCf+OU2Hc6/dqX/AFzuzfJt/goA5yba67d29/7iVE/yRbf40p1zM1ykSqywxL/Ai/PUVy+xf3S73/vvVkjEfzpXlVf3Sf36f8yb2Zt+/wC7QiL5XlLLsd/vUyb9z8q7noAHh/2Vd0/uVEn3H3bnerCTNu3Mv3v7lVLz54vK/joAeiM6PubZvah4VeJIt2z5vlejfsT9638X8dVHmXzU2fwt8rvQBb2bN+597rUTpLM6MzbPl+49O2Mj+bvoT+Nm/wBb/fqCiLf8qNK3zt/BtpiOrt97Z/t0+a5+wW/y/Pub7/39lPRF8p23N/wOrALl4kiT/e+Z6rukDu+1t+2nf66D5pV2f3P7lVd7I21VV/71QA6ZF2bqrzI2zbu3p/FVt4XeV1Vqru/zbasBiJ5OxNrPuqbZsi2ruT/fp0KN5v8ArfnodPmdfv8AzfNQBE7vtRttV7m5W2T96vnOzfcSrD7UlTdt3r91KimRnZ22LsqCyvM/2aJ/Lben8NMS5W5aLd8/y/LTH+RabMi7E3ff/wBigCxNu8r5fko+/wDLt+5VRHZHRVX/AL7qVJl82VW3I/8AcoAN+xkpr+b96pUhVIk3fPVdH3yvK33EoAe/+tSNfn/26ru7Jeuq/fo85kuEdV3/AO5UKJvnf/x6gCx9xnZm/wC+KzUT7MsrfNWls3y7Vb5Eqvv3vLt+5QWVdN2zI8v8e3+OpdjJ8zKzv/cqKFPv/NT4X+/ub7tAEu/yYn+VXfdUP39n/j1Gz7m6mo+z+H/gdAEMz73+9/FT3f5vl+Tb/HUX33/2v4alm27/AJdvz0AV3ffbvtXZ/t0ffTcv9379Pf5E3ffdmqv52xvK/jVaChkP+18jr/tVL9/Z/cprukMW3+PbQjrsT5vk/wBigCF5vl2suxN336f8r7PK+4tRPCz/AOxTodqWqRfKj7vmoAE2wyv8u92r5l/be1KV7fwfp/8Aqf3ry/e+8lfTCPsZ9v8Adr4//bS1hr/4naJpi7X+y6dv2fwIzUH1HDsebFxPn+Z96vEysj7t671qo+2Hdt83Z/sVNePLtfdOz7W+ZHWqLo25GVvJRf7jffqz9vj8I2Z12Ju+4rU6Z/nRd1NRFT7yt96mfNvTcyvsb7lQaB52yJ13b/7z1F8vyPKq/L/Bt+9Tn+d3ib7m6onf59yts2VADHffL8v3P4kT+CrG9vuqq/J/G9V0+R02s3+zvp/nK/3tu/d/HQA+F23bf43/AI3piO6LtXc/zffpkL+cjs330b7j1M+7Ym75Pm+TZ/HVlkOxX+X5k2N992pXh2O/zfIv9+k2K9q/z/xffdqJtr3Drubf/foAam3f/sbflp3nRf3dn+3RDu/e7W/dUOn/AANP9ugBv3Edv4P7lDo2xGX5NvyNSfL92Jdnzb12UvzPb/e/ioICH7qMrfxUJu+fzW3/ADUP/Av/AHylM3t5X/AqgA2b96/f/u/7FG/fvbb86Ub9/wDD/wB8UQ7Yd7UAPmfYiMv3/wCKodm/7/3/AL9Pm3ean/TX+Cot++L7vz/xPQQOf+999KqzbfvKzP8A7FWt67ET5d/3Fqu+7YkXy/J96sjOREib3+VP++6Y7/JuVfnp/wDfbb+6f+Oh087/AL6/goMZFf77bf8AZqL5v4vuI1TPudNvy70+7ULu2123UGMhjpv+Zf4qi/vfLvqX+P7qolROnz/LuoOaZX7f/F1C+7dF/wB8fdqaZ1RN1V3T5P4vvVqeDWNDwXZ/b/iR4VtV+ffqEHyf8Dr239rrd/wuGyjT739mJt/77euD/Zv8Nt4k+OOirt329huvW/4DXd/tYbn+Ldh/Hu0pP/QqDycJL/bInlEKKi7W+5/F/v09/nb5dv8AwD5KPmdU+b/dTbQj/Iu5d6f3HoP0aPwh5Kf3Nifw/NQ6N8/zf8Do37NlE33k/wDQKyKHb1TezfI/8T/3qE+fZt+fbTX+dfu7N1O374k/2qDUl+b+L/0L7tRP5ST/ACt8n/oNPThX3fJ/v1F/EjeUuz/boLJZtryp/cf71EKRO/8AF5tHzI21v+A/7FCbUZNjNs/ioLDYu75V+enojOzrt+792jyfuN99/v0z/gTb9336AGfMmz+D/YqZ9zru3fut2xaP4dzfwNRvyqtt/wB3ZQAf675l+fbR803y7fvfPvpdmxPl2on9/wD2qjdGRn+7v/2P46AJXhZE3bvlqPevlOu5kT/banJ8+/8Avr/BTPl+dmb50/v0+UBjuroir/D91N1PTc6vt2ulM2Knzblf/YoT5F/uO/8ABSKJv4EZdu//AG/4ac6fJ/Fv3Ufupm+aVkf/AHaN+9HVfuL8++gsif8A1u6pU+T+L/gFRXO3zdu7ZUv3/lZvk/uUAD7U2Msq7KP4f/Qae6Ki7vv7m2f7tD7tqfL/ALrpQWN3/vfm+5/vU50/3UTd/eo2Ns+ZV37qZ8zum759v9ytQHumzftX/vtqP4fvf8Ap/wDHu+VH3fcqF02f7jtvrIB7oqfMv96je277v/fdG9nf5v4aN/8Arf8Ax2tSh7vvl+X5Hpu/53+789Md/wDgH+5TkdfKRfv/AOxWQAjpu+aj/lru/u/36lf+Nm2oi/31qKZ13vQWMTfv/wBv+/UyfJ/F977tMTaku5vuMvy7KZ8z/NQA9/nf5dqJuod9kr7WZ6HT5kb5fmod13bf4HoAH2on8T/3flo/3tvyNTEdt+2n/Lv3N8j/AN+gA/ewyuy/O9Gz5NzN/H9ymo6p/uUkLqn96gCbe23av975Upm9k3/L/wAAf+GpU/j8ptjv/BTf4P4tifeegBny/ebb8n9yj5k+b+D+5RsVPvfI/wDDT9jQ0AJs3u/zLvb+Ool+/T3ff821U+Wj/gX/ANhQakqQ/Ju+X5FpZnV/vNsRP4EqFE3/AOx/foTaip8v/fFagP3ts2/wLTNi7nVv4KN67X+9vo+X5F+//eRKyAJt/wA/3fl/gSj/AIF8lD7YV2r99W+Wj+Lbt/i/joAZvZEdfuOy090be6t8if36ERd+5tz7PvU/eux//Q6DIY6L5Xyy70/3ae+52f5t/wDeom83+H5KZNu3ItAD3TbRs+5/c/26P4fl+d933KPldPlXfsoAETZvb/b/AI6dNNsd1X7m35qiR9j/AN9P4t9S72/et9/+9vp8wDXRXfbF877qZMjfNub5Kk2MiPtbYi/epEdpnRlpAM/2v4KN7bPu70ano7P95lT5vv0Onyptl+T+LZQQD7X/AL2z+L5aNn/PL/0KnOjbv3Tb0f8AvtTU+7/cf+5toAd8yL8v3/4tlNd96vuX71Ofc/3mXfTZt0PyttRP9ugB3+0vyP8Aco2N8/msuxf9mh3VPl+Z91CJ+9df73z/ADt9+gBdjQ/Mzb9/9yoU27HZvkd/4Kl/hdlaNEZvuU1/uJt3fO3y0EjPmhVNu7Y/8FPhT5vlXe/9xKPm2bm+5/ElMTd8+35HrUB827c/8GxaPuRbm/j+9sod22O25X/vb/v0ffXbu37/ALqItABsVH+8tM3q7fN9xP8Aao37Hdduz5vm/wB6mfuvk+b/AMd+/WQD5kaZfNZfn/uJT3TfL/01/uU37nmr+9d9/wDBTndkX7vz/wAOyggrujQsiqrPub+CpU2o6L/daot/3Nsvz/fapUdUiTb8j/8AstAEqPsl3f656NjJ8yxfe+8lNT/xz+//ALdCOybWb5K1Adv+dE/g/uVXh/3f+B/3ae6b9n9/d/BR8uzarK7/AN96yIB938X/AH2lGxrZf9b/AL2yh3bcn8G1qeibN7bv+AJQBC7sj7l/hqZ0Xd8v3Kb+9dN3yuiNvbZSOi/3t9akj96p/qvkeopt2xFVfn3ffRqdsi2/3Pl/4A1CPs+XayIvzrWQAjo8Dru/dfxf7VMR/k+6yIv9+nvt2I3+pdabv+5tbY+77n+zQA5H+/8A3KqaxNv05/l/hq4/zxOy/OiNvqpqPzWF0v8ADtrUwxHwHCf8td33N3/jtWkRUXb/ABs1RQuqbPlV131Ns2OjL89ZHwX2y1D5Xlbd2ypUfyWfbteq8L/3V+erEO3/AGd1B61It/fiib5U/wBjdVi2dkf5m/3d9VETfsXbV75ofK37dlQelElhf50b5f4t1So+/Z8uzc339tVYd39753arH3Nir9xf7/3KDpHbGhl/esro7ffen+c38Uu9N3zO9G9nTaq/J/FTHTzon3N93+PbVRNok2xn+ZfuJ/fWpn/g+Zvn+fe9Q7/n3K33v46d529v+WX+/TNx/wBx9zfO+779S713Sy+V8iN/HUTo3lPt+d0b+OhE2fN/B/t/36AH/M/3fuJ96pdjPv3Nvf8A26g2fPu/j3U5/knbb/erUsl2bP4dj7ar/K/8K/7j0f7TMyPu/g+ejfvi+Zlf/frICTfv/i+995KSFPuKqt8lH3GRVg2P/vU5/n2Nubev8aVqBEj/ADbmXZCv8aUf8skbaqJSui/dVtj/AO3UO/Z8vzIlZEB5zOz7dv8As/7FS/NDs/vv/f8A71RbNjvt+RP4d9So7f8ALXytn9ytQLCQ/I7Krf3P+BVbtkXyt23+L7/8FQ7NkqbW+Rv++KmhRPN2K3+t/gSgssQ7vNdmb5G/54t9ytCw+S8T/ls7NWZDD9mZ2VV8pm2f361dNdkn/wCBffoM5FjUnVPtDMvyMuz/AIFX6S/s9u1z8D/Cjbl3xRbGr82LndNK8UvyP/fT/wBAr9D/ANki8a5+AGibv32zf/wBaD864qj+7gevP86/7v8AcqF02Kku2nvuSLzVXZv+8lM3t5SL9/bQfmBM7rN977/8VSzb0iRlqL+D/bqXZ8v3l/4HQQRPu8pG/go2LNLu/ufJTt/7pFRqbvVF20AWHRah/ublp6O33f4NtH3JaACbcjJT02vK7Mu//gVMmf7i/wBynwuqI9ADv9c7t/An8FH3Pm3L8zU35XTc3/AqldFeLb/BQA90bairQjr5u5f46ZD86/e+5/fotk87ftX7jVkBK7s7J/s1Mib4k3bdm6q6fPE/9/dRC7I3lUAWnhaHesv3P79TbIvKRv46hT54EVfv1Mj+TbxKy/7bVqSOeHesrLt/2np6fI+7/Z+/TP4fl+47b6sJ88qN/HQA/Z50Sbvvfw0/ztipu+RFqH/UujN89WEeKZNv9+sgHvuuYE27dn+7T383Z/C7/wCxUP3J3i3b/wC7Rv2M/wAuz5q1ILHzbEX7n956ej7E/wB6ovlmTbUv3E2/wf36AHo+xNv8H/oNMhdZkdlb5f4qfs/u/f20I7On/oWygB3zI/8Av/cp+z+FXoR9ibWX/gdM3q7/AHv4qALFtN/DLR/uUecvyfLvf+Kno/zbd1ADH3O3zLv/ANypoZvn3M2xP4t9M87ZLt/8cod1+eVdqPVkEvyo3zfcb/vuhPkd6i++qM1WN/3P7lAB8r7NzVK+37rNsqq77H+999qld2eXcu75fmWgB/yp93bv+5UMMzPE/wDd3U/fvXzWZfvffSi2RYYvlXYjtQAb23f+g1K77Pmb+Kotm/8A31/go+Z92750/uUAc0+/56r7GT+9Vh96fd+/Ve23Qq7M2/5/uVZI6GaWaX5mXZSzPL87L8lJND5Ozcuzf/HTZtyK6/wM1AEP/Lwis3yf7FN3/M6qrf7LvVrYu37vz/36imTyVRtrO7t8/wDs0FFfZvba7b6lh2p937m6nu6pvZqZ/wAfPzN8iUADzfxbl+T5KbMivF5Xm/eaiZN6ou5fvUbPJ85m/vVADJkX/VKuxKiuUV3Ta2x0+8n9+pZnlmdNzfJ/6BTHRUuN27e9ABM67Pn+SmomxZW3bPl/u0y5m+5uXfvf771DM+y3f7z7m+/v+7QBFZzS/vWZvn/3afbPK8u1l+T+CmpCtsjs1OfbbIjNu+egsfsZG3bv4qc7rD95t8v36qwzb/Ni3bHRqc/zttX+CgB8zs7pL9x/79RO/wAv3qfN++/2E/iqpM7P+6+/QAzZ9z+5TNm/733N1Pd9ibqiTc+9v4N1ADvuPuo2bPm++7tQiVLsZ/u/w0AQTQs7uqysm+mO+yJ13rs3bfnomT96jf3Wp822bf8AL9+gCF33snzbNlGxd+7dvd6aj+T+62/xUzeqTom5kqwJXT5X/ufw1Xf5F/uP/HT7x1TylXdvemTW37pJWb/gFBZEkK73/uNTP3SIirQm2H97J8/8FCPF9qddrf7dQBN9yL+H/cqu6b9i7qJn3vtVfk/hpiI27cv/AAGgCXZHDLt3fPtqrvVG+Zvu/eqV3i83dt3v/vUxIf3rs3/fFABM6zb9q74v4aqu7b3Zlp0277Q+37lNd/n/AN+goYj75d235KZM7bXVtqfN8uxammdYfl/gZvv1C7s/zL/wGgA2fut23Y/+3R5yu+3+NPvJTZnV0/io2K6JQMIfn++/zu38f8FfDX7Ut/FqXx11ryG3pBBFFv8A9r56+77OFXvIomi+T+J6/OX4u3/2/wCKvjBt29Fv2+dKD7nhahz15VP5Tipne5d9zKkv8VVJvu/e2f3qsP8AI6VUdH3fNu+ZvmSg/XYkj+btfd8n+2lVk3eU7M29Eb+OnpNvV1Vvu/8ALL+/Qj7Nny79jbvnoNCF9v8ArfmT/c+eq+9X/esrb/7lW3f5XZVaGLds+Sopkih3tEyvvb5UqAIX2psVvv7aPmmf+LfQ7q8W1fvrTfmeJP4P9ugsl/10u1V+T+//AHKHhaHZ95Ny7Pno3q6uv3E/ioTai/xPu/uUAHkqn7r76P8A7NMT596/c/u1Mj+S/wB7fvpiOux927/gFWAxE2I/zfxfwLTdmyf5m/4GlSptddqy/wC8lRTbU/ewS7/+A/doIBH+Xb8qbv7lD7djv83y/wDj9Du391X+ber/ANymb/3qbpW3/wBx6AB9yf3XR/7n8FP3/wAW77v3ko/v/Ku/dRNN53zOy7P9ioAHfeu7ds/vbFpybUVP40Wm79i/e2Ux4f3W7czp/f8A7lAD32uyMvybfn/36rzbn+b7jt/BUruz/wCqiV/l/jaokSKZt3n/AHF+49KRAxNqbPl/3qY+77y7UqzN8/lbtu9/7lQ+Sux939/5USszORX3t5X3V+9TP3vz/L/u0fcl+VW2U13b+L5EX71BiDwtv+7veq7o3m7duyrHy73ZmX/f3VUf5ETarUGMhjuqJt/j/v01/kf/AGGqXfsfdu/2fkWq7o2x2XdsZqDjqEUz7NjVXm2w/Nt+589WP9dv+Vfk+StvwH4Mn+IvjTStBtvnill3zun8ES/frU8PES5Icx9Ffsh+AP7E8L6l4uu4/JutUbyrXf8A88K5D9raFbb4r6Ey7tzaUj/+PV9QpZ22m2EWn2K7LK1VUiRPuV8u/tdQ+T8UtCnb5/tGlIn/AHy9B8tgantcdGR5ZvXyn2r81Rb97P8A3/8Abp6bdqL/AB/7dD/9NWbZ/wA8v7tB+tU/gGfwp/6BT9jJ975E/uUJ8i/ebf8A3P46N/32X50oKHfK+9f++aXYqJuX7/8At0x/v/xJTkdkV2274vubKyNRv8Dt5rO+7+OnfxJ/Am2hP9VL/f3fL8tG/f8Aw79v/jtBY/zvl/uJTN+xk2t96hP3yv8AL/F9+j/Usipt/wCAfxUAPfzdzru+/wDPSp8jOv8AtU6F9m9pW2bm/gpibkl/ets/31oLB/nR9v8ADT3ff95t7/7FMTc/yrKz/wCxT/8AU/L/AB1qAxNqK7fx/wBzbUu/7jf3PvJ/s013fzd38f8ACjtQ6Rb/AJtyI/8AAlZAM37P3v8A45/cqR/Kdt27/epH3b0Vtu+mbPuN/BQUG/5PvfJ/DsWj/dXfT03fdb7i0xNz72Vtif7FAA8LQu/9xPvVLvV/m2rs/uJUW/e3zMzv/fenv8+/cv8A3xQAXPyRP/s0D7qUP/qn+X/gdMhRXRN275P/AECgsl/gRdv/AANKN/8Af3Ptpvzf3fv/AHaH/wBn561Ac/3Ub+/T5vK+6v3/APYoT7rs275W+49Md227f/H6CwR/J371/wCB0rv83zfIn8L0nyvK+1aVN+/7y/JQAm9n+7uf/gNP3796q3+9S7N6f8C+4lI6bP8Ac3fM9BQz5n+Xa25am37/ADW3fxb99M2fL8zfxfc/jomml+TcuxP7lZAM3tsf/wBnp/yp/d/3KPldk+b/AL7pmz5/79AD5vk+8tGzZ8v/AC1/v/3KHRvvbaXeqI/9+gsj++r09H+Xcq/8Dpmz7n8G6lT5G+9v/wBygBz7tqL/AAf7FGzeyKv3Pv7P7tMT9y25lod9+9m/i/j3UATO+9nXcvzfepm/+H+BKPm2vu+5/trTXRn+b5d/+xQAz5XfbuqWbb+6+Zt9Gxk+7t/3KHSVPKZvk/26AB0ZG2tt/wB+num/7q/7vzUxNz71Xa/91P46ZvX5N27YtAB83zbqf87u+37m37iUbGT/AHG/uUIm/wDiagB7/Pvbb9/7tMdNn+4v+1Rs+58v3/8Aap+/+6q/7NADE+RN21dn9ymbFf7v/fdPT73yr/wCnu+x3ZdyPQAx90KurLsRm+bfT96pF9753/jpkztcqit87p96mIi7vnXf/sUAPSHeyN/B99t/8dHy/wC1v/uUsz/vX3KqI3ybEakdPJ+Zm/77oAfvZPv/AHKYiK7/ACtQiLu3N/qlohTf8q7UoAfsTd5W1vvfNRs8n5fmSmb9ju1N/wBSqKv3/wDboAnSZtr7vkTb/Gv3ab533923Z/fo/i27v3rfJ8/8VMh+/tZfn/hegAR/l2r/AOP0/wC5/wB9UPuf5m+R6P3vyOyN/wADoIG79ibtuxN33KdvV4vmX5P9inInnf8A2dRI/wBm3t993oAej+Ts/gTd9z+On72mT919x/vb/uUz5X3v9z/Yp7psf/c+f5KAGO7fZXVl+d6N7JsZYvkb7u+n79//AH1STP8AIisypQBE82xqP3SIrfNvf/xyn7Fmf/4umO/92JaAJYZot8vy7EqJ0V3RVoR1T/f/AN2nom/f/HuWgkf5yp91v3u77lVn/fM+3anzfwU93id3/wCev+xT3+T5V2ojfx1qAx3++v3/AJfv7aHuf3SKrSf980JDvf8A54p/fdqE3bvv7H/26AHo7OiK3yUzzm+fcqvu/jqR4d/3VXZSO/3/AJfutQAx0bb8rNv/ANhaP+WrszfOtSp8j/63Z/45TUhbZu3b33f991kQVE+eX7vz1Y++u3aru/8AtVXT77t9z/fq2jxfJu27/wDdoAZv85UX7/8AwH56fMn/AC1X7n8KU99+19q7H3fMjtUL7pn27l+WtQGffZ9rff8Au02RItj/ADfJ/wCP1Km759rN/tfwbKYm5/lZvkrIgNi+UjfM7/w0b/JldGZv+AVMiMi7ml37f4/9qmI/33Vtkv8At0AMTd5SbdvzNs+SnzbYW/dLs3fepn397Sr8/wDDU2yN0+b5/l+/QSQ7GeJ/lVHT+B/kp6bdz7GZEX7yPTJnZ5UaX/xym7/m+T599agO/gf5dn+3Qjq/8O+ldGm3/d2J/tU7fv2bvndf46yAe6ND83zfe3rWfqTr/Zdwu3+H7qVdmRdnzM3y/JVXUplTS7j/AGv/AB6g5a/8I4lPkdG/g3VY+/8Adb/gFRQu3lu3lfJu++lSoiunyr/3xQfE/bJfv/xVbhfYi7f73zfLVdE/vN81Sps3bf8Ax96D1aBY3r5qNtq8m5LhG/gqoj+T91fuf36sIjQtE39z+5UHpRHo+z5V+d3qx8yf3Xif+/8A36YjtD91d+7/AGaLb5Put86f36DYsI8Wzay70/8AH99PhRX+Xzdm/wCTZUKIzuu2Xe+75k+5sp9zthZN3yP/ALFWXEf8v2dPl+Rf77U7yfk+WL5P7lM+b/Z309N0Lfe+T/boNoj03Jvbd/vVJ83leUvz/N8u/wC/UDvvi27vk3ffpvy7f7j/ANytTQsJtT7v+tX+/Rs37d/yI33qbv8AuNuXerbNlSR/fesgG/c37du9f4Hof/d+dqN+zY27Yn9yj76f7H9+gAd9jIqr8lMmRfvfxv8AedKf8jr8rMm2oUh3/KrMm+gCT5d6Nu3vUKOtzvVlbYjfwVYSGVJXlZF3/wBzdVeZJUZNr/O38FAAkO+Lc0vz7vuVYhf5v4k/uptqvCm/eu7ZKvz70artsm94m/jagCx+92RMvz7vvPUvzPvi2qkUrfx1EmxPu7nlf+/Uu/5X3bXdl+VEXf8APWpY+z8zdL/Ajt9z+CtiwRfNSL/x/dWYiS+b91fu/wAFa2lJ+/T5fk+5v3UGcguYZfN3K332++n8Nfev7EN59p+A8VssvnS295KjfN/tvXwVqT75UXb8+75t9fZ/7Bl4tz4D8R6e3/LvfM67KD4/iSPNhpSPpvZ+6/4H/HR8qfe++zUPN829fvpRN87/AHfn/v0H4wGz/SPlbZT9jeb92mI/z/N9yn76AJXRU+ZaZv8Aldm/77ej76pS7N6uq0AO371Rvv1ND8/zNVZNsKIrNUybUTdu+SgAdN8qUxF2M9CTN8/9ynwuqbKACP7v+3R9xNv/AI5R9yV/7lH99v46ALEL7InVF2fN82+mInkyu33N1PTd8n+196nPtdfK/jT+OgA+583y/wC5T9+//VVEj7P+B0P99qALVtuRvvfNVh/n2fKz/wC3VWG5/dbmXY/8T1atnV4v7j0Ek1s6uv3aZM7Q7/79CJsd9zf8DqXe/lUAPR2m3K3/AAGn7Nmxv4EqvvZGTduqxDMvzq/8TfcoAPv79q7020xE/wC+P9in+ds+Wnb/ALM3mr8/+w9BBNsXenzN8/8ABTtjeV/fb/bqu6fadkq/8DqZJnRPN2t/wOgByPvTdt/74p8MLInzf98UxH/uqtTfaZUnRZYt8Sr/AOPUAOd9m/b8j7v46m3rM77lVHqGF1m81af/AA/d2VYD4YWfftpzw703bqi2fMnzfItWEfyfvfOj/wDjtBAI+/f83zUxHb/cp8yL8ny/J/foR2dfu/doAN6p8rbv9+n/AH9+1vk/3aY+1/4qfDuT7u10oAc6b1Tb/BT0f91/cod9nzfwPQjt8n+99ygBmxf73yJT0mbyv770x32b/l/i+5T3ddyKq/J/coAEdn2N990p6O3m0xE+ZGi3In+3Uv3Hdt1AHJPNK8/lKy/J/fohmazR2b55d3ypQkLO6bf++/46ZsbdtVldF/j3VZI2zSV97T/3v71O++0rfc2NtommaFXXd/47UW9vuqvz7vuUAPd2fYq7v++6ZM+z5lb/AHken+S0KbNuz+89V7mFYV2/M8rVBQz7N/oe5pfk/homvFRoVi+dNv30p8ztuRW/hqu/lI7/AHd+77lADn+8ku1t6/dp/k/flZm+99z+BaY7s++nzJ88TbvuUAMm+eXbt+RaanyI7bfkqWaZYYkqql5vfarfPu/u0AO+XekrfP8A7H92q8ybNn9xm+5VvyYt/wA3/AqrvNE6Oy/fi/goAhmdXi+b+99zdU1zD+9Rmbf8v8FVEmV4k/dfO9FzM25KCwhtlhuty/cf71W9i+a6r8lV3ddvzMrov9ynJteLcrLv/uUAV32zInzf990bIvK3f36Nmxdv8G+mzfPvX7ibv4KAKn93c2yrcP3drtsiX+CqM0y+bti+dKso7TK7baAHO7eb935Kf/Du3bKHffsWoX+d/mbZFQAIjOvm/wC1TfmRnZvubvlp3+u+63yJ92q9zC011Ftn2bfvI61YD/l83zW+/wDw1XhRoVfb++dv43qV9r72+ampt/h/joAZMi7vvb9q1C/+192n/NuSjf8Afb/0OgsiuU3xf+P0x/3KTN/z12/PU29ZlTb86VXd2fZ8vyLUAHkqjbf46N+xNy/eX71MRPndmb56LlFRdq/cb+OgCvC/3P7+779Pf723d99fmpm9fM+X7i/JT9mz7q/8DoAh+WH7zM+75KamyFvNb591MeZUl2/x7fv0yGZnbc23Yv8AHQUH/LVG/wDHKa+52+Wpdi+bKzfIlH9xf46AK7/3fuUQ7ponVdvyU902Mi7vnenP8j+Uv8X8FAD4Xiht7iVv+WEDyq/+1sr8wtVvJLzV9bnZv3s99K7f7Xz1+jXjnXoNB8DeK7yVm32ti33K/NXYv2OJpG3u3z/I1WfpnCUfjkEyf7Xz/wANQ+Ts2LvX5fvJ/HU2xvNRv4EWoti7GiZt7/36g/SIkKJvn2ru3/wvtqJE+d/7/wDHvp6btj7ml3p/B/fpnk7Ik/e/Ju3/AD/f3UGgbJfN8379VHTfLtXanzf981ou/wDy03fPVSbY7/dZ0b73+zQWVH++7bv+AUOi7Pl/ib5v9mh4WeXau1N/8dCfOu5vkqAJXTzv7z7Gp6QrDvXc29Pu/NUSfPLubciU9Jtn+w/8KJ9+gB0O7Zubb8/9z+KmJN8/y/J/t0I7Q79y/e+f5KH/AHyPv+//AHKABE2ROyqv++lPR1T5Zd3+/UTvv+99z+/Q6NtT/lt9/wCerASb77tLtm/u7P4aWbakW77j/wAW/wC/TJnXb93fvX+D+Cn/ACum7+CoAE/cxI3+18tEyLs3RRbHX+BKZsX7y7vloTb8/wB75f43qwB03/M339tP+XynXc3/AH1TE+9ubd8/+zQj7Pm2/P8A3PuVAD4Ubd93/gFVLlNj/wBynzO25NzM7/33qw6b4vKba7r/AB0EEL/I+7+P7i1E7/xfx7qJpvv/ADfJ/C9DvFt2L/frIyKmxn3/AHt+77lNd2/hX/e2VL8uz5kbZ/f3VE7/ADv8vz0GUhjp877dr/L8v+zUTvEiL829/wDbqwiK7yqzbEqpM7bU+WgxkM+//wDEJVfzt6/dapn2b320x5v7q0HHUK7/ACfM1e4/saon/C19VikT/W6Y+3/Zrwx9v8LfMv8A33Xov7M2vLoPxz0Jt37q/wDNsv8Ad3JWp89j/wCHI+3ZkXc6r9xa+Yv2w0/4rTwkzfcbTnT/AMfr6ivE8l9q/fVvubq+Z/2yYf8Aid+Cp2/iguE/8fSg+Uyz/e4niSfJEi/wJT/uP8nyO33fm+9TPuSou5afv8lNrbnoP16HwjkRYVdWb5/7lN/2lb/vunIn8K/x/ed1+5Tfv793z7P40rI1D+L+/TkT96nzfO9Hk7/m203yd/3lbYv9+g1HOmxtrMzy7qPlTY26nu/zI2756Y/+q3fN96gsbsbZt2VL80Pzbl/4HQ8yo33d9HnedEi7dj7vv0AMf/Vbv++dlPf7nys2/d/HTNn/AHwlH32T5qAB3Z3/AIfmpf8Aefei0mzZKjfwU93V03bGR6Cw+Tb97ZRsWHZubf8A7lH3/wDll8/8P9yh3i2Pu3I6/d2UAD7UV9331b+Cnv8AP/F8n+wtDw71T+79/ZuoR2SJG3M7/wC3QAO7J/Ds2/8AoFMd1+Rtv/j9PdN+1vuPTH3Pv/j/ANugA+5/sf79Sunk/NK+xf4dlNdGmRNy732/7lPVF+fa33m+Z3oKiOR/nT5qrpt+df8AgFS+Su3a33/4kpqIu91/uUFkv31dtuz/AID9+mIn8Sts/u0/e3kfd+/TH+4jff2fd+agBf4dv3Pm+akf/Wvtb/xyldPOV9u3Z/D81Du3yNubfurUsR3Z1T5aPl8p1/5a/wB+k+bZ/sbqV/738dABvbd/Cm6nunz/AO3/ALFG9tm3+D+5TEfY27b/AN9/3ayKH7F/u7HSh9zp/sUfM6fM3yO38dN/5Zbt/wA/9ytQHfxo330pu/Z/eT/bp2zY0vzfJtoR/kf5vkrIAff8n3tlHzb/AL33aP3Sr/7IlD7dz+V9zbv+dqAGJt3O22jf8+7+B6f/AB/L9zdQ7q+9lX7zfNWoDHf/AIHQ6b03bvvfwbaH+TZ/t/8AjlPfcn3aCw/jT/bo/j+VVf5fv0fff5l/hoTamz+Pe3zUACfO6bmpd/ksm6h3/hakdFdP9z+4lAB/qW3fcf7++j7j/dV0/uPQiM6/e/3U3UQ/JvZloAPmf7n/AKFT02w7/wB02/8AuP8AwUIjIv8A7OlCP/3239+sgGPtddqr8/8Acen/AMD/ALr5E/uUOmzyvN+T/YRqZs+5QAfcd/7n9+jZ827d/wAA/v0xNrt96n7/APR3Vvufw0AMfam/bu/2qERX37t2z/Yp7/InytvRP7n3Kb9/Yy7tn9xKAHIjbn3L/wADeh0+/wD7FP3tt2t8n/AaZsZF2/fb/YoIFf7/AMrbP+A0n39n3k/23o3/AMK/+OUJ87fN/wChUAL5zOz+a3/jtI6f7yUfK7yszf8AfFE339y/cf7qPQAfMi7Wb7/8dCJvbdu/2vko/wDH/wDYo+XdtZf956AHpudfl/4FsamJ5r7It3/AKEfZKi/cf++9Cbn2fL8m7+OgCVPK2I0v+t3fcqv9zZKy7PmqZHZ5U/uf3Eof+PcrI/31d6AHQw71Rmb+L7lNd967V3bEpkKK/wAu7/eoSSX52XdWoAibHT5v/HaenyO/z/f/AI3od98W7dvdPvUzfE6fxbk/2ayAe/zq7M0X3v8AvqhNnm/NL/u7KJkWF0aJt6fxbPvrTN67H/g3fdoJHuiwo/8Ac/ho+/8ALuWmf6mL5lofbs3f7VagS+T/AA/5Wmv/AAL/AB7v46Z/D/c/u0x0Z5fm+/8Af+9WQE0yfM/y7/8AbqH5t/8AFup+zZs2t8jU9Pvvube/9z+CtQD/AIF8ytRvfd/f/vPQnzqm2nfK8Wxtu9P7lZEAm37zff2/c/uVE+3zfm/jqZIV+fym+eoZodm/b9z+JKAGQ/P838e7YtTf7O35/wD0OoUTfF+6+Ta2+pkhaZd330/ioAZ838TN8tP/AI/vbH/v0zydm9V+T/fpmz7+52/3ErUgfNuR9rL/ALzpTf8AU/utv3f4Kl2K/wAq/Izfed6V/kTd/H/FWQFZzv37dyP/AHE+49O+/LtVaekLTN8sq/7j0xP7rfJuoJHv/qvvfOn9yonfev3fnqx8sO+Jf4vvOn8FM2S/7SJ/f20AMf5Nq/8AoFE0MqMny7GdvvvQnz79zbE/3aan7ltyt/u0ASumxH2y/On/AI/R5KvsVmb/AGtn8FRJ5SRfN/ep0P3/AOJP49lOJBM7rcu/8CbvlrP17cmnP8rJu+9Vp9yNKrPvT+/VLWH/ANAf+4vyb60MK/wHHWu93Xazfeq8j7F3L8j7qz4OWX/Z/wBmr1t9xN21E/vvWR8XH4iwj7H3btiv97+5UuzYu3/0Oq6fJ935Pmq3sVPutvT/AG6D1qWxKnyb/l/iq39mZ/8Af/h/uVX2Mm9fmq0ifKnm/wB2oO+Ivzf3vn/3qdv/AIf++tlRIm993y7N9Sonzbvl/wBnf/HQbD32p93c/wDv050bzYWZd/8AsJQ6bPKVWXZ/sU/5t6btv3vvpVlxB/kR2X76/denwuv3Yl+f+49N379+7+CnL/HuVfm/goKHJ88CL8u9G/gan71tt6N/d+V0pibX3/d/ub3o37H+b56DTmB38n+JX3U+Haife+f/AG/4aEdvNil/gf8Av0z/AJZfuvuL/fWgRM6b03fffdT3h3/xfc+dkqt5Lfe3f7bUI/kq6/N838b0AP3u7P8AL8n9yjYsLIv8f39n92mI/nJLtX5P/QKam54kfb+9/hoJD+HbvXZu3r/t1Fs3yv8A3Kc+6HftX50oh+8/7/5/7lBRYRPmfetWET7MyeX9x22VFDC3yN5W/wD4FVrfEjMys29W+V0WtTUlh+SX7rJt/v09EZEdd3kys333XZTUdnfc0rbG/v1L8zqm5vORf9qgsfDuSXarN8rbm/262LP/AFqbW2fN/drJRGT/AJZKibq0LBNjpt+4/wDcqyCxeO27d/Bur6u/YD1X/kdbPd8nmrKu/wD3Er5MuX2I/wAjPtb79fTH7Ad55PjzXbVt2yez37H/AL/z0Hy+fx5sJM+0t6psZqJkZE+Wmo/711ZV2fw76dC7eU7N8/8Ad2VB+IBDNvaKLbUyf611bb/uUyb5Pvf990+bb5Xmr9+gQ5H/AHD0W27c/wDdo8lnWmwvsX/YoAlmT96m5W2f36f/AMu/3f8Avumb127WqV3X7P5q/f20ARfK8X3vuU+H51/291Qom/Z/6BU0L/M+5aAHbG2b6idPm2rUqbvnX/vpKb/qd9AFrzt6/Kv3aH+SVPu/NUW/909PR/ufL87UAOTa8qfwf3am2bGdWX71Qv8A61Pl2f7lTTbvklVd+2gB2zZ916mhRt25Vaod/wA6fL8/8W+pndt7/wC1QSWPN/77o37/AOKmfw7mX56ZD86vQBbR/l+7seh/knT/AG/u1F5ip8rbqsO/3/moAluUXfE0TbH/AIv9uonfzn2ttTb/AHKY6b9nztsWnzIrojL8m75PkoICH9zsWVfn/wBup96u21m+7TXRXTbuXerUyZ/l81l/4HQBYmT5dyy7/wC8lWHm3/7H+3VC22/K3zfP/BVpHf8AhWrAdsVJX+VqmR97bd3+2tMd/m/h2bvmenu/zb1++tQAJ8/y7dj09H+/8rbKdCjebu+X56a/z/8AAKsBybUV9zfPR9p+VPm/74qrco3yU57Zt251b/4iggt79/8AB/wPdT/lRGZfkf8A2Kr/ADfJtX5alhd0egCVN38TVKibJUdWb7tRfx/e+/Qj7P4qAHum99ysvyU9H86JG273X+Ood67vv/JT4fng/dfcVqAH/vd/yr8/+9Ttm9f9tKi87760/eiJ/t0AcfNuufuN8jU7f9mtd0S73+5seiH+Nt3/AACjzlmbbu2f79WSV7ZGuZU3L89WHh2XDr83+09PSb7m1lfZ/cqu8zIm7+NqgCKaGVJ0ZpWf/wBAVaN7zS7Vbf8Ax/d+5Urv8nzfPQn7lEZV+f8Av0ARTI275fufxVXtkidbiVW3un3flq283/fdVt/8O35aCg++qLT5k+b5Wp/y7vlVt9Q2yNufd9ygCK5hZ4k3bnT/AGKiSzZ13f3Gq7/z1VmXZ/f31SR1f725KALGz5trfxVD+6R3VfkTf9+h7yJLhIl+/t/u1F99H+WrAY+65ZP9iq77dr7v++6sO6ou3771XvPuptXfUFxIvmd9rfwtVv7ibf4/79Q+T825vkqZ/nfb/wCgUAM/1jfxJtqu7tulV13/AMaulWH2om3d8m6mbGffs/jqwOf1LVf7KstywM7u2zfWnbO32WKVtv71fl2VS1iwV/sk7T+TbxS72T+89aWxX2fLsi/gqA+yD+b93/aqK5ffsX+PdViZ18r5W3vupnzbPn+/VgDv8+1V+SmonyPub79H+5UP8Tq2352+X5qAG/fbatHypsX7nzVKkLIr/wDslRfLs+7QAx/kl2r9yovlSJ3lpzpvfcv3tlRTIjokS/wf36CwhRYVSJfkSooUW2g8rdvVG+/Urp/E0i79v8FV3+eL/gVAD9//AI9UM3+t/wBino/73+/s+9TH+++1f+AVAESfx7vuUTTb9ir8j095tiJu2/PUTo/yf71AFa5RZv3TVVs90MDr/cp1/DLNKjxT+Ts/v1XsLaW2lu2ZvO81t/yfcoKLdnefbIN27fT3T7Nv+XznamOipE+379P8ldu75qAGecyfNtX/AH6ZNcqjpLt37KmeFZk+b5E30TeVudWX5V/v0AeaftJ6r/ZvwM8QT7fJe622+9/7rV+f774UiiiXem7Z977tfaf7at4//CqtKsVbY91fp/F/BXxfcusP/LJd/wBzf/doP17hmhyYf2v8xE+55dqr/D8ybqr+TLCm3dsTdU1yjJ+6WXe7/ef/AGKj/dO+1vv/AMPzUH2ob1/1X3Nv3XT+OmojO0Urff8A9j/0N6d/C6ru3/wu60Q/8C3rQag77/l/y1V5n3xfe2Pu+/T3tldF3btn8XzUyb73zbt/8LvQWRTOyRbf4/7+2q7p51wn9yrDoyfK27fuqv8AND95mR//ABygA+ZP4vnf+CnomyJ1ZW3t97Z/dpj7nZ9y7JVX7if+h0zers+3dUAWN6p5Sqq7FoRN9wi7f+B/3aZ5zO/3VT+7vqZ3+0tubc+z5FoIDYqO67t77t7b2+5USfdlVfk/u0z77bGVf+AU93+T72x6CwR5U2Mu1E/h2UO+9Pu/7qUxE2S7NzbF+emTPvi+7/33QQP85Xl2rKqIq0b5XV3/ANc+37iUzeu77uz+8m371Pfdu+5vf+Lf/DQWH+u+ZV+V6f5zPFubb8lMfbtb/d+/TN+/yv3Su9BAI/nN8vz/AC/cod4tjtuo3q8vy/J/sbfvU2FP9If+D+DfQAro3lfwvUcKeT977i/dp8z7Itrfc/v0eSv95U2/e31kZFZ0Z/4Vfd/HUW/91/ClTTQ/Ju+/83ypTNjI/wC9ioMpET7U3qrfLVebbMn8Lv8A36lf7svyt/wCovv/AMPz/wB9KDGRDv37/wDYqu+2rbp8/wB7/vuq9y+xf93/AGaDjqFe5dvK2/N/v7ak0fWJfDfiXStVjZt9ncpL/wDF1A/3P9v++9VrmFpllRVbft3/ACfxV0Hg4mPOfpjf3KXMVvfKv7q6gWVdjf3kr59/bAt2/svwRP8ALzLOn/jteu/DHW/+Ek+FXhLUPl+exSJv95a8t/a6g8/wD4au93/Hvqe1X/3kpSPlMH7mOifN0KbNny7P9t6en3ZWpm/zvv8AyO1TbPlTd/45Un63D4Qd9iJ975/4KPldnbb93+BKY/yS0/ZLu27Vf/gVBqOh27vvN8lD7UbbtZ0/2GoTa/8Ad301Nvz/AC7H/wBusjUH+8n8FD7n+7t+Sh9uz/2TbRs2fdegsIen8NG/7/8Acod98rs33/8AYp//AAHZ/e30AS7N7IzffSmf8t9y7d/+xR5zPs2/xt/3xTNi/Oqt8iUAPTa8r+arb/8Abof+Bfvp/DT9n313f7e92pn3G8pPndaCxkzs6p/B/uVN8jr/AA/7ifw0b1+RlX5ZV+87Ux3ZP9hP7iUADzN/e+Sn71R/vfPupYfn2UjzZZ9v32oAY/yb/mZNv3qNn39u7elPm/gb/Z+5Tdnz7m/h/goATZvl27Wf/Yp+xYf9buR1/gT79MR2835G+/8Ax0z5dz/MyP8A39tBRMjr83zfeo2f6Q7fwbaN/wDC33E/jSmXL7JU8rd83/A6AH7/ALi/Mn+/TvuI6u+//bSjeu5/lbZ/t01Nv8X3Pv0Fj03Iz/wb/wCOo97Iz7tu9/7lP+//AK35E/ho2K/yq29//QaAG/MiJuZvvUfM6vt3fe+Wpf40iZti/wB+mo7Iv8SOv/j9BY5H+ZFVPn/21oRG+fbt/wBygzMkSN5/32+5TE+f7rfcrUAR9n8P8X8dD/fRm2pv/gdafM7P977/APfejY3z/N8/9x6yKB0WaVPm2J/fod1+dd2xH/jpny/d+/T/AJE+bd8n+3WoDPk+7/4/U/7j5Plbf/F81R+d/sq+6nvudPNVf++KyAY6fPu2/wAX8FPf59nzM/8AeTbTPubG/j20P8+xl/74SgAmRk+ZV2f7lDo0K/w/J/BUjoyI+5d6f733KjTbu3bmT+Pe9agD/wCq/i2/7FCfeRtu9PuNTPuL/wDEUu/5X+X+L5XoLHeTvXcv/fFE3+1/wOh3Xai7fnT+PdTHfez/ALr73+1WRAbG2fL9zfT0Teny0Ojeb827fto+423d838KUACIyL827ZQ7qjbmbf8A3Xo2Mj7mVv8Afp+9Ul3K6/L/AAUAM+Xa7f7X3HpPuP8A7D015l2p/f8A4kp+z5HZX/77rUsb/fZvnpyf7Pz7v4Hpdm9XZfk2Uj/I3y7X/uvWQB8u/wCb7/8AcomffLt/gT+5R/rvm2/8D/u0xPnd2X7n996CB+//AGV2P/BRDM3/AAP+/TE2u33Wf5fv/wByn72/hbfQWM3rvp6Ovzr83z0yZP8Ax+npu2/eXfuoIDfsldmX52+fZQ6MkSbvn3fdSmb181/7jf7NDp935m3/AHFSgB/+pb96vyP8lMTc7ov8G7YtMR2SJ23fxVZf5Pl3feoANn719zKj7qanyOjM291+T/YqNPkf/gVP2L/wCgBU2vLub7/9yo33fOrffqaZ/wB6+1tnzfKn+xTHRkdP7/8AC9AD9i/eZP8Ae/2KY/yN8n8P3qfsVG3f7VEz71837iI3y7/v1qAx0ZJXVW3/AN16P3SNtVf+B0P9/d/A9G9tyKu35G+X/arIB77vKT/x/ZUL7tjtu+T7nyVJMio6fMz/APAqkd2R/wDYoJGp8kX3ah+Xe237n8NWEm/vK3y/3Fofa7bm/vfwUANeFk+9/dpjou7av3P79Dum11+ZE/8AQaenyL8n8TfMlADHT+H++1PT/VJtb5Pub6Nn3Nq/7e9/4KNmyJ2ZfmoAN+z5dvz/AN9KNiQvuiVX+X+OmfI67lfY+7+On71eJPNVt/8AsUEBv3xf6pd9RO/nfLu+SpX81F++qf7CVDcp8+5v+A0APT7sSr95d26n+TvXa3+/v3UyGZk/dPtdHanp95N38NagMdGdk2/O/wDDso2bEf5tjr/GlOR98ryxf98Un/LX++iVkQO2bERm2p/d2fw0PN52/wCVv7nz0z/Us/3d6/3KYj/e27v9mgke6fMnzKj/AN9KNjIny/f/AIqE+Rdy/O7t/wB8Uzevz/3H/v0AP+Xey/N5tG/yV27l82m7G+f7r0zf/wDtpQA75fn8jdvf5GoRG+RU++/8FN+Z9m35Edvk2UbG/iXZFQAu/wAn+L5f/ZqRH+T5VZ3/AIql++6L9/d956N7Q/3f/i6CCJ02fKzb9n9ys/Vf+QXLtb+KtD/XRSt/44lVNV2/Yn2/cT7ybaDmr/wjiLf7zf7LVfhT+9/DWfsbzX/8drQR/kRd3zr/ALNB8RH4yxC7bflq2nz/AC7diK333qon36sQ7X2L82z+GoPYpSLe/Y/y/wDAqsIi/P8Ae3pUMO5E2/fX/YWpEffv+Vvmb7iUHpQJ0+f5fuf7lCfInzbv+B0Qv8krfL/7PR+9f7zb/wDboNh/zeem3dsf+/Q6O67W+f8A3KEml3ovm/fb+7Tv+Wr7m2Rf30rTlLHojb/Nb56e7s77tqp83/fFG/5E3bnRPu0b/ldd29P79IoH+SX+/wDN/wAAqb5f9Zt/4H/BUKJ+6eJm+8tO3s+zft+SgAmmb5ItuzY3zU14ZZnT5lTY9O++z7GX56a+3yn+b5//AEGgfMP2b3+Zvn3Un3ET5m3r/Ht+RKET5n3Kr/8AAvu01HZPmX56A5gfypm3bvnf/wAfpyQukT7V3v8AcqNP42b7/wDsfwVG/wDqkVt2xPu0CD7jurN/D82ypoU+Xdt/4HtqFHbbu2qn8G+raIvlIu7f/wACoLLCQqjo0u772/Yn8dWPmmRt21IqiRFeL/W/Pu/jpybfn3fO6t8tanQTb1dtjbnRvuu9ORFSJf8AZb/vinu++JEVv/iP9ymOjIySqv8AwCrAmRPJbc38VaVh/rUZtyJ/C6fxVmzJLv8AlVptjfx1pQzRJLtX7iP9yggsX82/zVZWR91e4fsT6q1n8bnbzVf7RYsmz+/Xh8yfvfl2wvt373r0v9le/XTfj34al/jl3JsRfkoPAziPtMJOJ+jruvz1Fbf635W3p/cqxM6+bLu+T5qih3ef81QfhkvjHTbXV6ej7FqF0+V/9j+5U29dq/wUGI7+P/Ypv/Aad/BTdny/dagCVPkdF2/co3/Pt/gof9838T/3npkO37Vtb+P7tAFh02PL92m7G8r5fv0zfvldWX56lhfZv3ffoAiT7776l+V9i7f92m/wv/s054VmtU+Zkf8A26AH/wAH3qeifN8tMh+583/fFSwv8rru+SgAfdCybl/4BUz7fN+7/wADpj/JKm5ldKftWgkE2v8ANu+dKsP8i/eZ6hm/cpu/76eonRnZ/wC5/sPQBoQ7dvm0J8jJtqvA6/IrbvkaraXPybV2/e+WlygCJE7fNUv8D/Mv+zTNi70Zvu0/90nmr9//AG91MA2edFu3bNv3qIX+4u3+Knp8ifLTPJ3723eS6UEErv8AM/8A6HQj/J95dlPh27XWWmb/ACfl+VET+/QAJC0Lu330ehN3yNtb738b1YdP3ssC7t+75d9NRPOXay/P9+gCVJl/i/j+9Uu/ZUWxn2bV2bKf/fVmXev3qsB2/wCb5t2yrCJ8m7c3/A6q/L95vuVY3/P8v3KCA/j/ANunb9+z+9Td7bf9imeczp93Y/8At0AS/Lv3fcoT5/uf3qfCjPF96mOn3PlWgCZPnT+LelCP838XzUQ/ddl+/R9yJNv/AI/QAbN8v+3/AH6sb9j7l/3KqQ7nl3VY2bGoJHpD9/avz050XZ80TO/9+m/f/wDZtlG/yWf+NGago5HY+z5vuf7FNS2ZPmZvlShNyb13fPVd/NeXym+SL+5Vkjv3UKOyts+b+ChLNk+ZpaJkiREi3fc+98tV9/nOiqrIifdSgCxNMu5IlX5/4np/+uT72xP771Xmdd/996Jrz7Na7VVUf+GoAHhX5Fb591PTe6S/x7G/gpkP+kxJOzbH/uUIi2yvt3f7lWUCJvb5fvr97/ZpmxZnVmqbfKifK2yq/wDfVW2Rf3/71QSMdNkSblofd9xF3p/Ds/hqVJonTymb5E+871Smv/JTft2I39+goJoW3/8A2NO3/K/+x/cpX2zJEzN8zfx7qH8qGL5vnqwGI6um/b93+/THRn3t/G7fLsqZIVeJN33N33KZM+xdysyJu+XZUAMuU+VP9imoivvb5qdN/e/jf+Ch3abyol+REqwGu+/+L/gFV/n2f7FWk2oz/wCz/HVf5vvbdnzUFlK8topreJZV3pvqxCnyp/com3fJu2u/9yn7/wDvugCF4d+zym/4BQ7pD9779DzM+1VXZ/epr/7VADHTzv8AcqLerv8A6pvl+RXenzP+92qv3KY6fKny0AO2M6/eo2Kj/e+emojQ/Mv3Hpj/AL5n/v8A+xQAx/v7vm2VE7s7/L/4+tSujbNu5qifd5T/AOXoLIvm811/v06bzfIRty/epsPzrtXcmz+/RMnzp/s/wVAENynyuy/fqKG5WH5pfvv93fVh3379tVHhV23S/fV6AGu7/JuXZ81QzXM8zOq/f/h31ZT99K7L86bvv0502P8A7H+xQUY9tYT/AGd2kb+KruxYYkVf+BfNT5vNeJ1Zl3s1M2Suqeb8j0AN+/8ANtZKc7796/8AjlRTf6rarbH3/fenv8nzUAMf9zbpuXZtamffb5Puf+h0TPE7S+b86f3KanybFX7j0DifNX7c+sL5XgzT2X+J5WT/AGK+VLx9n+qZt6fdevoP9tLUlufirZWK7nitdORPk/h3V883M0DvtVfn/wBug/b8hjyYGBF5P39n3/8AboT50Rm++lK6M8v+tb5vvbP4KTZ52xd29P79B9GReTL87eav3t/yU7Yz7Nzfeb+9UX7pPKi2s6LT3/ur9yL7qbKDUc6M+/cq/L/c/jqvM+yVF2/d/wDQKm/hlbzV2Kv3P46hd97fMv8Au0ANd98vlbf++KrzfwbVZ/8AbSrGxUl2rKrtu/4HVe8T/Spdm7Z/FQWV3mgT+7s30Jt+TdL8n31p2zY8vlMuz/bpd8u9Nvl7N2xvlqCCZ5meVFaJd6Pv3o38NR+d/rfKXYjfwOtEKbJX+XZ/7LT0ffE/zKifw76AGeTK6v5Tfw/ff+Oh0lSJPl2f3kSnpt+9t87+7sqJ5tm+eX7m77iUAOd1d/lVnRv7/wDDR99kVv4m+/8A3KZsZ9m35Eb+P+5RvlmR/wDnl9zfQBN8s3zbV+T/ADvpiTM86Kys9M3s+9Yn2b/vU/Z+6Td/rf4qCyPZ5M/zf3qkdGTf8v8A33UXzOjrub/gdEzr8iszf8DoIBEbYitL8/8Aceh90z7m++n9yh0b7rL8n9+jf9//AGmoAJtrp8q/eb+Oj5d/zfc/uUx0+V/7+6ondt+75f8AcSsjIH+R9rRfIv3Xprws7u25d/39j1JM6w7/AJtjf3KrzJv+9tf/AG6DKQ1/ubm2v833KY+7c7fK6L/cod1SJ933938FRbPm2/c/2N1BjIPvtub/ANCqo/3/AJm+T/YqV0+b5vvvTX+Tf8vyf7danHUKNzueVPvbN1ROnnS7d3yN/G9SujPvZW3/ADfwU13/AHrsu3fQeJWPtL9lq/e8+BWlea2/7LeXES/7m+qX7VsLTfCOJtqulrqcUvyf7Xy1Q/Y6vxc/CnWLY/etdVbbv/usldF+0wizfBTWGZW+We3f/wAfoPjo+7jI/wCI+TIUR12t8+7+/Qn35Ym+f/cpls/yuy/I9P2N5v8ACj7d/wAlB+u0/gHvt3OrM2+j7mxVX52+9Rs+5/47QkPybmVkT/eoNgmRd+7d/u0eS23c7Uf313NvRfl307/eb/gaVkaifMibN3/fdL5y7EV92+ov7/y/Ju++9TJ8j/7H8LvQAnzIu5VX71GzzpX3f+OU3yW+Rv8AvmhNyP8Ae/3tlBYf3Nv3P79Soiu/yr/vb6Ykzb3b5U/4DT0+d0Zfv0AM+439+lR/mfyttP3sm6RW2P8A7tR+c2/d5qp/eRFoLJkRfu7d+z+5TEdtny/cb+DdRDteV9zbKPJbbtVf+B0AKkLPvbbSIjPsZvubvvvSpuT+Jt/8VR/Ki7Vb/vigB7/Iu3d8iNT9679qr9/7uz56ZsV2+Vf+B/3qNmzbtagAh3I7/L86/e/uU/5X+Vv7/wA3+3TZn2b2Vfk/v0m9Ui/23oKB/n+79/8Auf7NNm3fZ0+WnQv9z5fnf+BKHdkifd8m7+B6AJXmWZXXzf8Avuje2/5VX/fqJP8AZ+/T/lRkbdvff/3xQWH32+7/AN8U/wDjTb/4/SI6+b/EiU1Pk3ru+/8AwVqA532eavzP/d30nzTbPm3p/DSp9/cv3/ubP4Hpu/e6f+gJWRYb181/lbZ/cpyTfN93YlH33/4FvajYu+gAdPv/AMf/AAGh0bzd3y/7WylR9i/3Pmpn8fzbX/26AHfxuvzUb9jfN9zd8yU3f86VM6fxN8j7/mrUoT++27770b1+T++n3tn8dRIm9/l++nz/AH6d83/PP+L7iUAP+Z3+b53b7tS/cVN33/8A0Kq/8H/j++je3m7mT5/9usgD7iJtWh0X+82/+5T02oj7W+RqZv8AnX7v/fNAD4f3zfutz7KZlv7lP/uKvz7fvUeS3z7qAFTajou37/3aREd1eVW2bG/godN67lZqe+zdsX/gSJWoDJn2L95ndv4NtGxvK/h/2d9EztuRfuUz5U/h/wCB0AG9n+7u+781P/2ovkdP46Y6fc+Vt+7+Cn/L/wAsm2Nu+ZEoAf8AKnzM29dvz1Ds3/w7HT/x6ld2ml+Zv96k3t95fv8A8LvQA/5du1f/AB+m8/7NIifwsvz7vmfdRC+xnb7iJ92sgGu7PuVmaj7+/wC7sSpU/wBU/m/+OUz+/QAI/wAu3d96no7fwsv3aY+37qq2z/bp/wAqb9v/AKDQAJu27VVUR2pj/d/vv/vUIi/wtsdP9mj5X3bl/wC+KAH/ADJ86t8/9+m/675t33f7/wDD/t0O6v8Aw0J9zb/B9/fQAn/oP9ynu+xk2/wrTN+94vl/h/gpr/J937lADk3b0Zf9yj5nXyvm2JQ+59n8FP8Al8p9rfP/ALdAD5kVNjfvE3fIrpR80L/K3z/w0xPkiTyv4v4Hof50dm+egB7/AHXVm+d/46YibN/3fuUffiVm+/FSu+9fu/f/ALlBJH/yyT+4n3ae6fcb+Dd9ymfM7fd+eh/97593/fVagP8A+Wvy7U2Uff8AvN/F9+mbN+xv++qfs2b13LWRQb/4lZfkoR2SXdt3/NTNjOrr/B/sU93Xc+6gke7+dLt27F2/wUfL5qfe3/33off5Tqvz0zf9zzYvnoIDZ8z/AD/xfcT+Oh33/wB7f/t/xU95tm/cuzd/BQ7q7P8AL8j/AHvmoAE2ovzLv2/wf3KH27d397+5TId275l2P/f/ANmn/wBxaAB0b/VN9/8Ahf8Au028hZERv4N1Hnb96tu2Mv3Khf8AfSpF/AtAFqaHZK+1tmz/AGv4Ki3ruf7zu7bKl2O/zLEv3v8Aviotmxd0q/I39yggH+9t2/J/FT9+/fu3Im7+D79QzJv2M333/uUJ8kDrt37/AON/4aAB/n2Nt/ip+/fv2/On9ymf3F+/t/jepk27X/26CSFH++2xaJvneJduzb/cqbyUdU27kf8Aubaru/zP82z/AGEoAlS2/hXd5rfd/wBumIkvm/Mvz/xf7FN2M8X8T/8AAqc/3HZovufx7vu0AEKPvdWdvk/j3fdo/ev+6++7U13V1SX+Dd81Sv8A3lVt7fxvQBEm7dt3KlOR9ioyrvRG+/v+81InyOi/3vvVIifun+7/ALNBBF8qb/lXZ/D/ALNUb/e9q+7dv/8AZa0dmzYy7fm/gdqo3iNDA+7/AIFQc1X4DjXRvtD/APodTojbk+Xzk/2Kimf96zfwL97fUqfP81B8XL4yZP76/O+6ru/fKi/cRWrPR9m/7yf3quJ/qnf/AL62NQd9KRfSb91E3y+bu/gp38X99/8AbqJNrv8Ad2I39/8AgqVNr/db5KD1YSJvl+RW+RH/AI6l3qiKvzfN/HUSbnbczfOlN/h+b7i0GxOm3erebs2U9IW3J+9X5m+XfUKbdnys2zd996m/dP8AN9991BZN802z5WR93yvUaOyPtX7n+3TU3bNrM25aPufNuX733HoLJU2TS/vW+T+H5aH8p5du35F/8epkz/Pu3U3eu1Nrb3f5/wDcoAl+5/qvufw7KE/jX76f33pj/uVRWXY/8T0O6vvZV3+V/coAIfvbtu//AG6em1N+3cn+/Sv8m/c3yN/AlM3siIv/AKA1ADnfZK6/3ai3t93c29qE2+b8yt/wBqE3Js+797770FEqQ/vU3N93+CreyK5iRvuP/feq9t8k/wB35P4auwu3mu3303fL81am8R8KbG+6v/AP46dD992270/uPTbaHezs3/fCVK8Oxk2/On9+g0Hpufft2orN/eqx/BuX5/m/jqFE8n97u8l9tPheVNkTN9/fVgWEdn2syqkSfJ96rqPB8kXzP8333Ws22/2fuJ/A9aFtNL5W5tuxfup/eoILV4kr3SNuVPl+VP467D4M3P8AZXxf8KN9+4e/Xb83/fdchs87Y25vm+8j1peA3lsPGmhXMTRQ/Z9Rife7VB5mMjzUZn6sX6L9ql/uO2+ofJdIvnqbzlvIIp1/iiR6r3KN9nf++7ffoPwPEfxR0KN86/3qe6bJUX5d/wDt0J/B8rUfK6pJtoOYsb9+9f4Equnz/L9xP96pdny7t3/AKaj+cqNQBKj/ACbW2/JTNmyfzf8Avl6a7sny7dlOhT/a30AP3s8qMu3fup8z+c77ar7/ACfllX5P4ald181Pl+989AD0fej/AC0776pR/DuXan96ibckW5qCR7v5OxttEP8AHTP+WW3bvqb+D5WXZQAyb9ztb+61WH/fKm3503fK9V5pvubfnd1qxsWGBPK/hoAfbO00W2VP9hqlhTyU2t8/+5UUL+TsVm+Tf9+pZn2Spt3OlAEsf3HoT/e+596hHX7Um37m2n/NvT918jfx0ADv5NHy/wAbbKJk2Sv82/f/AOO0/Yv3W/8AHKAHJctC/wD8RVjzldd235H+9VVH3szrt2UedvidG+RN3zUAXfl37l+49Rff+X+DdRbfuf7v++9O+WZnXdQQG9YZUZd2/wDh2Vb+5Pt+/wD3XqvNu+T5W2JUs3zqjf7VAFhE3/w/PQ/zyuzfx1V+aFfutv3VKj/Ojf3qAJUfZA+35E3ffenp8ifLR/Ci/LT0h+X+GrIHb9/zbaN6v8tNf5N+7/vvdQiM6oyrvSgAhf5/kb5P7lS71+Rm+Sh5lRvufO33qE+R03fc/uUAPR1mi+Xd/v1L8qfeb5Krvu+8vyfNR80MvzLQA9EVG+Vvkp3y7d3m7/7tNSb+Hb8lSpt8r/0H/aqwCHajuu7f/sUfxbduzbT3h/3d9Mf59m779BJymze/y/ef+OonhbYm5fkX+5UqXLbdqrs/26rzPL91V/77agB7os3735k+f+7TNmxtq/3/AOCiGFkt9zbkTd8qU+F13blb51+7QUGxfK/h+981VZvnl8pdrvVp3ZInVfv/AMNVdmz5vuO38FQAzyfJd5ZW+Td9ynOkr26bf7336ieGV0f73z/NUsKMjorfcX52oAekKwskTS/M7UTTRIyK377a+zYlMmdnl3Kv/AKakP72X5dlWAXMO+K4Zfkdvu7/AJKybaG8SfbP5X2f+FK2Jn3o9V9ipF/wL+OgBZkV3Ta3ybdq0x02Iu5aHdkZF+V6JvupuXe9QAz5aru7bkT5dlWHTfPsVfkprv5Mqeau/wD2KAERPlfd8iJT5t3yfMuz/dpiTedF9377fcpty6bkXd826rAZQ6b/ALzUOnzv/f3U35dzbfufw76CyGb7jtuWh3Z2T+59+jfs+9Qn/Hxu/g/uUARPu3P838f8FDw79ir/AHqEfe7tt+T+5TEf966/x0AMf7js397ZQn3flo2L8/3qaifuv9igA+/91vu0yZ/JZ1i+d6f9xZf7n36ZbIyO7fff79AETuzq7b6hfc6fe+//ALNE0yvLvVdi0+Z2eJNjL8n9yoLK8KMi7d296Y8zXMssS/wVNv2S+azLUKQqk8rfcd6AHwpst/mf5Ki87fvbb8n8NOfd5TxK1V9nzxLu/wCAf3qABEaGy+7s2t9ymunz7mb/AIBTkRdztK/3P4KajtM+6rKIX3PKjUs3+t+b7lS7F3/d31Cib97bv92gBqOrvt/v/cpkKK6f7rbKf8yROqUJthZ1+aoGMdFTev8AE3ybKfbWyvdRRLuffUL7tzt/Bu+WrdhtSVG37HRfNWg2pK9Q+B/2nNYl1X4563E3zpaqlv8AJ/s15LM//LBttdR8Rdbl1vxz4ovmb5576Xa6fwbflrlHf/SNu1vu0H7xgKXssLCAO6/Osrf7G/b8lV/uSq6vv/2Klf8A0lm2r977qU2ZGddzf+g0HqDn8re67fkdvmffVf5dny7vlb79Pfbtfym+/wDPvp+zYvzMro/3U/joAhdF8rdt+f8Avu1P373ddvnJt+V9u+mXKfOixL/d3U396i/N/H/zyoNSVEXa6r5bv/u1FN++ifd/rf4X/uVL8ro/3Xf+/UWxfuuzPv8AkV0qAKjp5Mr/ADfPuqL+JGZmR/7jrUrpsjeKXcj/AOxUTu33f7v3XegB/wC/3/J/F87b6Z8vmv8A738dM+X+H5Pm/jp+zeqN8qb/AOBKDIdM6uqbl2bfvOlDvsWKVlXfu2LTd+/erf3qdD8kr7l/1v3qAHo+9tzfc/iR6Yk0W11b5N/3Uenp86b9vz/w/NUSbod6/cdl/joAsO6vsVfvotQ7FRG3NvdfvJT0eL+JWd/9ij5d+75Ueg1GojIyfwbvu76T5t+3b8ifed1oRGRPmX7tD7X+78/+/QZET7YU+9s+bZT5vK2xN/Gy/Nv/AL9Ofds8ptqIv/jtN2Lv/wBhf/H6yAb8syP8vz/xOjVG+3+JvnVvuJQ+1Hfb8n/slNfc7pu/u0AO+bf93f8A3t9V3dnZv9n7tTO6v95v96oX+T52Vt9BlIb5393+9/dqo7pv+X/x+rEyfP8A+zpUb7U/u0GMiB0+V2/gpr/IsX9z+5Tvvyv8v3qbN8ibX2u6/eoOOoVH/wBa7fcp7oyfN/f/AO+6d/vU10Z1/wCBfL/t1qeVVifT37Elzjw544tv7t1FKqf8Ar0L44L9u+EHi1du/wAq2R/mryr9ieZnufHcTfOrRW77K9i+LX7n4QeNdv8AFYNQfES93GR/xHxfbbniiZdv3d7U932Rbf46hs9z28W/a77V2p/s1N/y1fcv3P4KD9fp/AH/AALe60fM7Kvzf771D9/5FWptnzf/ABdZGgbIvN2LR8vzruX/AGacn77+H5lamom/Zt/4ElBqOTbtfd8j/wCxRvZ4vu/On9yib5F3MvyJ92ok/vbd/wDsUAP3r5Sbv4fu077jfK3z/wANNf52dm+5up2zf8q/990ACfx7v+Aptp6P871Fs3s/73Y9OTdsRdrPs/uUFkkz7/u/f/ieo3fev+3T4U/i3fJTX+7s/jT+PZQWO3qn8Xyf3KPldU+7s/22+en/AH/m+Xf/AA/NQ77Itu1f+AUAN2N96kf7nzfcZv4KET+7/wB909/7rfc/2KAGO+/+Lf8A79Mf5Pl2/I9H3FdVXe7/AHaV93z/APs9ACffi+79xvuJSv8Af/1TIm2kT52+7T0h++zfJs/goKGJ9zbu+Spt+/ft/hX5t9Q/3/vbKenyL9371agMRN61Nv8Al27dn+3UKfx7am2fxN9xaCwdGeL733Pu07zm/wBV/fWj/gTfL935ai3/AMP/AH1voAl/1zp/fpvypvo+5sZ/ufw0Ojbtzbtn9+siw2K7J92H/gVOTajIzMr/AOxTXT96i/Lsp33F3Mq/PQAb1+8rfcpv/j+6hE+/tbZ/e30zYvm/L89agSunyfP9+h337Plpd6uybm+T+L5aR9vlP/f/AIf9qgoE/wAvTU3/APA6X7nzfwU7/dbf/t0AM/hTb/wKnIn3Fbdspr/J8rU77iolABv2fxU+Z9+zbt/39tCbd25m/wB7fTE/joAN+x03LvRvvIlPfa/y/N/s0xH2b/4N1Dv/AA0ACfJFTU+/t/ib+CpfuJ93739+jf5Lpt2v/tvQAzZ8+5VX/c3U/wCVFdW+RP4aEf8Aib7lM2fJuZqADY38KtsoT5G+9sehHXd8rN/s76H/ALu3+H+OsgB9zp5rfc3U99vyM27f/sUQpvbzWX5Fb7lG9pl+dfn2/foAZsV0Rm+5/vU/Zv8Am2r5SL/BUTp/E23fup2/5/7if7FAAnz/AO//AAu9D7X+83yfxbKHf5PlXZ/epU8r5FVf+B0AOf7+776f7dRf7Kt/33R/Ey/xf71O+X7v3Nn8aUAD+V8jMzb/APYoR13fL/HTf91vk/uU7fs2fLsoAPlTZt/vUfxPu+TfTU27/us/+5RvWZflX59v3KAHIi+U7bW3/wCxT/m3pKzb99Du2zb8vyr99KP4PlZk/wBh6ABPK+fdudGambGRnVlVH3fx05PkdPmpuxt7szf7rvQAPu83729PvrT027933Nn9+mujJL91XT+HZ/FTk/fKi/wu3zUAM3s8u1l+9T/vrt/9mo2Kkr7W+Sibb8+7/gNBIJNs+b7j/wAXy/JQ/wA8v3dn+xQnyUx3/wBr/gFagPf+6v3N2xdn96jY275ZV3LRN86bdv3f4Epn35Udf3P92gCTztn96F/9ikT98m7/AFLt/com3O6bfn+X5nf+OhPk37dtZACOvlOqt92h3X/W/f8Am/gahEaH5Vb96/3U/wBijeqM+2JU/vbKCB7vvTb8vy0Judf9v/Yo+X5NvlfIv8dH398/9xvmSgBifwbV+/8Ad/2KaiedF8vybG/jpyfI7/K2/wD2KPl8r+JPnoAYnzom5tn+3TU8uad/3mzb/Htp/wA0LJ8vz7vvvSWzr5rs1AE3nM/8X7rd99PvtTd7PK+1vk3UiJvV2+4n8NH3/l+5/t0ED9jTJu3fJUU3lIrqrNv/ANupXdU2MrfxfwUz5tv3V3pQBEm1JX2ts3L/AB075vK+98+7/vmj+H5vn/3FpU8r7zRfP/ElQSJ/A7KyuifwU1H3r/Dsf/x6pXm3r8q7H2/x0xHZ9ny/7fnJQBI6bIn3Ns/u1G6f7DP/ALlNR1R/KVd7r/BSXKbERl+fcny/7NAEzuqKnlfI6feR6ru+yV/4/wC7Ttn+3USea8HlLF8iN9+rIJoUZIk/8e/v1L5yor/ul/36Ynzoq/xrQjttmVlb72/5/wCGggb8r/wq7p93ZVS5fzotu75P4k21b+5/Ds/vPUPnfupdzbPmoOer8Bxtz5X2rdtbY3zbX/ioTzP4vuU65R/tH3d7/wAKU1/k/wB/f9+g+Ql8ZMm3+9vTd9yrUKK/zfLv/uJVHf8ANt+XdUyb0+bb8++gulI0oX++qtvRKmR2Rtu2qKPsaraNv+X5d6/ef+7QexSkWP4X/gf+/RsVPl+bev3k21F/A6/fenJuf5fubKDqJvm+T/x2mb9iou7+L5no30Ju+9t3p/sUFcxL99Ebd/F8tWE27P8Ad/gqqjtt+8v9+pU+dN27/wCzoLJU+43y/db5qb833ov++6Z8219y/wDj1P3/AN5vvLQA53+b/bf+Cm/xfL8lD/P/ABf990b/ACfvMr7P46ADYv3PmpmxfvbW+ejzvkdl2/7lG/7lBY9E/ut8n+xTtjfJ93Zupqb9r/8AslWIfkX5Y23/AO3QWWoUZLeVW27933/9mpkTZOjKvk1Dbb5kl+Znepn/AIYmbyf7z/7Fam46FNnzRfc/2Kn+5Bu++m77lR/vf4f9a38H96pU2/d2rv3fLv8A79BY37S+1NsXybqlR2RPvb//AGSmPuTYrf8AjlTJ8+/zfnRfnWrAERXV32tsq1bTKkqRKrOiN8tVYd0z7om2I7fferqboZfllVE3fM+2g5zQm3PEit877v4Kr/JbS2k6rsWK6iff/wADqxsleJ2Vl3p8nzt9+qkz77W7VopN6fPQceK/gs/WvTX87wzos8X3Hs4np29nt/vVi/DHUl1L4X+F5ZWZ3fTon31u7/ufe2f36g/AcV8bGJtmZP76U9H2K6/99U/5fN/4DUKP83+3/cSg5iwjr5VCJ+6eot7eU+37lP3/AC/NQAP/AAVKj/3m+SmI+/evy/LQj7PloAHRXX5m2PT5vkqK5RUTc38Dffqd0V/9v/coAaj7Ivm/vVY2fuNu3fuaqm/76svz1Yd/J/20agkH+RnVaenyRUIm9/8AYotk371agCVPu/NT081127aa8LP975Pl+Wktk+0wfN99Pv8A+3QBNv3v+93OlSo+/wDu/wCzQnzp+9b5v9uneTsXazfJu/u0APTyklT/AMe2U/7/AMv30qL5fnb+P+GnQzbP72/+KgCZ/wDj3+ZaE+eD7vz077//ALJTX3PL/ttQBX+5s/gdn+49Wnh2Ony/xVFMi+b8y/dqVPnif+5/t0EFlNr/AN1Hb+/TkhXf97ZUSJv2M38H3ad53zJQA9Ebyn+98jfferaJv+bcv3arw7tv8SU6GFfnXc2z+/QA/wCzM+/5vkohtlf5d1P3/Oi/7VCP/pG6gByOqS+Uv3/770/yd6v96meSrsjfN9+np/H81BAJ86fMtPh/cs+35KIU8mJ/4/mpyP8AfqwDZ5yf7tCI3ybfnpv8Xyr/AL1OT596t9xf40oAH+9t2t8n9+hH2fKzfJT9mxHbc3++9P8Avvu/goAZ82x2Vt9Sw/Oybv4qi37F+WpUTZ8v8a1YD0fe23bRCmz/AHP/AECmJtddzfw0/wCaoJOKT53+9/FTkmbd80XzpT027vvfcamb23y/NvfdVlD9/wD3z/FTEh8lPu/eb/vihJl83yPvu1Nfe9wi7l+T52oJDf8ANtZf3v8AfomfZ95ae7/6O7S7Ufd8tQu/+z/49QUMe5XckW5nff8AwLQ82xX3Kv8AcWhLzY/m7V303zldfu/e/uNUAS72mRNrLTPleLdLLsoSaL7u2X5fvU10XykVl+83y1YA6fN92q7/AL77q/ItWEdXZ1Vfu/x1XT9yu7+5/s0AV/8Ae+/UrvE+x9zO6t9yhHd2dt2/d/fqLZ9z5l3/AOxUAOmdv3u1tjvUVt8n8O+meT/Du+d2+bfT0m2b1oLLDv8AuvlX56i2K8W7avyUyF1ffT9+xNv33qwIXRtu5fndmprp+6f5qHf5Nu37tMmmbam37+35qAGeT8m5qe+5NjRUx3d6ET+JaAG/KjfdpiIyb9u6mO/z1FeTMkS7W+b/AGKAJU+Tf/HUSP8AJRbbZldt290/uUzfst/9v+GgBk0Pnb1l+5/FspvnPu/ufw1LM+90Tbs/3Kbs3t935H/v0AV3dUndWaoZof3u6pnT/SP/AEKib/ZeoLIU+5ub5/8AYoR13fN9ynvtTZ/famO7+VQA13VJXl3fI/3UqGZFm+Zl+dasTf8ALL+BKrv8m/8AjoAa+123N/FRsVP9ymJN5zp8tGxXd2+ZKCgmm2RfL/F/HUVtu2v8vzVK6KkSL/Ht37P7lV3RvKT/AG/vUATfOmz56hhTZPuZt6f3N1P/AOWqLt+SmI+xn/g+agB7/wB3/wAcqvrepRaVpGq327YlvYyv8/8AuVK8371FVd7t/s15/wDHLUv+Eb+D3jWT7krWvlb3/wBqrO7Bx560In5+zX6X8ssrbUSWdpd7/wAbs/36qO+x5VVl/wBn5qekMUNkkUUC/IvzPupjzfvXZdr/AOxt/joP3zD/AMMHmXYjMy/L/cqJ/wBzs2tv3/3KldG/hX5Pvb91RPudNsSq7N/BUGwInk/7n99KZMivvWVv4vl+Wpf37qm7bDLu/wC+qajtvfa29KCxibtqfN+93fM9CPF95vk+b+D7lH33+Zm+98tNdPv7t3+1sqDUZcvLctuVV+RaY9sry7U3In8X8dWHRU2eUrbH+7UXzIiLtVNu/wC5QBDs+TdErPu+9vqq+1/m3f8AAKu72d32/faq7ps/eqm/b953/ioAqTbtqeav+38lO+VNnyfJUnyv8vy71pj7UdPmoMiV03+btibY39ym/wCp+63yL/A9MR2RPl++y/x1NN++iTb99Pn3/wB6gBETf/qP+Bb/AO9TUmldX3L5LqmxnoTzXRm/8fp29vk/dN81LmAbvXzU+bf/ALf96h/4/m+Td82+pUeL+8yOy/Mm2mpufftZv9nfTATfv+ZlbYtN8lXf/dWnTbt7snzv/E7/AHKETznfb8ny/feg1Hwuz/dVX/g+f+Cj5ppUi+X/AGqi3tbJt3K70Oiu8Uv8e7+CgyIXTyd6t87p/cofb867v4d9Du3yMzfO/wB56X78qbl2I6/x0EEO/en3f4qH+/8AxO7fdSiZFhZF2/8AAEo+/L827yl+SgmRX3r/AArs+b+Oon2/P8v/AHxVj5f4l3vUKQ70Tb9z/brIxkV5tux9rf8AjtNmT7+77/8AFsqV/vvu20z7+/73+/Qc0iuibFRfv/3aa+7eir89WPvqjN/wF6hdPvtu2J/E9aROCrE+if2K4H83xvOv3NkSb/8Aar2L4xzRQ/CDxgv/AE57N9eZ/sW23/FJeMbvbsilvIot7/7KV6J8aU+0/BvxX/Bts9//AI/TPz+X++/9vI+NLNNkEXzb02/LU+xppX3Mr/L9yo4f9VFJ8v3aldF+TZ8/9+g/X6fwESfJL8yr/v099ybF+/Qn3Pur8nybKH+T7y/PtoNBdmxnX5dlCOz7/l+SkdHSBN38NG9XV/vfPWRqLsb/AIB/cpURnlTay/7LvTd/yo27591O+VEdZV+f/YoAa+7zXX+/97fR5Pyr93f/ALdOR9kTK3z0P87OzNvX/YoAE2/O33P9hKanzpu3NvenbN/3fn+alhdkif8Aj/36CxERET5t3/AKN+/eu5tj095vuKq/On3npv8ADQAeTE/y7qe7722r/wB97qjdIt25vkf/AGKe8Ozf8y7/AOJKCw3rvf5vk/2Kf8ux/wD0CmbPnf5tif30p/8AGiqu92+9voAi/ufLs/vPQ/yMm3a7/wB+k85nidlb7v8As0/7i7m++/8As0ACP9/+/TH+T5Vo3rsl2r/3w3yUP/8As0APm+Tarf3aEhk2btvyLRv+T5tv3fv0/wD2t2x/9j+KgoZ8vmvtVoXb/ap+/ev+xTH+dt38dH3Pm3VqWP8AmRX+b5P4aPmREXdso2fJ/cRaZ/H83z/79AAnz/e+dEp/zfOu1t39z+/Rv2Jt/jT+Olmf50/vqv8AH/erIBHf90m1fkoT5FTc2x2/vrT/AL6orN9z7tNf7zr/ALWzfWpYj/JKnzb9tH8T/dSjer/7Cf3KX5nrIBN7Qyv8zUqPs+VvnpPuMn/s9P8AvojMyv8APWoDE/g/8dSh0+fa26mfc/39/wB+pf7ny/P/AH6yKCj5Xb5VXbQnyLu2s7q2/wCSlfd95mXfu+bZWoCfN/Dt+b+/Q+5PvNspr/Jv+7Rv2b/loAf8u3du+d6R3XZ9756PJ+5tl2Pu+aiZ/n/hf5vv0AG9X+RqE2o3yt8n9+jfs/4H97/Ypu9n+VvkegB2/wCX/bdv/HKenz/6rdUW/wD3k/2Kcj/Nubd838CUAP8A+WT/APoG2mPuRU3U3f8AP/Eibqdv/hbdQAP87bv46ejrM/3v/Hai3sn3G+T/AHacnyJ/t/3KyAHddyf7Dfx0fM+9V+TfTfmf5vvo/wB6nOmxN275933KADyfv/d2bqe7tvR2++v8D1F/vfJSI+zY2751oAVHbduX5H/v0/5vk2sqI39xaRHi+7KrP83zJRs3r8v8FABs3/7/APsUJth+barp/f3U0f8AHslH8afNWoDvuL5n3Nn8FCfcfbufd96mu7OyfNv/AL3y/wANOR/l+XdWRIIm902qr7P43oeHZ/Eqf7FN/wB753SnfM++Vtu/+KgBuz+HdvqZf9W/3qhTc6/xebTtmz727/ZoKDZ/rW3bNtHnb0+Wm/cX733fu07+JGVV/wCB0Ej0dkf7q/dod9+9tzfK3zVHvVJUbazpUm/+FpWdHb+CgBjv833qen8e5v8Avimunzf7D/e/v077m9tvyJ8nz0AM371SjZ8n3l37vv0/f+9+9s3fwUzZsZG+/wD7lAB+98p/uum6n/wf3KZ8sP3Wbzf79Dv/AHfv/wB/+OggPJ3r8v32/jo3s/3l+5Q6eS38VPSZU2Lu+SgA2Mmzdt+f+5TPuS793zrQ+7+8yI7fNso2ffZW/dff2f36AJE+ffLtZNn8G7+Oo0Te21t2+rEyNtRl2olRbPuf89aAB0V3RfldEWmQv99tq/e/4HU2/f5q7V2VDC/y7f8Avr/aoAEf5pd27f8Aw72p6I29GZtn/j6Uf650Vl+X76vQ6L5vyt9xfuf3qCCR0im/uoiVWd97vt3f7Py1K7si7vl+RaYj74nb5d9BIu/+79/d/HSfN975t/8AFQkzPE+5V3v/AB0xPNdPvfJ/sUAK838XzPQ/+q205HZF+9sRqanyLuV/3LVADE3JvX7/APep/wB+L5Vben9+mbPJifev8VHnb1Tbud1+89AEn8O1tux/v01Pk2fMyf7FRff2fef/AH6m+aFNm5U/vUEDkT54fvJ8n33qL+N/vJ/dp6bvk2t93/xyj5nfcrrvRf4KsAR1RH3fx1A6L5HzNv8AnqR9vzf3Kim2p5X9xv7n36Dlq/Ccpc/6/wDuI7Ux3/1v9xfvVYmTfdO7bvvfJvqL7nmq3361PjavxBCm9n2/xUJ/tNspj/uW+X79Sb2dt3y/7TvQVAnR2835v4P7lXYf4/lWs3Zvb5fuVdh+Rtvy7P4XrI9KlItv9z5vk3f7VO+Z0T+/u+/UW9kTdt/2KmT/AFQoO0dv3/umX7n8dG/ft2t89M+4u1W+T/Yqb7n3qDYZ8zt/8R/HT/O+T5vvr916H/2V/dUfxbV2o9BQb/3Xyr86feR1qxvZ1dV2o/8AcRaYjtCz/NvR/wCB6jSZfnX+N/vPQBJv+VGVvnp/yvFuX5NjfNvqFPvIv8dHnfv/AJUX/fRqCx/zJO6/3PvbPuVK772Rlb/vuq/nfLu+V3/ip/zPKm37n8L7aC4liFG8p90Xz1LbOruiz/6rdUcKKiS/NvfdU8PyJt++/wDfoNoljZ8qM3yJ/Dsaizf5Pm27E+fe/wDBUW/ZKmxFf5v4P46ds2K7fwf3K1NC27t5X3lRKe6KkW1V/h+X5qY7xfclkZEX+5T32pFKq/I9WWOhRXR1b56fDthT5vuN/B/BTE/1Eu75P+eWz+OktvklTcu9F+8j1BBZf59jfNvb+OrEKfwsv/AEqujr8jfwO3yu9SJ/e+Z3RvlSrMjaSbZbuzLvuNyJF/vVmTJLcpLEzNv2v9ytiz2urq0W90X+Cqj7vPRtv/AEoMq/8M/Sj9nu8/tX4GeFJ1b7kHlNXoG/YqV41+x/e/b/AIAaIrNseKd69lf51/4FQfz3jo8lecf7w+ZNkv8At0xEX7zfco/gqGb9yqMv/Aqg5Szs/dOtGz91/ff+KmO+yL5V+emQ/wACsrUATJt3bv4/4qlR18p2/jqoj77j/Yqb+/ufZQA/906J8v8AvUyb9zK7RfOn8KUInz/7dOf7jruoJCba8rru+SpodzrtZvkpkL722t/D/s09H/ev/eoAdD/H5u1/9ymv8jP975aIX+d6lf7yNQA9NzojVatnXZVXeyL92pY5vnf5aAJnRdn3l3o1Od/nXb9+hE+eh3XZt/j3UAPT5JZf46l/10tVN+yLe/yb2qbyV81NrfJ/ElAEqfJsZdv3v71Su/z7m/iquibN/wB3ZU330+X+CgCFE+f/AOLp8zsivtbZTJpl877uynum9d/m/LQBetv9Ui/3qY6ffXczvUMO7+Fm2L956mR/nXbu3/xf7VBBY2edEm5v4aIfkV1Zdmxvv0J/x7urNs/36ZDuhl3bl2fxUASujI+6iHcibVXem779DzK6bm+5up6P+9T+5QA+H50dqHfZ975N9CJsd1dvvUffV9rfPQBLC+yJ1oR1RqZv8l/9ipnddn3f+B0EA/ybKEm+Tcyr8jVXublU8rduf/gVQ2F+s3+/u+Z6CzQ/hf8AjT+5uqZPnXa33Gqps2Rf8CoS5+5uibfVkEuxtn9+no7J87N89NSb+H76b/lqV/Kff+9+61ADvJ++3m7/APYSh4fJ/i2f7FD7U/g+f+/T9i7vl/8AH/46sDj4UXbK27Z81RJCsPm7m+/Vj+L5fnpibXifzV2fNQSP3p8jKux//Qqr/MjO38dO+aaLc21E/hSjYqROzfP83y0ARXLtNs+X/gFMmdUlRf4P7n8dF5N825fkdqi8nzp3ZmagolmmWb5mipsz/LtXan96mXKL5/8AsJQ/zz/d+SgB73PnbItuz++9M2Rb/lb5N1RP87/L9/8A2Kdv3r/ufJQATP8AZnRVl+Sm/NNFv/gqHzt77V270p7us33l/wCAUADo32d22/7C0zyfmRvl+b+/T9+xX/gSqmzzt/z/AD1BY+z1Jd0rLE339m+mW0zfbZVZl/3NtRJbfZt/zb97b1+Wqn737Y86s2/+JP71AGsib4v4UqFPuO27+LZTdn7hJWZU/wBipUh3qn8H93fQAyZ/9Uu379V/tK79yrven3kyo6fL/vUOip8y/f8A7lWBE/8AwLe1SvMuzbF8n+/TPm81F/2aam5PN/3qAD+58vz/AO9VR/kZ1/4HVvYvyNtaqnzvK7f3/wCCgASFUV9q7E/hSm/M+xV+/up2/wCd/wC/uomfZK/8aUAGzZK+7+Gon3b02/8AAqIX2fO1E3mvs2r/ABUAQ/8AHsr/AN+Wmww/cZt1SzfJ97/gVM37G/iqCyvcvvfzHXftb+Cn7Pubfnp/yo+1vnd6hmf50qwIrnzXnddvyfw0yZN8VFzMyfxU2bcibtrVADLP+NlZXp7/ACJ/uUWyeT91diUzzldHZWZ6AIndpoHX7m77z0yabZsVvnqVE2LUX/LX7rfdoKH/ACvKjS7ti/wJVeG5V0fdEyIjfx1amdYVdmVkqL+OJf46AHu+z5l+T5q8U/bAv/sfwTezlbY+pXkXzv8A3Veva3f5/wCHYjbK+av257xX8OeErHzf9bdM8sP+7vqz38lp+1xlOJ8mb22p/H/d31USZt21m2f7CUOjP96Xf83y76f5yo7rt+T+J6j7R+4Q2Gb/AJ3ZmbZ9xUemv99VX+H+/TkhZP3vmq6fwpt+ejfvZN27etBoN3xeaiszIitTEdfNfb/e+Z9tEyfJ/D96np8mz5V3v91KAGIivvZ/7330p/zTS7mb/Vf36hSHY27d9/duSnw/JF8q79q/x0GoIkTo7Kux1o+XzYmVvk/ip/zzReVt2So3zI//AKHUOxndIv4/n+eoAr/K7JtVnSo97Ir/AC//AGNSp8mz/apmxYZXVlb5FqwIX/1qttV3/iem74kR/lXzXb79Of8A1r/3P9uotiwyvuXzkRv4/v1ADPmeV5d3zfxPT0+95X+uT+GmbG2P/Am77lPT5PvfIv8AsUGQ/evzqrN/s76E3JKm750/hSmff2tt3/3U3UI+/ftZXoAsP5qJ8suz+9vpU81Hdt293b7iVG/zrt3fP/t01HTa++gA3t5qKv8AuUP5Wx9339336ekLbH+7s3ff3Uzerpu3b3T/AGfu0AGxd7qu1/4N9M2L/E38P8FDp86blbY9MRPld91ABsZ4P+BUP/elbzkX+/UyPvifdt2JVf5fNdm+T5aCAd/kSVV/e/36Y8P+j/63f/sJQ/30Xym2fw0O+/7q7HoJGfwp8v7rdsqu7t8/+w396pkRtu3+D+GmP/F/tf8Aj9ZGMiLZs+amvtRdv9//AMcq19m2K/zfJ/DULp8u6gxkV3/2/wDx+q7vsidd2yrDur71b7/+xVe6Rkt5WX+L5F2f3q1OOr8J9k/ss6Y+k/BKyZ02PqN9LP8A7y/wVv8AxjRU+EHjPc33LNk/3q2/BOjxeG/AHhrSolb9xYxf99N89Ynx13J8E/Frbd/7pU3/APA6D83XvYz/ALePi+zT/R0Vl+f+5VtE+VNq/P8Axb6ZCjPsZl2fL9xKbsXZtZm3r/coP2Gn8AbFeV938NH737rbU/g30O7I7q6q+2nf39zNs/v1kaAn/AnRf4KbsZF3N/e++lORNmxm/h+6lN370+98/wDFQag6Nu/2Goeb5fm27PuLspyfx/uv4fl+amw7tr/Mu/8A3d+6gB29nRIl+5T0dt/yxL8v3d9RJu3uy/I9O2bHfcrOn9xGoAPl83a39779Nf52T5vk3U+b7zqrb0/uPRNu2/Nt3/xbP4KCxN/kq+3c6fco2P8A7m/+/Qm7yk3MqU9Pn+VmV0WgBmz5/mlX/gFHnbNir86pSv8A637uz/bSk2fJ8v3G/joAm+427b8/+3UTu29/u/7W+kSFtu1W+T+L5qfsZH3Ntd61LBHb7395v++6HdU+7/e+amb/AOL5v+AU/wCdFSX+81ZACJ99laPf/t0zfF/9glG/e38O/d8tG9d39x/9itQBP9V/wL5Up8Pz/K33W+f5Kb/H8396nP8AJ827Zu/joKCb/Wp/BT+6UyZ2fZt+f5v7v3qN/wB/+/8A7dAA/wAiv/f/ALlGxXidv++qe+7738e6hIWd/l+R1agsPn/3P7zvTk/vRL/wOm/M/wAq7XejZv3/ANzb8yUAHzOn8NCfI/3fnpmzf/D8lSpsf5tv3fvJQA3fvfdu30/f8zNvb5qTfF8ny73/AIt9D/vlRvvv/crIsbv2Jt20J8/959/3aH3eUi7vnodPm3bqAE+dG/3KXe252bb81CJs+b7+6nb1dU/2f46ABPkR/wB6z/7CfxU1Pkb+H/cpm9ZnfYv3v79S7Gmf5V31qUHy/wASts/hpif73zv92lfciJ97f/FTnTY23ctAAnyPFtb5/wCJ6a+3+H7/APsfcWnInyO7fw03f8zr9z/crIB6fJvZdvyNTH/2m+5/codFRPvbE/3aEh37mV9n+/WoDtjP92mu7b/mZfkpyfd/26bs/wC+6AHfcVGX+99+h3ZH/uf79N+595/96jY23+KgB/8AH91vm+9sWkR2d6am77u7/dpN+/f/ALVZAL9zf/sUlL8r7/nbev3aE2/JuoAERX3tuahPu7trb6dsVJUX76UPuRUbc3zUAHy/wrv/AN+mu+9fmb7v9ynJudUVV/8AHqfvb7PKuzY9ADHRvk/26Pv79tN/3vkShNu3+KgByPsX5vnRvu76a/z7P7n9yj+4zfw/3Fpzw/c+XZ/e2UEjUf8Adbtn8XzU5/nbb9xGo87f8v8Ac/8AHKkdPnf+6i/LQBC+7e+759tSpC25Pm+T+/TE3fO27+H+D+KmzIybNy/Ju+VKABH+enI6/P8AK2+hJtn3dr/7G2h9rxfdkR/4vm+/QA/zv4vlRP4kpm/76/x0f39u1KR3b+L+9QAqIyb22/8Aj1P85vkXf8ifwJRv2bN3z7f4KZsX523Lv/2K1Af53nJuaLf/AAfdo+5v+b5E/g/v0ffidv8Aa+5RCnzbl+99zZQAz78SLtX/AIBT3mXyk+X56ZsVFfbu3/36Pm+Rm+T/AG6yIDezt/F8/wDB/do+Xai7V2bvv7aHTfK6s33f7n8dH39+5fn/AIUoAkRG2v5Tb/7tRonzfL+5o+ZNi7vkp+9fNf72zb8vy0AK/wA6Pu2o9R71f73yPQm19n3vm+89H9yVPubtlAD3T90/8G/+N6fDbKjbW3OtVJk85f4n+apfOZPlX7+3770ED0+Rd7fcb7tCfJvXbsd/46H3TN/D/wAAah/kX5W+RaAIpt332+dKc7s77W27P7lIm7Y7bV/v0u9tyS7fv/wJQSD/ACS/d2U1E/2V+f8Aj+7Tnm+Z9ytsb+Cmui5+Vfu0AMf53/e/+OU9Nr7P4Pm+Z0of5GT+BN3zfNTvufd20AN2NDvXd8jfdom3I6Rf7NOT+D73++/8NNdPn2r++SoAh+ZF20qf61G+5v8AnqWFG+dfmmi/8cpn+78+3+NKsge7tudmZqc77F/id2+9TX3eV8v36N6/Iysyf33oAhuX3sqLt+T71NfajfNtdN2zZTn3ef8AKu/dUTvFCv3f3v8AcoMKvwmFeJsuvm+5/fqu/wAiPti/4G9WLyFftX+9UOz7iszI6tWp8hVj743fs+Xdvejyfk+VtiNT/l3feV9/9yk2fK+5ok+b79AoxBEX5F3f98VbT5HRd29PufPVeGHeibV2bf4/79WETZv/AL6f98VkdlItw7kT96v3Pu05EWZ/7iU3e23dt/3U/v05N3/2FB3xH/K6xfL937tPRGf5l+RKYib/AP4ihPn3r/ceg3H7FdNrf98VN9/ezN91fv1G6Nv+Zf4aEdU+9u+dtlBQf3Fb/vih/n2Kv3KVHVKTzlff/BvoLF8n5t2z5P7+6k3+T/Cv+zRs3/KvzutCP/C21E/ioAE/2V3v/vVbT5H+Zf4fv/3aihTe3yt/vbKsQ7kV/wC5u+VEoNg3ypEny7E3fLvq18vlJtVt7/PvqK2dURPm+dH3/PViGbZv/dfxff8A79am4JCyW8rM3kpUyJE6Ptbe/wDF8tJs3t91tn9+ld5Ut0+WJ0/vpQA7YyXSN8uxv4Hof987q3ybm++9HzO33m3p86u67KfN95F/126gsdNth3/xvu++9PeZXVG8pfNf7yf3qZ9mab7y7KERfK8r5v8AfSrAsJ5XkI0XyPT0mV1/dM2/dVd/k3/NvT+Knon71/l2f+gUEG7YbXd9yyp/ufxVXuX+Z2X5Hdl3OlFhc+cyfMqbW++/z1K+571F83fvb+Cg55n3h+xJctN8Gbi2b/lhqL7U/wBivdfv/wDAK+bf2Erln+HPiO2b/W2+o/fevpBPnZNtB+E5xHkxk0O+bf8AN9ypt9Q/M+/+N0aj5kd6g8Uf8u3/AHalT5/l+/RsXe/y70qv9z7q/JQBMm1P++qLn+9Rv+X5lpzorxOv/A9lBI3e0yJ/Htp3yur/AC02F/uNu+Spd67d38e+rAiR2812+b5alRPneot7pLuqw/yNu2/JUACJT/vq6/x0x08ld2779P8Alf8AiqwHIjbPvU9EXzfmoR1eJG/g3UfwVAFq2+d33f8AfFHyv8u6momxqNi+buf/AMcoAdbIz/Kys7pUyPsRP79Qp8krsv36fv3/ACt8m3+OgCX7/wB7bs3U9HXc6tu+9UW/YyfL8lS7/wDSPursegB7p8n3t6UxE2IlPfa6vtbY/wDt0I/y/vfnegBkKeS7r8zo1S+T9x93yP8Ax1Fv/h+ZN9ELsiPE3z/3aXKQaH8f3ql2Swv5Xy+U3+zVJ/4FZqupN8v3W30wBH2K+1fkWpv+WW6q6IyO+5vkqxC7bd33EagA/wBc67vuf36dMmz7/wBz+/QibN/zLRs3p/sfxJQAQws+/wD2f46bM/kp8vzulWIX2Rbar/L5qMzb/m+5QBRd2ubj5v8Axyq8Nt5Nx827fu+X/bqxeW373dGrb/4kSq8Ltu3M3/A6AN5EZF+Zv92jfsRP4/mqvv8A4du96sP8m35fnoCQ7Yu3zV/4HT0dtr7Vpjo0K/N9xqHuW2feX5KsgmR96JTtjP8AxLsX+5UUNzFcy7dypT3dUZ13UAcdbbk83b992+/S+czptZfnpz/6Mm75vnpqJ8nzffqyRj3LfJF8r/7aLTJpmmuNzfcX7uyhEaZ3Vf7u+iZ2+dVVnf8Av0ANdGf97/45TIX+Xbt+/UtzM26KDbv/ALz01/nV227EZtiulBRX+0rM/wAzbHpybkldafvgRni8pXiT71RTbfnb7ny/x0AOSbZvb5dn8L015m8pFib/AHqh37Nn+3/fqx5K7f8AcoAb537r7ux6ETyVfd/wGmTQ7/m20b2mbbQBE829Nv8Acb7+6pU2wxPK33/9uooXXdt27/m/u0XP+tdpfkRP4Kgsrw3LTb5dvzbvuVDZ7tlw0vyO7fwVYS5/55fJ/wABofc6/wAP3qAD5dybP++6e7/f+VnpkPlQ7/nomm++tAEWze27b92mbG/hb77VK7t5X9ymvC21F+5tqwK80ypKi/Nvb/Zomdtr7f71Dpvndt3yfdp77d+3d8lAAnmuqM3yItVPOXfUrwpNvXd8lRJCv/AFoANi2yu21nd2qLyW83c33P7lSvNvT/YVvv1Xm3uqf7Tf980AS+cqb22ttX+BKimfeu5afMkUzJt/5Zfxo3yUz77/AC0ARO7PE+1fuN81MT+Nm3ffqZ0Z2SJfk/jaoXf5HiZvuNQAOmxvu/PTHTZEny/P/FTf+BUO+xUWgsheHfKj/wAdGxtr/ef5vlqa5mZ12qtV3m2QbYFZHZvmd6AGJ8+/7tDusLbYtuz/AG6i8n/QPIX+99+mfcl27fufx1AD3f8A4HTPmfe277tPmdaYn+q+b+Kgofv+2QP5v3Kh37In2fwfdp+9XR1/gpnzeakTN8j0AN2L5H3vnr5H/bh1KJ/G/hSxiVf3Vm0sv+/X16+3d833P92vh/8Aa9uYrn453sUEqvFb2MSKn9yg+r4ejzYuJ4q6Ltf/AHvv7qhf51l3bn2f3/4qfN9za3+q3UecqNtl/wCAon8dB+zRIn+SJ/uo7/wJ8+2jer7F3Mjuv8dQuiwyuu1fn+7/ALFTfMjIzT/P/Dv+/QUMmhXany/vqY/7lHVf7vzU3ZvuNu7f/tvTnfydkTQb/wDb2/JQBFvjTYy/O7/xv8m2np5U0qfMzuvz0/f5Oz+Nnf5nf+7TXffvb5U+b5koNSR7n968q7fNb7++opoZX+aLd8/8H9+hPKdNu1f++afvVFT70MqUAORGh+VW/wCB1FNMu2VV/wBn56Z5yzPt/g/2P46YnySyr5XnIv3dlAEU0PyJtX/ge6h0+Xd9zc336Jt2zzVVn2t81PeH5Ebd95vuPUAV5k+ZF2s/97fVdPk/29n+1ViZ23v/AB/N8tQ+S/3tvz/foMhv3Fll270/ip8L7FSJdr72+XetM37FejZ8qNL99/nV6ALXy790v39rfw1Fv2J/cTb9+np8kTtu3v8A36Em8l0XbvoAN6zN8250Vfm2LR80z/Kv3PuUPc7P7zptpm9XV2Vf4djJQAb/AJfvK7r97+OmInzI38dTbNi7l+R933KJn2RP833/AOCgBiIzu+5l+aot7P8AK38FS7EdUfbsR/u/7NGzf91v+BvQQMf5JU2r/wAASo3dvN2/LUn32RWbyW/v010bb91d6f3KCSHyd/3Vj/76proqO67t9Suny7/K+997ZUWxvvfc2/36CBjoro/zfOjffpj/AMHzfJ/FU29Ud1+X/Z2VXm/1Tr/Hu+Z6DGQyZ1eV2Zf9itHwZop8ReOfD+mr85ur5EZH/u/eest037K9R/Zb0H/hIfi+k8rfutLtnul2fd3/AMFB4+OqeypSkfZUyfZn8qD7i/ulT/Yrzr493P8AxZPxb8yu6rEnyf76V37v9pbc27ezfNXmH7RXlW3wg8QK33ZZbeJP++6D4DDfvcVE+UfmdNzS/Jt/gpu9f/sKYj/LE3+z81P2Mivtb/gFB+xUvgHbF3I0X36PlT+L/gdN+b/gf3N9Gxfn/j/23rI6CF0ZG+63+5UybU+63zrT9n7112/Ov3nek2b5dv8AfX+CgATbueX+BP79N+Z/mX5EpEfZv/v/ANx6VEX7v+VoAZ8qf8C/gp77djt5v3/4EodNipu3b99GxnV/uo/8VAA770+6qf7CUfN/Eu9P9inbPO+61COqf3v+AUFg+3zdyr8m3+OhJl2M2zZt/gSld/n+Xd81MTbuXdu/4BQA/fv/AO+v4KT/AHm/8fp+/Z91vvfwUz5dr/Ku9P46AHptTZu3b1/uL8lD7nbd8qf7H9yhH+5/c276Y/3nZV+RqCx+zem3d9ymfc/9lod22v8AL8+779En30oAE+8+75E/vUbGhifcux6HdvkXd8i/ep/zPL8rM7v/AH6ABP32/wCWh/n+bcu/dTNnyfd+daH3P8rbU20ATTIyO+z+CmIizblVdn+3/ep7v+983av3aHfeqMzL92tShibtn+3TPlf7u1P71SPt+TbufbSO+/73yVkAOnzvt+R/9uj+BPmo2fM+/wCT/YqVP9n591BZFvVPm+/Ur7d/+t+f/boufnZ12/do3+T8y7X/AOA/coAEdt3/ALPTflod/wB78/yf7CU7fsd2+4/+7QWN+4qf36d99d23Yi1F8m3/AOLp/wAuzb/6BWoBDt2utO87Z8yqv9ym/Ls+Vdm1vm+ahE+/QAff+Zvnf/dpiP8AM/zNT/7/APsUfcT/AHqyAenzvt2s6f7dIkLIyN/dof5F+b7lN3smzb8lABCm9/m+5TN/32Vf4ql3+SyNt+T+Gmu/z/7dagOTdM38Py/3/wCOj5nfb/fo++vy/wDfFNd/++3rIByJ83yt8n3PkodEREX79N3/AHf79D/f3fx0ADp8yfM3+5t+7R99fK2/P/DQ/wB396+x/wC5Tn3feZVT+7WpQ1/kX7vzpQjsmz+D+7so/hf+Oj+Lb/B/coAdvZ97f3m+/Tfm3fL/AHflo2CnP8/+/WQDYU2K/m/c/ho3/e3fc/uU/wDi2r992pHRf/Hvv0Eg+59/zL/7PTd+9P8Afo+b+Haibvv0ff8Al+WgB2xvvL/e/jo37G2sq/79J8yNtb/vupHf7nzbKAIvn8h/m/i+anfK/wDE1JsX733Epd7OqK33P4aAB92xIvl+Wk2Nu3ffpv8AyyRmVvmb76U9H2fN/Gn36ABJpY/m++9Nfdv27t/+3Rs+X73yL95Kf/B/D/v0AJ52+JFb5Pm/u7Eof53f7yJu+/Rs+Xd992+8lDuzo7Nt2O33EoAbvb7y1Kn8G75E/i30x/kT5VZEpvyo77lZ6AJXT5E3Kr7KYifvUVfv0/ZsTc0Df7NMdN7fKvz0AP8Am3bd336iTcm/d9zd9x6Xeyb1+/8A7aLUjpvRImZUX+J6CBiPsR2+/SzOu1G3fvX+9TIUZ3RWZUT+5UqJ5Lv8u/Z89AAifLtX5H/iemTOqbPu7/4XodP4t332+/T0f+99xf760AGzf8y7qEfe37rdvambG3o3zJv/AL9NR1+SL5n+b79AEqbYW8pl3/7dG9oX+RV2bv8Avujezr5qt+9dvmpnyvK+6L/vuggbNt3fM2x/v/JTkT+KWopnV9i7fk+/sqxNtfZu/g/g/v0AH39+1diKv36YkP7/AMpW+T+/T3f9195v9xKY+35PvO/+3/BQA3zmTftZtn+5Vjer79/yPVeb+H7v/AKld28p/m3/AOx/foJIn3faPKZlpf8Aa/g3/wB2k8nenysvy/wUXMzbdu75P7iUADuu99jfI3z76ZC+xt27+L5ak+XZt/j20ibfn2r8/wD6DQAI/wDwBWamfM/7pomSJ/7lSo7fZ3Vm+dPk+7TE/gVXb/aoIFhRkZ9u5P7rvQiKkW7bs+f5Epj/ACNtWn/c2N/y1/8AHKAC22uv3lRG/joR281F8qnzOr7/AN0ro33qh2Nu/vo6/fegBjp87yq3yb/ldP79N3vudWlbfUszpuVf7lMR1+6u6ZP9ugwq/Cc/fzbL3b9/Z93ZUHzb/u/x1Pqu1J/kX/7Co/8Alpu2y7N396g+Vq/EJ8/91fvUPD8ny/P/AHk3UfMjPt+RP7lPRPni/goCI7ZF56eUuxHWrCbfkX/0Cj5Ul2r9xlqbZ8zt/wCP0HZGIxNqfw/On8Cfx0+H55aET7jfL/ubqm2f6pWX59336DpjEd9x0VW2bvlpnzPL93+Kj5UfczU//lrtX/gNBtEPufN9z+D56ds+zNu27Pl+WnvuSV1b50/v1F8332XelBsOT99Km35E/io37PvbZv8Acof7+35t+3+CmujJ8y7k/g+egA++jszfL9ypflTduX5N33KZs+bczbHX+CrG9klf7u91/wC+qC4j4U/ev/tfx1KieS77Wbf/ABVFDtmbbtVNv3alTcip87Pv+8lampNCips2qu9PvPTkRfkaX53dvufwUxPnlT5fn/vvUzuuz/fbZv8A7tBqTJ5qfx70T+D+CkmRUf73zv8A3PuUfKju235E+TZQjsjoy/In8Py0APfa8X3m3p/fp77YWTbu2f33+5RC+x921dif3GpzuyfK21Fb59lBYsLy70Zm+/8AdSk3+c33ZH/uolNfc6Iq/JFToU2K7N87vVkD0+RH3NT7abzv9VL/ALzvTId373c38X8dPRN8Tr8vzfxpQBasNqSp8rb9392tCb5Lr5ttZ9s6v97/AHK0L99jxSru2bvmd/46DGR9d/sDX7PYeOLb+BZVfZ/vV9VwvvT7v3a+RP2ALmV9e8ZwfKibVfZ/f+Svrp/uy/N96oPw/PY8uOmG9djrtbfT/wCNNytUUP7ln3VY3/wt/wB90Hzob9m/5aN/k/Nt/wDHacm13+aot9AAj75dyLsSnv8AxtVdEZ3fc3zt91KtIn31b+FaCRtsn7h//Q6E/wBU+37lEPyL9753o/5ZfKv32qwHb1dtv8dTedvT+FKhdGhlRtyum3Z8i0/yd/zf3agB837n7v3N1Donlblb71D7XV/NpkPyRbf9qgCWHd5T7tyf3afv3xIq/wDAqN/yIy/+P0f8BZ3oAlR/vqzfdp6f71Rb1R93zVYdF3Pt+4n/AI7QBLC+93b/AMfpyfP83/jlQJuhT+Gpd67l+b+GgB6J8n++1Ofan+/TU++n8f8AsVOn36AG7/k2/wAdMuZm2fKqp/sUPNvl27aHhZ9+5vkoIKSOyfM1XYZlm+b5nqq9n827+CpUhZNm3/xygDVRN6orLs2VMiN9nfd8+xvv1n/cf5lZ3qwjs8W75n/2KALCbd+1pdj7/wCOneTs/vf7NN2bPnZqsIi7drN8/wDt1YAjpN/d+T+CnI+yL5v46bs3s7Kv3/vUeT8v9ygBkzsjRN/B/ElM3/vU3Kv+w9TJtm+VlbfRsWH5WqAGOmyXdu+9VffL5T7f71W7yFX2M/8AB/cqikzbnXb95qALFtMqVoOjVlW3/Hxu2/71aqfvn3bm+erID/ZdqfMn/fFMmTZ91t9Hyun9x6ABIYoX+VV/4BUybd6MrL/ubahT7u5tyJU3k/L5u77/APBQByOxv4m+Raid5fN2q672+epZn+Xyt2xP4nprosKfL/wJ6CSHZEi7v46fDN95vvpVeZPO2KrfxVY3+dE8Xy/JVgCfOu7+Nf4KpTbrlv3TfxVammW2iRl+d3+SooUlT+FkqChm9n3rtX/aoSH53Zv7v3KWabYnm7f/ALKjY00Tsq/farAhR12balebY/lKv/A9tN+zLCqLtZ3/AInpj7fk+bZsoAY6NN8u7Y6t8/8As0bFRH3Ns21FvWaWVl3Ju/jotk3pub+/QBYT98yKvyJ/cSs+5hZ22/8ALL+/Vib9zvXd87f7VM8nZBFub7jfNUAN2K+xVoSbzpdqr9z71WIZl+ddv8VVERUZ2X7jVZY9Jt8rf36Y+7zX3U/f822mfKjf7b/7VAD3+dNtM3skqbfnT+Knunyp/fqHZvagCLe299vzo1Pd1/4HRcpsZ/l2bah+Xyk/9noAfs2In/s9V5n2Km1alfdt3bWqu7/uk2q1AA/yI+5W+7/BUTv8kTNE2+pXdt21ar3js8qfN8/9ygB7wyv/AHUTd9yhPKT7jf8AfdG/+9/eqK82+ai7P9ugCXe33v42qpMipv3fx1Ym83b/AA/7lN3/AHGZfnoAh2fw01H+Z/l3/wC3TvOZ3l2/c/8AQKaj/wDfdBYx/nb5f4ar79+9nqwnz7/mqu8P7/b/AHaABEX+Pdv++tV3T97uZvk/hqV/9qs/WL+8ha0is7ZZvNb97/srUAWJnVP992o/jdtvyJVd5mSXayrvX+CrDuzt93/eoKGojfeX7lOfb8/zU10/1u1vvU5/vp8tAD9KfzpYlZdn+/X5+/H6/wD7S+NfjCdW3ot0tvs/3a/QW2dba481l+dN7vX5meM9SbWPG/iC+3b/ALVfSuv/AKDVn3vC9LnqSn/KYU25P9b9z+HZTH2zfeVd7fd+b7v/AMVT5tr27q3/AH3Vd33v827/AGXeoP1SA9E2fdben+x9+mzfvl2tLsd6j8lt3yt/F/HQibHdt0rv9z/YoKHo++X5m+/8m9P4KETYv9x93y7G+/R/u/O/996ZC6vvb777vmoAfslmg3M2xN3yolRbF+f97v3/AHaZM8rq+5VRP9ipPmeXzZW/1X+zQaiOi/8ALJvnRflSnojOvyrvT+Lf/FTNi73omTyW2/Mm6gA2fw7v3T/e/wBmok3O7qsWz+9sqeZGhiRm+RFb7/8As0138mV2l/c/7CVBYxEb5/mZH/i31U3vvhbazvu/4HVuaHf5u1fl/wDQar/uvN+787/x0EDZvv8AyxMiVW/j2y/PVt0aHeu5f+AVHsabYu37n3t9BkQQp533v4PupT97ebuaXZ/cps27zU+VU2fwJSf8fO/5aAE+bdt3K/8AddP4aV/+etGxNr7vk3/e2fwUfcf+4n9ygATbD8235E++lPTbMz7vk3/x0bGeX7u+mf67ev8Ad/joAmT51f8A2fkpm/YsUX8f+2tPTakT7v8Avuod/wDtb/4N9AD9mxF3NsSmIm/ft+enon71/wC9UWz77Lu2f3KCA370fdt2J93fQ/zsn3U/26HRUTcrf/YU3Z9zc2+siR77k3p/f+7Uc23b8y/PUju029lXYife2VA7/wAO753/ANmggbNt+7tX/fRahmdXTd/HUz/JEi7l3/7dVNn8X3Pm+/WpEhj/AHPvbN1fTH7G+ieRoPirxBIu6WW5SyV/9la+ZZnWGKVm3fLX2l+zboLaD8DdF81dst/O962//aqz4nPavJT5f5j0uab90+yvHf2pLnb8LYrZG/1uoRKqf3q9dmRXdGZtifxV4v8AtWDyvAmi/ddP7VXb/wB8UHzGUe9i4HzO7+T9/c7pTH+d92/5P/QKl+XzXVt2/bUSQ71f5vuf36g/aY/CP+/977+6l/hdvl37vlSo3RU3/Nv/ANujYz+UtBoE27cjMux/4qkh+Tf81I7q/wAzbti/e3/xUPDv2bf4v/HKyAl3/wALf3vv1E8zbv3W1N9OhdUl+b/vh6b/AB7flR/v0ADwsjfLUuz5XbZ9z71Md/lXazPs+6n3NtJ/vbv+AUALv2fdb5Hanomx0+7/ALNMf5ESj5tvzLv/ALrpWoA+75Pvb/4qan3d1OTc8u5mWjev3f4f79BY/fslT+//ABb2+SmP/qnZf72+hE/vbvk+ehHX7Qm1v9zfWQAm2aVNvyU/5fk2s2+mec2112r/AMAqTZL5Sbtv/fNACb2d/uqjUzZvV/vO/wDDRs3orM3/AAOnuiou7cyf7dBYzeqfe+//AA/3KNnksm779NmRvkZduz+/UzuqPt2/cX79AEe/91t3fc/2ae/zvulb+GiH7u5VZ3/io2NDv3t8/wDC6fcoKHw3K7X3fP8AL8rvTH2+VFt+d/4afDt3pu+5/cp0My7XXb8+779agRO6v8zbd/8ADs/gp7p8qfN+9pnypu3ffp/yuz/LsT+GgBj7tibl/i+/Rs+/95P7yU/+B9zfPt/goT5/vfJ/ufxUFhD8n3W+SmbPnTdu8r+Kn7Pl+T79M/5ZIv8AB/FWQErurs+1qbs37933E/jeh02O7L9/+H/apnzbdrNs/wB+tSwT79Pf5F+7Q6N8n9/+5Swv/F/D/sVkBGiLt+dae/yfMrb6HRU/+IpiJ/s/dagB7/PvVfkpzvs+X7m1qVEVF2s29/4npj/wLuoAd/f3fI+6lT5NjMq/e+amffZ2+4m77lD/ADp81ABvX+HcnzU7f8m3/apv8fzN9z7tMfe7f3P9ygCVHZH/APZKa82+pkRdu7dvdvuo9R7/AJ2+WgA+VF81vuU1/wDd+Tb/AAU7ZE8W5vv/ANzdTdjf8smV0T71AD9+/ZubfsX770m/59rf+P1E7q77lX7lPfbs+78n9+gAT5N/3aN/yO26j5k305933vK3pQUNfai/33/uUbG+Rl/iWmfxI1P+/wDe+/8A7FAAj7G2t8jpTkRYfmVvn3fwLvpqIv8AE1H72H+LYm779BI5E37Pm+f+5to/9C3U35d//s9Gz+9u/wB+gB29UX++9DzM6fNtT+6+2hPnR9q0J8iuy/3aADZsV93/AH2lNTb93b/49Qj/ACv97Z/cpn33oAe/+9Rsf/gTt/eo++/yr9z+BKPJ2Km7+9QA7YyN/sbaPv0vzPLuX/gT7qTeqSov30/uUAHnfKm7/wAcpqbvnVd3+/T9mz5WX/gb053Z/vK3/AKAB9yebu+4v3dlMTdbbGVv+APS7JUfd/B/fo/1yNub/eoAc+5G20xPKf5tzfL/AH6P4f7/APBsp/nSun3f9UtBAO8XyfL8/wDC9Mfa8X9/b/G9PR1+9L9z+5to2L8+5mfc33E+/QAx3Z/K+796pvkRHXd87N8yfx1X+V13f3fu1KiM6uy/8CfdQAuxfK3bW81vu/7NJ5P71P40p7vs2fxozbG3/fqFEbzU/wDQKALOzez7v+A1X2fK/wA3z0508n5mb56fDD87szff+69BAj/7O3Z/fRqa7/O6r/4/TH3J9753/wBinzJ8n3qAItivKi/cTd81SuiuyfMr7f8A0Conf7i/wVL8u99q7/l+V0oAN+yLa0Xzu3yP/cpn8P3v4vmpdjfP/G/+9SbN/wA27/eoAbs2fd3J/e30fLu3Lu+b+D+9Tt/yfe+9916TevlbYt2/+5toJE3q+/d9/wDh2UIi7Nqsu/8AiR6fvZF+X5HT+OjY8yJ8zbn+T56AEdGhfb5q7/7m2ovlml2/Kjs38FGxk+62x1p7pv8A9V8jq33/AOOgAfb91WbZL8jUx9yMi/3fk+SpHRU2fK2/+J6R0ZH+T7/36CBj7f4dyf79P37ET5l/36Y7/cVmZ3amfLsRfuPQAfwbf++afv8Alfa2yjfsV9v3HpibtzNtVH/26AH7Pm2svyp/tfJUUyL95WZ0b++tSvtdU3fc/jqJE++38e75aDKfwmDrEKpeosX8K76q/flTdU/iTcjxbv8AvhKpwurqjf3l/joPkKsv3pa3/PVtE+4v96qMPzp93f8ANV6H73zfc3fcoNqZYRFTZ93f9zZTm+/Q6LuTd/3x/fo+VP4v99HoO+Iz+JP79Pd2fZuVaE+7/cT+/UiQt8jfwL/coNoibN/+wrU99u//AFVM2NudV3bKl8lnVG3fcoNhqOry7WWnJNslfyovk3ffdqH3b3Zt2/bQnz/c3J8v36Cw2fIm3ds3U/fsl+Vt/wDcoTZ5qJu2JRv2fd2u/wD6HQXEE2zb/u+V/FVhPnl/drv/ANhKZ9/f/ff5GRKm2fc3M3++i0FjnhZ98rKqbP4KERfvqzfeo+VGfc2//wCKp8Lr8+5fn2/3a1Nx9smxkVv+ApUrv5Pyrtf978z1E8O9kb+BG37/AO/Urorq7fc+agCVH+TzVgban9+h3lf5dvzp/wCP010VHSVvnfb9/dQiN8+1W/391BY5E/vf77O/8FWN7IqS7vkX7ybaih2wp8zbH++1PeZkXcu7f/u1ZAO6zPu2/e/uNTH/AIG3Mny0JN5P3Ytib/8Avimb/Ol3ebsRm+/UAWHuW8h923Zu/vU9HVH+b5N/zslMRF+0bdq7F+f5Kem2F0lbd/ubfvVZkSpMqf7+75UrYmh2LFub5Pv70rK3rteVl/3n/jrQ8lki+Vfk/uPVRFI+pf2AJlh+InipdzbG075t9fYH+pl2bl2PXxb+ww8sPxS1Xc3yS6Z9z/Z+evtLZvX/AG6k/Fc//wB+kWH3eair9z+/TLba6yr/AHW+Sj5oVSX+Cn/LuRloPlx6fO6L8tMfdvRf7n8FG/fLtofc+9v46gAf5GqX78su7/gNNT51Tcux6Pvvu/j3UEgnmvE6/wAaPR9z5WX5N1SpMrruqJEWZ3/uJQUGz/vipURfI/uPu/vUJ8n3duynw7X3bl+SrJHI/wBxfv8A+/Tfm/8AHvlpyOvz7l+7/HQ6Kj7fuPUAP3/JTE/2k/3X/vUf7KfJ81Pf+7u+5/coAlcL8nz0JN9+mpuRv7n913qWFPkf7tWBL/D839ypv9dEv9+ofmddyr92no7JBu/j/wBugB/zbNv/AC1iqVHV9/8Af/iodFf7rfPRbJ529V+S4qCBk37m4/h2VNvWbY26mTPv+X79Gz++u9N1ABvbZsp6QrvTb9yq77kZ/vIn8KU5H2fPu/hoAtumz/llvWmI8r7P4EoR/l+b/VfxfNRDNs2fdoAsecyP81P85kl+WiF1+fam/f8AwU/f5LorKtWBY3712r8j/wAL07fsT5v+BUqPvf5qY/zy/KvyUAG/eu5vvp/co87zokWjev8Av0PD8qbV+RKAEd2f5aqzI6LuX+Crb7tu6odks0TqzfNUAPhRt27+D/Yq3CjQ/d3VXs0bbtZqsJuRqsgfvZ4ty06aZE2K27Y9RPudXX7n+3TtnyorbX+WgB6Jsfbt3o33tjU+Z1/h/u0yHakX9z+7R83yL/tVYHH39msyfvV+SokRdqfNsT+5Uv715dv/ACyX7tROnz7VX56gkZ9p3q7Rfc3f3aen3Pl++9OSFIZf4XpsM2yV5V+d933KsoY6bERWX/gH92jzp33qu3b/ALdSzfvvl++6NTUSJ2dW3f79AFS5uW27VXei0/7TL5SLtWHevzU7f+62/L97YtUra/bzZmli+fdsqALELs7+R/H/AH3an+TvTa332qv8ttvlZWeV/u7KEmb5N330oAZMn+ivEu1It3zOlSo67EVabsa5i2y7URG+5Q+7zYl/9AoAhuf9ajffenu/yJu+RP7lE0zJcMvlf7r0fafkRfvvQAz+PctCJ5zf3P8Abod13bdzI9RTTMkUv8bt93ZQWWP9cvzfw/x1Enz/AHf/AEGnfLDbxL/Ht+5USbnV9y7HdfuJVgH99m/vUxNu5/7m3+Oh/vIrfI/9yn/Mk7/wbFoApOm+Xbu+Radv3/Kq/co+/vT+ChN2yWJVoAJnXyqr+Szy/e/77qb76p83yJUNy7JE7KtABN+5dP7/APHTXRU2f7a1UeaXcn/j1WJv30r/AC/w/LS5gB3/ANUv3/8Abplz97d/Hup+zZa/d/iqLZ53+x81MBkzt/C2x/4qY7rs+9vepn+RqJk+Z/u76AK7v/D/AB7aE/cxbdu93X5qET5nbdQ/+q8qJv4vv0FkMO1HdmqL5tzs3yVY2Ki/N8/8HyVE/wB9F/vrQBDvVkfau/8Au1XuU2RRbvkdvu1bh+RZW2bNn3aimh+VPm3vUAZNy6pK8Stvf+/VuF4vKT5vnqK5sN7SsrKjt/fpyW3krF829/4qCixsV3SVt3z02F97ov39jU5929Plprovlf8AAv4KAIdSv1h07Vbnb5PlQNK2/wD3K/MDzmm8253bElnllZE/36/SX4qXP9lfC3xhefxpp0vz1+a9t5sNrZKqrveJdz1Z+mcJR92Yybyt6feT5v4KH3P95t6J/BQ6KiOqqqbP40ahPkl2srIv991+/UH6IRfM+zd/x7sv3E+/T/ub1/gT+ChPnR1X/gVCfc+Zv/HaCyGbdvRVVUf+JP8AYqZEZP8AVbf+AUz77/Mvz/33oT59+3cif7FBqV5nle6+VvkWpfmRXXb/ABb99D/I7rKvkunyL/fSjyf3Tqys6f3E/ioAi8lZvmb5P9upJn+dPN3fdpE+RnVmXY//AI5Tk811+ZPn/iSoAa8K7f8AW/d+7Qm7zflX/b3/AN6h0+XbuV0/9BoR/OXav3N1AELpsl/3fu0102fKv3P4ql2b97L/AOhVFMi7Pmb+H+OgBn34nVv3O1vlqJ4Y/N/e7tn+x/eqVHVNv8aP/B/dpju3z/3/ALnz/wAFBkRP8m/7qPQibEddzfc+an/LuRm+/wD7dQ7FT7zNsegCLe29Pm/4HUqfd3L8/wD7LS7F3P8ANvT+5Secz/Lt/df7tAA+1H+anojPb/Jt2fxf36Y+10fb9zbQ6Nt3L/wKgAd1+xfK3z76f+6fY27f8v8AAuyh9rp/ci/hpdioj/N+6f7r1kAife27tj/39tMf523Krb9vzb6md2hTdF8if33Xfupj2339u6Hf93f/AH6CBiOqO67f97/apuxUldl+TZRsZPl/8codP3G77j1qBD5zJv8AK/3KHdvN27f935afv2Lu+/tpkzs/3f4P4NtBkRTbPn3fIi/3Kr+dsb5fuP8AwPViZPleVtrv/ElVNjfJtXe/8VBjUkQal89u6qv71/kXZX6L+EtHXR/Bfhyz/gisYtqf8Ar8+vDtl/aXifQLRfn8/UYl37f9uv0a8QzfZpUgjX5IkWLYlVE/OuIJe9Ez32/aH/gSvDf2tnX/AIRXw7Bu+RtRd1/74r3B02Soyr9371fPX7XNw32rwbY/wMk9wyf7dEjzck97FwPB3f5Nsvz0zZvZN1P3/cf+/Qm19jN/D93ZUn7NENnzuv30T+/R5Pzrt+T/AG99D7nV5Vb+L5qH2vvX+FP46DQN+x9yr8m7+OhP9qkpd/8A47WQAkLI/wD4/R/7LRv/AOeW5/7yPQj/ACbd3yUACJvXYrfPQ6N937if7dG9tjfK2+nO7fOrfP8AL/BQA13+ZNrLR8yJ/sfxU5E/2fkSm+T+6T/x5KADeqN8v30+enb18p/l/wBujfsRF/vfMtN+5v3fcoLH+c3m7l/4FSIiu3ysv+yj0b/J+X+429aE2vv+VfvfMn8dAC7/AJ925UdqYn3Xbb/wPd/HTvObyn3Kuz+Gh3VERV+//FQAIn32+ben8e371Pf51+98jf36Z8qIi/M6N/tUbNiv83/AKCx/3H3bd6fc+SmI7J+9i3Ij/wDA6HfY+xm2fNSo/kr/ABf7VACP++b5m+f/AGKa/wB//Y/ip/yoztt+T+KjYu77y7K1AfvV/K/gVV+XZSJtSV/l+992mf73z1ND/wAfD7m/3qChm9nX+Gjf8v8ADvpm/Z/FT3f5/wCGgCVEZP8AlqqfL9x6idP++6H27N275/ubHpfuMny/foLE+5937jfeo+Z4tvy/e30/yfkpmzfv27UoAkd5d23b/vVGm1/9ihEZP4Ven+SyS7vuUFh8z/8AA/4KP9Ts+X/eSl+XdSp5sP71tu9vu76ADZvX7y/8DoTcjomxU/8AZab8r/Ltof8Aj+ZayAc6bP3q7dn/AKHR9xfN2r/uVE77GT5fkqX5t+3/AJa/xJt/hoAYnyfe+emum9/lXZUsKM+//nl/FRsZIn/uO3/fVADd/wA/3m2f30o85du3/Zp/nbJXZvnR/wCCmJ/eZW2bqAHfJt+WjYyK7Lu/2tlJN975fk/2KT77/e+T/boAPvpuiVUTd/HTn2+UkW3Z/v0b1R32/cT/AMepPmStQF3/ACbW/wBV/sUOiuqfeeWmo/8AFt+SnfNufau9GoAbvbzd3zf8Dof5H+Zt9O3t8/zKlD7f71ZADpvX+GhEVP4fnpv+zt+5860fM7/xfP8Ax0FDt7f6raqf7FDvE+/5W3/7a0Inzfe+R6b803yt9+gkPl/iX56Id3m7V2/PTtjbvus77aNi/dlXY/8AsUAMTdtdV+/SomxH/wDiaPmT+L53qVNyfN99G/gf+OgCJE+dF/vLTk3JTUdkf5VZ6f8ALs/iR6AER97b9zIlCOqb9zbPm+/TZvnXcrb6d52xdv8As/x0AL/ur8n996REXenlbd+75kpr/wB7b/t077nzfK9ADfvv/wCP7KEdvn2s2/dTk3fIrNGjr/G9Ez70T7vyt9xFp8oBM/yfMyvu/jRqa7/unWL7n8VO2fc8pv8Avuh96PtWkAb1hb5GbZTUmZ9+7d87ffpzoyIn3Yd1P3+dv2r8n9ygAd97I21USjezts+b52+/TERd7/N8/wDfSj5v7v71Pu/7NBAszs6feX/cSk+ZEeh/4G+X/a2NSJ/eX5HSgBU2un+3U335flVn2VCnzo/y/I3z0/5YURm/9C/hoAfvXyvm3P8AN81Dv+63Mnyf3Epifd3rFvT+JKZDN/wDa9AcoIjPv2r8i/wVM+75Pu7Kh2futzLvd2+b/YWnv8/8X/fFBBX+Z53VPv8A+xUz/vnT7qbV2UxPnZ/4HVackO+VNu1E/vvQAI7bX/vs1Cbk3/L/AN8U90VF+9vd2+5TERdn8SNu2fPQA3esKfP89Cbk+XbsodF81EZd+2nfN5T/AMH953oJIk+T5tvyL96n/N87/NsZqZCjfP8ANs2Nv31NND8ybfnegBny79zf98Uzf8v7pvk/uPRsb/lr/wB90fLsRv8AxyggPmfZ83z/AOxQ7+cz/e/2aPl835Vb5v7jUz5fkb5k2N996gB82513f3f4P7lCP87r/BR99925vN/h2UJtTf8A391WAxEbZu+WnvM38LM/+3R99vNf7/8AFT32uyMzUAMd22tulZ0/uUzf975l/wByh/kT+L5m+betNf7z/wAe1v46DORzvibL+R8vybvles6GTYrsrfO/3q2/FO37HuVfk/h21zls6/JtoPicT7lc04dyb2X50/uVoQ/vtjLWfC6o/wAy70q7C/yv83yfxUHTSLCf7W7e336lTa+9f++aro++Lcv+tqw7/wCq27kTdQerAf8AxIq/f/iR/uUJ8/7rd8lM++u3+P8A3an3/LtZV/3KDaIrosOxl+T+98336H3Om77jI38DUffiTdtoT7v3Vf5qDYen3d2z53b5X/vUzyWeJtzLs3ff/go2bN+776LT/v8A3fn/ALyUADw7FRd3z0/ZsX/4inQ7kZ1+/u/jo2Mny7VT/gVBcR8L7N+1f++Pv09Jmtl+XdvpiQ79nzM6VK8Pzp93YtBqENs03z7dibqkR9/8X3Pu7PuUm/Yu77n+5T0f5v4t/wDcrU1H/wDPvtah3VFi3S/ef5f9inJtf7sWz5vuUf6lJWlXelAD03Qyuu3e6t9/+9Q+7cm1fv8A3tlO3qkTsv8Aeqbfv3/3P76NSiBC6fcVt29W31NvV7fd/Ajfx/famfcb72/b8+9/v0zYz/LtaZf7n3KYD0TfF8u7Zu+apfk+6u2HZ/BSu++VPmVP7qIvyUz7jbfKZ/4t9ADYf3Kr+8Z3X71Wt/8AwBE/v1CjttTb5e/d82+rcP77e22T7vyo61YESO0zbZVrQdGe1+VvkT7rvWe6SvtXbvlRfmRP4K0t6zRfdWF3+9/sUHOfQ37E94yfGJ2b5N9m/wAifcr7l+aGV4q+BP2P7yKH456Y67t7QNEz/wADPX37eJsvXoPxriGP+1yH/cif/boT54v7n+3Ve8ufs0W5Y9/96pYd32dG+5vqD5Qeif8AA9v8dMebY6N/45T9+991Nfc8v+xQBPs+ZP40aq7p/EvzurVN5y7dv/j9EP3E/wDQ6AHP8/zKnz/xU2FF2090/h3bKRHVN9BJE/7m4T+NP9irCPv+baybKZ9x/l+dKfC/z7W+5VgD/c3LRD8if/F0bN/7r+D79EL/APoVQA90lTfTkT7n3kf+JKf/ABP/AB/7lM87yVVf4/8AboAek29/vfJVi227/wDYqvbOrp81WE2J8tAD3dvKdt3yI1Soiv8AN/d/gpiJ+6dW+5U1sio1ADn/AIGaprZNkqfL8n9+q+9d21m/ipzoyLu+4n8NBBN995tv96od7bamTcj7m+dP7lOebez7l+TdvWgBrorp/wChUz7N+6dv4N9Du+//AGN33KfvV4vllqwB4ZfK3Ku9KNi/7Sf79P8AmeLbuZ3Sofm+dvleoAsQ70XcrLvRvuVYd/l3Nuf/AGEqpC67vvKj/wBx6vOjQolWBLDtuYvl+/8A3N1P+Xf5vy/e+X5qhhdkfclWfJWFN21n3UAMRPv/AOy1FtM3zqy0bNkvy7UT/Yp2/Z/eR6AB9392qs27Z8tWJnZNi0P5qf6rbs/i30AOTd8nyN92rafOtUod235t1WP4KCCV/kb/ANkpk3z7/wC5USJ8n3vu1L/B975t1AB8mxP96nv/AK3dTET7/wDs0JMqL93+KgDjUhbfuZv4flSpYXWaLzd29/4t9G/Zv837n9yqUKbNkW75/v7KAHP8krrt/wCB1ZRPJVP9j7tVtn3PNo85nZFi+d9392gA+0s7Pu++zfco+075Xi/g/wB2m+TsuH+Xe9CbUlfav73+JKAHefsWVYt2/wDvvVL979nf+Bv79W3hl+dmXZ/e31RR2+f+BP4aAHo7ukS/NvoheKaXdub5mpjuux2b7/8Acp/nNsTaq/LQWPeb/SnVV2PTET79y339vypTH+d3WVlS4f8AuU132JFArNsVfmf+9QBYhRpotzVD5yzJK23Y60132XEXy70f7rpTptuz5V+f/YoIKsMLPOk7Nsi/uf36lTb5rq3/AH3T5pvs1qm1fusnyU5Nu59vyUFjXm2b/l+emPtSL/epjozxJu2/8Aps3zq67fkqwJd7bNy7XeqTzNNvdmZHeX+CrW+K2i2xM2+m7PkVvKXf9/ZUAMRP7v3Eqv50rtLuXYn8Oyn/AOpZ9vybqdsaFFZqAGJ/qtrVE7tv+78lTfNsT+4zVXeZd/lUAMR1mT/gX36HmVN+356f9yJ/u/NVG2sFSKWJm+//ALX3aCyZHldPmZUdqZNN5P31Z9/9yn7G3Iv8CNs+f+Kmb97XDS/udjbN6VYBDtTZL81M/jlb+DbRv86X7zIiL8qUTf8AHu6/x7aAIkmbZ/CiUzzm3Oy/O6/wUbPJt0Zm+/8AwU9H2RTS/wDjiUARIj7dzfxNTPv79vyU9H/1TL99/n+f+CmI/wB9l/vVADHmZ0f7uz/bpuxnT5qd5KzNu2/IlRfK/wDuL89BQx3VF3bdn+/TU+RHZvuStUKOzs7SN8n8OyrDv+9TzfuL92gAcslxt+ampuTey/f/ANunQu3mvLuXe7UqIsMX9/5qAPNv2nNS/sf4C+I/m2S3uyL/AIBXwFsWFkgZl2bfvpX23+2Zf/YPgtEqrve9vok/+wr4nvIZNnyxLvRvldKPsn6xwvS5KEp/zFWaHyUXa2xHbez0j7ptiqv+7sp7vEj7vNb5fnZ6Y7qm9mZvnb5dlB9wRO7Q/wAX/fdPRN7/AHvk/i3tR8s3+3Q/3flb5Hb+Cgshufn+VJfneonfZsXb8ifI2xvvVYhf7/8AG6N9+opkXb8235P/AB6gAm3PL8213/hf+OhPKT5l3O9OeHZv3bfmWhEXe+5WT+8lBqDzb0fb/f8Am30/e33W/c7P9qoptqf8svnRqHf7m1tiKv3E+/S5QCZP3W1v43+5/G1M87yYt235N1ELq/8ACyb/ALzvUyTffVd23+5TAYj/ADuv3E2/N8tV3dn2K38P/jlWn8rc+75/l3qm2opnXb/Cm9fld/4KgyK/3JYpfv7P79RfN8+5vn3ffqV9ybEbdvSonTf8u7Y9ADHmX7u1vlqL7nyv9xvu1LN+5Tzd3yfxJRs+X91Ev+//AB7aAInTZv3bt7NTkf7u2X/bprovlJtZvk/uLVh32RfdX5aCBnzPsVvk+bfvo85XZP49tM+bzXX5X+X/AIBQj7NjN/H/AHKyAm+/838f3/79MR/Jdfuun9xKZ8vm/Kvzv/BQ6Nt/h2L/AH61LH75U+78lM2L95vkf+5T9+xfl+R1+9Vff8j7fn/36yIHumxPl+4tMdG2PuZv++vv093i27t3/AEpn/Lu7bvnb7takg9yu37vyOv3KqO7fOyr8/8A7LU2/fs3fw1E+6ZfN3KnzbKCCJ03sn3d9Vnm+bb825f7lWE+Rv4diNs31X2NtT5dn+2/8VBxyOu+Dmn/ANq/GPwbaZZ0+3pK3y/d2/PX3vqrrNfu3zO/mvXxn+yjp7X/AMcdPdl/487OW4r7H8796+3+F/46s/NM8qc9blIX+Te2752bYuyvmX9ra9V/H2gWMTfvbOw3P/vNX01CnnSpuX56+QPj9ftqXxk1vdtf7KsVv8/+zQbcO0ufE838p5+j797N/wCP/wB6mJCz/wDs1ORPk+9/3xSv/Avzb93zPu+/UH61EHmZ/wCH5E/uUbPJl3K1D7fn+b5v7lMf7ibf+BVkaD0m2S7loTbuf+D5vl/uLSf3P4E/v7aeiK+/avyN93fWoBD8/wDuP/HTX+T5dv3f/QaV9qP838H9yk+/93/visgGJudd275KX7n956ds/h27KVNu/wD2/wC5WoEaJ5yO/wDdqX96iO1NdN7fN/45SO/z+Vu+RqyAf9xtzKr7W+ZEamvt3fKu/wCX+P8AgoTajP8Ax/3Uod/n2/cetSwd23Iv8f8AFR5zJEi7v+AUfxI333Wj/wAf/jasgHb/AL/zL92jY3kIv97596Uf8sn+X/gdCeai7P4P9hqAG7P4v4/9upP4P4dn8W9qj+Z9/wA29/4t9Hyon+3QWTbF+TazbP7n9+o3+RHfytlD/cRm++9P/wCA/wAO/e/8FagMd/lT5fufwUbF3Iu7f/eo/jdvm2N975afD9/90v8A9hQAO6o/9/8A9lo2b53+Xf8AL9zdTN6+Uny/Pu/76pr7nlRtrb3rIocn39q0/wCV2/uL/sUx/wDd2P8A+y1Ns/dbl+433q1Ah+Z2favyJT/vr91t/wDD/t0I67Ub+NvupRv8n/vqlIse+35Nu5H/ALlMR/8Aa+emfN8q/wAH9+pvvt/c/wB+mAfcb5v++0oT7z/O2z/0OjYu3/W/P/fSjYrtu+bZ/foAd/30j/w01/vfL93+OhHZ/l2s6J/co/13zN/B/HWQDnRX+Zf9Uq/NsqLZ5Kv82/dT3Rdv+w/zLTPvrt3/AD0Fj3dd/wDFQ7/cZvkf+J6ST7iUvb+H/gdAB/3181CP9/8A2qETe77f++3oT5Pvbf8AZdKABH2K+77/APDs/gpX3eV/Fs/26RPvJs+5Tk3JLu8re/8AvUFAjt975d+7+Oj7n+t27KP9pl3u33tlN/8AHP8AboJHI6oj7W+R2pruv3d2+nP5W/d9+mon73buoAE+7/sUTPs+b5f+Afx07915rr82z+5Tfm2u23/gFagO2N95tu+j77fdpruu1PKbY/8Aco+ZFT978/8AfSgA+bzWpj/c+b7m7/vqn7Pn+b7jU5PK3uzbfKVti1kUCfx/36a7/M+3d9/+NaEfZ9376f36Hdv7zbP/AEKgkcjs/wDuL92je+7cy7HZvvvTUfZFt/goT51TcjbF/uUAD/Pv+b/cSn796feXZ/c20x/kVG/j3ffo/iR12/7lAAjr/Cvz05Pn2bqf5K/PKqr92mb/AJUi/jT72ygBv+99x/79O+ZPu/In+3Rv2N96mojP8v8A6HQAb2RH2ov9zelPRN+z5f8AedPv0x9v3dv+7RvZ22f32+5QA50X59rbFodN77v/ABypHTyUSNpV/wDiaTZs2Mu75f4N1ADEdU+99+nwpvT5n3/7G6onh+8yr8itUu/yV3RN8+6gBmxvNTd9/wDuUTbXbcy7Keif7O9G/wBqmP8AJsbb8iNQQG/90m2X5N1PR9iuu5vvf3aY7rN/v/wpR8275W+f/boAe7xIqKqsm37u+mJ87bm3f7iU/f8A61m+5/femb1mRNq7HX72ygB+xoURvm2bqHdXXbvX/vmiF/ll/g+X5XqLZsi3L/v0AGz907btlO2fvXXd8lDv8rt99F/goR/++FoAfvVFT5l37vv7aZs+R5f4PufJQifvUaWX56a+1GRl+/u/4BWpAxHX533VY+4qxfwMtV4U33rruqxv3sjt8/8ABWQBsXbtWJUf+/v+emJ975v4f76037lw7f3Wpfv+azffT+B6CRX+5821Ef8A77qLfK7RN99PuLRvbykVtv3qHm3/AHW2UAP/AH8LP/49TvO+0/wts/vpTXdkidWVdn8X+9QiS733ff8A9tqCCF3Z0dv++qfsV9n3k+am7G+7R/D/AAf8DoAc8Kov7pm+d/8AvmmfcVP7+7/vujfv/hp6Ovzqq0AH333L9/8AuUuzZL8zbHpn/LJGb+9Tvm81P4/l/vVABs2fc+Tc3y76Ym13+X/gTvT3h+V2Ztm7+OmOi/e+arAH3On+x/fSmv8APF93e1OdNiu21djU/wC/821tn9+gzkYviJP9AZVb7v8A49XKWz/8AZf467nVYZfsrxMqolefqhW6ZT/D96tT4zNPcq8xtQuu5Nv8NXkdt6fL9+su2fe/3d/y/fq6n935qzkRhqnOXoUba+1fnT+/UqbnTavz7Krpt/2nRP4Ksb9ifL8/+5SPbplhIf77Nv8A9ipX+ferK21Kjh3b/lVqX5d38f8AwOoOmI9PnV9rL839yiFPkTd9z/eo3/ukXbseh333CMy/8ASg2H7G+9/31T33bdrIyRfxbKZ/F/sbqN/kp/f3f+PVZZL9/wCZPubvuU+Z/wB6zNTIduzdt+7910p6Q/K/y7P4/wDeoKHw7X+b/Uv/AApRv2O/8Dr/AB09IV3Pt3JLt+/Tv4U81W2f7lBpEYj702sv32qZ/kbavzuv9ymO6+U6Lt37vm2L9ypbbb93a3+y9BoNR12eU210b+CpU+SX/wCLaovmd9u3919yrEKedsb5YUVnT52rUBz/ADr5TMv+1TX/ANGb5Ym2fxPTE/5atu2Oq/cqVPn2Lu+f7+ygCbZ5KvKrfIy0z5Zm2t9xaP3SfKzff+49TJuSL7rb93y7P4FoAZv/AIV+6/3UT5Hpz+bN9xW2Kvzb6b5KwyvL99Nvy/7NGxnuImVmf5vmoAcm3522/O7fwfwVN9piTZuVneqkMzIzt/tf3asb22bWi+R/nXZQZEqJs37ZW37vuP8AfaryQ74H2r99vmSsyGFYXf5t8v8AE71oWbtNvXd/BVkyPYP2YJpbb43eHG2sj/MlfoxNu+2S7vvbq/NT9nK5+x/GTwozM3zXX30av0tvH/0h/lXcrffoPyLiSPJiOb+Yr7/3rrQ/8C7N60/5d3+1/HRvV0+X+CoPiwTbv2r8/wDuU/fvV927fQ6Oi/7dMfclvuoAP+WXzfw0+F/9n5KPOi+7/wCh0Q/elb+/QATOru+2hHXyk/v/AO3TJv8AVOzU+H/j3RtrUEgjtvf/AH/uU9N2x2VvuN9yodn3/wC/T/vxfJ99PvUAO+/LTfufN/HTt6o+1vv0rorr8v3/APboAn3qiJ83zUTJ9xV/jpqIrqm6mTOvyfeoAEmVGfd9+rsLq+xoqqpt/h+//t1dtn+R18rY/wDfoAEmV9u5W+arcL/Nt/uVU2KkqM397+CnpMs1/LEq/d/uNQBYmT96ny7Kl/2f/Q6i/dfJu+//AA/NUqf+gUAPT5Fdl+f/AG6N6/IrUxHbzXi+5u/jomRtqMi/IlWQP+V/lb5KHTYm75f+AUx/nV5V+4lWE8t4HX+OgBiJsT5W+/8AwVXd2R961Mm7b82132/wVDcpvi2/x0APd13fd/77rThmaaX7vyVmQpvRNzLV1E+dG3fc+8lQBb3rveKj/lqm1vk/2GqKZ189Pl/3qYnyb9u533UAXW/jo379m5W+9Q7r5VPT59jN8n+/VkBv/hb/AIDTE+f/AH6a77JfliZ0p2ze6MrUAPj++9S7HTfu+5TXSjc1AB8vlK2z5/4ql+ZF3fLs/hqJ/u/NTn3Js3UAPTbc/MrfP/c20J9/ymqJ93m+aq/I9OR283c/zu1WBxSbptjNt/e/ep80Kwz7v49uypZnW2iSVl/4AlVLlP4IPvv8/wB6oAf8+xGZW2f3Hpm/5XZV2bKem7a+5mfbTLmZUif+B3+7soAiSaXc7KtPRF+9ErI/8VOh/wBDtd0rfO38H96mvNsRNvyJuoAqXj7Fi82XfT0Rfs6Mv8X9+nXkP2z7zfe+7TUttkqKzLsWgshRFeV933/7lDosL/33/uVNcuqJuVV3u38dO2bJd0v8dAFf5nl83b8/996Y/wAnyqvz0/Zvd13NsT+Ch0/i2qifxUAFtDvX5mXzUom+T96375P7iU2Z/Jif5P4qckyom1lbfQA1/KfYu5npzoyK/wB3f/DQk0Tttb5Hps3lQs7N8lABG7bE/wDiaZs2fK3yfNQ8ypAkqsqJu/jqLzlmd1835kX7j1YEvk7PurVSzf7ZF5u379CfJE8rM3+5uoTamyJfndvvVADX8r7u356N++j5fvfx1Xe5ab733P8AdoLHbPn+9Vf7kqPVuZFh3stUt+9EZv8AgNADnf8AdOqr8+6okdvNSovtiwxf33q07rCyf7tAA7xPcRK3m7/9iqu/f5q7vk3VL5zbX2/c/iembFREX5nd/vPQAfuk3035YYvmbejfxvTJvk2L99G/jofd8ir9ygAfa+/d/DRs2W/3vnb+Cmf65vK2/Iv8dK/yLu++71YFZ/niTcv3Kf8AfXay/In8FGxfKRmZt6f36Ll9mxVbf8v92oAi3s8T/Ls/gqF4VTe27Z/BU33PvNUL7XlTc3yP92gob5Kwom5t7/3Ep2/fsZl/h+5TXmi81F/2qY6b7jc38NAFjeu/yvv1F9xdy/IlD/PLFt/i+89O8nyfN/8AHaBnz7+29ct/wgPhez3fPLfPL/3zXx/M6+ajfcfb9x6+pf257/fdeBdK/gRZZZa+V7najyr/AK7a2xnSg/ZuH4/7JEr+cyKm75H/APHKLnzbaV9u10f59+2m7N7vub5E/v0ecz723b3/ALlB9SG9dv8AvfIvy1C7qnyr9xKmdGd0+XY+6mTTKk6Nu3xL8n3aCxqIvlfeZNtOTyvk3N8i/wAdGzzrd183Zvb/AMdqJE3v/qvk/hd2oNSXYv3/AOP+HY336i2bPlaX50+8m6hNtyyLuaHb91E/jamPDKjbtqv/AOy0ATOn712Zvv8A9ymbN+9mX5P7lMhuVRZW/gT7yOtPdNjIqxMjtQAbF/5ZLs2feTdRv8ld0rb0b+OnIk6Lu2/P/c202Z1f73zon8e2gCZEZItzbkf+H/bqtM+x/wDVf72xqZNtmdFVv9im7Nm/azb/AO+n92gBmzzmfamxFX+9QibPm3Lv/wBunzQ/LuXdv/2P46hmdZkT+N4v4KgyGzbUVViXf/dR2oh/fO7S7k2fP8lGz5PNZdiNULw/fXdsoAbs+fyvNZE/uJTvv7/4N3+z92h0aFvl27/4vmo/epKjN8j7vubqCBu/yVRf4E/8ep3zJvVW+R1/jo3t88rL8u7+Oh9u/fF9xqAH7GRU2/3aiR22orN89Swv/uvsX79M3/w/wf7dABsVG3N/3xUU23ynX7nzfcp6I80HzN/DQjqnzM38X36AGbPlRl2vsqJH/ep/sfdp+zf5u3a+37uyod7Irt9+gyDf821v/HKiebev9/b93etO3t860v8AFt3/AMP92giRC/8Aqk+X5G/gqL7iRVKnyb938FMm2oiN8yJRE5Z/Ce7/ALGGnb/HviLWZV2RWWn/AGX/AIG719SO+yJ12/O33a8M/Y80f7N8OfEGp7f+PrUdn/fKV7h8rxeb/eqz8mzSXPiJEVn/AMfFu2377fNXxL8SL9dS+I3iidWV/N1F9rp/dr7aR/sdndSsy/uIJX/8cr8//OlvN15Ltd7qV5Wd2/26g+n4Xj705DEdU2/Kzvu/gp823L/x7f8Aap7/ADr8rfJ/ClCbn+X+7QfpERd/7pGXa/8Ae+X56X/Uq7LudP8AbqL5fK+62zd89PfzUb++n9+g0DYv+1v/AN6j5f3vzfP/ALH3Kdu+fbv+T+/Td+9XZqyAZ5PyP8y0fcfbu2f3U20eT833fn/ip/nbERW+dP7lagOR/n/e/JRv3/8AAP7lNT/Z+d/v05PniRXXZsb/AL6rIBr7dkTUO7f/ABNO3/3V+9/fpE3bH2/+OVqBG6bPvf8AfFS7/Oba/wA/92m+Tsf+/wD7FCIzvt3Kn95N1BY75Uf7u/5vv0I+xXX5v+AUbFf/AIH91Kmh27E+XfQBE7/xN9z+5SP/AKpFV2p7vsf7/wB1fuUxHi3Jtb5/9usiwm2JEm19+6ld2dE3L8+776ffanIm+J/l/i+b5qb9xNzN96gBH27Zd3yf7FK7y7lZvvbfuUmze6U9900u7cr1qAz5nWlfcjfL9ynJteV1+Z4qY+351276AJHTYqfNvdFqN0+eL978n8Oyh3bf86qn+5TX2vs2fJsagolT+Pbup/3127tm1aYn3Pm+T5v46Nio25W+9/coAIfnZ9v3/wDdoRFffu3b6ej+Tsbdsf8Ai2fwU7zv3Tssu9/770ARbF+f/vilT7nzfcpzu3lfd2JTE2onzfPQWP2fN97Y9Q1NsaF9nyp/domfe/8AwH+7WQBvbY/zbPl+ahE/0d90W/8Auun8NDvs+Wmb/wC98iPWpY9H+b/Y/wBuj7n3l2I9MTa6/wDs9PfZtSsgBNvz/wAf+5TNjbk/2/4Kfsb/AGvnej7jJ97/AIBQAzY3mv8A33o/4Bso/jRm/v8A96n/ADfebbvoAY+3Z8392j/ZWnpu3fwv/v0ffX/4igoP4Pl+5R5y/e3N81MRPv1J/u0AJ9/7v3/92h0//bpzpsgSm71Rt27fQSDp529k+R0/gSk/ubWb5P79PdFRf7703+JN3/jlADnTZv8A7lN/2fuJ/fodNkX8T/N9yj/vnZ/t0AS/fR2+b5/46Y+197Mvzp8tCfvm2tu/4BQjrt3NQAJ937tM++ny/wDj/wDHUyfJ91l+RaZs85GbzV2fxUARb2Terf6r79P8ltr7W2fx/wC9Rv3/ADbfk/26Nmz5WX/doAcj/un/AI0f7yU1E+V/4Pm+/Usz7N6r/H92mQ7fm/gT+5QAfN/Eqojf3KERkiT7yJ/E9Hzf3Vd1/v0J8iOrNvSgBXRkR1+V3/2Kl3t5H8Pz7qhT5H+7/u0P8n3ovnVt+ygBuzZ8v8D/AHdlP++jKvz07zm2yxbV+b/x2mImxdu5U+X76NQBM/8AeZVeonm+Z2++9O+4qN8r7aY7xPvbbs/ubKAHvt3bFVvu/f3fepkL/eZm+dKb8u373kvUsz7Iom3b/moAZs/0dPm+T+FP46VPn3r/AAbfuf7VI8KojsrfxfL/AH6f829/77UEDNjfP838P36f8275WaHf95/4KZ8yJ821/mp7ov3pWaHfQAx9u3ay7Nn9yj5fk+b5Pv0/YqJ8rNR9yX5f/H6AGbE8qVf7vz09Pup8vz7fv0qI0Kv+6+f+Kk2Ltf52+98qUAMTdsi+b7/3npUdkR2X76/wbabs/wBlvvUny/xL8n8OxqAHJ8+/dt3/AO3TdjIzqv8AB8++nb12urbU/wDQ1p+zZB8y/I9BBBD/AK1/43/hp29UR9q/c+9TId00sv8Au/cp8P8As7v9x6CQ8ne/zfIn36H3O21d2+nO6v8AK0Xybv4Kbsl+827738dBQfK/+/u+WmQ7kd2Vf/safs3o7Kv/AAChE+fd/wCgUEhvb/cf++6/fpzvviRlX/e2VF9+L+JH3fNvp+zZuXcqb23q9ADH+/8Axfep+9dr/N91vl+Wnun3GWXf/uUzY2/5W/ioIGfvdjr/AHv7i09H2fe/h/2qZvbc+5t9Cbdv3d7bv4/7tAB5LeUzfwL/AOPU3Z8u5W+d/wCCpX++39/+FN1Qpt/39/8ABUAP++n+3TP4/l/4Fsofa6fI2/bT9mz/AHNuzZVgGxU+8rfP/c+ej5fK/wCWu/8AuPUSTMnyq2ze38FOdFmR90rb9336DOQ1/wB9FKrNvfZ9/wDuV5/fwtbXsu1fk3V6BN88W35vkX5kridbRUv/AOL5l3/PQfH51H3YkdnNvfbu+StJHZNi/fesm2/vNWhD88W1fkRPnWtTx8JUNBHaZfmbZvqxC+zftXe7VStnba/3f996uw7t7r/6BWR9PQkWIfn2fNsqWZNjbf4EqB/uf7b1K7s7fKv/AI9UHfElh+Rkb76f3Kmd1d92773yVX/dI+3d8n3KlR2SVPu1ZsPdNjv8vz/w/wCxQifL/C7r91P71O/5ayq1RPt3bdv3PvUFlib+P+D/AG6E2wxPub/vimfff/Wq6P8AdSjYu3d/45QUWEmZItzLsl/hShH3pu8352bZT0feqL8yb6Lb+Ndu/wD4D96gsbsb7sn3N3zPSP8Axqq7ER/lTdT/ADldk3L87t/B/ep6fe2/f/vb6AHb3T/Vfff5NlPS2l8p93lJs/gdqi2K7P8AL8/8KJSpNvWVmVX2f3K1NSxvXzfN/j/8cpHfe8W37/8AE7/Jto+/8rN/D99KHfeqN/s/fegCXyd8qfLv2NQ/30+b97u3u70bPOt/mZU3/ef+5R/qdnzK77vlR1oAl3rt83dsR/vJUSfP5W3+D+5T9jfOzNv3/d2UyF23fOqv/uLQA93aHezbf++advV/l3L/AL9ReS23c33G/vtUvkxTbFXdv3fK/wDdqwJrPanmqvzqr7FrQhuf3Xy/JL/c21noiwn5fvs3zbKu2cyulwu3eife3tQYSO9+C159g+K/hKX+/fKlfp9qsOyW42t92X5q/LT4RTL/AMLN8NSqu/dfLu31+pV5891Lub/gdB+W8VfxIFfzt8SU2bd5Ts3975alfaj/AC7USonddn+3QfADnfztm1vkp7uqfI33Fp8P75X/ANn51qHf50Seb8n92oAe/wD3wlSp8/3abNtSJKdC+z/f/wB2gkbM/wC6ddtG/ZEm77/+xRMjfJ/49TnRfvbvloAbv/ev/tU7f+6f5aieH5f+BU+ZGRf96gB0L733f3f4Kf8A6lHbb8m6qiJsWraTb127fkoAen3/AL1ORN++mui+U7L8lP3/ALrcv36AMa5ubzSpd23fCzVsWepRXNujK3zsvzJ/cp/9z+Pb/s1XSwVLpGgZYf8AYegDQRN/3W3utV0Rvt/mK38NHkrZ3DrL9zbvWpYf9Uk6/wB779AF7/e+/Qjsivu3OlCP5yo1O2fMn9yrIG/f2NtbdUsP8G7dTPO2bGZl2bv7tP8A3qW/7rb975XoAl2ffVfuO1NhT5/u/PR52/ZtVk+anPuTev3/AO7UAH3Jf4Uo/wCA0WzrNsp/39i/Lv8A79WBFHC25Pl+f/bq7C/z72++7/NVd0iRk+bfVtE85fm3b91ADptqRfLR9z5VX7zU/fs3rv8Ak3fNvof54vvr977+6ggN+x03RNvqXeu//YqKb5/4V3r/AB/3qERvvbaAJfm/vKm6nojb/u0yZF+0f8B376IXXZ/DsqwJk+f+KjfsoT+P5vvUP8mza1QAyZ9mz5qld96p/sU2bb5X3alRFRUVv42/vVYBsZ/4dn+5TJk/e7lVkod2tpflX733t9TO+9/9igDh/uK+5mf/AH6H+R9zMuxPvUy5SW8e3g3bNrb2dKfNc/Y/vLv3NUAV3uf3qSxLvTdUN/C1/dWjfc8r7yf3qmR/3sTfLs/uUOjQ3Dsrf7G+gCWbbvT5f93+/USQy/Z/NZfnpybvKRpf4W+X/aomfez7V/3qAB5pUdPKohtmeJPN2o+7fsSiFEf+HZTfOlmR/KZX+b5negCuj/ad+6Jodrfx1K/zvtX7itTE2pK/9x6H+RXbb/FQWGzfv21XRPldmbYifx1M82xtnyvv+9UP31f+5QA95ontV2/Pvamfx/d+5USb/wC7/qm+/UqO21/uu7/36AK7zb98sS/vfub6HRX3/ed0f56e/wDyyVV+829qYiN9vu5Vb5G/8doALnbNL8qt5S/wU+Ha7v8AL8jfep+9X3s3yIv3az9SuZ/7NeSLaj/f+7QAzzlv7d4oN3lfxP8A3Ktv+5tXlVfn/heq9h5X2NPN+R9vzUXM29Ui2/7tADN++De33ttHypFF/wCgUPtRnVvk2Ux3+f5v+A0Fjfmmfc3yI7fKlV33PdOqr/u7KdM7botu50Smo7TNLK27fQBU8n5P3Ss6K336lT5081v++KeifZoJV2/fqv52+CL5djr/AAUASwor/e3U93WbZ/46lMh83ai7djt/fpuxvn/e/OrfwUAQpMryy/7DU/e00r/88tvy/LTEeLz9u356fcv/AKrY/wDvUADp+6f+5Rv+ZIl+fatPm/1vlfwbarps3S7t2xP4KAGf32+4m3e2+q9y6+bE235P4tjVKjuiy/LvRm+Wj5ftTrt30FDZtj/K0Xzy1XdIE2Luberf3qe7+dvXd8+7770mxZpdrJ+9oAIU+d2+5vemp964/wCeS/x/36dN8m9Vbftoh/ffNt2J/ClADX+Rdy/JtpyQ74PNZvv/AMdV/wB7Nv8A7ifepZnlubV9u6H5v4/46DWJ8mftsX8V54+8PwKzb7exf7n/AACvm9/uRf7X3kSvc/2w7lX+M1xAu7/Q7GC3+SvCpk3yp/zyT+41B+15HHlwcCG8TfuZv71GxkgRm+5up+yJ53Vm3v8Aw7GpERdu3cv/AANaD6MieH+L7jq3y/NUzv5Kbt3/AACq7pvZGX99u/jeh92xVlX5P79AEuxtm3c3z/8AfdE00SbP3X3f7nz1Fs2earS/Iv8Af/hqWZG/h/h2fJQBGiNbKyq38W9aV0W2ZPKX5H+TfupdmzZ8v3W+b5qY/wDoyPu++/8AGlBqHyussTf3v/HqdDumR9suzYv36Hddz7vn30103/Kyb6AGQuv3fmRP4noTdsddzPt/v0/5X3q330/2qHh3v8zUAQ/KjvuX5P43p77UiTbt2K1MmTzt/mu3ytQ6edK6t8j7vl2UARPMzq/7qL/gDUO6uvy/Js/uUOi/O275/wD0Cmb22IrN8jfdqAGu67nXc3z/AMFM2L5v3tn+5Uv7qZd2351/j/8AZKb82x22r8lBkV38rzU/8df+/TPmRn3VLM6v93b/AN9UP8nyr8n9+ggb/wAu/wB35N1O2K6J956am3ykbzVeh3VPmVWhVfvb6yAdDu3ov/AFpvy/Ou1v9l/79OR1eJ1oR/3T7t1agH8aM38K/LSb/O/2H3fLv/joTd5qbqjf55fl/h+9QSMfan3v+BOn3Ki/hfb8+ypkdtv3vk/ipPJ37FSeKggrujff3Lv/ANij5vk3L/FT3RUVPl30z7/zNu3/AO/QRINn3Nytv3f991VuZlSJ2b5Hqw+12T5/++6r3Fv9rKW0X35XSJdn+1VnBiPgPtr9njR10T4FeHIm+/e7rpv+BPXe/LDsi/gRar6DpUXh7wl4f0yJNkVrYxRL/vbKmm+SJF2/e+7Qfj+Jlz1ZSMfxncro/gPxRfSt/qtOl2un99k2V8JW1t5NrErbvu71319dftJ+IYtB+FVxY/8ALxq862v/AAD+Ovk13/vNvSg+/wCF6UoU5S/mGbGT/f8A4qeiN8/3f+B0O+z5fldKE2u3zL/wOoPv4gn3k3Lsof8Aj3fJ/wCzUu/+L+P7myl/i27t/wDeoGN2Km/d/HQ6L8m3dTE+/wDd/wC+6lmfe3+x/FQA3eqfLt30zYifw0+Z1+RVb5N9OTbt3bd/950rIBfJ+d/m+f8A26R9235t33vmf+/Td6vs3fw/31omT5nXdWoB/fT5tifwf3KHff8A7Cf36Pm+f7vz0J951Vfv1kAfKj/L8+z73+1TnddybvuUJthba3/jlCf7LfIv3XrUsE+T/YT+Gmo6p/F8/wDDTvvyv/Gn+3RsVPu/Pu/jrIAR/wC7t/8AiqN7fIzf+g0bGT+Fflo+ZN+5mR6AB/8AaX592/fTf91/++Kl2fuvm/i/jqL5dyUFjk3fe3fP/u0fc37qTf8ALt+al37/AJfl3/3KAH/MkSM33G/uUzZsoTbv+7QifM6/+P0APf8AjX5dn9+onh3wfL97d8tOR97UTbvKdt1AD9n+2v8AtJS7/k/20qP7nz/NQib9i/3/AJ6Ch6J53lN8u+j91/fXf/t097Zkb5W3p/fSj5dyM/3/AOL5aAFT51+b7m75XpIX/wBn+KjZvX5fkT+4lD7n+62//YoAV32I6/N8n3X20iJvf7u//bo3tt+Zvkpd6un/AKCiUFiQoqf7fz0zf/B/tU9NqM7bd7/3KVP7u7Y9alibEd933E/uUb03uy/c/wBul/2ajSbY/wAtZAP+by93/j+6j+P/AH6Pm2P93ZRv/dfdoAPl2/7dOT/VfKu/Z/A9NdEd03K3z/3KNn8St86fwUAHzIr7l/4G9H8W77m7+5THT+Ld937tPf7m5l3ui0AG/wCZ9qfe/v0O9H7112r/AA/wU77ny/7P/fVBRF5O/wC7ud/7lD/JFt8r59396pNny7qT5f729/7iVqSP3t5qbfv/AN+mI+yJ9tMTa6/KrffqZ/u7dux0bfWRQj/P8q/Jvb5t9PRPOSXav3Hpv+99/wDho3s6rF/c+8iUAJ/f3fI6t8++jZvb73+69G9dnzfc3/fejer/AHvn3/31oJD90mzcyv8A3dlCP/Cv3KfsX7q/f/h/3aYj7N6/LQAP9/btbY1Dovz/AMFK+132qzb9vzO7U7ztivEq/wC89BQx9yfe+fbTd/3Pu09E2fL5qp83ypTk+ffu2761JGI/8VK7q/3m3u9MTa7J/BTnRd38KVkA1HV502/990/fL/dbZSIi/dXbv/26em75FVm2bvuf3q1AZ823cu3Z/c/jpuxUVPm/4Gi1Kn3HZvkSmbF2u1ZANf5PlX/f305Jtn8XyO3zb6fMmxoVVW/30o2M/wB3/vigBuzZ/uUifOrr/H9+n/K+3czI/wDcp6Iu1/m3v/coArujfOzfIlSunyuv3H/vvRNuTfuVf9yhP4fvI9BA132fL83/AAOnbF27m3fe+/TNjbvmb5/9uhH3/um+TyvnoAenyb//AB2mOjOv8VTJMz/LuX7392oZoZfnZl+f/YagB+9nlf5tkSr9x6i/uN9z5vlqXyf4f4abs3q67d77qAE/2d2+lT55flb56R/n2bVV/wDbo+5E/wAvz/xO/wDBQQGzezL8u9/79K+2GJv77fe+ak2ecqbZF2f36H8pIk/jb7jUARJtd/u/JuqXev8Aqt3/AH3UUO7c+3/vin71fZu/j+f5P4aCSX+59773y/7NRPN/rWb7rvvZ6ciK6P8Ae+SjZ9yXds3fwUAN2fN91v7/AM9HzPE/zSbP4ac/+t/3aa7/ALrdu/2GoAh3rsTduf8A2/8A2Snp/Arf3f8AvhKN/wBz5v8AgdCOyfJu3pQQD+Vs2q3yUP8AI6Lt+RqPl2/eX729UoR/k3N9/wDh2LQAbNj7W/77Sj5vkVfv/wANCfuVdV//AGqV0VGT5fnqAEfyn2eV/CvzIi/fo+/sX7nzbPkofbs+/s/4DQ+5P4t+z51egB/yzXX3dn97ZULvvd9332b/AMdp/nM67fm+ehNqfPtZ93ybHqwGfMibW27P79L/AA/xVLs2b13fP8u5/wC7TJk3unzrs/2KAGb9kUu5Wfd950rlfE8LPKku359v366qF2eXbu2J/tt96sXXYd9s2777fd/2v9mtTwM0oc9I5eHb8u7/AMcrQtnX5Pm/4BWZ/Gm5diVoWz/c3ff/AIqD4yn7ky8iNt3fwI1X4fnl+ZW+esr+583ybq0Efej7W2On3ayPocNIvQf7e2hPkl2/981DD877du99v/fdWEf9667t7p/cqD24A/yfLtbZ/fqV3XyvnVd/+xSo+/cu2k+ZFdfl/wCANQbE0MK7UZm+ShEi+8zfI33XpiOz+btWnp95GRm/ufOtWWS/LufbtTZ96mJuRk3fJSJ8+9Zfv/f+Sl2M/wDt/L8tBQ/5rOVG81Xdv/HKsOjfvf4N33UqJHVGTa3yMypvqzvnh3szL977m2gsrbGR0+X5f79S/M7puVf7nyfw0O8qbG2/eb7iVKkzP/d3o38C/eoAa6L97d/32tSp8k7qrf8AAKYnmv8Ad27/AO4/8FP3/M7fff8AvvWpqMR/3v8Azxf/AGKsTfI8St9/dsqK53eUi/f3/dp8Lt91lXf/ALv3aAJdjIz/AL3+L5ti0x02P83z7fn3o1TbFRtyrv2fJ9+ok+T5vl+b+/8Aw0AOSbe/y/xr9yn/AC7tv8f9x6ZsXZLt/wDH6eibNvy73/6bN870AOf99sbd87NQ/wB7av8AwJ/4KPm3fOyv/eSpPJXb96gyHbN7OrN8n+xWhZvsWVmVf996yX+RE/v/AMSVbs3WZf8AW+T/ALFWTI6jwA623jfw1Ku5PK1OJ9//AAOv1Vm+d4pfmdJdrr/3xX5O+GJvseuafP8Af8q6i+RP4/nr9XbCZbzS7Sf7jtFFuT+78lB+Y8WR96BK/wA8qK3z0zZ8/wB35Kf8u5Fp+xneoPzwZ53ks/y7Khmh+0xbd2zZ/cqab7nzL/vUz+BGVfn/AIqABEZ4kVWXf/fp6bt+1qfsXam1diN/BQ6Ns81f71BI7Z8krUI7bEb+Ook+SV/moR6AHv5Uy7dzI6/P8lOTc8X3qb8u75tvzfx0bPk+9QA7fvdFZafs+ZF/9mpiOvyKy1Mk371/46AHIivvXd8lNeHZvp0Pz79y7NlPTbClADETZ/31VhE8nZL/AOObaa+10+X5KN6p/wACoAZNZ+dFL8296r2Dy2D+Rt86F/4/7lXdnyeatN8lZn3N/H/tUAWE3Ja/N9x2+WpYZvtPm7n+eL+5UX3E+XalORFe43fcerAmRN8u1qn3/c/g2/dqKF96uy7di1bR2eJKCARN/wB779MT99L8v36fv2Om5l3/AO7T98SK+3/f+eoAY6NM77VVHemIm90bdR53kyo3+3T5vK835asA85UZ1+apU27/AL3yf36i/d/eX7j09E87/Y/u0AWvJ37Ny/PRDCsL7l/74qJJl2fN9/7lPRPm3L/wJ3oAsP8AxtuX5qE+df4qcjq/3W3v/u0Oi7PloAeiNtSmTQ7Nny0JuRX+X5Hb+On7/wDa+SggPm20/fs+Wh9ux1oR/l+b5P8AgNABcpv2fLTnRtv9+q83+qf5tlWE/wBQm1v/AB6rAf8ANt30xH3on3t6Ub2/gb/ep/zbUbbQBwifuWRd292+9UybZm3KqvVdHVH8pW3y7vuUJC+6Jl3b/wCJKgCxsV/mli3ov8Cf3qo2Dz3MEss/kb9zbUh+4lW5n8lJWZd7sv3KzNKtltrB/mbezPvR6ALPnb7VGZl2L97Y1Jbean7/AOb7P/u/fqJ0/dbV2p83zVd+0qjbdrbF+fZQA1N2x9q/P/cSqk29LfbEuzc33Kfc3kvlf3N7fwUbNm/5t7/w0FkOzeu1P+BvUVy+/b83zp89SzP8iL82/wDv/wAFNR2+yvuX56ACF12bv43b7lO87Y7qq79/3qrun+h7X+R/79PsE86DcrbEVdjb6ACHdv8AmX5E/uUxE3xP82zf92pt+yLav8VMTc6PuX/doAYjxIyJ5rb1X/vum2e6HzW/hf71WHtlhe3l2rv/AIqZv2PKrMvz0AMf5IvmZfm/uVEm77Ltk++9D7plfauz+BX/ANmmPNsnii++7/PvegCJ9sLIqqzxJ9+nu/yP5Xz7adDt+dWlVN9RJ912Vl2f36Cx802+Lcqf7C1X37Hdm+fbTLlGdk2t8i1FD/H/ABv/AHKAJYXbZ/F833aHRoU2ruT5qZslTeu3Y+2nvuRE8xt8r0AV7y5WFkVYm2Uy5fYqfLRM+xkX5tn+xQj/ALqX5fkT+/QBF8zom5tiU99sKblX5KZ52y1/2Hqab5LPa396gBifIm5tqb6hd5fN2rEqIlPm+fZt/gqL5vnZloAl2b33SvTNn32X7lDzN5UUSr9/7z03f+92tu/3P7lADERoXTa33/vb6N67flX+L79MT/Wu3y/e+Sm/x/3EWgoYiKk8rLVfe2//AGN38FSu/wB9f77ffqLZs2L81AD7az2RPLuZNzUb18p1ib+Kpbz5IndmqKFIvKRYv+BPQBCkK7nXcz/3vmqaGH91FFs+81D7fsb/AC/xfNsqxYJ5LKzN86tv2PQb0/jPgf8Aaf1VtV+OfiudV+RGit1T/dSvJPn8+VG+4q/KifwV3fxX1JtS+Kvi2T77/bG27/7n9yuE+bYiqvz/AOxQfueW0/ZYaESL90jvKysif36Y/keUisrf8A+49TfutvzMv7r+D+9RNumV2VtiOu/7v/jlB6xCnyMixLs2f8Dp7zNu2/wf3KE2vs/g3L86PR53yJ93b/E9ADdnzbWXejfJ96mfMjvu/cv/ALFO/wCWu/7/APuf36HffLK0Xzui/cdaCxv/AC3Td8+z+PbTE+fe6t8n3KlR23P/ABxf7dNSb+6u/wCagB6fJ5vzfIn8f92kT5E2tLvdl373prpvVFX5Hf7zvTHh2b1VFRHb5XoNSWaHfsZdqRfxPUWxUlRl+dP7+6pfl27WX5P9779Rb/4du9E+7UAPf52fdE2/+L5qbMm9vurv/vpSPt2J/c3fcpju0LOv8e6gBvzP8u1aYkLwpu2rtb+5/FUuxXV22qj/AMO+q7/Im5fn2feT+9QA2Z9/3Yl2N/c/ho2fMn+7Q6LtRdq7N38FRf3/AO/QZyEeH7ny7EpqJ+9dfld0X+OpU27/AJf7qffqJ33s/wDf3ffoMxiJEibvm3q1SO/8LL97+OkdGTYzbU/upR82/wD4HWQDvlf7Q39ym/M6f7H+9R5ypv8A770O/wAyf3KADY/muzbqh+Z9/wDfqb5kfd8v+0lCOu523ff/AI3rUkYkO9H3fc2/981X2f3P/H6sPMzoir9zd/33UToqb/mrIgNjJ91vn+/Q/wAi7W+/Tv8Ax96Njfd2rtrUiRVfcifNXY/BDw9/wknxc8P2jL/o8U/2qf8AuKi1yE0Pzorbn/3K97/Y/wDDaza94l8Qyp+6tYltYPl/jag8PMq3scNKR9NX/wC+uJZW/i+7/cWovs3nIjMvzfc2VLN8/lNF/F/49Wbr3iGLwx4f1PWrllSKwiZ1T+8/8CVZ+WQ/fVOQ+b/2qPEn9q+MtP0iBleLS4G83/rq1eLo+9v4f+B1c1XWJ9ev7vU7mXfe3U/myo9Vkf7+5t71B+1Zdhvq+GjEZs2L96N/9uno/wDdZkpXT7jfL/ubaj/8cT+5QeqP3722/f8A4/npz7Xb5vvr/H/famp8ivtX56PuS7v79BYO7TNub79COqb/AOP/AG6Hdfn2q3m7qH+fZu+RP4tlBAO+/Yqsrv8Axb1of/vtEX79GzYzruWhP9pvk/8AQ6yAcjqi/wAO/dUafd+986fwf36ds3//ABCUb13fL8j/AHd9agLs/h3f990m/Zvbbvf+5TvJ/h2s6U35f7rfe+WsgHOi/wATb99MT5GT/wBkpX+dkbd87fLsodNi7tv+8iUFg7/I6/ff+/TvmT5f4KP7n/fbUO/nM/zffoAT5d3y7kT+Kk2ff2/P/t1K6fI/96ov4n+b738CVqAO6v8Ae3Ov99Kke53on3XdVpX3fOrNv3rv+ShHbyvlVayAa334qdv37t33N1MT513P99aV3X59v3HoLHTbdsqruf5v++KZv/ep97Z/sU+H5ETb9x/vUxN2523Mn95P71AD0+eV/N+f/fp7ozo6xf3f46hd/wDVM259v8FPT7rt/wCOVqUMTc6bvvovyb6fv2S/eZHb+CmQ7nRNv3P7lTI7fJ935f79ZAM/4FT0hXd/rVf+8lHyeb83z0zZ86N8uygB+xdj7pfkdflShE3uyr8/y0bPkRW++/3USmJDsV/m+StSyXYrvu+Wm7P4d/y/36Ym503f+OU/Y25vmasgJUf91u+V6i2I+/du+7TETf8Ae+/T9/y/dWgA+V12su/+7TN+9aen3/m3b3pm9X/uon9ygsPv723f8A209H2Lt8r+L5vmo2Lu+Xcjv/cpiJ/3x/coAk2fN93Zu/gqNPkV2X5P9upn+9/6D/FSO/yvu+d/7lAEX8P+29S7P3u1fn/29tNf/gKPQ77Hfa3z0AOfd8rN9z/0OmojJsZvkR/46Pm3/L8m2j7nzbfnoANmzev9z7tOhf8Ai3bHb+4lRO+//f8A4qf/AHG3f8AegB2zen9/5vv7ab8qJ91v++qPmRv7jt/tU5/9ai7t9ADdjIr7fuN/fqWZPlSJnXZ/sVFv86Xdub/fen72d/vfPQA7f5yPub5IqZ996XYu1P4E/wDQqRHZPl27KCg37Nit9+l/vysvyf7tI/8AdZmo/e7E+bf/ALFABDt+6v8Aqv4t7Ub/AOH/AIAu+jer/wCxTf7v/slAB8v95t9Hyu6fedP7lO+5vbdQ7rtTa2993zUEj/m+f5f92ot+/wDiVP71S/M7ru/j+7TP7n+d9alBvXZ823f/AA0/5fvN8ibfuJTN6oqMzfff5kp7/uVdv7/8FZEkTuvlbVX50+f5Ke7tt3bdn/AqdvZEfbt/9n2VE6bIvm/j/goAdsb5/mp/3Niq38X8FM+RN21f++6fv/dJ8v8A49QAP/eb53/iSovl+fd9+nwp/e/vfx0533o7N8iK33KCB6I29Nu35qbMjPv2rUaJL935kf8A2KfvTYn3v+AUAH7rZtZt9N2Nu3fL839xqTZvdFRdjr/H/fomfzndtqo/8Wz+CgA3/f8Al+RP4Ho+Z/7r09H2RfN9z/b/AIqHtvnSWJW2fxIn8NAA+77v8FMR23JSu/yJ/cpyQtu/+LoAYjt867fkf+OnpumZFVfuf32od1Rd3yu1Mfb5u3dJsX729fnSggE2u3yrsSlf9zLu2qn+xTNm/f8Ae+X+CnedvXb5S/7NAEUKKnmrt3v/AA0/eyb23Lv/AIt9EL7J5ZfuJ/sU5EZPN+VdlABvVFdl+d2/v0376o29k3UJ93Yy70pr/wC7/u0Ekn333bfu/J89N2fJKq/Ps+9spjvvaJvuOv8Af+5Urorv80qptoIFd5drqsS/P/fpj/PvXb5P+5THT5fl++n3vm+SjYz/ACtt+/QAPuRtrLF/s0z7jJu27/4qm8lfN/e7tlMfa6fe3v8AwvQAz5n+X5t9Pd9j7tzU93beyq3zpSon93c7v96gCP5vnZd2xPvPT3dd6Pu+9/G60yF5UfasuxP4k/v0x5mRH+bYiN/BQBJs2S/e2PSf7P8Afpm/5/vb99PT/wAcb7tBY/evz7vv/wB+ovm8p2WVU2f36c6MjJuXYjfx/wB+jf8AJ8v96ggi2K77m21R1KHfBuZvn/uf7FaDozyvt+d/9iq838G5tmytTirx54HD3iKl1/sfw0+HbvSptVh/0j73yKz1nQuyMmxvn3UH51V9yrymz829Nv3Kvwvs/wBarfOv30rPs/329d2zb/4/WpCiu21m+T+4lB7GFkTw7fk/vrUu9YZUbd8n8VVYf7q/99vVhEZ4n/j+esj6GBKiNvRWZf8Acqzs+Z/up/0ySofmT+Ff9yh0XzX+Zkfd/wAAoOkc7/M7fwU9/uozbtlM+Xd8rfxfc/vVNs+faysiVABsX7v3P7yUfL8/zMjtRs3/ADfc/wBinI6/w/3vmd6C4k0PzxIzL/33UqP5LfMypvb5keqm/wDusz/7D1Yh+6/lRLsX+/VlE+zzm+98iVGifOm5tmyi2TfK6sv3v4Kf5O9U3fPtbfvSg0iG/wAn7rb9tS79nytFvV/7jVF8ro7/AMbtVhH3qn3vk/v0CF8ldsX7r7vz/wC5Seds/fxL87t8yUO+/wCb+B/4N3yU75U2L8qJ/EiVqacw9E+VNvyRf71In91m/iqDe3zLu3xbvlSrCIr/AOqZU/2KBh5zbnX/APYp/wB/zWZvnRfloSGJ5fll/i/jqXYqJ95d/wDsf3KAGOkuzayrNK/zLQjui7m2p/sfx02bamz7z72++jfPTvuMm5fkdfuUGQP8jbotro33q09N2zN8u37u/wCdaz0/74T/AG6t2fz713Ls/iqyZFqGZYZbeVvk/wBKif8A8fSv1g8PTed4c0ydfuS2sW7/AG/kr8l3eNIpWX7/APCn+1X6q/DG/W/+F/hWdv47NNz/AO1Qfm3FX2Do9i7f7nzUW3yNKu7Z838dP+58tM+5v/v7qg/NyZ5vk+7UKfdl/v7v4Ken/HuP96j7j7l+5QAxHZ0T+/RN/wAe/wC6b5/4qP8Al4Tb9ymXPyfdXfQBNDt+f5d9MRP3v+x/coT7u/8Au09H3u+35P71BIJ/rfu1LDuS42/cpmxkfc33Kaj/ADvuVd60ACfJK+75NlWHRd6Nt+Rqhm2zOlPhdn/9koAPuPu/gqX5k/u/d301Nv8AEu9P7lOdPvt/C1WBN9/btohT5PmWj5U2bf71Sv8A+PtQAx0+V6eifNt27HpkM3zfN/FU0ybJVZf/AByoAd/Du201Eabf/wCyUXKRuybV2f8AAqcieS23Y3z/AHasCKw82FHVv42rTtn/AL1UZk2Mm1qt2z7Nn9yggsQ7UVmf+Kon/u/wf7dMd2Rf9l3qVE+Xzfvp/vUAG/fQ7t5u35aen3dy/wB6mTQq7p/6HQA9Eba/+9Utt9//ANkSiHb5W1m+9UX+plegCWa5VH+b7jf36e7xeVu2tTN/nIu379WIfk3sq/JQBNv3xIy/fpkKeTE9COron+9T4U+Xb9/5vm3tQQCIr7G/2v71OfbCn/Aqam5Jf9h2+WnP9/7tAE29t38P3vv0P86/7FM/5d/46a8O/wCbd9xqsBlyips2r/F9yrWxUT7v32qrczfKm5t6bquum+KJqAIv4/8AZ3U7+OhE2/xUOm//AH6AOFe2bzUZfv7vv0Puhldt3zvVez8113M3z7qtTQtMyK+3ft3s9QBFv+ZFXc7/AMVV7yaC2R/NbY7fdSpXTybp5W/j+7UTwr5qeeu/+Nd9AA83zRK38X8dDusP71fvu1RXLq7xN8yOjVLvW8liVYm3Rfxv9x6Cw3qj7v4/ubKiS5l3qrbflqV9r76ZN8jbVWgA+ZInVv79P87ZAm5fn2/cSonSSG1eX+Oodm+JN/32/v0ASv8A6hWb77028SXyEii2psb5kqXZFsi/2Wpqbpp5Zf4GoAYjqn95/wDbodN9v5sq/uk/uNQ7xfOqt8lMuds1ukW5vKRt+z+89ADblGuUSVpfJi/uUIkSI7Mu9PuVXd2fymb7m3/U1LM/yJu+RGb5UoAis7yV3u4vK+SJvld6hmeXe7N9/b/BU0zrshgVmR5W+Z6ZvW2ZI2bznZvlRKACH99cf8B+5Q77NkW3ZT9/zbV+RP4qYjrNO/y7Nv3UoLIvJ2S7fubP4Kh2Mn8X3P7lTTfvt7btj7qhtplSJ/7+7+OgCLe00u7dsT+/RvXcnzb9i1YRN/zf8sv9ii5SK2i+VV3P92gCvNcr5W7ev3tmyq77ktXVtu9m+5T7mz+2W6b9uzd81G+BIkb/AFzr/HQAyF2RP3qr+6aiZ3eB2/vtT7n+Fl+41OdP9Sv36AIETYj/AOzTN7O+3+D+/T7m/ZG8hV+T7jOlMdPJtdqt/wADSgB0Lru/vv8A3Eql5zIjtu+d/wC/Uvyu25Wo8mV7dGVl/wB+gob9xdzLsTd/31UUzt8/zK6/7FTvstrVNzf98VXudsK7vm2bvv1AD/3XlSy7Wf5f4Krw3MtyyS/wfw/7FPm+Rn2t8/8Acod2eLay7HqwHXjtNB+9+4jVElzE9rKsG6pd++KL7rv/ABU3ZsdJfuI/9z7lADEhbYi7VerCOz75W+5ErO3/AHxTPm2bt33/AOCqWsX/APZXhrXblv8AVRWcr/J/uUHVh/4yPzX8T3/2zxHrF5u3vdX0r/8AAd9Ys1yqb/vPs/uVYuUgh/1/zyvK+90/j3Ux3/2v3v8A6FQfveF/gwK77Jrd/l3/ADb9lE03zIu1tjfx1E7/AMKquz+5Tod3ztu+T+LfQdZM7t5rrEuxP4vm+/R8qL8yr/tUx3+4ysyf8Bpnnb96/wDfNAD/AJv++/7lCeb91p/kb+/RN/Btn3pt+VEWoU2vvbZv/wB+gsV/v/JTnfzp9275NuxaHRk2fNs/2KHm3/K3zv8AwvQaj3R9+3crpUTpv2fwP/Ds/gSjYr+d/wChotG/yf4d+9vvvUGQybai7Vbf/d/2alh+7Ky/Pvo++z7tu/dv2VF/yyf7z/N9x6s1B/nba3ybP/H6Ym6bYqr/ABfM/wDfoT59+1vuf+OUfwOv9ygA/wCBfOv9+mzO2zcrfPTnRfKfbueotkTxfN8j7vuVADNnzurN8jL996i+/vX/AMfqV9+5/n3vTd7In+q2bV2UGQfL87Lu31XhTfFLu3Iit83y1K82xXX/AMcSjf5ybZW/i+//AHKCBjor7/7jfdR6JnWF/IlVn/4FTXT5n+9/so9D7tlZAQzJ87/wfNT9jbd2zZ8v36fN/B/fpiTNvdtu/ZWoD02ps3bUf/bof/X/AC/xfxpULuqIjff31M6Nvf8A3fubqCQ/hfbtdP7lQ/Ns2t8m3+/T/wCH73/j1Mf7n3fnT7yVkAP8iv8AKrp/6HUWz++zb/4n3VL/AMs//i6r7G/4B/sNWpEivefuYHlbdvr7e/Z48Lf8Ip8GdHWddlxqjNey7/8Aar428PaC3irxVomixLvS/uki/wCA7/nr9Dvsy6b5Vmr/AOj2USW8SJ/dWg+A4hr+6qcTM1vWNP8AD2mtc6rfR2Fl9yJ3b+Kvmr40/HW28YaM/hPRYpHspW3z3zt/rdv8C1q/tV3Op2ereHJ7mKV/CjRMiun8Mv8At18/QoqT3EsDbLdm2RbPvstWc2RYKNWUasiVE/3diLSO7b9v+39yn/N5T/393zfLTN7fd3fJ/C9QfqMAR2SX+LftohTe23ds3/ep+9U37WZ/7tDo2xF27N60Gg5E2N95aHRfn2s1Jv8A9rf/AL9OdFRU/e7/APcrIsREXyn/AI933Hpu/wCRF+XelOT723b87r81NR1dflXftoAdv+fcu75//H6a6M+z902xf4Eo2L8/3fk+9so+bYjKy7P771qQG9v9x/8AYp8z7Ef+OX+LetROmz/fp7vvR2WLfQBGifcl+b/vqpf9cu35kdf4Kb833W+RG+7TH+f7zb/+BVkWP+bc/wAq/PUvk/f+Vk/23b79RJudvlX7q077+zzV/i+WgAT9y23dv+X79NT+D7tOT53T97v/ALr03fE6fKvyLQA7/aWJd/8AvUJtRPl3b0/jofb91t3+4lNf5Put86fwUAS/NDLuZt/zfx0zY7v9779G9tqf7X/j1D7f9xEWgB6IqRf7n3qY+3zUb7n+5R8z/wAS7P7lH7rd8zb3/wDQaCwRN+9W+T/fo3s7pu+fZT3dt33f+B0fNv8A7n96tQGfM9PTd5D7tqOv3npn8b/N8/8Af3VYR1SJ1RW3uuxf7lAESI3lJ8rbN3/fVNk2/wDj38dJbfd/iT+9T/4/4X/36yAH27Hb+OhNrs7bvk/uUbFRn/jRW+/T5kX59vzpt/u0FCQp/wAtW/77elRF+b96u7d9+mInyv8A+PU9Nv8AGuxHoAb8qf8AAfkpyP8Afo2fvU/ufwvR9/Z/vUFh82z5vuNTE+6/yrT/AL+9f++aH/3vk/hoAc6fNuf5/wDcqLevzt8v/AKfv+b5aETYyfLsoAE+/uZlT/YSh9u7bTE+/wDM2x/4asPDvbcrfP8A7dBZXTcj/L/DT967E+XY/wDfo3rC27dvpn9/a3+9voAk/wDZFqPY21PlZ6VH2Nu/gp3zeUjbl2bvuUAOSZvk2N/33Tfv/wALf7X9ymI//A03f+OU/eu1P97+CgAdP97/AH6Nn/A9/wDAlH9zb/BQiL/tIm77lADNmz5F+5Uvy/w7kTb/AHqb/wCP/wC3SImz5mb/AIBQAu9n+X+Bmofc/wAu350pybHTay/P/fpqfxrL/wCOUACfO/zNs/2Kd8u77zb91NTd87LQifK22XZ/tJQBK7/PuVW/4BUSbfnbd8n+xQj/ADbWdtlSom/e37r7n8dBRFsX56l+5Ejfx7d9MT5F+9TX+T5V3I6N82+gByIzxbvm+aiH55USjeyL95tj09N27zfuUAMdGRIl2q+2m70/h+5t+5R5P8LN/uvTpk/2VdP+etBI1H/2aleZn2bV2f7H9ymfc37v7v3Kf8zs6/wP/tUAMf7nzfc30Pt2bl+Spnf+H+42z56hfd89AD3hWFfvfI/8FPeH91u/vt8rpTNm90X+B6XYr+b8nkurff30AR/c+X7if36P+WqLuV/9yh/vf7n9+h03q7L8nzfLQAOku52+X/aTdU38O75d/wDfqF/nlRl2/M33/wC7R8r79y/eb7lBAQuyJtVlRqfDM3zxbfnl+TfTH/3aaiffb/a+XZ/DWoEv+pf7rI7f7VMTf5W5WZE3fco87f8Aw/P/ABUfNNv+WsgH/KjP8u/cv8FQzfPs8tm/3P46f/f/APQEqaHai7V+d2+9QA15t7btvyVHvVG/54/Nv+SjYzq/+w38DU9LXf8A3d6fe+aggZCnnS7v++qbv2N8rfJ/t1NMjI3lKy/e/gqF/wCBd3/A9tADIU33Ts3yJT9m9fvfxfxtTIX/AH8vz/J/6FQ7/wCz/upQSSo+z5k2/wC5S7F2Ptk/4BTJk8n5Vb5/4USnfcidtv3/ALz1qA3/AFyfw/8AA/46HSJ9jMyv/eenJ9x4lX53qJ9qfuvv7P4HX5KyIB3VE+X7u7+7Tf8AvrYtOf8AfPvZ9/8AsIuyh/k/esrJv+7QAJ/qvmb5N37qnv8Ae+Vl/wBymb2RP7nzfx0I+9vKZvkoAYifuvN+b7336en3v/Qn3Uvy+U/+9SffRNq/8AoAY7/N8v393zU/ervu279v3qe83y7dv3Pu/wCxTH3OqM//AAGgsVH2f6377fJ92k3xI3+qZ1/26Y+351+aiZ9/y0APd12qqtK6bf42oR0ff977tNf5FRWWnO/+18//AI/QAzZsb5l2VE6MkT7f71SzTM7bdqu+379N3rsfb9+tTlqxOX8Qw/e+b5a59NqSoq7q63W7Z0g3VyUyNDPtVv8AdpRPzrNKfsqnMatgnyfdZK1Yd3mp83/fdY2lfff5lTd/HWzbbt33vk/2KZ2ZbLniWE+T7zK//slWEf8AusyJVVP42/y1Wk3XLfKvz/w1kfTwJt++X7qon9/d9+mb/wB18u5Ep+xU+83/AHxQnyfd+5/t1BsOhT/vv+/U2/f8ysz/AO261X/h3K29/wDep37p0T72zb9+rLHo+z7zfP8A7dPf5N+37v8AsUz5UXduX/gdTO/73aq7KgsYifcqwnyRb1X5P/ZqhR/mT+41TP8Aeb+5/ClWUO3sivFtV0apkffKq/wfw7KiRGRH+Vd7feTd9+pU2uyL/wCh0AGxXXcq7P8AYepUTfE/zb3279lRI/nP/qvk+5Tt+xXT+D/x+gsm8lni3fK/+xQ/yKny/wAP8dQw7tny/J/eqZ0b738H8X9+gB3kqn+t+RH/ANqh/NeJ9qq/910pvnfuvm27P4qciN87K3yL8/yVqA9Hb5N3/Ak3U/8AcQ74l+Tb93+/VZ0bem6Jfn/2qm/cf8tV2bPuo9AErovlIy7vm/v/AH6NkWzdtZ3/ALlNm3O7/vW+X+CmOnz/AHtn+wjUAWEmiR0+T5/7j/PV222oz/d83+LZWaiRO33djp8+/wDjq1YPslWJWjRJW+X5asmRbf5IHb7jov33r9OvgbMtz8GfC8qtv2wInyV+ZSf62WKXb/wOv0Y/ZUuftP7PuhNL/wA9WTZQfnXFUfcgesP8+za1D7XT/bpifJvqbZ/FUH5mM2NtRf4KH+T/AHN1D/J838FEzru+ZlREoAH2/I1Dv8/+7TH2/I25dj0Jvh3q7L92gAh+fdt/vVNs2N8tV7b5Gfd/HVh3dGSgB0Pzq+7+9R9z+Gj/ANAodF2b/uUAPb7lCbvk+ahPnTb8tMdP7svz0Ej/ADv4f4qfNuml/dfcWqPk7Jd7fcq98u2gAhTfFtb79WERnTb/AOh0yHb95aHmlhn3/N89AD4fKRvlb5v9ip3dtyK27ZVXyd7bv46uw/vlRW3UAPR/O3/L8if36HfeqL8v+zUT7kZ/m/4BTvuNtb53oAsO8W1F+ZP71CJKkvyrvRqid9/3alR2Rfk+4tWQPfa6bf738FSwps3r9+oodzs/3diU/YyS7l2/O1ADkTLpu+41H3HT5l31MiL/AN9/wVC/zttb760AW0RfK+Vv4qZc+amzb/e+Z9tNT7qLu8l/79Pd3+Rt1ACQzKjp8uxEarz/ALmV9vz/AO5VHZv3rt2bfn30+GZX+9/DQBNNMu7d/tfcqWF/vy7f+AJTE+dd21dm7+On2z/f/wBiggcjs+z+/T0f+H+/UT7X+VaY/wAjxbt2zd9+gCx/C6/980JMts77mX5/46ZD++d/l+Sn+Tv2/wB+rAqXO3en9xvu1oJt+Rpd27/YqvsXZtX/ANBp6fcf5aAJX/fI/wB3ZRD9/wDh/wBym/M6p83z/wBypXffs2/JtoA4JNtyibkb5W/go87yVdmXZ833Kr/2lseJV++33koubxZv3Dff/iqAC2mlvG+aJdiN8v8At0+8hZPmVVRE+6lSpsTZBFH9z/x2qM0LPqPmNudP7lADbN4r+W4il+/E3zIn9ypbm5W2t9yqyO33UqvDu8qWfYvy/e2U+2hl+z+fO332+XZ/BQWCefDEjNt3t/c+4tWHTydm353emPtRdrStsX5/kqun+ktE/wA3+zQBYudyWqK3+qdqqTJ8m1Wam3Ly7oWZvkod9+/7uzbQA7Z/ovlNRs+zbIlbe7tvpqffRt3/AACh5tkqfwJ/E9ADk2p5rS/I/wDcod/OidYkZNrfK9RTTN5qearfP916Jtzt8zfukoAHmVJ/NRld1X7lMmuVeWFVi+RE++9RJ8kTssW/5t+96ejtcy/d2JQBRvIZ/tFvPBKu/ds2f7NaHk7Gdd3z/wCxVeZF+1POrbIl/v0+G5W/Z5V+T+7v/ioAYjt8iqv/AH2tWNn32X/vumv5aI7S/fleiZP9Dfd/doAqJttv3Ssv3qY6fK/8H9+pvuWtDwv9nTc2zfQWV3hbykVW+ShJtnyqu91/jepZv9U+350T+Os9H854miX5P770AWLl5UuEZm+SWq9+jPFbxRfIiNvovEl+0blX5EX7j1M+6Zomb+H+CgCFH2M6/fdqfN++XbtqVLbZ+9b9zvqujsk/m/wIvzUARW251bcv72nyfe/26Tf9puN3/j9V3mitoriVfnfdQUPd13bWX52X+Corl2+z7V/j/uVLC+y38yVfneh/kZPm3/N8z0ANmTZaxea3z/7FVpv30qRffRasXLt8/lL5z/3N1V02vvbbsd6AB/329V/gamTO0zIu+prZFRZdu59/3nqHfv3/AMfzfwUANm/cv8rL92oryFnt9u7Z82xaldF3bmbe+6i8dki81dv3qALEyL9liX7/AJVcv48v4tK8AeK7lvnRNOlfZ/wCug+ZEfzfkdl+5/HXD/HW8+wfA/xXO37l5bX7Or/71B14WP76B+d7ov2VF+bf8j/e/wBiovtP32Zdj7vl2VYT5LWKJt3yKm6mTeVuT+N/4qD99w/8JETvsilZvvs3y/36H2uytt2fLTN67/lX59vzPQ/75U+Vd+35aDYfsXYm5md938dN+Z/7r7P9n7tO+/8AL9zatMdPJbbtbe/3fmoKD5UdFX5Jf937tHzeVuVvk/io87em3d8n8VN+X5Nv/oNADNip5W1m3/NtqVLnfA+5vJf/AGKE3Q7pdvzt8mx2qL9+n71tvzfeegsleZd3ytsi/hl/vU1/n+6y/wDA6aifPu3N8/3f9qkRH+TzV2eb/HUAPSaJGRtzb/7lRb1T+KSFP92nPt/iZtifd2VHsZ1RpWd0b+D+7VmouzyflZNif9MaV/nl3L93+Le1Mh3Q/N9+b7i/7FOdN8rsv8FQATfI/wDfi/hdKE2v8zM3z/xvQnzqiqrIyU13+/tRd/8AfoAh/wBd93b8r/Mn3Ka/yRfNu8r/AGPv05Ea22bfv7t7UfcV9yrs3UGRV2Lu+98/8Py075U+Vt2z/dofe/zffdf9mjfsXb/B/coAbMjbP937v+xRv2b93z76fDudnXb89OTa7ou7ZWRBE/yOn9z+Kmeczy/L99vk+Snu6pK/y7PmpyOqI67f++K1Ab8zojbdm1vv0O7P80vz/NRsZ/uts2/36Yjomz7v/AKAHo+yR9u3f/cpjps+Zl+d/vbKY7/3W+eld9kX3W3/AMSf3qCRJvK3/e3ptqvv/iX56mf7iN/Aq/x1Ds/ib5EVvv7vuUGE3ZHrf7KOg/2r8U31B132uk2bXCvt/j/gr69d/wB07bf3r/x14v8AsneG20r4Zahrkq/6Rq15sT+/5S17Rcvsi+b/AMcqz8hzbF+1xEuU8l/anm+zfBTUIpWXfLdW6QP/AHX3/PXyZCmy1iRV+evpj9sm8Wz8L+FNPib5J75pf++Vr5thT/Z+797f/HQfYcN0rUXU/mCZ9n3WbZ/G+2qz7dn8X+5Uz7pvnb7lM/jRfm/4GtQfdwB0XZu3fPt+5T/Jb/Wt9yhPvv8A33o/i3Mrb1/uUGgJt+dX/g+7TnhZGT+433aEdXfb/B/DTXf5P/HF+Wsix2xvK3f3V+Z91HzPs3fff+CmvDs2bvkpyIqb23bEf+PdWoDdjI+37+z+BKd823Z8u+m/7v8Adp33PvffesgG7/O/76+/Uv8ACn73ZF/6DUXypv3bt/3PkpmzeyKtagSzP5yptXftpu/Zv+VUpyP8qN991b7n8FHyvv3L8i0ACOzqn8CN/cpqI3mu336PO/2fkb7++jfvd3Vd/wA3zVkQO/3VX/ao3rN8u1Uf+L/aps219/3vm/gSnO/3NrMiLWpY3em/72z+7Tn+T7yq/wDdoRPv7V3/AOwlG/5XiVd/zVkA9/ki3bvnpnksmxlX+GhN0zfxf98/fofa+9fm3/3HoAam3ejLT3ddqbIvnpn91f8AZ/gWpf4U/g+b5qCwRHdPnb59336ZsXe+350Wn/P/ALWzdvVKHRXV2X7/APFQAx0XZ8qt/v1NC++J1X76/wByoUdPnTd9z+/T03PFKv8ABWoDLPc8T7W+f+5QnybPl+f/AHqRP9Un9/dUjps3/Lv/ANxayAfvV2RZfuKtG/fL95f9/wDvUIiJ/wAst7ovzI/3Kck0syoyquxP/HaChqJ+9+Zv++6H/uszb9336P8AXb/7irTE+f7q/JQA/wCX5/u7F/8AH6Y/75/m++1Pf5Pl/wBr+7QieSz7t2z7m+tSwR/JVG3Nu/ubaJtuxKZ8/wA+2h3/AL22gB6bX37W2U50+TbubZTU+4/9+nTJ/s/fWgA2fw7dlNdG27v7lM3t/d+f/bajP+3/AOOVkA/5kb5lWlRP9Uu5tn9ynIi+U/y0yHckqeU2z+870AMeHZKivtR0of59it8iL/s1NN+5V181t/8Ac/gqHZ8n3vn/AIf9ugsk3tueo32/LtZnf+JNtPRFdf4kfdTt+/Zu3f76UARJtTf8zU9Nz7N3/jlMf5H+82z+FEpm5qAJ/l+7t+RaRHWFfl/9Bo++z7PkSmI67EXd/HQA9/nXcrK+771O+WZki+WGotm/5tq7N3y0fNu3N86UAS7Pl27fn/v76a7r8i/3V2NTtny7l3OjfwU/ydnyqvnUAH+z/H/sVF8rov8Af/8AQqP4/wDb/v0Ii/IrUAOhf5v7m/7tN+4/+2n9yj+D5fuU7/Uxf3/9ygA3s+z/AHvv1N9zduXe+z5tlQ/f/wBipHf59u3/AG6AIdn3d235Fo2ffp3yo+7+Nv8AZo+Z/lZvkb+DbQA/Zv3sq/P8m2jZKn3v+A0xP4tv3/8AbodGREbb8n8DvQAPNvl3N9ynvtf5fv8A+xR8syvubfQib2fb/BQAz/UyorbX/wBhKan97b/F/BUuxXemfc+T5fkagB/k/cZvkR1pm/Z8rLsomf8Aip/31l/gf77JQQM2b/4l3/3KN/323UJ8+9lZf++aPlREZZfn/uba1AE2p8zfOn8W+l37E3Lt+b+/SfKm+Jvkp73LJv2rs/g31kBH9+X7zPuqSHbuT5vnb7tM2fc+b738dPRPv/7H+19+tQGTIqeb/f3U/wD5ZL/0yX76UqbvvUzf+6/hhSsiAd98Ttt2O7ff/uUmz5E2/cpqfOvyr8n+3Tndd3996ABHi/2kT++lRPNvV2ZW/wBxKlfa/wAzbdn+w1RJ86fd/wDiKCRkL/f/AIHb+Onv99938fyLTEdXldvl+T+CrEyLv+bd92gBXTe7r9/b/GlMfzU37l+59756dv3v/D81N2NC3yL/AN90ADu+3c3yf7n8NM+b+987f36Hm2N8y/P/ALFSec2zc27Z/foIERP71Om+SL5fnRfuu9HnKmxW3bP7lNf/AFSbV+T/ANAqADf/AN9ff+dqYifxUJ8+z5WR1oT5NnyslWAOjJF/cehPnb/0LfRv/wCWTLv/APQKY+1Nj7vn/wBigsf8u9/lpnzbN275N9Pd03/Kq76e/wB35VVN9ADH3I7/AC/xUTP9xVWnw/3m+5SfLMrtu+dG+VHoAa/lQsjLuf8A291MdNku5l/4A71Mib5UaWLf/HsShEZ5fmZX3UAV3/jZfubqZ9/+HYlW33bX3fw/cRKhdPl3Rf6pf/Q6DCRS1WFplT/2SuHvIdl0+2vQ5kWa3dW+R3+Ra4TW02XW1v71aRPic8p+6M0fdufd/froLN9n3fv/AHK5/Svkd66CF1dEVV+ZvvUSObKfhL0O3Z/t/fo2K/8A11/hShP9U396nP8A61Nv8H3azPqoj02/e/u09Pn2bl+Rm+XfTNi+a61Kj72f5d+/+BKg6Qfyt26LbT/vpuX9yiUP++d2270X7zp/BTHfyXTay7P7lWA/ZI7bdq/N/fp/nfIm7bvT+5UOzzmfdu/3KE+Tfub5/wC/QWWPlfftVd6v9ynp/eZVoTduTbt+X71S/wDLWVd33v7lQAI+xG3N860fxIyr95fv1Ym27fm+/wDwpUXnMiRReU29f46soZ/y1+WJtir/AB1YTdcuisv/AH3TdmxH2sv3fubacieTL/r12f3HoLJnTY7ru+Td9xP4KHtmRtzS/NUMPleb825HZfmdHp6IqTu/zb/79agPR9mz5vu1LvV/m/gVvuUz+FGX+Ntm9P8A0Cmv87/Ntd1+870AOR13Pt/jZ/nqb77JtZUf/bWoUdvK2srb0p8KRbPNZ97p/fWgCWFPsyOjfx/xp9+iFNkvz/3flpYXV23Nt+b/AGqR/wBy/wAzbE3UAN3/AHNqt/8AFVasH3vt27N3/jtVU3PsVv8Avvb/AOyVbs0leWJVVf8AaqyZl+FPOndWVvn+9sav0G/ZFm874H2ltu+ezvGSvz0+VLhWbcm5ti76++P2MH/4tLe7lbzUvqD4bianz0Iy/lPdU3O7bfvr/BQjypLu/gp6J5LIyrvSmOjJ93bs3VB+Tlh3bzU2su2h7bf8qMuymOjJKjfwLRN/Bt+fa3zUAD7URV3b/wDYo+V2WWm3KedKjRf8CqX5UXa7UADps3tT/lmXdu3pTN6urrTLZ12bW/hoAenzr/u1L/BVW5Rk+Zfv/wCxUttu8hFb7/3KABH3vub7n+xUvy+b8y7E/wB6q7/6N8tWJtybF+//ALdAA+15X2/cZvlp+xU+RWqu7ttf+5UuxXiib7jUATI7I+5duyrD/P8A7aNVffv+7UqOu3b83+/QSSpt81Nu6pUm+Z1Zfufx1Vh3bXT+OpfOXY/9/wDv0AWNjOz7f71PT5/vNsf/AGKYn+qRf43p/wA3/A6ABIdkr/N/u76lR9lxtpr7Pk/v1K8KbPm+fZVgS/NC27ctG9Ztm1fufe301Pk/h/26lhf7/wB75qCCWHbteq8M3799339392np8lx/fo2LN5qsvyUAPudr7/K+9UqOz2qbtu9FqlCjI/y1ahmVETdQA9N2/b/C9S7FdP8Ab/26b9x0l+4n+7TkRfvfc3UAEKb9/wA3yU+F/wDSP9hKYm62fb8uz+4i0Jt3f7G/7iLQBMj/ADf30/2KH2uv7pvu0xNyS/L8iUOizS+buV1qyB77XX7vyf3N1OR98SMrVF9+KrD7kRPm+SgBjuyf7f8AwGpkRtr7qhdN67t1Hnb97N9//YoAmRGT5mf5/wDYoR9n8VMhfevzUf7TUAedXlt/pCLF9xW31dhhW2leXb87/wAb090Xz4mb7n9yhJluUl2/Om6oAqWbtCsty3z/ADfM/wDfp8O1Inlnn+f+5RsZ0RfK2RbqdNNsVIliXZu/j/joAzZnis7JZZ1ZElb7lWvtMSS7fmRVbZveqEz3z3UsTbXi3bG+Wp0TzoHWf5NjUFli5dZkRVVnRv46bC7b3iZV2J93ZVh02bFib7i/LUKbvN2sv/A6AIrlF+zv5rfP/DVeZ/Jt0WJt/wAvzU/Z9pupYl+eKJqN6wpL5S/Pu/joAYib/KZf++Ke6Km9WX79Su6Q3SKq/JUVtC3z7m+fd89ADPJ86BPlbzVqvqULPAqwKzvK3zVd+zbPlianvDs2IzfvdtAFT5fIRW3bF+9sqJJmRXba3zP8tS3kzIiLEv8AF82+jyfOgdm3bPufJQBFbIzxPLL8kVRQ3MXzxbv3v/LJNv3aZZ7kilZW85N2zYn8FWEmghdJ1ij837m96AB0ZNi/f2/36Zf+alr5Tfef71V0mlmldm+d4v7n8VPdP9KRvvo/99qAIkedLJF+VPm/jWrE03zozLv3f3KZcv51xF8331+4lPhdE2bfv7qCyF3XzXi27EqJJoHd4FX/AFX3qfMjJLv+bZ/t1D5Pkz7ovn3/AN+gCJH3yurfc3fLQ775/k+4q/cqWZ2hbb8u+q9zuhi+X7+7+P8Au0AEyNN9nVm/i+5T3+R3SmXKP9oT/Y/gp/nLtRWX5nagoY6eTE6t9yov3SRbv71M+3tNPLFtb5fvU9/vpuX5/wC5QAyb/d/77pqIyQOzf79TzTRPP5Xzb1WoN/nSpEq/w/M9AEM15sit/l/1v9yptmyXd/H/AHHpjvEipuX51ai53Ou7zdj0AHy7trfIi/8Aj9V7P5/+B1LCny/vfuL96otn+lIy/wBz+CgAd97XG1fuf36iTbNLFvZUdv4P7lWkh2LL91H/AIqq23+k3Xm+V+9RaAHTXKea6tud3+7XmH7S1y1t8B9bVW2O8sUX/j9epOipdO335VWvD/2urzyfg7EvzIl7qcSbKD0Mvp+1xUInxam11fd99fkVNtQ/Kjv95321Nc7nlSLYqP8AxfN8lUfmhf8Auf7f9yg/eaPwE37p0ffEqOv8D1C6LDs/uN/fom2+akv+1UzvvTzfld93/AKDUZs2Pt27/wCOotn7r5V37GoRGm+VvnR2+4lS/K6/Mrf3KCivvV22r9//AHqfsbytrMvlbk/36Eh2O6r/AAfd2fx1Km19+5dm1vmSgBqfffd86LSbPlf7ybP4Kbsl/wBVt2fx7/8A2Sl+ZNitLsTd839+oLI4dro7L95F/wA/JT3ddsUUX3KdvZ0T+P8AvPTXmieL5Ym37qsAf5Jdu7e8v9yodmz5lb5P4t9P3+d8u7ZT3dk8ptq7v4f7lBqV/meVFXaiL/H/AHqld23uyt/raimeN2f5VRN1Dvvfau5EqAD/AFKP/wCOpuplt5rxPtX/AIHUvkt/so/8X9ymbN+xlbY6fwJ/FQA1/Nh2Ls3p/feodjOj7f4qm8777Mu90+6m6mbPm/cN+6ZaDIi3s/3mZ9i/LsohRdqMyrvT+Cjeuzaqs/y0xNr/ADOqpQQG/e25fk3UbN7Jsi+f+4lPT+7tbY9M/wCWvyPsSsgG3L7PmZfn/wB6jeqRRN833vv0x3+//tNT3dnVNrfPWoDP/Q3+69PdN7uzff8A9haZ8rt93Z/uU933un/oFAA+1F3IrPTZn+V9sq79tMmf+FfuP/AlI6f3lb7v8FBJF8zr8zf990JZT6rPb6fbRb7i8lSKL/eah/up8++vTv2ZvD3/AAknxc0yWeLfZaSrXTf738FB5uOrxpUJSkfXnhXw8vhXw1pWgwfuYrK1RG2L/H/HVt9zq6/f3tViZ1uZbiV22fvd9Z9tc/aYkuU81Elb5d9Wfi1X36h86/tdPv17wfZs3+qtbiV0l/h3P9+vB9jb/vfPXsv7Wl/BN8S9M0/zW82wsE3f8CrxpE328v3ditQfruSQ5MJAdv8AJ+XbUX32/et8v9+n7P4WX5P7n3KY7rs/v7f4Kg+jDYyf8C/gp8L7F2r/AN8VD86Kir8i/wBypvJ2Nt2t/uUGof3G3KiN8n+5R8qKn9zd8tO2fJu/76Sj/Z2rNu/grIqI3fsX/Y/uU5IWmi3M3+7Q+1HdvuKv8G6j+JFaL/vitRhMjI33qN/zorL93+//AA0qbfnWJd7v/wCOUm/ZsVl+f/brIBf4N2756jk+4lP3/J97e1Dp+6T7qbv79ADfufNuo3qi/Mq7/wDYp2zez/wbab/FtagByfJTUdUX5lZH/vo1Hyuvy/fo3s/zN8j/AOxQA75X2MvyPRsba+1l+f8Ajem713p87b/79J/Any70X7vzUAKiM/8AwH+B2+9R99t3zb6d9/5W+5/DTd/8P+1QAffbartvRaRP423fP/fp6fxt/G/99aHT5KAHzOyfN9/5flpm9n/2HpqfvlX5fk3fcenf3NtAAnyfxf8AAKP+A7H3ffenwpvTbtX/AH6HfezxbvkrUsP49vyo6f36NjJ91lenu+9P77r91P71Qon3P7n9+gBsLt/D9/8Ah31LvZ3fc2//AG/7lRW27+7/APY1LsT+Jfk3VkAb2+9/30/9+jfvTdu+58m+n7Pk2/c/g30J86J8q761KHJ8ivu/4E9N/h+98qUeSyf7b05IYtybm2bv46AG/wASL/wOmN1SpJkZJX+XZ/d+al/g3N/B/foLIvvom1t9P2MjO235Kd8qP8m3Yi01P3Pytu/2qADY23b/AHP46Zu+XbQiK7f7dP8Aldvm/wDHKAG/LtqTeqIjf3fvVF/C6t9+n/xbpf4f4ErIByIvz7tv99UpHRppdytv/u1H9/eyrs3f3KH2v/F/wCgCVE3ypFu+78+yrH719n7jYj/JVeHajOvlfvU+69TfflRpZWd3oArunzP/AAJu/gajf8r/AMH8dOd97Ovy/wC/T3h/i/8AHK1Ar7/no+bd89P2Ns2/Ls/iod9/3vufxbKyLBPkX5GX738a03+J/u7Kkfb975vnprp8yK/3KAGO/wB//dp+xkX729P4qH2ojsrb9lM3s/zUAPd9i/3E/io+XynbcyOv3dlGzevzfwt991oR/wCFd3+zQA5NzxIq/P8A3kejY2xF+WHZ8/z037jutH3/AOL5EagCV0+RF+/sf5nSmOjJ97/9qhNyfKrfJuo+5L8jfPQA/Yz/AMP3v46fN86uq/cWoYX3yp87b/8Abp+/Ym3bQAxPuP8A+OpTfuPu3fPUqQ/7e9/7n36Zv+bcy/Pu+49ABv3/ADMypQ/yfMu7c9P2N8/yr838FGyX593yOi1qQG9XiX/li9G//gH+wlM87eyf31/uUuxv9n/vmsgGb22fLt/36d8r/d+//Fv/AI6Pv7G2/e/uUbG/5ar8lABv372+WpoU+SX5l37arv8APv8Al2LTvmf7zL/vvQA/91s+Zm3/ANyjYrqnzN8tRffZ/wDdqVIVdfvfPuoAY/zu6qu99333pv8AF937lO+VP4dnzfM+6nu7Ps8rbs30ARIn8P8AG9OR9ibV3Ju+RqV9qf3qc7q+6Vdqf7D0EET7vkVm+dKVPkd1alm3J975JaHRtifddP8A0GgA2fJ/F/vvT0ddnzSt8n3flpnnbP72/b8u+m722v8ANvegAdF+Rl+5R/qfl+b5/wC5Qk2/5f4N3zU59vzf3KCSJHV532quyrDuyfL8v/fP3arp87bmZdn+xT327/8AY/2FoANnz7W+R933/wDZpyfwLu2PTfJ+V/3Er7P46YiK6Ptbfv8A4KAH/wAf3tj/AMNHzTb0ZWd0/uU7Y21/uoir9+m/Nu3bt+z7uyggIU37FaWNE/2KN6/d3Nvp+xXldt2zZ8++mOmxtyr+6/h2UAMTciuu3+KnpM3975/9uh/70vyO9G9U37dz0ADv+92r/ql+emTfPs2/c/h2U9/k2/Lsfb8uxqEf5dv91vlfbQWM2Rb0+bYn8VHyo3991/uUbGd3VV/3qlT998zMybPu7KcgG7F8pFXcn+/SJ/sbttP2SoztuXykqLeu11+4m7f/ALtIB6J/e+5/sUx3+ZFl/h+6iUI7O/y7kRfnp/nS/OzN9/56ABE/dS/Nsfd9+mTJvg+WVdj/AD7KEeJ5U2/I/wDfemfLuf5t+/7ybfuUGchrozxfw7/76VynipFSVGVd/wDed66j5UXdt2JWJ4qh8613bf8AVVpE+bzah7Wic7pW77R9xq6BN3ztu+dPkrnNN/1n/Aq6NNv8P3X+8lEjxMsj7pdRF2pt3Pu+fe9S/fZP7n8NRQ7Ub+L/AGaf/c+b56zPp4ljf/C21NvyVL8u1PmZNtV0Teibv79S/wDLJ9vyJ/coOkE3I6bG2Ju31I7/AH2Zd/8Ad+WkTd5W7bvT+KmO+9d3zUACJ83yt/33Vjztnmtt3vuT/gFV3/gZlqbZv2bv+A76CywifP8AeVP9infK7/utz/3tlNf/AHfv1Kjt975UT/YqShieQ6OsXmvt+f5/v0/Y2x2b+P71MdP3u2L+/T3+eVPm/wDHquQEru3lJ/vbKen8cSr8m379LsX7y/P5X9+k/jdVi+RW/vURAYnyfL/cqZPNRP3vz/7FQ7/4fmSXd/H9ynvtTe3/AI+/36RZI+37P5vzfKv3H/halhhb5JW/4ClN37GRmb5/7lMRJ9+7d/wCtQLexvNdlXfK33XpiOv95flb76fxVEjxTI8TPv8A/HKlRGRkVUVP9j+7QAJ8kr/Kv/AKe8Koj+U3z/33qv8Ac+VPvbvm2L9ynffRG83+P7+373+xQBMm352b5Nv/AI9WhYQz/aEZZVRP4d9Z77fn3fxf3Pv1YsEk81GZVhi/3qCZF2FFmukVm+RW+V6+5f2JLxv+ED8QWzN9y+2b/wC5Xw15ypK7QN8m7fvf+/X2l+wxMtz4c8Rq3zv56uz/AMG+r+yfH5//ALpI+npt275W+5Tvm8p9y/fqJPkTdT/l37t1QfjwxHZJX3N/u0f8tU/2qleHf/wFqidNk6Lt+7QBKieS77qfQnz71ZlSot+9Nrf+OUASpt2/71M+Xbsp6fwUfLNE+2gASHeny/w0fcTd/HQj7N7Nt/4BUv8AB/wKgCJ3Wb5ZV2f7FWP4E/uLTN/y7mX7lPR1mWgCJE2NTn+dNvy0Q/61/wC5/fqbZ/dagCFN33aHmaF3+ZabDuRnb+B6JkZ97NQSWHudjJt2vVh/7ysux/vVmWe1/wDW/fStCF96o26gCwn3fvf7qVK83kwIz/P/ALlNR4nfarVLbQr5v3l30AHzI/zbfnapfOXyv/HPu019qSy7f4KdDt2bqsgfbP5zeV8v9+n7/mlVdvytTPubGX/vujYqN937zb/vVAEs3z72VdlPS8VIv3v3/wD0Oon+Rk/9DSnb9nlN8v8AubasCZE850/e/wC3vpz/AHUXctHkqiOy/In+xUVsizPuVWR0+RnoAsQv9pVl3fOv9ypU+Rvmqls+xyuy1YTbc26bv9av3nSgB/nM/wDv06zmZ/l27Equ/wA/97fT/ubGVm/4HQBY2b2+b+GpUTY+3+//AHKrw/dTyvuU+aZfuxL/AL1WQPfakSfN/HTkRHXc27elNuXXam1dlORFSJ/97+OgB+zZ/sPQlt52zbt3rRv37F/j/ho37/lVfnoAZDCzu+1/uVY2LsT5vvfe2U1PvvsqV0/iWgDzp90Nq8rKzu/yVXd5ba1t4otqO/3961oPDLNF8396mO6/vWl2pFUAV3m2W/lLu+5UToqLbyq33vvVYmTfEixfPub/AMcpkNtvlladfk/hSgATa+xvldG+7WZbeb9olgl+5u3760IXabe3lKiL/cqrD5szPLKux0+T5GoAtP8AvvmWX7lCOzsm7ds2/fp9z5UMSbfvy1FD97bu2UFkMztZxfutybvnb5aLZGeDfKux0be1PuU+2K67vk/2KfNuSy8pfvrQBXhmXfKzLI/zff3VKkyu0u2L59v977tV7ZFmSFpdyIv8H96mXNsvlStF5sKS/OybqAJppvJiSXb/AN90x0/0fczbJf79P2K9rF5v8C/ceoZvKms9zfIm6oAiSGLyk2sz7P7/APHVuFN8SLt2J/cqFJmhsvur/wDE0J56fNuV0++r/wB+rAr20O9Zdqqnz0PMtzs3RbNrfcotnZHlZm2O/wDs1FD5qQfvfnfdQBYf5FeWJdn+/VeGGV38+dvk20XPmzLbwL8/95Eov7Bn/vfL8nyUFg8yw7Gb5Hqu+25iSVV+d2+bfVt0V3iln/5ZfwJVeZ1m+ZZV3K33KAB33/Z49rUXO222Myfeb5qrojJO867t7L8qPQ8MvkI0v8TUAEzqlx975Kh+0xXP3VZ/m/jp8Kec+59qRf7dRWzxOzqrL/v0AOmud968X8b09/8AWp/sVE7qjfMvz/36LlPOg/i3/wAVBQbFhbczLvf52qu77HTd88r0k25Ps+3/AH2f+4tLNMu/7yvuoAZMizMjRN937z0+28355VX7/wDfqH7Mzyp8rJ833KIXZH+bd96gBUSV1l/dfvV/8dpPmRomaX5/4kqZHZJbtf7zb6qW0zQ2TtP87/cWgB9ykU26JvnfdTk/jqLYr3Tzt8iOtMTc8Tvt+ff/AAUATI+95W+VE/uUWaL5Tsu77v36rvD9ptXVW2OjfNsoh+SwfzWbYlAAk29Pl/1rt8z18/8A7bFz/wAUR4atlbZ/pnmr/tV70k2+JJdvyf7lfNX7cepK/wDwg+nq3yP5srUH0WSR58XA+X7m5Z5Ub5fKTfVV5vndlX/vv7lOm+e4fcrbP4XqK8835NrLsT73+xR9o/aYg6b3T+NP4neh0byk/vt9z5dlPdGd/vb0/uUO7bk3S/xbF2UFjN/nb/vQ/wC2lLNtT5trXLp8+/fSb/k+b9z/ALlCIu2X5vnX+5UFETzSpsXd/wB8LQkP+zs3N83zfPTvOXc67vn/APQ6b9xUb5dm77lAA6Kiv5TfIrfco2L86/x7f++KE+R98u59/wDfqV3Xyn+b7tBZF+9Rn+75X9xKhR1+Tb9/d82+n7GR/u/J/co87YiNt37/AOCgBkzts2/7X36NnyJt+/u+WhNqRKu7+L79Gz968W35F/5a0APdEdn3fJKjfNvqJ/ni+X5JWbfspz/f+6yIn8D/AMVG9tm5vk30AN/2vvpVd0bf8333+7s/gq0/zwbf7jfNElNd2T+Jf9n/AHKAIdn7rdKzIn8T0/5XXczb4qY8O/7yq9Hy+buX59i/Kn92gCJ5mdU27vlb+OhHVET+N0/joR2f7y7H/wBimPDsfd/foIH7GR9yy/O38G2hIWR3X+L+5TE+eV91N85nfc27etZAO2b5X/uf3Ki3s77ty76f5y/J83+98tGxn37V3/3XoAE+/wDKvyUx93m7t1M2ecz/AHk/gah0ZHTd9+tSQmfyWTdu/v013+b+FHf+OnO7XKfd+eopnf593/ff92giRNv+dV2tv27/ALtfWn7JfhKLSvho/iHav2jVpXff/dVf4K+QHm8mzl3btn+wtfcv7OSL/wAKA8K+VuRWilfZ/t76D4TiGrL2cYHeun+joqt97+N6iSH/AEi3gX+9Tpk8ldzMvzfwJUSXK2f2u8l+5bwNL/45VnwuH+NHw/8AGDXv+Ek+KXijUPNV0+1Nbxb/AO4tck6LDL9779PkvHvtSvdQX/l4uZZdn/AqHeJH+Zt77fldFqD9vwceSjCMRnzI+5vn/wB+jZv+bdsT+5Q6bF3btibvm/v0z5UT/boO4f8AcXd99Nv8dPfzU8rdu2Ux9r7Pl/3ql+Xe+37m3+NqyNRr/wB7/llu/wCB0P8A3fmR6EfZ95W3/wAO+nI/y/3H/wBv+Ogsb990+78v3kpzozxbm+5/fdvnpqbX/hoT7yOy/P8AxUAP3t95W+6tOTci/LtdE+7TUfZv3fIlOR9if+g0AMmRvlb5f77J/s09/wB9E7bV8rd8u/77Uzf9zd87/wC9T32pv8pNjtQBEjrt/wBunJ87Iu3/AHtlRJ8ny7fuUOn9779agSunz/e/3UoRP4vl/wBym+TsZ93/AH2lGxdm7bs2f3P4qAHPCyfN8uykR9/8P3P46V0/h/2ti7KV/wBy+5V2f7f+3WQCfZpUXd8uz+/RCnyozfP838FG/wD0dF/gb71PRF2bd/3GoAY77Ef5f4qHfeu3+/8Ad2UfclTb89DoqM6q3+5WoD0+eV/4E/hd6Z/fZk+7RNMj7P7i/wByno7IqN/An3qCwd9i/d+d/wCCjf8Axbfk/wBije0zOu3ZQnz/APTHZQAJ/vfPR9x0X+P+GmJ8jOrfcqZNu1P/AImsgK6bU3srU75U+9/45TYf3KP92nZ/3f8AvmtQH7GT/wCwp+/5E3L97+P+/TNjfwrQ77/++qyAfs8lUb7j0ifPsVm/3dlOh3I3+q3u39+kdNkSL/tUFDkdYdm1fk/i+ahPndF3Mm6mvt+f/wCJo85kdP8AbrUB7oyJtWLZ/epET907bvu/wUPu2OrfIn9+l++ifL/wOgsZ/f2r/vfNTHffv3fcp+xt/wDff/Yo/wCWW3aux3oAZs/j+/8A3qPl+8vyfN/HRv8An3Lu/wBqjZ8m7d/DWQAiec/9xP4XodPm+98m779Pd9kXy0z5U+X7j/3KADf8z7vnT/b/AIaf9zZtX96v8dKifJtb5G/iqPZsVt1AD0+9ti+d/wCKpX37Pm2o71X2LtfdUiR71etQFdG+dflpN7fIq/3qRH++v8e2lRP4tzPtrIA379m7/vimP95NzNsp+/8A2f8AgdI+7bu+XY38Falhvbzfmb/edKE+T+L5/wCGhPkX+/TPvsirWQEu/wC/tb5E+9v/AIqa7713J8ifxIlOhdoX+X7/ANyjZ83zN8i/fegBv/PJW+T/AG6Z8vzqq/eo3t/rf/H9v3afs2LuXbQQH32Td9//AGKfs/u/c/26T91t+Xdvb+/Qm/73lfJ/f/uUAHyv/vtRsaZt1H32dvNb/gFG/wDiX5E/uJQAfcl3L8j035kb5qd9+L978n93+5R5Lbn2sru9ADX3f89fnp33/u0b/ubdv3v7tN3/AH9vyUAOf9y26Jdj/wAVDozunzfJT383bt/8femIjTfdX51+8lAAm1PmVm2fxf7VN+//AAtUs3yJtbbv+/sRqP8AaX5Eb+CgBnzQ7P8A0Cj7/wB5fnSiZPvtt+596mo7fw7noAl+ZN+7/gPzb3pnzTO/+9/31R8yOn95KN7PLt+5voAf8vzvK3zp/wCP1F9zZ82xP4acn95l+638f8VD7blt3ypQQHnb3T5VR/4v9uh4Wf5YvnT+5R/G/wB3+43y0b/Jbau3Z/coAH+T5d29P7lD/J9/50/2KH3fxNv/ANim71RUXb8/+xQA7ZsRPNZdn3/u0sO6Z32t8lM3/f3bnR/79CJ9xV3f7j0AOR/3r/wbv7lCfddv4V/v/wAdN2Mm9vubG/jpz/vm3fc2fwJ9ytSRvktDP8rq+/8AgoT7rxbfkZfm3rUKfJL/AKre7VMm6ZX/AIP9v+7WQDnuZX+Vfufcb+/Q+1Nyqreb/D/s0fKjr/y2l/hf+9Tdksz/ADbdm6gARNibt1GxX+Zt2/8A2Kd9/wCZfvxfPTUdXbdub/feggHdk3ru/wC+6c/7lInb+79/+CmzOuyX7zv/AH6ZvXz93/fSUAPdGdPl3f8AA/4qZD5szfMzIi/7NPd1Rtqt91vv7aY7s6fLu+ZqAHv87/L8j07f833d/wDuVE+1E/uU/wC5/sJQWDzM+/8AgT+LfTN6/Ju/8co/vNu3/wC3QifJ93/gFAD0dkf5fufxQ0ec33fvp/c203e0ybtv+7UiO3ztvZPl/goAr7Pm/h3q3y1Y3yuv3lqLf91fl2f7FSbPkT7rp/t0ARum9/8A2eh9qM7N/wABoTc8qbfk2fwUbGf738VADX/3vnrP1i2W5s22Lv2L81XXT+63z/3KZMn7p4l3f7WytTgxUYzgcBZ+al197Y9b6bfk/ufxViXMOzUH+X7ztWzbP5zbd2+g+Kw3uVOUvo/8P+1UyPsdNv8AA1QpudPm/wC+/wC7UyPK67dvz1kfUQLCIrr/ABb/AOGlRGd2+Xfs/go/5Z/vf+A0vzJv+b+HZvqDpHwuz71VWd6N+xkVl3yp/wCOUP8AOiKv8bUI6vK7N99f/HassEf+Ld8iN/HViHa7P/Bv/jemJ9/arNs/74puz++u9N1QBd2bIvlb/e/3Kih2+btXdsT/AGahd127vuJ/DsWpt8aOjNLs+X7j1ZQ99u52Vt/97+5SI/7pF3b33/c/vUO+z7y/O3zq9CJ9/dLF86/3f4aALH71N6xbfmX+P+Gm7N8TxKypsb770x9zr8rK6U9N3m/39v3a1LHQoqJ91k/2Ksp9zzfuP/ceoYfL3orSsm9fmTbTLnc7+U25ET7rpQA/yYvvbt7v/A60/wCVE81olfcuxdlQoku9G83zkX72xqm3qn8LJQA5HZ/3St8m35nos/kR1Xd8zbFpu9t+/b8//odGxkdPmV03b6ALSOyROu9t+77lNR96ptVUR/4H/hqF32fum+47fwNU3y/3vk/v0AM3+SyN5q7Ebfvf+KrdnuSfdF87v87b2qv99fKZVdG/2fuVoaVtfytu50b5N+2gmQ9IfOZ1Zm2M334a+yv2D3iSw8UKv33lTclfGVm7IzwKyo+/Z8lfXX7BkzJrfiiDbs27Xb/f2VZ8rn/+4zPrtN+191MR9kSbvnTdUrou19v3P4aih3Or7W+793fUH4wSvtf+L7rfK9RO++6p9tueXypV+f760yZPJuqAHakivbp97fu/gan72T5v40psyf8AoVSv/B/HQAx5tkqK38VNR9krrRCjO7s3zpR9+Xd8tAEs3zxf3P7tH71NjN9xv46bMmyL/b3UnzPE67vkagkf+9Rtzf6qpd/y7qrwp9mi27f92pntm2/N9/dQA776fLS718rdu+SmIjJ+6X+H+CnbPv0ADvsWJlb5KHfzvlo2fuvu/wC8lHkr+6ZWZHT+Cgoa/wDs1asPniqqj/vfu1asN3m7f4KALafO25af+9huvmX5G/jquj/fiZdj7/v1ah3Ij7mV/wC7QSP/AHTu7fxrQjyo3+xuoh2vv/2qe7tuf5aALG9U2Lu3o/z0x0ZEfb9+iFN+9Wb5P4dlMR98TxNu81G+5QBNC6Onzbd/8NOmTf8ALtb/AH6bCjbfm+/Tt+xN3zVZBYTbNFtZm+799KajrCiNLu3/APoFQvMsK/LF8/3/AL1W0/fb9y/JQAfNMm1v++6ERt237m2mJ+5ZPm+RqmRNjfxUAPm/2vuf36Ym3/gCU7fsb7uzf/fqJ03/AC79lABNC0PzKuxH/wBqrEMP3Gdt/wA3zUzZviRVl/4BT03Q27ruXen3fkoAifc906/fiSpUdnd1eJvnpkLtN8u3/een75UZPl85P4tlWA9Puorf3qc6b/l3fc/jSmuipsX+Nalhf5kRtqfNQQM/i2t89TI6pv3N8lHk75d235P9hqhf+9UAcPbWzf8AxXzVVvHaaeZVX90kuxatzTbNm7+Kqm9prp4v9SkTLQBYdN8SKvyOlMuP4FT/AHmen/b4PnRV+dP4/wC9UKbpn3NQA3/U79rLvp0L+Su5/nf/AJa7KieH+Hb8/wB9t7VFeTRWdvK27/dT+/QWOtniubjzYvnT7i0O/wDpH3f++Kr23+jaRbrbRbKtw7dzxR/f++2+oAHdYf3SbvNb599RQ/PK/wB53qWbb5vns299vy76id2hX5V2fx73qwGfaW8rzUXYit9x6e7+dcbvvu39yoneS5RImb73z0lzMqNF8n8X30oAmuX3unmt/wAAqGbZCkrf980ecsMu5vv7/lSoptzxLu/vfcqACbzJrdFb5N6/cplhD5MW3zd/+xViabfEm5v/AB2hNttFKzK3/A6sCLY252b5/wDcpnzTfumX5P4dlFzt+SVW2O60TIybJVl2f7FBZFC/kyvu/wBa/wDtfdqvbTT3N/cLub/aT+5Vt7Z5rzd8yROvzPTNm+6/dfx/PQAyFP3v7350puxUeVlb53/v1LsZ/l2/eqvDDK8vlsv3F+WgCJ3l82Jdv36Jpludit9xG+V6l373+VfufJvSopvKR03Lsi/hqAGPthtbjb8/91HqlDD+4dtux9330q7c3Oy38qJfnb+N6Z9y3SLd9772yrAru6/Z3lZtj/33ovE326fM2+hNNV1/eszpu+WluUl8/wDdbdi/dSgoYkKpE8DfP5vz7P46Em+ZF8pfk/uVLebUuEZl+/8Adqum75l83e7t8z0APh+SV1/euifPveoU3TO/m/7++rE2xIHiVl37fm2VXttvlLu/4E9ADYZlRpWVd8W379EMLOu1vnp29k/3G+Rd9PuU2ROsW1HoApJMszSrt37fkWpURba3dd2+4Rf++KZCnkz/ACtveX+/UyQqiu235/79QBU+VH2/Ns272/3qsXP76z+Xa6N/HT02zWr+avyfcWq7/JEi/wAdWBK+77P5HzbK+Qv20rz7T8S/D9iv37fTnf5P+AV9cJc+TsXb/FXxV+1dctc/HHVYtu/7LZxRL/sUH1fD8f8AaYyPFHeJNi+auz7/AM9RP8+xmXe7/e2U55lSWVdq+bt+4lNR/wDSolaVU/gXYtB+wRGed/eXZs+9R838K/O7fLvpm9vnVf4P46Pm3JtZX/36Cx+/5n+X5P79RJteKXd8n+/TptySoy/xfeoeZUuk+bYjL/BQUG9oYnXbsRv4/wC/TXmZ22ywLs/v07zvkdfl2L/cSjzvm3M3yJ8+z+NqgCJEbfu3bIv4kemIio7r839+prmZvnVdux//AB6iG53xJ8u/Y1BYJMzxP5v3KZvZNi7fkf5NiUXO5/mZm+ejeu9Nv30+7QAJCzu6y/P83y7KHmZETy1/77o87e+//b+4/wDeod2dUVPk/wCA0AV0h+Z9rM7u3zb/ALlSeS3zt9//ANlpNivF8i7Nrfc/v0x33y/MzJ/t/wB6gAfb56Kvz7Foe5Z3RvKVP7qfx0O+yL+FNvyfJTH3fIqqzuy0AEz/ACJ/q6a6L/tfd/jo3rtdm3On9z+OpXRoZX3NsRv7lAFT78+3b8lLv3s6t8j/AN+nbF+dpPkdfnZ0/hpuxtiLuX738f32oIE/5a/d+599Eomf/wCx/wB2n7PJZmVm3/7FMSaLzdyq3+1soAa+zem1dn956Z5Lf6pvkRqe/wDqn+ZnehNv3l2v/d30EkLuqfdVkRP/AB+nujb9v8f9ymIimX5v+BfNTXmV/wCJvkb+OsiAf7v8Wxv7lMmf5ae7t93d+6T+D+7TN7PLt2N/s76CJyKWqv8A6A+1mfd/tV9y/s//AOmfATwZJE7IiRMjIn97fXwpfzNcq/yq9fcf7MlzE/7PfhdfuIksv3/72961Pz3P5c/Kei3m3ytv3KxfiLcrpXw08UX0suzytOlT5/8Aa+WtqZ9kv73532/KiV5V+03qv9mfBS4jb5H1S6itUX/Z3/PQfK4SPPVhH+8fIWmp/oKf30X76fwVLvZPm+//ALb09EaGL7+zfTP46D9zofww+V/vf99pQjxJv+Vt9M3/AC7f/QKf8yMm1vufx0GgJ9//AG/9ujZ52/5v++6G/joZ9jbt3zpQakvzPF823/cpuxnXcu19tHy7NyfJ81O/1Lbd3yP96gsE3Jv2/wCtpqQtu+9s/vPR9z+KpYX+T72x0/jrIBieU+9djb/9uh5t7P8Ax/wUPuT+L+L+7Rs3qjrtR/4qAG/c+9/F92pU+dE+Zdn+xQ772dV+d/4qZs/iVfkrUBru275ac6K+xt3zulN/hf8Agej76fN/BWQAn3fli3vTt+9kaVfkof8Ag/gT/YpdjJ8v3/8AYetQE8ltvmr9z+Gjzm+Tc37r/Yo2b9jbN6N97ZQ8zf3v/HayAe+5Hdf4NtCfJLt+46Uzfsf+HZ/codP4VVk/4FQA13VNjbtjt/cp+xdm5PndG30xE/74/wBupd/zJ91/71agNSGVH+6v/A6R/k2f3P4aa7/7GynfNsRW/i+egATbs+bc6bqJnZ2Rm/74p6J8vyy7N38D/foTdvfazJvoLF2fLtiVpqckLO7xbtn+/UPzIuzf86fdSnojO7/3N3zVkBEiL8/zN97+5Tv4Ub+ChPvzMq/xfx0fxPu+9WoE3y/f+bZ/foT98jrtpn39/wAux0+6n9+jyW2/N9z+KgB7oyS+VL/32jUz5dyN8yJT4dr/ALpfn/u0J8/y/wB7+/WRQP8Afb5vvUzZv/32/wDHqe6Nt20xNvy7tuytQLE21/3TN9ymPuSJFby/k+5Qjts/hdKE2/O397+OsgGo67/vfe/gpn8W1fn/AN/+Cnpu2fxP/sItCPvVF2q6bq1LB33s/wDGm1fn3UTTfK/3vm/2aZs+d/l+5/cp7v8AMnzf7qUAMf5F+b+99x6fv/iZF+Zfmd6dNu3PuX5/79RfN8/+zWQBvbZ8rVKm3Z83/AqRE+V1bd/uVHs37tzVqA/ezt/F83yU6H+Km/N5vzbf9mnO+9/u/wC9WQETuzq21tkVSu+90VvuJTUffsXbvoR/n+b7if3KAD+F5f8AvlP7lG/50+b+H/vmiba/3fnf+/Q6N+6b7ny1qAJN8nzL8/8AsUz5vusy7P8AYp6fInzfw0futifwUAMRN8qL83+//tU/5pk27l/36E3I6L9/c38FMd/3r/NsrIB+/wCX5fuN/BR83/LJv96mR7fk2/c/26Pv/wAXzu1AD/mTZubf/uUJNs+ZV2O/9ynb13/vWXZ/fSkfany/wPQBJ9/f5rL839+q/wDCkvy76lfZ97zV+X+CmojOqMq7KAHf3FVmohfZv2qz/wB591Nf7ny7tjfx050Z5d235KAB02bGX+P+/QkKvKn3nRv4KET5fNVfnT+B6bvl+9/d+TfuoAPmRNq7tm6nTJKnm/3Go+bdtl2u9Ph3PL/nY9AEWyJ1dvm3/wC7Tk/c72Zvkb+BKPmdUZm2fNQm7ftVf/HaADf821lZE/hoR2h2bdv/AH1UTu3z/KqVLsVFTau93WgBfvq7P996RNqNtlX/AHdlN2N5u3+Pd83y0fNvdd3+3voAd/y0f71PfynVP43T7z0zfsRvl/i++lLs/f7Wbe6rvV3oID5X37V/3qdC7eaisqp/t0bGR382XYn+x9ymOjeV/c/u7/4KAB4djPtZUT+FKN8qfvV/5Zfx099u/wD2P92ov9rd/u0AD/PK/wA3ybacifIksv8A3xTYfu/Ivz7v++qEh+V2Zfn3fx/wUEiu/wDE33N3y7KSFF2Ozfc3VL9zYu75/wCJ/wCDZTH+ddyu2zdQA1HXzU/ubads3xJ8vnJ/vVFv/eo3+z82ypndUT5v+A0AMRPu/wAHzfMlOmRvvfvXRmoRNjJP/wADp6Pv/vPQBEm7c+35KWZ2f+L+Go5k8mV1Zal3s/yxbUb/ANDoIGwuyN91Uo/i3fxvTPub93/fFG9f7u/d/HQA/wC5v83+L+5UP8Lq26ptioqKzNs/v06GFtnzbUSgsbvZ/KX/ANDpmxXRGX7m6jf53zP/AMCp6bdv++33KAD78r7aLlNn+wlS7P3u12+f/YqLZF6N96gBnzJs/jo2Kn3v4/nah938O3dUn3/4t/y/cSgBHdXb7zIn+3QiLv8Au7Edvv0J87f7H/oNLv3y7Vb/AHaAEf5Pur/H8u+h/wBy6bVX5/79Pd/+WW35/wDY+5TN7PsZtu/d/HQAx0/2tn/AqiSHeu3b/FUr7djsy1E+6aVPmWHctBy1fhOL16HZfvtVU/36ms5mdfl+d0X5nSpfFKMk26Ta+5l+dFqrYbtrqv8ACv8AfrU+Dl7mJ5Tbhddn3v4vm2Va85t3yts3/wBz+Cqtt8m/5fn/AL9WnREdN3yJ/sfxVkfT0vgH/wC1t2f7n8VSbPuMq/8AfdR/uNvzL99qek3yfK3z1B2RJU3I/wB77/8Acp/8G7cs3+3tqHe33d3/AH2tP+Z9m3/vh/46Cx6bd277j/71S/fb/wCIqLYm373yNTvlSV9rf8A21YEzoqSou7Z8u/5P4aH+/wDc37vvJRC/91/n/hfdTvm37V+/t/goKGu/7p9qsifwu61Lvb5Ni/O1M2N95m3v/Cj/ADvTf3r72Vd7y/JQBL+6835YmR0/uUQzSp8zfc/26f8AMio0qsm9dmymbP8AVLt+R/nrUsfDNKjOyqu//wBAWrGzzpfm+Tav96q6TSw7127Eo3/7WyX/AG6AJfOXYjbf4Pnen/O6o0C703fx/wAH+5UKPK/+2/8AcqZ0l8p9zfJu+ZP4NtAEu9U+987/APjlMdFfyvNX7v8Ac/ho85dnzr8/+7Qm2Z12qu/dslh3fItAEz+V5rt5a/e/gWmJ8+9WX5P7lK+52dfl+982z5KR/u/dV3f5KAB0VIE2rLN/Bs37N1aOmzfcRW+f+GsvyV8pPup/z131saanzOyKuxVoJkNhdYd+1v3u7+Ovq39g+82eN/EEUu397Z/c/wDZ6+TLPa7P95HVv++q+qP2ErnZ8RvEC+Rv/wBBVG+X/f8Anqz5XPv9xkfavzfOrffqL/U/8Cpjzb/+BU/7kSbvv1B+MD0/fOjL/BTrxHdkbbseon/1T/Lsp+xtsW3c6f33oAc/76J6fsV4kX5t/wDsUx9rxfLTUdoX+b+OgByI0Lff2f79DoyP97+L79TTJ8yfK3yVFMi+V83yUASP88T/ADfPTXT5Epibk/3KfsZ/u/foAE+f73977lWH/ustV33bE/uVKm3buVt6UEkT/Jv/AL/8NWIXVG27Pnpj/O3y0/5d6L/HQA/ero9Oh+fevy01Ifmf+5T4fnXd/HQAx4d7bv4/96nWEPz/APslRIjJLRbfJK7UFF3Z52//AHqfbfJ91qfD88SMtDpsldlWgklRNtSptmRN3yVEjs6pUvk7Pu/foAaj+TLKu7YjfJUqJs2N/cqKb5GRl/iWje2xG/ufxpQQS+d+927al3/JUW9tiU/YyRea33N1BY7erxbasWyb227fk/2KittrptZfn++tS22x0+X5H3VZA+H/AEmJtsuz5vuUyH987rL99KEfZLT9ivcPt/4FQAWyb96/fT+Ch0/hVvkp7w7F2rTkdpk+b7/8T0ACbk+bd8n+7T5ple3d23b/AO5uqu/91amh2pL5Uu7Y1ACPuSJNv3Kfv3xfdZ9tG/5H/wBj7tPhSVNjUEAlyuxP79Dp5yp8ux0b79M2fPtWrCbXTa33KsAd1m2/MqP/AOhU993lfN8iLUX2aJ5fN/ufxpTkeJ96s3+7QBwX/LV2b7i06HakTtt+d2pszo/3vuNVeaa23eR5v73b8tQWSvbRPbou3+Koppt8+3+Db9ynbGht4v7j0JbRfI38f9+gCJLZd3+3/E+6jZFNcPFP/qqLbbC7s33F/v1K8y+U7Knybf7tAFVJvt/y20TJbr/f+T5KHm8ne38G7Z8n9yktvkt03fx/wJS3KLNE8C/J/sPUADuqb9vz1K6b1RdypVLR08m3uPtP3/4np2xntfN/joAakO9Hl+5tbZ96i5hWZU+ZURFqxC6+QjNtRNvzJ/drPvElm1GGWX/j38rZ92gslhRUfz5W/wB3fRNteLd5v/A6e8O9t0v3E+6lMeHzolX5kT79ADHTYsXmr89P3+dsVWb56i+aa/f5f9HT7v8AsVK7xQ7FXc77aAInh875mZf3TfLsovNz2qLF/e++9Q/aV2eVKrb2bf8A7lDor3Sfvfk/uUAP3q8Tru2RK336rw3PnXT7tqIv3dlSptdH3q2/d9x6ifb56N5WxH+9VgFy7Jauyt8/8NMtpmtoItzb5WX5nepptrsi/wB+ob94rZUX+D+GgB6Itnbuv/A2emonnIm5fu0iIv2f5pVpsM38O3Zt/jqAGTJsZ/mXZ/6HUUMPzOzt89Dw75XZm3orfLQ+1Fdt3+7QA7/XWqStuhdP4N1V4dzyv5svzu1CPv8Al/8AHKbC7faJd0S71+7VgFzudty7XfdRM/zbttO85UlRW++603Yvn7v4dv3HoKK73Ku/y7vu7FpyJsibdt81qfMnkrt3fJu/ufPTIX3722/d/v0ANhdnlZfm2f8AjlS/KkErbd6JTLb99vqJ387ft/1Sf+PUACf63zfubFod2+yp5sqp/eejYqfM33Ki3/Knmrv/ANigA1J2htU2/O6N9yi53QrFt+T+8jtT5plf7ysj/wANQ7/Od9v32+9voAuw2yzS28X8e779fn1+0Jqrax8YfFdyrN5UF0qfJ/G1foHprrDfozfJEi79/wDwCvzc8c3kWq+PPFFyzKn+nS/f/wC+aD73hiHPUlL+U5e8TZvlSVkf7/z1E7r93d5P8dS3O50fb8+9fl+Wqrw75fl3Ij0H6dEH22a/dbZ/C/8At0I6psaKL+L5k3fJvom2pF937/3vm+9Tn+SLav77fQWD7od7Mv8AwBKN7fdVfk/ipU8jb827/cpjv/c+fZ/fqCgR9m/cyu/+xRsWb5m/g/8AHKPJVN+2L51oeb5dsrKibvl2LVgCbkX/AGP4qY7tsf7uz/YpyJ9/b9zbS7FSVG2/dX5koAb8zvtbc/8AuUmxdzpt2On3qY+50Tb8j/71P3v5T7l+f/x+oLGJ8jP8zf7T0ed+9TylV0Vqan+t3fxt/BTnf5Puru/ubtlWA3er72X+99xKHf5/79M3q/ysqw7vu7Fp6Ou35NtQAxP9J37V2bm/jqVPN8p2bb8v3aifzRv3srov9yhNrrt3N977lAEWxnXzVWJ0+987VL/yy+Xa6f8AoFM85P7y/wC18tN+VG+7/wAD/goIGOjfdZtkVD7fN3fwfwPtp7/I7/3HX+99yodm+JE/uf3/AOCgBs23+6yJ/vUJ8i7m3fP92nb1hbb99/79M3sjpt+//cesiRd/k/d2pv8A79QojTfL/Arf+P0bP36K23/gdHy7X2rv2tWpA2b/AFrrt+f+KhPn3t996HffKm1t6I33KREX+L7/APcoAb/B/c3Lv30x3VPmWVt/3PnWn/L5SL/AlRTOzxfMv8Xy0HNVl7pmTJ9/dt/2a+3f2XXSH9nvw0zbd/n3H/o2viG5m2JcN/31X25+yuizfs96Lv8A+fqdl/77oPz3O/hieqzPvn+7sTb8r/368C/bJv8AyfD3g/Sll+eWeW62J/s/LXv7/vn2/wADfdr5Q/a31L+1fiRo+nLt/wCJdY/vU/2meg4Mmp8+JieOfL5W3+5/HRs3pt2/e+emQv8Af+Zdn3qe/wDs/O70H7BD4Ribv4f3NP2Ls3RM2/8A26Z825/4/wCDfT3T5/l3UFB8zruVafCn/PX5P7tGyXZ95t/9yhH2N95Udf43rI1Jpv7zN8n+3UfzbX+Zdn+3QnzxbpV2IzffqREWbZu+SV/40oLIfl2/Nuf/AG6d8qfKv36aib22/fRP4N9O+5vXb/wOgB+ze6Lu/wBjZS7Pvr8vz1GkKv8A3UX+5T3ff91vk/26AD90iPub/Y2Ux0bcm350/hRKsfaWTe3kK7t96q/3Jfl3In9xP46AHvud0+6/zffSmeT8/wDwKj5f4fk+b5qX7/8Ae+z0AJ9/91tbZT97eb+6Zd+2ovOZPu7v++qsfMnytEv+zsrUCFPk/wBjfR8v93Y9Pf596/7XzUzZ+9fbu20AHy7P9imv991+aj5U37l/3al374trbt/9ysgBH/vffb7tMRG+d/l3/wANCOtCI292/j/3q1LB32bN26nuiwf3k+Wje/8ACy/N/BQ/+q3S/P8A3UoAZ52xE2qr/N9+j5Ubd/HRv2bH+5tp/wDqWXzV+SgBmxXR/wC//DT9/wAyLu+ZqZv+f5Wapkf76/3f49tAFdH2M+37lS7/ADvvbneooXbe/wDH81So/nO+377/AHv9qgB7o3yKrKiL/cpvk7/7qf7G/wC7SOmyf+GhE2fK1AAn8att+T+B6e8yv838e35ko+X5FVm2fxO/8NO2K7fL8iJQUG9rn5lXf/epPJ3/AOqX733Xeo32/wALf71D/J/F8lAEuxt+35fnb7iNQ6Nu2t93d86VF8uz5f4P46HTYu7d95vmSsgJUhbZuRab/wAtdv8Ay130z7j7ot3+1T/ld93zOi/eegAR2+dVb/gf8FM+b+JV30b/AJn8r7n+3Uu9djs6/eX5n3UFjU+++3+L7qUb/Jfcy/I9D7/Kpn33+X7n9ygB7psRGi+f/YoTdtf/AGqY+3yk2s3+1Rv+4yr/AMDrUB6P8+5f4PuvQm52f++39+j97t2q2xG/2aNnnLuZfkrIA3q6bdv/AACmJ97/AGP7iU77j/w70/jpu/eu7+P+J6AD5X+9u2fxU9/kVGVl+f5PvUTbd+35v9/bTH2pLuX50X+N6AHo+zfR99Pmb5N1CIqK8W752/uUf3/4FRv4KAB5lf5vuO33qNjfN/489M+/Vjeu3918/wDeoAZ8u91X5938b01P935V/goR1+fcy/N/Gi0Pu+98uygB29X3fd2f98UIi/d3Kifw/wC3Tfub/vJ/d30bG3I23+HZsegAf721vv0P8i/O33G+WjfsZNq/8DoT7qL/AHF+X5qAFf7u3/xxKR3XZ95kf+GhH2b12s/+xRvXb97/AMdoAlR2/hZt38VRJD8m3+D+5UqJ/d2035Yfm/gb+BKAEf7u77jvTdjuyf3Kc/8AeX7m379GxkX7qv8A7affoAa/3XVVbbTt/wDs73/26if5F/ers/2Ken7n/W/x/wDjtADtip9/5Eb7vy03f/3xUuzf97+L+PdUToyInzq6bvloAcj7/v7tqU/+/LuVNr7Nn96ov4k/u7v4KdM6vv8A79AB/F5G1dm75kSn722fMu//AH6iR9j7pWZ/9ymPtTzWRt7vQQPSGJ7f5W+78+ynffT5fuP/ALVCfJ5W35P4Gpr/ACRPsb5P79ADvl8r5tv+zRvbeirtdP4UpsO5HRv4P4ak85X3q0W9P7lADX+/u3fP/sUb28pNrN/v037/AP318v8AsVK8Muzdu3p/cf8AioJB927btV/9imP8ny/7dN8ld3y/JvodN7pu3b6AGTfJO7bvuU9H3sit8/8AtvTUm+5t2vt/vrTnffsVf3P+wi/foAE3fOu373+1Q7ts27t/95P9mh0bc+5V+79/+5Tofkl+8zv/AAvQBE7tvfb/AHfvpRv/AHrsq712/fp+xX37m2P/AHKNmyJ/m/4B/doAPuO/m7X3Uzfv+6vyU/zvOdfu73++lD7pl2qq/e+XZQAzzl3p5u7Yrfcp7/xt/t/L/sUOnk/e/wDQaY/8G1vuf3KAHun31bbsT+P/AG6ZNthVPm30fci81vn3t8qUbPOdP4E3f3aABP8AWuu5t/8Afp+xv4dr/wC2nz06HcivEzMm1v4P4qN8Sb9rNsX+/wDxUANfckqbvvr/ALVM+aF/4d/8Xy0PuRt235Gp6Os2/wCXZ/uUACPs3/Nv3UI673Vfkh/ifbTEf9/u+b/gdSujebt2rs/22oAi3/JtVm3vT9mxH+X5KN6+Xt2/x/3aERtm/wCbZ/t0AMT733tiVE/3E/gTd996c+7dt37P7z019qfwsm3/AGvvUGEjA8U7ns2ZV3/79ZGmuuxFVd7/AMSbq6PxDbf8SyVVX5vv/I1crZuv2hG8zf8A8BrU+FxcOTFcx0tsnypsZt7N8qVYh2u7/wC21UbZ/m2qq/P/ALVXoXfdt+VNjVke9S+Ad9y4fzVb/Z/ubKmRNjfd2UxHZ0+8vzfIqU9Pkf8AdffoO2I7+/8A7H9+n7Pkfe3z0/eySp5vzrQnyPuVFdP7j1BYfMkSMu3Z/u0f3NyrvamQ7URFb/0GrH33/wDQXoLHbNn8K/322UqfIvzMyI39yhE+58zJt+9/tUI+z+L5/wCGrKHJumf9wzPL/t0I7eb95t/32d6a+6aD5V/74pyIzr83z7Pu/wC1QA9Jpdjtu+TfT3dkXcq7HZvv1Cj7IPufuVb+9R8qP83/AHxWoE0z7P4l+Rtn+9Tvv7WZvkf+5TURZvmf/gKU75N/7pdj/wAT0FjU8376tvf+HZVhJmmi/wB9t/8Au0zZFDv+7v3fNRvaFfl2um7+OgCV/wDW/N8n+x/cpfJWGJ2il2b/AL1Ezs+/b9xvnbfTtnypti30EA6I/wAy/J/vrTPuIn99GodGSX/WsifxJT9/39zNsRvlSgsN7ozszL9/7iVq6a/nK6/K7v8Ad31lIivL8svzytvbfWnbfdlVv40oJkV4Xa2lTb++2N8qfx19P/sSXip8Wr2Jvk+1aZsX/gO+vmC2RXVN0vyff2bfnr6I/YwmaH40xNK37p7F0VE/g3UHzedR/wBjmfeXy/J92h9u5FotkXYjfwfw76ZMi+a7f3qD8TkTfcX5vuUJMvlIn92mQ/Ou2rHzJs+bfF/coERTfPb/AO3Rbbf4dz/7dOdG8p9tNtvk/vUAHnbN6/wVK/7502/cSov7+5fv0778v/oNAAjq+75vnp6bUaonhZNu6nOjJ/D8m6gB9zu/vUQ7fK+T76Ub9+9aE/d7P/ZKALD/ACRI1Mh+dk201Pvbd1OTcjUAHzb9275Ksv8A6p9v36rJu3+V/BVj/coJBNnm/vfv0W3+vdm276em75PmqJE2XG7d/wDZUAWkTyU+X/gKVYh/v7qH3J97aj1X3xJ8q0AW4X3oi/farH32df7jVURF/g+Sn/N5W5vv0AG/97tb79S7P/QqiR98CM3+tZqN+zYrLQBb/wBvcuxW+aj+/wDN87VXfc8X3vkZv4KsfN5SOv3KsgZs8nytzVb2fvfmpm/7n8D7aHf5E2t95vuUAWEfeu5l+7/foeZPNTcvyf36ZDueV98uxmprp99fl+WgB/nL5u1k2f3nqXf+9/8AQarv86uzK1S7/lTb8+ygB/8AH93Z/t0yab5U2/fRqmfc6J/vUzYu/wD3qAJU+6nzNT/Ob+Lb/v1CkP8Au7N38dCXOz5VX71AE3nL5u6nb2hZPl37qihTZv2/x/36sfvdm3/x+gA/4FUSff8Al+T/AG6lTzUidfld6if7vzNQQcC/zv5Tfx/PQkK/bHlWJdir99/v0XKbJ9yt86JUVgn2bzWnbe7tv2UFj0/fM8u7738G6jZs3/Muxfu0Tfd+7871C7xWypu++9AD9nnJvVt++mPNKlvsi+d0p6Ivm7t2xKihf5pf96gAvLyCwt3ll3Ii/dRP42qvDctqVul46sjqtSzQ/abhFl+4/wB35aJnWFUVn3pu2fJUAWEfZA6t86Mu9t9VLZ5Zp927919yrdtcxbfu/wCx89Z8Lqj/AHvk3UFkvzP5qsuxFpr/AL5Itytvpybkll+7s/hpf36RbVoAheGV3dmb5Ep737bP4Zv9yok837PKzbtlVkfY6Kq/OlWBbuUld0+ZdlRb/nfd/BTLl9/3m+Td/eqZPKm3rs+RP46gCGZ9kCbv4m+/tpj+V/ebf/C9TXm13Tai7E/2arv99/8Ad/goAZsZ2SVW/dP96n3Mypau0TfOrf3ac6eSturf98JUWpP+6RU+Tf8A3KAIvJ85UZvnp29Xil3L91vlp9tD5Nu7N99lqJNyRP8Axu1AEL3P735l3/7lTQ7nutqrTNjw7Pl+ehPNdH2rQAz7S3mzRfK6J/cqrC++D7rfe/jqxva2gdl272aoX3ps3LsR1oAe6S20Tv8AL89V4U+Tc336c8zfJEzbKm3r5T/7NWUV4Ydl08v/AC1an/M8+1vnenQ7kglb+P8A3ais0a2if5vOl/vvQSMv9/mxRRN91/m/2qf8s0UqrVeb5GRpfnf+/Rs/df7bt9yoKHo+xNq/fqFN0NqkTN/F81P8ld/8W/8AiqJ3XyFbdvdW27KACba//slM3q+75tm2ib55Ylb7/wB9UpiOqb/43f59lWA9HZ02su90b5asb22fKv71/vbKih+SXd/AnztQk2+WWdU+/wDdqAGXjrbLcTyv8lvBK7f98V+ZtzfreXGoT/M7z3Ur/wC2/wA9fov4zv8A7B4G8Szt/wBA5v8AgFfm682/TreJvuKqyq6fwVZ+jcLx+Mi/1P8Aqm3p/F/sUzyfv/xy/wCw1G9Zn3fMm7+59ylTbvf5m+X+P+/QfopGm19zMu99y7UqZ4f7u1E/9AqGbaifNOuz+5tqJHVGRdv3/wCPdQWWPmdflVX/ANuot+xnVvk2/wAdQ+Tv37l+fds+SpoUlhR/77/+gUFBMnnbPl37aYn937j/ANyiab90jKvyfco3/N5rbvN27Nm6gB77nX7q+alM372RV3fJ/G9P3qn3Pnpn323M37r+KoLGOjPK/wC9/dfw7Kf5LeU+3bvVv++6Pl+dtvyUx32bN33P4aAD5nVN38H8FDo0z7WZU3t8r0O/z/N/D9yjf8m5v/H6sBrv8/3t6fxb6ESJ/lVW83dv/wCAUI/zfNEqOzfK9OTd97dvRagCJEZ18rav+5THfeyf31/jSpvl2fLEz7mqF9vyN5/73+5QQCfJs+X7n3flpsL7Nny7E/uU7zl2/Ozb2/uU1NzvuWXf839ygcgud3zy/u9m75kdaZ83m+b8qbm/jo87ez/Ou/dQ807/AC/K9AhkybNkrLvRm/vUmzeqf39333al2Lv+bd935t9NdNmz7v8AtPWRJC6Kju38C/3Kan76Ld83zN8tSv8AudnlM2x2/jWopn/us2//AGK1IGPD9zduR9336E3bn/v0x0b51X77rvo37It33N9BA35X3q2771QzfOv99F/gqw77G2szOn9z+5VV3+fcu7ZQcdQqP89q/wA/zxV9t/spOr/s8aa/928lVV/4HXxDeQs8X8P+/X23+yRDv/Z+0yNdu17+4f8A3tr1Z8HnPwnrWmw+deRQNu2bq+HfjZqq6r8afFs6/OiTrEr/AO6lfdFt/rfm3J9/c9fnVq1z/aXiXWrz76XV9K6v/s76gOHafPUciF3X/cTd9xFpqPs+b/b+5uqVPk3urb9v3kpj/wAH97+Kg/Toh8u1Pu/32SpPldP7m/8Ag3fcpmxXXcu7/cp3y7H3L/3xQah/HtZv3X8VS/Mi/L9zd8qOv3Ki8ltn99P76VK6Kmz73+/Qahs+V2Vv3q09Ejm/3/7m6hPkR93/AHxUSOqJuVW3p956yLHOiwvu+beq7/kpqP8Ac+bY6/x1LvXduVd+5f46Z5OxE+7sb/aoAf8AK7J92nui/e/vfwJUP34nb+KpvlRE+agBj7d+1d2+mTJsZKm2ff8Au/J/fqF33t97738e2gA++n71W/3Ka/3tq7t7U57b7jbt6fwvTUdkRP461Al2KjblbfS/fi/iR6dvXem79zTN/wBxVVX/AN9qAGPN5ybv7n8dD/8AfD7ak37Pu/cf7yf7VR7G+999H/2qAFR/O2blb/fpIXZ33N9xW+X5aH3J97d97+CnpMyI/wA29PuVkA9Nz79n3N3zb2pmyVPvL8if7X36Yib2T91K/wA1P3qjP8qu7/36CwT/AGV+ah4diP8ANs+b7lGz7+7ajr89NT7jt/B/t0AJs+/8zP8A3afs371Ztj7vl2UfM+za373dQ6fxbd/+41agM+VHfd9+pYX2S7V/1W75kSov4Pm+5/sffWnomx/4kegCJEXe+5vJ+b7lTJD8z7W3/wC3UW/fLL/A+7+Cp4X8nf5UrbP/ABysgG/fR/l2f3t7ffpNjIzru3ui/cpiIz/w/P8A3KmRNkv3v+B/+yVqUG9tm1otj/cZ6HdXZFi3bP4n3Ub1/vfIjU53/wBa3yolZARfMn8NP2fc+78v3UodN6fd+en/ACosTKzeb/sUAM3ts2/LvVqEf7iq372nvCu/7y7Gb5aRE/euzfOm/wDg+/WoC79jfd+795HpmzZs2rsohdvNf/a/v0Tf7TbE/h2UAMf+Pdu2U9NrvtZvk/26H+TYqN9ymJueV9zL935ti1kWWLyz8n7rK/8AsJUSIu3dTEf5kVt21fvP/sUbPlT5md938dAD4fv7trIn9ymPtf5ty/e+5R8212X/AMco+5/Eu/8A3a1Al+V0RP7lRb9jfN9z+Gj78u1fk/3KfvXZ92sgBP7rfIm6hH3/AHov9ih/3Pyr/Gv36f8Aw/w71/uVqAzZs37vvp/fpzp8kTL5e75vkpu/5Pu0zZv+ZqyAPuL/AH3ofa/+xt+TZT0Tf80HyP8A3N1CJ9/a29/4qABEXen+3RsV2fc+xP8Ado/5ZfNt/wB92pnzbP8Ab/2P4aCCXeyJ8yqj/wBzb89NR/ubl3077+/5f3v8e/8AuU35fKTYyp/e30AMm+dv9+j/AFMv9z/bepZvk+Vl/wCBpTfvu/8ABQWMd/3qN/H/ALdPd/Od2Zdmz+B6Plf5f7lSp/x7/M33v4KAGfMn3l+f+Gm/Mj/Mv+8lG9kfZ8uxaPldHZm+eggc7qibYl/4G9CPsZFX+Jvld6b9xX+X5KE2ps2/xfwbqAHTf611amwp529dy/7VO+bzfm/77p+xk3v/AHKAGO67fKdGT/bem/L91V+f+H/ap29U3/xp/t03/a+ZE/ioLGPt2Pt++9TIiuv8P+5/HTPl81Pl+SnfN86xLvoAN6+VKv3N/wDHTd7/ADsq/OtGxX3sqtTH+T+8lBAb9jbV3fP/AH6ds3oi/L/tUv8AB93fs/77pz/uW27f+B0Fhv8A3ryxfP8AwM7/AMVIn91WV/m+X5fn20m9XlTb95vvU/ZLDEkXy+a7ff8A46CBEdkXdt+T+5s/hp+ze+5V/wCAItM87ers33P4np/zIu1W2f7G6gAhdXR1+5F/DTN7Izs38X8dG9vuO2xF/uU3zv8AaZ33ffoAf825Pl/h++9JMnkpDt+fd/cpv3/nVW/2qcm59+359n9/+GgCv/cVfubvlqw/3n3NVeZ/mRvl37vmqbez/K3/AO3WpIJ8n3dr7/79Md28r/2dKfsX5ZfKb5aEdvKdf4P4qyAE3P8Ad+/Q/wDd+4n+3Q/mp91tlM3y7dv3P7z0AO+zeSnzfP8A3qWFGdHX+/TE+f8A9lT+/R/qd+2Vtn+9QBK+5Pm81d6fwPUTw/cVvkf+/Qj/AL35l3/L/BQm59+5vnT/AGaAHpN/Cu3Yn9+j5vvK3+6n8aUPtTZ5v97+99+j/lkv9+gByfP/AHvl+8lG9nVGZf8AY3013bzd37zZ/fo++m1m+996gByPFs+9K8u777/w0O7fdVlff96mv9773z7aZv3r5W3/AL4oAe+7f83l/N8i/wCxTk2o/wA2533fwU1EZJd0W1P7zvTt/k/K23/gFADX+eJ2270/8foR/n+ZmT/fod9juu1tlHnfJtZldP7m2gBife3Rbdifx/3aY/8ArXT+D/bp/nbN7LKqb/u/LS/fi3fcf+4/8dBnIy9VRbmzl/v7a4y2dvNb7v3vuV315Cz2sq/Kn/Aq4LZ/pjfL91qD5DNI+9GZu2z7E/2/4aup8j7W/vffqlbbfu/x7/uVdR2RU/vtQdGGlzRLcO7d8u2no/3G+/8A8BqFHX5F+ZG/uVY3tuf+B/7lB6sSZH2SvuiXf/t07YyfeZdn8NRP/wAsty73o/uK3zv/ABUGxYd22/3P4lpiTfOivuRN3y01Pk+87Ii/3KH/AHzpt/4DQBYR/mdfuf79O3s6blZfl/uVX/v7l+df7lTeSqM7Kmz/AG6ChyJv2szMj/7H3KH3JE+6X5Gb/gdN+XduZl2J/H/HTk+/u+V/9ugAhRkfa0vyf7tCJs2fvV3/AML1Y++m1vv7qiRP7u5PmoAf8qRJu+/u+/8AwVLC6/w7n/2HX5KiR/ldV/4FUuz+9LvT77JWoEXzTN8/32/v1YSaJJXVdzr/ABJUP397ea0z/wB+mwp/E330/v8A8FAFjY0MvzbnRF+VP7tHzTP+6VU3r81Q75Zmd45d8rt8yVMib02qq7/4X3fdoAd/C6suzZ92jfs+X5Xdl+amp/dlX59tOR1SLb/45QAJNs/4HWtZ/ddNv3F+as+zT5flZd61ahfZA8u5v9qgmQ1PnZ2Vl+b+/XvH7It5LZ/Hrw5E23ypYJYmrwS2h2Mjbt+yX/gFeu/s8X7WHxr8KSxeUj+a+2g8PNI8+FlE/SCZ2tmf5dn72nu6+btZl3U68Tzt8rLsd2qu6K7J/foPxOp8ZM/7mXcv3/8Adp03/Hr+6/iaok/2fkp8L74pV/2qDEZ+927v/QKfZzffXZTv4Kih2o21WoAsO/zfM1M3/PQ77qbv3yvQBYd9+zd/HUL/AHn20P8AI33aejrufdQAxH3om1vu/ep6PvWonRXbctOh+dP7jpQBbh+eJ6HhdNjK2/8A2Kr+c0K7f4P9in7WoAl2fvdtS7/m+XdUUL70f+D/AG6emx/lVt9AEu5ai8n/AL73U7Z8iMrU9Pu7l+//ABUEljf9yXdRD89w7LTE2ujK33/9inp8lAFhEaGV1276EdPKbdu2UzYrvuiZv9qpYU/vNvoAa+1F/wB2pfvs/wDH/v1FsZ4n3L/FT3+T/cqyAm3Js+b7zVY+V4vlqv5P7rdR/wAsvlbY9AFiH+DbUuxt/wAzLspv3EpHddn+3QBNs2So6qz/AO3Tppv+evyI/wB2okeJPn+bfUrp8m7d+6/hegA++u1fkRf9qpt/+q2/Om75qru7JIiN/wCP1LDMqMio29HoAlm/jVm+ff8ANTU2uny/fo+5v2/3v41o37F3ff8A4PkqAJYX8lUilXfTHfY21vkp6bU37W+Soptz7GX59v3UqwHJ/Gy/8BqZP3LJubfuX5ahdNn3U+dqmRF/iVkf/boAcnzrTUf55U2/I/3aYj7afvV0Rlb5P9igDgbx2s4kiVfOllf5qJn+5VK5SV7+Lyv3yN95KsTJsdINzI+75aAH796/7n+1VR5vtL7VXe6/eersz/O67V2J/H/fqL5Yf3q7fm/v0AGz917VFbPFvf5W3/3KfbQ+T8rMz723s9Q/L5r+U292b79QBFeO0LJt3PK7/wAdSvDLNKm1l/2t9WHhZ5fvLspiI3lO38TNQBVS28m6lWX7n8NOudrxIq/Jsam+TvR2i/4E+6nPC3lP833aAH71mfbtbe9RXNysMrq23Yq/NTt8VtFaKsu+4dd+z/ZpsNsztK0sSv8A79BYy2eK5VJ4m3xP92nzXMXzt8r/AN2q9ntSWVV+SL/Ypl/beTaxLF88u75UoAPJX7Ptl+/u/j/gqwjqkW5om2bfldKrp8kSRS/61v7lRTTSo6K210Vvl2UADvvif+DdRsVG+bdQ6Mj+bt2f79OSZt+1lV/9ygCJHX7eksrb0X7qPTZts11L/AiU7ydjbV+Sq+9n37m/joAel5529fm+WibcjPt/i+7RDts/NZW+Z/npyOqWu1v9atAET+VDLuZmd2qJN3n/ADKz/L8qJRNDvdGWX5/v097lnuPN/gX+CgCH5kt5Wf8A74o+5E/mrs/4FTHdHidWX+L5aPO86Xb9/wCX5qAK7w79lW9m/wArav8AvVUuZtipL/fbYqVYR/8AWq3yO60FEUyb4PKi+5TZvkXav/fdQ3kMv2eJVnWHY29t6/fp+9XaLd/G3zUAMfd+6/joRP8AiYu0q/wVNMionzN/upTEj3sj7l2bf4KAIfuRbWb7zfNUU0L7flbf/uU90X7u7e9M2LNOnzMjqv36AH+SrzxSyt9xaY8MUMr/ADfvd1V/tizfMqs6VKm370v8f8dWBYf9zv8A77L9ymujTfc2p8vy7KY8yzb5W++9D7kgRlX5N1BZwnx7vE0f4D+LZWl/eyweUrpXwFMnkvFB9zbErq/9yvtv9rG/Wz+CdxBtZ/tl9FFsr4iuXXc+7b5q/wByg/T+GafJSlL+YqP/AHv++kSmJ5W512/O38dP3t5u3bG6N96j5n+bau7+FHoPuRkztt2rFv8Am+5Qjt/q2b50+86U93bY7bl3p97/AHai+aaV9y7E/wB6gsE81G2/cRPu0JDKj/umXfu/jqV3V9iqrI6N8yJVdEX59rbPn+/QA/zpd+3zVd/uLTN7bkX5pn/vvQm1Nn7pnf8AheldFm+ZWoKE+X51f/WvUSbkd183fs+8/wDBVjyfn2xLvT+5TPJXbti/1v8AFQA/Y27c3zo38FRTJ+9Rt2//AH6l37E27v4d+/8A9kqv/wAst3kfPu+VE/jqCxn95v7rb9lP87Z/to3z0O/zbtn3m+5Tv3SMkH3933qsBv8AEnyrvSmOmzczfJ/H8lPRNn3vv7vv/wB+ibcnm/xpt+XZUED0Tzotyrv+X7n9yqzvE+xf4Ef+79ynw+bNv+fZ/AqJ/dpnzeQ8W1nfd/BQAb2dn/v/ANz+Naa/mp8yt9/+DbS7/wB6m75EX7z1HcuyTou5niRvloAZvXzU3ffZvm2UfMjfL9xmp+xXif8AdbH/AN779MT/AMcX+D+5QSN/vr/G38FMdPJ+78/zU+b7rttb5/upTPmh2fNvSggPv/dqJEZ/lf5Kld2/vVEn3Pl/vUAMeH/vtPu0x3+R12/On3ald/3qL9x/76VA7/7W/wDvUESDzvJ2O33P9iqU3zzou75/v/PVr7+zb89VE3febbsSg82uV5kV9/3Uda+1v2R5t/wDtP7kWozrv/2d9fFNz91/u/7NfZH7HT7/AILbfl2f2jL8lWfGZz71M9L+Jety+G/AOu6nF+5+z2cuzf8A3tlfAWmpst0b5djL83+/X2b+1Prf9lfBS7tt3+kajdRWq7/7v8dfHSIqI6xfcaoO/h2l+7cx2zev+xS72RUX+NGpH2/JtahP4Nvz0H3kQTyvn3Kyf7aU/Y33ty/7n9yhHbyv4f8Afpn8f+xQakm/eibdyItOhRXZP79Q7Nn8Pyf36mR1REba3y/x0Go//Uyy/KqP/sUk03nM7fNs2/cSj7kr/wC3R/c+XzqCxqJv+6zb/wCFKcm14n/vr96n+SqKjfMm/wDjpiPv+Vm2J/FQAeT9z+PfRv3uny/JR8ro7L8jxUbJU2f7X3f9usgJkmVPmaD5Kc7q+xWVfu/3vuVE82/Yu3Z8y/JTN+/fuVaAHzQt/s7HX5d7Uz/UvtZt/wDep7/wfKru/wDcpkyLCvySq/zUAD/6r729N3y0dESJl37P7lP+ZIn+6/8At0b9m35d7/c2VqAqfP8AKvzvSJ9/bLuT/cpj/f2/7NH8W5t2z+KgB77vNSL+P+/TP3v/AHx87bKe+55X27kf+H5qH2ou3a2/b81AD0eVNn9x/wCN1pm/5X+XZE38H+1Rv/dbtrfeof52+bciVkWQ/wDAv+BvU29d/wAy/wAOyj/Zi+fdRsTZ8vyf3UegBmxU2fN/u0b9m/d8++j5U37l3/7FCf7zbP8AYoAWF/nf7v8As05P9am2T591M+V020I+xHXb97561AiT/Wyru3/NVv7/APDsf79V0SJGfcu+pUf/AHkT7mygCV/kX72x6HSKHfLubf8A3KHTYqLuXfUW9k+9WRQ/f+6++v8A3zTk82H/AHqa6N97+/Us0zO6bm+589AAj/un3Nsf/dpiPvlTb/3xTd7OqfJvf+F6ld9+xlVd6/Iuz+KgBmxn2LErPs/vrS/vUZ/l/wCBpTEdtzrupzzMm/5tibv46CxvzOv3o99GxU+Vvnb+LfTt6ov8NNfbsdty7/4d9AB/qW/hm3/dRKPmRnWmPNvf5fkT+5T03Pv3N9+gBn8Hy09HZ4vl3fe/goT9zs+Vad9/5f4P9igBu9dvyqu/+Lf/ABUxPn+7/wCP09/k3ou35/7lMfcjozf+OUAG/ej/ANz+/R8z/wAP+7T3f5Pl+/8AxUzZv/i3vQAbP9pf9ylHV6Sbyk+79+h33/8AAKACb5F2r9//AGKej/Nt/gamP9zbt+ehE3q7b/u/e31qBLsb+Ft/zU1E2Mir8n/stMTcn3Vpjv8AN975/wC/WRA/Yr7P4/7z1LsVPm83ZsaoofkR/mbZt3/JRvXa/wDt0APTc/zf3P770zf+6T+/R8v3d3ybflo+X/gf8e+gB+/96m7/AMfWnfP93+D/ANAoTc7v8++Kh92773z/AO3QAf8AfL/7lNmfYm1aZ+8o3v8AJ8qpvX+OgB+/9/8Ad2bl2b6X7n935Kj3t97b8n+3S7/kTd8/+xQA5/vP/cohh371b/gPzUPt27fmof77qvyUASu+9E3fxN81N+V/9VudN1M85nbb/tfwffpyQy/3djv/AHKAB3ZN7fKn93fSw/vkfbuSmfcf5m+f+LfQifwq3/A6Cxfl+Rf4/wCJ6T5kTb/H/fRvuUfKm/5lf5vuI1OT5Jf4dm2gB/8AH97fvpjuqfK3z7G+V6Ef7/y/c+7TUT5/lXev39lADt/7r+L/AGtlRbPv7W+7Uzv83yt8j0j/ADs67V/4BQA35v73yf71COyJsVvv07ZvXan/AAKjevyNE3z/AO7QAPMqP8q/In/j1Dvv2bvk/wCA0JNs3rt+T+Knuiu22JaCBr7X+bzf++1pH3JEn/oFL/Bt3fPupERU+WVWTb8lADdnybVbY/8AvU7+40vyfL81G9X3r8z/AN50Wm7FR6AIZk8lk3fc3ffqxN+5bbtZ3/uVFc/d+b7+75alfc8W5vn/ANugkakzeVtX+99ynI/zbvuJ/t1E/wAi7dv+9T/J/vKzp/6DQAJuRPvNvf5/+A0I++VfmVP9v+ChE2fdXZt+89CO2z91u2J/A60AOh/fKysy7H/g2014WdUbbvdfvIlEz7F/+Ipj/J8y7t/+x8lAD0Ter7JV3/xPTH+RNv8AB/cSnwuqRPu272/gpyOrs/7pagB/zIu5vniT73+3TH/4+EVfubqfs3/Kzb02/Kn9yq6bof4ZUerAlfd/e+Smvt+6u1Ef5NlH30+9/FTpvkX/ANnoAam1E+98/wDDsWhH2P8Ae2P/ALdO8n5Xb/vl6if9ym7/ACtAAib9+1lf5vm/v09E3sit/wCP0b1m2fu13v8AxpTvlmV1++6/36AD7iOrbvn/AIEao0f533/+g0mz5/vfOjfNUrpsX5vkd/u/7dADZkXc7K33Pu/7FQ7F27dzfL/BRs+dPmX73ypTZn+b7v8AH81BnIZcv8r/APj3y1xmpbbbUZ/l3turuHh/dP8AwJ/DvriPEKbLt/u0+U+YzSPul+H5F/h+T+5WjD/db5F/iTZWTbO2xPmXf/CiLWwjr/C3/fdIxwkvdJYX/e/d/wCB7alhT5Nyr8/9/wDu1Em1P9azfN/carCfwf3KD24iwvLDsfa29and1f5vubf/AB6oPv7F/vNTk2+f/fRvkoLJUdt/3fk/26e7/wB3bv8A79V3ffK67Wf/AIFT3f8AvLQWO2fc+bfUkP753+ZUT+5ToUbb838VSomxn/gRfvPtoAr/ADPv+9v/ALiNRsZ127mT+9T0/wCBI7tTk27d3/LV22L/AHKCgh3P825f9yno7I+5tu//ANDo2bE/vu1G/wAlvm/8coAf9zeu7Z/eoSHZ/F/3x/cpjuz7F+b5fvVLslfeu7Zs/grUBv3NnlN+6/v7qsTOzxO38Dfe/wBiq/ywpt20J8ivuWXZ/cT599AEv34kl8rfs+Wn7N+/dt+b+5UO/wA5H/glZvuU+F/l+b78v/jlAEqXK/Ju++1N2Nvf7ryq392pPl81G2tv/hSmom9ty/ufm2MlAE33/lX+9+9dKtzI0Nn975H+69UdmyXbu/74q2+1LB22t+9agmQxE+RImVd7N/BXpvwWSKH4oeFGZdifakT5K8vtvu/Kzb93yu/8Nd38OrlofHnh+VZfnivot2z/AL4oPLxkeelM/U28dfPdVb+LdVferpu/9AomfyZ6Nn8Py/P89B+E1fjDfs+Zdv8AtVEkLIjsu6pW/wBSlEM2yXcv39v3KDMEfeiU/Z/FUNt8iSp8z1NDtRvm+9QAfxbqHRkbcv8ABTvl2p81Dv8AfX/x+gAf54kZf+BUIn+1USbodjf36f8AKi/7b0AOh+/tp+xd8v8ABQjq/wB2n7N++gBn3/vfw09932pG/gpmzYz0+Hc8X3fuUAZ9/N5z+Ru8l6r6beS6bOiytvif/ZrSubBbyeJmX54vu1XvNK+03EUvzb4v4H+5QBpwzb4om++jVYdP3u6s+GZk/dMy76u/fi+7segCZPkb/bqw/wA/8NMRP3X8OyhNyfK336CR/wBxkp+9X+98j0mxn+Wok3f7j7qALez5P4dn9+hPvp/srVd3+X+/tb5qltnV4n+WrAmh/wBU3+9SU37iv8y/7lSo6oi7v+A0AP3/AC7f4P7lPfY7/e+eofvqn/j1Ph2PQQO/dbf7/wDdSnp93a3zpu+5VSbcn/ff/fNWLZ9n7pm/26AJrl/Obdu37/4KZDuT+6/+xRsXf/FR/f8Am3pQBNNc7960nnL5X8W/d8tRfZvk+Zf4ql3r5Sbomd/76UAPdN7J8vyfxUOjJ/d/2aN7fJ8y/wC5THdXT5f+BUATJMzxJu2/8Dqxv+5ub59v8FVIUXzdir8lS/ukXdu2UAGxv9x6LZFhX/Y/uUPN8j/N/FT9n92gDz+bz0utqr8ir9+mO7Qxeays7u2xfnqK2hZJZW83fv8A79WH+dVZv73y0AMSb96/mxN93+Cmu7TQPtVd+/8A74q1vXdu+5/sVnuksKRL/f8A4EoAm8lkR5Vl3yv91P4EqGFGf+Ff9+nuipA67vn/ANinpNsi2r99/wCOoAHf7GkSr8+77m+mTXMu9F3bHZfuJTHSV7pJ5W3ov3Uprpvl3M2zd8m9KAHWztbL5X/fVP8AOWaVFX5P71V0tvJ2eUzVKn/H07bfn20FlWb57hJ1+d4l2UybzfnXc2/+GraXiw/N5X8O+oUfzmaf+/8AwUADw/ZrTb/30/8At1X+bZ5u3f8A3amv38l0VmoR1814FXfuXf5qUAMmfeyfLvd/4EqWbyoYvu73prpK72+1v9HT7z1DNMrvLArbJW+T/doAam5LdFnX53+f5KIfnR9q/Oz/AC1C6bJ4ovm3xL83+1U1s7PvVv8AvigBj3LPEm37+75qimeJ4tsTNvVvv0WaNtfbt+9TodsKNuX593zVYBvb+BfuL8z025/49dzf3qP4XZfnd6dNu2orbU/2KgCk6bERv/Q6iT7kqL9zdv31YeFX+bd9/wDvtUM6ff8AKloKG/f2Kq7HRaZC7Q72aL71P3/K8u5XR/7jU5/7rN87fdSgCJE2W7zsv73+Hf8AwU2HyoYN0rfeb7n8bU55tjvE27f/AH6Y+1Itr7aAHui+ajbl2LUVzMsP+qXe6t8qUOiu6Ky/JTEdvPdWXZEn3aADf51u/wB3fu+ZKieZUeKL5kd6ds++rN8jN/BUVzMvmv8AMu/7+ygBm9t0vysn916e6NCnmr9+mXNzsRGp/wC88rbt+ffQAfL5SLKvz/36Z5zOqfKu3+GmO/8ApXlf3KV93z7du9KABEX7v8b/AHqd80yfK33abNMqKny799Om27Il3N/wOgs+ff20r+VPBHhqx3bHlvvNV/8AZr5CvE8lnbb+6WvqL9ti/wDOv/B9tF/BBLK1fME3mzNt2/J/C9WfsOQR5cNEqzbnZ/7+3e1LMnkxRSxS70Zdjf7FTOi/3v3u2ovuK8S/eag+nIY/kR1X7ifden7G2fd+RfvUx5ld0X/vqnpDvbb/ALH33agsId2/b833v4KY7rv/ANhW/j+/voSaKF93zI/8O/8Aipjoz7F/d7E+ffQBNsV3/i+Vvl/v0xHbdK3yv/eemQv5O/5mRH/jShPniiX+Dd9ygoen/Hwjea2//bWno/zbl/j+T5KYjtsf5f4tvyUybdDvXcuxPu/LUAD+VM3n7dm37/8AtUJ8/wAy/In9x/4aEmb+Jdj/AN+nunypt+4nz73oAHhVItv3KqeTs2fxpu/gqZ385/3X9777053/AHXzf6r+5VgNRG27t3yf+gUIk6S7V+T/AG91OfbtdW+/t+X5fu1Xeb7it8j/ANyoAe+6HZ5rbNzfK7rUTv8A63bu+dvv0In/AD3bft/uNRvif7u5H+/QAIny7tq+Uq0yb59nm/ep+9fn+X7i/wAdDzbNn+3QSM+zf7O9Pv7KY7+TvVt237lGz5vvfP8AwPuqLf8AM+7d96gB7zLsf5f92mb22p8u9P79H/Hz91fn/vpQ/wDsy/J/CiUEDJt21Ny/Ju/vVE+37v8A45Uv+1t3vUSfxt/coAJkZPl21E770f8Aubadv+//AOPVE/zv935P7lBjIN67UZZW31SmfZv/ALlT/K/+/wD3EpH+Tf8AKuz/AG6DgqlGbb8/3kT/AG6+yP2Lf33wU1WL5f3GrN8/+8lfHOz59rMu+vsv9jpP+LI6hFt/1utS7dn8XyUHyWbR54nJfti+If3/AIX8P7vOaJWvXSvnxEXYjLu/4BXa/HvWP7e+MOuy+azxWDJZRPu/u1xsO5E3fvP9l0ag+hyeh7LDRBHl2/LHv/uvTpt1P3rt+X+BflRKaibPvfc/hoPpIib2dGX5Xpdn91vuf3Kds2S7dy/7j0OmxtrRbH/uUGob967vm+T+CpP9dsX5kpEmZPm/u/eoT+D+5uoNR2/+Hd/FRvaHZt+T/YSl8n7+1vn3U5HV2dl3Ju+9WRYzYzp8u3Z/c3UO+9vmX7q0bF+fd9+jezvuZvufwPQAfwpu+59/ZRD/ALv3Pu0u/wCfc38P8CUnyu+1l3/77VqA+b/Wvsb5/wCGov3v3ads875vm+anukqfd+T/AIF9+gBnnfxN8/8AepYXXd/s7vmR6Zs/2v8AgD/xU5Nu92Zd/wDsJWQCzJ+93bdkSf3KRH2P/wDF0I7fIy/c/uUfK6bmZd+2tQGv/u/e/jp2/wCVG3fOn3qeieSj7V3u6/3qi+433t/+260ASp8jfMu9Nv3H/jpj7v4vubqX+Dd/d+dadvR9m5fk/h3/AMdZANfdNs2/f3U75Ub5m/4AlMdGRdyrsdW+bZQ7/J8rfO/9ytQJPldnVVZNv3npj/6r7/8Au0m9vkX5vl/jp/8ArotzN93+DbWRYIjbEXa3+/TH/j3fO9PT5/N+b5P4kpjouxF+4/8AfrUAf5GTd/doTd5u7/ao/wC+n2/doTd8/wAy/LQAI7JP/wDY0/YronyfPuqvvbzXarEL71/26AHvu+Rflf8A36dbIr71Zvvfdpr7n+Zmp29UZH+//wCyVkUG/ZL/AAon9xKb5zbv9ypUfevmsq+Vu/j/AL9Mfam/7yf3a1APmRN33Gf7r03+D5WXYv3k/j3U5E3/AC/c/vU3f/Ft+f7jVkWG9tqbV+61OTai7m++jfcodP4W/wC+EahH3/L99/4XegBuxUZNv3P/AEGjf9/5V2f3Kc/3vl3J/v1G6bP9+gBHf5v9ij7/APuf7dS7Ni7lam7N7pQAJ/6D/f8A4KHfY33qc+x6bbJ/Eyrs/uPQAI/39v3/AO/Rv+Rm/j3fco2fNuX/AMfodP8AVS7vk/ioAdvXyk2qqS7vuJUT7d/9/wDj+Sjf8n+3/t0fKny0ADurs/y7P9yhEZ/m/g/v0fNu+986L/BT/lTfu83/AIBQAx02RPul2L/ElPR9nzKrf3KYjr93cz/3aERX2bpf96gBnypK/wDcVvlp7fx/+yUIm+X5V37GqV0+T+FH3fcoAE2+f8rN/tJtqPZ8ybvuO38FO87+Jvnf+KhJld3X/wBDoIkMRP3vzL9z5Go8n5X/AI0T7myh5mmuEX+Bqf8AvX+63zouxkRaCR0P+qeXcqJuprp86fNvT+5R8z7Gb+78z0Pt/u79n8H9+gA+477fn3N/HTnh3s+37m3er0J8+9l/g/uUibk+Xa3z0FRHIn3GX7n9x6R/4Pmb5P4EoT+Btyvt+T/coh3JvX+P+4/8VADETe+376f3N1L5Oxtrfc+4r0503s/yr93+D+CjYry/Kv3l/vUFgm9P9U33Wqxsl8jau1P+Bffqum3zd23/AL4oR/OV9zf7H+5UAD/fRduzYv3Ke7/OkTfP/wCy0I/3PNb5939379H8fyqrv9xkoAEhX5mX+D71RJtTeyt92nuio27/AJap/BTn3fJ82ze392rAYj72fzV+ehEV/mX/AIElEyM/3VVHVvv0qbUXc38f/jlAB8qSvu3f7LvTN/z/ADN/vVKiS7H27flWj/nk1AESP8235qd/Ht/4HRs2b2/j/iof59isrJ/eoAb8291/v/e2NTt+xtsS/wDfFGzZv2/98fx0b40d1+ab+7QQCIqLuaJUp7urvub5/l2LsprzM/8AC2z+Kk8753b79ABvZ9m353+43zU1/wDaX5P4alT/AFX39jvv+TbTUfZFtZf338L0EkMyfK7N99/7lWNkiQIvm/f/ALn8VVH27f76bvuVMj/7zvu+b/coAa+7yk3fJTt+xNqs1Gxf3vzb99G//R33f997aAD/AHZVTd97e1M/dP8AN82xfk2UfLu3bd+z5PvVK82z5Nqon32fb/HQA3Y3lI38H3/nof7qbW3/AN6hJmRUXd/33R/e+Vd+779ADkf9z5W353/jofdt3f3FpuxXiRd3z/33pyO0Mu5kX7v97+Gggenz/db+H/gaUxH3uis3yf36N7Iu5otn+5R/qUfyv4//ABygsIdr+au3/ed6TZFuRv8Avp6REl2u3ypQnzvuVdiJ/AlAB80Ozd+5/upRN8i7vuf7lOf5/vfJspvzbvl20AHzIv3dlOf7nyqyVXRG+8qtsT5N9TJud3b5nl3fwUACOv8A21Rvv0b2R3Vdu/8Ai/uUfNt+8v8AtIlL+63xKyfPt3/eoAhd/l27tiK33KSbajS7X3on8dPTbtRl+Rd33/8AZqLev71V+4/8dBnIH3OifKyJ/frk/FMSmZPX7u2upd9+/arOn3K5zxVD8iMq7KD5vNPhItN+e3dfl2fw1qw/P8v/AKAtY+lP+6f+BNv3HrWTajp97f8A36DjwPwlqHa7p/sVN8jy/e2VDs+erCP5yP8AKrun9+g96IJ5uzcyqn+2lD/wfwf7lD7fkVpdj/3Pv0/yf3W2L5/moLDeqM9OSZfK2/7X8dKj+c9Cbn/2HRvuUFkvzPF/F5rf3P7lK7/xLuqO23ea7L8j1Mm5G3fKifwo9AAm3Zt2732/x1Y+VN7fKiNTH+R9v8btvpn7pE+Xdv3f8DoAe770+Vm+X51R6e8O9tyt8n9z+7UL7pl3Lt/3E/hp+xkii/jT+5/HQUPSHf8ANu+Zf4H/AI6HT5tzf77UzZ8+7dsf++60+5haZkZf3Py7K1Ae9zK6/Mq71+66U9E8l33NUaJ/yyWVU3/eepk+dt3/AHylADHSVHef928y0+2TZsVV2O6/980fKkXlbWf5vmp0L7/4vk/9AoAa+351ZNn956f99N27/b+SmJtmlRl+fb8lO3qiuv3H/i2ffoJCFPn3Kuzc3y1p3+57WJpW2Pu+5uql9/yl2703ffq1fur/ADbfvfIqJ/foIK9siv8ALuV0Vvl3113gx1TxLpTbm3xX0Tr/AHE+f79cvZuu/wC7v2fe310GgzKl1pjN+5i+1Rbv++6DixH8KZ+q/wDx8xW86rs3xI//AI5Qm57h6bZzbLDT23b91rF/6BTkeWFn+X5N1B+E1v4jJvlRU+9TP9Tbu399qekyvKsW7Z/uVDcpv2fN8m77lBzhCm+L72z5qN7bX3L+9Smwvsfay/L/ALdSzP8AvU2/In8VABC/yozVLNMiL8u75qa6UI67/wCLfQA7er7Nrf8AAKa83z/MuynPt3bqb/FuZloAPvxfLTof+Bf8Dpqfd+7/ABVKnzonzfxUEh8yXG1qPmh+78/96ib7ybl+9Q+5IvloKJUf5Yqf99Nv8b0bN6puqLfsl2ttSgDH+3xQ6tcRS7kT/nrWhpuqteS+Q38a/LUs2mwXKfN99/vVFbQxeft27HX5FegDatk2bGf+7U399v8AvmqNs8qRIkrfOlW4U372+/QBLvZE3N/3xTUdfNib/wAcp03zsn8Cbqam3zX2fc/goJCH/W3H/TWiH9z5vm/caiFGT7yt8lELtNui/jqwLXy70Xbsp6Q7Ff5l/wDZ6imffF/ufdenW0yo/wDtt8m+gAfd8i/wbqmdGR9v3P7tDwqm/wDjoT512/feggc6fxN9x6NmxEb+Cjfvf5l+7/A9PhRX/i/3qAHI+6J1Xbvpv3GRd6pT08rzfmom2vcbt3yf36AGbFeX5vn/ALtPRF+Ta3/fdG1qdbIszbWXf/t0APdGd/moSHYz7V3ulP37967f93ZRC7PvZVZF/ubqAGI/nN/c2fwbaf5LbfmpIX3/AP7NRfNDK/735KABH3tu21Z+ZGRlpPl+XdT3/wBUjL86J96gDgpoYE+ZZ9m37yVXeGL7P/rN/wDuVCkLP95amf5IkVVV3dvm30AOd1/76qK5T7isrU9NqM/9+mXMy/Lt+/QAyH5N/wB352+Wpnma2f5fnd/vfLUM38C/x/36m37FRm27KAGfJCjr/wAtf/QKrvuhgdv9upd/8St8++ov9cz+bu2bvuVBYxJmRXVW3v8Awf7FNTzd6M3935vmpk3muibfk+b+CpXdfNf/AJ5baAKr+a7Iy/Pu+9vqV32IiouyoneXyE/v7qdNtdkZtvyf3GoAbsXyk3ffqX5vl+ZU/wBtKekOz5V2vu+eoZpvn2/wbqADztiOqq3y1EkKojz7fnb5N9TTJsV9zfJ/E9MvP3NrEsTfJuoAZMn+qZVb5F/go3oksu1fn20y5Rnbyv8Ax9KN/wC63f8ALV6ABNzui/KibaIUiht9rNvff9+no/zv/wCh1FcpE6P/AOO0AO3rtdlVdifdqKZ2fa3lN92n/wCpiRf42+6lE3/Hmir/AHvuUAVJn86JIlX71V3s/wDRU/uP95KluUaTZubYlPmmlTYsXyJtoAiRFhg2r/eqFN2/czffqZEZFfeyvu/2arOn+lP8ypF/Cn96gofM67n+b5/4kqLztlujRU97ZYYlb+N3p1skW75t3yUAM3yvbpt+/TYf9a7NRNcsivtb56i2Sw/e+/8A7FAB529qrvbb73zW+TbVrYrsjfwNUSI3mv8ANvT+/QBFNMzzoqqr/N8vy/cpz7kfduZ3b+5TXRt25W+SpYf+Pj/Y20AM2L5ry7vu/equ+6aBG2/fqwm1GllbdsZvuVF529tsVADNm+VGZVT5vubqmmma5n2rFvfd8uyh0ZF2t99adZwrNqUUHzI8rffqzan8Z8dftjak03xXt9Pgb9zYaciMm7+Nq8Ff5Ff+BP4d9eoftCX/APbHxm8W3Kr/AKqVbdf+A15g6N5Dtt85N3977tB+1ZTT9lhoojfb8i7vv/wVE+7yHZnXYq/cej/xz+BN60Onksvy/Jt+Xf8AP89B7YxJlSJ28r/R/wCJ6fv+bcy/db+D+5RDc71fd8ibvmpzo275f9V/t0AJ/tNLG/8AdeoHfyVXzW+dG/8AHae+55UVvnRF+Wj5XX5fn/jbfQWP+VIn8pfvN9yoU/cs7Ntfa3ypT083d8y/8Df+KmI7bX2xbE/26ChzzfvUVfuf3P79QbH2P8rf7f8AfapU2pLuZlfZ96jZL8n71Xf/AG/k2UAHyzP/ABbG+9TU+SX5WV0/h2Uecu372xN3y/7dOT52RVZdif3F+5QAI/zptX59v36EhVNisy/K3yv/AHKb99k81WRN3yv/AHqZsVEeX5tm77lQA9Lltjxff2tsXZTP3rvtbc7/AN//AGaPl2f7f+x/AlPTcio3y/7+6gCF93yL8v8A8RTfOZ3dfl2bflp0z+d95lTZQn/LLdtSgBrw7P8Af2/cqLfv+79//eqV0VNjbv4vv7aZs2fxLs/9CoJGP95Nvz/3qV/nl+Zm+dqR0VF/+LqLzmRf9bvT+H5aAH713pu+REamb1dvvfJ/D8tEzr5SLKu/5vv0x/kT5fk+agga+12+9sSnTbUXytrbP9umon3G/wC+d9M2K6fLueggY7q6/wDs6U376f7q050ZNlRf39rfdoJIkdfk+b/7KmTPv2Mu3ev+zUrwt95/uJUT7dr/ACs/93fQcVQrv8ifNX2h+yZeRaP+z2uoT/IkE97cb/7u3fXxbeO32d5d38NfU2iaqng39h+JdzJdakssUX/bWV6D5TGe/OEf7x85zXjaxcXuoS/626uZbj5qIXaFU+b5G/v1Vt4WitV/g+XbV1Nyfw/8DrI+3oQ5KY7YqfN/BQm59m2hH+X5vk30P97b/c/jrU6Rqf3m+/up3y/7XzNTfubN1S/wou7en9ygsE/ur9z/AG6E+T7v36E+T5vv7f760fff7uz+9vrI3JUm3xfMvz0b/wBx935P4/8AYo+aZ3+X5/8AYoTbu21qWN37/mp3nfMi7V2K1NTdt/2d1Cbk+Zfk/uvQBK+zej7m/wCAUz77Jt+dKmfdDEjfN5rfx1D99Nqf8BegCbeyKqrTJk2Pt3b2/ufwUb9m9f4GpiIr/Lt2VkAff/8As6PufL9+h0bf8vzo/wDtUbF819v+q/26ABPn/iZN1NT52+b7n3Fepf7nzNTN/wDvPsoAm2b1f5difcZE/hpibUlf5t/+x/eo2RfIzNsdPu/NTE+Te27e7fedKAH7/mTayv8AJ9z+5TN7eU8SrsoRGfZ83zp/BT/4Pl/h+8lagH33dt1P2Nv3QfIlMd22Pu+//cSmO7IqfN/F9ysgJt+/Zu2/f/76pmxXV5G+9/f/AI6ERNj7duxv4/7lDvEibWZvnrUB7ozpuZv4flemO++Xa/3FoTalu7bvkX+CmO6um/zfv/eoLB3X52/v09NqbN1Dpv2KqqlHy/xVkBFs/fv910/v7ql+Z9iqv+9VfZ/pDrUqIzu+1aALCIr/AHtyU3Z/dXY+7ZTH/ur9/dT0Rvu7f/HvuUFBv+Xbt+RaE/u7W/36Nn735l+6v36E+Rk+ZkT++9ABsb+FV37vv1M7q6/uvuP/AAPVbf5O9tu+pZv9V/8AF/wUFjUTYu5mX5f7lO2fLt3r/vvTf7n3XTd/H9+ibY+/av8AD/HQAz7n3f8Avunw7nb5fv8A8NCbtvy/c/uUzev935/9hq1Aen+1/FQn+0rP/uNTtip+9l3bP7lN37Hfyvk+b/visgBPuv8Aut+/7u+h9rv8vyf7FTQv8m5mX/cqPyd7fKvzrQA3/lqnzN/wOh0iRE/jX+KpUdXi/et8/wDFUWzYn+w7ffoAE+fZtiXY9I6bP4vnpXdvk+Zvl+6n92h5mdvm2/N/s0AMf+D+D5f46enz/Lt/77omf91tb/gNM875tv8AdoAf/Fu/j/2KZsZP72yiZP3r7aV/4NrbEdfuUAO2NC23+NP46Z5Pz/N/BQm51+Xbv/uU+5h2P5StvoAe7q7t/cZf46Z8qL93f/totGz91u2Ns/ienI+xEVW+f+4lBA1HVPuqv3f46E3b0b7jr96mOm/+95v9/wDv0fK7/e+RKCRmze21F2P/ALFWPO+VHZt/+xUW9kRGVdn+3UnnMnzbldFX7m2gCP5dj7d2z+5VhNyfMm53eot/7pP497fKm2pU/wCWu35H3bKCiJ/9r760Ikv95d/+3T3Teyfe+ZaZvTykVvvo392guI7f86bqE27H/wBj7v8AfoR13pu+dG/go3r91VoAETf8v9/7uym7Nn8Kp8/y07f+6/h3/wAP+zSo7bPLZd9ADkT5X3fPs+9TPJWb5tyo6/dT+7Q6Jvf5tlN++38KPvoAf5OxN27fTneLzXZW+Tb9yjeux1+ZNj0Pu2u3yp/H/t1ADP8AUsn8aNRs+4u5dj/dSnun3/mieJ/n2JTIXZ3fb8jbasA+ZE+789M++/8Ac/2KVH3vt273X71OR/n3N/Cv8dACvM33v7zffp1tMqb1kXe//s1MTa7urbdjfepvy/P8v/A6AD5kZGb76fd+apdn2b7/AM6P/cpm/YqNt/h+XfRDtT5m+Tcuyggb8yb/APa/8fp2/YkW75H/AL9RTf6pF27H3f3qlT5P9/8Av0ACfOm7/vp6bNtf+Le/8P8Afano+9t7fx0x3/h+Xzf9ugkidFdX+9Tod3/A0WlmT5nVfnRl/wDH6Tf+6ZW+fyqAD5Xd2Ztn+589P3tvTcu9Nvy/3KN7JL8q7Ny72ShPnbaq/P8A33oAHRU2Kv8A33Q/3N25dn9yjZsd/u/JQnyOjMrbP4dlADt++J2/dfN93fQnyPF/Gm37j/xPSO/zp92b+8/3HpEm+/8Au/8AYoAd/f8A7/32Sjf99dv72Vvuf3ab5ypKjeU2z+47U5N259rMn97+5QQPfakUqtL8+776UxJtmxd2/wDvb6ZCi/Oqxfumf79LsX+L76r/AHqCwdFfe0Sqmz73zUz7/wDe2f3Eod2f+H7zfcSptmxvK3fuqAB0Xftbc7p950/jpiJslT5f++/4aEdfnbdsR/4E/wDZKY6KjrH99/8AYoAHfez7ZW/2U/u093+bb5v+3TH+8+5dn+wlD7dqfdhoAlmfYyK0XyP87bKa+3an7r/dd6ET9791nfb/AANUXzO7t83zfJQAkzq+9vmT+8j037iyqv8A33Uvyozq3yf3EemOnyv82ygxGw/Psb+NVrB8Tpvs0l+596t/YkK/NL8/9zbWTryb7N2+XY1anhZjHnpyOe01/vqvz1to6vsX/wBDrnbB/v8Aysn+xW/Zv825V+d/79B5GAkXkRd3/oOyrEO390zf+hVXh+5838f9yrHy/J8vz7v4KyPoYgm10T5WR0+6lP8AufulZt7/AHUdaT78Tsvz/wDslTI7Pv8A46g2BP4Iv4F+ej/XJu3Lv/iejZ9/7vy/PToX3/3di1ZY/ezxJ/tfxpRsbcjNQ7rudl+dP4kem/M/97fQA5H+fd5TOitT0T5n3RSbH/uUxPk+b7m3/wAfp6JLNviZfv8A9+gB1si/J8uypv4/vfIv3nqJ/niRlX97u2U6ZIk/uo/+xQAzf827+996rEL71Tcyp833H+/Vd9vlPt+d/wC/Uybn2bomrUoJoVTfubejr9xKsPCzxf635/7m77tQwv8AuHWLa8L/AMD0+FFd3aL5/wC7v/joAfC+yV9rLM6L81M2bHT5W/2qid1R3VVVHX+OrHyvKn93d8yVkA5926JtzfL910/go85vN+6sz/wv/wDF0b2Rkbyvk/uUJDFMyN9x3bY1akliFJXuPu/J/sU/UvkW3X++9RWaS/w/I/8AcqfUoUeVN250RfldKCBLZPndl/77/grUtkih+yTy/PLbzpLsT597b6x0/wBGniT5tjfJv/grYh2pa7vuP/sL89BxVv4bP1Y8PTLN4U0Rlb79nF/6BWg+/wDirE8Hos3gXQtzNvaxifelbCbvKRdvz/36D8MxH8dh/Gjbfn/v0+GZdrr8z7aZ99v9ulT5Hdf46DkEmh3v8tCIyM7ffp83ybP4/lpkL/Lu3fJ/ClAD/lRfm/io/j+9R8vlJ/fpj/JsWgCxN9z5fvrUSTNNbosu3f8A7tP2b1dt33KETf8ALuoAdD/d3U/Z8n/s9Rb/AJ32tUqP9ygAm/1UTMyvUsyN8u37jfwPTdnyIv8AAlMd2++rfx0ASp8iozfdX+DbT5kV3+X7lCPvRVb+P71M+bzf9z5KAB93zt/BUzw71Tb9+h0/dJRDM395U/36AJYfkT5kqx8vlSsrL/uVFC6p97bSTfJ977lAD0fetTI+/wC8v/A6ZCipEir8/wDt0z+P+HZQSPhdraKX+NN38dWP9dt/gquk3+zvSpYfkTd99P7lAD/lf/fo2N/E3zUQuszOu37v9+nu/wC6dWWgCWP7j09P97Z81Qw/d2t9ynpNs3rt/wCB0APm3bfu7P8AbenI/wC6T+4rU9IftNq/y/OlMRPJVN336AJvleLbtbfu+Wq7uyXCfum+anJM0P8Aub6s72T7yM++rIGfc3/7bfx0J8krsvyf3qH3bNv8FM+ZPm+agCxv+f73yUzyWT7q70/ho3t5qfL92pvOWZ/7m6gBiPsVPvf7VH2lkaiZG2I38K0/yVf5m+//ALFBAxP3zfe+b+FKN/3/AJdjrT7ZGSpXmVG2t8j7aAPOvmdf7lM87968X36HmXz3iVvuLRDNv3/7FBYO6uqKlRPbL9olZf8Ax+nP+5bcy/JQ6LD8zM2+VvloArpcq91tl2psX5flqvM++VGWX/x6rD2e990q1A9hEjxKv7lG/v0AI95Ejv8AN8if3P4qf9vWZEl+bZR5MTqkS7UdW+SrDoqOiqv3GqCwT55ZZ/l3rUXy3Pzbt7/7tQ/ZtksrbvndqfvXf95f9qgCu8Py7d3zs33KfvW2+7/uU5PnuPNVd6ItDvsb/gXzJQA+F1+f+4tV5pldHWJW2M29t9PvLlYflWL56hhm3277vkl/iSgC280Vyqbfuf36qTIzxIrfw1XuU+0weVubyt38DU+GaWzTdLtdP4aAGQpLNK6s3yLVhIVffTUTe+5fuf7FDou/c27ZQBC6LCkv8b1NC++JPKVUT/bp823zU3f6rbUM3yQfK3yf3KAGTIz/APXX/YamzIzom3+D71O+5v8An+d6if8A1Sbf7/yUFDHff/uP/cpr/vlf5v4v4Kl3qjJuqpvb7q7UR5fn30AW7l18pP7lUpof9IRm+5u2U50Z5Zfm/dbvlp+zeyK3zutAETuru6r9zdTPm2Ov33ofb/D9zdT3+T59zPQAeT935qh+5K/ytvejzl3ea33/AO5T3udjf36AK6ea7bV+dKeieTA+/wD4FTIUZ32r8m6pd/8Ao/lL8/8Aed6AIkdf9yq8PyX9xtbzklXf/u1Yfd/qv49tRTP9ms/3a/vWbaz0ACfPE6/N87Ub1T5VX56If9VF/BTLyZYYkZm+TdsoLB3V7hPmZ3qXTZokvXllbZ5S76idPJuPNWLZv/j/AL9V9YuYrbwzrd4zLDtsZdv/AHxVm+H/AIyPzv8AH9/LeeN/Ed8y7/tV9K+x2/hrlX2u3lM2yVvnV0+TZWhf3n2+V51bfE7b1T+NKoukm513b93+z/BQfuuFjy0UNd5XR9zfJu/4HRC++XzWVtn8O+mbP3XzL8n+w1HzJ92VUTd9x6DsB3XenzbHf+4tG/fs/uJT9ips837v+xTkT538r5N33dlABs3/ACN9yq8KfvUi3N5St9zbsp6Iz/L5vz/7tG9vKdZWVNjUFhNDL95mVEdv9/ZTIfKmd/8AWP8AwfPRN86Iqt/47Q8PzfLKzu7bKAGwpEjJ/fTd+5o8ltv7pvkT+N/4f9inPDF5qLLud9330p6bnd9zLsoKK/zJviV/+B0/5Ub5W2J/sVLCjTO67tkX8L/x7aZ/A+5GTZ93f/HUALs2Ju+Z03fc/gpk0yIz7t3lP/An9+mO7TSo38H9zd92pNnyOm1fKagBXSLb8rb/AJaro6oyN/3183yU/Z52zbu3/wBxP4qfvVPut8m7+OgCu7/M+77n8Py0b1Rn3Lsepfm37m2/8Dqu+7zfu/P/AA0Eg7qi/wAL7v4KVJtkr7Yv4flT/aqPe2//AFX8OxqH3QuisvybaAD5tiI25Ef72ymoi7Xi2/J/f21Inmwu+1t8TrUEyM+za7bP4vm+SggY+35Nv3N1DuqIjLu+f7tGxk3t99P4tlM+Xb/F5v8AsVkA/Yu123N5r/3Ki+4vy/xfx7qf82zzf46Z/c/v1qQD/J8/8FV3+SL7q/NUr/I+xvv7v+AU3ZvR/loJGbFdPmVv++qZM/yv/G6L9+n/ADfdaJnpk3yN/E/zffeg5asfdMnVHVbeVl3O7ru37q+g/jPqSaR+z78KvDkbf8fUC3sqf7Gzd/7PXz7rczPbt8vzS/d2V7B+0PebPF+gaOrL5WjaLFEi/wC01B83KPNiYxPOkdtkX8e2rDv/AHfv7ahhhd9i7v4afCjJv27f9qg+wh8BK/z/AHmXe1N+4tHy/wB3YlH3Pm+Z0/3qDYP4vmanJ8ny/N/31Qj/AH2oTam5f/H6Ch/3N6/Nuan/AHIkX/x+mffl2/f/ALlCbtrtt+Rf46CyXYrptVvnf+DdQ6ffZmXf/wChVEm3523f7tSoi/3fnoNRrvsZF/jo2fuk/v8A8VMfc77t3/A3qVNyK/8A7JWRYqJ+6/i2bvuU6H7/APwH76UPtR2/9D/v0zf8ybfkdPuptoAe6fK67t/+/TPuJ8y70X71Hy7H+aiZ12J96gCberqn8Cf7dMR/O+82/wCb7m379CXOzfubfvX5d9Hk7EVW/hXfvRvu0AEL/Lt/g3fJTJnbdsZdibaEm+V12q6PQ/8Aqkb+D+//AH6ADydj/Ntf5fuUL9+nptSL/Y/ipjv99v4Gb79AD9+/Y237lM+Tb8tG9kVP7n8LpT3dtm5q1AVE2Ju++m75tlSb9+x9q7E/geq7/wDTXciPT3+dfl+T+8lZFjETZ+9/76od2/u/Ju+4lTbG/u/739yoX++7N88u7+OgB7p9/wCVXT+//fpv8bqq/P8A3Kd833fmdH/v/wAFCJsd9zNvrUA/10qRbV2L8m+iF9k6bv4KY7/N/u/+P0J+5eJW+43zUANdN91KzVY2Nt+Vdifwpuqu/wDrX2VLD/qtzN9z+41ZAPd/n+7sf+5/BTP9cnyt8/3970J8jPvX5Ho2K/y/cf8A26ChfO2fNsb5l++9JM+/ZFu3/wC/Q/8As7vlqVPnVNq/P/E9ABN++f5d39xEqJ/9a67fnWn723fNKyJt+VEo+WZNrM2xf46AB386Dc2371Gze/8Avr8tJvgREXb8/wDE9N+VE+X59v8AA9BZJvWHf8u9/wCGo/lh2bWZ3/uU93+Tb8ux2/godG2p/wCh0AGxkd9u5Hom2/3W+Wn/AC/Jt3bEpibnX/YWtQG/LvT/AMepE/hi3UfxP/fShP3zp/A9ZAPdF2bv9r79CPv2Rf3P46Y8zTP8v36P9ds+b56AHvtRdv3/AOCmfL8iq3/A6fsjf+H50X79CfP+63fJt/joAE/1SLuXZRDt+ff/AAr9z+/TEf7lPdJX/uu6/wACUAGxfP2t9z+/Rv8Am/4F/GtHkt5SNTvubFZV/wB/+7QAbNku1m37/wCNKE2vv3btn/j9H73+Jtj/AN96b9yJ3/ufdoAEddu77/zfx0yZ/OV/7n+xRv2P937/APBRs3/w/wD2dBA/5kV23ff/AI3pmxXf5WX/AIG1PTc6fPKqIv8ABto85d+5Ytifw/71BIb/ALN8sqq6f7H8VP3xeV/cqt9m+Tb9/f8Ad2U9/wCPcv3P7lBQfL/qvm2fwulSwo2/d8vz/dpqb/4U2f7dGxZnT5V/3N1AEr7U2Kv39336Y83nfwrsX+Ch32SvF/6B/DTfkf8A2HoLHI+90+b/AL7Wh9u37uz+PelNf/2WnPt2fdoAe+7cjqq7P770x3X5/wDx6pPOVF3L99Kj/wBd95tjov8ABQA1E+T/AOIpuxU+X+7/AAU7ztj7fuJTvuSy/d/+JqAB/v8A3l/4BRv+f5l+7/c/hoR237tv3vu76b9z7ytv/uVYA+759rfJu/jpzp8nmebvf+5Tfmfeq/Oi0fM6pu+TZ8lADvOba2/5N3+zQnlfdZW+Sokepdm+JNvzvuoAan93b89Hy+U9O2bNn8dGxdu7/vr/AGKCAf7ryfKiLQnmpv8Auou77j01EX52Vd6f36cm3enm/f3f98UAN+Xyt23591PhT593zb/v/JTJvn/3NzU5PkbcrfP/ABJt+SgA/glbd/33TUTzvl+Xf99t9Of5HT+P/gVH+ufbtV//AGWgkimh2fu/4P4XoTdDAjNI3/A/71P+V0dNtQ2z796/fRv79AE+9ZvmZtjv/AlJDt+bdu/2qHRXl2/5SmJ9x2b7n+wtAEruuzyvvp/FTdivsVfuf71LC6+Unzb0b5PnpEddzqy/+O0AOh2wsn/slCQ7083cr7m/vUO/ybd3k/7lRf3F3b/moIJZvKmZF3NsX+4tCJ5MSbpWT5vm2f3KanyI7ff/AOA0bGdU3N9//ZoAd8qQf6pfNT+NKVEVGdWb7rfKiUkO7fuXb/svT/v/AL1m3vQAx3XzXVm/3npvy/3vu07/AJZPuZfmb7lEyRI+3c2+gsE3P83kN92m7Gh+bd/wB0+enfvUZIv7n9+jyZfnaTb/ALSbt9BBFsZH2t++T/Yp77fnX+Bvu0Pt++rfP/cSmPu/jZf+AUAPebfF5SqqbKh2MifN9x/k/wB+pH+Rdv8AfX5qT7/yt/d+5QA99yPtX7q/36h++vzf+OU/yfvtu+T/ANAod1+6/wA6P/foIIH+SVG/75qjqW51fcu9P4USru9kZGZvnb+//FVS8h32v3m3su/71anBiY81I5C2+S6fa2za1bVt87J82ysPGzUWX+Bm+5W5bf63avz/ADb6yPl8HL3zThTZ83/fWypf43+X5H/jeq6I2z5V+T/eq39/7qr/AL9B9JEds+zL8y/xU+Hb+9bevz0zZv8A4t/+41PTbv27diUGwPuT5vl2Iv3P46ejxbKNnksm7b/vpTt+xvlZdu6gBkKM7Iyt/wCO/cqz8vzru+R230IjfJtb53b7lGyLf8v3KCwR2SV/l+f+HfQ7723L8j/3N33aH/g/jdv4KEdXbc23f9xUoAN/zov91vmSnPt837u+J/vI/wB//gFDv+9Rv7nyNs+/TfJ2M7bv9H+/8lBQ5/8AWpt+T/Y209HX5d27Y33fmqKH59m750/vvU8zy/Oq/wDHv/cSgkam2He3/j9S/wCpRP8Alj838FRI/wC4/v8A93f/AAVLbfIvzfO+779agPS22Pt3bHom2p/e3/7Cffo+VNjNLJN83yp/HQjrvTyvubqAHw7n+98j7vuI336ldFuYpd27zV+dai3/AOz9/wC9UsKb9+1v++6AH2D751+XZs/g3Vdv3X7U+2Vk/gqvZ7kf5mi37tipT79P9IfzYl/3P71ZESHfc+ZZ/k/uVZmT9xLt2pKqq/zt9+qltumfcy7HqXf+4uF+58r/AD/3a1OKt/DZ+qHgC5+0+AfC7Lu2PYrtrqIX+fazbK4T4IXnnfCrw47fOiWaor/3q7VPnoPwuv8AxZg6NDLupuzyd8u7+KhJpZon+beif3KJkV0iZfufxJQco7f/AKOjU1Pk/wBz+GnP97cv3KE+S32t87M336ABN2x1/gpvyvUsP+tdaHT5P9v/AGKAGQoqW7q397fT/uIjfx/3KNmzY22nvtubf5V2P/DvoAZcos0X7r5P9vdV1JvmT+49UrZ/3H/AqsI6/I1AB/wKnv8Adf5fkRv46Yn8H92jZ8zt9/8A36CSwibP9xFqJ3+Z9396iGbev8P/AHzVjstADEf91935/wDbp/3F/wB6mJuRHZm2U/5oYE+987UAOh2zRVYRN6bWT+Kq6bfnX++9TQ3LQsi7WoAd8sPy7W2U192xG+V9tOmff5u2lf8AfW6N/HQBLsXbu/h/hShHb7yquymQv+6RW+5T9mzft20ASworq7L9+nv/AKr73zq9V/8Alh+72/eqVE/eo33F/wBtqAJXdXZ/lp6Q/vdrf8Ao+/8AL/6BUU3yOjKzVYFj76f8C+5R5P3/AO/upiTbE/4FT4/vvQQD/Im1vkenb1h3xfx/36e7/PuVvu0xIZfNSXd8i/3KALEKfK7Nu/4HR5zb9zL+63U35pt7f7dOtkR0dWoAfsXcjL/dplt/ErN8it9zbTX2wojRLUqJsZ5d+ygBj/PK+7b83/jtTJ86bt1Md4t7r993/joh3fd/joIHo/kz/N9yjyd/zM33KYkMu75t2z/bofajUAeeJCv22Vl+/wDx0Jc75dqr8ifxvU3k+TF+6X5/9ih/uRK1BsHy79zf6pVqlc7prB9vyXDNvVKtfc3s3ybP4Kr/AOulRv4P9iggiTdc7JZW+dV+5TvJ+2L5m7Y/9+rbp9mVd3zpL92qWxvkWKL5EoAlS28n5d2+nzTLDL8q73SmJtdvl/g+89Ne5+SVtv3/ALtBZW3/AH2ZfvU97ZUfa392n/JbbN38NV7l532Mv3Hb+OoAZDtR0X770bJXlfd/e+5Ur/uZdi/P/t7aenz75W+59z5KAK802932/Oy/JsqvZp5zO33P9+pYYfJ/e7fvf3KZ/wAsn+bfu+RkSgBrv/oTtF87p/AlDv8A6KirFvh3b2fdUuzyYtqrsfbTYdqIit9ygB00290XymSL/bqu9zE++Dd8+6j76fK2z/bpqW0UKyzsu+VPu0AWHdnuPmVdirs3pUM+2Fdzr+6Rti/7dNd2fZ/fb56Jvuovm/J/FQUMmdn3rEu93qJHbyEll2pUqbU+ZfuVE8P2nfu+RN1ADPO3yp/GlRTO2+VvuIn3adNthlSKL+789Gxfu/wUAEKM7bt+xNv3KHSVGRYv++6mT5G+7/wCq+/zrh9u5Nn3negCu+3zUib/AH6lSZf4V+5TLmFflaD53/ienvM3zbWXf/E9ADLmZUf7vzvTUfyUeVl30fxI27f/AHvlpzvv3/8AfdADYZl2Oyq3m/7dCbUiRfm/2nqH/l43L/FT5nWgCL5vvfN/wOnW0P3P7lEyfPt3Ls/hof8Agj2t8n3qAGptml81vk/2KH2vburKv3vlpzps37WV6IYf3v8A7JQWG/8A0f8A1qv8vzJ/drivjNqS6J8HvFFzu3v9l2L/AMCrrU23KSxRffavIv2sdYXTfgtLbROyPcXkUTb/AONas7cFTlUxEInxPNCttZxK22FH2bvmqJ93m/xf7PzfPUsyb5f3674v4XSqrzb337f93f8AfoP3Kl8CB/kl27tj/wBymP8AI6MyqlP/AHsNv5i/Oz/IqOvz0x93lPuVtn996DpHv9xG3b12/cpiJsgfbuhRv7jUz5n/AHSpv2Lvp8376JFX7/y7tn3KACH7u7+9TE27HZomT/Y3ffp7wsk7tEvyf7bUJN/sq/8AwKgsiRFRNq7tm37/APdqV3VHfyvuL/HQ7q7+V5v9z/gFRO/kvt+5tb+P+OoAdv8A73yfxrUWxXb5m3u3z7KH3bPNb7/8VP2N8jNQUOfa7fxbkXZUW9pk2ru2f3Hp7v8AvfK2/My7/kb71Cbofli2p/e31ZIOjb/l2wvTHtm2vtl37fvPT3hb/lq3yf71MTai/wAL/wC5UFD4f3Lv/dX+Oiabfsbauz+Gi5+7+627/wCL/aqFNqRbd3yffagkHdU/gV3puzYyMrb96/x0JMs0vlLtRN2zfR+6mdGZvk+58i/PWQA7qm9m2oi/3KZvaaL5pVRHb/vmmbNn3WV97fNTdnkt8y7EX72xq1AIdz7W27E3fcouXXY+3/x+kf7n3tj/AMSUsz/un+bfQQM+5K6718rb82+otn7p2b5P71G9tvy/990J/B/f/goANjbP7n92mJ/H5v3KJn+/93fR8rxfL/4/QQM2Mm796r/NUT7vurUrv/F9x6bs/i2/frIkY6bNit8+7+PdUVz8iN/vfL838FSunnfw/cqK8f8Ah+b5P79Bzz+EZpduNT8R6Fan5/tF9An/AI8tdL8RdSl1j4n+Irv7/lT+Qn+6tUPAUXm+PtGZvuQStO+z/ZWse2ne6lvbzc37+dpW/wBrc9P7R8/GP+0cxpQ7kR9v/j9TbGeXbtWqybvk3fcqb76P9371aH1UPgHu8X3duz5vleodnzbfl37vuf3qlR9/zbVd3qLZ/d++n8dBsWNjbP7n+/R/G+37/wDcpifPsp/+z5Tb0b79ZFA77G+X7n9ymfMm/b/EtTfKjf7bUf3/AJVdPv1qWQ/Kny7f96nomxk+aiFPl/h3/wByn/L/AAt/v1kajof329fuf7dNhRfk83d/wCjf8iRff/u0OnzfN9+gBxf5fmb5H/jShPk+b5n/ALtPdNmzbt37aZvZPm+atSw2fvfm/wCBUPt/5ZfOn+3Tfl/i3U59z7Puv/vtWQAibG2y/J/wKh0V5dv3P9uj5dm5otktPR9+xpfuUACOyf3fKb72ymIn7p/m+dv4NtG/f91dn93ZUyQ/K/8AA6rvWgCLe3z7trpSbGRl3fx09/8AUI25vl+ShE3tt2q//jlAAiN5u1Vb5PvPu/hpnzOu35tm77703e77G3fcp38Dr99/v7K1AVEb5G+/u+SpHh372+bylpqeUi7ll+/T0f76/wAb/wAb0AQv8/3W/wC+6e+7cjfcf+/Rv2b13fxb/u0z77bl3bN3zfNWQA/3G/2mof7v/j9L823zWb/do/h/2v4a1LGP8j/M2yh/u/8Aj9GzYzq26nQ+Xsf97vl/uPQA2ba8/wDFs2/3ql2MnyfK6VFCmx3+bfu+8lSpudXirICVH3r8u1Hpsz/L8zb/AJvm2VD8rt/cqZPk37V//YoAYiM7Oi/w/O1WIUldv3XyP/fqL5f9rf8Aw0+F9ku376J/foKGQuyK8Tfcf+/Q6b2+7v2f3KETersv/jlCJEkqRbWff950agAdEmVFVvn/ANtaV9qPtZW37ql3t87K33/uvUPnff8Am3o/8b0AM/hRf/QKH+SVtrfJUqJ8ifNvR/8AZprp/C39779BYfK/737iK38FOdG3+a7N8n8b1E6Ltdqe6L5SOvz0AM/i81v9xXof+98vzUbG/iVkShPk+9/DQAI/zbV+d9tDp8/zNs/2KE3Jcbt2/wD36Nmz+H/dSgAdPufd/wBnf/HSv/lKeibF3bfk/wBhqjR9+/5aAH79juv8f8DpTE/1qf8AodL/ALtJ9zev36AHu7Ps/wB7/vunI/kru+V/9/8AhqL+5uVtn+xRs/2m2UAH+ul3f36H2ozr/BT32pL+9+T/AHKYm3733/m+5QAv/Afm3fx07e3lbm+5upjpsd1/jof5N6/+gUED/l2fM37r+49M370f+/R/yy/2P79CTL5u5lZ/9igARN+/+/tqx82xFX5Eb/nrVX+L+L5WqVHVIvmVtlBIuzZ95m+9/e/hpJrb967L9xKNn7rzfuO/8G6lR503/dT/AGEoKFfa6bmqJHb90u/Z83y0/wDufL87/wAFH3/l+/QWG/5X+be7/epyfIjr/Bu/jqun/AamTc/3duygAf5JUb7j/wB96Pv/AMX73dRu+T73ybt9CfedVoAP4/vbP73+xUvzeUjMvyfxP/epnywom1m+b++tGzfs/wBlvvpQAO7b02t/DvpvzPs3LvpyJvV93/jlNTd/Crfe+agB0O12bb8if33aibbCyMtG+JJd3lb9/wDtUP8A6rc3977lAAnlo33WdKHRk+bbsiZvlejeqL975Pv/AHaIfnTbu2IrfcoAbs2K/wD338lORF27t7I/+3TX3J5q/wAafx053Xyn+X+H+OggH/4+NvzbP4Xp7yMjeVuZHqJHbZtb/vt6Zs2fw/JQBKm3en+xU2/zl/dVD5zfIir91aE/9B+9s+/QAJbfvXo/i+VdlSb2RkZvkd/4Eao9jb/u/I/9+gkb8vzr83z1DZ7djtuZHqZ/kd9vzv8A7dQpu3vuXZQA9H2b22tsb+/T0fYr/Ls+ajf9xt33l/gof51fd8n93+5QA7+D5Yl+f+5T9+xHX7+ymOioqbf9+m7/AJPl+4tBAOm9N/m/P/F8tGze7rGzb/7lG/Yz/wAf+/RvaZ93y/L8mxKgB29XldU+elhddzttZ0/hpIUZEeXav3v46Jn3y7f+B/7FWATOiLt+ZE/v0Qpv/wCWTb/4noT7rr99/wC/T9jXLfLPQWRb/uRLtd91Hyp8rbvl/goTbM7qq73T+CnbPnT96yf79ADXfevy7vvfxtTt/kpt3f71NRFdPNZf+B0Ojf62VFSggHRd+5fn/wBt6PO++rfJ/totDo2102+Sn9z/ANnpibofl27HZfmR6AHzPsi27vkf5/nWod8T79ys7/36em5NnzMibvuJ89HzO7/L8+7f/coIJHTyX27lRG/jqN/n+787/wANGze/3fv/AMFRPtR3/vqvy7GoANi/3tmxvuPVS8T91L+92Juqx9/5ZP4aivEX7OnlfO+7+NaDkq/AcXeL5WpttfZubdvrWtt3/AGb79ZepbUvkb+L/YrUs32RbW+41anyGG92rI00RvuxNs2L8yVLD+5/i+eq8PyP/D81W9+xH3VkfSUx+xdr/wB+pUT918jLv/26imTfs+X7n9ypX+RP9b8lB0j0dnidom+f+5Qnzyp+6VP9yjeu11Xdsb+B6HSX7v8AHtoAd8v3li+T+/T9+9/u/wC9/tUx3/dfe+//AHPuU/5fK2o7b/8AY+/QWP3r8+77/wDfpiOyJ/E7s2zftpmxURH+4j/3Kf5zQ/Kq/L/fegB6bfN3Nuf5tlSpt27VZkT+JNlRfKkW7dsfd9zbUqfOrt99P4t9ADE+fesv+5sp6P8A3vuUIivs3N8m75XShNqJ9751/jf7lAD0RkTb/wCP07Z8z/ed9392mo7O+1YmdP8A0Onb2T/nl/f2PWoEiO6S/JF/9jUb7nbzV+RP4X/j/wByj5kR1/8AZ6ejq8v8UP8AvrQA9/ItmXe3zu33KlTZuf5Y3f8A8fSq8KffXbvl/uPVh/Kf5vl3/wB9P4qAkWIYf3/3Y/lbeu+n3nyXW7bvT+/UKJ5PzfK7u1P1KaVL35vk+X5di/JQQEKN5/zfIn+x/BVj5nS4gVt8rK+1HqKFNkqNu2TN/A9WIU+2LKv3GlXZvpROav8ACfpV+z9c/wDFkfCU6/fa1XdXotzu3RSq38NeT/suzfb/AIE+F/K+fyImt/nr1NJmf9x/6HTPwfFfxp+o93XYku3Zv/v05/8Ax3/0Gm7/AOH+7ToZlmRmb5KDlGvuRNv9+nInzp/6HTbxGfZ/ep0M29trffoAa8Lfak3fI/8ABUu9knfd9yh02fN/d/v0b1ddzUAFyn3GVvkoRNm/5qe7r/s/7lM2N5vy/OlAAnyK7ffT/ep+9fk/9ApnzJLt/gp8yMifw/7L0ASvtTZt+5TP4fvNQn+q+b79N+bdvoJJfubNv8dWId1V/l3ptqXf9+gCzDtfcrLsf71M37Itv8G6jzl+T+/UMybG/wBigCaZ23Iy1LsV5U+bY/8ADUSJvf8Ah3077mzzV+SgCwj7FdWqJJtkT7l+dqPv+a3zbKNny/7dAFhNnyVKnzs/lLTbP99A6/K+z+OhEdG2/wB1qAHJ/Au3ZU0PyM25l+eot7Ijyru2bqRE85vl++nzqlAEzv8AMm3/AFVCbt7q3yI1H+u/hbfUr7Xi+arAZsV/u/wfep6Psl+balP2KkW7bTkdX+82+gga773+Vm+emP8Ad37tlHk7H3bm309E3t8q/J/coAdDcqnysv8Au1Y++275tlVd+93Vtuxf9mpdi7U27v8AaoAf8237v3m/joeHf8rMu/b/AAU7fvb5V/77o++/zL8n99GoAIXR0+78n3Gof+8v935noT5NrM29P7+2h4fk3bt/zUED4XldPmdndGp++L591Qp5qM7Kv8dNhTY7Mu6gs4SGbfK6/wB2ot7fbN21pk2/wf3ac/lOjqv+tZqa7/2bb7vv7v4KAJXdXRNy/ItN2Kktuy/cb71Qw3jTROrbfvVLMm+VPvJ/doAivE87UYmZtlvEv96ia52Tp/H5v3Up6bX83d8mz+/VS5SJFibcyOv8aUAPmSVGf+Dd96nTf6hNv3k+6lTffi2tVd903m/L/sLQWCPH97bvpkyfvYmZtifwpQiMkG5vuf3KZM8ty/mzyrCiLUAP/evcIu3+GmTOryyxf3Wquk3735d1FnD5Pm7f42+Z6AFm+RdqNTIdrp/wL+OnPMv2h13fP/E9N/hf+5QAJN8lw3zPLv8Al/3aYj74vu/O7UJu81FVVRH+8iLUqbXldv7n3USgBrv50rx/3KN/yOq/canW0y/Z5ZdyoiNUX2xXgfytv/AKsBl5D8qbWX5absVG2y/J8u5Xei8mZIIlVV+b/wAdof5/mZl2VBQy2m3q7fLTN/8Aou5vv03yVS/Rd33l+amaleRWyRLJufe33EX7tAETw+c25VX/AGnpkz7JYl/561KkyvA/zKit/s01Nrt8rM6ItABbebDcO7L9/wC7vpj7vNlVfkRPvU9NztKrfJEjfK9V0dkilZvubvv0AS/c+X7m+jydkW75qHfe+5fk2rTE3P8Aeb7lAB8vyLtqKZ9jJ/t09PnTczbP72/5KJnT5P40oAhdNlw7bvko2ed82/8Aip821E3UInyf7FAFf7/73/vmrH34tyr9z71V0ud++Lb91qZC/wDrdv8AwGgCZ/nTdt2Pt/jpibvvbm+b72ymOjeb5rbtiL/epvnbF82L987fe2UFks25LWXyvkf7ibK+dP2z5oodE8JaR99JWa4l+avo7fL5SMy/PXyZ+2lqqzfEbQtM/jtdO81v+BVZ9FkcefFxPna5mXe+3dUDuz/M3/faU6Hz0Tcq703N/wAAqNPk+Xzd6N95HoP2OJCnyb/Nb/x6l8nG/wA351b5/vU94f4tq76hf54Nzf6qgslm/vbV/wBpH/hpjzf3Vbf/AApS7F8r7uxPv76dN9/5V+R6ACZ/lSVfk/3/AJ0o+f8AiZfn+6/+3Qm77v8A3w9Hyuvzr86tQBK+6Fk/e1V++r/33b5Xp3y+V5u7Z8336bNMzt/Ds3fKm2gsY6RP92KV0f7v9+hIVeX7uz+7/sVLsl+dYm2RfxPTUh2O+5t6N/GlQUGxXX5vnuF/jpibtyRN/E3y/wCzR5zQ/NtXfuqVNz7/AN0yO/8ABQBEiMm/c6pE9E0zpKjbYvn+dXofam9n3Om75n/goT9yz7VX/cSgkNmz73zo1Hk7N7SrE+6h9u3dFEuz/epkyMnlSs3z7f8AfoAam1/72xm+WmIjfPu+/uo3tCny/P8A7D0P5u5/l2J/DQAf8tU8r+Bv++qe6b1Zvld938dD/wDLJf8AgdQ7Pl3N/e/joIB3XZ/ql/36b8z/ACsv3f7lD/P+927NjfKlMR1f+8lADPvrtajZ/Ey/Iv3aN6vv/g/3Kbs+4y0AN+5sb/ge+k3/AN350/ip7o2z73ybah87ZvX+D+/QQGzev3aRH/hX+L7qUmxkd2Wh33/e+R/4dlZEj02702tsqtNtdPlb52b79PT/AMf/ALlV5vk2Lu+796gwkaXhiZrPUL28Zd6wadLtf/arIsE2QW67vkZd1V5pmhilj+bfP8lXbP5Ni/w7fuf3aDyqcf3pbh/ut8iVYRF+f+//AAvUKfeRNvzVOm52+Vfn/uVqe9SE+4ryqv3aP49sS73/AIkoT52f5ad/B8zfJQbBvb+8vy1K77HdlZt7f36i+5/Fv/u1J9z/AOzoAY//AI+9S7G+799G/jSmb1dN33E/9Do++qN9xP770FB99vlqREXynao/9l2+T/Yo+ZGfb9ygsP8AaX5HWpbmbe27/wBlpv3FbdPsfd81Hk/J5u5dqf3/AOKg1FdGwn3t9SJvRH27t/8AvfdqJHZPu/JQ/wDrdzVkAfKnyszb/wDYo2Mnyr9z+Knfwfd/e0ffaJVVqCxu/wA5/nX/AIGlD7U+429/7m2nIipvSVWSm+cqPuVW2UAG/wCdPl2VKm3Y/wA3z/3KZvi+8rfP/foR2dN277n+zQBMkyum2Vvkdvm2UP8AvvvNF/cWmPM32d/m/wB7/bqXZstVlXb/AH96UAV33IiSs3zP/cpv9/d/HTn+f5f4/wCHYtPdG+dWb/ddGoAZ8rxJuTZ/B8lG/Y/+58lCIuz7v+89P3+ciMqK/wA38dADJnbZ99XTb/dp7zMm9d3ybU+TbUW/+9tp39xdu/d/HQAJuf73/fFDzK6/d2bG+/t+9Tfl+6y7E/hd6d+6+b71BYqfe27mp33E3L8m/wCRvlpny7fm/wDH6P8Alqn8G/7tagRJ/wAfG379S71fZu3f7VInz3T7fufcqe2eL7v8H+3WQB9xvlZX/wB9aET77fx/xVD/AH1X79PT5PvLvfb8tACpt2J/cp0P7ln+7MjfeTbQm77rL8/9zdT4Xbdu+5/d/wBugoZv2P8AulVNn8dDzfvU/j+X79CfxrL8mz5tlG9t6K397fQA/wCZLf5l+T+Gmb1fYqr8iUx3Z96t/G1L/f8AmZE/hoAT5vn8pfk/9Bp/3/vff/uU3ZsV9zMn+xSfc2f+O0ACfe+VVfZ96n7PmT/a+8lOf9yiN5S/7L0u/f8AvW/4Cifw0FjN/wC9fymV3/uU+Hdu+Vl/33+5THdfNb/ZWjYyOi0ACQt8zf8AfXzUb13OzK3+4lD7dj/7FGxvur/qm/joANmxNv8AwP5KXf8AMjMvyUm/96+35/4Gf/2ej5kTbt2UAQ/Kjbf4KfsV0+Ztif7FSvD8ibV/4Hupvyu+5f8AvigBj/Ir7mb7vy0/YybPk2fN/HQ/z7P93+Nqe6K7v/cZf46AIX3OztuV3/3qf5Lbn+X5KN/8Xy7/AOL5aE8r5F83/doANmxXbcv/AH1TNjfdZWTf/G9SInzI3zfe2b6jdPk3KrbG/v0ED/Jbb/Cn93fTP4vn/vfLU2xdu7bv3/wJULps2bW3p/6BQA/Z99v493zb6N6O7/KyL/c3Ux9ro+2hNz7G270oAlfbuT97/F9z/Zpdnzf3/wDfamPDsf5VV02b99HyzIkq/J/sUAO+bzd277nyb6am5/lZW2fxU5Nyf3ni/hSh0XzXb5v9ygCL7i/w/wC5T/uKjfc+b+/Tk+f5vlof5PvL87t8r0Fjdm/+L+Kl2fw7tif7dK/8Hy/dp6fP/t7fupQBX2bH/v8A916e+52T/d+5Tnh2N8v977jtT3RfKT5VT/2egBiOr/wsiN8lGzfKjfvE/wB+mw/d+Xds/uU75v8Afl/uJ/BQA35djs25Kd9+VNzfInyPTf7+353/ALlCbfKfd/3wlADpk2fxf9901E/i/jo8n+9/uU6FN/y/wOv/AHxQBEiN8+1VenpMvz/Lsejztny7v++KHRkX5V+f/boIDZ50v8NCIrqn99P79SzeRu83azp/Ds/v1E+52f8AdfI38FAB/B/6FsoT7j/3N1Gxf4fvt8/z050bZK0q/Ju++lBI1P8AWpu+/wD7dO+bcn8bv95HpvyI33d6bd/3vu0PtfZ/yx+betADJvvfN/E33KZ8rzyqqt/B9+nv86fK38VM/wCW/wB1dm2gCabaku1dv9xf9inTJEm/+P8A26bv3on8HzUO6o/yr86/deggd52xd3zbF/77qJ/k+ZV2Jup+9nVPl+7/AAbqc6N8/wA37r+5QAPD9xV+d938FNh/g3f3fm/2KN+xfv8A/A0o+Z4tv8G7f96gBj/ffb9ypXRdsW75EpqfOyfN92mf8svN/jVvuVAEqOz79v8AwF6an+qfczb9v3/9qjzmz935KdvZF3bt6VZY3Zsi3M3/AHxUvyuqfx/79MR1m+X5d+3YtGxfkl+/s+SggbvZHRV+dP8AepyOqJulVt/8NRQv8ny/J/H89WHdv4vv/wASJQBFMjfJulV3b+5/DTH2wv5TbndfvOlLvT522r97+9SPu37v9S9AA779ir9/+/TZk3s+5vnRvuUjo0Lon97+5T3hX727Zv8A43qCBm9XV9qt833kpu9tv+wvz07+Dyv491D7/n2r8j/eerAid98r7vuN/coudyJEvzb3+dakfzX+Vf8Avio5tyRI33Pm2UHJV+A4rWP+PhX+Xc1aFnt2xbvn31W11N8q/wAf/stTWf8Aqol/g/iSg+Qj7lc1Xdvu7VSrEKKj/wC5VeFP4mben+3Uu9fn/uLQfR0y3N9z5mb5/wCOpoU+R2bd8tQ/f8r+BPv0+ZN/+qZkf/eoOofv2fLt+fb9+mJ8iv8AN9/+/Uz7USL5l3ov3KZ8u7ajfI/8f96gCV02N+6+dNvzUfMny7vk/wBuhH+dP+eX8KPQ/wAiozfPFuoAldPOb5v+A0253bW/2Wpn8T/e2L/fo/v7fuf7dBZKnmps2qu//dpsLyor7dyJ/FTERvvKvz/xU/Y2xF/g/wB6gCVEWbZtZXdaH+TZsVU+b5ai2bFf5m/30pzw+cnyyt5X+39+gCw7r8/8b/7FNSFX82Blbf8A89f71Md2eX96zbP4Ni/O9WPJZH+6zv8AcXY1agM37Jdq7X+bYuz7lPT77t8z/LT0eBHRZf3L/wATutH7pGdo/wDj3b7z0AO3rbIm3c+/+/R8r/L9z/f/AIaEmb54v4P4afC+xt0sTTP/ALdBBLC67E2/7lTXkzeb8u3+5sqGH5G3Kv8A9jRebUlfauzd97ZQAed+6T5mR2/gqwiL5TxeUyRf3/7tV3fZ5UqtvetO2Tf8vmsiN/HQc1T4D9Bf2QnV/gdpqxr/AKqVvkr12ZG3I21a8I/Yqmb/AIU23zb0ivHT/wBDr3qF1+f/AGqD8Qx8eTEziDv+9Tbt31L9m3/wrUWzZO61K7skW5f71B5gTPv2L/GtNhf7+6hPnldqc6fJQBNv37/7tQ7EdXb+PdQjqn3mofbtfb8lAA/z7Gp+/Yn+5UW9vN+Zal2eTK+7+OgAm+eJGXbT9jPEm5qZs2Oi7vkpkO7+Jv4v46CSxv8A9H+WJt6UQzRPA7NRN8kTtuV3/wBimwv8n3fv0ASokXyMtCPTUf8AevtX+Gkd/lT/AHqALHy79vm0+5RvklX7jUx9rtT0f7kXmrs/26AJbZ1+0JU038a7fk/vpVSZJdkS/wBxvlqxsXynX5vnoAEm/dbV2/JQ7v8A7j01Nqb9nyUjp+/X/bb5vmoAenyPu/uVY+Z9kq/x0z+/8v8AFQiNsf5vufdqwLH398W9d602z81G8pl2fL9+iGb7jbfuLUsL733K3z/7dQBLDN5Lyr/tVE7t5u1l+fdQnyfep/nf6Um/50f7uxasgsI/ybWpiJFu3bv+AU35X+bd8+75v9mkdGd91QBYfa9CTLtdfuP/AH0qJEben+9/31Qm5GdlVv8AaqwLHzeVu+V/mp+xv4vurVfzv4dv36sJMqI6srO9ADkm+Td82+q+/ezs396n7N7bt29KIXXY7L9zfQBLDt/vK7/7dPSGJFRVbelV0/1r/Ns3tT0m2N5Sr8jt8z0AOmd03q3975UoR2R0+WnzPvT5l2P/ALdMSb/lku5/9ugDgvJXZu273qJIWv32/wAC/wBynP8AOr7X+Rab53krEq7vmb+9QBLC6pFtVfkpjzL5r/KyOnyb6IX33UsS/wAH8dEzrv8AvUAROizb/wDZoRFRKe+7Y6qv36hR98qq3yItAAm5E/eszu7U1Pn3qq/xfLRC+/fu/hanWz7JXdfnRvu1BYPbffZm+5/cqrcu1y3lbV2JVjeyI6/fd2+aiGHyZd333f8Av0AV4XZLp1Zf3SL/AHahtn2PLt/vVM9yz3FxtX5N2xahubn7NbozKu9/46AFeFftTyt88tMR/JTc38bfLQm1Ityt8707YuxF++9ADZoWeL90/k7vvb6LZFht/KXc+z7z0yb5/l3b/wC7Uro/7rb9xKAK6brlHVvkT+5QiRQvtVd6L/cp825Gp7um3ay/P/E9WBUmm3tub+GmJ++if+5u++lTeTF91v8Ax+oUhbe/y7IkqCgh+eV227EWqXk/aZXZtz/N8qJWh/C/8Cf3KimdkV1X53oArv8AJFtVfnehE+bav8FCTed9xW3/AMNOd/s38Pz0ANtn++u35GqvcpvieLd99quwv8srN8iff+eq9si/Ozfc+/QAyH5Gl2q3yfJsqK8udn2dovkfdR8yXVwzN8j0Oi/ul+//ALdAD7mFblHXd8j1Rs0l2eVL/rVq3/s7tm7+OjzvscTtuXzaACbcmz+P/fqukLJ5q+bven7GvNkv8CfPK/8At0Q/8tW/jdqAGfKjorffamTTRWfzfxuvypT3T+JmVKf8zui7d+1fmoArptvLNJYkZ3lX5qcjrbIltH8iL/HT0/cv5X9z52qLZ529pVXZ/coGS3L74k+b592zfXxP+1pefbPjhqbK29LWzii319sWdnvukib7kv8Ac/hr8/8A45X/ANs+LnipmbzkS88pd9B9nw7S56/P/KcF5zTI7SSqif3P71Rb1T+7sp8zrCs3msr/AN1EqH5tu7bs/wCA1Z+qCv8AOqKv/jlJCm/7yqjsv8f8NG/ZsWXb935aim2u23azy/xb/uUFku/fFLEzN/wOmOn3Pm/4Hup6J+6uPlX7vy/36NipEjbdnzUAH3E3Mv8AsNUj/uflT7/396VA/wA+/b/qqbD5SI+5W/36AB3/ANIRfubvvJ/BQ/zs6s38WyiFJf3Xyqn+5/BTE3Ps2/P83zJUAS+SqM7Jt3r/AAUP91Nu3Y6/coRP9If5WTZ/HTUh8mJ1Xb87b1d/7tBYxPk+Vdv3vv8A92no7eb827Z/t/3aZbJsl+986U/Yz7/N+f8A32oAWaZdv3fk/wBiodjeV+7l+dv4P71OfakSbv8Axz7i0f3Nv3FoAHdki3Kvyf8AodRIkrqjMq/N89Sv5vybWV0/hqLf+6fd9/8A2KAB7lvK2+Vv+amb12fN/wAB309/4G2/J/F8tMebeqbYl2I3y0ADvv8Aurvf+/8A3KZ/DtX76fwUOn7rdt2bW/go3723bm/4HQQNfbt3q332qGH/AFvzN8m2n7NmxWoRFm/hX/7KgBmz+789RTfPvVm+f+5UsyfN8y7Eprvvb5vk/wDZ6yAY77N6tUSIz7P4E/3asfc2UzY3lPt+41akDd+yJGXdvWoX+7t/v1Y2fcZtzp/FsqJ3/dPu+T+7/frIkYm5/m/8fqN0V4pf7/8ADvqTfs3L/Bt/gqJ02RfKu9X/ALn8NanPP4TMmO67hT+NW/jrRtv4v77fx1kzK32tdvz7f7lbCfff7yfL/BQedhviLUO37q7vl/v1Ns+X5m+f+5USPjym3fI33flqV0+V92133fKlB7cQd9kX+/8AI1CJvT5V3/7dP2fvUVfnpr7fn2/Pv/ufw0GxInyb2+5uX5t/8VG9dvlfMkv+3/DTYUZ9/wDA/wDcekT52fcvzpQUTPuhlf8Av7fl/wBmmbFRnbb8iUbPlRf9r7lM+V3/AL+77lAD/wDeVk+b+Cn/ACbU+9vodP8AgH+5QkypvZvuNWRYb1/u/d/jo37Ik+7/AMDWh0RP9v8A32pnyvvVfkrU1Jd8r79vzp/E9G9Xt5dv3P4aaifun+Zt/wDDsoR/l3Mv+8/8dZAO3/f+b5vk3UsP93/0CnfNN91l/wBrZTPO2fd3b1/vrQAPt3P/AOyUI/ybfm3r96pfObyk/e73b+N6g/1z7fuL/sUFj/l3Ju+/u/go/wCBf7yUx/41ZvnX7tO+V2+79z+BK1AETZsZttPmdfN3RbkemfL5X+3uo37N+/8Au0AH73cn3t70OnyJ8v8A47Q771+9s/23of8AjZf7v96sgDYv975P7lCTbFRWX5/4f9uhE85f9j/bpqf89V+d/wC5QBLND99tvybv7tM3r/Du/wB+npDs+b5X/wCBUb/uS7d/zfwf3qAGo7eVtZl3pSJ/l6c6b327t/8Adfbspu9ki2t/BQAfM7fN89PR/n2bf+AUz5vnVf8AgVP37GRf4/79alkSPsnl2/wVKjs67vmdP4qro/8ApUu75/4WSpf4H3fP81ZATP8Ad3bfnWmJ/rdqr91aHT+//wACp/zJ91dn/s9ADIX/AIt3yf36fsZE+Vf4vlo/5Zbf7v8AA9MT+7/f+9voKCZ/v7v+BU/evlb92xG+8lMRN8qfe/75od1Rtu1fvfwUAM3/AHF2099qPt+/t/v0/Y3zttXYn3d9M/1z/wAO+gB7/wCqi81vvfdeh9rt/c2VCm7d935P7lWEm/h+47/xvQAffRFZv92k+X59235W/wAvSI7JsZd27dTt6zb2/jb5KAG/xS/33b5XenbG27ZW+f8AhR/v0/yfORNys8rt/A1RTOr/ACorb/4noANjbt235/8AYWhJtjPubfToXbytrSrs/h+Wj+NNvzo//odBY1E3qm37+77iU5938P3E+7Rs/e//ABFN+/8AK3/AdlAAm102tF/t/ep2zZ5W3+7QiLN8srLv3fwfw03zvk3f+gUAOdN6O3935Kb99NrfwN/HRDCr/M27b/sU/wC+0u5tif36AGJuferfcf7tCbX+ZVXf9z7tM+/Ei7v++Kfs+fdu+egByJ8ib2+Sm/8ALJ13fPRv2bNu10qH/aVdlBA9NqJ97Y/9x6PlR0Xc2xv7lM+X+L79TbGf721/7uygA+b/AGt6/J/vUzf50vzN/wAA20/ZLvfb9zbs+en/AHG+Zv8AYoAYnzs7baNjJs2qvlbvv0J5vyKysn+29CP+6/v/ADVADn+RU/j20fxo33Ka6b/4t7p96nfN5qbm/hqwDZv3/wAdD7kdImbfTYXlRNq/canOmzYrOu9f9qgA3s7Jub5Ka77Pu/8AAad+63uv3Hpv8Xzfc/8AQaCw2RJs3fP/AHqlTa8UX9z+FEqu6f7LP/sJ/cp+zf8Avd2x93zUAHzJK+379OdJUR4vldH+eok3Or0/f+9Tyv7v8dAD33P8v/LX/YqHevlI3zVL8275dvy0OmyV/n/4A9ADPuOjf31o3/I6qq7P92lmfZ/CtDzNsRW+5QQDv+6SLbv2t9z+OjeqM6ssu/f8ybqh+/v/APHqf8zr8q/J/cegB7u7/Kv/AHxTE3fd/vNT963N1uZWR/76VK6fM+753oAZv+f5Wbez/wAa01E2S/e/2KE27t33E20u9v4V3pu3/wC9QSK+7zXVl2bf79PdP3u5WV0X5PvVF8u9P43/ANumTJsR/wCDc/zbKAB03okq/wDAqi/5ao23/wAe+/UsybJf77/w7P4qiudqSo23fs+9QZyJZoW3fw/7ifwUfKi7lb56e+2ZEVfuL975aE27Xf8AjoGH30fYuzd97fQkO9k3OvyfwUx32Im7dvX+D+Cnptm2f3E+8j0AH2b9795X/wBhKYm132sq70+7sp6IrxOu1t/+9Qjttfaqo+6gAdNifLEu/wD8foR/m2qq/wDxdMTckTsq/Pu/j+en+Tsfbub5vnbZQWOf/gOxf7jVE6fO67t70+ZNjPt+ejeyL91XioAc/wDqv3v3/v8AyLRvZF2suxF/9ApqJ/8AZPuo37H8pfk/4F/FQQCJL93b97+OjZ8vzK3+5Uqf6pNvzp/sfw0xN3m/e/e/3KABEVGllZfkT7iVX2Klvu+X/f3VYfcn3W3u38G6on3Ivzffl/v0EDPuRf7bfef+OmvvfZu+d6ld2mfc21Hej5v3XzUAM+Xf/sfxfNTXRt/3qlTbtRd3yfw1FN877dv8X30oMhkzy/xf+OVFMjIqr/6A1TI8Sfw/P/fqPfv/AIm3/wC3WpFT4TlvEHyLt2Ki7qk0rbNF935F+d6fraP5DO23a33vlqHTXRE2ru3/AMVB8bP/AHk1rZ/ubVX/AIHVpHZPm+bfu/jqvZ/uURm+69W0m3q/zb3+4iJWR9JT+Eej7/4l/wCB1K779n8bv/cpiJ+6+dV2bv4KfD8ku7/xyg2H7G/30+58n8NO87f97b/uJUW9n/iqWb5Nm37m6gsen8HlL8+75d9EL/N8u3fu+4/3Kb/Fub59rfwfwpTk3fPtb5d38H9+gB8yLD80u7ezfKifPQifxN8n+3/HTPOlhi2fL8zf3t9Sp975m3v/AH6AIt+xU3P8lOd/3Dp5WzdTdipFub53dafslSL5W+991/46CyVN3ybd29v4Epj/AMe1v/sKa6Ns27fk27N9PSb978z/ACUAOtkb+GX53+871L/qZXZmbf8AxPupsKecjttX5f7n3/8AfpyJ8u75n+be1agCO0Mr7l+dv43/AIKenm/dZYk+f5U/2qid5dn3ld3/AIHWpX3QxL953/ioAfs+bdt+T+Knojfef7iUxPuuy/8AAnf7lTJbNC25vuf71BBLZvvi+X+NvmpLl2Sd2WJXT+//AHKfYIryv5u75f7lV7lNjbt38XzUAP8A7kv+1srQs4dk7xbvuf6qszZ5L7l/v/8AfNaFn95/3TO7r99PnoMZfCfdf7Ek2/4Vagu35PtzbU3f79e/7Pl2t8nzfLXzr+w8+/4ea7B/HFfb/wDvqvoj7mz/AHqD8WziPLjJli5Tfs27t60I6vsVm/4BQk2/f/vVD8yTozfc+5QeGPuUbzXb7lSo+/b/ALtDurxOv3EpbZ/lf5d+2gBIfnZ6ieH+Knp/sstS7N6J/wCgUAMT51/3aERUXbT0f5HX+OmO/wC4RmX5KAH+crxfLQiJJUUKRIz05HXZtfd/s0EyJvl+fay/8DqWHbDFtaq6J9xttSo/73+/QA/Z/F9yhPnfa1RJu8qX5t/zU5N27+L5KAJk+983yJTn2v8A7iNTURX/ANhKc/8As0APd96vQib7emWybPvfOlTfN8zffhoALabY3/AqEeVHfd9z+/UO/wC422raJ51u9BQ/+4u771WLZ1SV13fP/D/t1Utv7v8AdqWFFdn+Zfk/8doJLHyvdPtp6Js3tVJ93mxbl+Sruxdn3asB77X+6vz0xEaiFPl+anpu/h/goIGQozvL/tfwVYeZnV9yfcpiPsf5qfC+9H/3v7tAAn75PvbHp6PsX72/+9vpiJs+b/vmrEn8H3d/+xQBFv3/AN2mPuf5V+/T5kX5PmoebZ8y1YDtjp8u5nWhP937lPR1eL/Yb56Z/rm2/wDoFQBLs/df3N9N3v5Tqv39336E2u7ru+RW+/Q+3+9/wOgA3tuqV38n5Wi+f+/USP8AK7baf99v4qAPPJvn/wBWyp/ed6lmf9wn/s61E6fNu+//ALFP+ZNjUAMtofmeX+5T3dYU3ffd6Zcvvi2/x7v4KYkK/coAIdz/AHvk/wDZ6bNtR3/v1LsVFZmZdlV0dXnZmagB8O3e/wDtUTTMkXybU/gqHeyO+5vkqaZ/OlRv41X5agsrwws+9d9O85fN/i3pQjs6O23Y9NSb5drL8/8Af20AE3+tf5tnzfIlQzfwblqb7nzN8/8AdqF3i27m+/QA35dvm7aem7Y8u2kf7q7fubvmo+0797Muzd92gBu9XeL+B91ORGmvfm+RFb+9UT3KwxIu3e7tT5pmdPloArw3Md+1w1tLvRGpzv8AM9RW0K2Fu7RJs+b5tlNuU86Xcqtv/idKAEmdvkZfnTdRM7Om7dsRP4KJvkgSKJW+dqiubmXcitF8jfeoAfN8/wBniWX5mpjw7Gdv+AU+Z9/yru2f+P1Ds850bcyIv3qCh+/yWdl+5Vf+J/NZn/iWrCTK7Sqq/caq8P76V23fxUAPR97o3y7EX56Z9xH2/wB7/vin3MK/J83zv/BRM/2aJ/4/NoAqbFml83zV/wBp3qJJleWVf41anIm/5f7tGxv9ygBUTetJN5U0X8W6L71Rab9pSzf7Su93b+CpU/1TszfP/coAbcvsi2/wVC6Ns2r8j0/fvi3MuynvtRfu75f4v9igCF0bbtaVf9mnzI3lJub52b+Ci2Tzp/8AgNFz8n71W37fvUAMmRfN+9v/ANunpt+6vzp/fpiJv+anu6oj/wAFAE1m8v8AaKL/ANNd+yvzk+IT/bPiD4t+bejajLtdK/RWzm8nzblvvxROy/8AfFfmlrd5LNr2qz/N+/vrhl/2Pnqz9A4W+KZmI+xZUZl3o33Kr75fNTb8iN/s1bR4k3tKv716i2SoqLuVE/36D9IiMdEhf5V+T+/t3vQm7YjIzJ/vr89H8e6VfnX+PdRvZJfl3b/ufI1LmLGI6bPll+dfvU13bd/fT/Yo/wCPaVFVdm5t+ynOjOku5t6f7FMBU3ea7fx7fv059u1Plbf/ABbKi2N5vm7menJM0Lv93Y1KQD3dvkl27E3f3v4KYjsny/KmypETZsbd8jN9z+/ULpF91v8AgVMAufn3/wAb1L9xU+X/AHneq+9vn/uf7FSo7fJt/i/gf761ADfmRNvlffpE/cq6qv8AF/3xTUdUll81m3/3EXfQ6N93a3+49AEuxobfd8uz++lV5ptiIyt8n8VD7trqu1E/2P4Ka7qmxf3mx6CyV0VNnlKr/wC/TH81Gfzdu9vuolTb1eVmX5P9uq7zfM7ffegBj/3Zduz+LY1PdJdifd3/AMP+3Q6ffVl2PTPJ2fxfe/gSsgH+dL86tt+783zUxIdnleb/AHvlSmf32Vvuf7P3aJkbbFtZXT+/WpA3fv2PuX71CIyP/sfxPR5KvLtVd6J89Md1+78qf7D1kAyb+7Fu2P8A36f5PyurfOn9+mb9/wDF92np/qn+9v8A7lBBE6f3WZ/9+mfNu3M33fu/7dPdP4W+SoXdaAHzfcRl+R0/v1E7/fZV+81Sunz/ADbXRqidG27WagiRE/8AHt2/O1QzTN9xfuf3Kld02uu3ZVeZN/zfcTdWpx1Ze6Z8Tsl3L8//ANlWpZ7dvzStWLF++uflXZWzD9/b9+g5sN8Rdtnbbt81tm35UqbYzo/9xF/77oRNmxdy/wCzQ/8AvNs/hoPbiD+Ui7f/AEBqc7+TFu+/83y/LTd6/wAPz7f760Om9t21d7/P96gsNn3Pl+dqe6LD8rfO/wDfpn3Pu/In8VSww7N8u5dm2goZs/utUifedlXfvpjp5z/eWpfvptin+Td9+gBnnN5X3ldP9imJ/d++u6nu77n/AI3o/wBjyqyLDZ8n+7953of/AGl2UbFTZ8v+9T/9lVV61AWHcn+wm379J+63/Ky0J/Azf3dio9O37H2tt/36yNR/ypv+Vfu/Lspk396L+Nf46f8ANvfZ9z+5TU3b0Vv9U1ADHfe+5vv/AMVOh/2V+eh0be+1dlHzPtl/76+agARH2v5S79i0IjebtVvndfmpv8Xlbv8A4inIm/cv3EVq1LB02bF3b/moR9jfM3ybvm3rT0dk+989N3/f/g/26AHfLtf7ru/3XqJPv/3P9+nOiwujeau+h0Xan8e9v4KyANnkrt8r5P76NQ6fw/wbfm2UI+93i+WpPmSV/m2f7H8D0AR7Ff7rfJ/c/uUqJ8n3PkpyJE+/7yP/ALFRfNC+5f8Ax+gB1ynk7281t+7+B6H2pv8A/HdlN+aF/wCHf/fT7iUfw/ebZ/ClADkf7i7/AL/8FG9/IRV+5u/4AtDuqfNt+f8Aid6P4P4vkoAj3slxM38e6pEdtm7bUSfeb/x6rCOv3f8AaoLBJld/mof/AF3+xuoeZfKbarbW+9Rc7X+79xaADYr+azfw/dp+z/ajRKZDum2fwf7b0ffd9y/PQUEPyM/8CNQjtv3L996HRtiKq/P/AHN1PSH7n9zb8z7qAF2NCjru3u/yNsqObds+8vy/JvSpUdtjqrbP+A03fsdG+46r/BQBD/u/98JT/wCDa3yf7dHzvsip6bdz/P8AIv8ABQAzY21G/wDQKPl3p/vfNRvb+H+Cj7mzcvyfwvQBLNtfftpr7N33m2LTHmZ97Sqqbv7lPhhi/i3OlABvWZ/9j+JKESJHfd9xKRHVHdVf5P4U/v02ba7PtXY/9ygB8L/vV+VvK/j2Ux/9n599D7fKi/gd/wCBP4qETZv2vQAfLQjt8/3d70zYu3bT/vpuoLDfs+78+5vv0r/e2szbN3zPSf7v391Gzf8AeZd/8OygB/34nZv91aEdoYn/APHnpn32fd/HT/uKnlfIj/e/2aCBmxk2N5XyN92j5tnyt89Pd/l27d9Js2b2b79ADX3Pv+Xzv99fu0IjIyUb/ufeR/77rTN7bXX+CgB8O13f5fn3fI9G/Zvd1b/foR2SJ13fdoSZ0i+5si3fKlAEu9n+X7ifwojU35nTajtQifK/9xf4KN+yLb9z/fqAD+N/uolM3r5qL81PdFeJ2SJt/wDt0xEb5Pl/3aAHvMu3ym+dP4fl2UbInV9zbH/hR6X5kRG3fP8A7FI+1Il+ZUf+LfVgOhRvkVGXZ/cprvviRlXen3P+B0x/k+b5dn9+pPm+Tdu2fwpQAjvvX5W/77/jo/dbnZd2xP79Mff56Nu+dv7/APDQm5G81WoAe7q67ZV2fN9+j5tm5lbY/wB6nb9jbZfkf/YpqTMjuv8Ac+7voAERUbdt3/3dlH3/AJW/31oeZpm+Zd/96mb12UACJ8iKyfvt3ypUsyLtRtqo/wDF/cqL5kdGZfkf5Ke//PRm3/7H92gAfcm9f4KY6M7p96jezsn8b09/4G2LQA5/ki3bV2N8jbKbvV4k+b5KHdvK+X50Rvv7fu0zzvk+dVf/AG0WgB/zfIzfc/3fu0xHXZT9+/8AdL/33TNjPvX5ndf40oJHv8nyL9+m/wAf+t+SnJ8n8Sun8SPR8u1Nrb3oAE+SXd8rpt/gqGb/AGVZP9+npu2/NTbndNE+77tADnTYv8KbqEdfu7WeX+/TU+dvlVnepdkab23b/wC7soIGJ93du+SiZ/vsy/PtoR2SVGXbs3fNQiNvfd9z/boAe+1FRopfvU55ovnaX5N7fNsprw71feuzbR9/73/fFABC/wArs33P7iNRvb59svzbvlpibXdFbd87U/8Agddux6AD7Szu67m+X+DbToXZEf72zbR+981Pl+f+H+5Q/wA+/Z9/77JQA19yPt2q705P9R80Svs+TZt+9TfmdflVd6UP/tbnf+/QA59yfdbYm7+CjY0LPuZX/wBhFpXdk37du/dSb/l2tt2f7bUANfa7u21tiN/rkpk27yvm3b6l+58qbtj/AHtlV5k86V2X+7/eoIB03pu/gpf7ny/P/ElIiSp91l/v76VEbdtZvn/hffQAj7UZ9vyfL81H71Lj5Wb/AIHRcuqfK3zv/wCgU10VIty/f3UGQPuT+GoZtv8Ad2I1Pfzd21l+8vy0ybd97b89BM/hMDxB5iQNEv3NtRaVuSJF27/9z79T68n+iy7vv1X0p9kW1WZP9ig+PlH/AGk1YfKdn2/Im37lWE814k2/I7/PvqrD/st/339+rCJs2MzN/wDE0H0MCwib3i8qJkdPvfNTk+SV/vbqaj7F/uVLv+R281fvff8A79BsTI/+yro9In3PmZnf+HfTU3o9Dv8AfVW2O39+gsds+d/u/wDAKN/z7/4F/uUQpvZ6a+1P4d/+3QA7Z5O/ey1Mk29NvzJ/t7aYjrNL8vybV+/RvaGXb9/f/wB8VqA/YrxPu/i/jpzoux9/3/8A0OmojzJ8y/8AA6c77N67vO/36yAe6M+xf/QKY6Ki/d/4HRv+X5Ym2M1D/O2zc3+y9AD0/wBGd22/e/8AHafvVHTbL8//ALJTkfYr+UuxP7n391RQzfJL8rPK399fu0Flh3Xb+927Ep/2n7NLF+62O/3ah87ZE7S/+g02Hbcum75FX72/+KgCw6b5fllaFN33HWpXdfKT7u9G/gqLzvOb5vn/ANxqZCizS+Uq7P8AcrUg0LPyvNfc2xvv/eqvMn39zfeb7lWkhgeJFlTY6/wVVTb91t2xW2f7dBAImzZt2/7laFnCyb2Xa/8AeRP4qz4fK83bub/gFaGmp+/VotqbfvUES+E+0v2GNyeEPFEX33+3I7fN/sV9MbK+YP2Fdj2fiiJl+RW/g/v/ACPX1F99JX/joPxzOv8Ae5kX3PlWnPMzxPuX51/jemptTey/fepU2u277+5fmSg+dBPnT5aE/c71/hemQ/I/zfwfx0sz7E3K67N3zUASwp5Mr/7TVLvbc7fwJTNm/wD9lodNjblagCLzmT96q/PT3+5839ynTf6rbt+d/wC5RM+9UX/Z+/QA19vlff8A+B075d1Rb98Sf+z0/wCWGLd/HuoAlRJX/u7P7lCO292p+9d6Nu3pUM3yf79AE2zyUdacj7Nn9/dTZkXzU83dToXVKCSaHa9xLtqwnzp823etUfl+1I23ZuarCPsZ/wC5tqwH7N7Ov9+pbZ9m9aihdf4tz/3aEf8Ae/N8lQBL8qLR8qRP/wCgVE+z56Effb/d+egosI7b9ytViF/9bt++/wB+qUL73+ZNm2rdt+5un3fIjUEjkfYyK3z1Ym3Pbuyr8/8Afqv9/e1Ptt2x/wDb/wBqgCx83lJtoR9j7flR6rpuTev39lSo+z5mXf8A7dAD3/fb9q7KdDNsXytv3Pn37qPtPzI396jZvd/m2JQQWP7ny7P9uonT+Ld89MhmZNnzfxf3afNNsfa3zvVgP2b/AL1QzJsT5am2b0Rt2yjfsZ93/fdAAm3ykX5qdsZJU2vUSI33v4KekzOv9ygCwk0qMn3f9x1pj7f99H/2aZN/o06N/tf980+Z/lfbQAxEZGT+41TPC0O9dvz/AO9UO9ZkT5m3/wAXzVb2ecqfN/8AF0Aeb7/v7Pn2UO8r2/zbUdm/74WnpDsZ6rpN87/L+93bKAJUh3o7KrOn99KZ5ypaozN8jNs30+a5isGdd3+tb5U/vUz7iv8A88qCxs3+7vTbTEf5ttE377Y0S7N/3qfMjQptSgCF/n2Kv8VPT5G/vvu+4lMhdvNdv4/4aETyYtv3Hf71AA+14nZf9zfTf4k/uU753X5m+X/bod22PEzK7/w0ANtkZ3l/gT+HfUL238PmU3fsiRd3zpR8yNuaoAcj/wC18iLTUm86L5V2P/ElHy/J/tfeSj7T9mg2f32+WgAmT5Yl3f8AjtM371Sh3X/a+79+ok3IqPt+429asCXf5Luq1XRPv/wb6l2M9w7f3qi2f8AoAZN/pPlP/BFTdn2l/u7NtSp86usW7YlVETZK/wB7e/8AcqAH7/OdJfuJ/ClM2b3Rf+WS/wByh4fOe3WLdsVfmpqbk/3EoKDers+1v4v7tEMK2zy7qY6MiPt3fN/cp+z5olZW3v8Ax/36AIdnzeb/AHFps0P2m4ibds2rUsyN88X+z9+hPubPm30ARb9m/wCX/gdM3/Jtb5Eplz/rf9ihER1f5v8A7KgAeZX+VW+df4Kq36LuiaVtmxti1aTynl3Kv32ql9p+337wTxL9ni/eq9AFvYr7Vb7m6nffT+4lN/1zfL/DR9pZ5fufInyUAOf9yqStVWF/9F2sy0On2neu7ZEzVK7xeQ8H8dWAyHd97b8lCQrsdn/4DT96wxIv+z/HVe23P/ubvmqAGalcrYaDrty3yRQWMr/+OV+aULyzRO3zb5Wd/wDer9FfiFc7Pht4zVf4tOlTfX5wQzL9it/mZPlSrP0bhePxD0uXhXbLH+6T+B6Y9zLNOn7r5Hb+Ch9u35W+RG+bfTEdfKRvN2fe2wpUH6EDor7Nu3Yv8H+3T0fZ977/APDUMzyu+1l+T/Yo+Xey+Uzpt+ZN1WWNTzd7t/f/ANmnbJYfNZfkfd/BR9zYrK3+zTZpv3vzLsegBj/cRfm2f3Hp/wBz/Wsr7Pn+Sld/4fl+/wDcqN/vyru/i+b5aAH/AD7v7iP935qY6Lu2ru+Rvm309PkWlR/OV2+5/eT+9UANdG27l/4DTZv738H/AKBT4Zm83b5X+7RNtmbbubYjfNVgDu0O9VVt7fedP4qZDt8razfKr/KlLvVGTazJ/uVH+6h+8rb/AOF93yVBY90ieJ5Y/k/vUTPst/m+R9vlK7/3KPubG+X56i85X+6+/wD36AH7FSX5m/3k/wBmkfajbWVU/u0Jt3fw/IvzU3fvTbu2In9+gBkyP8jfL/uUqIyP91UT/bpN+/5vNVHp6JE/zfK7pQQV98u75vn31L8yKi/cTd9/+Cm/Nv3L9zd8yJSPMqPubckVZANd/m2Iv3V++9M3rvf7rvt+/toh+Teyqr/79MmSVE/e/Pu+6n92gCTzvkfcq/7/APt1C+52+789S20O9H/uf36i2bHf7r/3dlagHnMjuq/f/jemP8n+5/cp/wDwFd9Qp86vu/goID5d33W/391Rb1+fd9+nu/3G3b/9imumxom/g/ubqCJEbuqfN/eqvcu01v8AMq/e+/U83yfw/wAVUbx/3D/LvT7/AN6g82vL3Sjb7Xl3LW3bOyfLu2JWFa/6wf71btnuf/4ugjDF1PKdE2/O9HzIifdfY1PR/nRf7/yb6Lb5G/vp/crI9iIbP3rqv31+89O8lfk+bYn/AKFTX+f5lb/gD0b97btvzf7FalkqfJsXbs/26N8u/wDi2N/BTdm/5d37pKlf7qbVrI1GPt/h3b91CfuW+VvuNTP4Ny/3vmo2bFRv42/g/wBmgCw+53fdt+b+NKr728p3VW2f7dLvZPufc/uU7Y3yf3E+fY/8NAD0/j/2qZ/qV+7sp/kqifK2/bR5zI+6gsIXZNnyfOn9+iFFdd3+19ymfN/3w1S/Kn3W3xUGoTOyb12/P/FSwpvlTd8ibv42pkyNvfZ9yh/upu/h/gSgCX+//H8336i+WFPufPR8z71X+BaZDN+9Tc2//wAfoAf8uxP43T+/T3+RvvS0x/vuyr8/+9Ur7ofvfff+NGrUsi+X59u7f/sfwUv8D/8AslIm1N/zLs/uJUr/AMG75N33tlAEULsjfd+T/bpyJ9mdPk3/AOxuo++qKrUeTvdP43T7z1kA13bd977n+z8lORPv7vnT+/Uz+VbI6yt87fOlQ3LtNv3f+OUACJEn+q+//vU3YyfOzf73zUbG8rcvyfN9+n7Pv/x/3n/v0AMd1/55L/wCjZvlRd293oTa+/5f/saN+xNu2tQHPuR3iXbs/wDHKP7n99v46bvb591O+aZNu35P7lZARO7Oz7v/ABypUmVF/wBV8/8AD81RJNsZ2apXffv2qvy/xvQWPSZtm7d/47Rsben+799KZ/vNT97bU/3vv0APh+T7rfJTPlRd39z+PdQiLNvbd89MT5G+X79AAnzy/e+f/Yofbs3bae+55X3ffWn/ADOr/Muz+LYtBQx/ki3bv+AUfK7/ACtsRqET5fvfdb7m356N/wC6fdF/trQAny7v4/8AgdKnzun8b/8AoVH3G3RfO/8AF8tM+X7y/Oif36AJEdfNf+NP7lJsZ2/9Bpj/ACfe/vU/Oz5fuO33XoAN6uvzfO9S7GSX+F99RbPufMu1Gofbv+V/4vl/2aAHvv8AKT+NN3zf7NOh3fOvyo/9+mzTN93d/wDZ0zfsdNv92gB6bXX7yu+779G/fs/2KYj/ADbvlT/gFHnff/v/AN+gB6JE6PuX59tM+bf/ALf8NH3Nn/jyUb2dP4qAGTbtr7vv7qf8qSpu3bP76fwUTfI3zffo+/vRf++KCwjdU+98/wDuU/8A5ZOqrs3Ux3byk3KqVI7tuSVvn3N81BAjo3yfe+7/AHaYnyJKv9xfv099z/NuVNn9/wC/TP4/lZf+B0ACbv7rfLR8z/3flo2Ntf8A74Z6YnyfL/HQA93+f+4n+3Qj7/vN8n9ynu8W1PlZ0/26ESXejL9x/wC5QAyH77qqrTn/AHMu5vnf+49Kn3H2suz+4lH39/y1AD3fe7ruXym+8j/36d83myx/uvkX+792mJuTyty/I38FCQr5rr/6HQA1E/0d/N++/wDG9G9drqq/N9xd9HzbUZv32xvlo374NvlL5u7+CrAYn+q2/Nv3fcp77XiRWdk+X5t6/cpnyp/Cu/b82+hN3yfM2/8A26ADfvTb/wCOU/5d8X8bu38FOd22bmZd6/7NLsV5dytQAxNyfwtv/v0/zvkddu9H/gpn3Ni7W+b/AGqET/eRFb770AGzZ8v92nJ8+/5mpvnM/wDDT/7n8Hy/NQAx0/2WdF+49MdP7vzulP3/AN1fk/26Lb/W7d2xHX5dn96gB3k/Km79zTfuP9/f81O/uLt+T+NHpsO3b/utQSGz5tq/wfwUxPuu25U/3KH3J825nRP46l++ny/3fuUAN+/91fJRfvJR/caL7/8At0P8/wAq7v8AaodNkv8AfRfu0AO+V9+3bvqL5Zt+5vn/AIak/wCPZNzfc3UqTR7fm+R/4aAIk3P959ibtipTLl98W37if7dTIn8Lbv8Avn5KZMnyfP8AfoIHo+yCL72zfUO9vNfav/AKmhT5kXav3v8AvumPDK7vsbf/ALdAEqOvyMiqiUb9/wDd2f3Ki3vbfKy/PT3fe33f/HaAEd28hPNpd7I/y/fpjv52/wDv/wC3T0+5Lu27E+7/ALNADE3bPk+RE/ufx0/7/wDqvk/2Hpnnb2T5diUIm9du3f8AN9+gB7u3/ff3nenI7JsXzVR/7lN2NtT91LvT+BKYnyb/AJdn+xQA9Hl37m3J/dp0KMjP8y0ed8v8TstRJ9773yffoAmfc6Ou750+ekRN7fKvyf33pqff+WL5P770zevyeb8/zfwNQA9EX+FV3/33qF9jy7drbGan/wAabNuxf7lCP5LS/N/sMlADNjQo/wDc/ho2bE+8v/s9L5LJs2s2z+/TNjIn8KbW373+/Qc46FGhZNrfIzffo3rDv2r9z+B2+/UXy7dzffT7tPT5/vKu/wD26AGfvX2Kq/8AfH8FDoyfL99/96i5TZt2r95fuUxE+V3+5toJl8Jma6itatt+Tcv8dZum7vK+99z+5Wrrf7613bmf5W21m6b/AKh1+X5qD5iUf35oQ/Inzf8AjlW4dvlbm3O+7+OqifJsbyvk21On8f3qD2IFmF12bm/g/v1Kkyu/zbf++dm2mInzptb593zVN5yp8qqvzUGw59v8X3P96mui/eXd/uUx5t7vub59vzOlPSZoYk2sr0Fg+7du+5tp2xn+8zfP89Gxd7r5rJ/sUbG2J/B83yu9ABvZFf5vko/5Zbv4KE+dH+X5t3y1N+9fZvX5P4noANnzuysv+5/BRsXe6r/wGmfK+z5v93+/RC7PLEzNv+b+7QA/fs2fK29P4KciK/zfND/dem723oq/fVvuVYd5Zpdrf7/z0AEO6Fk+667Nm+nojeU7f+OJUO9tzxLFvf8Ahepfm2/3H/i2NWoCQvvXylX79Sff+9/B/BtpiP8AaW/1vzt8m/7lP+40S/f3N/33QA/YqL8q7NtHnNs27l8r++n9+nb23Pu/j/gelSF0nTaypspcoSLrvsV/Ib59v3Eql5y7UZd29fvO9Wnf/Rd3/LJ2+/VKb+PbupkDoUV9/wDc/uVehT915v3P7zu1VLZPm/v7quwo33W+R6CJH1x+wZeLDqniuLdvSeJXWvrV02Su38FfG/7Ek0qeN/EETPvf7Cnz/wB1vnr7BR98DxfM/wA1B+OZ5/vkiff+++7Rs2Lt3fPUSP8AcXaySp/HT3fZLub5HoPnR0O10l8376fwUIi7Nq/98PQ/yNu/vU9H/dbv9qgB6TIkW3+/Q/zo6UbN9xt/g+/Rv+dl/joAh875Hb5t9TI++BGqF3+Z9tE3763dVbZQBN9zf/Gj/wCzUP8Ay18r5dn+7T97Jbpu/wC+KYjo8qfL/sUAWN+z+78tNmdnVGVfuf3KPufe+4tCQ7PNb+CgCVH2W6bv46sJ91Nq/PVd0V7dG3U+2f7maCSV/nVNy/NT0fev3v8AeqHeu/5mqwib4v77/wB+gCKZFmi8r/0CrD/vov8Ax+okfZ/Dvp77vk+7QBOiecqfLsf+Kq+/Y7/3HahH+5t3f7XzUPt+fcu+gom/5ePlq783+sqLZsi3N/rUpyPv+Vvk3/d2UEkyfffc2x3qVE2J8rb/AJ6rzOyXDszbKPtOxkZaAD7T/ep7/wCq3qzO9Q713f7D1NCn/j/yLQBLbbf73z1LvX+9sqDyW82nQ/Pv3ffb7tAFh0VP9ymed/Cy76ej/wB5dj090if+8n916sgHf59v36JnR33VCj7H2t99XqZ0Xa/zUAOf5H+ZWSov4tq/98U99z/e/wC+3pifI3/s9AD3m2M/9/8A26l/5ZJtl/8AHai2Lt3fcpz/ALn/AHKABJmh+Xfv+b5di1N8vmvtZk/2KYkyp86r8/8ADT5pmmuk2rsTbQB54kzfP83yVFbJsTdu3u3z76ZMjPE/lN87VYT5ERV+4lBZUeH7TdJu+/F/fq3M67/+A/MlM/dQs7fN5rU132/79ADIfnR1pju2x93393ypUzzK8W1W3v8A7FQu/wBz7z7v46AJofk37v73ypUKfxszfJ/t0bNkvzL8n9xKPk3v82/5qAGzIrxO3m/d/g/vVD5yvcI/8G35afDD8su5vk3fwUIjfPOqqiL/AAPQA2ZFSLd9/wCb+7TJrnZFu27/APYp0KNsdpWV3/uVShmVLpF+bZu+SoAH+0uv+q2U+GwaZUVpfnX72+tJP9Jn2L8kS/xvTbaHzpX8pt6M336sBnkxQ/dl/wB75qpW2zzbiLd8if3K2JrNUb+GsmHSpbNriVm3o/z7EoAbC+x/4tn8NM3750/gTfTIfkbe33P7j1K83zotQA2bcjOq7fu/LUSfJEjfx/7dCTRbty/f/i+ahPn3tL9xPup/eqwGbPJiRvm31D52/wCVqm2Mmzd99qZD8krtKvyVBQfN5qf3Pub6i+X7UjM+9FqVH85Xb5fkqu6b4n8r5Pm+XfQAr/Pdf7CfeemQzeczuv3U+6iUyaZk2qu35/v09EWzsvl++1AFRP8ASXTYuzc9Fy7Ikq/N5W35USn23zwea39/5aqOjPLceazOm75dn92gDQhh2QRNuV/9uszUoWvNSt1iZkSJt+/+/Wncv5MUX8Cbarw7YZd2756AC2h3pLtZv4kamQ7vsq/7FEKeS1xubfup6IyJ5X8dAA7q7ouymbFffsX5/wCJ/wC9UyIySpt+ffUNsnkpK3+182+gCK5/0Zod33HqV3XduX5Ki+a/ll2/cVvlp9zMqSou2lIs4z4wTfY/gz4wlibYz2b7Xr8/blGTZ5v3Nv8Adr7t/aQmaw+A/iVl/wBbcbEr4Mud0zfe3/L8yJTP0nheP7uQPtRXZtyI33n2/cqLYvyMq/On8DrQ82/5Zdr/AC/Lsp6QtDvaWVX/ALqVZ9+Q/Km/zY/nb+5R5OxNvzf7VSb9+9f49v8A33UcKKmxWXZFQA14WR9zL8/+9TP9359n9+pHeK281dv3qRN3morS7E2/x0AMTc7I37t0f+Cnp/d3bE27N/8Aco3xI6LtVIt3yu9O2Lv82gBvzeUnmrvRf79Md97earfdX7iU94We3+Vt7rTERYYom81vN/21oAHm2In7rejfedKfNuRkZdv+1Qm7e7Mqp/eR/uUx9iIm3+999P4agAeaLY7Mv/AKNkkP8bIn9+mTJvl+aVfu0vzbEXzf9nY/z76CxP4H27tjUJCqfLt85Nv8dD/O277n+xUWxtvy7v8AgH8dAErwr97ylSjZsb/gXzJTf4NzN8/+2tPd96btvyf33oIGpD5z7vueU33Nv3qRHieV/l2O3+1/45QiK7Oq/Ij/ANymPt+fctAD3Tejr829m+bfTH3O26X53/3qEdYYn+XyXomeDykbf93+NKyArzf6SrsrMjp91KZvZ2df/Q6m+Z1fd/F/GlQzf99/3q1ALZPndm/gpqeb87Kv/fdHyp91vn3fLvqVPk+999qyIItmx/8A2emTOzskqrvT7vz0fc3/AHd7fwUP8/y7tiL92tQGfKnzfLTdn2mLcvybaHTY23bsRV+/THdn2Lu3vQYyIpvkRPl31T1CZvs0vyqjVcm+6n+98tZerlxBtb+9QebiZe6R2L/3tv8A3192tiFN+9v/AB9P7tYln935a3bba6fKv+9QZ4Qtw7ni3rt30/Yz/d3J/uUJ88SKu5PlpH27k3fxfx0HuRF3/Mm1aE+eV9u3+/TP+WW5V+TdT32/ul/vrurI2HIjbn/8dSn/AH13LR825N1Du3lOtBQPt2/xI/8ACiUbP97f/fp7ov8AwNl+/upj/PEny/dagAf+NW3fe/74piI2/wCbb937jt9+nojOnyrs30z+791/9igCXZ839z/cprps3/3P4aHff81COqfe/j/joLD+L/cWhPniRf8A9umvt3fe3/3KT5f4dr7v7lAEyf63bLu2f3Kcj7N7LuRGb79NT+D5m37ql+/91q1NRiP8j/J8lNTam/b9/wDuU5/7q/fT71N2b1/3F+b5qAB3b721f9yhN3z/ALpd7NTvlSVFX98m3+CmzeVt27v3qt9ygBz/ALn5V2p/uffoT53Rtq7KbDt2v/Gn8VHy7drbv9mgsc+3ci7fvf36b/qfut8/+3Tptv8AD9/+5UW/nZ/4/WRA9NqN+6/4FvSpX3Qq6t5T/wDAqZsVHTd9/wDuU1NyMm5f+B0ACIzt/cRvkp3y73X5qbv2J8vl7N2+j5pvm3fJu31qAb9/zbv++6lT59it8/8AuNUT/vv4lfZQk2z7vyO/3qyLDfv3qyr/AMAp3yp93/xyl+VN+6X5/wD0OmIn3FVW3/frUCFPkZ/l/wC+KtonnfNt+SotksO+XcqNu++lSokT7It1BYIm9vl3bl+7vodG2Irfwt9yh0Xfu/goRPnTay1kAx32Ony1Nvbd83/fFMd/n2sy/P8AxpT3dU37dv3v7tADP3vz7f8Avijyf9rY/wDcoR/nfbu82j5X+Zvv/wCxQAb2R3amb2+9ub/Yeh/nZ2Xd/tUv/AfnoKHfc+Xavz0JuRvurQm7+H+P7r0PtRv9tV+agA3t8/8AvfcSnv8AeRvN/wDHaYm7Y+1vk/iehNz7lX5P/Z6ADYu7d/DQjskX9x0+89H3Ffd/3w9H3F2/xsvyvQAb1+dmVXd/vPTfuf7aU5Pk++u9P9ij767tuz56AHwv5Pztt2UPtdkWVlRE/wBmmTOu7+/u/jpnzJvRv4/4KAH/AH2+Zt/916e6f3m+f+LY1Dv53zfwUz7mz5qAHo7TbNy7H/vvTP8Alqi7W3/71SvN9/dt2LTYdvmo23ej/eoAZ999rbtiUOm9Pn+Tb/B/fp+z7/8As/36Z8zv8259tADPO8503fP/ALlTb1+dlX59v3HqF08nY23Y/wDvU/fs+7u2UAHzfJ83z/coREdnXcv++/8AFTHTYyU933/KqUEj/wDlqq/3aaiedvi3fd/v/cpE2/d3LvZqH+/K7Mv3tnyUAP8AuROq/J82xnenJMrxJt3b0/74pXferxf313s71Cj7Nitu/wCAVBRY3r5qLK331/gpibnl2r9/+Gmujffdvk/i+WmPt3f7H8NWAb/l2r+5/wBxvvPT0h3p/sf71M++6bdtPR1RtrLvoAH/AIP/AEOmPt3/ACs3z/e/2aX7m1l++7fxrTtipvbdvf8A3aAD/d+f+8j0fKny7Nm/+/Q829E3L89MT/nr8ux/4KADZs+b+BGp7/f+Zd/zfKif3qPm+9uX/afdQieS3zfI/wDDQA3fvd1VvvUnzb0+7v3ffp7/ADqkW37jO7b6cjts+Xb/AMDoJB3Z0+b+Oov3X3tvzt/fp/nfc3fOjL9ym/L91Zfl/hT+7QUO+Z/mZWSmb0T/ANA+SjZs2Nt+429d/wDHR8v/AAPdQSCbnV/7iN82+n7N7v8A7H3aY779+1d/zffo3s8X3diK9AD0+SJ1pjoyfN83++lS/fV2VW2bvuVEk3937jNQA9ESaXcq/Ii/fdqh+V13fx7vv1Ns8mL5tu//AHqHRfu/Mj7qACF98W3d/wAAqF3/AHSKv3F/v1N8214vK3vu+Z/7tMebZL8rbE/i+agzkMh3Om3d9z+OlR3dG/8AZP8A0Okh+RZUaJX+b+Om7FT5mVn3fdRKCSVHVInX5f8Af/2qH+dPvfOv8FGxvNTb8+7+Cje3mv8AwJ9zZQAvmr8n99/k30iJ/o7/AC/JupiJ/d+7u+apn/j3N5KVqAxEbei7djp/fp77kb+Ld/f20xNzv8rfP/fp+xkVlVlf+OgsEdnf73z/AMWymed8rrs+5T9m/Yq7tiNTNn8S7vvfx1kBKkLPEn3k3t8uym/K77d3yLTvuL8qt5r/AHkT5/kprw/I+1V37vuJQAJCzr97Zt+emTeV5SKv36N7I25m2P8Aw09/3yv91EVt9AEMzq9un7pken+cvzrtXZ/E70+b54k3fOm2oX+eV1b+L/ZoIGu+/Z/fX5Nif3Kc+550+X/dR/4KEmRP4d9Nd2dfvbE/h30GQP8A7ux/79HzIu75qNm9Eb5d/wDvUb2+f5m30AM+VIkbb87fe2U1/kTb8399Uepd67f/AELZUMz72Rdv+7QZSM7VHY2bN/drMsf9WrNWvqX/AB5P92sywT5H3L95fv0HiVI/vTQRFRtzMv8AfqZP+WTMvyf+h1DCn+8iVY+VET5vufdoOyI9E3y/L/e+WrGxfvt8iKvy1FCjbkqXZK/y/LsoOkP+BK/y/wB2nvCr79sqoiNvpj/ddm2/J93ZT0f5N21fvf3aCyWFF+95quv+xQjsibVZU+b5flpnneTFuiVd+75k/v0/5v7vzp/tVADd8X/2dCPL5u3czvtph+6/3qlTzYW/hT5flqwHzQr8m7/W/wAX9+monybvmfZ97e1JsbdKys25fvf3Kenzqn+9/HQA7+421dq/3Kf8vmuzf+OfwUxPufL/AAtQiL867ld933KAJkm/fvtVt/8Asf3Kcm1N+2Vn2fe3rTfl8391LK+2nO+/5ZW2fNWoDXRnaJPvvu+b5ac6N56KrbPno/eu27Z/8W1PTdDvbb96gCyiNNE/+y33HqOb/VRbvubf4Ki3t/Ft2JVuF18pPNl+5/B/s0AOuUX7LF833Pu/7VUN6zM7btn+27feq7ebXiTb91v7lVEf90/m/wDAXoILEPlI7/vWf5fm2VdtvnX5d33vv1m20OxnZW+T+/8A3K1ba2V/u/wfeegk+lf2IZtnxLvYmVd89j87/wB9fnr7T2LDcf8AAv4Fr4U/Y5vNnxneBt3mtYuu/d/t19x7GhldWb56D8hz6P8AtciV5tk8vy/I33d9Fy+/YtDozsnzVM6b/vfO60Hy4j7X2I33P9uhE/dOv39rffom2zJ93/gdCPs+Vfn8356ALCfd3N9+ooUb51/8fqKGZpon+X7lOebZsoANjb/9ipvJ3/dqu/8ArflbYn+3UvzI+2gAm3JLtbbs3U94djuu7/gdMf8Avff2U/fs3t/eoAP4H3fcoT5Pmi+dGqHYnleUtTQu32dF+X5KAJYXZ0dV+5/cohTZPu2/eoh+SLdt2baIX37/AL2zd8tAD0T56sb2hV1qum11+ZtlS/3F/u0Ektt919zb/wDYpr/InzUx/KeLbu+f+/T3dkXymb59vy0AORKm+5826obZ9/zN/dqx3agB8yb9m6h3/e7V3f8AA6N/nIibql/5ZO39ygB7urxbn2vQiff2r8n+3TE+e3+9/wB9013+RPm+egCV/kf/AGalR/sz7v79ReT+63bf+B0Ju8p1ZvvUAWN7O9Cbrbfu/joh2ov/AKBTHdpn3N9/+5QBb3/Ptah5tiv8tM2Mmyj5vni8r/vuggJtnyNt3pUz/wAFMtt2z513vTP+BfcarAmhf5X+89M/g2t9+hJvn2/wfx0+ZNnzK3z/AMaUAMT+7/DVhE3rUSIvlf8AoVMebyXT72ygCV/3L/N9xqf99N21tjfdSh337933N3y09EZ3Td/+xQB5o3+uSrCTfIm5f+AUxHVH+Zaie5X55fm+9QWCP+//AN6npufe3zI+2mJD9mXcy/O//jlCIz72ZvufwUARQp5MUqr/AHqZvZ7pF3bEValeFvKTd/3xTf3Ttui+f/bqAHJtT5t3z/7dPtn3xO33H3fx1XSZUutq7d/39lV3uZ/Nl2sro33U2/coAuvtht/m+/VW53TJEu75N1OS5+bymb51X7+2m7/m3N/DQA65ffUU23yt38dTf8fLP8v8WxaZND8rr/doALl9iW6r91vkatX7Gtna+Vt+f77fNWFeTeSqM395dtWJrmV53aX+78tWBsXLwQxfvV/4Bu+esm5vN9rLFAreb/c/2aru7TMjSs3+5Rs+/QA35UiRf7y/M9V9ipu8pvn/AL7059m75fv0I+xH/v7qABLZU/3/AOKopvKSVGX7i/wVLv8AOuvm2/NQ/wA7eUq/JQATbZkT+P8Avb6rpt+7u+enzQ/I/wA336b9xdqrs2/JvqChmzZ5v9yod/8ACu6nzQsi/e+embPJT5V+d/46AIpkbfEu2nzTLCyKq7/7ybqdDMr7/wDZaotm/wCbbvd2oAbMiQ79vyJ/cpjw70h2/carDv8AxVDvV/l+5QBVvEWaL7Nub7Ru3xJ/dqWZG89EX7m2iGFkuvNpmxnnlZm+X/YoAe6K7IrL/vU9N6JKzbfmaofJZNku75KV33xOzt/DQA6F/wCLb8lRb96yr/tUIjeV/f3rQiM8rxfcRf46ABEVERvubqZMi73Zt2+pXm8662qv8NVbZJXf+/QWeWftVX/k/Bu9iiVvKluVRnr4lf8AfbG/g/ir7I/a3uVh+FsVp8zvLfr9yvjTZ8yMsap/dRGoP1LhuHJRlIi85dibW+T+HYv3v9+mJCr7PNibZ9/fuomeXzfmVU3/AHdlM8795tl2/J91KD7Yfv37Fb5In+6lK7xOsSr9/wDh30m9X+Xbs/2HqJE33CKv8K7fu1YA6S2eyJli3s2/5GouX/hba7054dmyJfLd/wCKok/usvkxf7H96gCRH8mLbtXzfubP7lRoi/6pW+ehEb5/u7G/jp6J9zd+5i3bPn+/QAqQt5G3zfnVvmRGpE+RX3NvlSoUhZG+9sff/wB9U+GH5HZvkdKAHvu27vmdG+9THRnt32/Im75noRPvtt+f+N0aj96nyy7nT79QAbNm/cvybfv0xP8AVP8A3P4di0P87P8ALv8A9+n/AHF+b+H+5QBFs+Xc3+q/uVK8zQ3CtuZ9i/I9Md9/zf8AfSUQusMTttZ3agAuXVFRopd+5fuP/BUWxk3tt+//AHGp6IsP8S7JfvJv+ejYyIn8e/7tBYb9kvysqf7b0yb5Pm3b3/v07a1ROn3m3fJQQCbX3sy/I7U13if5du//AGEoRNjf/ZU5PnleP5d7/wBygCL5kbbu+T+5/HQ7q/8AemT+5Qjs+zd9xfk/3KY+3d/y1T/2asgDyX83d/BQ+51T5vuVMifK+1d/+3UMySw7E/8AZqCCLfsXcyb3pj/98f7dTXKMm/cvz/3P7tQumxtvzf79akiu7IsS7fnqGZPufN826pUhba6syp/t025/1X9z/coM5Fe5+dPl+R0rH1h98qLub5a1ZtqbF+Z3X+B6xtSffeMv3E/2KDysb8JJYf3v4P8AYrYh2/JubZu/jrEs/vbq24f9U/8AA9BGB+E0Nnyxf98bP7lLvX5F3/d/jqPe6Kn9+n7PO+7/AHqD3okrp5yOv3HX71M/1z7fubFpv3JUlpybUif/AG/vVkbE29djqu5Kh2NMj/d/4HT/AJfKfbu2P/fp6fPFuVfk+5QAz+P5vuU1/kT73z7v4Kd8v+18n3qEhb5/KX5/vrQUG/Zs2r+9/io3/N/Cm/71G/e+5f8A0GiFN+/5qABEXb8y/d/jRvv1F8zu/wDcp+xn2J/4/TkTez/umfbWoDd7bNu37/8As05P32+Jdqf7dGxfu7tn+/Tdiv8AdZf9+siydPvJFt+7QiNu+b5Hf7qPTfl+VYvnRPvOn8VWEmV4Nu3Z/e30GpDvZ3Td9/8A2Kbv2N8y075Ud/7m2m/6ltrf3fuJWoEqfJv+b5G+7spiJv37vvbv41pv+pb/AH/u0b2835k3/wCxQAJ8/wB79z83yulCbd27/a/goSbY7q259v8Ac/hodFf5l2wv/Ej1kBK6eS+5G+8vzf7NRJuRdu3+L+7Q6fNtVv8AvinO+zYv/fW+tQB02Nt/8fpv2nej/LRMjI21aN//ACyZmSsgERET5P760uxU/h3p/sNTvv703bP4/wDYemv/AAMq7HZf4FoAVNvm/L89SptdZV2/J/E6ffqHZ9/c2z5acj/JuVdny/foLBNu7b/d/jpvnfc+X7v8aU77+/71N/4Cvy1qAxE3723b2qVN0PzN9z7jVFCjIn/AtlP/AN6Lf/wKsgJdi/Pu3f8AfVCPs3r/ALPy/wC1THRndKa6bJf79BZLv/1W5lpr/O33vvUz/wBmqV92z5lX5aABNyK/yq7t/G9Mfc/3vvpT0f5X3fPMn3fmpm/76/ff+KgB/wAzxfL9ynzO251/4HUKfcej/e/77oAfv2RfxJ/sUOn3P4H/AL/9+mp87J/6G/8Adp3k7GTd/F/AjUAPdN8rurfOn3qEdU+b7/8At1Dv2UP8iIv/AH0lBQP/AOOU9/u7V+T5fm30z7jfL/HQn33+Zt/9ygCbZsi+b+P7lV/k+78yPTn/AIF2ts/26H/1Sf7336AJk3bHVUbZTP8AXb93yP8A3KZ/C/3v/iqfs2b/AO4n3qAFSHzn/wB7+/R5Ozftben9+nbNnyqyu/8Ac/v0TQtsTd8m1d+x/vvQBCnyfN/HT027vl/cvTPJb+5s3/x1Ojq/zLt3p/fWgCD7n+2n+xT/AJk+63/xFCbn3rt2JT32ov3d9QBD/B9/fT/76r870I/zbtq71/uUbGeX/Y3fcqwDZvlRV/77omTfLu2r/c3p8ibqY6fO+7/gWynv5v8A9hQATbn+7t3r/cp6PLu27V27aZsZ2RW/1Tf3KNm+J1X77tsWgBjuqfd+59/fUyOqP833/wCH/bpiP99W++/yNQ6bPmVv4v41oJB3bZ/wKhNzo+1f4qf5M7/c2un+xTPmR0VdyPu/joKDer/8st/+5RNtRv8A2Sn/AL15/vbPm+bZ/cofbNK7fMiUAMR1RX+Zt+75akm2+b95t/8AsVG/+03y/c+Raem2H5Vj+f8A26AGPuTYzN/uptoRGdn+Zfm/8eo37IvK3NTE3TOm35/7zvQBMm15d235P79Du3/A93y0yZFR9y7qZv2M7I336CR77v4vuL97fRsXf97en9+jztiv5u75vvUbNi/63/x2gA2fO/zfP/Fso2Nu+7sT/boG7Z827yv4aXe23duX/fegBHdn37vvv/cp+z59qquymfcT5WX5/wC5R8z/ADbf93ZQA7zmfeu7/vhaV9r/AHZf+AIv8FM374kbb9ypIXXdti3f7lACJMqKiq2x2+9THfZ/FvdPu7Gp8yfxbv4vlSod7bNvy0APd23J8q70+7R827c275G+X5aN6w71VWd2+7Tfmm+9L8m77n92gCV3d9jfwUb9/wB2KJKYm6FnZW+7R8u/duXZ/cSggiT7z7V+Rv79OTdu+Vvv/dpN++V2apN/yuy7U2UAM/138Xk/3qm+XY/y/wAX/fVM2fOnzb3o87ZK7fx/36CBnyuu1mVPnp+/975qrQj7Jfm/8f8A46H+R33J86VqAI+zY3zJv+7sWjYvz/Ns+b+OldNjO0S/JSfc2bW+/wD+hVkWGzZ93d/v0O7JvVkp/wB9/mVt9M2Mm9G/4FQBL8yRbvlSmpMzz7v++aZ829/4P71SPNvl+WL5PuUALsZ2dl+//cprv8qNTvOV9iqu/wD2Eb56a777Xd/HQAz+D5W/3dlK6b0Vt3zr/HTk2bP7lM/ubv8AgNBAxHb+98j03Zvdt1LM7P8AL/Bu/jpH+4/y7H/hoMgRG835Wof7nzbtn9+h9qf7dCbXi/i/2aAGJtTfu3P/ALCfx0z/AGm/j+7vp6fIj7W+envN50SM275G/u/doMpGffp/osu5d7/7dZWnfIV/2q0tSffatu/4F/s1l2P3X/zuqDyKvxGpC7fwrv8A71Soio/zKuz/AHabbbnV9rNs/wDQKld1fZ+9+RfvJtqzWI9EX/gf+xUsO10+6v8AwCooX372X+P+/UqfuUTdt/76+9QdMQd/mTcq/wDfNPd97ful2MnyfJTHff8AMy7P9inpbb1+X+D/AGqDYY7/AL1P7n+x9+pv3Sfw7KRIf3Ttu+SL7z03zpdu7cuzd8tADt/zvtXZt/gej5X27m+7/HTdm933ff8A4al+bbtX+7QBJs+bdt+T7++kTanzbWf/AH6c7/I6ff2/eSk+V/uq3yNvbetAEqf/AGFR71+dlVfvfNvTfto+aZnVtyf3abDuTerbn/vIi0ASpDF/CzQ/8Dof7zt833v4/wCOn/397bEb7qPToU861+b+H+CtQH7NkW3zd/8Av/JR8ryo25ndfkaokRn+8vyfcpyWzf8ALJfk/v0ATJbMkW7/AFzo33HqXfEj/N8ny/cSonf5kVp2R1X5kqW2Tzm2/f8A72xqAIryZoUiXb87N/47UKOzuiqu9N33Kual+5nibb9/7tU3h/56rKiM3977z/8AxNBBb/db/mZdn9x/46uW25LdG3fxfcqjZw7GfdtSXd80v/slXbab7HcbWiWb+67/AMFWSe5fsnXMsPxpst335bX/ANBr71m3TM7Lt83+5X5+/stTND8ZtEZl374m21+gWz5HZWbezfPUH5TxD/HJj/x8J/dpj/JO7fwUyH5183b8tP8Av7N3/fFB8hIl/i/dLTUh2O7bv46Yj+T8u75Gan7F8991Agh/jb+Jmo+43zfIlG/ZFVhP3zqzf+P0AE37lvu7/l+WmQ7X/dS/f/hdKZ53+j7v9rZRv/dJ/foAenyM/wDcp6Ou5F/v1E8O9P8AW7KdcorwPt+RF/joAfMivK+2ibci7fl+Sh9rtuXclDp5yp/fX5KAHQv/AA/LUybU3r/HVdEVJdrVa87Zv2r96gBX27PlbY9M+bz92/8Ahp/yzL/t0j7t/wB1f+AUEj9jPF/0x3fNR9xkZfnotpvOR13L96nvD8j/AMdADkfY6U9PnlqJP+Pfb8vy1YR1eJ/l2bKAHb13/wANPmffa7lb50qKnJ/AtAE0L/Iny/eqx5Koyf3G+f56r713/KrIi/wVLMjIqPtb+43+xQAQv+6df4d9Mmh+bcrrs/uUI/yPuXYn8OyhHVF2stAFtE2Rff8A9imJ/wB9vUX3Ffb9+n+dsZGoAsb2dfu/co87+HayPTn+5/vfwU3Zv/2Nv99qAJfl3uv8CUffXZ/BTEhZH3f7P96n/N92rIIv9Tv/ALlS/wDLJG2/71MeFv73yU932Ltib5/7lQA+ZNmxv7rU7f8Afprp+6dvNbf/AHHo2Kj/AN9P79WAb9n3vuVYj+dNzVDNud0l/ufep6Oqb2X/AL4oA8387+Ch/wBz/D/u0R/e/wBuj77f7FBY/wA7zvm/g/hR6hfcjUP88qKv3KLzdbbPuv8A7FAEUz7H2rTLNFh2KvyJu+5T0+6+5F/36Edd3+xQAxEaa8dtqoq/x0f66XdF/BRMnnRSqrbPmp6IyK//ADy/ieoAi/5a7m205/nl+98n9yiabfsiVf8AeemJtRt3+zQA9HaFNzLUSbnlf/a/v1L53nK+3b8n9+ot7eUv9+gCvNC8zpubem6rE3+toh/1qN/d/gqKF/nT/eoAldN7O27593ypTP4vlbf/AHqf80LO33321XuZm8jb/G38FWBXTds/4FViZ137W++9Mh3InzLQ6LNLuWoANi+V/tI1G9t77vkqJH3tE38G7fT5k/fv/c3fcoAY+5P9jbRNNE6Ju+5T9ivL5f8AG33nqFEVLp/m+Rf79AB83lS/7VV5n3tFt/5ZU+b7r/N89RO/+qX77v8AeoKBHVPNl/jlo+4m6h/nRPm+Sjfsi+X/AIDQAyZ9j/u/7tZn2z7HLEr7n+0S7F/2K0P+WSbl+emum+CL7qP9+gA+ba6p/BTIdzwOuxd9UprnzrOXc3k+V87PWlZ3KvaxSwLviZd676AKr3mxki279v8AAlM+aaJ933KlhRU3tK0e9W+Z/wCCiabfvZfkT+/QA+Z2dE2/PRbOj7N33KY83yptb56b9yB/m+838FWATfJK7btifwvTET5d0Tf990TQ/K67m+WmWyLDv+993+OoLPAP2xpov+EG8PwRN/pEt55rP/u18j3k0s06eUvyf+z19O/tjP8A8ilY7l3ostwyV8yXPlI21WZPm+5Qfr2QR/2aJE9z8ifeSX5UV0+5T3RoZUX/AF2/+Omb9iou3Zu3/Pt+/TPuSv8ANvqz6oX5XZ1X/gX+/STTKkSNtZ93yK6UfKn3l2fN8uxaSF/vQfMkVAEe/wCzNFtWP5v77U/e3y7om/2abNt/hVXT+F6T5fk+X593zfNQAJuT5WXZ/ufcSnujOny/Ov8Ac30bIvkb5t7/AMD1Cnyfd3ffqAJU81Ld2VV3p/fpvzbt0v8AH93e1Svu3fNKqbvvJUT/AMartSV/vbP4aAHp/dWKJP8AcamI8qJt27Hpn2aLf/c2f7VD7tj7vk/u7KAHv/qtv3NlMfc77t2x1b7/APfp7+a/3V3/AO29PSFppUbZvSgCHeyS/e+9/rabcuv31iZH/ifdRvb59qr8zU75vN2p9xF+5QA3ydj7vlT+PfQiffZmXY/9ymbN/wDC3lf3KNnyPt27FoAe+3YirUKOrxfIvz7qe/yIjK3yP/s0yaZYd67fnRvv0ACJ99W+5TZnlhf/AG9tTI7fd2/I6/x1G8OxPmZf9nfQBE+522r/AB/xvUnyuzr9x1+89Lcp/or7PkR/vVE7rv3fN8q/wUAHzIr/AD/Iv9ymP/srvVlp+yLdu+X5fvVE7s/y/wB3+/WRAf6l33Mz7P43pj7fN/1q/dod/k27Wpj/ACfd+5QSPdPl+Vl31F/B8rfOz/NTv4vm+TZ93ZUSfJvbbWoEU37lUX+Bm+Wueufnmlb+H7q7K3rlG+8v3v8AbrmJJF81/wCFG/hoPAx8jStvu/3P/Z62Lbb/ALO6sSwT90/3t6/drdtvk2N/fqy8CWET5Km+X5PvfP8AO2yoUT5vu/d+9T/l/vfJUHvRJX/febtZX/jpu9t6Nu2fL8z0fcX5f/H6cm10+X53WsjYe6bIv4X/ANuiFN6oq/wUyH5/4fnod2dXXZsX/YrUB+z+L+D+KhE8n+Jt7Ns+SkdJZotv8FN+bzU2rWRQr/8ATL5P9+pXTfEu3a/+5TERn3/3/wDboRPv/LsRPvbGoAf8sKo3/fW//wBkpiP8zt8z0Om/5WlXZtp/95lVv9xP4aAIfvom5l/2tlPdNjIrfIlDoqPuZaN7O21fuUFksO1F+61Cbv72zf8Ad+Wlm/g3fcej+L5fuN8nz0Gon+8rPTX+d32/In9ypfJba/zfuk/gSmP8mzcv3GoAb9/Z/t0O/wAkS/fRKc/yP/c+amon3Nrf7z1qAfKm/wD2/wC5T0T91/ff+H+/SIm9Plb56fs+0r+93I23+CsgIt+x33fwfd2fwU50bem5t/8A7PQn3Pu/71Gz5Ny/cX71ADUm3q+7bv8A9uhHV/vfcpi9Xp7zLvdkXZQAJDvZP3vybKR5m3bf40/gpd6/7n+5R52/7yLsoAfvWbYu3Zvo+4rr8uxvubKZs8mXd5XyP/BRs3/6r5E/ioAc6ff+ZUT/AG6N7Ivy/wDAqHf5PlX5P96mvtRN39/+OtSyFE371/jqb+H+FP8AcamQ7dzs3yI/3afv2L/DQAfL93ayf3vmp38Dbn+RKXfvZPl30j/uf4qyLJvsy/wr8/8AD81Gz++2/f8Aeod/uLF87/36Z8rr8rKjp/4/QAz5dyfL8709/v7VVU+alf7u35fl/j3VHN952/gagARG2v8Ado2Tuv8AfoTbu/i/4A1P2On3d3/AKAGfMnzNu81Pu/NQ/wDwHfRs/v7k/wBijyfl27d+352oAERnT/ean/Km9m/3NlMdFhX7zO/9xKNn8P30/ioAVN3mp/B8vyvQ6LvTcrfNSPCyI6MvyJ96mu67vmbf8tADv+WW3/vmjfvZ93yOn8H9+jZs2bpd7/7FD/PQAb/9773zUb9jJ97fR8ro/wA3ztT/AL/8Tb6Chjv833f++Gp+9vn/AI91CeU67d2x0/2aNivL/wCgpQAxH2fe+5Q7/M+3dsb+/T3+Tf8A3/v0b2R32r/wOgA3sjJ95KV/nR/m/ipzvvT+4/8AE+2mOipsXd87f3PuVBIz7jP97/cp+9fm3L89Mmf+Hb92np88qf8APL7+x6soN/8AHu/4HT3/AI/mX5v46Y7798q/3aZsX/a3/wAP9ygA8lt33qeiNv8Alb+GjZ/F83lfwUPt+Tb/ABUEh9+J2+ZP9j+7Sp9912t8y/3aj+b+L/8Abp+/9wm1mR/4qAB/klRd/wBxqNm9/wD4t6Z/B977tP2M67lb5/4qAF37PmX79IjqiOrbk3f3KJkWGVN3z/7FDp8jbqABNzxfe/3qN/kqn3v79EybHTazb9tPR3+dVb5G/v0AMT7/AMy/P/cp+z97t+VP/ZKHf90m75N39yjejpLu+f8Au76ADersir870Omz+7vb+BKZ9zZ93f8A+h0eTsfd833aAD+N/uvtofc8W1aY8yusv9z5Uo3/ACv/AH6AH/xf39v3qb/qW3bVf/YqX+P++jf7NMdGT5lX5P79AAnyK7fLs/8AQKekP7jcsrbP4kqHZ/F9+pnddyfL8ifd/uUAQujb/u/PT9i+buaXY6feod/4l3bP9v8AjpXT96/3n/26AJHRpk+7UX7qF/mVvNX+5TH+/ub+7/B/FQ/3Il+58vzUAP2bF3RL8i/xu1COu3aq/wAW9qEmZItv95f++Ke6NtR1WR//AGWggYiNsRV27/v76V3WZ32quz+J/wC9Ub7n+78/+wn8FP8AkmuP3vybv7lAEUL/AOkfN9zb/dqX/gPzv/HTEf8Aep/cT5Ff+Nqf8zr9390jfx/wUEBv2fd27/4ko+WZ9rfJTNmz5mb5v79PSZd/9+gAR28r7u9P9tfuUxPn+VfuJ/G9Tb2dJfKibZ/FsodItvyr8tABDMySou3Y9CO0Lv5m53pibdu/5t7fx7qfvVE3fM+/+5QWCJvbd8yf7b0zfsd927/a/wBun/Kn3fNd3+8lOd/nTb87/c2UEEW9vkZV+dP7/wDFT0Te23d8+75no+/975NnybKETfOjfc+bZ92gA/2vuIlH3N+xv96mP991X7i/ep+9X83cux/4f9itQHP86ItVd+93bazov9yrWzYv3t71E7tsRf73+zsrIyIndkTd9z+OjyV+dv8Axyj+Hbt2b/vUx93lI330/ioAfNvdPmpiIybPu1Ijq/8Asf3aT5Ub7vzr956CBn+ubytrfPR825/vOn8SO1Dp+93M3yfwp/fqL+F2Zv8AgFBMivqX/Hu7Kuz+NqyLD5Hfcvz7flrXvH/0d9rfOzfc/wBisew3eeybtjM38VB5Fb4jQhTzvvbkf+Cruzem2qls/wDvIit82+rfy/Ov8FQdFMfDCrru+5Tt+/Z/co++n7pf4aen3E/j2VZtEY+7ZUm9tqKy/Ojb/kp0KNC+75fm/wBqh/8AVbf4P7lQWD7nf5UX/c/go2K7uu1fk/gSmO+XRty7KIf41+X/AIB/BQWTP91Nrb9zfL8tMR/Ofd83m05E2MnzSI/+xSo/yP8ANs+f5HrTlAdbP8rqsTea/wDfqVPPd9u1dn+3UT7tkTbm3o2z5KIX++zfPs/2qQEs3+kv/Fv/AIkSh9z7PKZvl+6/+3Qm39633H+58jUfaV37t38Py7P4KAJE+7833/4nepE/1W7/AGqi+V0+Vl+f/vunv/Ayvsb+F6AHTI3yfdRlb5USno7Js3RfO7fLs+41M2RPKjbmqf7++Xdv/wButQEdPuSt8n+w/wB+rtnu3v5e3yk+8/8ABWfvTfuZWf8A2E/gq7Z/63zYn/e7vmT+CgCPWNzypKjLv/v1S3/c8350/v7qv6qn32++6fwJVF/uIzbdiUEFmF97I+5X/vVdhmVHeJFbzd333quiLCm5v9V/u1Z+V1Tbt3o3y7Pv1ZJ6j8AZlsPir4dlVt7pPtVP96v0Tf5Hfd/A1fml8InW2+KHhSf5kT7Zsb/viv0tuU8lvNb+JvmRKg/M+JY8lSMg87yal85dm1fn/wB+q6J+9SpXfyfvL92g+FJn2+Ukv3HWnP8APEjN/d+5UUzrNb/L8lPfY6p81AA7qio3y055vubaNizI6tt3q3y/7tPfbM3zUAPhm/dI33H/ALlQp/3xT9i7kXdQm3Yn8dABD951b+GhPvS/e2U9P+Ph/wC5/t0ImyX+/QBCib0+Wpkm+f8A9kp0O35/mprw7G/9noAZCn92rGzer1XhTZL/AH99WIX8nf8Ax0APTd5W5qlT5Ff5W+WmWyK8W7dQjsn+tagkbCi/e2/xVYdP3qfxrUSfx/wP/cpyPvagA+VJd33Ku7NjVEiL86t91Ke/zojL9zb/AB0FDn+596iF/JZ93z/79NT733d/+xQ/yN935N1BJL9902t89WJn3/Lu+fbVeHcny/wfw1L9/wCdW+f+49AD4X3wfN8jq1P85t779vzf7FQo/nf79TeSqN8zf8AoAY8P7rcq/wC8/wDtVKiec/zfw1FN86/Kvz/f2UImxt7fx0AW/uf/ABdSum+J227/AJaromx0+Vtn+3Us23b8rfPv/goAIXZInX/x+on3bX+apdn31/vf3KE2vs3fJ/sVZA3fviTd9+pUTfElM+Xd935KfDt3pUAMR2dNtWIUbyn+X56JvvPtottuz/f/AI6sAT52/wDZKN67v+BU94VRtytvpmzYnzffoA892fxL9zbVe2/fRfdqxvX5F/jpk02y3RV276CyKF2SV2bbsWhHa53s3zpVi827H2/3fnqjslRUiX7j/eSgAe8/dIrU193yM3yb6c6fvdu37v8Afomf5v7jpQAOi/d/vUXPmvsgi/4FT4fn/wB+muiurstAEL3ipO8SqyJ9yn79jJvX+Goba2Z5f9v+Kn3m15/4tiVAEqOuzaq/Pupvy7nX7lQ723vTXdUR23fJQA590LStup/y/LtoTbsT+4n9+q9y7bdy/PvagB95MyXsSxfc2/NTn/cqjt/rfuLTf4P3v/Anpjzb3b5f+B0ADu00W5tuxKN/+18jUzZst9u777fLTURvNdf4KAGJtdUX+7RNteVPlbfUWzY+7/xypZn2Mn3qAD78/wArfPVSF98T/wC1VjYztuWm/KkSbfuVYEP7qHZEu7Ztod1hdNq79lTPMqJ9351/v1X2SJEku5U/vbKCgdPuUfK7fvKZNNsZPl/74p9tDvbarf8AA6AK/nb3f/ZX5aHmWG13N/dqxN5SO7btiVDIiv8A7m3ZUAUktoLyy2r/AKqVf/HKIZoLD7Pp67vNRflTb/DRptt9gtfKZt6I29d9Z+sarPYXETQRLM8vyfP/AA0AaDp9pfy5fuP8++pURfIf5f4vlp/2nY8Sqv31+Z6a+12lZfk+agBjuqfL82+oX/1VvFu+/wDO2+n7Ge4SnvtmndloAhd/kl2rv+ZdtCf3mVt+37lPZ/3qbV2b2oRGdpfm/i+Wg1ifIX7XtzK/jzRIty74NOZ2R/8AfrweZ183aq73r2P9qi8+0/GG7/jSCxWL5/8Afrxd3/eoi/3/AOBaD9iyaPJhIDJvKd93zb3+Tyt33aZ5yvE6t/d+V9tEM0ryvu2/efc6fw0OnyO21t+6g+hBE3qn7ptn+9Qlyyb4l+dH+66U3e3yKzL87ffoRF2ptZnd6ssbsi+fbE29f4KkT9zv3fcoRJfus3+9TZt3m7dq7/7++oAZsbzfM3b/APfo2MifNud6P9cr/N+6/uOv36bD+++8uz/fagByeVv2qvyN96mb2hV/4/8Aco+ZN+5fuf8Aj9P+/uVf9bt+WgBm+La7N87f3NtHnKmxvv7/AO/RCjJFL+6+dPk+Sh0/ep8ux0+TY9AA6fZl3Lu/4BT9ips3MyO/z7KZ5Mrp5TU/YvmvtX5tv36AK7vv+78m/wC++2h3X5/N+47VYvElm8pVZU3f36if59m7987/AHpYaAB0bY7eV8i/36hdGRX+X5/4asu7fPuiX7vyo/8AdpiOz/Myt5X8W+gCHfsd927Ztp6IqL5u7/gFP3rNFt2r/vvTE+SX/wBnoAYm7zXb+P8AiT+7Qn3/AOJ933XSkTd5r/K29qVE8nem75/4nRqAInTZvb+P+GmJ/rU3L89H3Gf5Pkp6JsZFX/x+ggH+dU+ZURfu7P4KrvNsV9u3/aqxvXzfmXZ83z0x32O6s2//AG9tAESf7Lfw/wAbUJ5rp95flpU3Iny/O9J8yfN/B/FQSNd97uy/wVD533Nq093Xcm2mfNvdl/773VkQUtV+SzZtzVgb1/8As/71a/iG5ZLfb/eb5krER1+T5dn92tT5TF1earymhYb/AJPl+Xd/HW7D++rHs/uJt/vVsW25Gf8AgoPTwRZT59+3d/v1L8zt823ZUKP9/du+dfl/uLT0Te/zf+g0HuxHum/7vyJ/v0fN8rbaPlfZt+5T97bk2tsoLJt7JF9//d2VH8z/ACt9xaaj/fXdsdl++9Im59//ALJQWP2LsT5m+R6Z/wAtX+b/AIHT0ffsVttMfbuf915NAD0ff838dM2KjMzMu1m37KHTfEm1W+9T0fZv2/O+779ZFDN8UyvuX/vinp9x/wCBH+7soTzUb7rbEX5flp+9odnlRUAMdPk+6ybf46E3bPlT/d30PNvX7v8AF82ynzbkb733fu/N96gsd8mzcv8A3w9N+5E6r9xvvbKYj7N//j2+pUTyZfl3b6DUajrs27v++KE+4/8Acod/3rsy7H/h2UJ+5+b7iUAH/PJv/Q6H3Jsb7+77tO+b+8ro38dN+5v/AIN/3aAB/n+b+P8AuUfvfn/2P4Kc++5fcn3PuNRv+X5m3pu/goAEfertt2In3k/u037ifK1M/wBvctP2Lui+dfkoAH+4/wAtMT5/u09/kbb/ALVMTa7ou1v+AUADps+99+mffR/l+Spn2/e835/7jrQkzI33l/3K1APmfe38f9+nb2dH3L9/+5TXTYjt/B/DTE3P93+GsgJfl3botzon9/8A9Dpruz/NtX5vuui05Nv3f/Q6b/Bu+ZE3/wB6tQIYUVFTdu3/APoFWIXXcm1lT5v46rwo38P391TP8/3f/HFrIslf/P8At02Ha6O0v/jlM/g/26PubNq/990Fkvy/9caY7q/y7lRP9ij5vuqu/a336em35Pm/77/goAE+R93y/L975ab/AKl/lX5GpH+7u3b9/wD3xQ+zZ/foAE/j2r/33/BQ8zPv+7/wOn79/wAu35KZsX59qs/96gAhTejt9z5v71PdGRvm2un+9TH3Oj/Kz7KN6oyMy/8AAKAGv8jvvX5/4Upz7XV/79DpvfduX5v46fvbd+9l/wCAJQAx9qN8zM77vmo+f/nk22nom/ft++v9+mf3/mbfQA376/738FSpu3/Kv3P4KZ9yXcv8FD/xtu+//wCO0ANfa6v/AN9q9Sw7dm3/AMcpuxdm1V+f+H5aTfvoAf8ANu271/36N/8AEu7+4zvTPmd9v8dG9oVRvl+99zbQA/5pk3f3f46Plf7zMm3+5UTvv37f4vvbKd8qb9rM+6gB+/8AdIqrvf8AvutCbXfav3/96h0ZInX+Oj5XVG+bzf7iUAD7kR/l+Tds3vR8zxfKv3f9qiaPe6bVpm9kb5Wb5KgoV4fl+9/wCmPu+RWbYlP/AIH3N89J83yfvd/zbF3rVkh8m19rMjo3ypR52xX2r9/71TJ5W37rebt++jVDv875vubvvJQA/wCXZ9z7lHy+U7f3f79Mf5F3bv4qPmf+9/v0APTa7bX/AHP8bb6H+T5lZqEdUldVXe/+3TX+87ff+bZQA5037NvyP/ttQib327vn/uU2ZGREVtyUj7Ub901AE3yvsbb86b/kSmI7Iv8ADTHf+Hb/AN8U9/u7v493yp/coAY+1F+Ztm2nojOybv8Ax+mv87O25kdfvb6d9/buVU/3KAH+S38LbPmo+zLDv/2fvUx4fubqIUbY+5WdP92gAm3b2f7/APtpQm3am37m7770f8sn+8j7v46NjbvmoAP9pfk+b7lH39n9xv4KHRtz7fufw0xEZ/mXbvoAej796/cT/Yp6O23d8qIjbFTbTHT5n2/+OUb9iuq/J/v0AM8lnV/up/v09/kR4tv8VG/5U3bURP7lMd137vv0APf5PvL8/wDC9M+bY8q/Pt+9vp/39+75/wDboR/O2RKu/wDvfwVqQDw/3tu+hIW2btux1/j30z5d77vkp/8Aqfuyr8n9ysgDyfl+8qUJDvZ/m2f79G9oVeJW+9RDN83zLQQRTfI6MrfPuqX/AJZbt2ze1R3O1GiVW/e7vuVJ9z73+5s/2KADzmRdrf8AAk20xIf4lWn7PJ+79/8Av0zYu/8A2/7iUACfP97c7/xbKe7q7bZd2z/Yo3t8n3d7t99KP3Tuyqu+ZvuvQAx/9a/9zdsp+zZv3f8AAaf/ABOv3Pnpm+WZ0i3b3/ioAfCnk79rUJN5LbvuP9/f/wCyUxJvldvKb5fvf7NCfvv9h1bf92gBnyvvZpVTb/fqZ/ndN8rTb2+V9tP/AHvzssUe9m+//epibU37l87d/tbNtADLn5E3Lu2O38dCIr/L/wCOVK6bGlb5vmX5XqJId6/3/m+Z/wC5QA9/k2t/c/v0x9zr8v8AD91EqX7n3m3/AO/UX3Purs/u0GRE/wAivtX79CTN8n8H+/Q6P97bs3UJ87pLu+TdQQHk79m+h0/fpTIf333m2fN9xKE8r5/3u90+7QATfx7v4vuolMRN7f7aUPud0+b593977tDpK8Tt9xNv/fVBMiveI32f5tu/++lYNp8l438G3+/W5eJsidv733HRqwEdvtu3d8rLuoPExUuSRuWzq7Pu2/36uw7fKdV/8f8A46zbZ23/AMNWkdtu35fl/uUHTTLCbkX/AGP4fmoSb5Pu/wAdNR9ibldkTd9x6lh+f/vmg6YkqJv2N/e/8dpH373VZfn/ALn+zSf7KN/t/wC/RsZ/4fu/d3/foLB0Xyt3y/3GSkSbe33dn+5SvudEVF2f3n/vUx0VG2q2/wD26CyX77fN8j/c2U3+5u+RP4qJtu5P/Z6E+fftXfu/2aAJflREVtuzd9+jYsyurLvf/Y/uUJM00Tuy7FT71Dv5PzfMmz+B6ABH+RFVl2fw1YR18p/li2PUXkxQ75fmeV2+X/do+X5Nq/P/AHKALEPlP8u35/8AY/hp29Zp9iq29F++9RJNsR23/I33qlf5PNV/n/u0APtt0Kbl2un8VPRPJRJd2x2+daZMm/5V3f8AAGo/dJcbZF2P9xXrUB//AB8y+eq73/uJ/DViH/Wo3+XqvMiv825d6fJ8jU6HZ+6VV2Pu/jWgCa/+7Ev/ACy3fN/u1npNvi3bf3W75tn8daWq/d81/ufxI9ZuzY8Xy7Il/vtQQWk2/d+Z3X56sJN9z7qVSmf97Eys2z7laKfx+Qq79uxk/joJOq8APJD4/wDCjSt9/UYtr/7Ffp7cv9ptU2/xrX5eeEpmfxH4fZfk23kW93r9O7N28qL5fk8pNqf8AoPzjij4oFrZE+xmdvu/NsqZEi8hl3NVKH/Wyxf7VWLb598sVB8ASo8U0G37mymTP5Oxvv7KN/712X+L+5T0/wBb8qt/tb6AHff+ZvnqL5vvN/DRbPLsf7uxG+Wh3+/QBbRG+X/ap0Lq7uu350b79NhuV3baru7Q3SN/AzfNQBK6b/l/jWpf/QttNdNkr0zzl837v/fFABsVIv8AbepfJ3ojMuxF/wBqq6Jv2K336sJ8/wArUAN2fOny1YRPlf8AjqF4WdIt27f/AH6fDMyb1agkERvK+Vfkod97p/HsomfYu5fv/wByn2zrNvoAcjq7/d+f+LfT4dqS/N89RJ87utS79n8O/ZQBYdGm+79+nv8Ac+Zvn/uVD5zO+7b8lPR/m+7voAlh+f8AupR52xttE25IklohdH+b+CgBfufNK38VSv8Awbah2LNEjfN/tVM/3E2UASp9/cv33+9RMm/Z5tD7YU+X7j/xvTU+ddv8FAEqf6193yU+H987rtb/AH91MR/9HVZf++6PObzdy0AS+dLbJt/2qJk+VNq/7dPfa7p8y+V/sf3qhhdkVPN3bP4aCCZ/9JXd/qf9upYX863Tcvz/AN/+9TLaFXlTb89DoyTuv8f8VBY/YrpT/l2fLt31C7rD/FVj/Uz+Vt+T7+9PuVZBF8zyp/cp8L/fX770O8T/AHfv05N33m+RKAH7/k+X50oeb5H2qvz0xHZ23LQ6UAedJt3NTJofmi+b7lCfPvXb8ifx0b127d1LlLFmfZF/t1DvV7hNrfdWopoWmiTd86bvuJQ/yPu27N/3UpgWt67Ym3N8/wB6q833/wDYoT733Wen718h1273/hoAY6bIvlofbDsVlahHXftZaJkV9zL/AOP0ACOyO7N9yon/AH0//oT0/wA7/R9rt/F9+q7/ACN975GqAJXePzdv8dV0m379y7Pmp+xftSf+PUbN/wB37lADtiov9x91Nf5Ni/7VD/Oqf36Jtv7pm+5QAOjea/zfItQ7G+dVomdkleh3ZJU/3aChtym/Ztf5Fpj7fkZd1S7G2/3N9RfMny7FdP8A0GgBjosKfK33Pn+9Rsa5+X+OppoW8rb8u+mQ3MSeazRNvT/x+rAZNMySxRxfI235qbc/JAi7l+WhHWafzW+SoXdpmRf4H+eoJHv/AKr5qYifJub+Om72dNu3e+6nPuf5mWgBtzteVPl+T/YotnX55V/8fod/v1C/7m1fb9/dQUNfyppXXdQ/3tq/cqXYqeVtX5/4npk032ZX2r89AFK2v7G8llitp1uXtW2yon8LVL5KvLuZfnql4e0q20eCVYl/eytvlf8Av1pvN5MSSt/3xVgV3fZKn/fFOdPJV9u6pk2+V5rbYWemb1hd5Wb91/FUAV3edJd3/AHSh0byt2756ej/AGmK4lX+9TE3TRJu+R/4qACFGm2fwbKIXWG4iX/a+/TP4pm3fJT7be9xb7vuL92rN6fxnw1+0PeS3/xr8UeUv7qBli+9XlW/5n+8n8a7Frtfi7c/afid4zud3yf2j9/f/sVxX3FRlXf838dB+2YCn7OhCIx0ZNkrRb33fcRqihRdryszbE/jf+Gj9w6vtZvlod1mgdf4/l2/71B6oz5fvNF/33T9m9Ub+Ch5m3bvK+SnPN8sW1fkqAIndpvu7Yf/AGWn/Kio27592/f/AHqc/lfebc/+xTZv3MDtu+Rvu/LQWM+V9n3vnbfQ/wDrXZfufw0xNyb9y/w1Mk37jzYlX/c/u0AM++m3yvnf51p6O0yfKzeb/cRdtM++qxNtd1+7v/gpiJvX71AEzo3lbW/j/wDQ6Y/lI6eazOjNUSfO23d9xvv1N9//AG3/AInoAR0i83du+Tbs+9USJGjo38dSfLtRf7tR7InldZdqVYDE279zN860xP8AVP8AL8n8P+xVh0Xytyt9yj/ll/uf3/4agCKZ/J+b5qN6ussSszp/fofynf5dzxfxU93Tytu1UT+/9ygARGht9zMu9/8AaqGZETZtZtm2j7lw6/L93+7/AA0TTK7P/Gn8Oz+CgBsO1Nm5tn+w9O2Mj/M67H+89NdPJ/dN9+h9yW+7bvoAhSb76L8n92n722v/ABuv3Upv7p02/Mmz+NKckKwxOrbqCAdFfe7ffeopvuOy/J937lSoi7X83d/cWq77nf7rP/dSgA2fK+6XZ/t/wUzeyO6/fSnumzfKvyf7H8dG99m6Jf8AeegkhT73/sj010V9lPf+D5aHmW2i+63+5QY1PgMHxDN/pNuv+zurK3q/8LV1HxFsJNM8Q29i0SwvBaRbv+BfPXNb/wB7Fu+R6D4iUueqaNn8mzb9zbW4m532r877fmrEsNybN3+5XQQJ5Kbvl3/coPpMJ8I/5d22hN2zdtZ4qZ8qfdb97/sU9Nz7PmoPbiH8D7m+d6enyMjf3f79G/8A4G6f3Fp6eUiqu5t7UFhM6vEjfcdfvb2o2fxUiP8AP833P7lWEff/AAKj/wAKUFkGz5U3Ux/v7l+dfuVYTd87NEsz/wCx/DUOzZ8zL8q/P8lAAnyIm379G/Y3/s9H3/mVfkdvmejztif+z7ayAN+xH2s2+j/gVM2L/Du/2akT5E/uJWpQ5H875Wb7tCQ7/wDW/wAf3ab83z/x7qcm502r/D95KyAf8r/Lt3v/ALtO+bc+1m3uv8bU9HlRn+6ibf8AvumQ7fkXbvfb9+gsH2u7t83/AMVTd7eU7f3/AJFenQou5/l/dVE+3Z/D/wAArU1Hon91fn/v0fMnys2xKET91uXdvb71D7X2fL9ysgGO6vL93Ym37lP+Tc+1Wen740T5mVH/ALlM3/cXcv8AspQAfcZ/40o++r0On8X96j+La33vv/7y0AMR/wCH+D+J6H2vs/2f4/79G9f/ANupZn/dJt+/u+VP4KAIvuO38af7FTbPmTb9/wDif+7Vf+P7rJ/epzp8nmt/E3y0AH9/c3ybqem1HTd86bv4KE+597/e3pTod3+kfL/3xQAn8X+w1Rum9olanptf5f7/AMlEyb/usv3fl30AV4XbZt2/xVY3tv3bfkb7yVDbOu7c256nRGfb/B/vtQWL52z7rbEpv39+1v8Ax2nP+53pt3/wb3omm+VPm2f7FADU/jX/AIHUu9dife+78qVFv+dG27N39yhPu/L9zd9+gCwiK6fK3/AKZ/sbWSmfcl2r8lPR9j/e+dPu0FjNn9z+Bv46f+62O38H8NL9ze3y/P8AwPSfLs3My/L/AAbfvUAM3r/wD+/Qn3d3zP8Awb6X+D+H/cpEf59y7v8AcegBXTY2379Nf5P4dlLs2bGX77/dof59y7fnoAHfetG9f7uzauze9L/y1Td9zbTNm9d25fk/v0AOT5Nrffp6Ovz+bUG/77fx/cpyPsR9q76AHb/lf+/R83lfKv8AwPdTX3b9v/jlO/5ZJt+f5vuUAP3/AH/u/N96mfcf7rf79CPsidVaj+D+F/8A2WgAf/Wvu+//AH0pPm/z89SIiJ97d/s0m9U+VPk/4DQAqPs3rtVN9RO7Ou3bsT+/TndXlT7z7P46N/ybf4KAH71TZuZvk/v01+u9l/i+/Sv95FX53/26Vfvv/An/AKDQAx0+Xcq/ut3zU1/nX5t2xvu1K/yOku5X/u1DQBM7/Mjf7PzVEib3Tdu/2afsb738P8T0m/e26L5HoAe6fuP4dn8KJQm14vmb51/v0xPn2fM2z/Yp+z/gaN/BQBInlI+5Wb7vy7/4ajdG8rzf71Nd1+f5vkf5/u0Y+bdu+SgCV/n2eVL+6/iR6Zs+X/Y/2KZ9x03U99qfeXYrUACfI7/P/wADSmff+6zI9G/5/wCJE/hSpHffsVvv7vuJ/doAc9z5z7v4/wCJKHm2K/zN/uVFvV9jf3f4KT7/APEu2gA+595t/wDwKn/M77l+5/B/sUfxu33F/wB2jYrt8u75FoAa/wDy2+9Tvl3/AO3TN/yfd+T+5T94/u/+O0ACOrp97/vim7/k+Rm307ZsfbQn8H8b/wBxP4KAGO6/d3fP/sU/fv2NtX+5/t0TbvNT5dm/+5/FQ7/c3fxP8u+gBk3+rqRHi2fepN/73ayqlE3zpuVfuNQQP8n721lTb8zfNR8vyMqs6UxN0yu21diffp+/ZK/9z/YoAZCi733SqnzVFv2fw/Pu+V6l+V9jf+OVE7/K+3/c+f8AgrUCxsXc67fk2/LspkKfunZmb5fvUPufZv8A4W+WjzldnZmZP9hFoIIpnV9kv+1UuxIU+WLZu/uNUU3yL8/8dSonnfd++/ybKAD975qfxvt+X/YomfYkTN9//bpiP9/5NnzfcShJv+mX/AH+esgHom/+HY/3Nn3qH82G3fzGZ99SPNs+b+NvvVAm7zfvfJ/Dv/goAe7tNsZmZ3X7tD7UeVGdd/8AfT5KYn3H27vv/wAFHyojs33/AOGgB77tqKrsm/8Ajp/ywyuyt8u75dlM37F+X7jN9xP7tLs3/wAW9P8AboAR32O+1vk+4r0/er/7+6h/u7l+5u+VKHdn3/530ACOjq/9x/4Hpmx/nX+NV+5Uv9xWbZ/uL8lRO7fP/cddi0GQx4W3J96h5vvsy/xU/wA75EZlV/8Abo37N6+Vs3LQBX2Kifd3/wAbb6eifL8v3P4XenbF8ravySp916i+595WT+P733qCA/2lZd/8KUxPnR9v8FTb9jIyr8n9yh/uuzN/wD+/QSV97O23d/33TnT5tzfc/uUP/qvNZvu03Yu12Xzd/wDu0EEN+6vv8r/gVc1NtS/Rm/4Fsro7nb5Tsrb3b72/+7XOX2I7mJo/726g8HGfEbEL/Oi/cf8Av1dT52Ss+GbY25m+f+GrcO5H/wBv/brU7KEueJc8lkSVkVvl/jpYYd/zbm3/AMWyokT/AGm+X+BGqZH+T+JP7z1kdkSbe3+tWL/gdRv/AHWb5P7lG/7zfN5SfI3y093R0+Vl2f3EoLD/AHvv/wAKU7+FPNZf9nZUULqm/d8/96jfvl2/c/4DQWSvuR0VYm+f7u+hJtkW75k+aj978nytsX+OhPk/h85G/g/uUAEzqn3V87Z8/wAlWN7b/vfw/wAH36rwpL/c+R2+/UyO0O/5WoAYm7e6stSpsT/f/jf+/QkPz7Pvysu9v7lSIn+0rolACP8AI3+//cp/y+VKyrsfcvzvTIdyfMyt975U/uU9/wCNU2/7j0AORN+5Zdu9fnanzJLD8rfI/wDsfxrTH+6jeVvfd/33Uzu+9FZvkT597/wVqBDsXf8Ad+f++n8VWE2Ja7VbZufetNh+9uVVTb956l3qj7vl2P8A+OUAGpO32VF2r/so/wByqEP8cTbkdV+VK0ryZ0tf4fvVmbN67d2/+7QQW0Rpl+VV+99yrtnNK+9VVUdfv1SRFdPm3b/96rsMy/d3Kj/7tBJu6DNOmqaZKqxbkuotqf8AA6/T2zdptNspd29ZYIn3p/uV+Xumu0N7ZS7vninTa/8Asb6/T3QZlfw1pW1diLartoPzzif7JdhRkldv4PuVYtk/euu9U+amojJE9CfdRv46D88LCIsP3m/i+Wn/AH5X21Cj/cqVHbd8y/PQA1H2K60iP8/zUqOsO/5t++pd6on3d9AAib2p8MPnK/8As0I7J5W1fvfdp33Lj7rOjNQA1IW+f+N1pjp9xvl2KtPd9jU5Nrvt+XdQSNR91DpuqFP++Kek0vm7V3UFFhHaZdv92ot7fJQj+T/t7m+anPu2Pt20EjUffvVqlhfZLt3VEm7ei7alhTf/AL60AP2Mj7l/vVLN95FZf+BpTHTetWETev3aAItn/wCxUu/fL8vyU9Nux/mpn3JU/jT/AGKALL3Pz7V/9BqGHcku2pfvvu27Kr/cfdQBZR/37/3P7lS+SyRPt+7UMO150b5v+B1M80qSv83yMtADoZv7336e6bE3Ky/7lV6sQ7HoAP4U/wBqpUs96PJF86KvzJUU393b8lPtvkX5W+egA3q8SMrfdqWb7m37/wDdemb4vmXds/2KfDNvT5qACzdkVNv8LfNVh0/eu27ZuWqifedW3VYR/O+9u2UADpvd1Zd70/596f71P/i27l2fwvTHTyZdu1qsge7/AL1/9qnP+5TczfItRP8Ad3VLC+yX/Vb0b+DbQAff+bb8j02H50/4FUvyozLt/i+Wov7/AM3yUEHnTuu7/YqHfsdG2/fp8PyM+7/vtKE/ffMzLQbDJkZPvLTPsz7t21v9l6m2edL8zfxUx5vmf5fJT+5uoAZvSHevzfL/AB0JteVPm+eq83m+b5Xy/P8APU29X+VvvpQA50+XzV/iqLYyQPQ/zvu3VKj/AC/d+SoAi2N5Sf7dDwq7p/dSn/afvfLTPvtu/wBqgAd/ldl+/Vd/uqq1YmT5ttV//QKAD5tz0XKL5UTbf4t/z0/Z/wDt0zzm+dfv0AMfc6bvuf79H3Ik3N/wOpkdXVP79VLl1m/4DQA9Jldv79Qun73dt3vT/v7G8qpXffsqwIv4H/vtTH+eBPlX/fqb5XX7tV5k+ZFX59tBQJD5K7momdk2fKv/AMRQ7/312fL8tQunnfZ/N/goAmh27dv3HZfv1XfdNKkW77lSu+9V2/8AfdV3+SX5W+aoJC5fyVl+Xf8A7FP/AIE3f3fmod/+B1Cm7e7b/k/uUFFfXryW20t2s133DMiRb6aiMkCebtdn/wBn+OrDpE/zMu/Z93/Yplz++ZG/g3fLQBEkLQo7bfnqVPNmt0+X5/v0/ez793/fFV0uWfeuzZ/d2VYBNtRImZW+T+DdTHTfE6t9xv7lPm/c/wCt2v8A3aciNbI+5fv/AHaAKumzXLo8EqKlun3dlWH2/d20I/krVeFJYfvbpqgCWH7v3fkp8Ls7f7axOyp/t7KPmTf97Z/ElV7m/XTdJvblvkfyG27/APcqzqw/8RH5xeMJlufFviOdpWd5b6V2/wBn56xN8v2hN3zp8yLVu/vJbnVLufyleWWdnbf/AB/P9+qk3mu3zKu92+XZ/DQfuWF/gwGOnnRbdq/P91E/gpr7fNRl/u077kqMvlzPt/gam/fd/wB3Qdg7f+6em70/h3fJ89OTdsdVVvu/cqLfvd9v39vzb6AJdmyXb/e+f/dqJ33/ACrEuz+L/ao+V3+Rm+X72+j5kieJWV/m+/UFj9iuqMrt/wAAb7tMheV5X3RLsenzfPs2t8jVCjq+/wA3+H71ACukUPm/Mr7G+47U5EXynZfkT+/THRYYtrRK+/8Av0938ld2xdn9+gBj7UZGiXzv42Sn74v7u9P9j+GhHb7qxfxbG/8AiKid/JlRtzI/9xKABP7u5v8AgC/cp29oYt3y79n8a/PT5k/dIrff/v7qiRGh2L/rv9ugBjou1FXzET77Ub/7q/8AAH/iomTY33lf/cp77v3X9x6AGIjQp935H/v0x4ZUVNy/d+86VJv2RP8Avfn3UiO6RearNvZvuUAPTa/yt87/ANx/uUx/kdPl+Td9xKYkO/YzNsod1m+d2XZuoAe+19/zfJ/DvqJ5mRU/55UOiurrtZNn3fm+9Q77N+xvk2/NvoAYm6aV/mZP9yj78qfMqfwfJUvnNMqKu35f7i0bNibtqolBBE7sn8Pyf36i2NC/yys7v/s1K/8A329RPuR5Vb7lZAMff9n27fkVvv0P9zd/s/wUxH2bF+bYlG9vn/uf3KCRqfwf+gVueCfDzeLfHOhaRAv+vvE3bP7i/M9Yb/JvX5Udv++69Y/ZRtoJvjVEytvS10yeX51+6/yUHn42t7KhKUTyn42zrcfF7xTs27I7vyF2f7Kqlcbuj89NrbP9mtXxTef2r4t17UN25Z9QuJf/AB+srevyMn3/APdrU+Noe+a1htdH83+Ba10++jffRfn2VkW21N7N86fw1rwwtMibW/3qD6vBlh9qM7Lu309IdjfMq/8AAKh+V/l+bfVj/Upti+9WR7MRP7/y/wDfFIky/Ov/AI+9DzL8n8Gz7z0xPvJ8u/e38dBZLvV0TanyfxU/Z+9f5vkb+OmJt3Pu+/Um/wA6VGWL5/4tlBYz+F9672/hp29k/i+f+4lPm2Orrt2On8CVDs2bFb5/7qJQAeTv2bWX/vql/wBnb8iUmzZ8qt8jU102Nt/752UAPf8AjZl/4HQ7qibdu/d97fTtkr7Pl37f4KY6O++Vn+f+J6ABNu6j76v/AAf3np6Q79i/ff8A2G+5TPmhb52X5f4K1KLCbvnZts2/7qbvuUb1mXbu2Ov3NlNT7/m/cT+L5qciN8/3fu/frIsi/h/3/wDx2np8kXmq2z5qcm532r9xVoRG8p23fuv4aDUaj7/mb76Ufxblpm/5n/uNT/7ip/D92gAz+93f+OVK/wDur/wCm/M+xWb5/wDepNjf3l2/w0ANd9/8Ox/4f9qnfwJt/vfNTdksL/L/AA/P89Mfan8Oz/coAe8zbXVv9/fTHm+T7v8AHRsVEf8Aj3t8tG9Pkf7m37yUGQ9EZ93y0777fN9xar7/AJ3ZfkRm+anvt3UGo9H+X/bb+ChHXb/c+b5qZ8u3bu+7T0+eJ9v31rUATa+z5fk/9DodG+zv/c+58/8ADR/vfxfP89Muf4//AB1KyAihRkiVtvy/7dToi/Ou1d/+9UEPyRf3E/uPVj/ll93/AIHQA7/yDQnmvs+X76/femv991b53b7r07yfk27d7/71BY902fxK/wDd301Pnl2/3ahTci7l+RP9upd7PQAP8m/5fkpv8fzL89H8Pyv9z+CnP5vlfdbZu+V3oLDe0Oxt3yNQjq7v/co8nZ95lTd93Z89DuybFX5Nv8FAEuxfvf8AjlRP9/5fkSn/ADb9zKv+4lMdPvr9z5qAF/3N1Pf+6sqo6fKv9yo/ldV+VkdG/vUfN5W35fKX7tABN9//AHv79G/97/Dv/ubfkSm7/m+ak/j+7v30APdPn+9vT/Ypvz+b92nJ5Sfd/cuv9/8AvUvyo25vnl/ioATyWdvvf+PU35vu7fk3fLUvk72pjuv3trJ82ygBqPsf5vnSj76pu++/+xUvnRbf7n96ovld0ZV3/wC5QBL8zvubb8v8f92lm+d9vzf3/kqN0/usr7KHdpv7uxVoANi7vvbEom+RNrfco3/I/wDf/hpu/Y7/AC/O6/Nv/hoAdvZIn3K3m/36aiMiJ8u+jer79zbP41qV3V9m5/4qAGPt3p83ybflpf4UZv738dMd/n+X/VPR/qZf9ugCVH+dP7jK6b/79Ni+7/wGkRF2fd+fd/HTXTYzstAEqOu/zfm3J/GlMd/O+7/BR82/5fk/vI9DvK/zN/A3y7KAHojOv3fu/wC19+mb127v4G+TZ/s0b2fZ/ff56l+XZ/wP/wAdoAid2f7y7/7uyhH+X5VodGTf81PT7iNE3z0AE3zs7NudEo3t8n/fH3aHdtqfMvyU/fsg/e/Jv/gSoAh/75+aj7i7dvz/AN/bT3f5k+ZaERv3u7d/sVYDEfzP++qf/d/2f491M8lU+X7n97ZUjpsl+Vd6UAJvV/uv/FSo7bdsX30pN+ze39/72+mP8j/L/doAfsX733Eo3/PtX56Z9z+H5/77/wANP+ba/wC93v8AxJ/A9AB/Em5fvtRvb5lbb8/9+ok++itLsp3/AD1Zvn/u761IB0+dN3/oVP2Rfut3yf3k3UzfL8u7bspU+Rtv3/8AYrIBN+9tzJsT7m9KPuL/AOObKa6LtdVVk/vb6l3qjpLt2Pt+WgCN32fw/wC29LsV9/yr/wB9U9E+4+1d+7770P8AddZX+atQB/4P43/2FoR/l2suz5qHRrN32/dT7zp/HRD8+9V3fN/49QQRO7O+1mpyPsidtzI6N8uyibakDr83+zT4Zt6v8ux0X+CsgB4V2u3/AHzspkb7/wDlkr0/e23dtX7v8dD7fvN8i/3K1Abv3v8A6pfl/wDHKcifO+75KHT91uVvkprvs/h2f7H96sgET5P++qX7+9fmSk/h3f3KHTZtb+//AHKAJk+f5dyon+3QjsifKqu7f36Z5K+U+77/AP6BTH2o7qq/JuR99AE0yKn+qb593zb6Y/8Aqtu1kfd9+nu67kbc3ztQ9m3+/wDN/e+5QZDk2vvbdv8A9+mujb3XdsShHVNnlbkT+KmJud/7j/7dAD33bttMT512/wAf8PzUJu+f5v4aY6fLtb+D73y0AE0LI3y/8BRGpr7tzr9z+98336eiffZW2RbfmqPYvybXV6CBURXTaqrv/wBimvCqL80q793y/wCxTn+8zeV8if7VM+WZv4dn399BJFcoyKi7d9D7vu7tj7aXenlbtzb1b7lJv3/Iqt8v3XoIIbybf91diN/AlcvrG3zXVXb/AHK6C5+eJ/m2f3q53Un+Xd82/b9+tT5vMpe6XdKmX7LE3/LVW+b/AHK2Ifn+bazy1ymlXLJdeX9xXX+OumhffF8v92lIjL6vPEupt+Rt2zd/HT/uL8332/v1D8r/ADf99fLVj5nV/l+41Zn0MSTez+Uu37n8FSeTvb5m+RP49tV7ZP8AW7tqfN8vzVMiL8+5mmT/ANmoLBE2Ki7d9DuyO6szbP4UShH2b923Yz/cf+Kje1nL937/AN35qCw3702/f/36meZUl/1TfJUKIvm7W+RH/gSpYdsKfKzf8DWgA2f7WxHbfv30bN+/zVZEb7u+pd8To7L/AHt7U13Z9m1l2UAPd4kfym/fSs3yvR/H99d9IibNjKuxlb+Ol+X59q73/iegCXf/AKQip8j/AN+jesyp8rbN3zUO8vlJ8vzt92lTd/e+5/An36AJUSKH5olbf/cf+CmQp+6bzZ4kqWba6eav/fD/AMVMSFrlJW2rs3f7j1qA/Yu/b/A38H9+pdkUzIyr9/8Ag/u1XRFhV4vvu33Uenoips2r5393Z/eoAtXiL/ZfyrsZW+/WUm50fdF8n9xP4q07x5fsflbVRfv7P46yk3Jbvt3J/BsRqCC7Cn7p227H/wB2rUP+qibdvd/vVVRmRkX7/wDd3/36u20379P40oJNK2uWSKLavzrKr7P+B1+mHg+5nm8KaO3/ACy+xrt+WvzFmSX7PLLFL86t9yv098DP9v8ABGhMvyI1qvz0H57xR8MDb3t8i/Ns/iqxCmyX/YqF0TzamhT5Jfm+f/2Wg/OyX5fn/wB6h3/e0x9r71X5Kf5O9U/9noAET5vm+5/cqV3+zRJ/fpqJv+999KP9r+CgB3yov71vvVNv3xfeVKh+V4v9in7NkSL/AHaAJflf7336rvMqS7lp/wDEn9+j77Izfw/wUAS7NnzfwU3YyOm37jU7zv3W3bRDcrvRdvz0EhsXd97Yn996HRvN+9s+b7n9+on2u77W+fd9yn/MjUASp97dT0fZ823ZUO/50qZ0b/Wqu9/79BQ7Z53zVMnyfLUKfIv3aETyZfm/vUEltP8Ax+mb98vzffp8O11fb9+mOm+XclAE38e1aNm9qIfkZ6E2v8tAEqJsRKfv3vt20yHcm9f4aenyO/y/PQA5P92numz5t2ymJue42/wVN52+B1/gRqAGTJsRl3feo+byvlb7vz0x3ZG3NViHai0AN3t8n9x2+b5KsQuu5Kr/AH4tsXyVLbO3ztt2VYA8Kv8ANu/29lS71dd25t/9ymv935qZ8nzbdu/+/QBK7rtTarbP7jvU330T+PZVSz+RXVm+anpuSVFX+L+4tBBY3/3ttMR9kv8Af/2KET7+75KN/wD33QBbfb95vk+aodm//wCLprv/AMDp0L7G2r9ygDy9HZHf5vk3U9Pn+Vl+T/YqJ3/e/uvuU75tu+gsLbdDcfLudP4Xprv825v++KYm5ItrM2+mI7fdoAmSHfK8rfcb+/Ttiwr9756ajt5W3bsRKYm6bfub5KgBzvvT5aVJtiP/AH6E+SoUfZF8zfP/AHKsB+zf97+Gmb/vqv30apkdfnbbTE+Tfu/iqAGbGf8AvbH/AL9V/JXd8275qsPM2xvl2VEifP8Ae3ulADIXZN8X8dPR/vtTPvs+37lH+pb73yVZQ9/k/wB//YqpMny/xb6t79+/d8iVFQSMR22J8vybqP8Alr5rN/upRN/rdv8AG1D7UV2l+f8A2KAJnRPKf+CqybUXcq73of8A0mJG+ZHpru3ybV2ItABc+a8/zN/u0P8AJEm6j77I33/7z0x3X/gdADPJZPK2/coSH967M33V/jp+xt1uu77tRXL/AC7f491BQzzmR3Zf7+xd9CPs2bl/3qEh+592nunneazN/F9yoJK8z77hP4E/ipE/1VLMjeVuX5/mpk03kr8zVZQyF2d/lpsyKj/e/hqVNqLtpk219m75E31ADd6uybv4aZM8tz/E33vv09H++yrR8yRO3y/J92gAf7iUz5pn+anvMu9Gamb9jS7aAC83fJt3bv8AYrH8f3K2fw58R3bbnWKxlfe9bHnM/wC4/jZfv1xnxvuUsPgt4rZm2eVBsX5vvs1WdWF/jQPz6fdMkUq/P8vzJUTzb7hJ2+RvuL8tWHttiou7e6rVf7mz+P8AgoP3XD/wkV3f96+6JX/jo2MlvDuXZ83zI/8ABT/mhX5fndm+WmfurlNm7f8AN9/+Og6Qfd/yy+5/f3U/5kX5fuN92nbPJTd9z+6iNRCn7pG2/wD2NQA1EZ1TdF/F/eo8lUi/hd/4nofb8i/L935Upk0zPPt3bF2/PQWGx0lX7qf7CfwUbN+9lbem7596U/YyLtZd7t/B/HTETY+3b8n9ygBjo29Nrf7Hz0fMm9lb5P4v9qmvN+9dfm2fw7KdvWZ/vLMn9x6AGoi79qt5P8aon8dPd/O+bbEm3+Ok2fP8jN8n/fFEL712t/e+/wD3f9ugAdPl3bm/4HTd8qfMrK+xf+AU+aH/AEeX5lfa+z56YiNNLuibYlADP9c+5vv1K+7d/ut9ymvuhZP3TfL89D73+638XzUAMeFXi3N/F92mJu2+U21/np7zROu5lVH/ANimO/3N0vz0AL5Lb/m+d0b7lJ8vm7ttP+XZ83zu1M2K77mXf/d/36AHww/un3KuzdTEeJ2i/wDHt9K/75Eb95C/9ymP87J/Ht/v0AGz+7/A3/A6c8zbf9h1+ah9sL7drfN910od/Jl3Ku/a33Hagga7/Mny/wANQ7/4WX9033d9SXLs8rszfO/3tlRPtT7u7fQAj7UR9u7ev9+mb1TY37vf/t0PtRk/v7aHRU+b/vmgkYkzPL96NN/3tiV6j+yxcfY/GvizUZdqPZ6HL/6F/wDY15Tv+RmVd711nwe1X+x/DXxM1RW/1WjrAj/7T7qD5rNqn7vkPH7aTMW5vvysztVmH5H3f3ahhTZaxfN/D/3zU0H8e77tB4mGNiz+Rdqt95vvvWnD8iu25v8AarNtn/dJ/Am7+CtWHcnyt9z+/QfVYYdM7Iqsvybv7i1Mjqmxm+eX+KmJ99Nv8dMrI9iJNvVF3fc/vb6Z/wCOf79Dv9//AG/46eiP8m1vkrUsE+RP4tjfxpUqIz/KzLt/uVIj/wAO791Ucz/5T+CsgG/cb5fn/wByk3ujfM1PSHZvVvkT/YameTvR23M/y/x0AELtu8pdz76e6N/e37f/AByok3b9v+pf+/Vj/j5i+9sXb9x6AK/zfeX50anO6+Vt2/c/gShH/wCBy/3NtP379i/u3Sgsi+/u/ubvmRG+epX3ea/yqj0x0ihZF+b/AGqE+eJ9333f5a1KJkdvN+6vz/IyUP5XzxfLvoTbsX7qP/t0/wCXyk+7v/joLERG+RWbeif3PuU1HXa6/c/2P/Z6c6bGTczbP9ino+x0/vp92sjUiT5JfmVv9pKXYybKV0/dJu+R/wDbpsM2yVXSgA++6baN7Iu1vvt910pn3Hd938Py7KV3VNjIv/fdBkORG83cy7/n/jo/v/N8ifwbaN/8X975NjtTNjOny7v++aAH+YzxbVXe/wDFTE3Ps/26ZvZ/lo3q+/5f+B0APf7+1V3/AO3Rvbd/u0xH+R/m2baenzvt3UAPfa/8Ox9336Efe6JS/wAX3aRN2z5W+995KDUYib/NT76bfv0XKbIn+b56f9zft+T5aZMmyB9tADIf3MW7+/8AwU9KZbfJvb/vp6ek3yf71AD0Te3zfc/22o+Z/wD4t6Nn8TbaH37U+b5P7lBY5E3/AHmpr/Ou5vufxUb/AO6zfP8A3FoRPv7magASaJGfbt+Zf46Efer/AHtn9xKd5393+H5t9CfwN9/+6lACo6w79v8AwKmun3HVdi/wolKib22/L/wBqEf5n/jRfu/LQA19qRf7at81O2fI7N/HTU3Q/wC49O/gT++y0Fcw1HV1+7TnTyZflZqVIW/2fn/v0kO5G3bV2fc2PWox/wAzrt3L8v3d9ROip8rS/JQn+Uej7m/+/wD3KyAd8roi7d77v++qPJZP9z+F6Nn3G++n+7SunzN81ACJDvd1X53SmpNsfd/449O37F3f3f40o8nf825URqAG75d//jnz1L990/jfb89RDb/D93+LfR9+X/b/ALn8FAB9z/c/uU5E3/3UdE30ff3rt/3Uofdu3bf4fv7aAGoj/O22lR13/e/3k20n3P4vk/i2U7Z8iRN99vuv/coAH3J8ny7F/gpfufe273/vtTESVJUi207/AJa/N/B/HQArp99Wf/dSoaf8u53/AO+UoT7yL82/++lAC/7zLsZqRHbyk/v0f7W7Zt/j207e29938f8AcoAETf8AxU/zP9pv7lMeH7jLuf8A36E2fOzS7JaAGo6//FVL8vybPnf/AG6Y77FRvuU90X7/ANx2/goAY7s/ytu+Sm7GTfUs213dl+Smvt3bv79ACTfO+7+9T97Q7FX5P42embF3Iv8AG9Pd9+9W3O9ADETe25v4vu/7dLv2P937n8dIm3zdq/8AoVDpsWX+P5vv0APf503Lt3r91KY+7bu/g3U/yW/i2p/7NTNnyv8AMr0AH312r8n+/T32pvb+P++9N+Xb/sbv++KRNkzfN/H/AH6AHo7I21ttEyfM235P79M37Edf733Xo+58y/foAf8Ac+9u/wBnfRvXYny7/mo+Z/vbfl+9vam7FRnX5X2f32rUgT7j72Wn7GdP4v8AgFM/dOv8W+n7F+6u5/8AYrIA2bGXdu2P/HTPvo+37/8Afp/nfM6/wfxPTERtrfN8lakFlN033tv+zVZPuOrff/go+5En3vvfNT32+U+1V/2qyAPJlhX5Zfkeje27b/Gn8dHnN5T7v4WoTcnzbvv/AD7Nv/j9AEU3yb9u5/8AbehH2Ij7vvUPu2/M3yP/AHKYm7yk27d9agS/K6qu7Yi/+O0r7k/j3p/t0n8G7d86feSm71T5qAHbNmxvuPT3f90/9+iGFn3tE3/AKHh/0V2b5N33dlZGQbNkXy0P5vm+b/y1p+zYiKu1Nv8AHRs/i3f8D/gegBmxn3s3z/79H3FdfN+dv4KX++u7fs+7SfMj/d+f++9AD9mxdysuzbv2UPtufmX7/wDElM8mJFf5tj/7FGxU2bZaAHzfJs+X/e+b50pj7Ubd9+mImx/vbE/v/wB+poX3xfejf+9v/ioAZM+xk2/IiNRvbe8qtvT+/tod2+SVV/i/vU9/n3/dRF/v0AROjIu1tuxv7lQ7Nmz5V/2afcou/csUn3fleoU2p8u1tn9x/wCKgyH71Rt33/7u+nptmV1ZdiU50Z5X37f9/bVd0VP/ALOgAf5Pvbn+X+Ck3rtfav8ADsakd96P/s0JtR9u1tm3770GMipcw/LtZv8Agdc/qSM8Ts33v7lbc211fdWPf7tsrMy/8ArU+ezD4TBm3JL/AOz11elTLNEm777tsZ65eZFdX+b/AG/vVd0S58m43NudF/jdqD5vBYr2NflOwhmlh+9td91TOmyJNrbE3fcSqML71Rm272/gq8m1Ni7fkesj7+ErxHJ5Xzqm6n72dE3K22mfcVF/jepU2uiRbmoNhf8AXJtVdjr/ALVKiNt+ZvnT+Ok+5K+1f4vlo+4rqi/Pt+Z3oAldE/h/i/joRFT+FvmpkKMj/wB//cp/yovzf3qCw/hdalTzX+6tRJ9+Xay/dp6Iv3t2xP79ADpn8mXau14m/v8A36sfM8SK3zp/D/sVEm1ElVvLd3ZNr7aPld3XeybPnoAf99/m+R2+7RDC3m7mX5Nv30/go8neqN9xEX5t7U5/K8hNsv8AwCgBvk7P9arfJTv+WW7e0KN93+OhPn+b/wAcenvu8rczbP8AcWtQBHV7f+4i1JbbU3+Z99v4/wDZqOH50f7zpu+/T4Xbd/F/tb6ALE0Kvpsu5vn/AL71mIiI3m7m+T+CtO5hVLJ1/vN/BWS80SI67m3r/s0GRbh+d0/uf36u225Jfm+Tf/AlUrbckqN82zbVtPn/AIvnf/vtKALro0yXCrL8irvX/fr9MvhLcrefDTw1L/ftV/77r8z0+SKXyl2O8T7d7V+j37P0zTfBvwu3/TD/ANkqz8/4n+GB3UPyS7fvp/F8tTb9n3f4v79MTcjvu+RP4flqVP31v/uVB+chCjea/wB3en9ynojPv+b/AIBTNjI6Mv3HoTdvfduSgB8M37/a336l2bNlRf8ALVJdvz0TbvNfcvyf3KALE2352Wn7N8SN/wCOVXR9/wD+zTrN/kdW+5u+WgCa2+ff/eX7tG//AIH/ALFH37hP4Kr7/llVfv7qALCfP/8AEU75Xbc1V4ZtjVN99tzUAOmhb7y7fvf3aPmd927ZQ77Ik/jSmp/H81AEqI3/AANKlf5IvvfJTUTY27d8lG/fF/tvQA6F/wB1935KmRNi/wB+q+zf/v7alTakSJ/doJHp8j/e+T+5TvlR0aovldP+BUffX/doAsQzNCz/AMdPd183cvyUx9rojL97+Kn/AHH2/fSgCwn96mf8tP8AZpiJs309H+f729/9igCZ4V/h/jpEfYzr81P/ANcny0bG+egB7urxbG+/TvJ2f8DqLf8ALu3b6e7rsVv9v7lWA5HZGdXXfQky7vmXZR999y/8Cp/92ggfMjbEbd/upTPuMn8FH+u2fM33qHmXe6/c/wB+gB+z5/l+/UuxXb72yonRf+Afw1Cj/NuoAt7FTYqNvo2fP/co2bHTb/wKnum+X/2SgBmxv4Vp6Jsl37ql3r5T7mWHbUXyvE+1v4qAPMUhV5UiWiZ1SXylp6bElRl++lRPCvmvKzUFkP8Ay1Rd3z1M7rDcJ8n36Pvyo1Qv8947f3f4KAJn3PK6q33aY8P3FRd77d+yj7jPQ7t95f8A0KgBkLtMn/slP2N9oT5f4fm30yFNj/7FHzP/ALH+3QA9/wBzFRsb73/fNMuYV81NzVM/yb/7lADH2u7L/AtVN/nSv/6HU3ybH/3qZcuyNtRfv1ADPlh2L/HR5P7r/wCIpuz+999Kcjq+z5qAGu6/e/u05PndG/gqJ/uf+hU/f86UAMT55X+9/v0f3/u0bFhV/wB79/71RPue3/2t1WA5H/dbf++ae7/cVvk/36Y/yRRM9RP87bt38VAEr7vNRV+7TflSV/l+f+Kh/vfNTJk2fd+d3agAm3eb/sVFN86P8vz/ANypd/3/AJvkqu/z/NuoKGP96L/YWpP/AIqo/md03babN/Av8X+xUAF5cqipFtb5/wC5UNz++VF/gX71WNm+4h/v1Xd233G9fnSrAH3fZ/l++7UTIvyLuoSZ3d/lqKZ9lxFuqAH/ADO3lLTodyJ5W3e9N37N/wDB/t0JNsgdlZt7NQAyaHzv9iiFPv8AzL92oZna5X5v4f7lP/v/AC73oAfvWF3ryf8Aaiv1h+DeoRNu8qe6iRkT/wBAr1N0875d3z/7FeH/ALY2pLD4G0zT41+S4vFdn/vOvzUHrZdT9riYxPjybdMjs3yPu+Xf9xFqvcum3aqr92ppvnVPK+R93yp/feoJn/iX50X71WftVL4B0MLfum3bEZab8s2/b870u+XYnzKn+xTdiom5dr0HQQvt+T5dj7vmSno6vcOu35EX5fmp7zK8SMy/dpj7du5agBqbZv3W7en+xSIjJK6s29Nv36e+1H+7v/u/NTJnbzUX+7QBNv8Am3Mux/7+6oU+RElb5/m+5/fp+/5vm/4ElCff8pf9b/D/ALn9ygsi3/65v4v7iUeT8yfLv2U5Pkt0Zfvy/e+Wh0aZ/wDVfOv3aAHunnbPN3eV/fqvvZ0T/Yal+aFf9au/+GpN67X/AIPl+Z6AGojeVK399vlpyPsTarb/AJvuUr7fs+7d/s/8CqF5pU+b78S/I3y/coAfNMyO7N9/d8vzfdpiOrxNJtb/AHEo2Lv+dl2UqbfNfylk+7s+T7lAEaPv+b/Z+5/dpvnK7fMzI/3GpyIqW+1dz/NQ6Kj/AHW8p6ABNuzav3933Hps27yvvfxfcSjeqPtVv93fRs8nfu+ff8q7P71AEqbU2bfnfd8yPQm7zZWaJkRfn2Uyb51+b7+35nRqIdyfd+46/cegBu/7/wA3+7vo+/F92j5N/wAy/wC69SvDsf8Av/7CffWggidP4v4/7lRI6v8ALKqpUu9X37fnf+H5ar71eVNv3U+89AEMybERG+/TdjJF/C7/ANz+5TpkZH+7USP+9/i37qDGRUv32RS7llR9v8DVNpF41h8NPEyLL89/eW9uyf3lX56z791d5fm8nZ/BupjzSw+EEX5X82+37P73yUHx+Yy55GU6fuvm/wC+Kltk/wBpk/vVFM/z7altt3z/AC76s5aHxGnbOzp/Ds/3a1YXZ1+X5/8AY3Vn2ybF/dN8laH31/uItQfUYYm/im+/92nbF3pUSbX+Zmapd6/I3/fSbaD2Ij3f+Lbs/wBjdRCip91fnpmze25vnT/bp77ZmT+D5aCyVP8AWpu+f5f4KYm1P72z+JKa+3cn9ypXRXZ9rLv3fx1kAx3VE2qvy0u/Yyf3G/jpyI33f/QFpnk7G+Zq1Af8ryuvmr92mfKi/um+ZvkbZQ6fxLtdEo+5/EtZAHzQ/Mv/AH3Tf93b8/3acj7027f+B03f8rt9/wDu0FjtnzIv3/4/kp7ov2hPl/3aZCnzp97d/FUj7f3W37/99KAHO7bdrfw/wbaNi7kVdvzf7NOfc7+Uy/O3zs6fxVF/y13L89alD97Ij/e/uU5E+/u+RG/8cpqbd3/TX/bpiTfI/wDf/ioLH79+/d/B/codNjJ/Hv8AvbKHhVPut89G+V1/24v46yAPl81F207Yv8LU1/KR3X5n+X5Xpj/P93/gSPQAPtdXXbsepLbd5Tsq/On99qRHVFl+Vn/uvTNi7Ub5tn+3QBMk0HlPuX5v9+q7pvpEf/d2fxI9P+VN+7/vt6ABPk/h+dv79H/LXb/31TEf96rbt/8AHT97bfu7Pl/u0AP+5vXc1Nf5/vbtn8D0mxUZF2t5X+21PTb/AMD/AN6gBzo3lbtuxP8A0Kq9z89v/rV/3KsO6vs2t/FVWb/UP8tBqOh2+Uu5vkZvlqaF13/3H/2KhhRkV12bH2/fp6f3vvpQA90Z3f8A2KN+/wDi+ahHXykVlXfTHSJG/ioAPuPu/wDH6e+7en8H96hPn2K27Z/F/u0fL8+1v91KCw/ubv8AgOyhHl2/LL89GxdqbaH/ANbtrUA+b5Pl37f40o+aH5l+5/cenI/3Kb/vfPWQAm5Pu7U+b79H3/vff/2KHT5KNjOm5duxqAHfLN9350/uPTd/3938H3dlO3tMn8P+/R999qsu+gA+580q7Ef7tNf/AHdny/cenfLtddv8XzfN9+mvu3bWZqCw2KjJ8rfPSfM/3m2I/wDGlL/E/wA//fdHyvLt+5/uUAMT/e/3al++nyr89NT+Ddu2bv8Avqnb2ffv/g+T/gNBA37mzd9yj7/yq2yjYyPu3r/cp0KbLh/mbZ/f20FjU+dfvfPTn3o27d8n+xQ/7lPvUb/lT5l/4HQAP8m9WX5/79CPs+X76f3/AO7TdipF/Fv3UffSVl2ojUADvv8AvfPs/wBr71OT98rsqq7vQ7vCn+x/DsqP5Ub/AHvup/doAk+V/urs3t/G1D/uZ/n2/d/go2edKjRN/wB9tTd+9Wlb+OgAH3UoR22fLu3p92hEVE3bm3/7tDu/8P3GoIJf49yrvdv79M2M8v8Ac3/dempN8jMzRP8A7D0O+/Z/G6r/AB0AOR1T+Fn/AIN6U3+/8v3V2bEoTanyrOybv9ml/g+9/wACoLFd/l+b5H2/fSm/3P3v3Kcn3fN/g/2/71CPsf8A2H/uLQAfM7f7H8SbqH/2fv7flT+7Qj7N+3/x+h03/d3O/wD6BQA1Pn/3v9inJ+5f5tzv/FR8vlfLL89J8z723L8v9+ggWZ2d/u7P9+h/nidVX50/jSib/eb5qeibGfcvyUAMT5/m3fJu/jp+zyZ9jL51P3r/ALn+/TN/zfe+f/xygBn8O3bv2N86U9PnWmJ/rf8AeoTcm9Wl2O39ytQBPvbdq7KfsXa/yq/92meSu5F3fPQnzp8zfc+7WQD3fZ825aY7s+xX2/7SUJ8+9fL/AOAPR823d/fagAR2Te/3/wCBd9Km2bft/g/j/v07e21Puu/9z+9Tdm9Hbd8+77iUEEvzIu1WqH7ny7W3/wB9Fp8z7PlWjzm/4H9ygAd22/LtRPv0PuTfubZ/eSmeSr/ebZRvbyty/wC5QAIm9vK27Nq76LOb90i/M/8Asbak/evLu/j2/wB6q0KfPtX7/wDDWpkWH3fdfbs/v0IkT7lX+D+P+/TflTY33P8ArtSbNip910rIB6fuXfay/PQ/3P8AYVv71G9vn+Vtn996ZvZ0TbF8339/92gA87yf++qEdZov4kdfupT/ADvvr/4+9Phdki3fxo33P9mgCFJl/ur8lE0PzuqtsT+5/ep7vEn3Yl2J953ofd/E3yf3EoAZ/s7WT/Yqbyd8v/oPzVF8tyibvv8A8NORG3pt+d1+T56ABH+fdvX5KHRZnilZfvtT32ujKzbPm/jodG+TavyK336ACZ/3vy7U2/JsqGaZfN2xfcqZ/kWVtq/J/Htpjwq/yqrfe3/PQQV98W1PlbZup823c6/3v79Om/fReWyqnzb2Son+9+6/8foJCHdv2+b8n8VPm27Nu7e9Qo+z5vloR1/eyMn3v79BAx0Xfti3b/vtSu/zpt+9t+5R/E7MzbP7/wDepjv8z/39tBjIqt956xrxPkfdt21sTfIzr/BWVcoqb/L+f/frU8PF/CYVz8nzOq1DC/zI38CNVuZ9mz/Oyq8Kb9ny/JuoPiZfxzrdHmWaDyvv/Nv2PWt/y7+a23YrfwVzujv5KI6/c/vvWukzOu7+P+4lB+gYSpzUi2j/AHPlWpUff8vy72+78tVN/wAnzfPsqwnlOm37ny/frI9LmJk+8nlL860zfvlfcvzt956EdnR/mVE+41EyMn3m+R/43oLLCJv/AL1M37GSJvnRnpts++X5m+RP9qnTXOzYqxN5W6gsm++u1VVHT5KdsZEfd9zd8vy02G2VIn2yqifw05Hl+79/e336AH79+xW3J/6BT3m2I6tt/wBrfTHSW2i+bbs/hRKld9mxty/P93etADU3Ijtu/dfwon8VOdF27pYv3X8Oxfuf7dCfPvib998vy0Jcy/IzKyfN/wB8UAHzJ9753/hd6JnXZ+8++y/wffSpnT590q7EX71VNjTT/dX/AGf9utQLHkr8+77iU+Ha6Oyu33vuPULoqbN0X/A933Kkhm/5ZNF/wNKCJFq5SL7A/wB5H3fLsrJR/uLu+792ta5/480/dN838aVmfKkXzRfP/DQSWIf30rtFuT/gVXYXX+La6P8AeqlbP+9+X77/AD/JVt9sKorf3qCC0m3btVtibX+f+/X6Pfs5XkV58FPDXkfI/kfcr8338/zXggb5NvzPtr9F/wBm+aJPgz4f8r+H5P8AgFWfC8TfDA9L3/3v+AVY+RFT5fk/uVE+2HY1EL7/AJVX5Kg/NiwiLu3Mvyf7dQ7/AN68bbqV/KeLb/fakmfem1W+RF+/QA2FG3vu3PUqP5zo27ZUSOzqjfw7qc77GoAsP8/zLTX/ANU/8b1DvZHfbUyOr7P/AB6gCWF97ozUx5ldn/22+Z6idGhp9tt2I23e/wDt0AOR9ny/wUQvslem/wB/f/HUsP8AqvmoAfvX7P8A7e6jY0Py077+xd2yn/K6feV3/v0AM3+S6f36mTb5qfMtQ7N8Xz/fRqeibF+9/uptoAleFkd2qZEXZVfe21/vVLD/AMe/+5QA+Hbu3bqc6N8/8CU1E+dFp29vnoJBE875d1TIi+V/Dv8A9ihN27dtpN+/Z/7JVgP3t99m+Sj/AFO/+5R9z5W+ehNyJtb7+6oAmhmVGRv7/wDBTk+dn2tVf+L5qsfwPtbZ81AA6N5Xy0b22/39lPs0Z3+9vT+Kn796uvypsqwGJMr/AMS7/wCLZUrv+63fx/3EqvD/AMB/75qaF/7qtvegBIfv7qeiL97b/F/HTdm/5fmpz7/4qCCXe38P3/7lKn3U+be9M+Z5flb7lPfc/wDEv/fNAEqfIr/NQk0vz/wJ/u1XR9ny/f8A9+rHz7Eb7/8AsUAS7/l8r5f9movmR/l2v838FMf52bd9yiZ227f4FegDzrero9MR1eL/AGKb9xX/AIKNmzZ/coLHQv8AfqBPvv8A7/zPUruqb9q0ImxPu/xUAHk7Jd38FHy/PTPmfd/HT9n8NAA6K7Pt+d/9imbG3P8A3Ki+bz3/ALlORGeVG+agA37327vnShEab5f7lTOibN+75N38FUd+xdrN/wAAoAmR1f5V/hamOn323fPQ+5GXbtTfR/fVVqAK7pv+9R9xf3VSojJ97/viondXRPl+81AEM0ypsXa3zUs0zeb8q0XKb2Td/B92mfN87NQAyZ22fe/74qZHZ/Jb/vqmJtRP9jdT/lhX71ABM7TSosq/98UxNyb1+X56N+9f9ujYybGb79ARBPvbqi8796/y055vObav/Aqim/1vy/cT79BQ903pto2Kioq/cpj7vNod9ny/+OVYBs2RPTNm9flof+D+B0prvs3qtQAzfsl3ffdKid/9I/2GqXeyL+921Xm/0lH+Zk+WgBltN/rWi+dKeib2TdVew221k6/7VWE+fYu3Y9AB/f3UQw/K7Mv8X8FD/f2/wbv4KHddqqvyJ9z56AIt6OzqvybKcm7ftam2yLD9olVvnf8Av0nz+Ru/j27KAH7/AN78tfMv7aWpRJL4Xs23bIvNdkSvphN1tbp/vV8j/tgTb/iTZWzN8kFj5u+g+lySPNi4ngsyL97c2z76o6/OtVJpmRkVVXZ/FUrur+b97ey/LT7nykT+L5FX/gFWfsESvs+b738dD7t+3/xyh9rq/lU/5vvbV+T7tBZF+6dn2/c/26dvb5JV8vZTERU+Ztzv/ClPhRYd7M3yMv3KgCGFGmif+B/4vlp/3Hl2/In8LulPSZnlRtjO+3Z92mPNv/5ZNs/3qAHvt2KzL8n+xTPmd0VVbZ/En8b0fMj+V82z+HfTJnZ0/wBj/b+/QATPvXd8sKfw1Em37rMz7/vPUrpsX5WV/wC7T3hXam7aj/7v3aCyKaFZkRolV3/2/wCGmTJ52zarfK38dS/vd7r5W9/4nqJ/kR/lZ6AJXT5EVl+dG/gqJ3aZf/iKfv2Pu3eS+3+OmTTfwL8n93YtAD/l27v4/wDepjzeSn/LTZ/0xo2LD93dv2/fRasIip+6Ztn+3/foArwv+6dtv3/vUbN67Wll+X/Zp/8Arn8vayIn/A0piTReb95n2/x/3KAGfZv7qts/2KbsZ9it9zd8tS7P4m22z/wp/fpk23Z8y7/9uggfvVGRWVflb5XqJ/kZ2+/vb5qld1hVJZW+9/co2fJtZYtqN8qJQAJctvdV+dP9hfn21Fv+dGZdj7vubvuVLN8mz5tj/wATvRMm95d23aiq60ARTTeT8vy7qrw7Xb5W+792nTb5l/8AZ3anvN8qfL/sfdoJK9zNvlfcu/ZVea52QO+35/4alm+//wChVm3n/jif36DCrL3So6L97+P/AG6NS8iLRtMiX5H+d2Rf71E3yfL/AAN92sy5+ed1l/4DVnx+J9+RE/8A7P8AwVbttvz/AC/991B8vyf3N3y1Zh2pu/u/xUCofEaFsj7UVa0EeL+633v46pQv8taEPyI/9/8A26g+noE3+181Sw/612b/AL4qHzt/y7v92npuf7v3W/joPQiPT7rrt3p/cpzpsZG/vfepsKNudVl+/wD3P4qd9x0Vv4aDYHRfu/x0bN+z7v8AtJU332f5d6OtV0+5/c+f+P8AjrICVN3muy7n/g2UzZ/DuX733Epru21/m+RG3tspyOvyK3yUANf/AGVp2zf8u356akO/5vm2f7H8NO3/AD/N8ibaAGv87IzfP/df+7RsVP4W+T+/TNn7rbuVP9ynv/B/f/2G31qWH39jL/uVKnyb9v8A3wlRfJ5T7v8AvinJt2Js3VkBMj/O/wA3zov3/wDZp3yo6Mu503fKlNSFZvvfIn+xR8rqm6X51/grUoNnk7Zd6u/9ynb1SKmu8SL/AH6N/wAvyqqP/f3UFg+359253/uUJ86/dbZ/E/8Adpn3Hf5W/wCB0fMnzff2L/BQA9PNTc6yrsod9mz/AGqZv/u/I+75qEdf+Bfw0AG9kl3Nt3tTPO+b72/f/BUz7XT7u90/jpj/ADy7tuxN336yIGf7O5dn8VL+93bl+enPt+dvlff/AHKb821GWgB6bfNRtv8AwBKdsiR3Zpfk21Cj7N/zf98VNNNviRtv+69BYx0/dIv8FPhTZvZl/wCBpRNu2Ju+5t/vUIjJL95vufcoAdsZFdP3X/A6qzJvi/df+P1P83z7mVHqC8/1X+83361AIYfn2t8i/wBypfJ+X+GmJtdH2t8/+3Vj5X+b78SfeRPvvWQDf7krN9//AGadvWmzbd+5d3zUJ86fdX5/u0GoXLrMkX3URPvUfK+7+CL++i0fcV/79H7p2dtv+7QAx/ubfmRKf/qflb+P5Pkpn3HRd3ybvuJUuxU3/wACfxUAJ/H8392o9lP+/L8y/wANCfPs+9soLCH5Pvf+P/cpzozv8y7/AJvuJS7G27dv+q+ffSbN8SfM3+wlADflRNits+b+OhPufKy7P92nO/8ADtXan9+h3+V/7jUAHzO/zffpr/Pvb/vlKEfYj/7P+zTk3bP4f+BtQA2H50+Ztm3+OnIjO3+x/fo8lU+b77vTX3fIvyp81AB8qb1+bfuoT/a/77pUf50/dfcb5qR33/KzN96gBifO/wB6pn+7E26mOjIifN/FTtn+t/eqn8dADd+/7y/8Do+Xc9Hy7/8AWrTkf7m77lADfvs7Kv8AwCj78v8ADRsbbtT597fNQifNub9z8tABvbany/d+7Tpn2feX52pqPsTcrUJ9z729KAHO6vvX5v8AgdN/h+TalM/2tvybv4KHT5flbf8A3v8AYoAfvZPmb/cX5qETfK+1fufwJTnSXynaX59y/wB+mo/8P3Pl++lAA7qku5W/4BTk+eJ/l+RKiR9jfw7GWrD7v4WXenz/AOxQBEm756dDuf5mXej0/fv+X7j/AH96VFvbf83/AI5QBL8/lfdpkLpu+b7n8VHy732tsT+Km/675dq/770AOTd91dv/AAOhH3/L8zv/AOgUfMj7tq72X+7R9xUV9uz/AG6AFd/4tvyJTtm/5d2+mf8AAl3sv3Nv3aeiL8nm/ud7fM9AET7U+Xb8m+npu37f9mmf7P8Ad/jodNmzd8m6gCV/vJ82+mfcRtyq/wDtvRv2RJ/Gif36a7ru27vk/wDQa1Ads3v8vyf7dHnbNn9zb8u+no8W/wD1rIn+3TEmV/m3NWQD9ivs/wDQ6H+RX+Zf9pEpieU/3vkpdjurtt+f+KgBN/zOu5qVPnif+5/FTt+xf9v+D/dpkPyO67lffQQPdPOV/wCB/wCJ6Z9/Y2359v3/AO/R8qP/AK352oRPubn+T+F6AHv/AB/wf3d9M+b/AJ5NvZ/7tP8AJV33M3yN93/apjo3yNv3xf3EagB6fPvlZvufwfx0xEXayszbP4amR/JldV/vffeoX2/Ju2/eoMg2b3TdL/3xTYYZPm2/PubfRs+/97fRvb59q/8AfFagOTzfNTaq7/4t9P8A3r/MzLsf5P8AcqLGxtsqU532S7l3bNv3NtAA6P5u1mZKe6So7tuZ/wDgNMTd5qeb/wABp77nXcu6sgB4djPt+f5vuPQj/K+5fn3fcoR22ou750b5n20P5qK6xM2zdQA9E2SvtpmyJ2+8yJ/ElMd97bdu90qZ5vn+ZfvUEDJn3v8AKuxP4d9EKN5sW77iU+ZIrZPvedM/8dQ71h2UFkyJv3/Ku9f4Pv0I6vsVl+WjzlSLbTUSJ/Kdv++6CBPmRXiWX5KY6M6PuVnRVo2ROrt/tffp6J+6+X7n8NAEX34tqq2/d/HTJrb5n+8jr/fp/wAvybl/4AlGxkbc0vyN953oJGI7w712s+5aPvo+75P4t70x32Iibvk/i/v093V/vfPtWggiR227l+d/7lRPu3/dp2/5EXcqP/fof/abf8396gxkV3Rkb7v8Py/NWVc/x/3/APdrVuXZ2eL+Os+5+f8A3mrU8rEnOXLqjPuqKGHe+3cyJVi/Rd+1mbf/AA1Xtt2/5Wb5vvVZ8DP+ObtgmyKL7v3q1oX86V9v/jlZlgnyfN/wH5q1IX/epu/g/jSoPuML7sSzbQt/F8ib/wCOrCbv4fuf7FVUfZv+beir8u/+OpUdUi/i/wC+qyPViWEfevyxfxffoRFhZ2/1yf7f8NQw7d3zf3t/3qe7/vf9Uzu3/PGg2iT722/6qNP7z1Im75Flbej/ANymO/8AsN5r/wACUP5vz7U2JQWTbF2OrbXdf7lO/cP823Y6/wACVEiJ8jKjea/8D1Km5JXil2pv/jT+KgsETZ8uxndv4P8AYqaZ5Ydm2Den3KYjt91pd7r95Nu+nwzInzbm37vuUAOTzUZPuolG9n+83zs3y/36X9677mb/AGKR3bZt/wCerfL8tACb2eV4m3f7W/56k+4vytsdfvJ/dpj/AMbNt3r97ZT0/wCeqp8lagG/ez7v+A/LUu9rZn3S70/hpru252Zd60Ju3Iny7H+ffQQWLl2e127mT/YrO+bc/wB3ZV+8dYV+b5/7zpWT529Nu35/4qCS7s/i/v8A8dWLZN8Xy7t27+Oood3lbf4NvzJV1PK2J5UGx1+8jtQQWLNPOZVZm2bf+WX36/Qr9mN2f4M6Ir/PsX5dn8HyV+e2j/8AH1ul/jXYsX3K/QT9l2byfhBpiq29H+fe/wDH/t0pHwvEn8OJ627q6J/c+4tMhZUidfv/ADVE+1Ivl/vUO+3+GmfnH2Sx/stTnTYm3+Dd996bv3xI9EyMkTK336CSX5UiT/x2q8z/ADo23+KpYd3kI2/ei0fZvl+X56CSZH/vfx0z/j2bf/BQ/wAj7al2RP8A61mSgoa8y/d2/I9MT5FRv7v8D0fOn+2lCI277u/f/BQBL8ry/wBx6am6GVIm+dP/AECiZ/uN/wCOUJ9xPl+egC0nyb9tP2N/eqo7sj/NVhHbe/8Au/coJJk+dP8AapmzYyfLT0TbR5O9vvUAOR2+ddu/dRDvhV1qKF23bdtSu7eb/Cif33WgCwlRbPm3N/ep6fO1G/ZsoAcm1Hf73+zT0dty/MtMT+P5aiRP3v3VqwLbp5yp/wA9U+/ViHc8W1vv/wAVVPk3/wCzUqJ9/wCWgB/3Pmb7iVL5y7d33N9RbG2/ep/34kX5UoAEdoU3LTndX/vf/E1FvZ0RWqVEZ1+9QA3eqfxVah3fd/2qiRFmZF/gf+Omfc+XdQBM6bHdv4Kdv3slEz/uqrp97/YWgC9Cn8X8a/x0yHbCr7d2/d/epnnNs+b7jUbPn3fwUEB/F81WUfYtQv5T7P8AYqL96ku6JaAJX+SVGb+Nqlf5/l/jqJ/nXd/tU9Nyb91AHnNtH53y/wB5qaiNbL97fTkSNGWmzbvNRV/74oLGPt2bv46ej722tu/4HTJk2fLT0/g+X56AH/LCrsv36Zv2N95aHm3o6/KnzVC/yK7NQATOyK9H3Ikb+Omv8ibv4NtSp91Pm376ABIVRfml/wC+6hmRXanv/rUVv/H6P9dsbbs+agCu7tv/ANuiGZkR9y/98U+5fZvbb/u1UtoZbm42r9xqAH796P8AM1GzfsWrFzpsthL81VEm3y+V8tQAfcf/AHKPk2OzfPto2f8AA/8Abo8lkifb8+6gBr/wfwUbN8u77/y0bGREpkz7JU2s3yrQAf8ATLb/AN8UfM7/ADfcSmvcqjf7dJ8uzd9yrKGv/Gq/3qYn8bbasQ/cdv46i/2d38VAEO/fv3LT/JXcjNUvy7HX+D/Yqu6K/wDD9+oJCb70X8FN2fvf9ipdnktu/jWok3Ozt/BQUEyfunWqkz74vv8A8NS799u8v8H8KU25Rfs/y0AQ23zpt27/AJqH/wBaifc2r81NhfYv+7Uu/f8AOzUACbfno2bItzfIi1EkP7pEb+Knb/tMD/wInyb6AGwvvi+X+Fqcju+9v7n/AI9TbN9ny7W2UQvK8twrfwf7NAxmxnbb/wCObq+Jf2n79rn4z6wrSrsiiiiVK+34fnvbf+Da3zV8C/H68W5+L/iP5m+WdEZ/+AUH2fD1Lnr8/wDKee3M290Xb8m35dnyPvpkz/vUZW+f7nnbaPObci/wU90ZJfl2/d/vVUj9RiJ9zZtX71Rb/meLd8/8L1K7/uNv/LJP/HabvV5XX5flpjGTI+5NysiL/HTNn32Zfkf56md9jp95F3fxtUOzzpZmb/vioKHw7kWJW/u0f31ZaN6o6fKyf+z0InzbmVUf/eoAN+zZuVtlM3tudm+9v+VKaj/vXVvndvu1Lv8An27d6bfmegBv+1KrJF/6BSPudUaX7n9z+/RvXZ823bu+ZHaot7Tb933N3yvQWTff3s3z/wC41I80rvKqqs29fl/vrSbPv+Uv3W+/STbkb+5QAfM+7c2xHX+OmfMmxfvp/FR9/e38H9x6E+R/nb760APdNmxl+RPubH/v0xEX5mb5P9yh0b5Fb5P7v9yn/ZlSXbu+Td8qUAN2f3tyfL99KN8Tq7N8n+xSfLvfavzr/f8A46N6fdb7+37lAEX7rdt/75R6l3t5X7353/2KH813f7qbP4EWmbNnzfK8v9ygATyt6fNvX++9TI/yuy/J/vrVf5nl2t/D/HUv3H+aX5tv/fdBA3Zs3s2653/e2Un7ryv4pnX599Pmf5Ub7ju396h0/wBb/An+7QBU3/wrteopn3vt/g/uU9H/ANne/wDfSoZtqO+7/W0ESGu7J+9rJd/n+63z1p3k3z7VX5/9isz/AIFQebXkRzP/AA7qyZn/ANK27v8Ae2fxVsTff+6vz1iOmyV2b7tWfPV4j36Vdtk+T++71S+bcn+1Wgm1NiN/uVAUI+8XYU/i+b5f460ETZ8jK2+qUP3fl+81aCTM/wAzfJ/wGg+koBv3/eVkpyJsR9y7Nnz/APAqN/zbdrfP/G9Phdnil2/OlB3xHom9EZvuL/cpU+dvu/O3+1UaJs2L9z+LY/3Ke/z7Nu7fQWP/AIvvbKR3b/gD/JQnz7Pm+991KJk2b9vz/L81ZFjX3bH2r8m35qE3JsXb87UOjQ7E/wDHN1Mf5283++v8dAE2zYj7mbf/ABJSPC3m/dbZ/t1Enzo67t9TO7eb/fTbQAz7jfeV3Sh/u7WX7/8Acpvy7v8AYpNjfP8Ad3rQBL5MbuiLu2fxO9CPsd9it97+OjZ+9dpfn3r8v+9RsVPlbc6f7DUFk3nMn8Oz/bpzozt8q7/9um/wp95E/wBuh5t/8eygoY6f3l/4HR/e+Zae829du1tlD7kRF2fO33a1AY/3Pm/74oR9j/7H+xR8v93Y9H719/3aCx6eU/8AsJ/DTU3J93bsb7uxakSb77fL/f31An/odBBMifK6/wAf99GqP5tu5W/+wpmPur9z+9vp/wDs7fk/26yAY6b5U2r/APZ0bG+d1+5/vUJ8m/5vv0/e3z7VXf8A36ABNyJ82373zbKJt23943zvR9mX7v3/AO9sah3bb97+KgA/hT5v+B0qfJK/zfMv3nek2bG/29u/5KVEZE3fLsf/AGqCx37ra6qrf7O9ahvE/dO33/m+5tqbzmdfmbYlQ3jqkDKv/fD0APT7iful+b/ap/322qu/5vuVDsaFEb/gdWE/1u5tu/8AuUAHzJL93f8A7btTf9+XY7f98U797NcJ/A/8XzU10Z/lb59tBqCbtu35fk/v0mxn2bt3z/wU3e23btVKfs2Sp81ADPuS7VZUf/bo+/8ALu/74p/zO+3b826mb97/AHd7r/cWgCVH+b5tuz++lNmdflVd1Do33m27E+781OdF2Js3Pu+f56AB9yKi/NvoTaiJ8vzp/HuprvK+/wCbZ/t0/wDg3Kq0AMR/7q/PR8qbF+bf/E9D+bu+8vyUI7O/zfc/26CwTciO3/odG/f5rfwUxHVH/i+9/HT/AJU+7/BQAfN5Sbl+T+/upzv8qbV3/wDs1Nd/lT7r07ZvTd/H/sUAN+Xc+9qZ8v8Ad+SnI+zZuZfvU19331ZdlAuYEf8AhZf4vvpT/l3Ov3Ho+/s2/fSh3Z/l/g/hoGEzts/2P/QqH3fJ/Ajfdo2b2+7s/wByjf8AO6+Vv+b5qAJXf5vmVYX/AL6fcqJEV5/vM+7+N6Z9z5V2/LT0f/Z+SgBkX3qem1N9Hyovy/xU59yeazfJsoAi3/I+753/AN2pvl812fa9Md2d0Zvn/vJRs3t8v/AUegA+/s+X7/8AAlGzYiN/tf71OdGhZPmWjevmuv8AB/FQQHzO3yxUfZt7v91Pm/jajzl3bqTZ8v8At/71BYj/ACK/zbP71G9kTb82+nf65vl+Smv/ALLN/wB80AO+bZ8rb9/8FG/zlSP5v9lKb8sX977tMTd87NE2ygCx8vzqy/c/2qETfs+Zfn+9TEf59zLsSh9qfd+R/wD0KgAfY6u38aN99P4qN/y/vfvU3YyKn+zToUXa7P8Ac/v7aACZG3ou3Yj03Zs/1Tb1/wBtfuU6bdvp/wB9k/8AHqCBjpLuTc3z/wBz+9Q7ru+b5N/8CL92nu/3G3fc+9TETY3yt/tr/tUFj02w/M33N336Z5LfeZvvUPum/wCAfeoTzX+X5fv0AG/Z9776t8tP/wBcjq3zypTHRtu5v/HKP4X+ZqCAeFUlRW+5/DT3SXftZov9nZUe9v7u/wCX79SIiosTRbd6/wBz+OgBiOr793/fFPT+8zfJ/Cm6jYqfKsq/7n92mIm9UX+Dd/BQA/fs+Vtuz+FNtM+dJdqr8rUxNyNt2/P/AHHp+/zki3fPs/8AHaDIN++V/u76HRd/3Wo+V5W+ajeyJWoA/wDA39+mJu+8vzv/AHKenyJ8i/LTd7JLt3K/+wjUAH8Hyqu9acj+dL9356Hh3v8A3EeldGT/AID/AAUAOdPl3bt7r/HQj7Jdv30f5N9MTa+/d9/d8qPTZtvmyr82ysiCx5MX2jay+d/v1XmdXd9zM6f7lO3o7Jt+epkT5f8A2d6AIUmVN+1VRG+fZUyeV/Ft2f36h+V9+7+9Q6fI7bdkKfx0APdP3r/dRKf/ABfe+/UKP5Mrtt/dU/5k+dV+X+/t/hoAf5Ox3l+XYv8AfpifO6fvf9rZR8u9Nvzv/foRFdfl2/KuygCL5Zldv9r5d9O/uf33X5nSpvl+SL77t/fqFNzru2/PuoJGpC33lb5N396lh+5Krfcb+Okf9y25lb++yUx9rujMrJub+989BAx3+/Q+35Nvz7f7lG9Ufd9/+9vp+9YU2/Kn+5QBU2b5UVFX72+h/ndNv96n73dn/uVFN8mz+N/7/wDBQYyIpkbynX/a/gb56qXO3f8AL86Vdfcm7an8X30rPuX2QJt2/f8Av1qeVifhMTUkZ2+8v+5Ve2/g/wBirF+iu6f+OpVe2TY/yt/FVnxdSP7827BNlvL/AAfN8r1pon7p9ism7+Os3TXfytv3E3fMlae9vkVfn/8AHPkqD6vDfCSJ86o7L87fed6Ef+FV2UyZ97pub5E+7T02/eXdQerEsTTfPt+VHT73+1Uqbtr7PuVXT+CVv++KmTyn/wDs6yNx77X2bWaHb935vvVOifxMzTVV/wBS/mqvyJ8u+pUmb5F3S/L956Cx8Kb1T5mTZ/A9Son3Gb7j1FvVN+1v9rY9PSbeyeau+golh8rem77/APfSpYX+bdu2P/t0bIkX/VMn92mP5Wz/AFS7P9ugsseSrp97eibf4qbDu3v/AAfNTIZkf5l2vsb7lPdESX903yL/AAfx0APf51bdth/vO7UiI0K/xOn+xTX+RPu/JSwuszfebey/3aAFeb53Zf4l+VHq3D8nm+Uzb3XY2/7iVEjq+9lb5PubH+SiHd97d91vl31qQGpPsVFXbsRfmdKzE3Om12Z0q9ePsdItqzb/AOB1qs/m70Zm37PvUElmFG/5ZL8n8O/+Crtskvybm+f/AMcqp8yM/kfwbf8Acqwjs+xt3/slBBo227a8Eq+dEi7/AL33a++v2Tngm+COhNEzOi7t2+vgSzTfL8u3Y38b196/sheVN8I9P2/JbruRf++6D4ziX+DE9gmf5E27dlSo67Nu3/gdDw/vXi/jo2bF+ag/Ly3Mn7pP9umP89vtp8Ls6fd/ipn+uR6AH233dq0QzfM6/wDfNFt+5+98lDpsagAf+Nvl+9T3dfKfbTHRXiTb9/dvqw/lO9BJF9+JNv3qdv8AlT5W3035t/y7dlDvv2Lt+egA+X51/wBr5aJkaFaZ9x3ZV+596h3aZ0Zf71BRK6b4t38dPhf7tNeFv4W+Wnb9lxuZaCSwn+q2/wAdPT+NttH/AAGj5ni/26AD5Ul+9Uuzeu6q+ze/3dlW/uL/ALFWAy23fZ3b77rRvZ1T++lCfI25aEh+Z23ffoAfv37/AJaNjO26nJ8/8Xz/ANyn7/4qAGOi7k21Mnzr/FvqJP8AW1L8vzqy0ASwzbPur8lP3/wbqhtkX7rfc3UPDsl3RfcSgB6/fqwifO6fNsqv8zunzN8rVbeFX2fvdj/xb6AGfK+/5l/2aJkb+LdTPuO6ttf/AHKsedvi+78q/ddKAK+xtn9+ptjfe/2qYiK6Pu+//fqVH2fNu/4HQBF8yb2erG/5P76VE+6b5lqVN3z/AHXSggimf+41So6/L975qH+5/fR2o2Lv+7sf+H5aACZGhZ6ld22I1RI7TRPu2u+6pUmbYyr91v4HoA81Tc7Uzf8Avfeno6w72od/l3UFhCnzu38FMT5/m/2qHdkTbTPuJtoAET5H3N/wCiF96Ov92ib/AGfu0IdifL/wKgAT5/l2/ItE03735fk/26Hm+b/Y/wBiovl3UATJ8nzffeoXmbY8v8afdpiXKTS7F/h/gp7/AOq2/fegAmhWZUZm2On+1Vu2dbZoki/h/jeqjzb9i0b23vtqAH3832y/lb5tiferMRNl/LLsbyv4Uq2iP8/+9RDt3O+37i0AGxdvy0fwUQ7nXd9xf9umffd1/wDHKAGTTbE+amulOm/j/wBlqEmVIndvv0AV/szOqM38NDuro6r/AOOVN529P96oflf5lqwH/Kmxai3sku3+BqE/1r7fn2fx0yZ2+dV/4FUADuzyvt+5/DT02/epibXRF/jply+xX+arAimmbY/3fvUfNtoTc/3vuUO67Pl3bP8AbqCh+xnX/eqpN9z5v4Ksb/OWqW9naVW+5QBK6KkG35vmanpt+7833qPvsm2L5F+f56hud2/5vuf36AGu7ea3y/Ju+SpflhgSL+B2/joR1SCVv7tM2ecibv7v96gB6Qs/+xTNnzu25qe/z2qfN5Kf36i37GoAlh8pJ4mZv4vm31+dvxRTzvih4tadt7vfO++v0HTc8T7v++3r86vGd4tz4o1idv8Aj4a+uNybv9v+Cg+84X+KRzvy7vmX5/7lN877/wAv/AKnmf59qxb/APcqJ/vfMv737lWfo0QTzXf5lb/vndvpiQr95m2bqNm/727f/sVFMjPAnzfcqDQsfLu2qqvtbYr1DsZ2+Xc7/f3/AN2pn8iaLaq7P9jdUWzYnyt/vVZQjvvZN0vk/N/33TZn/dIrfO7VK6ecu5l2Ii1Fv2RfKv3vn+eoAc7t/d8ncvypRDveL5W2fN9x6a/8EW5vNf8Ajeh3++zL/uu9ABND/eZdm779DvvVPKb5E/gdac8LJtVvvr/B/epvyv8AdX+L5qCw/wBdF93/AL7pn+yytvX+Cpfvz7fuIv8As01E3on8b3Df3tlADHTZ8qfPT0+SLbL99G/g/godGTczM39yh9vyMvyJt++/z0AQv87Oyt5yf7dCIr/eX5E/gp/7ran3kT/YWhEb+NV/2f8AZoAN6I235kT+Hf8AwUx/kZG+/v8AuolPR22fw/e/jpXT50Xdvf8Ah2VkBG+6bb/H83zP/tU1/k3/AME3+xTndnXylVnfdv8Akod/3u1f7v8AHWpA9Hi2RLtZ3/uI1RfuNj7WaFN3zU7eu7dtV03f98UTbXlRdv8AwNKAG71eV1Xc9MfckX8Xm0b9ifK3z0PuSL5l+T+Kgkr79jfN8n+5UT/JE6t/F/BUv8SK38f+1VS52pF5X3939ygwlIq3L73+Vdm3+/8Ax0zZs+ZWX/cp6P8A3fv0zYu35fkoPNkRPuf5v/H6yZn33su1a1nT+81Y8yN58v8A8VQePiR38fzfJ/wKtOH7+7b87VmI/wBytCH+9Vhhi/D8+ytCF2hiTa3zKv30rMX/AFb1ftnX/gLLUH0NLYl+Z03fM/8Aeqa2tt/zMrfL8+yoYf7sX975nehHZJZf3iu/8OysjsiTfMn3Y9n96oXdXb/aX56m/gT+/upm/wC5t/vUG0R6bX+8rJTkfZ8tN2Mjbf7v99qNm/f8/wAn8NBYJ8mz7u1fvOlHk70Rv4KY+1N/9xmp6fPL/wAB3/71ADoU+/8ALvX+FNtNR9jffoRN7/7e6mfwfMv3m+X+NKABN38K/JT0+/8Aw7d1MTcm9fl27v71H8bqq7/9ygB+xtm7+Bqlfajuv3/l31F9xdzK1So8W/cy76AB/kSLbT/v7/8AZX+Cmb/ubW/3Up6fuXT5tn+/Qakv33RWVkdPu/NUSbXR13NTH2ujtuZ/9in7GfftX5K1ANi/8A/3vv0JtdkVnX5f4HoT50SJovn/ALn8FHyvvVGWHY38dAAiMn3ov++2pjo39752oTajfxPt/uN96jf8iea/z1kA9EZ13RKr/L/HULvsR12/f/jp6OyS/MzbKVE2fxL8jb6AI/8AeRqV/wDvj5vmpPuLt/jo3t/sv/tvQA99qNt835/7+2hP9U275/8AYo+4nzL8/wDsUIivv3O3zfdoAf8AKixbf73zUzZvn3f+gU//AHlo3/8AfD0AOd/3sTbt+z71Vbl4nT+L73zb6sfwbd3z7qr3L73/ALm3/aoLJURn2fL8m2n7PmTzWVHb+N6Zs8lH+VkRv79M2bETb/wKgCbZsb729/79Mf5Pus29/wC+tPRN+9t33fu053d2dm/h/goAi2bJfus/+wlPfbt+Vfnf72+jers7MrbF+66UP8/zbd/+29AAnyMjMy7KdC+ze27fEn8D0Ju835F303/gPyfw7KDUZsV/4dj/ANypvtLPs/dK7r/4/TH+T5m/77pyP5Oxv4N3y/LQA3Yjyvub/e2Un313N8+xtn9zdT0f/SPNbb/v03ezyu235KADf9zbH5P91EodPlddu+jf9/y2/wB2mb23I26gse773T7u/wDi30P85+7/AMDo+Xe7t9/+DZR/y1dl2pQAf7W7/vihHXd93Yi/ep2xf73/AAOm/K+xaAD7jo23/b+ehH877+1P9yhNz/df7rb9j0In975KABNrsm5vno/dJ/D937tCP8j7vn/uvTk+dU+Vk2/eegAh+f5dvybvv/3aa707euz5W2f7dN/6ZN/D/coAdsb51/jT/wAfqKZ137vm3/71Cfxt/HT4U3u/9/bQAfL8nzb3oT98z/K3/fVMR181/m+Rae//AKF92ggZs/h/jqREZ4vlX/gG6kf/AL7/ANipYX2M6/fdvvUARfMiJuX56PldJf77/wAFM/i/v/N8tSu/8W3Z/sbagCL5v3Xy/wC8lP8A4vmXe1COzu+37/8AvUxH/wBdsVqsCXYzypTf76srb6d5zf3v+B1Fv+R/m+/QA933/Nt2bm+4jU778SLuXZ/t0bF3bv4aif7n3vnoLJU3eV/t09EiSLdJt/8AZKZvX7vlbEoT5GRmX/YoICZN/wAy/cb+B6Ef592750/go3/98fc+enzJsZ9q/Iv9ygsr/N/F9/8A9Aqwn3X3Mu+onT90/wAu/wD3KH/ff/s0EDvOVNi/wU99rq7M6/J95EWov3tz9xlR933KIfvI38f9zbQA5Puf7b0Ptm3/AC/dWj/U2+1m+Tf9xPvtR8rqit8iJ92gBdip975H/wBhqTe3zr5vz/7tNd4nbaqt/wADp3y70Vfv/wAT0ACf8C/uf7FCP5K+UrL83ztvWmpuTbt+dIm/gp3zfeWL593zb6AH+Svz/ed/v76H8rbt2/8AA6Z+9RNzPsd/79K+3cn8f97YtBkOdFhX7y7/AP0Gj5nV/K2/7T7aZsXfuZfk/v0bN+9lZkZf79AD5oW+7uqLYuz/AHf4KdC/k/uv7/8AG9K7rtdYl+fd9+gBnzQom5qEdXukZtuxl2b0pybkuIm3Lv8A92okTfdbf4P4aCCV9u773/fDUJN/wP8AvU3ZsTb8uyn7GR/vfc/goAR0aHZKy/fan/xN8zPQk3zJ/wCgO1Cfx/N8n9ygA3yv93am9fl3tUXkts3bf4qc6K7o3/j9Tb22JEqs/wDt7qAGed8ybW+f/dpny/db+KhIZfveV8/+9T/40Vl/74oAE3f3fuNsofd8ituRKXZ/EsW9/wD0Co0dvvff/vPQA/8A5ZI33N/yUz/nl/c/iSn/AOulf5t6U9/nTavz7P7/APcoAH+46xS/x71d6ZsV4tsUTb93zfNR8u/avyJ/femPtSX5mZHf+D+CgkERvnb5tj1E6M/8Pz090ldEb++2xf8Abo2Nt/vy/wCx/DQQV9m+3lbb86NTti7E+be/9/bR/Em7+H+5Uj/J95vuvv2UESKyJv8AmX50Rv7tDury/L9xKfvVE27tn8ezbTH83bu+470ESK6Jvb5d3yN81UJ4lRXVd23+H5vkq/M7b23Mu/8A2KpTJ8+2tTza/wAJj37/ACu237v+zVezTyalvNvlfxb3amQwqi/Kvz/71B8hOP7007OZv9n5WrVh2vv+9/spWVYfO/8Av1pomx33N8n9+g+gwnvRJv7iqq7/AO/Tvl3IzM3y/wACLTPJ3xOy/wADVKjs7/d30HsQGojP93+H/wBAq18vyNtZE/v7qj+bY/8A6GlSI67vl27ayNCL5kZ13LsqwiLt/wDiKihhV23fM/zfx0b/AJn3Nsi/2KCoksO1Hfa7P/eqVH3/AC/wbvuU37jSr/s/x0I6+U+75ESg0LH3N+3/AMfp3zIvzNvaok+6qq29G+9/BUvzJs3Kru/9ygoNi7kWL98/8Wz+GpkhV2+7sf8Av0zevmv8rb1+8iU94dj7llZH3fNsoLGu6w/eZnT+Gpd6pE/zLvb7tQo+yLazfuv4d6/w1KnlTM6/ft/4USgCbYyLu8qP5v4KlRG8/wCWL5027U+/UWxXXa27ZT0uW81GX77/AHt/36DIzrz/AFrq33F3ffohRk37m++tE03+lP8AKv8Av/wJTUdXfc27733KALCP8qfwJu/g+/WmkzfIyqro/wDs1Stn32+5l2VPbPv2bVZ/m+/WpBp2bs9w67f3qN9x6+5/2P0/4szZN99PNb/0N6+GLb9zPulX53b7m75Hr7n/AGPP+SMpFt2eVdOm/wD4G9B8VxF/CPc4fnp77vnaizT76tTERvNfb9zdQfmI9Pk/vf8AAKl+b7K+7aku779RPuhf/bqVJt60APT7vy/x/e30H7iUQ/Or/wCxQif7NBIxH/3X/upR/s/wU+b52Rv46ds3xKy0AP8Al2p/fpj/ACPupu/ev+3R/f8AmX5KAD5fn2/fqH5n/i2JVj/lqny/Jtpv3GegolTck6fN/wADqX5vN27t9Vd7batJ9zzf7lBJN9+X7yv83zUb9i/d+Sq6I3mu33KlR/kqwHQurtU3zI1V/wDUzou35KuzJv8Am/joAim+/u/8cp/nfK+1ahdGfZt2o9TfcX+GgB2zYu6lT/d+ek2b/u7qbs+bdQA7Zv8Am2/Ov9+re9Xi3bfnqvD/AB7aYnz0APR9+/duq3DtdaromyV6sI/9371ADvl+RZWqb91DLtZl/wBnfVdNs2/5vnSh/wB8u2gCV33o6/LUKbkRPK+dN+xkpYf7n3KZ8yb23ffb7+2gC3N8ny/NQifNt/vN8u+mO8Tt8qslD7Xi3RfPt+9QA/8A1Oxd1OR9i/635/4ai3/f3fPUzouxG3UAO+Z3+bdvp+9UT73/AH3TEf7jfx0z5dm1vuPS5SB6Izyy7vuNT3dU2fMz1DDtfYrbv9mptm9/n+/TA8x3/L83yU2a83zvEv8ABQ6L89Ms4W+dtv3/AO/QWP37GqVHXzdzK3yUx/n2Kvz7P7lFyjPEi0ANd/vs1OSbejtuqLZsX5ql/dfd20ANfbto+/Ft/jo+TzKZsaZ/vUAVLa2b7Q/zLsq98qK/zUfKnmtt/jqJP9J+8vyf36AE2fvfloRG3O27739yj786U133tKu5fkagBzvsXatQfw/NTkf50Xb8/wDE9D/c+X5/mqAGTO3kOq/x02HckSbvvp8lSvuRPm++lNTds/8Ai6AHTOqRVFsXan/j1SzbfKqLf/CtABNeJbWrLt3v9xXqF/ngSpvv/KtQpC3ybl+T+5VgEP3Nzff3UffZ2+//AMBps02z5V2v/eemO/8AtbEoAE2p977/APDTH+TZ8u9/4np7p/tUzezvt/g/v0ANf+Nt296hf512+atTTfIn+xULv87rtqCgR/n/ANj+JKi+V3dmZtm6rG9dn+3UWxUi27fvUEhs2LUNzu8pFX7m6pnf5PK+aoofnZ/46Chzwo8SRNUWxZl2/wACfwU532Rbf40qJHZFdloAlm2pEn9xf4KaifvXl+5/sVLs/wBH83/ZqvbOyI+5t70AMuZl/ep/0yevzd1ubfresNtV0W8lTf8A7O+v0YdN6XbN/df5/wC78lfnPrD/APE01D91/wAvkqbP+B0H3/C/2jKd2R3+bfv/ALi0P8n8O9v79Ofajfvd3zfdSok2uyN/6HQfo4Qo33VXZ/sbqWHai7W+/So+x3WL7n8VNhT907L/AHvloKB9m6VlVvk/uUOkSbJWX+H7lFtt+aKV/k/hemJ5u91WL59v8dAA6LNs/wBa/wDdoeFtqSs3yL/Gn/oFPeZtn3f91KZsWFJW++z/AHt/8FAA8y7dqxfI/wB75qbs+R2Vl2bvl+Wnf8CX5f4P9mj7n+4/8FABsle63r9yovtPzv8Awf7FSu7PsVW2bV++lN2Ltfc3z7fv0AG9nfdH8lDurru8r5/9uiFF2fK3z01H/cOu1nf+HZQWO3q8SRbd+/52pibXXymZv7++nojfJt+5/Cn8b1FsWZ33bk/2P7lAEsyfukZW+T/0OmfN8jbfuN9x6H/1H3mfZ91KHdkb5tqb/wDxygCJP977/wB6rE253T+5TN6pE/3t7f63f89GxXRNnyb/AJKAGbJXl2L9x6Jv9UixbXfd8u+numx3X+BKZs328v8AsUED5v8Alirbflbez0x02bGlb/8AZps33E2rvT++9OuUX5Gbb/uf3KAB3idnZdru61V3sm9dvz/w053VH3Lt3/c31VmmZ/m3fvf9igxkE37nf93e9UXf5P4ammffsXdv/wBuq+9vvNtoOaUg+Z13fL/uUfM8u1WX5/79O2f3V3pUXy+V8v36DjkMdF/vb/7tYs21JXVm3pWx83ztu/77rFmb/SHZv4KDysQT23z79taFt8m+qls8f/7FW02fw1YYaJbXolXfJVH21UtkXY7f+zVeTa7P8rVnzH0NId9/5f738dP+0ttdW27P79RfL8+2JniT+/TkTf8A635/9ymdo8pIkSMjb3X+NPuUxNv8bf71D7U2bW3utP2N5qMy/wC389BUR+9fki2ed81O+/E8rfOn3Pk/gpu/97ub/wAfp/3FdV3bPv1kWQ/cT5l+/wDdo+bY+35/lp+/+He2ymJ8++gCx8qIiru/4G1RPt/5YbtjUxPn3r5q70+6j03Z/Erb/wDgVAEv2bY3y7v++aE/ct8256dvZ32szbE/uU2ZJUlfbu2bd/z0AO++yfxv/Dvp6J9/5VRNv36ERpovmdfmamp8+9l+R1+6n9+gIjtn737v36N/8W1fu/Nvo2P5SMrNsp7o38O1/wDY21qah8u12b/9imI7I77W2b/u0/76fK1Gxtybv+BbKyAE3O7/ALre38L0eSz27srfcb7iUTOv95kpzp/DFu/2aAGukWx2VpKYnlbUXau/++9D7tyRN9z+L5qZ9/ZuXeifxpQBI/3tyt8//oVHypKjLtf/AG6T91/yyb5F+78tRec33tvz0Ejn+d927e/8VKibHRWi/wB56Ym5G83+BKEdd/y7tn9ygCV9u9283/vhaH27ovl+SnpsdPm3fNTPJ2Oi7vkdvloKH/Mm9dy76Ym15U+X5P7lHyu235vO/if/AGae7r8m5/8AdegAm+4n+zVS5+R03Muyr03lfJ82z+7VKb55U+b5/wDd37aAJPJ/h+Z/9+nv8mxfKbf/AL1M+/8ANt+d/k2JT96pvoAPvt8sTf8AfVO3/M6f3n+b5aWba+z5fn/3qNmzyvK3P/Hs/uUFjv8AgXz/AOxTfmh+VpaP4vm/ianOjPvZVb+/89ADX+5t/wC+nSjeyMny/wAP3KcibE3K3z7v46i+aFk3fxLQA/yV2+V/3zR8zq6s33aE/wBb83937/8AcpNjOn3vu/e2UGov31f5fkWneSu/5V3pTflf5f8A2ahH2fKv3/uUAM2L5qN9xP7lDuu35fuU/Yz/ADff2/x0I+zf8uz/AG6AGP8Axr/B/fofb8/8DfxPT0ddr7fv/wAVMf8A1Sy/wt92tQH7P3Xyt/F/B/cp2xU3qzeTC3/fdNT+DcvyU5/vJ8rOjt8u9qyAN+yX5du/bTX+7/t/+g05H8mfd/B/t02Z/k3fK6UAN+V97Kvkuv8AGlOTa+/5W3/7dMmT50/26ejt/DtoAV5v4f8AvlEpJvnd9q/P/FsommZH/hR/4nSmIn7r72/5qAD7/wAv8afdp8MPz/6pptv8aNTN7J93d96n+cybE+XZQAxJl2vuX7n3aenzru+Xf/t0zZ9/+/8A3KfD86y7tr/L/wB8UALsXa+7760ifuf3rff/AId9EO10T++tM/2vv/Lu+SgB6J+93f6n/gPyU7eyJ/fT+JH+/SPteJFVW2f36N7J/tvQAxHbc+1V+ek/1a7l3fMv30p+z5n+8/8AuU5N2zay/wC3QA1P9rdTt+z7zbP+A0P5rxbmVtlM2fxMzfJ92gse7r/Du3/36RHV23fff/bpNmz+6n96hNv/AMSm2ggNn2n5vm2t/H/epnzJv/gf/bqX/dZn/vfNTdnzf8BoAl+VIn3L8/8Af3UyHyniRfmf/gVJN/H8rf79R/7X3KAH/c/gb/fp33/K/g/9kp7/AHUbds+b7lRb/mRl2/c+ZHoAl+Z0/v7PuvTHdX37m/h/god/O+VVZP7v+xTd/wB1l2/7VADtmxU+be/9xKbv3p5rfO6Ps2U50nRNrM29f7lPdFdPkXYj/wB+gBifOm3cyU1EXyk+bY+77lO+X7nzebupvyw7v49/3qAHPD9m2bn+R/nZKa6NNK8W5f8A4qj76P5TMlDp/Cv3N3yvt2UAOm3/APff3Xeld9/z+bv/ANj7lOdP4Nvybqb8v3VVd+75XoMhPuO+6Bkp/wB/ZF8qS1F5zOr7l3un3XqWabZs2/Pv/v0AMdGfZu+//t01HVJd+3/eRKH37UZv+A/NUrzeSu5W+Rvvb1rUAhff/B92oH+e43S/In8Sf36k3q6v8336imm3qm7c/wDEu+siCVP9n/fo+/FK3/LVm+5T0T53+7/v7qE2/eZm2N910oAHTf8AeiaFP9uh0bbEybdm7+D56Pv26fN/FR9yJ1+VJV+SgBnzO+3d/Fvam72T7zfc+7UqOqWqfeh/vb6IU3tE277jfcoAVE/8cpjzb/l/jp0Lsm9Ytu/f8tH8G35fnb5nT+/QAbGdd22V99M2N8/8G3+Cmb/uIrMm3+/UyTfxbt7/AMP+7QA1/wByqfNv3/wU7/llt3Mj/wDjlV/mSf5l+81W0Rk3/wACUEjHf90jff8Am+Wj/XKjN8n913ohdd/+t3qn3aY7q+/c2/8A4DQA3fKm/wCb/vhah3/K7QKyPu/vVYmdvn2ts/u1X3tt+b7/APsffoIGvNvRF+V3X+OmbN7bV3fNT9i7/m+/Ttj+U+3ciLQQRPuSXay/O38dRfclT/e/gqXfv3/NKm6okmi/2v8AvmgxkM8ldj/ed9v8FUrx3RnXymq1N5u35V+eqUzsm9dv8X33oOCuY947b/u/JTtn7pNu6mXyed/C33qs7NiJ8v8ADWp8xUj74+zfZcJ96thHX5vm+/8AerHT52RfufLWrbP5Koy/3v8Ax2g9jCFuF1f/AH6ds+dFb5P7tPhRnRPu7F/gp7+a7I3yp/ufw1kexEhTcm9dvz/3Ken7lE+XY6/do37P4v8AYan713/L/doNByff/hd/7+6m/cfd/Hu+X5aH/wB3/wAdpyOryp97/ZoLBP3LXDfN82xN9Tfwxfd2fxJupyIrvub7i/8ALL/bo2QfI3lM+z71BY9EVE3NKvz/ANyn+cvmptb5EqBIdjv/AAb2+ZE/9Aqd9yM7fL92golR/mfb93+Gn+TLs/1rI/8AceoXhZ/uqyf3USnwo7xOrbXiV/46CwhdtvzfPUqP5O/9wu/b8r03f+9fd99/kZ3/AIVqXZsX5W3p/ttQQSwv8qfvd/8AsP8AwU93XY7fL97+Oq6IqOi/M+9vuVeuX+Xc3zvu+4n361JMR3X7v+1R53y7VZt//j9MfdNP/wBNfufPT3RkZG2/d/jRaCCWHcnzs2/+9V1PkVPl+f8A22qlDD/pCSrF87L8zpWnvl+6q/c/joAsWbxI7bWZ9nz/ACLX3b+x5Mz/AAjiVfuJdS/+hvXwvZ/OqbvkR/40X/xyvuj9jC2ZPhLE38DTy+Un/A3oPiuIv4J7x8qPvX79OR137t/yNUX99aej/wBz+Cg/MR025G+X+Knpv/4HTN7bUWn/ADbaACF/l2/36fvH96odnmf7FTQp8v8At1ZI5H/e/d309Haokf5/u/8AfFD7Nz7agB33G/3qEh+Tdu+am722bW2vQnyMlADnmX+99yjZvfdupqbkZ/l+/wD36lR/4WoAYm1Gp6J5LO3zPv8A79MdPmTbU3+u/i37PvUASv8Ae3UzutG/+8tP+X5F+arAfsX51WpV+5/DTE2psVvv01PkuPm+439ygB29U+Xb8lPR6Y/8f/odPT5P9+gCwm1/4aP9ld1MT79P+477qAGfx1N9xXZaY6funaiH+7QQSp9xG3fdp7uqJ/v0zeux1amvuoAl877n+99ymfN/wDd81PRF/iof7rrQAJuRty1L8jv/ALlV9+xafC67/m3bHoLJUTY3+zTYZtj7f4KdvX7u750/v0/yV+T+/wD36AHw/In8O/8A26l3qiJsbY6fwOtRbF81F3fepjp8u3dvdm/goILfnMmzd8j/AOxUNyn3NtNSbyd607zmdn+b/gFAB99k2/wfeqb5nl+b5Equk2x/+BVY+Z/4fnqwPLE3ea+77lWE/colM+/977lP+Xbu+aoLGPtRvu7P9ynu/wC6/wDZ6G+5THRfK2r8n+/QA3Z/dX5P770zztif/EU902bNrL/tVC775U/8eoAeib/mqx833W+4v8FRXLrv2qtMT533N9+gAmmXytu6iabYvy/co8n7n8afxUOi7v8AYoAZ/wAtdyrVWzhZLqVmb733atf3/u01HZHl/dKj0ADorrt/8fpn+pT5qYnz/M1RXMzOu37lQBL8jxbW/jamvNsVN3/AaETZF833/wC5THT5Nz/coAl3q/8AtpTU/wB3ZTIUXb838FPSbzm3fwVYDPm3vuWmPM3+4lPhfzvNbd8m75UqJNvz0AD/ACI7fLsf7tV3/fLtanzfvpUi/gWk/wCAfxUAPdF2JuX/AL4pk3+z8lPuX3okTUx037V37KAInh37Ff7+75qJnXZKytTPub1Wm/8ALJ/moAZvb5G/vU99vlf33Rqh+4qUJ8ibm+fe1QUFy+xXb+/U0P7lU3f+OVC6ff3fcpszqlqkX8dABN93du+emQp/wPdT7n/Woq7flXZTPlSV1WgCVN2113fcqk/zz/7FXfJ3yp8tV7NPJ+0Ss2/a2xaAIr/allcf3HV0+T/cr84tb+TWdTbcz7b6X/0Ov0dvH2aXcK3+tdXr84/FSKmvaqsTfcun3fL9356UT7/hf7RlvebGRfmf+9vofyn+5F86f3Ka/wDGzK39/wCenfZokdG8pnf/AH6Z+jld32M/8FPdFfe3/s1PeFIZXSdWd9tQwvEjJEvz7qCh/wBzzV2x7/4aETe21d2z+Km+SyM7qu9933EanTPLNv8A9v8AuUAMmfY3+tZ9jfxrU3zf6/dsR/uu/wB+q7/O8u759n8D0nzb93yom2gBfl2oq/JR82x/40+5v/u0b967om37G+ZEWnPuSV2274l+7sb7tADXRUTcq+c/3Pvfcp38T7vv/wC5USbvmX+6u9aVN0yo7Sxon8O9aAHeTs2s254v7/8At0b2h/d7tn950qV9vlOu77nz7Kr/AC/f3UFi/N8isu/5vlo2Nu+b50/uJTkRnf8Adf63+JKEfZvRf+BPQAIksL7l+fb93ZTESLc+/wC5u+an7G2vLF/F/G/8FD7k+7L8lABs+bb99/7ifx0xIfl+98lPhdUV9n3/AOJ6heH7/wDe/wA/PQQP+VN//Lb/AH6Y8P8Auon9/dTfvorKv7pvvJ/HUL/J5S7fk3fLsoJH/L91mbb/AAvRvXam6L7/APfp77vu/M7r/A61XuZm3ujN91vld/4KDPmDzt8Ur/7VVJplRXVW37/vVLN867mZU2/x/wAFU/md/wCF0/vpQYykM+bZ/DSO+xP77u3zU9Pnl+X50/uPUW9fk8vdQYyDyWRE3fPsX/vih9yI7Kv3/wC/Q/3v7j/71L8vy7v/ANqgxkR7N7p8y7P4qwrn/Xu38ddB/AjfL89c/e/8fP8AHQeVii1bou3+FP8AYSr1tt+83/fdUbb/AFX3diVpw/Js/g3f3KC8NEsW3lJ96rcP8Cszb/4aqQv+9dv7tWEfZ/8AYUHvUyZNzq+1md2b+CkT5H+b/wAcqJNqN95v9nZUuxvnXbv3fx0G49ESZn2rs2Ub1hXb9992/wCejZv+VfkRKN6792z+Gsix7zNt3N9yX+Ch3lSX5vn+anI67dv8e2mo/wA23bvf+J6Chn99d2xW+9TEdd6bm2L/AH6m+byomVf96mfwPtb5P92tQH79jbfNj/4HTH+d3bbs+X/vil/uKqq7/wAVOdG+8v8AqkX5qyAIYfuMrfJ/vU5nTd8zNvqJIW3RL/eb5aPuS7d2z/boLJfldk3N8m75aeiLD/F827+Co/J/e/MyvSfwbNrfe/goAe7t8iszfLTtjOybdqJ/ElG9Uf8A2/4t9Pfb5r7m/wB10oLGPD827dv/ALtWHmXb935P4nqJNzt8vyfLTndfk+b+H+Ogobs2M/zbP71Mm3bdrfcqX7m9f++nqJ9z7FWgBnnL93b8v8KP/DR994vu7/8Abp+xX37m37KY6L/Ft+b+5QAPu37f40+7/tU35nfcq/P/AHEWnvt+RPuOtJvZNnzM9BIr+ZC3zbk/3KZ/rpU/e7EpyIqfM38X3qHRXdNsWxaAH+cyb2/vNTN/+9975qPlf5l3In8NTf8ALJ/4/wDfoAZs3vtX5HX/AG6ETfs8qLZ/t0/Y2x3VV2bdlMRNmzazP82/e9BQPD833W/4HVa8mV54mVfu/Lsq5s3/ADf8sd3y1Xmf97b/ACrsVvuUASw7du35vl+daETfs/8AHk3VEnz7/n2I/wDcqxNt+f7qJ/t0AHk7N/yr/tUInzPt+Tb97ZTPJZF3LL89D7n+X5v79AAm359vz/7FSu8sMW5vuf3EoTcjfL/rU/gf+Km7G/ib5N1BY5HZ1TdL8n9yj7Tv+Zfnem/xfe2OtMTdvf7296AH7Nm/5vkdvloRPkf5fk/i+aibcjfe/df7FCTbKAB03ru/j+7TET76r99/46ds2N/t/wBylmTY+xfnd1+b/YoNQhdU+X/vmmP/AB/N8/8At099qPt2q77f4Kds3v8ANt/2n/u0ARb/AJHXb/F9xFpn8G1V+damTckT/LTP95vk/wBha1Af/E7UQu3m7tzbP4qZs2fd+dKPmd3b+OgB+/77K3/A6d8js+5VqJH/AOAf7n8dPR96ov8AGn3ayAc/z7//AECm/wAfytH/ALTpQ/30f/vpE/jpiO27c7L8399aAHui7f8A7Kmfci/1Tf7Xz0bFdvlbe+379CO23bu2f7dAEz/uYty7fm/ufwVC+5/vfc/v0b/kf+N2b/L0fNs2/wAFAD0f532/x/deh/N/1jbXTd99KYifPR8rxbd1AA+52+9sRW+bZT3+RX2/cf8AgpiI2z7v36e+7e7Nu/4HQAJ935t3+5upm/ZsX5d9Gz+FWXdt+ZP46eifP8ysn+/QA/8AiT72ynPuhiRm+41V9nnNtaX91T/3vz/KqJ/DsqACaFoYt3zbKT5f+evz/c2UrpL91vuI2/Z/BUKJ83ybdn32erAs72+0Ozfc/v0iOu19zb5f9iotmxXZvv8A+xUqI25GWgBiQtM3y/J81SO6pvXd53+5THT53Zv/AByn/NDF+6bf833NtADH+SLb/wCP0J+5b7zean8FOf7/AMq/xf8AAGqKb+8u7/coAl3s/wB5ld/9uj5vnVfuf3EodGRNzbU30Ju+Rd2z/coAXerq67l3/wANOTzdm3+D+/Q/zsn7r+L7+6h02P5rf98UAGz/AEj/AGHpm9k37v8AvuiF/mdmZn8r512fxNS71hl+Ztj7f46AE3/f2/P/ALb0Jt3JubY/99EoTytu5vnf+5Qm1Pl+/u/gSgB+9vN+Vvkb+OmP+52fxp/cej7jfdb/AHKb5LQp8zKn92gyD7jOv3E/hoh/1qbvvt/fpyI0z/d3v/ElH3/4fn/if+7QA37j7d0r0/zm8rayr8y7GpH+4+3clN85pvnb7i/xpWoAju7p82+jfs+be3+460z7/wA23+KpXRki3bl2Mv8AwOsiBqPv2fN833PkWnJu+T90zv8A33/gSkSFkdG/1KP/ALNRu+9d27+KgCVHb5G2/cb+Cnu6oibfnTd82+on8qH5tu/5vmT+/Uv7pN67dm//AMdoAXZ8m5t33v4P79R+Szyo38f+9Td6Ir/e3/3KIYVfZ/s/eR6ALCTRJLsVf93etM8n5Ui/gehH+5Qjr9o20EjEf5ZVl2zO3/j9CJ+/i/u/f/3qIYWeX+//AOz0QuqXUT7V+T/aoAH27XVV+Td/HQ7/APTJfkpXf5nVvnbd8u+kTZtTzfn2/wBygoe77/JZm+T++9Ls3/db5P4XpE/jZnj2t/co2KirtXe7N/A3yUEh8yO7bVf/AIDT97Pv+X/gCUx3V2fdu2PTH/ut/C38DUAPfckTt8yJ/ceopvk/iXzfv/fpjuvz/M2zd8z0TbYW3Ky7P7lBAx5ld0Xym/36akOxH+bZ/v0bFdfvMn/s9D7kT5v+AvtoMZDPlT7u1/8AbpnzfJtX5GX+OhH2O/8ABu/uU13+ZPvbEWgiQ2Z23+V996zJk2K+37/8NX5pt6/Nu2f7FUJnXynb7kv+9WpwVSjsV5X3P8n8L1LMmxotrM9V4U/e/e/iqy/+19+sjxJRGfN5rr/t/wAdasKfuk3K3+0lZiTKi7a07abfEnzKiL92tTsw0eQtwov3tzfP96pf4kVmbejVFDuR/u74ovvb2qVPnd5V+5u+49ZHsRB0iR/u/uqETf5u1W/36Xzm+6v3P7m6kd2ff5sv3KDQej7P3Xmsj/3KlR22J8y7F/gpmxni+7/wCotjIrsvz/7b0Fkruu+X5Wmenp5u75VZH/3qf8vlbli+RfuolGzeqbW+bdQWCTb1dVZUl/2/4ad5yp5v9z5U2Ub12fIq7/4qN/ybZdu9f4KALCJvXbuk/wCAU9LZU37fkT+H/YqKzRnd925E+/8APVhE2Rf733d9BQ6Z22bWiVIqbD8j7dux2/uf5+SmJ/rfN2/J93ZUqIrs8S/P8/36ALFsnzxS7l3/AO3Vi83b3VXXZ9/7tRIjJKm759jb1ply/wDtfI3z0Ema+7e/3vO/hqX7TsT72/eq7qY6f3pfkf8Ajo87YyRK292/jStQH+crt5reZ8rfJvq9Z+a8W5v7/wBx6redv8rytz7f79TI7O25m+T+FN1KJBqw70Z3Zdm9fvp8+6vvD9kJNnwgsolX54p2+SvgeGZbZ/mXZu/9Ar74/ZFTZ8I9MZm+eVnff/d+emfF8SfwYntv/LX5aY77GSn/AH3+WmTJ52xf7lB+YFib7qbfv0+H5P4fvUTTLtT+/wD7FRbN8Ts38NADn/2qejtC1H3Nn3XSjZvT5PuUEkuze3m7t/8Ae+Won+TYtEL7P4aJt+35loAYj/P92pnfeny/8BoRNtMdFTYtADt/yI2zfT33P833Eo+VNjfc/wB+m/fSgBzpvR6fDud/vfPspif+gVNCnz7v/ZqAHIjJ/F89Hdabv/e7Vpzzf3v738FWBNv+X5aZRvp5+SXb/FQA7f8AN/sU9Nv+5R9xNy/fo/joAl2Mmza3zt/s0+b+999Hb+9USbfk/gerCfcf5/8AgFBAzZ+62t9+m7NjJ83z0z/fqXZ8qf391ABM7fI22hHb7zUJ911bb/s1KiIlADUm+f7v3qlR/m+ZaHh3r/sJ/AlRfMmzaux6AJXT5KYm50fcrJTfvv8ANTvldNvzUAD7fKRvv7Kmhm2Mm77lMRN7p/AlTffXd/tUAOd9jfKrP/uU/wC5v+WmI7b0/v1LM67PvfeqwIvOX+Pc6JQjru+VaJnXY/8Af/2Ki3r/AHaAJUTYvy/fqw7+Sibm3u1Uk+SrSfc/9BoA86enuny/NRvWFNzK3+zRC+9tzbagsZs+X5qi87f/ALlOd/lf/wBDpqbtvzMqUAH3Pm2/JtoT+9TP4Nytv30O670/8eoAY7r5u7bT0odESJN1M371+X+CgCZ32f7lV3+78zU55lhVFb79PT5/4aAIn+TZtom+Sh3V2o2Ltf8A8doAZ9xH/v1Uf55f9jdVv5UWovub/wC5UAHnKj/7FM379nzVFs+Z/wC5uqw+1Ny/c31YDH3fd2/xfNRCjbH2t8lMR9jOzU9E+R9v3KAHptSJP77VX3tupyP9z/YptADPmR3bb92no/y7aJvk2f3/APbqF32fLQATbPn/AL1RJvdYtqtvqX/cpv3G3bvuUAMm2p9756ro+9XWJalff/8At0eTsV1X5KCiu+1E81m+Rv4KiT53Tbu2K1W/J3y7W/u/JTNmxUqAK7vs37vuM1S7PmRl3UTJs2M21EX+/TfOb7v+19+gAT5N7Mv/AACneT/y1b/xyh9yMm7dUSPsbbQA+b73y7vmqF/kRF/gZqfC++Xa1D/6/b/AlAA7rC9xLL9xVb/vqvzi8W+V/wAJVrTKux0vp93zf7dfo7vX7LcN/sv8lfm/4tRf7e135vn+3S7n/wCB0H6Bwt8UzHf98u7cyf79Nf7qf3P7+6ld1f8A31+T51pP3SRIu3fv/j2UH6MG/wA5flXY6/Jvpn8Sbl2JF/6DSu6/eibYn3Gd6g/eozyrud1X/ltQUPSH+L5qEmb7yxf991JsZ0835kb+5/dqObckX+9/BQA9/nt0WX5E3f8AfdM+X5/l3v8A3/7tD/Js2/ff+B6bv2Nt3fP9ygB3k/f2/wDAnpvzOjttXfv3/O33KdsWFEiRl2LR8qOjbtlABM/yI+1fmb7iUOjbE/uf3P79Peb5kWPd93ZTN+9PKXd89BY2b5PmX/vjbR5LQqu5fkZqcjsnytKu9/46f821Fb50X+/QHMMd2+0Pt3b6a83zuqr8n3Nj075fK2tt30bNn/LLe/8AFs/ioIG/L5qMzb0/uUO6p9xdiff/AN2h5lhfd5X72mO67EXcv+/t+5QAfaZ9+1miT+P5KPtMszJ+437v4KZv2I+353X5JXSm72TZ8zIiUEjHtmRfl3b93ypUSQ/K7bf4vm+apn+dnVW+T/e+5ULu2/arNs/iT+9QQDzff8qmTfIu3zfn2/fpiOyP93elRTTL93b/ALDPQQMm8rYm3+9/HTUfY77V+f8AvpR/H/t/+gU7YrqnzLvRqDCRG771/h/2XT7iUm/5H/vo333pv31/h/2f9upXT5EZfuUEDET5fm+f/Ypnzfe8rei0/Zsb5W/4HTU+5ui+/u+bfQQMTd87bdn+3WHf7fP+X/gXzVvJtRtzVz15vS8f+/QeVifhLkKfIm75E/2K0ET7m37/APfeqlnN8v8Aff8Av1bh3bf7ifw0F4YsQozy/NLv/wDQ6t79mxWX5KhSZdjtuben+z92pk+ffu3fL92g9umHyvs/ubad9xv76J97fRs37Nq/f+7T0dUt9v8AG1ZG4x3+fd9//bpf4v7j09PKddn8H+7SI/z0FRCb54ov7+7+Cn/xeVL9xKXfsl+b+P8Aufx1G6Kiu27fs/goLB0ZH3Lu+98tD/wf30+9vo/13lbn+T+FHaj+/Kv/AH3toAPvpt2s6U/fv37/ALjf36Jpvk/v7f4H+5R83yM3yUAM3sibl/4Fvo3q6fNu3v8A98UxHlf+9U2z5Pm+/wD3KCwT7nyqr0/5U2fK3+/SJ5Tp5q7k2/d/2aX5Xbdu3r/vUAOmf59zL/vUuxYUZt0f+4n8FIjrv+Zvk/io/i+Xb8/+z9ygsPvr91n3f7VP2RI33v8AgH8dHzfPtX97UP3Pu/8Aj9BRM+3b/FTHdn+6rI6UI/71G3feo86WH5W+5uoAZ8u5/K+5/cen/wAT/wACbvuP/BRs2febZvb5XSmOjfelX5PuUEg6K/8AqmWjeu7+LzfufJQ7tMqM38H9+mzI3yNuV0/9BoANmz5f42/8dWnTP99V/ufK9N3/AL1GaXf/AMBof/W7f493y0ASp99FXd92hH+fay7Eo37E+9+9pn+uX5magB/3GdlbZv8A4Kfv3rt2/Jupmxvn+796j5n+Vvuf30oKHv8AJs2sv+5VF/vbV/u1bSHeqf8AjtV5t32xty/w/cSgB/8ABtqwiedvX+Bv46hfa/zfKny/cp/zfJt/jWgATc6P93YtCbt38Kb6JkZNn8Dv/AlCJ8nzff8A4fmoAH+T733/AOGjfs2L/wCgUzZ+927tj7/71TI6+am37+75XoLBPn+XeqJ/cpzuqbYvN3pTd/zPuX52bYtD7El+Vlfb/coAYjr5vy/xN8vzU+ZGSLazM/8AsU5Pk8ptq7NtNd98Tqu5P9ig1Gf3G+b/AHKJn+fau3ft+/Qj+c3+xT5kiRn2tQAz5U2fMu9PvPT9mx/vbN/8dMRP++P7lCbt+3az0ASQp/D/AANUD73d/wDYp7v9z5dlD7vkba3+zsoAH/c7P46PmRtzUuzfv2/+P06Haivu3b/7lADET53Zdz/7aU9Nrq9MR2Teqr96pN+z5f8AXP8A36AERPkX/wBko3psfcvzb/mpjuu92+ZP9ynw/I23b8lAA6b/AJt33f7lQ7/71TPN/D/31Qib/l+bZ/FQAz5U/hoT5Njbv/sKP76qvyfwpT4U+V22q+37tABvV2RmlXZ/u1DvXanzfxffp6Psl3S/PtqSb7i/LEnzUARu670/v/7FPT596q33vvUb1+f5N6fw7FodNiOqt99qAC5mXcm3/fb+/Q/8Sq29N33Hpu9UZdzK/wDwGnP8iP8A7fybH+/UGQxHbzf8/JT33PvX7m7+N6Z/qW+4z0I7Ou1m/wCAVZqCQ/M/+z/GlFt8m/5fvfxpTPm27l/8cqaZ98SIsS7P96gA+WH5vm2U65SX5/3v8X8FJ8v91/8Avv8AipiQ/Oi/NQA7/lku2mfc37fubv8Avqn7Pk+98/8AClLsbc6/7Py0AMdPm/i37f71O+T+82//ANDo+/sVlX71Gxtr/wAGygB+yJERlZvl+9spn3/ut95t++pX+dPl+SotjI+1f++6AD78qfxyu33P7tHzI33f4vmpzuyP8zb3T+5Qnztt/goAb/C+3+H7tD/In+3tpn8T/N8lSp8+9m/u/LQAb2RUX5U/u0/Y25P4E/idP4qif+9/s0fK6f7dBkO3/M/3t6fx0rovztuZ3pqbvkX5X+al+X+D7n8NAD/O/hb77sv3KJklhl2qy/Mv/fVCJ8/+xt++7VE6b0dvvun3Xeggc6bERt299336PO+Z1bbs/wB2h/k2fNsfb9+hNybK1Aajr5T7vn/36eiecyMq/PSb/v02bbMiLu2OtZASojOm3d/vfN92qk21Puszp/f2VM7/AN5/l/v0yZ/9C835t+75koAlh/cqjfM+771D7v3reb8tNhddvzL89Ofam/d9z+GgA3sifLt+Vd7UTOrs7N/BR/fi/j/v0/evlf7a0AM+V1dvuUInybf4F+eh/nifa33/AOCn71+7t2N/sUACbHT++v8AvUzZ50SKzfJ/Dsp8Kfun3f3vuUbGRfvL/wADoJGb1dX3KqbP79Ft99N3+up8KfdVomR/9umfcutzLQA/Zsb5ZVf+9so/i3fc2/xpTPJ8n/VLv/uzbvkp/wDGnzNv/uJQAJ87v/fRaid13btvz/7FS/wbl+f979ymb28pNu3/AIH/ABUARb2T5l3O33HdKih2/wCq/wDH3qw7rDu8pfJRm+Z0qL5nZ1Vt6ff3v9/dQQO85n+WT5/7r0x5ovusrPvo8n5vmb53/uVEnz/eZqDGRF/vM33v4KEf7n3vvU6Z9iuzOr1E+54vl3In+9QYyGv5v8Lfxfc3VRm+f/f2/cqw/wA6fM1Urzbsdlag82oQ20O9N2351bZVh4f4tzVFDCsMX3t+5tuypdlanERJ/rX+/WhbbvnWVVRP7+2qSQ/vdu7ZViF9nysvyUG9ItQ/P/yybZu+bZVh/K8rd82zd8yVEkyp91W/3KfD8+9fK3/79ZHpRBHX+JVdP7/8dSp86/Kqu/8AcqJ9yP8AdX5KlRGf+L5/v/PQbgkOydFb7jfwf3KETyZdrMu/dUqIyMjRMu9/43+eov8AXSpv+d91BZY2fxqrbP76U9NybPmX5fupQif3f738FD/I+37n910oLHP8n91HZfm/2qmTa6Iqqyf7b0yF2hfyvNXf/cdalRN7vLOyu6N9xK1KBJvJ+Ztzptp6TNN/e8pF++/8FDwrs3RN5P8Av/x09JmT5YlV/wC6j0AM+VN+5vk+5/t1L/E7bWf/AGE+XbTUffF/D8jfLVjyVT5vmf5v46yJLcPzxOzbd9QzOr7/AL2/bViF2+f+B6r3KP5Eq7V/vtWoGV8v97ftqberxf7dQ/LM/wAu35P40/hqVIZU37dqRffXe33aCB6Ou1Itn3Pu/N96pYXZ02+Vv2fwUeSyMiy7f9nZUn2ZdkqtLKibvk2UAaOmpL9qiVmXf/Cn9+vvj9k5Gf4RaUq/cVpdv/fdfAVtM3kfM3yJs3bF+9X6B/snIr/CrT12qifO6/8AfdB8RxJ/DiexU99237uz5qh/v/N8lTI/7pP92g/MxyfIv3aanyRP/cqW5TYqbfv/AMVRPteL/wCIoJHIjb0+7T0fY2xaitkbZ/E9Ez/Jt2/PQA5Pn3/e2UTOrukW37lG9URP79Dpv2Nu/wB6gCaZFf8Avf79D/Ps/v0I/nJtZqY7sj/7FAA/zq/3vvU9Nuz5KcnyK7fco/j3fw1YDXfYyf7dS79jbflRKIUV0fc38VP+4itu+daADZ9/+/TtlRJ/33UqPv8A/wBmgAf5F+9T3fzvm/jWmOm/7tEPz/w0AW9+/wCdf4qPuf8AsyUyF/vr9x0/gp9AD0/j2/fp0z/Im35Hqv8AN86/N9779TJN/s0EDn2vvVv4P46HdkTdu+41TJDv31DsdG+9VgD/AD1Zj+9/sVD8v8VPRNifN89QAfMnzffT+CnbF+9F8j/3KN8T/d+Sh/k/h3puoAaiMj7qsJ9/5fv0Iiuu5W+Sj/xxKAGPu3ou6n7/AJEVqY6fO60+F/nerAdsb5Nq0On8S7nf/eo2eS/z/wAX3qf8v/xKUAM/gRvL+/Tdm92+XY9S7N6P/fpiOqbG2/PQAQp9/wCX5/79P37H/wBhKY6Lv3K1Tdv+BUAeef7X8FDuux9tPTZ/DUO/+9UFjU2//FUPuoTam+nJMvlO27/dSgCJP4Gb5Kih3ea7L/ep827yk3N/vU5PkgoAY/8Ardrf990Js8p6P3rt8tRPc/vfKVdlAB8zvu2rT/uL/sU7Z5Kou77/APcqJ03r96gBn8f+xUyOvz1Cn+q/uUIi+U+779AAP4/7lNR9+9tv3Fom+T7tE23YmygBjzf3du/dTH3Qy7v79PSFn+b7+3+OmfL822gB83z7/wC/RC+xf9imb18p933Ka/zqny0AO+b733It3zVF8zyv8vyb/wC7T5n3ui0Pu3bvv/3floAZs3y7l/hpjoqMjN9+pn+Rf9V8+779Mf7m7/aoAY/zpuqL7/8AD937tPf+BfuUfcXd/H/t0AQ/M+9vuIlNdGffRNu27VX/AIHupiP8u1vv7vv1AEqfIvzffSondUlSnp8m/wDg/wBuod6+bt3UFEV5umXb9xN1PtkV183dv+eib99F8q/dp0L/ALhPm2baABNzyszN89RO+x91PT5Nn+2tMdN6o3+3QA902fMv8dMT5EZqe7/vXT7+yoU3Or7qABNqWtwzbdm16/OjxVcsniXW/NXZcfbJd2z+L5/v1+ht4jeU+1vuqzt/spsr87PElys3iPWmVt7veS/+h0H3/C/2jHdGTfuZnX+/t+7TZnbytqy0O+9fK273+/vemOioybWbf/En8FB+hxB5mmdN33F/gSjzmm+VVZE/v/3ai3ypLt2/JtqW2TfE6/wfw7KDQN6p/C3/AAOmbNiuqr8n/j9Pfbv27W+T+PdTYfn37oPkT/aoAckLPK+5t7p8/wAlRec3+tdfn/2P4aJk+SL5WR92z5KlfzX2fdfZ8/71qChjzO6/7DN/dpm9d/8At0qbX3r82+nfxJ+6+83y0ADu391qX5YZUZfv/wAFJv8A3rxfNv8A9im7F3fM3/AH+/QAf65Jfm+5913pyfd2rud2+f52qLfvZ4omVHf7v8e//YqXyV8ray/Mn3koAH+78235WpU2/Pt3bG/2qZC/97/x+h5mR3Zfn2/x1kAecr7Pvfuvvb6h87Z8sSsiJ8+xH+Sh33xfL/vtv/jeopn/AIdqv/erUkf9p+d2XbC/9/8AvVC7s/8Av0fwP/u/cqK5uWTZuXyW/j2fxLQQNdFhuty/Ojfx/wC3THdodnzfeo3qkXy/JUL/AMC/fR6AHu/39q/98Ux9u/7tDv8AOir8n+/R8z7/AO5/c20HOCfJ/wDYUqTbP+WX/fFMT/nqvyOv3aET5N3zbP8AYoIGfx7tv36ejrtfc1O/gdV/8cpr/f8A9tPu/LQAx9u1tv3Nvyb6Z99dy7f+B1YdNn3l+RvvJRsX5/4P7vy0ElX7kX8NY+sf8fafef5V+Wth0VF/ufwMlY2q/wDHz/EjMvzb6DysT8JbtpvkTbVuF/nRf7zVSs03wItaGxUbd9zd97fQaYX4SxCioqf33+7VhH/dP/A7/dqFNyKm75EZvv1PvX+78/8At1ke1AXY2zc377b93fRN/B8qp/sU13+R4tuxG+9Qib/vLsf++9BoS/Mdkq0fK6bW3bKY6Mmzc29H+6iU95lRnfb/AA7NlBYJ8n72Jl/36ZsX+F9/91KmdG3fL/3wlM+VIvl+4/8AtVqA/wCVE+Zd/wDsJ/BTHfY23ds/2N1PeHem5duxfvfNUOz5/wDgXy1kUTfNs+VFdFpj7dny/f8A4qNm/wD76/gof77pu+SgA3+T/Eu/b8uz+9R/EiqzJTEdUb5l3o/3qf8AL87NE3kv/coAlRFT+7v/ALn96m71d02/J/sU5PKT5m/j+5T3hbY+5v8AgdBYx9z72Xb/ALSU9E2RO3/jlMRP++P4qf5yv86rQWP+V5dzeZsVaZ52yJ1T7/8AE9P3qifNFv2/36ZCnybmoKBPnX97/B/HTEeJ4m+VkdPu1NsVPl/gb71V9jI/+x9ygkdsZ3RWb71Pf7kSr870r73f7yoiL9/+BKY/3fm+5u+/QAnzfw0+2dfnidvvrs2ItM2fOm3/APap83yRbV2/L/coAi2fNtiX7v8AHup3zJs3bd9NR22+VT3/AOPdfK+5QQPR97Ju27H/AIKZ/fVvn3UiPvT+46/3Kf8AKkW5mX5KCxj7niRaeifLu3bEpj7d6LuXZ/u1N9z+7/t0FDNjPs3fP/v1UmTfeuqr/wAA3Vb++33v9hd9V3/1/wDD93+CgCxCnzfNt2fxO9DoqP8ALtf/AHKYnz/Ky0Jtdfk3bP79AEyPvfdt2f761C7q8tL9xv8AfqXerxJ/cT/0KgBnnbJd3/jjr9yh/ndP433Ux5t/zN/DUz/d3St/F9ygsPO+bd82/wDhpj/Ir/6v/c/joRFR90bb6PubNzL/ALiUAPufkfbu+WmJ86OzfxfdqV9qfNu3u/3tlNm3P823/vigA+5sbcvzts+daZ9/erfJ/t0eT/DuV0/if+5Q8PzvtagCTYu9Il+eo/mRNv8AHR825KNm99y/O9BqCI3zttbY/wDHQ6LR8qfMrf8AfbUPu+RW+/8A3K1ANm+J/vfeo2N/F8n96npt3Iu7Y9M/eoj/AHfK/uVkAf65flb5F/g20/f8ny7fN/hpnyv/AA/P/fp0ySwuku1djfIuygBERdj/AO783+xSO/ybfv8A92j/AJa/M3ybaakLJ8v32/2KAJdiv935H/uOtHy/eRvu/epiP8/3t9CfP/d2f7dAA+35WX+H+/T03I27d8itQ/8ArX+7s/8AQaYm7a6/fT+J6DIe6Nu+78lMR1ffv3bKfv2O6/f+X53emIi7Nu7/AHaAHo+x0bzWRG/jpmz+Jm/ip6bdv/sj/P8A8Dpj/wAf3fm/jegcgT53+ZqHdXZ9y7Inom+dk3fxUb/9n7/3aBD/AJXd/kb7/wAu+iHdNv8A7n8VM/gX7v3af9xtzS/O/wB7ZQAJudtu3Zs/uUz5vurtff8Aeof5PlZv96n/AO1/dX5aDUE3p/dT/cajf80W756E2/3tn+5Q+3cm1t/96gByTfLt/uN8r05Jmd9yts/29tQb4nd0i+TfT0dU3/Ku/wD26AGIn8W75d330qwk2/5V2/8AAKifamz702/+/SbFSL5f4aAJv4k3Js2/wVF8r79u7f8A3KH/AI9/36VN+x/7m7+OgBXffvZfkdv4Kajt8vm/IjfxvQnzttb5Ef8AuUP5rum3+H+CgyHP88+2BV30jvs3r83yr8qP/fpU/c/vV+/u+5USJ52xf4/7lAEyb0VGb53pjzSu+7cqf8BodF+RV+T/AGKfsX5/n+T/AG6AHffZ13L/AMApiP5LttZd+3YrutGzersrfJu+/T7b5227tj/wu60EET7Ub5l++tWEmVPmXdsf+CmfwI235/4tjVE/8bK2x6AJZtz/AO5/DTH3IyNub5ab9za38D/wUO++VP77fdSgB2/e77t0KM1Hyuu1vkRP/H6H+Tf/AL333pv39+1lT5f46AJYX8n5t2xH+7/sVXd18r+L7+6pUdUdNv8AB956jd1+ddzJ/wABoAkT51/h2ff+Sjzvn3MvyL96mwv9p2fL8ir/AOPU777fcbfu+4/8dAAnmzI6xfIiUTfJtVZN6f36X5ppUZlZ3Smpu+/991/jSgBPmfftZfvU7ztkT7lZ3en/AMW7bvf7mxKZ8yI/zb/9igke8PzIn8aL/B9ymOjb9u6ld9iuu1tn9xKSZG/dfNQA+azaHYv8FMhdX+6rO/3Nj0ro0yptb5f4XenPvh+ZfufwvQBFv+Tb8yPu2Nvp0KKn+tl/dbvm+WiZPJ8n5V2fw/P89CeV/Fu+b7tAD0+T5W3b/v8A3aH/AIF+X5vu0ze0ybf++XSmv93bu2UEBvl/vf8AfFMTajfdomfY/wB5tv8AEiLTN6OybW2f760AD/ffb++f+4lRXL7/ACvm/h+5/cqVEV9m379ROmxHbzf4vm/2qDGRF8rp/wCg0y53fPub7/3af8r/APLLZt/jpj/PsX+CgxkV5vk2Kv8AwKs+8dnXyv8A0Bauu/zu0q/cqlM6u/3loPKqFhP9Um7+9/AtD/7P3HqS2/cojfN/wOk++25m/wCAVqRykKP/AJercPzy7v7n3qqfK77vubatw7f73zbv4FoNoxLCbnTd8uzdUqfInzN89V0f50+Ztn9yrKJ9/wD3ayOyAmz7+37jt82yjZ8/zfOn8NK6fvUVdtCJsdG8r7v9yg3HI+9kbbs2/J8n8VWNn7rd9xP9v7i1Fvb+FV8rdTpk3o/+w29aCywkP8Ks3/AP4qfD88u1VXY7J9yovJ+T5W/eu3yIjU9EbY6y/wB6gsndInlT5vOR/vJ/HQltL97dv2fwbaEfZFu2s7/7FHzO23ayb1/g/joAbvbzdv3E/iSpfOV/l+bev3Xp/wDf3NsT/bX56cm2HZ82/ev92gofs+VNsW+WKpbbdM6RKvyf7f8Aeqvs87/VN89T71hT5d2/d996CSV5mdv4U2t/B89LcuzxPKvyeV/G9QI8rv5u6PYnyfIv36sPtm2bdu9P7jUAZiW3zJ838W/5KkmT5NrMvlPUc21N6ru2ff8Akoh2f61fuP8AxutBBL5371Nv3/7lTW255X3L937tQwu2/wC82x2/u1Ytn+d/40f+/QBY37LeXd8j/Pt/2a/Qv9l2Frb4PaF/1wWvz6R98SfLvZF+VH/hWv0H/ZvRrb4QaIr/APPBdv8Au1qfC8TfBA9Y+XZ8q/eo3/c/v09Jt9v8rfPQiNvi3fJQfmw7zvm+b+Om7PmfbRNw33asbGdN27/x2gkYm5F+7sp+yJ4Pl+d0+9Qjq/3loT5Pl/goAi+V1+X79So/yJ8v8VD/ACNQnyb0++jUAG/YiNt+en7N6u235aHhbyv76bv4KYj7Ni1YD9/8PzU6F/moR97UIipv/v0ACbdz7m2VMm5G+WmO+z5tv/A6Yj/fZqAJvvo/9+hPuUImzfTofuuu356AGw/f+b7lS7Pv7fufw0x0376IX+f/AID9ygB8O7d91ql3+S27dQnyfNuo+/QQP2fO9S5/2Pnpu/e22nJ9+rAlR2T5ak+Xd81Vvm/4HT3+eJP9igAmdX+7udF/jenp5qP8v3H/AL9QvDv2bmp6ff8AvfcoAlmdd7srfP8A3KE2v97dsb7yUOivs20u9v73yUAOh3bHX/aqXfvRNzbH3VXx/t/JT9iu+3b8lAD32u/yr92nOiov9/8A36ro+yXb9z/bqwjruddv/A6AD+438D0/5Xfd/dp6fJ/wH79M2ff2r89ABM+ze38FMmf5Eb+NKfcp/dbelM+5QA3+F2pyO2zb9z+7TU2o1OmdXoA8/wB7Oz/wVF/6HUrv8/8Av0P87pUFhN86p8u//cWok2/d+5T3m/evtb5KheZodny76AHuuxUod9/y7qfv3q7fcqFE2K7bv4qAFeZUTb/HVZ4Vf5qsdf8Abpr/ACIm6gA2f3Wpk2z+H79MT73y0bP3u5qAH7/k2/8AfVMm+T+Kh3+dP4N38b09/wC7toAid98W7+OmffX/ANnp/wDEi0xHXc9QAPu81Nv3KIX2I+2mPu2bt/ztTU+dvKZvu/x0AMfc6f7zVK+7Zt/u/epvzbv9haHddv3W3/3KsBkPyb2/8fej5qERtz7fubv46e/+1/BQAj7dyL9+oHfe22pdnz/36i+X5P79AA+53/2KHh+VFbdsp3zIqbl2U3e+xl+agCv9+6dV+5R9xd33KsW0OzezMtQvt+Td8+6gCvvZ3puxn3N/4/VhNySv8vyf36hmff8AeX90v3qgoi/i27vkWnp8kG5qPldHb+Bvu0PN8ifLQAxNs1wm5vkVaJnVE3L9+mo/7t9y/wC7TnT7iqtADN/zK396iZ/JVG++7UIm993/AKHUV4jeQ7qv3P79AFLVZpf7G1OVWWH9w+7f/uV+dmpfPe3Eqsr+bdO/+/X3r4kmnTwr4glb+G1d1T/gFfn/AOdE+l2+5dm/56D9D4Xj8RXm+983/jlLMn/fH+9THh+RNrb03UJv2PtZX2f36D7+II/y7W+4n8brTH2w71Xd/v7ae/zp93zv9hKfD/e27EWg0If3G7cu7e3yNT0dE3qq/c/v0zyWm+aTd/s7Fpd7eV827f8A3KABHbfLt3eU6/LvpH+Rd27/AIAlDo0KfKq/7Pz0I8Xm/Ku+Jf8Ax+gB+/Yn7r7/APt03Z5LpLt37/4HX7tO2b3llaX5/wCFKid5d+3b9373+3QUNfzfKZm27/76NTvOWZt275Nv33qxN++lTb8kW35t9V4Xb59v8H3negAmf5fmVvu/NU3y/I3zP8vy76hdPJRGZmdFpiPFv+VW+7/G33aAH/xeVu2fN/GtMuUb+Jl2f7C09/N2bfv/APstV5vndNv/AHxQSCeVtfdt+9Vd3++zfJtp0z/c2r86Lvqrv2fKrf8AfdApEvnLtdWbejfxvVdHXbt2r/8AE0/YzxO23f8A3no2NsoJGPM33V+RP4dlM2L93+5916Ni/P8AeTb/AAPQm7Yny1kZyHonyuqbdrL82+jzl2Jt2/8As9Js+f8Aif8A4F92mQvs37dr/wB7Z9+tTMl/u/LsRv43/jqNNqPt3Nv/AL9Pd9j/AHf975qH/vbv++KABEZNnzUz5U+8zf8AfNPT7jzt9z+5/dodG2Ov30b+OsiBm9d7stN2b4n/AINv8FO/i+XbTfm/2a1Ar3PyKi/x1j6xu+0KzL/DW7c/vl+Zl2L/ALNYmsIqXK7Vbytv96g8vF/CWLZEe3Rtvzr96ryf3m+eqlh/qtq/cq2ib0T5loHhvhLqP/f+5t/gp8Mzfxff/heoofk2bfnqXfsRP7+6g9qmCQs+xW+TZQ+7dt3fPu+WnJtTzW3fe+7TUTYrszVkaEqfd+ZV2fxPTEm2RJ+9Z0/ii20+bc7btvyLS/3JV/4E9alkabU3tuZHX51p+9fn+XfuX+BaY6fJ8v8AF93fT9+y3ddu9/4XSsgDZsZG+/TNjfJ8v3f46Nnybd2z/YoSb53/AI0/26AHu7P8v8H8VHy/Jtl+f/bpjv8A7OxP9in+cn3l++n+z/DQUMT5Jdv3/wDfp+xkXbu+T/YpmxXi3bm3/wAVPTajblZt/wDf20AP+V0+Xds/ipyIzo+1fnWj5kZ2l++y0b2TYq7kT/bagse/39stL8qb938H3Xp2zf8Aeb5/9356ZsVE3ffSgsJvup8y73+9T0+f5ZfkSmOn73f8uz+LfQ/+t27vkT7z0ADvv2fL/sUO+/Z/f+5/wOnJu+f5Kanyb933Nvyv/doAY/3fK+5t/jSj76/do/vt9xKeib/l/v8A9+gCJE3ru27Pm+/R8u3bF9/+/Uuzeqbfki3ff/vvTE3I3y7Uf+/QAfL8+5Vo8lPKdl3TP/EiNTf7jN9z+L5ql37Gf73yL/BQBE82932qzo38CU75n+6tDv8AIir9xf8Ax2j+J/m+RvkoAE3TPu270X+5UyQtvdW/u1Cjs77V+d/4fmqZ90MSbdyOn3q1AZvban8CL9191VHdfNdl3VbTbs/ubPuvVT78r7qyKLCbk+bb8rfx0fNs27Wpfl+T+4v8H9+nP88qbm+T/YoAY77PlZ23/wCxT0dnfYn935Epn/LL/fo2RJv+Vv7/AN6gCTe2za33H+78tO3+cny/c3f3tlM3tv8Avfx01P3yuvlM7p96gB3yvLtVW+T/AGvkp9z8/wA21UT+GoYdqRO22nvu2o2391/foLDeu3/W/e+7Q+3fuWn72mTcq/d+7TEhZNi/x0AP2NN8yq23/YpP+A/8D3U3zkeLd9x/ubKETZ8sqt/v0AP+VIn3Mzxf7FMfY7JUvnfKnzb93+z92m72Teqqv/A/4qDUZsVJfmVtq/3Kf+62vtVn2L9zdUMLt93+BPnapE2uny/I+7+CgyI9/wAn3aP7/wDHtp6f3VX7tDuyO3y/f+egBifwbqf/AHG3fc/j3U/yfnRv4GqF02b1l2pQAfcf5fv/AOxT/meL729N1HyvsVW/8d+5Q6Mkr7l+f+F0WgA+X+Fl2U9NqfK21H/2KZsbZub/AL4pURv+Wq/I38dBqI7/AMUTbKY+7c/+z/BU2/8Ah2q/93/ZpifO/wDv/wB+gyH7/wB0ny/7r7qYjt/e/wC+6fM6v8q7aHT+7/F/BtoAY/8AGv33o+Xyt2350/joR/mVf7q/cT77UW0O9Xb7n93etAD3dnd2Vf8AY/3KYm1G/hdKejr5X7qLyfm+/uqL++rNvegBz7U30fM6Irfc/wBimp8m/d8+/wC7UqP823yvvr/3xQAfKjfMu9/4ahT5Pm3b0X7ybamTcnyqrbP/AEOmJ8jbl+f/AGKAGJMrs+37/wDu1Mm359y/7myj77fe+ej5nRN21EoAEdk+95Sf7CUJ9x2+5/wGhP3P3vk/36Jk2KjfwUAHnbN/zfP/ALtOhdk2K2352+V0pqPvR1VdlO2bNm353/i3tQAbPnRvuf7dNdPOV/m+5/Buofa/8LfO3y0On39vzv8A33oAd8z/AN1HX+OjfvdPmb+42ymo6u0vzbE3fNRvXf5qfuXoAcjtCr/MtNdPmSLc1D/IifN8/wB/5KN/7rcq/P8AxUAO3/Mn+y38dCbXlf5f4vl+b7lEPmu+7+NKSHbufcyp/doAk2b97KzJTNizbNvyJF/4/T0m85dvzb3/AI3pifJF95n/ANyggET76/fo87/Z+d6bs/ur/wB90fK67d2x1oAc+7ytvlfPQ/zqjKrb3b79G9fKeJW2Ozfx0b/JR1+Z9n9ygAdGhR9v3NtRptT5X3bPv7Kk2eSn3vn/AIkp7v8AKyt86ffoAih3b3barun3Uei5+5u2/I/3aIUa82KzfOv8dOmRtm35v996CRtm/wAm1tvy1K+77y7f9qq9tt8pF/j/AL9S72Rv3X3/APYoKHp/rX+b7v3aif5PN/zvqX5vk+beifwJTPmd/m/4DQAb/O30f733/wCLY1DvsT/Yo2N8jL/D953WgkIf3KbW3In8X+xTdi/dX+Jf42p33/4dlEPyNuaJtn/s1AEj/IkSr/d/u/dqJ9v+197euz7lJ/y8f63ZTppt6+VtbYrffSgA3tvlZfvN97fQ+6ZH/v8A8Py0yZ5fm8r/AMfqZ/nXasTJub5vmoIGfw+b9z+Cmom9v4d6t9z+CpURUgf5mf5vuVFvVNjfNvoAZ8vzt/GzfKlD7tiLto2L95f4vu0xH/1rMzfP/tUANd9/y/M+7+CmOny/LHQ8299333o3/J/sf33oMZEXzfO3+19xKhmd/n+6+z+CrEz7/usqbqqv93/2egxkV3dnidVZZk3b/nqkn+k3Ttt/74WrU23d8zbP9yq8O597bf8Avig8qRe3q8W7+5/Hupjps2fLUu/dLub50/gpk27ait9xK1GRJ/H/AAJVv+FF+X/vmoUTer/+yVMnyb2f/vig1iWPv/Kyrvohffvb+592oUff91vnepkf7/8ArN/+3WR0xBP+PdF3b33VLv8A97f/ABb6iT5/4dlTbNiI0UTfP/G7UG0REf8AdJtb7jfN/t1YhhZ4trbf/Z6i2b/lXds/uf36sbP4fv8A+xtoNCX91CjqzUQpsV2aJvKb7qJRDc/cXbs/25afD8kSKys6bv4GoLJUdXT7uzfQky2zeUv/AAGmeTv/ANUrbF/vtU8Lt95Nrpt/g/hoKESZn3/LsT+5Q/8AtN8/y7v/AIipdn93cj/xVX2bG3fcfd9ygke833GaJX+b7lWvm/hXZ/v1V2fxKqvvqwifcZv4v7lagHkrNcJL8vmtT7l2ttjL/D97YtP37P8AVbf9nfUdzNvVGZpH2/e2L871kQZ/3H3fN53+x8iVM7q7fKrJu+8j0x/klRWib5/7lS7P3XzfIn8P+xWoDYfvJ/Gm779WEm2OjL8kTf3Krw/J/F96rCTNuRVVvK3fN/coFIvOipFe7lZ9sT/cr9H/AIG2y23wt8PxfwfY4tv+7sr835n3pLErs7yrs2f3nr9MPhLD5Pw80ddvz/ZV3UHwHE0vdgdlbJ8u5f8Avin798W5l+7RD+5V6e774H+ag/PAd1mt9zbt6U623bXVvuVFbbUV/wCNGqWFEdn+ZqskeiMif7FD/PFuamfw7afDudHWgCV/9Vu21EjtT/meBf761Cj7FegCZP4/l/74pmxtv3f46i3/ADI3zVY++j7W30AM/gqwj/OjVF8rp/cf+5QnyL/f/wBygCxM+zf/AN8bEpiff3bvkX+Cmb9lP+WZUb5USgB77vNRduz/AH6d/wACqJ9zs/3t9WE/2v4vv0AC/cpm/wCdKPubG/gp+z56AJf40/8AHae/ztVdH2fK1S7/AJflqyB+zY25W+dKenz/AO+1Qonzfe2VYRP4l+5QAI/391A/j/uUv8PzUnyv/wDFvQBN/cZU/wC+6Y6M70J9373yf71S/wB/dQA1Kl/5Z/7VRO/+zvemO/yp/B/sUAS/7y09N/yVF/Cjbmpyfwfx/wC5QAOm/ZU0P+Xpmz79Cfx/NQBbmf8Avffpm/8A2vnpm9vPT+4lPf5Hdtq/N92gBj/xrt+9Q+5Pl2/8Dpqbt1H/AC1XbQAfxp8vybqc6K+z5qeifNt/v0x32fLtoA89371oT52qFPu/d+epu3/xFQWQun92nvumZFVW+Rfmpk2359tPhh2Rea33/wCLZQAPtSL5fv0J8i/NTE2v8tG/Y7r81AEX/LX7zbKfMjO6fN8i0b/keofO86gA+58vzf79NdPmdt3yU7Yz0fci3UAN2bPm/jpnzPL8332p6bNv+3TPvpu+aoAe7siOv8dQ7Ik2L/HT9mz71Dp8yM1ABN91P9hqi/1zU6ba+z+5TUfe/wAv8P8AcoAETZ/F8m779Md/3v3fkf7tOf7jU10Xyt2756AHu/ybvm+eoU3fep77X+8ypQ7/AMK/coAfs+XdVdPnqwnz7F2/71V3dU+7QA77jOrVXT55amh+f7336h/vruoAHf59q02ZG8rzWXZUuPm+58lPfdcxbWb5EoAo/bPJi3Kqo/8At1SmvPubvvy/+OVb2Lcrs++i1XubD975v9xf46CiW2+T/cpiOvm/8CqrZvviSJqsQw/P8v3KAJXm+5/H/uVLv2f8BqJ3+dKH3UAP37F+7/FQ6M8XlKu93/vtUP31/wBjdT9jO7/NQBxXxdvItK+GniC5b5EWBkb+/X59Qwr9niil+f8Au193/tITfY/hBrsrN+6eLZsr4YuU8lty/f8A4k/go+yfo3DUfdkV3+R03bdiP9ymIi7v9x6JnV9+35Hb+Omb1m/3/wDYoPvIEyPvd/K/74f+/VdH2S/M3z/+hUb1TymXdTnm372X739ygYOm/YzfuX/2Kej703bfn/hqLzmdd3yun+xT3+dUb/lqv8FBYx3aaVGX7/8Ac2/xUbP9I8pdqI/8D0WzxfdZmR/vq70502JuVVdH+4/36AD+BPmZ6e80qI7NHs/2KbvV02tFsf8Ai31Wf57fdtbf/t0AW97fwrv/AN+muio27bvdfnZEamfK7P8Ae+b7tGzY/nqqu/8AfoAbDudv3rfJ/fpPlhbc33/4USh/kVPN/fO3ztv+/THh85kZZfv/ACM/8CUAPmm3v91kqvNNvlTY3z0TTMjJ8rf7lRfNNs2q29v/AB2gCGbc/mqv3N2/56i+5sT5f9mnu6ps27vkan/7SxVkQCP8iM3z1C7t5vzbv9n/AGqf/u/f/uUb/uL/AB/33rUgPJ2N/tt/BTEf5Pml2baPk+bb9/d89GFTftZf9x1oMhuzeqLvX5fu7FpNn+1/sfJRs2Mn9xv46f5P8X3Pm+Z6AJXRXiRt2/8A9kqL5v4vuUzyVen/ACum3+D/AL4oAf8AK8T7vn/2KJv9Un3fnqH5dn3Pn/3qeib1RYl+fd/eoAN/yfKuxP7lN2KjbVb5m+8lOuUlhl+b/gVMfa+x9v3fvUDkRTIux/8AY+9v/jrE1v8A16bf9Vt+VWrbd13PtX/gD1h6vuMrbk2f7H92g8rFx90s6a++Lc1aEKb9i/x1l6c/ypu+RK10T/Z+d/79KQ8P8JYRPJX919/b82/7lPT51fc1MTd5XyxbE/v0+Hc6fL9z+J6Z68B3kttRv9n5qE3eU7bvk/uUIiu3zN8j/wAdKiM+9W+4lZGgxNrqn9+pUfY/lfwff2Uybbv81UZP9ijev3WVt9alj3dtv8O/d8yVK/zxPt+d0+9squj/AMW1Xf8Auf36Hf50Zl2J/sNQA9Nky7v46HmZ3/vv/sUP+5SJfv8A8f3aZv8AOTbu/i/u/frICdHZE2+Vv+aoPub/ALyO38f9+n7Nku7c3+/TP4n3N8i1qAfcd/4/9z79TI7Js2t9yoU+R/u79n3kp+/+L5USsih6Oux22t/f+ShPkVHWjY38Ks6N/fp3yu22Jl+7QWWE+R0XbvT/AHqa/wDy1ZqYm3zU+Zdn8SU9JN8r7VoAYmx97Mv3Puu9CfPv/eqjv/G9EyfP8vyP/t0qO3lbf+AfOv3qCxEfyf4t+6h9u/avyU9Nzqn3di/LUPyoz/e+Rv8Ax2gCZ3VPu/8AAUemb/mSLczq33v9mmfLCv8Az2R/uUfcl3bot60AN+XZ8vyOrUze3z/N/F81S7NnzNt/2vmprp8n+3/FQQM2fK/8b0/5kX5v/H6Z8ro/ztv2/wAdS7PkT/d+WgB+zesTf7PzUx0XY7Lt2f71P+b5Nyt838f9ymf8tdrRUFg/ztF+6+df7lTOjbk/9kqF/wCH/wBkp6Ps3f36Cg3u86L9xE+9VRE/e/N92rCP8j/+yVBsZLh/92gCXyf+Bp/fSj+P+JPm/joh+RUVv9+jf8v/AKDWoDvJZ9/9xaPmT5dv+9vo87+H5vmb7lSff+7/AK3+FKyAR387Y7L/AMASh385NzfP/wCy1E/3vlVqld/m3/Lsb+OgAfz3i+62ymPNsfd9yn/NuTczbP7m6ibc77VZX+b+9QWPmm+dG+4/9ymP/eb53/ipjp+9T73+/U2xt3yxfIy/coAhd13p91Plqab7iM1Mf+D5aVN277vz7fl/3aAER/nRW2p/t0zfslTdS/fV/wC/Tk+dvvfO9ABv859yrs/vfNTERfvbt+379P8Alh+83zpQ/wDBE0XkvQA/915W5mbfVf8A5a/Lu/33qV0Xen72n/cZNu37tADERvN3fLtSnvtTfu2/79M3/LuZfv8A9ymP937vyJ/coAe/yRItCP8Aw7V2f36PlfYvzb/7myhNv3vmf+7/AH6ABP8Ae30JDsRPm+d/k30fL8+7dub7qJQiLu2szbP7n9ygA+bd/t/3E/ipmxXX/WbNn+xS72RHVZdn92kfbN/e/wBmgB/3Jfkbe7fe/wBqnv8Aef8Au/xVE77E2/K+/wDjp2xtqbl2Rbt9ABs/5Zf+Pp9+jezs+37n/slCfOiM27yv4Uo2fJ/Cn+x/G1AD9/7rbt31D9z/AG/9z+GpoXVNituT/YoTbv3P/f8AkoAZ9z5l2/7VGz+Lym+b7tD7fu/wJT38pPus2/8A26ABE/3vm/uUx9qb1++/9+m/xv8A32/uU53+X+LfQAfcb/f/ALlSu/ybVXf/AHX/ALtD/wDLJm+4zf8Aj1EKK7u3m/P/AHKAF+ZJfN++n+7TNivE+3/vinO6o7/M3z/Psptt9/8AiegBnzf7T7/4NtSp5v3tq7P9ijzpUem7GSJP4N9AA/z7F27Nv3Xpz7tz7tzo1P2fuv8AgP33qLezuq79j/3KAD77bv4/9inI+zzW27/9/wDuU1/uv83/AHwtJ/31vagB/nb/AJvlT/Ypr7X+bzdif3KlSZfn+T5/uI9V9jf3l/dfeoAe/wAjJtp77vKdm+SJ/wCD+9THTZv+dt6/7NO+46bV3/7DtQA3fsfa/wD3xTof30r/AMe/+/Q6fM//AI7spURUfd9z/coIGb2dVZdu/ds/3aH+f5W2+b/sUO/zu3zfN/G9Swp9m+Zvv/7DUAV33fPFtbfu++lPTaivE25P71CbpnfzWV0/26HRvk2/PQAb1T5t/wDsb6EmVN7U5Ifv+avy/wAKPTdn7p2X5P8AYoANi/Ju+f8A4DR/sr/wGjezvEsu771EybEfa33f7i0EgibE+ZW/36c6N/D8+5aronybd3yfxI9WNivsXc27dsWgB3nbEZv4/wCFKa/3X/df9tqE2u23yvuNv+Snv8jOq/J/dR6AGTIyRfw/99Urvs37m+997ZSI8SRJFLu/4AvztQ6L/tO+6gA+591d+77qfx0IjO275f8AcSnpuT5l/wDH6ETerqq/8Af+5QAJCz/K21E+/TNjebu+X5l+b5qe6NCiKyr/ALOxqZ99EZX+f+JP79AC+Tvfa33FpH/1W3+DdR/F83yb6N/kvt/goAPuQJ+9/wC+KiR9nzqv/fdSujJFt8pXT+LZRv8A3TruV6CCLYrvu/g/i2VFND83yxfe+6iVYmf90+6XYn+7UKJ8j/e+78z0ANTbs+b76fwP9+oX+667W3r9xEp+zf8ALu+Z/uu9D3jPF8u1Nn8G2gxkRTbXTd82z++n9+q8yfcZV/4B/HVh9v3dy7F/gqpc7dz7dzu/9xqDjqSKVy+zfRYfIv8AsNUN58+z+/V5Ebb8u1Ef+D+Cg4PtFhIUuW++yP8A7a0J937tCfuYvl+enIjf3V+daDblInf5P/ZHp+90d9v/AAKj+5t3f7LvTH+/ub7n8XzUFxiS/wCp2Lt+9T/vt8zfPTET7+1m2VN8v3tuz/YoNog77PmXd8lSo67923e+6okRk3qqt8/9+pUTZ95tj1BtElTduT/f31N9pZGRotv+49Qwwq8r7vv/ANyrG/8Aev8ALs/u1ZuCXMszvuij3/7dWHTe+3d/D8v8FVH3XPzbvmT71W0Rkg+7vdW/joKHp5ux2270+4yU3zlT5XT+L7iUyH98r72b73yoi/JUuxtqrt/h+Z6AJtkUMrruZH+/TkRf4dr7KrpuTY3yv/denzfJs/dNCn99GrUA3tDO8u35/wDb+5tqw7pC3zbfn++/9yiGH76xS/P/AHHqFEZ/4t7r97Z/DWRI/wCWbf8ANvRv46e/zq/73e6/3Go/3l+T/bpk27Yn7iOtSCk/yJ/E8T/df/aqZNvlO333RqTyd8SP83/fVPT54trfJ/uVkBYR9+xdy/8AxNSp5v8Az0XZ/FVd9s0W1t2z/wBDqXYrqixKz7/79AFuFGhR/lV0Zkdf9uv1A+GieT4K0q2Zt7rAv/oFfmFZ7vNtFXc8Xnr9z/fr9RfA3yeGbJdqo/lJu31qfnnFH2DdT+Nfl2t/HQj/AMND7qIXV9m5fm/hoPz8lRNi/wC/TYfkd/7lH8dDp8z1ZJL8qNuomT5U+X79M/hTbT0df71AA6M8XyrQ6N/v0/Z+6fdTE2v8u6gAT7j/AMFGzYtPT5Jfl+5/t0y5dk2UAPd96pTvuVX2b9lTIny/Ku96AAfcenQ/cdd2/wDupRDtdXZVX/bSh4W+T/aoAe77GqXf86LUT/c+9T/n/wC+6AHv9ynfwp81RbP4f4qdC6pvVvkoAfsVG3P/AL9S/wBzb9yov4U/j/36en3X/gSrIJfufxU9H/vfceobZ96/NT02+bvZ6AHpTk/3aH27n/8AHaen3/vfcoANnzbql3q7Iq7v9qok/wBpafsVE+VvuUAM+Z32/wDfNM2ff3fPtarDuqJUT/8Aof3qAH20P97+9TvlSVNy/wDAKf8Ac2bf++3p7p/E332/joAZ9xmX/a/jpn+p2N/eoT5PutR/utQBNv8Aufx7/wC5Ttnzf+hVEm3+992no6/dZP8AgaUAG9fn3fPQn95aZN95GpnnMm3dtoAmT5G+9TJvn/3N1G9X+bdsp/yp/wACoA8/2bETctO3/wCxTZn3t92mfc+ZqgsY/wDrUVfv/wAVTOnyf7FQ/wAfmr9ynw/3X+5t+/QAI/zf7FMm+df96nzQ/OjLTXRE2fLQBW2fuvahH2K9TPtqvcv/AA0AOeb/AEdJW273/gouX3/L/BtodFRNv36fbQtt+b7lAET/AHKZ3/8AZKfvV9/z7Epj7ki3N99qgAdP++KY7+SqU/Z8lMmf+7QAJuRt22mp+5WnI+z5t6035YfmagBzp+62qvztUWz90lCTb/mof7qLVgNhTzv9ynJ8jv8A3/4aZv2b/l/3aE+T+L/vigAfc/3fuU1EXzXX77/71OdPk/iqJPkd2+b56AB/kZ6Y6fxbt70b1T71P2f991AA775dy/f/ANihH++v8H8VEO1Gdt3z1X2fL97fQAxP3Ozb9xqmd1eJ/wDYqGbakS7VqL5t77aCiu8OyWFvuJVtf4KZ99Itz0xH/e/N9xaAHt9+jYr/AC0/Y3/A6Z9z/eegARF2/wC7RC+9Pu7NlDuqNtp6JsVP433UDPF/2sblofhLLAvyPcXkUTJ/s76+MtSfZK/msvy/3K+uv2urlX8F6fZ/Nsaffvf+/Xx86NsaVdySsv8AH9ylE/VOHo8lAjeZfu7vk3/f21D5Pzbm+d3+Sl2fKi7djs1Sv867VZn/AOBUz6siRJU2Mr/e/v8A8NMd9/mpE2x9336sPtSV5W3b0+6n+xUT/JF/CiL96gscnyK+1d/+5TUmg/5ZNsuP9taN6+bEq/xL/wB91D9zfuVU/wBigst3KfL/AAv/AHUSok3Iyb0bZtoeFvNT5l3/AOxTvOVN7fMju2xvloAfsXZu3fP/ALdRb02Ivyv/AL9G/wDfpu2/J96nTfe+b7/9+gBro397592/ZTvOZGdfmd/v/JUWzZFK27+L7lP85d6q25E/iegBnzTSptj875tu96Z83moqtvepn814H8pdiJ/caqibX+7/ABfwOtAEX+pV/wDe+X5vv0O7IyNubc38dOf721l/4BUW+JGfbKyOv9yggPJT52/v/d2UJt3uv8f3Ho3t/H/rf4af/f3L/D8u9aAIU3J8u1dm6h9yf7if3KE+78rU35du3+7QQO+ZN/7/AO//AHFpro33vvv/AHKPuJ8rbEamb9k+5t2xfu0ACPJ5W3/lk33f9iiH77qvyI33tn8VDpvZ9rbHdak2b4vm/wDHPvpQZCP+5+8rbP4aYm7am3+P79P2fut27/gDtTEfZ/wOsgHu/wD3xTN67tu3/vin/K7f36Y+35G8pt/+9WpqDvvVJP4G/gejez//AGa0xH/5ZMvyU/Z+6T/e/goMivsz97+9v2bfv1i619/b/tfLW1N8mzc2z56xtX2/uv8Ax7/aoPLxfwi6b86v/u1sQvs2My/J/c3VkWG54t3yp81bSb3ZPm+TdQPDfCWkddkXzf8AAEX7lN/j+78n8VHzIzrt/wB3ZQjt91W/2/koPXiO37N//fGympN8qLtZH/2qHfeu3auz/Ypzps/1X/fH36DQfsb52X7/APt0Pu+RdyzP/f3VDlv7lTfLNKm7/cbZQWM/i+X7/wDsU9N2zZt+dG30bPndVbZs/jShN2132/w/x0AGxnnT7uxPuvQkzTffb5F3O1M+abZuibe1PmSJPl+ZN33qyAYm3ytu1n/j+dqa7/P935/4al3qiIv3Pm+Wovm3f3P9ugCVPK3bWZk+b7iUffd1Vm2fw1E6Nu/9nqxs3vuX5EX+OgocjvK7/wAaMv3W/i/2aHdPn+XYn9yot6/d37P9t6em55f3Xz/7lBZKkLP8y/Iifdo8nenzffo2f89W/wB6mJt37V/8foLJnfZvZlZ/9+mJ/GrfxUfJv/v/AN6j7jJuX733kenIBf3Wzb8zv/FSfK8Tbfk/vPT32p/uOu9t9MdFdfu/8ApAM/gdVb7lHypEjLt3/wAW9aHRUidVibe/+1Q/ybNrfJtoIGvteLzWZd7NTk+SXcrUf8svl+emu/yfN89AA7q6P/ttTkdnlRf4Kifb/F/45T9nzozfxfeoAdC6+a//AKBQm19/9yl2Nt3bvn3UmzZ8v3EoAfC6p/e3PQj/AL11+X7336Z9zzfm3y/cWpofuJF/y1X/AGaCxibnXav3N38fyVUh8vc7fN/v1Y+5822ok8rd833f9igB+ze38X++9OT7rqvz1Iib0/iR/wC4lJ9xX/v0FDH+/uX59v8AHRvZHiZW2UbP3X+5T9jfI1ABv+d23KjvTPJZ23Mv3lp+z5E/3vuUqbUT7zb/AOF/7lACbNmz7zv/ABUfNM37qJndP4/9qhPuP/f3/fp77XRF2/Iv8e6gBjo3zq3yf3dlM3/cb5kf+J6fvjRFX770JDK/8WxNtaljP9d83zOn+3UyQq+zcy7E+781MTai7dq79336EdvvbWrIA2L5qLu3pT/lTft2u3+xTPlf5pWb5/u09HV/l/j/AIaAIfmdP9hv79H9/wCahN/yL/Bu+anv8/zfwJ/BQAffif5vn+/Rvlf/AH0+9Rv+VNv3/wD0Gmb9j/Lu3t92gB7/AHXf+/so+bynT7i09Pvp935PvUzf99l+5/C9ABsd/vfJv/jpifO3yt8lP/133t2//wBno/gRdrb/AO5/doAam35PvUjp/G333/v09If9r5NtCeUkqbvuf7dAB8qfwq7rRDuo+X7v8bPRveH/AGHRvl2fw0AN+XejN8if3Hp3y7X/AIHf/aoR977vl/4HQ/8A6H/HQA93V0i/3fm2Ux32Jt2/J/t0P/Eyr87fxpQ+7dtba7/7FAA6fcZt29v4P79Sv8jbtqvub5USon/1W5W+R2+bfQjqi7fvp/t0ANfdD9777fepN+/f/wCgU99zyv8AN/wCn79/y/K67aAGfff7rJ/sUvyps3Um/fv+Vvu02Gb5kb+D/YoAl++ifM3+49SpD87qu10X+PbTP9lW/wCAUQo33fmRH/j3UAN/jdfK+T+5/eohdfuqzbE/gemP86J/AlH/AC1+9v8Al+agB2zznRVVt+7+OpXhbf8ANt3p/BUafJsZtyf3qPvs6r/wKgB2/wDhVmRG/jpqfJ/tuq7P9yl2bJ4tq70pIdyS7tzbEoAe+102q0jv/t/JSJsh3fx71++j/do3rt3bfvUmfl+589ACworxbm/74oSHf8zfw/epsO7du2ts/ip8Pzu//fDUECOiuu3zfuVF53yp8q70/jqV0ZN/zb/m+/UX8CbmWgA2b/vSN8jfNT3Rt6Nu+Xd8r0O7PvVvk+b5no2fIn9/dQAP9118rZ/dfdTvl83b9x9v3938NRbJXb5V31Lsb7rfOrNv30ANT5PlX+Nv+BtQm7b/ALlQvN/e/wC+3qxsl3I25fnX79ADdkr7N1Dozujff/god9iuu7e7t8tM/evF8v3Eb5X/AL9BJK7/AL37iu38X+/TUTY/3mT/AGKdDD/wN5fkb/Zpv8f3v4/v0AORGh37mVH+4tCeV5SfNsf7+z+7TUffK/y/P/DTk837yqvy/wAD/PQAb1/1rN8/+x/FT96/J/Bs/uUxIW+f+5/6FQj7N7rQA/5dz/wJ/t0zYsLJ/calSaPZ8qs+7+/SI/yP93ev3n20ADoyf3flohmV3+9vi/26H3Ijs7Lt3bFp/wAqS7V27nX79AESf63+JP8AYp0yMjvt/wB/5Fpu9f4lXf8Aw0jv8jsvyJ/vUASTJ8m7c29//HKZ/ssy077/AMu2VP46iTajfd30ASwvs+62zf8AJ/sUIjQ/7v8A44lELqjuzRf7tHzJsXc2xvvUEFf5Xb5V3/7dHybfur/wOnunkvsb79RPu+8339336CBk27em752Vv71M3/K7fKiK33Ep9ynzbt+x6Yib9/3aCJDX27X+b56qXLrvRVbe/wDu1LN9/wCb7n9+qV5th+82x1rU82t7hS375/ut/tb2rStvk2fx/wB7ZWZYyKk+77+5q2E/v/f+b7lBzUvfFRGeJ2/4HTk2vvZv4f7n3KIdzukH8b/x/wB+n7Nnmrt+Rf46yOwZ800v99Gp+xdv+qZ9v9yhId67dvz/ANx2/go+ZGdm+5/sUFA/3HX/AL6Sjevzfx0ff81dzb/9unpD5y7tuz/2egsHddqbZf8Ae2U7Yz/3f9iot6ou3yvn/v1d87/RUX+NG3/7lQahsZ/lfbv/ANipUhV2TdKv3qWHc6o3y/P/ALNO+aHf91H/ANv7lBrEsbF/30pqfJK8T7vu/fembF+T96vmp95KfM7b/m3On36sslT+6u7/AIHT9/y/L9/d9yj+5t/4DspX2vE/8Ev36AEdPmTcvyUeSyN8sq/3d/8AsUP+5nT5tj/xb6YkPzO0StN8uxa1JJbZNnyqyun/AExWn/xuu3Y71URIvu+V/wB8VZRGeJ927yt333+/WQE8yS7k83a/+3VeaZfN2vUybU2fNv2/dqHe03ytt2J/HQQRTP8AxKqv82/5Gp8O14nlVfnX7qPS/cd93+41IiM8rsv3Nv8AeoLCGZn3+arJ/sPVnesP+q2/8AWq3nMn3m87/YSrUP76V2+XZ/6DWpBraDDv1TTIl3Ikt5Fu3/xfOlfqP4VTydGt/l+Tb9yvzC8DQteeKtCWVvkbUYt1fqB4bdXsEXb8m35aD864p3gaHzO6bt2+n/c+79+mbPnp/ZaD8/Dfsbb9zdRv+fdup3/oW6h02O6/ff8A2KsA+Z2Tb/BQnz7/AO/TUd/u7acnyN/foAm3/uv79V/mRk+7Uv8AC60xNrstAEybvvbqH2v96j7lQ3O7+H/vigCZNn8NOT5P9yoof7rUPuRttADoX+eXbt+enp/6HUWxdyfJ8/8AFVhE20AP2L/epnzfw0bGf5W/77p/8O3dQA5HVH/26en3mZqi+VPvfJTtn+z89AD03bafspifI7/N8lPT56CB3zbaIX+b7vz0H76U9H/e7dy0AWNkW37vz0zY26j5X2U/eqfKvz1YBv3/AMVPeH5U2tTNn+z8lQ79ny7fkoAspt37t3zp/cp2zfTYfk/iVEpm/Z/DQA93V2qV3T5Gqp/tK1WU++tBA7f8vzUbN6fKtMf5G/vvUyOsLfe/3qCyHZ975v8Avipk3f3fk20O+yV3Vd/+w9O87+Fv/HKCBv8AD9z56hTc+9v4KmmT5Ny1X379n/j1ADnRn2M67Ep/y/JTPJ+//sU/Z99f++aAPP8Ar/wKmffdEp6bd1H+pb/bqDYY/wDd/u0+H7lRfM/m/wAH92nWaM9vu/goAm3p/eqGZ9n+3/dof7u3+Oj5n+Vvv0AN2f3l/iodFRXlanOn/AKa/wDql20AV0+f/cqVPni3UbP7v3P4qa772RaAGO6/dpn34n2/wUPt+dqNmyLdu+SgBiTbFT5WR6a/+q/v07+H7v8A49QifJ/8RUACI7r9yorxGfYrfx1Y3/xMzbEqk7s9xuqwLGzydkW37v8ABTHf5k2/7myh33/e/wC+6Yn8bfKn92gBr/f2tQjts3UxHV2f7z0+H5F+61AB822nfL703Y2zev8A329M/jRv4P8AYqADc1P37JXamO+yJ6H+RPl/8fqwIpn2NTIdzpup7vs/h+dqYj/P/uVBQTQqmxtzb6Y6fL/wOnzbX+Vfv1UvHlS1+9/3xQA/eqNt3fw0/ZsbctV4YWeVP92rTo3/AACgAf8A3vn/AIqr7/3qNtqwkLbnZqi+X5KAIrz/AFv+41Wpn3qn9+qtzu+dql3s/wA392gD5y/bA3Q6RokUrNvad/k/v18pP/y1XdsRv4P71fTv7Z940yeGot2z963z18v3KbJfl3IjUH63kf8Au0A+ZPvKzon3d9R71TezLs/9mpPJ2fd3P/e30J5SPu/j/wDQaD6gd50W9FlbZ8vy010/dbfv075pvveU+37yOtRQpv8Au/xfe3/w0APd1SLcrb/7tKiLv/f/ACfP8u9qjd1+zoq7t6fwPT9++X7uz/b/ALtAA+752Ztju3y/7lD/ADs3zffX+Oj5vnVWX5aZ/wAsn+ZfnX7j0Fh8253bbsf5G2VYRIrlf3rbG2/cT7lV9kv3v4NvzIlDps2N8qb6ALD7dzqq7Ivv1F5zJs3Ns3L/AMDf/bodPORG+4605/733KAK7w7HTc33PvPTXT+LdvVPuu9S7G3u6qr/ADUz5k3t/wCOUAV9/wB9f++nprur/K339v36d5K7Pk/vfcof52/d/wB7fQQN8n7jfwbf++KPueV91/8AYpnzP8q/cb+/RvZNny/c/wBmgA2Lv2sqon+9UX39/wAq/wCzUr/6r7vz/wAT0z5Xbd/Bs+4n8NBA1/nRF+47fwUIjPs+VdiUbF8pN27elHy79u1nSgA/dbPlb52o+5s+amO/3/7/APcod2/vrs/v7fuVkZD/ADtip/H833KZ8qK+5W/36Y77E+ZlTa392n7HRErUB/zonzfJ81CP+9+b7ifPvSmOnzbv739ymvuRN39xqDUe/wA6r8y1H8u5E+5/tvRNtSXd99N1SPNvi2szJ/sf7FZGcitN8j/eZ0/21rJ1v54Ub/arWmfZKm354f7lY2rfJHtX7m75N392tTysX8IunLmJd38P3a2Nnzp/8VWPp3yQfe2Vqom/5tu9P9+gMIXk+REl3fIv8FMT5/u/PTIU+R2/g/3am+//AKj/AH2oPZD/AGWZkb76/Lvo2fOn+z/HT03ff/76qFNzs/73ZQWP2bG27t6/3Kcm52Rf4/7n8dGzf83y/JQm7dE3zfP935aCw2fJ8u7ev3kp8KLsfzf733NtMdJfvN8/+3T0T/vj760ACbtiSr877tmzdTH/AIPnX/aSiZG+Rtyojfxp9ym/fb/brIBz/wCz/wB90bP3W1f4f46bv/dfLQ/7lEb/AMcoAPl+6zfdq1C+xdq/O7r8qbag3yp8rL8n9/b9ypYUV5dqt8/8NBQfI+xlRf8Aa2U75YVi2/Ju+86NR8252Zt6fxUJu+fd/H/AlBZN8v3f4/4aheFkd/8A2Sn+d/Cq7KN/3Nq7/wC9QAfLt3fMifxUfff97/uUz77oy/cVqf8AJN+9/u/JQWPd9/m7Vbf9xXpjv/eZUo2LN/F/ts9P+/8AKqq6bf4KAKjuv8UX/fDVN9//AJZKkSr8uynedvVP/HqP77K3z7aCBmz5Pvfuv9v5Kaj+cu1W+6336c6L+6X7ifw1E+37R8qtsoAf8zum7a/9x6Nm/e25ti/32/jpnyuj/Mybfu76fMnkr8v3KAHffZ5V3f32oRPm+b50/wB6nv8A6pW3bE3b2TdQ6P8AIv33agBfJb52/wC+t9JMi7/4aNjPFu/i/v0yHbv2tu/4BQWD/Ir7vuf7FQQ7vPfbt+erXyp/FsT/AHaro6/P83ybvuPQBN/D/E/++tOT/j33fL975aZ8qPu3fPR82z5V3/x73oAET9197/b2UbPnX+D/AGKb9yX+/vqVH+X5F2Iv3qCg+4ztt2fLv+elRN8W5f71J8yPt3fO33aN+zev8CNQA/erun7pahRG+f5f92ptip83/jj0x/kXcv399BYzZsf/AG6Xf8v3m+/8qU5HZPm/j/votM2b0dt1agTfM+9Wb5Nv8FM+byk+X5N336N/zbvuOv3qf5zPL80rbKAGfI/8X3P4KH/2l3o/3djUfwotGxk+b7lZAH34vn+/t+5uoRN7btv8NMRG/e7VV0+/96n7Pv8AzMiIvzbKAGI/nJ8zL8rU95mf722otn3NtORN+9vuJvoAem7e9G/fFLt+RN33KZ5332+//uUP8iOrbkfdQAJ++37fvp/fp77tm5tu/wDuJTHRd+1aeiM6bflSgA2Lv+63z/wbvvUfwfLu+X+OmJtd93/j9PTd5qbZVSgA/jRvmRP76UfL/tPsp6Pv3/Lvd/vb6Z8ztt3f7GzdQAx0/i/jWnpuR/l+ff8Ax0Puf/foeFd7ruXZQA13+43+z8tO371+Zfno2K77Vb56Pl3bd/8Avf7VADPm2fM1PT51/wCBUzfsd1ZVRKf/AH2b5KAHpu81G+X/AH6Z82x9zfxUOnyu3zO/+3QjqjbmoAYj7EdtzJ/sUu9/vbqdv2Rbdu/5qe+1IvlXY9ACo7Jsba33qT/XMir/ABf32pifwKu7etSP8jbfm2N93ZQQR/wblbZu/v0O+/fu2/7Oz+Cm/fbb83+/TkR9rJu/i/joLH+S25F3b0/2/uUP/d++lOSZn+VlVP4F/wBmmp8kvyr/AL1AB/u/In9ymfc+8rI+6hPNTYy/Jt/jRalf52i2/Jv/AI/v0AN/1Mrr/BTvlSDd83z01Eb5/l3pu+/Q7sm9d3yUACJ/t7KE+dHbf9z+BKZDNs3stG/fvb7m771BBJ9z5lbY7f8ALJ/v0mxdz/NHv/2/4KPuRf7H8Wz760x0WZn2/fZvuUAGxvN2/wDjlPTd937mz+OnO/712Zdif7FNT+P7z/Nv30ADvsl2/wDjlM+b96237zbFqX967vuZd6/3Ki2NNK+3d/wN6AHv867Wb5KPvpt+V3X+5Q/yNuX5P9h6HdXnTyvkoAE2uiLO2z+8/wDHTnfY/wB35P8AY/ipsKb1dlX50b5d9OR13u38e2gki+ab5trf8AqX5nR/k+SokfY25W3/AO5Vh/K2vu/4DQBXTd9tRW3In99Kld/ldfmT5v46i3sku3f/AA/fqVH/AHW3c29aAH/ukba0u9G/gqu8K733fOi/xpUqbXi+7/3xUU27+Ff4fm2fw0ADvsi+X7j/AN9fkqXZ80Tfwf7FNtvueb81Ofz/AL3mrvVvuP8A36AHum/Z+6V9rfKj/JUWxdzr5Xzv935vu0590yu25k/vf7VN+4rts/2KAB9z7G2/P/fpj7UTbt+Td9+pX27vm+5/sUeSv3tux/v7N1ADU8352+ZHVfvvRv8A3v8AvLTETeu5t2xW/jb71CI00rxKq/7NBBK/zrR53yP/AMtv7r0v9z5fkT+OoU2/8AVt7UADwt/rWlZHb+5R/E6ru3v/AH/4aH3bt3/LKmP/AAN992oIkRTfO37r7lMRP9ITbu8pmof/AJZN9yib76LEu9/49lBjIr3P32+b5Eas3UH8pW27X/3q0Jtu7/bRfm/uViXnyOq+Zv8A9plrU8rEyLOl7fLRlVd++r6I2x/vbN336q2cOxH/AN75a0ti/P8A3P4qAoD0TYrsvyUfxou1t7/Oz0/5Xbb8yI33aY/935nf/wBDrI6yFEbc/wAu/wD9kqZ0bZ9z71H9z+5/CiUzZ83lLL9z+Cgsk/v/AMdJ/f8Am2fL/HRvXdL/AOh7aYm7ZubdvWoAlRPk3f8Aofz1Nv8A++1/jSmJthZG/uN9ypUtt8X/AE1/ubvvVZ0D0+75u7Y/+2tS75XT5vvf36fCnzfxIi/Jspj/ACb/AJW2UFj9jJs2xb/lqXYqIitP/F990pvypK77W2bdnz/w07Y33fl3/wCxQUPdN/yq2zb93/ZoT9yrszb3Rti1LDutlfcq75fuolN3qmxml+dm2bHoAhT/AFrrv+ZG++9T7Nkqbd3+5S7FRUVmXZu/gqJ900rt/rtn3koJLCbfN3fcdvk3pQ6M8v7tm+XZ8j0zzltvmRv3Uv3fl+5UjoqOm2XzkVfvpWoDkTZsXd9xvv1UuU+/tn+T+/T5nWFXl270Wj7/AN7/AFv8NBBXdGm/u7/9hqsInnbGlVvlqGGZfm+Zdq/e2LU2/f8A63b/AMArIsEtooYkbd99qlh3Pv8Al/ipiebtTcv/AAB6s233Jd38H3UStSDrfhcn2n4jeF4vvu2oruSv0y0S2+xwbW+//sV+cnwEtlm+Lnhz5VTY0su9/wCLan/2dfpBpv8Ax6xMzNs/26yPzbiaXNKBe2LuT+/uqV/vtR8v9/ZTPl3pvrU+DG7G3VKn3Pu/8Do/hf8AjqJH+V1WrAeiKibt2ykd/uf7VPtnb5//AB2mbN77dtAD0/u/xUJ8jf8AoVM2bP4vno30AP2L5qbmom+/uX7m6hEVNq7qc/3GoAiT53/36mdFpkLsny7V2f36lf7ibV30AM/j2/8AoFPR9+9W+d6Pvvu27KfsV/8AfoAN/wA9FM+X3o379lAFvfvX71RP/s0xH3/eqx/c2rsSgAT7u5vv09P/AByoXh/2qej7GT+5QRIe33/4qcjr92n/AMf9+mfxbqALHy7Pl/go/jf72xKan33+anb9kX+89WBMj7aZv+Sje2z5V+dv79P2f990AMR9n3lp/wB/+L79Qv8Af/uU/f8AK/zLQA/Z8u/+P+5upyfJspvyoqN/ep2zY+5fnoIHonzbt1M/8f3U9H+b/YoTa+9loAPvr833KN/zf7lDffoR/nqgDzvkf+BHb5qZ/H/sUz/lr8tN+Z2qQLEKMny/fp+z56dC6p975/7tDuv9752qgPOvlR6Y/wB/d82+pt6/JULpWRsN3/wr9ypd6ony1XdNmzb9+rG/ZFu+XfQBEnzuzVL8yKlCfIjNVe5fzvu0APf52qG53O21d2zbQj+TtqXf/F8u2gCJ/uqq0fc+99xaPOidf4v+AUTbv4fnf+/QAbPk+X/gNRXKN5SbvuVYSorxN7J/sUAGxXX5lpk37mBGb5Ep7vsT5V+emP8APF81AFe8udkUW1fkejYqb5aHh3/xfJQ+13+X7lQAx/8Ad+/Uz7UXY3yUJt2f/F0zfvb/AHKsAdFhd/lqJ/k+X+9Us33k+b+L+CopnVP4vnoAf9/YtM2JudvuP/cpzv8Auk/v019zy1ADPn2f7NNRFT7v/j9OmRf4aPuJ8ytVgRfKm9vv0zZ/49Rv2O/9+nb9jfdqAItn7373y0TQq+/+5/Dvp/8AE7f36Z9/f96gBu/Yn8O+jfv+9THffv20/wAnfsoAHm/2qF/gpyIrp/DUUz7E2qrb9tBRFefc2/7VOR9kG/dR9/5W+/SvtRflWgZ8s/thzN9v8Prt+R3ldk3fxV84TO3ySr/33X0P+2Nuh1Hw4393zf8AgVfOsyNc/wAexKD9dyL/AHaJX3q6P5u7Zu+X5qPOX+799v4KY/zun8H+3UyfddWb5v4floPpRm/+L7m7/aoR/l/ets+b7lH3HX93vemf65dsu3erfNQBK/z7vl3/AOxtqKbciJuZnR3+5uqX7kH3vk3bKi2bH+VV2UAD7dv8W9G+aj7i/L/4+tHzP/v7fuf3qe/75XXb/u0AN+WNP9unJu2vt+dHX5U20x/niT7v/fNMTd5qfLsf/Yagsfv+Z/lZ/wDY/go+/K/+18lL99tzbYUT71R/f+7Ezv8AwvQBNvaFdu7ZUL+VuffuqZ3bzX/cb02/OiVD8qb2WL5KAIpodn8Pz/w72pnzfeX/AIE9W/mfdLL/AMBqvMi/J82xP4vmrICJE+T5t3zfwf3KH3bdq/8ALKnOivKjK3z/AO3UW/fL/cR6CCL7/wA25k/31+9Tn+4rK1EybGZWZti/d/2qERX37VbZQQNeZdm1d21/nb/ao371m/dN/wDELS7N+/5l+9/dpuzyd6xbk/vO9AEUMKvs3f8AAdlP374tzRLvo3/Ptl/h+6ifwUzzv4WXf83y/wB+gyB/uJtb59vzU/5tqN9z+D5KYn33/v8A9yjZs+//AOhVqAb9+z/Y+epnddqfL99qYibE/wBuj7/8LfLWQEr/ACfxfJu+5UXzPvVmpnyu6Mqtvpflfey7koHIZs/f1j6rueFN330/irVm+eJEb+9WXrAbyUX7/wDtLWp5WI+Er6c67a2UT5vu/Pt/grCtPvK3/AdtbkPyO6sv/fFAYQv227an3djfeTbTN6Qt8tM+Z/4W+79//Yqb5PK/i30HsRB/nXzVZv8AaSn7/wC8u/5qR9qN/E6/7dK+5N67v4vuUGgiPL8//jtN+Z/K+Zk3L8tOdGdX+b5P9ih3V/8AbT/erIB+9tzttb5vvP8AwUx92z5fk/u0b5U2fL/sfPT03b3+8+z7z/36Cxv+0zK9J8ux1X53f+BKH+R/mpqJ5292bYn8X+3QAz5k+98lHy/eb/vj+/Q7q6J97fT9n73bu3/3floAd+92PtX5F/2qfv8A36f3P4floT7qLu2f7D01PK83b/coAlR/u7v71OR9kT/xv/fpqP8AL/C+6nb9jIv/AI5Qaio/935PlpN+/Yqqyb2+/Q7t8n3fvP8A8Ao+++9qABPnbd5Tf99VN+9+zu399vv0zZs+bbs/26ej/wAMW7Z/FQBDs2fK3+/Q/wA/8Ox0p/yp8sW3Z/vUz5XieJt3lfwv/tUFgiNuf/ZprvsV/m+Sj5k37m2PQj73dl+RH/g3UEDn+dfm+T+Omu6p/v8A8P8Au07e25PlbZu+4/3KHh2K+3c6N935aAIk3oiK/wA/8eyn7Nn3XXYv3UpnzfJuajZ/l6AJd/8AF/G39z+5So6vsVVbc38H96k+V4nbd8/3Pko85nVP9mgA87Z/F/wD+7S/Ojfw0jp/wP5qPvy7ZW+T+/QWCJ8u35v+B1XRNjfe+TdVtJvkfbuSL+/VWFPn3f65N/8ABQBLv+VGZd/8HzrTk/gVdyInz/JS71/1X8FJsZ3dt2x1+6lARGu/95dj/wC3Uz7k+b+//cqN/N3fNu+Vv46fC6pv+b/eoKDY33fl/wBlEoR/4f71CfOzsu35Pu0ecvzKzUACJ/e/g/v0xH+Xau371P8Amd9ybt6Uzf8Avfm3bG/joAf8uxNv/wCxTHT5P96hNm75fk/4FT3Rtu7/AGq1AY6b/wCJaem1E+781Mh3PE67fkp6JsV/u/Mv8dADHdtu1qH+f7v92hE3/M33P79Dps2VkWH8Dt/30lPf9825f+BUIjb02/7lM/5av83+7soAHdU+X/aod97/AMVCO2x1+Xe/8e2ld9jI3zb/AO5QAj/J9379CbXlbd9z+/T3dfkXymdP4keh33/eX50/2qAFSGX7u1kqPZ86fK3/AABqenmvs2s3z/7VH2aVIvmZdiL/AHqCBm/Z/D8/9+nojP8ALuV/9+mfM8X3W2PQ7q7/AC/Im2gB/wAyL9751+//AAbKPvvu3b0/vvR/s/8ALKj/AJa/Kqp/doAN6J/C33aZ5Pzf3KERn/vfLT3/AI/m/wB5KAGbG3Iv3H/26en3H/gSmbPmTa1G/Z/e/wBr/doAm2b/APV/P/dR6ZMjJspr7nXcv8P+1TvJb7rL/wADoAY/z7G/vtT97bHb+B6fCn32bbs20x9u75V/4G9BYJt3IytsRKk87eyLL5ez+Ko0RkRNy7KN7Qy/+zutBA9EWZ33fdb/AJZbvvUxE85U27tn9x/4qNnybt6vt+7/AH3o+X725X/uo9BZIjr8/lt/u0iP+6/9kpm/5ty/J/HRsZPvbt7fe30ED9m+L76o9M2b1RfmSL/vun7FR0bdvf8AhSh/vbtq71+9soAE3ea6q3/fdLs+dFVvn/v/ANykf/Vbvvv/AHEpmxf4qCyWbb/D8/8AuUfcVN3zv/cqJ0V1+Vt707Y2zczfP/c/joIG/cXYy/w0/fviRf7nzrR821/9v71M+bb97e7UFh8yb2/5a/7FPTdu/dL9xfm30xH+X73+/UuxH2fvfn/2KCCLeyNtl/ipiP8Ac2/PT9i7nRdu/wD26Ym3a+/79AD3T767fndqY6Mjf7a/3Kf/AB7lbeirT9m9EZm+SVqABNu/5vubfmoT7qL8vzU7eu19q/I/3di01EZF/h2bq1AN+9nVvufxPuo+Xan9zd8r/wB+hH2Nu2Ub5U37duysiRqOqO67tj0ifPv2t8m35v8Abp6P9zay/L/fWj5v+Wvlp833EoAi+ZJUSVtif33qd3+b5ot6VX37JUZl37f/AByno+xfl+5/HQA/f8nlfwbvuf3alRF8p/l3q3ybE/ipjvL8/wB1E3fco/1MTssXyPQA93Z02+b/AKr5NlM3797eVs3/AHt9N85nl3LF97/x2mI6/wD2e6gCWH5H/v7P4KJnb5GZd6bqbs/iiZd9OTds2yyqif7dADUT5t3zfOtO2f7LO/8ADT3Tevy/PTfmhf5WZE+58lBBDv8AOZ9y/f8A4Ep8Pm/IysqJu/j+eiHcjfw/K38dMT/nr8z722fPQA9P41Vtn96h0VFdWXYm75tn8FO+40v8afxU1Hlm37f9V97e/wDBQA3fvd/K+4jVH99v9tafN9z5Wb/fqJ3WZUVdqbP46CCvv+5u27/9uh3i2/MvzNR82512r/v0x337G3Lu/hrU5pFeZ2hiZa5+/ffL91U/3K27mbZ8rKrun3djVhzPvutv3Pm+5trI8TEyNm2TYu1mZP8AYq6nzvtRmSqtsi/P5rbEq1bPvl+78i1qdlCPukyP821d1E27c67v/saPmTf8tH+98n/s1ZHWM37PlVmenvMqf733KIU3t8rfJT/+uqr977lBqMdNmz5vkb+5Qj732tTE3ea+1fn/AIasfMkS7tqI33qgB6IzpF/c3fN/t1Nv2J8u5Pn+Wo9mzyvm+83y7KlT5Itm3/fdKssVPNT7zfc+6m6rH+ugdt3/AAOiz2/Pt27P4nemeSyL8zfut/3EoLH/ADfY0XzfnRt+xP4qcibIn/gf+/TXT966q29NyfcpjutzK25vn3f3aCiwm15dzKyOvyUO7JvVlV9y/wAFL5zfNKrbE3fxrTndZk+WVUT+5t+SgkE+Rk8rd/tVK7ypvZp1/wCAVX++r/umR0/74p7p8v8AD5X36ABE3/MzNv3f8AqXeqb/ACm+f/Ypm9f73z1Fs+ZH/gf+NK1AlR3/AIYl3p/GjUTI/wBl+VfnVvlqJHW282Vdrv8A36fv3vu+ZF/i/uUAMh2or/ut/wA33KN6vuba0Lp/fpdiuzr/AOOU5IV3J/An323/AN2sgJUdXXduba/+zVi2dv4WXzX/AL/3Kq71/e/dRP4acm5HTbu/39taikeu/szWDXnxr0r5d/kWssu+v0A0q8nmn8iVdifw18H/ALKNtv8AiletF8jxWP8AwDbvr79s7ZdySqzfOtZH5Xn8uatyl7f8+3+Cj5PK/uUzZ9ypdny/7H+3Wp8YCI3lbv4Kaife/wDZKE+TetCbkbd9xHqwDfs+baz/ADU7Yr76b5H+zTN7I9AAn3vmqVP4/m+Sotnz1Lv3/wDxFAD0hXai0/er/dbfUKfc2/wfwpT9nz/+yUAP2N5qUfxP81OR/kpvzbqAB32fdp29Efcrf71NdFdP/Z6lRP3Sf36ADatCJsT5mWmfMmxaenz/AHf/AB+rAf8AL/D92nJ99/vOn+3UW9du7b/vbKl+X71QQGz5/l2vU2xvn+66VDVjZ+63f+gVYDd679lSvtdU/uUx0oT54v8AdagCZPkp2/7/AMvyVFvXZsp+9kTduoAlR/k+bdR/HRQm56AG/ff/AIDSPuRaa+7enzVL8z1RBLF/45T0+ff/AH/7lRInk/eb/do/v/NvegB2zf8Ad+R0/v0/f5P/AH1Qm56ZM/3F/uUAD/63av3Kb/H8rfJT3mX52+WoUf5E+X/gdAD9/wA/+3TE+R02L/wDdTE+f/vqnv8AJs+X+KgC6m14v9tP4KbvpiP8lMmmX5KAPP8A/ltTdjbN9Dv/AHaE3bvvVkbDvvpt/jpr/IiL/BR9xP8Af/jo2NvdqAHfc+VvuUO67H2r89COuymzJ8v+xQBX8lpn+9RMjbP9urCbUWon/ff7n9ygCG2SpUfe+2opn2b9q0Q/eT5fkoAsbNm+qn+ufb81Pd9+/wC7Rs+fdvXZQAP/AAUx3/3nqbfvTdULv/DQAffi+9UTvsVFT53p+ze/9xKNi7vm/wCAvUAQvNv+X+ChJtny01E/fvUvzfe2/LQBFM9Q3Kb02/x1N8m//Yo3/wB7+9VgMR//ANun/M7feqF9qM7f7VPR9i0APf8Au1DM/wAv+xQlyv3W/jpr7pm+dtlADN/3Pl+5Q77/AOJaenz/AHP+BUfNu2/KiVADHf8AdO22ok+SKiaZdu1ads/j/wDHN1ADd7P81M87Zv3fPRH97/Ypn/Lagoej/c2/xUbPv/x/3qenzr92oXT90/8AfoAHfe+6mojPKitUKIyJuqb7+yWgZ8r/ALY3/H/oXy/dZk3185TJHvevo39sa8/0zQmXciOz/wAP3K+bPle6f9+1sm7+Og/Xcj/3SI1IZfK+9K838KbaNnkypEsqon8Wxv4qLl2+RdsqfP8Awfx0qJ8jttX/AIBQfSib2Te21vkb+ChHbyn+bZFTtjP8y/c/uU3fs/30/wBmgBiOv+/EtLviTzdy/wDfFSJNv2fL8ifcpruqJt2rC/8Au/JQBCjr/CrbKm++qbV3uv3aZCjeb9359vy0JuT5tuxHbZ92gBn37d9zMj/3E/jodNibvP2L/c/vvT0h2N95t/8AcqLZFD/7NQWCJ5zOu5tjfeqWbykdFaVtn9xEpqQrudl/ipH/AIPl/wCB0APT98rfLs+b+9R9/wD5a7P9uhPN8p9vzv8A33qJHX593yb/ALyOv8VAE2xXXbvl/wBn5ajdNn93/fp7v8r7fuL96mIkvlJ87O/+xQLlH713bdqv/t7qpPtTYrK2+rEyKjpuVdlD7vkb5fvfKm2gkhdFRHXdsX+//tVFsXfuaXY7N8z1Y+Z2TzV3/P8ALUU03711Xbsf/llWQELwsm/zVX/Zf+9Qm1F3SLvR/u76md/7y/J/t0x/ndPNb7q/x0EESfwMy/J/DTHTZL8vyP8AxbKfs+bczUx9v975G/v0C5RmxnlfzduxPu0I+9nb5vn+RnofbN/C2/d8vy0Q/wCqTctamYvkrDv3P/F8zpSJtfYu5t/+3QnyL8q0IjJ/Cu/+HZWQD0+SV/m+438dGzYqSt86bqY+2ZPu7HSj5dm3c3+49AEX8L/L8m75aytRRfsgrY2N5v8Auf8AfCVQ1EZs2H3Nv3t1aROGvH3DGs3VEb+/W7bTM+xqwIW+f5fnrchff9373+7TOTCF5H+R/vb/APeqXer/AMPyf3KiRG+df41/1v8As1L/ABPt++v8FB7sSVEZ9n8Hy/8AfdN+WZkXcqf7lO85tv8AvfcRKETZbpL/AH/9mshg6NCv+5/H/eo2KkXy/wB75d9E25P4fkT+Oh03/eXyfm+V/wDZoLD7ny7vno3+TE7I3zr956HSLbu+ajeux1VqAG7/ACYt3y7/APbWjfKn+w6/wU/zpXRFVlRP7m2mO7O3zbk/vUFjH2vL/cqSH+OVW2PSI7f3l37qE/u/f/3KABPnfd9/d97fT03ozr/B9/e9Iif3VVKekPy/M1QA+Hdt27VTb87b6l+Xf5W35P4npjw7EdvNV3RfuU9E/f8Azfcdfl2NVmozfsV/K+4rfLUz7fNRWb+H79N3732+V8m6kT99L8u7Z/E70ACbk/i/i+49M+bc+5t//AaERt7tuV/+B03e3yfwOn3qCyV03p/c+WmeT8ybtz/3k3090XykX+592otmz5fm3P8AeSggdvVFf7zvu/j/AIKa7/3V2f7dSv5ex9sSo6f3/kqJP7qrsd/vf7VADHdtz/Mz/wCxR50jsm35Nv3qN/z7vv8A956Pm3/MtADPm3fe/wDHasPCryvtVvl/jeovm+79x/4nqWFG+dm+f/coAaiK77Yt2zdRvb7339v8FM+ZPl3bEX72z+KpXT91tVfv/eoAf8zsm3+CmP8AJv8A46N/73c3+t+5s/u0J8iPu+RG/wBqgsfs32+5dzv/AHP7lUoUVN7L9zdVp/3KfKzfN8lVYdv/AI9QBLvbenyslWH3O3735Hb+/USf7G7/AGtlO85X2fLvT+HfQAbN91ubc/zffej76vt+/u+/RN95/mpvzP8AL/BQA7Zs3t9zZRDueV13f+O0P5v8S7/9yj5Xl/ihTbQUP2bG/wBaz/NR8qS/LLv/AN+mP95/mo/ubf8AvugCZ0/vLs+b+Oofv/N83+5R821F3Nv/ALm6nptRPlXe+779agNf/WxbvkRV+X/dpH/vbdn+xup8ySoj/Lv2P8yPTd/zJ5v3/wC//crIB2xk2eV9xv7lPdNj/M290/jSof3W75dyPt/j+41Kn7n5m/74oLHfc+Xf8/8ADUX8P+633KlTyvvfx0yFN+9V+/QAI/ybt3+9T3+f77UzY27Z/B9+hH+ZNtBAb2ff8zIn9+n7NiPui+dKfN+++X5tn8T0OnkrtX/gTvQAz7/3f++Kf8qb/vUzZK6oq/P81Nfc8rxOvz/71ADn8pHT5Wpm9d3zbk3/AHaN7fw/J/sU13bajMy7/wC+/wDDQBYf+PbUO/Z9/wDh+7Qm/bu++n8Wz+On7/l/i+X7tAD0dvvP/D9zfTN7ea7Lt+ajZv8Al/gT71MRJU+8vyfxJQAJ8+zdtSnwzbPvfOm7+7THh3v/ALC/x09Nzrt2fdX+OgBmxd39x92+jezv8rK6UW23duZmSn7GeJ23bNlABv2b93yP/DUX30+7sSnJMyOm1t/8bfLT5nZ0fbEr7/u7KADYzp8v/j9M3tMqL/GrU/Z8yf3Fb7+779M3/c2/cVqAJndfnXbv/wBvdTERU+98m+jYzt8rKlG9n+b7/wDdSgB/zbn/AIEf/aoR/wB0n+3Rv/dP8yvu+TYi0zYqI+5W3/8AjlAD3+SX5fv0O+903f3vmpm/5fmZdn9z+/T0dXb5m/3fl+egBnzbfl+5up8zrv2t87/36Plfe0qt/wAAo+d97Kvkp/coAd9zey7U2fdem7F+f5memfK77l2om2n/AHIkZWV/9igCZJl3fLu3/fWoU3O331+ahNyfNu3/AO29CfuVf5l3u3y7KAB97qnzbE3fx0bP3r7WbZ/fem/Mn93fU+/+7/4/89AFd3X51+5/dRKV9yU75t7/AHn/ANvbRs+/95E/26AB3bdt3N92lRPJnTzd2xv43qN0XYny0Omx0bcuz+GgB6Ouz5W+fd8qVD8ro6tud/79Tb4tm75d9M/e7vN2/PQSCP8AO6pT/J+Tfto3t93b5Kf7dO+WFN6s2x/4KAGImz5m+5S/Ltfb8jt96h3+42356Y6Sp8v9+gAd98qbVbZ/Fs+/Uvy/wrsT++9V7lGhlRm3JVtJlRkl/wC+qAIpofJ3/wDfG/8AjeiZFRUVd2ynzf7P7n/Yek+X5FX79ADUm8lH2/O33PkoTbv3Kq7P9inPthT5mV9n3kelTd91lX7tADEff/Ds3N8r0xNyb9y73X++tWHmbZtXd8v3d9Md2+8zb5f7iUEEc3zyurN/sfJT/J2b13LvpUhXyt25n/e/Nv8AmqJ086V/mVNn8e6gB/y+VuZm3/xJRvaZP3v/AAP/AGKc8LIm1W2My/M+2nu/+i7duxN330b79ADPJ2S/eb/gFRb/AJJVVWfzW+VP7lOd/k+bb96lhSJ0fd8j/wB/dQAx/kTau3/ff+ConT5N2xt+2nPt2v8Ax/wb6b5Oxv8A0HfQQV3T50bds/2Khd3T5d3yfxP/ALNWPJVNnm/PVJ0V9/8AsfdoOOrL3Slcuv2VPl/i+X5qyUPnXX7zd96r15NvTbt/4BVKwRnnT5vkWtT5upLmqnQWe7+Lb/wOrdsmyJ1Vvl/h/wBmqcPyNu3VYT5/m++iL8yVkfQUvgJt/wDCzfK6/wAFHyv/ABf7zvTkdH/h+T/0Cn71dd22g6Bmz5dv3P8A2em/M8W3+NGqXyfl+X/vimJN9xdvybf7tAEyfJs2/O/9yhNybNy/eanP87vtZfkX+Cnom9v7iL/foLGIjPv2t++ZtlWH2oiKv3/+WqJ9ymomyJJWoh+8m1fnf/aoLHb9kSfN95vuVN+6T73yPu+/THTf/sO//j1P8nfF91di/wAaUAKjqm/7yJSOiw/6pvn279lS+Szqir9xv7lM8lvKdm2u+7+OgoE/fNtb/Vbf4PuU9/nXb/B/c/uU/Yrqn9/bUOxXXarf8DrUksbF3/6/e/8Ac202Z2+zosSfJ/D81D7v9avlPu/uUfL8q7tm37yJWQBvXc7f+OUfcV1VWdn/AIEWmJMuzb9z5v46enzsnytCkrfwffrUgr72ff8A6pP4NiVLv32/lf8ALb+JP71WN8Xm7miV0Rv4P/Q6ifa7v+630FhCivsb+NPu0zyVd3Zvv1L87tuXckTf98U7YyNt+Xez/fRqyAbbQ7127v8Ad31Yhf5ZfvOiN/HVebyn/vb1b5tn36mR0/vNsdq1FI+gv2PLb+0vHOsS7dixQRRN/wCh190Wz7Ik3V8ZfsXW2zxNru1fk8qJ9+7+Nt9faD7fKRm++1ZH4/n0v9pkSo8T7GX/AMfqX5Nn+xVe2T5Xqbeu35lrU+YDfvbbtV0/v054USL/AIF/BTY/vvQ9yvyfL8n+xVgM3t/d+f8A26Hei5/fJ/4/THT5Ubd8lAEyJvWmOmxt3zUTbvkoR/4d38X3KAJfOV/vbqmTfu/2KhT+823Zuqb/AID96gAfclHzfJTHhZ/4ql+/vb770EB9z+Gn7N/zL8lMSno7b/vUFj9n3P4/lp025/8A7ChP9pqP4UWgCKHd8/8Ac/26lR2f+7TUf/vipf3XyNt2f7FWQM2bGSrCOyfxVB8ztTvufM22gCV/++KIfk+aot/z/dqx/BQAIlGzfTPm3b6fuagB6bUp2/7lN3+X/t0iffoIJt/8C/8Aj9MR22vTdm/7tO+dF+7sqgHpMzypt/8AH6e6N/e2VDF0Wh6ALCTb0201/wCNttMRF+5Rs+bb82z+/QAb1dH/AL/+3TN+zZ8tPd/+B01H3v8ANQA7Zs/4HRs/hqV9r26VF83lOv8ABuoAP/HHp6JVerCf71AHnjv8yLVj5U+Vfv1XSZZndVp6Jv8AmrI2HPt2/M2/Z92mvuemO++X5ald/l+agCLZ/dpyfe/9npu+nvQBC/8A44tNTds+X/x+nbPv/wAFH8D/APslAEU3yL83yUQvvX/bofc8Hy1XSbZFQBb2b9ny0z5n37fkT+/Q82yJE/v0yF/++KAGo6/3f++Kc7/f30JDTXT56ABH+Tb9+oX3fep7ffo/h/uJQBXhqxv/AImqKH/YpyTM/wB75KAG9mpm/wCTduomfZ8q1XS22ROzVADP+Pmd/wC5T4Xp6I0K/wC27fwUI6o/+xQUV9++Xd/BVr+H/eWon+Rf4aZDNvbb/BQSPfbDEn3t709NyI7UPt3ozt/wCoZnV2T7uz/eoKBEVPl/jom601HV3fbQ6fcagBiPs/36r71+6u7fViaH5flX56ihhZ5fvKn953qwJd/7rbTEf5v7lD/61/8AviotmzZtb/vtagkPmSXb9+h5m2pt/vUIio77fn/2Hpnyu6K27Z/FQWfMH7Xu6FPD8vzIjXTRf+OV833kLPL+9bfs+67tX1B+2NZq9h4clVt8UVy3/oD18szJvlWX+D++9B+tZFL/AGaIfadn3fn/ALzvUTzN5r/MsP8AwGnfxP8A36WFF835tuz/AGKD6gET91L838X8FHyou1W+7975vvUJu3bl+f8A2Kd/yy/h+b71ADU/c71/8cod98Sf+h0z/d+f/wBAof8A1Ttt+fd8u/8AuUAM2bP4/k/v/wB2pr9N7I275P8Ae/jpr/x/Myb/AL2z+5Ucz/OnlNs/goAb52xNsu50/if+5Rv/AIv4/wCFKc7xO/3V/wBqj+NJdvzrVlj0RXVP9v8AgT+GmfNM33vv/wAFRQuvzyq33m+Z3qxC/wC6SX5dn/jlQAbP3r/e/wBqonT+98n956l2M7IzP8i/+PVFvWZNu1tu77lAA/3XVmZ933kRaYifI7RRfuk/2vvVL52zf93Yn8Gymo+/5vm3/wBygA+Z3+bbvomTfv2/f+5/wCnJtm/1bfPt+5TYUZFdtrbF/joAd533GWD5t33P9mq+xUbbt/ip8O50RW++tDp+9+bbsf8A2ayAYib/AJf40eot7PsXd/Dv+796pX3PF8rN97Y2ym74n3/L89BBDvV2dvv7qE3fIvy/7/8Acqb5XT90zfP/ABvUKfJF/ElBBXdNiuq/cT7z0J+5f5X/ANvfU3zQv9353/jT+7UL/c+Zfk/hoAfvZH3bWR/92ibdM3+q8mmb9/8Ae/3KPl3fxf7m6gyHpNs+Vtr7v4Epnzbd25kdv4Kf9pZFT/VJF/f20ec3lOm/5GoAi/5av97ZVS9T/Rmby/N96uO+xdq/d31WuU37/m3/AOxWphVj7pgwpsl/uVr2275Pl/4AlYy7kkbH3q07Z2SKJvlT/gVB5NCXLI1oXb5/4N38b/xVIn3Ebau9qqI6/dZvkqdNv3v46D3qZJs2b/n+f+HZ/FU3+uVF/gqH77/w/JT0+T5l270rI3B5v9ldlS7P+ev+q2/x1XRNn3PuU/Y27/b2fcoAcm3b97Y/9x6R3XynZVVEf+/S/L8+75/l+Z6TZ9zb8+779ACvuf8A5a7/APgNN+5/y12UfN/e2f3qNnyRKrL/AN80AMR13/36N6ps2t8n8VCIrq23/gVPR2TZ8q/7SfwNQWHyzfKyt8jfM9S7P3W9W/4BTN6o7yr87/3H/ho+/E7N8j0ATb1eL5YlSpYdrzp+6/4HUXy7Nqt89P8Al3ou75P9ig1E3tCybm+f+5T5plfYjMu+otm99ypLTptj7Pl+dPvUAGxpmfylV/7yJ/ClD/x/M2z7mxKV0ZPu/J82+mbPlfavzfw/N8lagS2z+T/qtrxbfuUI++JIvmR/v0xNyf8A2a0/f/Gv3P8Ax+sgInT59sjfxffp023522t/tUv3Pu+Xv3fLvpnzon3W8paAGffX/wCIpXTZs+8nzU5Eif8A1T/P/t0fL9/c1ADnh+4u7fv/APHabNDs3/e2J/tU3Zs2Nu+d2p2xU+ZZfn/ubqAB0Z0Tb9xP/Qaem7Z5qfP/AOy1Cn93c2zf9yiZPufe+T+59xaAJdip97/vujzl2orbv++aE+595UT+/to2L8/zbN9ADXf5Hb+L/wBBqK2ddiLt3u++p3TZv2y/w1Xh3bfmX/b30Fli2TyVi+b53/joTb8+5fv0bGmiRv42+Sn+Tv3qrfJ/6DQBE8K7flT7n8dO2K67VjoRN6urNS7P4d3+9QA53+58rIn9+hPufKv3fu0z+D97/wB90n+p+Xd8n+xQAjovmvt+SrCQ/JuVt7rTEdUi+6rt/fpk395oti/3KCgTdv3RMqf7G2pvvxP5rLDt/jShLZn2KrN/v/x0x33ptWJURaAIvuL/AL3z/PTk3I/ytv8A9yjZs+Zl3o33USmojJ81AD967n+X/vtqNmzY38FGxvvbdifxUn31RVoANjfOv3P9jbTURnV1+4n+79ypYfnlfd/dpifd+WgA+b512/e/j3UJtRf3v/AaN6bE/e/d/wBmnv8APK/3XSgAmuWeLay/c/uUP9z5Wben8FH8G7/a+5TE2u25vkTd996AG79/8TJ/sU503s//AKHQj797bf8Adprv+9+bdQBLvZ23M3z0QvsZ/wB1F/wOmfK/yru3/f3u1GzY6M0v3vu0AP8Am3P91NrfNsomTZKjfwU1Pn81fN2I/wB9EWk370Tb8n91KAH/ADJv/j3feSjezv8AL8iUI7bfm+/S7Gf7qtv/AN6gBPm/hbZ/ufx0zzlR02/cT71Pd9jJ8yzPTPvr83977lAA6Nvf+N6H27d21t7/AO1R/wChf36N/wC92xf98f3qAHom9Ny7k2fxpTPO+dN1K7rt+ba6fxIlO/1KN5S/On3noAZv2K+1vkX+/wD3KeiK6bvm2f36E81H+Xan+/8Ax0Ii7nbd/wAAoAH2/J8q7933Epd77NkS7HT+Ck87Y25V2O38b0Im9UXd/e+T+OgA2fL/AHP9+pn3bdyyrM/8Oyodn+zvf+/R/Gm75P7yUAPRN7v8q7E/vtTN7JE/yqif7FSokqI6r9x/43WhEZN/yb9n3vmoAi3/AHG2rs/9Dod2f/c+5T9n8TM3/A6Zv/iVfk/2KAHp5X3tzIir/H/HQ+53+X5Kdv3/AHW+/TXRtqNt3/wVAB838SrsWh/k3sv3P92jun3qY/8Asr/33VgPd2eL5vnT+HZQ7+d91vkT+5Rv+Z9vyJt+49O+VEeXa3+1QA3zti/Lt+X/AMfpnzOrt9//ANnoTb95vuN/6BQjr8/9xP8AZoAH/j+Xf8v3Kl/db3Ztz7F/g/jqJNjv5v3P9ij77/Kv+8/9+gkfvXc/lLsT+HfRMjPBt2s6bvuf3aT7+yKm72mX7uz/AG6AB9qLu3N/vvRCiv8AKzbE3UPt+X7u/wDi2UQwr/dV/n+5QA9Pv7dy7aY6bNnzNs/uUbG3p8q/77t870TIqfMyrvagBkzs7pu/fI7fNVj5kf5V+dv7lV3TZsVN3zN8yVL8yQfMzfJ91/7lAD0hZ4vL3Kj/AMXzfeo/h3L9/wDuUTJE6JL+9R9v30o374vlZf8AcoAf8vybl+f++9LD/s/99/3Khfb/AMtfn/26ck0sK/LuoIB/u/N/45Qm3f8A30/iSnp5s3zN8+7+/R+62O0W53/3qAIkdnTd80PzU7Yv8P3/AO+9N3s6orbf79HnKn3W+992gAd/7qtsb71EyM/3vndvuon8FMmT7qs38Xyv/tVL9pbyn3bf9xKADf8Ac/gRP79V38rZ8v39396ppt2xPu7/APb/AIKZv3/KyN/s/wC3QBX2b2+9sf8AuPQ+3+H5JU/v1LM+xnX+Oq7yfcb7/wAv93+KgxkE3zxfNL8/996z7nclru+5uq2/+qRvl+T+B6pTO3lO3l7EoOCvIzL91dU27kqLSod7uzfcqvcv8zsv3K0tNRnX5v4/4K1Pn4+/VNaH5HeX76fc2PViFPkZty/eqpCmz733Pv8AyVbRP/QvlT+/WR9HS+AIYfnTarbN38dDpKkXzfJTk+/825E/vpT3Tf5rMzP/AMCoNwR97bvlRKf8zonz/wC7UKIqbfmbZU3ks/zfx/3KCyVNqN8yt93+D79PTbDbv8uz/bf+KiHb5u3dvf8A2KZ8sKbfvv8A3HoAeifJu3b/ADf7/wA9S7Psf+2n9+okRUiddu/cvy1L83lbfNj3ptoLGI7bf4URP4Ks+ds8r97v/vJUP+9/A33EqV9v/fa0FEyffiZf4fvbPuVDvXzX3M292+WjerwP/fp+z7m5vO2f7P3KCQ2bNkDfwfOr1I6fL935P4tlR7G81NzLv3fKn9+mbPJ+ZW87+DZQBNvV1Rf4KZsi+6ifuk/jo+V9jbd/mtQ/ySuu7592/ZQA2ZFRf92pU+T/AGE/hff9+mb9ny/cR/nZ91Sw7f4Zd6fc+StSBv3ETZ/wKnPt2eV8vm/+hUIjbk+X7q/NTd+xJfl+4uxfl+5WRYI+/wDi2P8AcoRGRfmVv+AUJbbEiaVfn/iqwn3pdyts/uU+UCF4d7v8zJ/v/wAVW/JZ33L/AA/fqpC8rxOrN/rW/wDHasptdHX5U/2KRnI+pf2M333+sStHsR2i+f8AvNsr6/uUZJfvb0r5V/Yws/8AiSXrbt7/AGp/k/u19UXL/PFu+Sg/H87/AN6kaafdTdSbP71RQvviTc3yU/5Ud/m+etT5sHTY1MmhbZu/jp7vvZFp38T/AHf9yrAajs6pupjwrtT5vnWnzbd+5ahf52+b79AE2/5fmpn30+XbRv2Nto+5u20ASpt+Rmanv8jfLuSmQv8Ax7v+AUu/Y6f36CCXYuz+KrCfd+VfuVX/ANvdTvuI/wB3fuoAe6LvT7u5qY6N8m2pt6uvy7f9+h9rr/sL8vyVYDk+5u+5Qn91m+Smp9zd/tUb6ADev8VOf52o2ROqbW2f79Nh/utQA5N3yLT3f97tWmfKjbV3U/8Aj/hSgB+9U+Wn7Ni7fuUx923btoRN7p83z0AO37Pl+/T/AJUpmz5f9tv4KNmygB/3/manv8n/AAGmfN/DR8zv9756CB6f8CqVH/i2/JtqLf8APUr/AHfl/wCBbKAD7/3aPuL/AHHo/iRak/8AiqoBIf8Axz/Yof8A1r7f+ApTPm3Ub9jUAM+X3p6f52UfL96hPn+WgB+/5Nu35qhmddv3fnp+zfv21Fv+bymWgCVP32/5lqwiKnzbarp/44tWIX2Rf7FAHmiQ7Jfl+/Uzv9za3z/xU502/wAVNf5IqyNiGFNjf+yVNM+/5VpkP3nb+NKZ/tM2+gA2bKE/8cqZP9VuqFH/AMpQAb9ivUSbvK/2KldGf/cp7ovlfdoAr/ciqJ4V8rd81S/N92iZN/y/cRKAIptu1Kcm13/v/wC3TZk/dJ93/wCxoh/urQBKieTv/uUx/n+Zf+BU/f8AcqJ3+R1VaAGb08qmbPOX71Dvstfu/PT0RvI20ARI/wByobl2dkWpofuf7lGz/wDbqAIXT5k+WiZ/kRf9qn7N6u1M2K/y0AH8Kf7VRbNlPSHY+5qN/wC93UFA6fuvn+R6ZDuSLc38bU9/n2UyZ/n2q1AEVzN8/lf8Dpjpvi3NRs3v97fT/m2/e+SgBn3F2rQnztRC/nO7fwU99+19tAA7/wBz/gNV97Im37/+3Q7yJA7fx0kMO/8A+woAV/ki3fxt/BTvuIjf+P1YvE2RI38FV/8Aj52/e2VZI3Z89QwoqM/9+pX+SV/lp9tt3/drORcT59/a6s/O8G28u3e8V1E+/wD3q+R7m2ZJ93l/J/sV9pftUWy3Pw+l3fIiMr18VTbUl2yr5P8AGyf3qZ+o5BL90Nm/c3ETbvO/vb6HRnd2Xbsb/a+enTXP351VX+b+P+FKZCkT/v8Aa29fvO9B9iSeS235tybV/gqHYvyfuvk/v7qf8299y/uv77tTNmxU27f+AUAP2Lv+Tcm3+Coodzo/y7Kcj/w/99b6Pm2o3zfM33E+/VgM2fKm5fu/x7qf8s2zd9zb9ymJt3blb96n9+jeu2V2b5P9v770AKjr5W5o9/zbPu0iJ99lbY/9ynojJEjL/wB8PTHdXV0b7/3/AJKgsbsidtv/AC1/uPTtkSROzbt/3NiUb/uO33P4v9ihNvlO21k/vUAD7dm5pf8AdfbTPlR3b/XI/wDHSTfOjqu3733KRPnR1/goAERX3srU90/e/wAKfL/BSoio3zM33aT5X3r8v+zQA53+VFVVT/b2037+5V+4n3np3k/uom3M7/xU14fv7V/2/koALbyk3tKy72+66ff2U7yW+4y/eqvsX7yNs/31qfYs33lkd/8AY/u0ALM/+j/djdP4ndqbsb7On7pUR2pfszIvzMyRf3EpiIv8O7/gdAEMyeTvl/uf7NMm3eait8/+/Urp533m+f8AuVE/+q3Mzb/9usiCJ/8AVOqrs+b/AH91Hk/c+Xfu+98/3alR/O81vuJ8v8VM8n/nrt20EFdH2b9q/J/tpSom9/KWnOio+75kd/uI9SXPzr93Yn+xQBB/Dt++/wDfpuxk/wBtP9inb2dUVm+T+5Rs2bG3LsagyIk+ffu+RUqOZN8Xy1K+759yt/8AEVHv2K6s3yf+P1qY1PhOdkT9+y7v4q0LPa6/L8if7dUZvkum2/3qt23KfeoPFp/GaaJ9z5tlWofufN/wHZVXZsVPu/JVhH++33Eb52Sg96kTJtdfu/JSP8ibtv8AFQm1E+Xc+7739yn70+7/AOOUG4ff+Zf/AB+pfv7F+5s/j/v0xPvvudndPuu9RJ/AqsyVkWSpMqK67vnp7o2xNsqp/v1HsVJdn32f7zvSP9191BYPuT726ZP76UP9z5Wo3sn3l/3Upf4XVpVT/Y20EEf3/urT/uKirt+f+OmbG/iahPkdGb5E3UAP37G+X+7T33eV/t/xUiQrv2sy0qbvk/vp8lBqO/i+7T0+Rk+f53oh+dpf93770b97p/fb+/8Aw0AOf721m2I33qf8qJu3f99/x0x/klb+On/f+b+N6Cxd6unyr96o3+dE3KvyfwU35dz7v738H3Ken3tv/j9ADPm+b+//AH6d99tsn8P9yj7jbVb/AIBTf7/zfPQAbPn/AL7ov8FH3/mZm2fxU5E2I+5/ndflprv9/b86fxJQAx/9pfv/AMH8dDou/wCX7n3Pnp6bv7quj/d31C7796qq/J/cqCB/39jfcZ2o+5vb77/7tRb13J8vyfxVKkzo/wDF/wAAqyx/zJs/26IdyPL5Sb02/N/uU93aaV2iX56Z53zI333oAd8ux/m+RU+VHofbv/26Hf8Avf8A7D0fL8i/M9ADN+xPlqKFG8rdtbZu/gqb7iysi/Jt/j/u1FD+5X+//degCX76I3/fVO2LsfbuqJHX5Pl3ulTP+++aJt/95P7tBYjozt5W5aV0ZHVV+dqSH5027Wd/9ij7+9WXZQAxP4G3fKn/AI/UyP8Ac3Ku9mdFpnyv83yvtb5kSnzfwbf/ANigBjvsTb8zv/t0O+xN3zPs/v03Yuzb8tOhfZ95/uUAPmhZNnmy76aiNt27f93f/FQ/+t+b7lOf99FuaJvl+6lAA7sn+w+2jfsVvl+9TPufLt+SlhfyZd/8CUFCP88SfN8n8SUffl+63z/wUfwp82xP7lCfJK7ff/3/AOOgB7vs+aJP97e1RP8Ac2/c+b5v7jVLCm+X/Y/ioTa8r+b9zb8uygBr7N+5fk2fI3zUny/e+bY3yU1NrbNqrv8A4qVN39/e38KP9ygBf4H3ffX+/wD3KNiuz/K3yf3KH2/7Oz72+jyfn+b5/l30APRInZF/g/26iTdsf+/Tt7Ou3av/AHzT38pIkX5Xf+/QBEm7+Jfl20502bNzrvT+CmuiuvzfwL9+jZvdKAHO6ps2t8/8Xy03+H/Zel/5bJ93/gFOhTfsVW/3qAER9j7F3f8AAKeiNt3M3yf36PlRv9xqiR/9rYlADn27P9tF+5Q6Ns+ZvOf/AGKXZ8m7+Hd/BSbGfyt33N33KAD+JF209PnZ2/2flpj7fnbd/FtVKe/zoirt/v7KAGbPuMrNs+/TXdf4Wb5vvPUr7nXc332amImz5aAJHddm1X3/AC/LUbu3z7l+RaV/n3rs2f3320jv99vm/wCBvQAb1+Tcv/A6fsZ2+WmbPl+7sSnptf5v9n5XoAEdtm3cu/dUW/8Ah3fItWnddm5VVHdqro/3F2r97etQBNC7fI25kT7v3qZ/y1+XcibaE2vv+b/gFN/j3N8jtQBOjypAjM2/+7vqLfv3/IrvRs2fKsrJR53k7GiT5Nv36AD96i/K3z/xPT5n/wBrZtX+OotiorqqyPE33k3VLsb5G+V0RfuUAMhRtqN/A3+1Q7/M/wB1KNium5V/i+5Q/wA6/L9/+LZVgP8AuLt+/v8Avf36aifcZf8AgWykd1f5mb97/E9Hyuvyq2/+/QAOm/8Ajp+z++299vyI9V/l2btzf8DqWHbtff8AfoAN7JsZvnd6k3tDv27n3/xvUe/Z8vlfJ99Xo3/OjSrv30Ej3m2N/rVT/YdaPuSo397+5TNkTr81Duuz5f8Aviggf9mZ1Rt38Xyoi0xIW+dVl+61S723w/NvRvvU10/1TL87/wC3QAxHV1l3N/u09PkdNu16H+RnbbE+/wDv/wAVK/yJ8u35KgCs77JfveS+7+CrSbX+WJl3/wAX+wlRTJ5yI235d2yjfsV2/j/vpVgTOivv+bZTPldH3Mv+y+2necqfKzfP/f20fK6/Ku/+9QAPCqK/3d6VEn3kZW+dP4Ke6RP/AHU/2KZ8v3fmT+9soAsJM0zOu1f9lEqJ4dn3/nT++lHzJ/sbf4KHdd3yr8/9ygBj/I25m+d2+/8A7FPRPndlVX3fdofbNF93Y6fe/wBumOjIyKrN5r/wUAP+aGL5vnf+49M2b0fdE3+yj0b5Ub5v9ze9Ph8q5/17N8v3dlAA+1Pu/Ps2fPTP4X2suxKe770+b5E/v0x0ZEi2rsVqAIpkXf8Ae2VDM+yL5t33vlTbVvzvJ/e7vn/3aqTQ74n+b7rb2d6DGRE7t5W1lZ0b51f+5WPc7nR2+4lasz7JX2y+Sif7VYt/ueJ/7iNQeJiZchRmTfL5Sr/49WxbIyRbW+SsiHbNdbvlSt2F4kRG++7/AN+g48NHmlzFqFP3qbf/AEGn/cdFX5Pm+/Qj7Lj96rfd+VKE3Oj/ADKibv4/4qD3oksP+v8A7lP/AIHXb8/8NMhhXd95t26pkh++/wDdag3BNz7/AJdjvRs2LuVm307Yu3arfPVh9iJtZW2fwulAA8395Pnb/ZpruyOkDN9z5/u0On32Vvn2/cenb1eJNu2Z/uN/sUFkSP8AMjbWT+Cpk+R93393yb6T/pk3zuzfLT9/3Pl+Td/H/DQBLsidU2xbN3/jtD/Om35fl/jpP7iq292be1JsXb/Ej7vvvQUSvuREZdqf3Xp0MPnSp8zb9u/f/dqr5P7jdtkf5t9WIXX5/wCNP4U3UEj5vkb+LfTESX73l7H/AIaZC+/zdv8AF8lSbG+f97/32tACffldvN2P/wChUzztiPu3Irsm6h5tny+Vv/3Ke7s6L/yx3fwbd9AEn2b97uZf/wBuo/J8mV9yqm7+NKNmzZtZX/291PdP9VK21H3fNsatQCH5Njf3v4P71G/5tu5kT+JKe8LQ7GWddiN9yjf/AKK/9/8AidKAIfJ+T/Yb73zU/fAibvmd938bb6PleKJfKbf/AH6Z+7mRN0Xzf30/9nrIC3v+6zbk+X+Nals/klRWXf8A3dn8FV/mSV/m+T+4lW7N9kqN/rkVv46DGp8B9m/sdWbf8Ia87fI895LK2xt9fRU22Zf9v+GvB/2TrPyfhzp7S7t8rSy7P7u5/uV78ib9jM1an4xmkufEyHaa/wC6SL+NP46tv8jfxf79V0TZ937m6rHzbPl+f+7VniD/AJn2M3/AaYm7zaejsiP/AB0bKAGTbdm2jZv/AN+hP7+2hfv0AD/J975Kan3Kdc/I1Mh60ATJ93/gNO3/AHF/g/26aj/foSggsOny/N9ypfvp/qtlM2Mn+/T3dtvy/foAYm5E3U9HZ0ejc1CPsT5v46sA+aj5fu7vmqJ9r7GWpf8AfoAf827btp38Dr/31Vd32SpuqZNru7ffoAdv/wC+P7lCIyb93zpQ6bHRvl30J/45QA9Pu/e+en7GTYv+1UO9d1WEfZ95vkoAH+/tX5KEdtlH3/vUfw7NvyUAH+zu/wC+6fv+b/gP3Epn8SfLT9n8VBA9PuVL8u1/lqJHRKd/wD+KgB6f8B30J9zcrVXd9n/fVWPufL8v/A6oB+z/AHv9+opn/wC+6lm/vUxHV/u0APhTenzbqYn3k/36fv2b6P8AXJ8q/doAY7tt/ufNUT/f3P8Afpz7t/zfcWjYvyUAPhT+KrH8H3qih+792nJ/c2s9AHn7/JFuqJHTZ975KfN8/wAv+1TE+SKsjYYnzs+3a9G9nT5VqL7juy09/u/L/wCP0APT7lO3qiUI6urt/BVd0/dfK3z0ASpM8zIu7YlDv9//AG6r/Ls27qem3fu+/t+SgAT5Pm3Ux3Xd/t0+5f5Pl2/eqJ0Z9m2gAejf5Kfd+/TH3Iu7dRs/dbv4KAH/ADbNrUbP7v3/AOKmI67U20b/AL7bvnoAi++/zfcqW2m+f5aZsX+Gmu/3FoAPO/go/wCWNH/odEKedFu/gX+/UAH8Kf36i/1z/dpz/PUT/JVgOm+RU201HqFEbZu+anum/wC7UAPT52Rf4P4qhf8Aj/jept7Ir/x/3UquiP8Ae3UAO/26id2f5V+5Uvzbnpr7kWgoZ/yyRfuU+Z1d0X/vrZQ+5F+7v3Ub9mzctBIyZ9/3fuLRDc7PuL8n9+nomxqhmmVKCixeXL/d+Xft/gqlC/7r5f8AgVWEh3v89V3TY+1aCSxCn97/AL7pn/Hsjfx09JlRkVk3otMf77t99KC4nlv7Q1n9v+GmqwN9zyt6v/c218LzPO/7/wAr5/uf8Cr9APivbS6l4G1W2++ksD/cr4AhtpfK8vd+6X7r7vvUH6LwzLnjISH7qK0G/wD4DVf/AFLN8u9/4Xp83+t81G/i+VP71M2N95v9buoPvSV/n+82x2/ufcqJER1dW83fT3+R0Vvufw7FotoV2PtVndPvP/coAZs2bGb+7/G1M2ff2/Pv+9/fo/dI3mxbvNdv4/7lGxn3vL8jovyeT/FQAs0zQvuZvkX73zUjvE8rs27Y33np8zrN5W1l3ovzJ/eom82berLv+X5kT+GgCJPvOrNs/wBhKsb1fYqqyO38aUzfsldty/Kv8H8VMRGeJ/l3pu/vUFgib0+bbspr/J/EyfL/AB07+P5JfkT72yhPnRPNX/gb/wAdKIDUTfFt+Xe/8FD7d23+NF+SnInzv/Bt+7vp7wtt/vytTAj+4zr/AAUkP3H+X56N7eR97+H5flpyfxqvyf7FADdk+3b5jfLToZv9Kfav31/gofc6fNQkMW3dt3vu++jUAN/jdd3+6/8AcpyP9z7r/P8AfpqfJv8Amb7392jfvV/m++392goHdtnyrs3/AMbtTXTyfus3/AP4qdNvmRWXb8n3kpu9v3TRbt+7YzvQAmxd39x/v/JUTp8ibpWeV/vb6mmfY399/wCJ0anb1/1v30/i2UElfztm/wDgXb9zbUM27dt+Z4k/jqZ3VP3sX8VQvMyJtX/vh1rIgNjQruVv91KaiSuj7vkT/YbZTpv490XnJ/D/ALFRInz7dqui/wAb/wAdBAxNr7Nu5H/v0uze+52Z5dv36c7psdlX5KaP4/8AdoAY7r/eaoZvn3pUyJ/Ev3/4ahmTYr/L8v8AvVqYVfhOdm3ee3+9VpPn2N/6BVeb57lm+X71WIX/AHSUHz8fjNOH5H3fx7fuPV3Zvfbt+dqz4X+X5qtpN+6/vo1B7tKRYTan975/k+Snp8+xW+fZ/fqu8KuqfN8lSunzfdloOofsfa+5fkehPn+bd/33R8qL95v9mmb/AN1u8r5/79ZFj9m9v9t6Jvn37f7+90p+ze3735/l3q70kybF2/xp89AEm9fk/uN/H/BVZ0VN+3ds/wBunv8A7rbKN7702/In8SUAM2fN/sU9Nz/LuWjfs3/LTPmdPm+RP4agCXYyfKvz7G+/t/joTc7P8v3v4Eoh/vr99KE2/wAX31qyok0PlbUVt292p0O12mXd8m2ovO2fLF/4+tWNifPuZd7/AHv9qgsaj7G+Zt/+2nz0iQ+S+3d8/wDcoRF3bV/8comT5k/uUFjfJ2b/ADd6f3USjzmdf4fk/wBmmff/AIvvts+9Qnzui/NvSgB/ktNs+Zd7/wAD0bG/u/do/hdf++USj5Xl3LuRKAGfLsf+D+P71P8A9rzVmX/Yo87Y6fKu/wDipife/uJ/CiUAHzPL8v3/AL++jzpfut9/77fLRv8A3X/Aqbv2N/fdfu0EDkfZvZfkdF+4/wDFT0TYm5v4v46hf+Bv4/7m6npu2fLt/wCB0FjH/wB2n7FeV/8Ax2mJ935qlSHyUb+B1agBXddr0fc+X7j0vyum7bveX/vilm2urysrO+7YqPQBG77Fl3VHC7bU+9s/uVNcp/o6f7K/cqvD8io27/doAl/ufx/N/wB8VL8r/ul+5/DspqJ9xV/ip0KfOjL8mz7lBY1PklT+DZ/HTv8All83/Aabv/i+bYzfLvo2bFf5dlAB8u9FZV+df4Kc+3f9/wCRGomdn2Lu+T/0Cok273XbsT++lAD3ff8A7j/wUfc2N/GtG9vNT5VT5vlRKdN9/wCVfk/uUACIqMm5vk/uU95mRflZv+B1F829P4/9+nbPufN8/wDcoAej7P8AVbvnpj7fK+ba7/30p6Js2fL/ALr/AN+m79kqfL/FQUDzb/m+V0T/AGaP9lv4V30bGml37Vh/3KT5XT5t292++9AB821NrL/t76e8PzRbW3ojfN/s0z5kRIv4N1G9f7yv/sJQA/fKi/uv31M2RTKm5tjo3zbKNjOm3/vnZ89K7vvT5t/92gBEf91Lt+4tNh3fJ5Xyb/79D7XTa33933KP++91AEv7rZ8rN8q/xrUWz59rff8A79Ofc+xty035d/8A7JQAPt2f+yVK6fxL/HUXy/J8rUP/AAKyts/2KAHbPlT5fnp6IvlPuX5WWmJuf7q/7zpRMjO3/oPzUAL+4+79z/bdaT90m/du2fwpQ6M6/Muyj5nTb9zbQA93byvK+VP46Y+1/ur97/xyib+D5vn2/c2099vkJsbe/wBxqADYr/My7/71M2Rf7n+3up/+pRF+bclG9k+9/rf7lBIx02bPvUP86uyq3+y9PR2SV/KX5EX5qZ5339rbP9igBqO2x1+b++zpQ7vvRm+f+78tOdGTYyq3y/x0r/P/AHkSgoRHbf8AMy099rp81Gz7jMrfP/H/AAUzfsd/m+TdQAu/fsb+/wDwU53VG+Vfk2/fpm9t/wAq/wC7T0eVGXc3z/coAHRP3Tbvnb/Zp/yo77m3/wB2oUffv+Xe/wDDvo/jT5f9uoAeifutvzUP877lXf8A8CpfuRf+OfJSYV1+7s2UAP8A4nXbvpm/Yu7dvRv4HWnv/B93bupifO+5tv3v46sA3rNE+1diL/49S/M/zf3KjdNny7fk/wBin722p82+L+JH/hoAHT5P/saNi/eX54v4tlPd12/L9/8A3aZ9/wCX/wAf20AMT+8q7EX++1EL+Szru+9/cpXm3/L8vy/x7adDumdEVvvL/Gv3KAG/K+/5v+Bv/HTnm2Jt3fdo3si7Zf8AvjZQiKiv/Am3+7QSCOr7Pl/4HQ7/AL35duyj5fK+Vvn/AI6PuOn8Cbvm30EDPmf/AFTL/uJU+xd/zt8/8NRp8nneUq7/AO5/dp+xtv8Ayzd/7m6gA3q7o3lfPu+//BTdjTS7m+d/4UpEf906t8if7FPd/mmVvuMv36AK83lIvyxS70b5fm+7UsPzxN+92f3qi2f6Kzbtj7vl+X71So+xXiZVfd/coAld4n+98j/w1F/Am/7lCfJv2q29GqX5Xb5k2f3f9ugBs211Rfvo70x3V1dP4P4flp7p/Eu3b/FTNmxZl279zfK70APRNm9fuN/C6NTPuPKu35HoRNiOu77n8FHzJs/dfP8A36AFT5Itu3ZTnf5FZaEfYz/dpifwNt2Ov8FAC/Ntf+NN33KSb5FTavybv4PuUPtdfK/u01/nTd82zd/HQA5IfuOu7ey09HZIvl+d/wCFKXyd8T/LJvqN085tzMyPs+5QAPMqb/KaX7vz7/uVXf5Inb5Xd/4HqR/9mX5938dQP8+9vvu3yfItBjIp3kzf6vaqJ/c/v1h37s7fK33P4P7tbFy/31b76/8AoNYGpbXl3K3+zsoPnsbIl0pF3+ay/wDfFbFsnzI25dlZ9hDst/u7HetKHcmxf4/79AYT4SxsZGddzbHb5U/vU/7n977333oTc/3f4P46f8z7Nv3N3zJQexElh3fIyRfJ/Fvp6bt0W2Jv9qoYXb5/9/8Ajq2jtv27t9BuG9N7qvyN/fSnpCyI6/8AjiUI7Pv3bXib+NFofci/7b0AMRP7sW//AG0b+Cpd6/Pu+f8A4D86VF9/+L98/wDGlS7GRPl3f7XzUFi71+Rfm83/AMfp0PlbPu/PT0h+dGVlTb/BTE3TP/qm2K2/5KCiZP8AWyyxJsd/kpHfZ8u37/3t/wB9aZs2S/LLv2fPSv8AeRmX59/zPQAfNMyfMr/7n92nO8WxNsX+69HzIm7yNn+3uo+X5PvPv/uUANd2RNvlRf76Uec0KovzU7yV835VaH/Yqxsb59rb5UoJIkmbd8rbP71Md9jp8rJ/dd/uLU38KNu+98jUyFG3Oqqyf3UdvvVqA99yJ/fRqf8A8C2J/c21GnmzJu81URfvU1EZ/u/OlAD4UV2faqv/AB/PWxZ2f+jp8vzt953WsTeuzyvm8r/lq6ffrpLN2mgRd3kpt2K/9+ggzprbyflXaif7C1n7G2vt++zfwf3a6L7Mu3963z/c/wByqV/Yb5X8rdsRfv0C5jPfe+xfufJ/HVuzh+eWLdsd1+V/7lV3hV33Mzbf9ur0NtE9q6t89BjV+A+7P2WkW2+G+iRL8/7r5n/vfPXucMO+JFX+CvGv2abZYfhZoW1d/wC4RN9ez23yJ/sUH4hjZc9eYqPsTa1UXufJl27vkq39/f8A36rzQvNKn9yrOIlhm376t76oww+Sm1fv1bR/uItBIzeqfeoeFk+6tTPUPzbHVaAB33r/AL1EO3fTU+TZUqbf+B0APm6UJDTH3P8AL9xKsInzbfm/2qABE+X5l3v/AH6lf/Zpu9dtEL+c70EDt+/+Gmyfwf8As9O372Sh9rvt3fdqwD5du5vv0f7LUP8A3fv0eT9ygB77fvbqlhdf4aif5/l2rUqJs2NtWgB7vvX73/fFRI7eV/sUfNCzs1Dvs+9/HQAxE21bR/4f7lQwpsb71TbPvfNQAIjfxK3+/Uv9z5aiR2+Rmp2/f81AAm5/m2tT4/vf7FM+58tTbPuUEB8tSp/H8tRbKd82z7v/AAOqAbsXf81S7P7v3qYnzp8rb6KAHzfcRfm3/wANRJ8jfxU95mfbt/8AH6Tf83zN89AA/wDd/hp6P/d+9/fpmxXf5lp/yo9AFfYz/wANW0T90lQ/7FWNn3KAB0+T/b/v0Q7tif36Xe3975Kcn8FAHm6Irs+6onmbzXi/u1Y/3fkdqiRPJidvvvurI2KyP50qLtp9z/Aq0xE2SuyrT/3r0AP+4iJTv9r5aa6KiU7f/wDsUARTfJv+aiH7m7+Oi5+f+H56an7lEoARH+eh03v8v8FN+4r/AN96dvWH71ADXff8q0z+HbRsbY7fx0/fs/ioAh2UJuenu6/w7t/+xTN+z/foAa83kvuWmfffdT9q0fwUAM3s70TPsTbT9jJRlf7lQUV9+zZuomf7lCfI3yrQ6b2/+LoAHf8AdbaY+5N9Son/AHxVeZNjJVkk334ttM/4DUXnbHfdTv4/9nbUACfedvmqK5m+VF/vVY2Ns/hqu/zyozfOiUAMR9/3vuf36e7/AN1aH/u0+b+6tADEf5Krv8iJ8rU+H9z8rNveoXfZO60AWEdURP79NuX3q+1l3/3KZ82z5Pv090b/AH6soZDttoNzfxUQv8tEyb4tv8dMhR0bbt/3v9qoAyvGEKv4eu/N+dFibdsr84ryz+x3F3bSsts8EuxXr9KtYT/iWurL99a/Orxnpv8AZXi3WLPyo3Rbp9rv/doPveGPtGO+1/8AVLv2L8yU3ZsV1X/vt6N/7128ht/8SI33qdv+VP3i7P76f+gUH6GRbG+dd3zr89HzJF827Y/3qN+9X+89Gxd3y/Ps/j3UFjH8iHd8zbP4f46m2fPt/wBlfv0yHa/+w+75tlRI7Tb4v77fK7/x0AWHT5/vL/7PTHhi3OzfJ83yp/dpjor/AMTUO7eb83zon8CNQA2HbCkqypvT7/yffp3k/P8ANE3yr8lDur7EXbD/ALf8dReSzo+5pf8Aa/26AJcS7PvKm7/x6n/7rfJ9yo7Z4k2L5HyK333apJtqbPlX+/sRaAIvv7Fb+H7tEKRfei/u/N/sVLv+VGXb8v8As0yZ5Zrf5tqbPn+RfvUFgjrMyLtk3v8A3Kb8qSy/vV/75pju0zbt3z7abc7ki2tt30AOTan3l2J/f3U/Y219zMj/AMNPf5PlVf4d6/79I/moqf3/AO4n8VBQI7f7WxPvUv3967d+1flpkLt5u3b5Mv8Af3fw0533/ulX97u+Z/8AYoAb/s/co3qifLF8lD/O6RM3k7vk+emP8joqt8n+9QAqbn3ttXZ/C9R7Nn3otif71PfzZl+Xc6bvko2NCn72X5F/goJIppt8HlfL8n+z89Gz+8vybdm+pX2Qom1l/wBqotjbfll/4B/drIgr/Ltfa38XzbKY+1H/AL9Sunybdy/K1RTfI25V/wC+6CCPe38TUqP8r7fn+X+Ol+/v/vffak+aFP8AboAbsZPvJ838VQXL+TFL93dt+5Un3GT71Qai/wC4b+D5a0iclX4DnvmeX5f4mq9bfP8Ae2/dqquPO+b73+xU8P3n3ffSmeBD4zQhddj/AC/PurQh/cv/AH3/ANhaow/O3y/3asQ7vvf8tX+7Qe7SLaIrp97+L5vlp/3/AJtzb6hTd/D8m6n/ADbHZfk2tWR2kqOzpu+Xf/cem7Jdn3vk/hR6Zs/h2/P/ABPR9xdy/wDfFBZKj/fX+6vzUb98u6X7n/odGxkSKL7/APeT+5UWxtqL/B/coAf/ABf7G6jZ8/3vl/v7qcm1E+83y/e3rTfmRf8Af+6lAAn7lnZv4Pu0x33tK330qRPK3urM2/dspH/jb+BW+SoAcm1F2+a3+06U9N2/7vzt/foRFTe33/l30/fs2L/H/ff+CgsciNu3N8lN/wCeqsv3qc/zonzfIv8AcpqQvsf/AMeSgoX5U/1XyJ/dpU2/Om5qHddn3l2U3f8A7Oz/AG6ssNip/wADX7lO3rDv3fPs+7soebeqbl+5/HSb9/zMvz0AOf5P3q/P8vzJupnzeU/lTrs/uJ/FR9/YyqvlJ96ldG3fKrbN1AEexUV9qt/tb6NizK+35NtOd/4W3Ij/APfa0u/yV+Vvnf8Av0AM3yon99F/2qZv+b5Vb/gdP2fxKvz03zmSV2X5/wDfWggbv+b7q76VH2b9qt81PRGdfn2/7lN+43yr/wB8UAOR127fm/4BR/G7bt9Mf7z7vkqb5UZ2Vmf+DZQWGzYibW/3kp3zo+75U/vU1EZFfaq/8DanOn8W75KAB/K8p1dm+SoIU3rt3fJTt+x3bb96hPk+Xbvf/YoAf8yfKrf8Ao+X7uz7tORF2o23/vim/Nv3bfnoAds3sm1vl/8AQKb/AMsvvfxU6ZJX37vk2J/33TU/c7G/4B/u0Fjv+WT7fuMtN+/93bR99/m+RNtN+ZP4V3/xbKAHbG37W+T+PfQ/3/vSf8Dpzov3l2/epr7vu7fkWgARN8qLL9z+/T0RfkXzdn+3SJ8io38H+9T3+Rk+X7/8D0ANe5Z9m5aRPkVNu75vvfLQ6ff/AN75kpURfn+Zdi/wJQUM2f8APVtlOfdDs3fJ9379N2K+9mZfk+6j055l2O21t6VBI9387f8ANs/3/wCKnui70VdqfLUKPv8Am/u/36JnZ2Tyv/HKABH8n+P96rffp7+b+93N8/3KJvN2/eWZ1/77pjvvV/Nb53+7VlDUT5drL97+Oh3XZ8v/AH3Qnzuirt2fxO1GzyWeJvv/AN96AHfN8n+7vpP4vu0j/dT5mdKHff8A/EUAOR/m+7vf+/Q+19/zfP8A7dN2MnzbtiU9E85X/wDQKAEf76blbev3vmpURfu7v++Kc6bE+b76ts30z5f4W2J/FvoAb+92bads2b13fOy/co2ff/e7/wDb2013VESL5d6fx0Ejt7Js81VdP4vmomf96ny/e/jodPki/ubfubqPv7Ny/J/sUAH+uV938f3aNjfd2/8AAEo3r8i7l8pP79P/ANnbsTdQAx/nd9q/dpv3/lVfn/iqX5nf/c/ufx0x9ry/K3zPQBJvjT5WZti/7PyVG+502u3yfwp/s0bN/wAu1tm6nun73zWVd/8A4/QAzf8AKnzLvb+Cnvt8rc27fTPlf5m+/R/rtkW1dv8Afegokd1+RlVU2/P92o3/AI90X/j1Pf503L8iL/3w9Cbn3t8zv/E9AAifN8u3fT9m+WJdy7/4t/8AdpjpvRfl2PTE2w/M3zvUEk0z7Ffb8ifwptod9if391MR/wB67fwfwo9G/wCbc33H+6iUACfO21V/4BQ8P3/l+f8Ahej7/wAu5f8A4un+d/Cy7HX7u+gASZUbb99Fi+b/AG6hd18hNrNT33Qttl/u/wDfVMfduqwHvtf5l+fav3KYn8arud/4d9TD770bG2fxbN38FAAif7K7FX7/APcodF+9/A1MR2RE+66bqNnk/wAG9t1ADH3Ivy/cShEXfuZmf5fuU/fKjfeX5vvb6Y7/APAE2/wUAPebe/3Vd3X76UI7fe2/P/femI/y7VZfnqZ9sOzdKrpQBD8qb1+/Rv2b9i7Pm+/T/ufwtCn+2tEyLMyf6zYv3ndaCAmRU+df4v8Aapm9PI2t/wCOfx0/zl+ddvyJ/HTUfY6bW3q33dlADn3PF93Y7fJspltuf90rbEdvlodF2p8zb/79PRGeJm/5a7PloAejsjyqzK/+wlGz907K2z+7vpm/ydnzbN/3qejqn+t+dN38bVACunyvF/AjUuxn+6y7N1EztNsZWXev3kpr2yo+7+98/wAlWAeS2528r/vhqY/zvuZfn/8AQKeiK6fMrOj/AHfm+7Tk83btZW+f+/QBF8zxbtuz5v4KHffv2r99qPm+821/4GSn7Gf7rL5W75nqAD5dz/Jspn35dy/J/t/x0593mvu+5t+V6anm/fZf++6sB/zbdzI2/wDidG+9/v0x/wBz937n8O+hH+8rNv8A46PlhXd5vyfwo/z0ARTJ8jrKvzu/y7Fqu+553/74qebcn3mVJd1RPudn+b/gaNQYyM682pvXb86/drnrn/W/Kvy/xVu3/wDvN93/AL5rCP8Ar9237v8Ae/ioPnMWatsjfulZfnrThffL/t/7bVUtk2RbvmR6tbPlRVX593zVqdeGjyRHom//AGH/AIamdF8pG2/72+mfK7/L9z/0Kpf9dF/4589ZHpRH71h+8vz/AH6sbPmib+N/uvVdPvvu+f5afbf7S/ItBoOhT97LF8uz76ulTP8AJs+bfUSfeT5fkT+OpXSXyt27+P8A4HQWCfJK7N/d/jp0O1/li/i+69NhSVE3bFf+CpdjP8v8H39+6gBnzPKn3fkapkf5/wB0zJ833KIXfZ823Z/FsWhIdk+5trxL/BtoKDYqbl+V/m+/SIjfOqrH/wAAalm3P80X3E+8lHzpvfcuzb81ADv3H2f5pV3t/s0132RIv3EdflSnbNkX3V83+5TU/wCWXy/8A3UAMd9/3fN30ec29G+bft+Z6em95X+X/cSh03qjf+OJ/BWpI59u51bdsb/0Onu8TonyfdbfsSpHf9wi/cR/9qo/Jitm/uJt++nzvQA+bcm/5tiP/cpkLtvVWVni++qbfv0zezs+1m+T7u+hHZ33bl+T+CgB/wAz+bvj2I//AAOtvR7lXg2szTOvyVkpNvdPLl2f3Uqxps2xVWJfk3fNsrIzkbkMypK67V+X+OpN/wC6dvl2bfuJVV7nZK7L/F92iaZUgl2tv/261JM+5Rbmd9v3Hp1sjQ2srN+5i/idPv1F5zb/AJfvp/H9yn/66wfc0SJK+xn2/PQYYj+Gfo18BIdnw80RWb5PsauuyvTXRfK+9XmvwZRbPwlo8G5ndLOJP/HK9K3r5W1l+T/YoPw/E/xpjYdu7Y27fTLzcmxv4KPlTe+6h086L5fnoOYfC6OlOdP3qbqitt1Su/zf8B+5VkyD7m/5qe6Ls3/+h0z+58tHzP8AKv8ABQAJ8j7fv1Mnzr8y7P8AfqHf/sfNup+9Hba26gB/yu9COyf7dM+5T3egCxnenzfxVD9x938FCTfKi7f+B0VZA9HV3+Wn/K7/APA6h2fN92np8m9aAJf+Bf7tD/Js3fIlM8p6fsoAl+Xb81KnyJ8tCJvXbupybvK3UAP+W5V9tRfL/v1L82z/AHai3/3aAD+Dcv36sPuf5t3yf3KhTdUybNu2gA+b+NN//AqEdqcm7+8tN/j+9QA776/7dPTany/fqJH3/e+SpaCCXZ8m7+Gmwv8Auv7j0J8jfL9+j5tqf7dUAb/J+bbT0+f7v36Y6N/eoh27k/v0AOf7237lD/3v4qH279rL89N/2NtAAj7ac/3d27fUT/InzUI6v822gCXZsqZPu/NTE+df9ij7jfeoAe/yPt2/dqXervR99Eb/ANDplAHnW/5t1RP919zNsqX/ANDplynybf8Ax+uc2K9t88W75k/2Hqzs3snzfJTNi/IvzU5H/wDHKsBtyi/JQkO9dzL8n9+jYzv822nP/B/s/wAFAET/ADy7t1Mmf/dqb+P7v8NMdN6p8tADERv+B0fx0fNtp+9vvNQBE9Md/k/hqK8dndFi+/uqF9u7b/H/ALFAFhPnamv8+ynWyfK9N/5aPQA7+Cjeqfwt89PRPkqvv/4HtoAf9xX/APQKh3/vd1Pff89Mf5P9zbUFBs3pu/goTd/wD+5T3f7ny/c+7UW9kZNtADk+RaidN7/Nuenu+9qP4ndl/wC+KskrpueV/wC/Tn/goT53/wBmn/ZvOZ2WgAT7u35tlV0+9935Kf5391vkof5FoAh+be7fwU+Z/moR1+f5vkqps+fdu3/7FAE2/e1V0haad9zrvqxN8i/LVdIfkdd299336ALCfIqN/Gv8FOf98rr/AOzU37m/+/Qj799QUM3si7fvp/foR283av8A329CTL8+779H+03/AHwlAyvebXil3ff2/LXwF8XbBtN+JHiPd8iebvXY3+xX3xcozxXDf7NfEX7Qlm1n8Q7hvl/fxK+z+9QfZ8OVOStKP8x5e+390zN8+7+P+OmbJfIf5V2bvvotE25127d+2iFFTZu+/u+VN1B+mB8yP/En+xTJt23d9yJ/4EWrDpv3bd3++7VH8yfI3975dlBZG9n8qbt3m/xOlCbXldt371f4EWmpuRH8r56Htvkdm+R3b5qCxjuqbF2/Iv8AHUtttRk+b52/2qbs86J9qt833kehNqfKzLQA55tn3f71N+Z4n+bY/wDcejZvX5fnTd/3xTv3SI3m7tm75UoAb9yJF+V/71O+YfP83y1E8LfIzN937tS798W6P76/eoAN7wq6t/rf4v8AP96non3Jd3yf3Eamp9x2Zf3Sfxp9+kR23P5u3yv9isgGvDsVP3/z/famTJH/ABOzulD7d/7p18r/AG6e6ff+7soAPO3zp8vyKu+medsZ9yt93f8AJT5vk/jZ/wC9Q7+czptZEX+CtSiH5X2LF/d/jqxvb73/AABUqvsXZK3/ADy/9Bp6Oj7GX/gW+gBm9YfmZWeX/bqbZs+Zdu/b9yodjPv3fIitT33Q/wAXz1kAJuff/f3U10bytu756cifut25t9CTI6/d+f8AuUEjERX+99z/AGKbNu2Pt/vff/vU7fLDEiy/cdfm2fw0TfJL8250RvlSggru7O7/AC76bv8AuM3z7/vU7+L5Ytif3N336b8zr/ufwUEDN++Lbt+Sopvvp/fqXf8AOrfL/uVE/wA6fL9xP4Hp8oB/cX+7956ytafEG1W37mrS2fP96sfW33zpt+4n8dI8nFy5Ymen39y/wVdtk3/d+T/fqkn3W+//AMBq6m3Zt/8AZq0keRQNCF/u7V31Mnzvubc/97fVeHb/AAr8/wDf3Vatk++25vkpnu0i382xFl3f7iUfxfLtRP4kemQpv+XzVf8A2Kenz7FZfvfd2UHfEVH+T5lVPmp2/f8AxMn+3Rv2P93ftX+CjZ83zN8/9ysjQYm7+H7ifx0b/wDvtf40qx8u54l+eLZ9+otn8P8As/Kj0AI772ddzfepYf423b9n3t/9ylRF27W+/Ub/ALmVNv36AGp/BuX5/wCFKT+B9zfdqZ0V3/i/v76Zv3v/AH/7iUATJu/55fw0JM23/Vfxfx0nzOqfLs20In32Vv4flSgsm+V237tn/s9Sok8yy7olTzf9qooZmRVXyldG+T/bpmxf72/d/AjVBRY+b7zKu9P46i3/AD/d+SnJDLD/AA7N6/Lvpvk712s3yUFiInzp83+7Sv8Auf8Af/i+al+X/a2f3KVNvzo0f3G/vUADv/DtVN/+zUSOybNrMm37ru1SzIzvulbe/wDDTd/yvE0W993zVYCw7fu/x7vvvUexZt7bdjI3zU/5d26Vvkb+OmO7O/3tmz+5QA9Pn+98jqlQu/8Ad+RP7lP86T+6z/L996i+b+JaCB3y7vv73/uUb22Irff/ANihEV5f9tmo+5v/AI3/AIaAHvtm2fNvRaH+Te33/wCD/foRFf7vyf8As9CIyb9vzu/8afwUFkqPvbc22l2b0f8A26Yib/l2/wDfH8FG9kV1X7i0AMfd5Urfc3LRDudE/uU+bdDE+77+35dlEKMifMrP/sJQA7Yz/wAW96b8zpu+WmO/+0rpup7vsV2+5/sUAE33t27f/sU6ZE8pNvybm+VKE2v8y/fT+/TURdu5v4GoLB0X5NzNsoT5Hl2sz/3noR97btqp/eenP+52blX725koAif7r/8APHd8tSp9z5V+T/Yah9rpu+X73zUbN6fL9z+LZQA10V23bdn+3Uu/5f8AWfdf7j1Enz79/wBypdi/wtslf+4tAEW9XaV1b/vj+KnQ/wDTL7/99/4Kk+5Kiysu/wD3aT/U/MzL/ubaAIk+dvutvpzv9z5f3v3Kb8z7FX+9vp3zJF97en8NAAnzo6/3KE+RX2/fo2N8lHnfK/8AcX7tADURf7rf7W+jf/FF/C1Of597L/4/Qnz/AHtqIlAB99vNb+D7yItRb/k/4F8u+pXT5fl/i/jpv39n3vkoAP8AXS/P9z+H/ao3/Om1dn+3Tvv/AMLb6i2bEf5W/wBqgCx8yf8Asu/+KmI+xP7n92mzIqf+zPTN+z738X3v9igB6JFudt7fKv3KN7fwr8n/AKDQ+7Z/9jTn3fJ8yvs+T56AG/3F/j/h/wBij5t3zL8j0533/Lt2Pt+WhN2/bt/hoAa771Rfv/3ac/yRbtrbP9im712uv3H/AL9OR/3sX99KAGw/P91v9zetO3/7ux6Xfsf5V+dv/HaZM7fJ91H/AIUoAds++33NlN3tv/3v7lCbfn/g/wB+hIflfdtoAcib9/zMn+/RvX7vkMn+/Td7b3+X5/4ac8z7/mZv9yoAb8qN95v+B05HZ1eL7+/71DvsZ2Vd6bfuUO+xU+XZ/H8lWUG9Ufc235ae6Sv8sX8X3XoRGT5WiX56ZNt+627zf76N8lBJJMjI6q38VJND8m1tvyt/BTPmd3ba29P46EmfbKzNUASO+yV/4/lqNHXyvlX+L79CfPs+Zt6L8rov3amm3Jv+Zn/20qwIU+6zN8n8e/dT97TROzfIm6mI8qIjfN8/8e35KHff83/oFAA+3Y+5v4qPv7GRaN67f7n8e+j+NN3/AH3QA993ybm2UQwzv91vko2bD8yfP/ttQnlfd+4j/wACNUAD7fNfa2xP7+6l87/Z/wCB0mz5HWJV+Wotm9/9urAHdUZPl/4G9Ofc6Oy/I/8AvU35dr76d/yyeLcrv/vUASTOs2zcvz/xOi0iQs6f7nz+VQ7/ACful2P/AHKN/wAr7l3/APAqCBifd+Vfn/h3tT97JK6y7U+X+B6Yj/fTdsp7oqf/AGdAA7/I/wDA60zfv2fL8iU35fvN99qsQwq6otAELoybP7/9xKfNt2ebF9/d9+j7iS/d+T71MdP3T7f46AJv3Uzfd+emIjJAkW3Ym75vlotn2Om3a77dnz09HVGfc293+8jtQA3Y27+KnImxEb7nzU55mddy7d/8P+xVf5d7/NQBNsZ9+75Hf56Z9/73/odP37PvbXel+V1ZmWoARPKf7q/P/FS/K/y/N/uVH8yfMvyJ/FRNM3/LL7n8LpQAPt8p12ts/hfdQ/8ACv3H2799EL/L97f/AHd9D7d25vvf7FWAJ/H83kp/33T0dfvMq7P7j0x9u7avyRfxb6c6bIkZW3urfcSgggufkZ2+X5f9qqnyo77Pk3r8r1bfci/Lu+b/AMdpjoqJu2sn/AaDGRj3/wDqtvzf76VgR7HnXa2z/frX1J1SD/gVZln/AMfD/wBxaD5ivL96bcIjm+63y1bhTfs/uPVGz+5tVlT+PfVuHci/L8/+2lPmPYpFj5od7bvnT+DbUvkrMqL/AB/36iTc6S/89f4ql/gRl3O/9+szpiTfLDs3RfP/AH/7zUI/nQbUXY7fP89MheRJ3Vm+4vzU90/7bJ/fSrNxyP5PzK3yfxJ/eoRN7oyx/Izfcemo/wA3zfc/hSh/n3/Ls30Fl37/AMzfdX5KHSJ4kaLdvWotmz5fIX5P40WrH2Zt6N5rbn+9v+5QAP8AJ8ys33vmfbQ/ybG+Z13fLRs+/Lu37W2fJRN5sLO3m/I38D/wUFA+1P4m+ZvuJTNjwqm9vvtv2f3KfM/ky/M0e9f7lEMypLu3b3oAdN8kW1ttNd2RImZW+X7tLc/635Vb+/v/AIKVP3y7ZVZ0++3m/LWoDUm+Zt25H/2Kcj/un2rvRKRH2b227E/ipE2vvb+P/bWgB0O35P4P7qPUj/f+82z+/RND9xlqNEb5/l2bfnasgDZv/i+98+/bR/y1/id/770JMyf7Hy79ifw0+Z/uKzbE/v0Eio7fOsS7Jf4Uf5NzVJDM1tOn+9sbZVe5+eV/l2RPt3JUzvEjIyxLs3bV/wBygDVT5Hf5difcpXmZ/u7kT+LfUKOrsiuq71+7UMzqm9dzfO38DVqQP87yW3N877fuVLYIs2pWkDfP9olX5HqJEZGfa3/fddR4A03+1fFdoqr8irv3otZykcuKlyUj74+EqN/wjllL9/yoki316Kib1+9/wCuH+GlmtnoNpE3yOir8ld8/3KIy5j8PxX8UhdNnzU+HpRN0pn8FaHMPT5P9upXTertt+RaYj/JRM+z7vyVZIbPl+bdvem/cX5fk2/36Ef5/m+5Q/wDH/BQA5Nv/AAOh9z/N/dpsPzy/+g1Y/gf+/wD7tAFf+Dd/FUqbXRKi++39ynbNjUATfLs27fno+/R9xH/v0z7kr0AP3/Mn9+pfv/NTHTeny0b/AJUX+9VkFtPufeodPndt336iTbUqPQAxPvbf79W02onzfw1U+V6m+bbsoAek3yOtMRGdvlo/4FTof92gB7/I33dn+xR8u2h0Xbu/gp6Ov92gATbsXb/4/Tqi2bPkX7+6pUoANmxnaptnyJ/faof+W1PT+P8Av0EB9xt/8dPfbTNlP37Nn8e+qAE+emb9mxqE+8ytT0/jb5f++aAJd/8Ad+4tRUPt/wBymJ8lADH/ALvy09Eaqlzu3f8AoVXoX37/AOBqALCJsWjev8LbH3UxE+fbu+f/AGKHTZL96gCX7ifN9+h9n8NG9dv9+m/7SLQB5/Dt3Pv+5Vd33y/7FS1En/AdlZGwOjb/AJadCnzUJt3UPNvb733KAF37220k21FRvm30Inz/AO/TZn/e7VoAIU3/ADfwUx9yf7lPmdUVF/j/ALlMd2ddrNQBX87ZsVF+T/boebZFTJkZ5dtEybETd87/ANygoenz/NUWxX+b+OnI+9U3U/5fKegBn/LJPm+/QiUJRQA/fsT+5USJUr1E+2oAKY/3d1P+X+78lMfc/wAtBIfxf8Bqvv8Am20/fsif+/UKf6rd9+rKJvlT+KmTP+6ejY3yUJMu12+/sqAIoU2J8zUPN83yfcpz7n2bl2UeT8r7aAIv40VfvpT3+983z1X/AI/+A0fflSgByJ89PdFRd38C1F8rzv8A3Kdc7XidaAK8N553zfN/uUbPM/2KbCiw/wDA/wC/Ur0ANT7j/wBynQ/x0yH5Gqx/Dt/goAb8u/dt/wB6j7m7dQiL/F92mfN95GbZ/coAZs/dP/6BXxr+1RYLbeKtHlX/AJeIJUX/AL7r7LR1RPmVn/2K+Sf2utr6pok+7Y6M7qn+9QfUZFL/AGmJ89fvd0rL8n95KNm9E+9v+/vp77nR4v7nz7E+5TEufvxfff8Aieg/WA2ff+ZkRFpn+99+n+Srs6q3zbaPlRkZZfufeoLGfw/K/wBz+ChLbzopdq/f+Sj+D52VHod2TYqS7P71ADdm+JNzKnlN9x6dDbb2fa3nOn8FDw7GRmZfmqLyfufK2z+J6CyWFG2o27738CU10nuf9jd93f8AxU77mzb9/wDhpqbrlJdv3t2zZQA7Yz7/APVOi/8AjtGz90is3+38lJv8l2/jdfvbKjhRfPdm3VkQPTd8ny/Ju/76o86VGdWXeifd2LTt/wA6eV5vzf8ALWleZtyRf3vk+RaCxm9kf+4lM+zecvzfP/d/gp7/ACN93Ym77j0x0+V9y7Im/jrUATalxt2/fX7j09Nrsu7b/wDF0fwJt3OifdpmzyZX+7/vvQUDo03zL8m2n7NkTt8ux12UzZ8+1Vbe9EP3n/dfJ/7NWQA6K8SN8z7P9b/8XR/rk3KtG/ZF+6b/AIBUe/5t1ACvu/8A2Ke77/vfc/uJTN/3N3zu/wB1NtK/3t22gkT7nyszbFqvvV3RVXZt/jp7x79i7aYj+S+5f4qCAd/4dzb/APYqv/f+VqsPuf5vl3/3NtRJM3yMv8NakA6b1Tb9z+49Mf5Ni7V/3Hod9+/zWbf/ALC010i/h+esjORD9xfNbbs/uVz94/nTu33E/hrevH8m1lb++v3K5x3+Z/8A0NK1PnsbIESVPmX+KtBPubf/ABys+Hf/AMA+/WhCnnJ8rb9lBz0C3bJ8u1fkq3Cn975/7yVUhhZPvL/HV1Nruitt2JQe7SJtiwtu+ZN/3X3U7Yvz/wCzTPJV2+XbCn3/AJ6fNvfZ8vyI3zPWR2RHo/3Nu7e1OR1RfmX56akLJKnzb0b7r/3Kc6Ludvvv/BQaDX3fPuVn/g2fcpyIu351+993fTd++V93+t2/wUP91G/vfwUACIv39yu/8KUx/n3/AC7Nvz/JT0dkTazLvpj7XuH/AN2gsZC/yPt+/T/7jM2x0+7T/l+RVb5/9haHf5PmX593zUAOT54tyy/Pu/jp/wB+V22skX9+ovm3Pt+5/FUsyKiI0X8VBY/eyfdZX3fddKHfZE7eb87/AHfl+9TE2/Izbf77JT0dX2M33Kgoc6Lu+b+79z+5SJ/vbKjSZdrtub5m+TfU2xoV2r5bojfL8tBYkP3Pu/c/jpv8Dq3751bYqUfcf+L/AIHQj/e/jf8AvpQATeb8jfcSot/zJtZvN/vo33qld1dU+b5P4qZ9z51X5P4asA8nej/N86fOyUbFf+JXTbT3dnXcy/cWmfNN5W2Jt+376PQQM2Lt/wDiGpuz/O6h/kfbtah/uI33/wDfoAP43b+Oj7jJtX+L79CbZn2/7NP+ZHf5l/8As6gBybnXcv8Ae/jpj7nd2WjYu35m+7T0fZF95nSrLB/9QjfwbvmoTd/C3+9Rv+fcv/fdNd/7u3/gFADn3O6J/Gv3alRG/h+d/wCOq8z/AN1tm772ynpuRN23ZQA/7iI8X8P3U20Jued/mVKZs2J97ZQn3tqrvTds2f3qAH797fdX5f8Ax6nPtd3RW8l9v8dDpEnyt8/+2n3Kbv2b/mX/AHHoLGJ/d++7fdo8lk3/ADL/ALVWHT5/u/7dV0mb/wCwqAH/ACuu7bs/3P4qe/yfLuX5qY6fKjL99qN+/wDu1YBvZP4f++6l2b9itH91fv0zzv7rfO1Lv3p8zfcoAT/XLtWLfs+87/3abvXY7fxv/BRDNvV1+b+/8n8FSv8Aef7s2z7uz7lABs3ru8359vybKH27t33Jf4tlRJ/eVP8Aeo3qjfL+5dv++FoAds/ut/DQiM+zd/qv4qaj/L97fuodGT/YSgAd137f7rfPTnSOZEZfvq33KX5URP8Ab/j21Cm3e7Mv3GoAmmT5Pl+T+8lM+b76t8n+xTvuJL83yN/HTd7fvV2/+OUAS79nzNLsR/7lRQzfw/wf3KWZG+TcvybflpEfYr/L/wADoAHm+RF2/Kv3/wDao3q6feX/AOLp0z74kVV/4BUU33EXb89AB/A/zU/+H5m/3dlD/dRv4Kem7Y+5fk3UAQ7N7v8AN8/+3T9i7nb+7/fpU+9t+b56T/gXyI392gByeb/dV/8Ac+/TXT978yt/tUP/ALLb3VvuVK7q6p/49QBE/wDsqzui/LTnhb7Q67ldtu6mwzbGf/2Sh0X/AFS7v9n+/UAHnb1dWdX3fwU7yf3W3d8n+3UW/Z/DvTd9yrHyu+7yl2f71ADPmRU+X5P9imwv/EzfPTvmff8Ax/NRvl3Izfw/36sBUdU3/wAb/wANJvbyH/3qH+7/ALFHy/3vvfwUAD/vvm3b3p7os33du/bQmzypd33/AOHZTf4flX5/ub9tQA6H5N+77m6h/wCNv4EoT7u1qE+6k/8AAnyfPQAJu2blbYifwJ/FTEf+H7ny/wAdP2fN/wAB+/T0hb5/lX5P40qwCFF2v8rJt+9samTJsi27dnzVEiN95P7v36l+baisu9P7lAB8zu7fwf3KY8Kur7d29fvU/wDgf5VRP9ihH+T5mb7vyo9QAJN/tLsb729aa+3eixfc3/fepX3O6M3zp/CiUyHdu+X53oAY6M/3V2bV+bZRv3/dX5/79Cbv9av/AAKn7Nibm+erAZsVN+5vn/i2NUzpE7p93Zt/gpmxU+Vfv/f+7Qjtt/h2P8mx6gge+3c+3bs/26Z/FuZt/wDsJTNi/dZlR/4kp6J87ru2VXMAP5Sf+zU2ZFf5ty0mxkoRGf7qqjp/H/HTAN/31/i/vvTXh2fe/wDQqleZn2fL937tCTbE3Mux9336ADYzum37m3+P+OnzJsV2+/8AwUxJld3VvnSh3Xanzfvf4vloAZD8n93/AHP7tPf/AFXlfc/u0bGd/llZKPJXb8+5Pm+/QArvs2K0Xyf7dJ537rdt+dfuvT/JluYkZpfnpiI38X8FAAjq7eUzb93/AC1p/wA33t2x6rvD/tf7tO2b03N99v46AH7/AJ/mb5H/AI9tH3Ffb8n+5UT/AHP4nqwm53dWb5N38dAEO/8AdO25vvfK/wDHT5pm3LFLt+799Kfv/eozbt/8VQu6unm7W+98yJ/HUED0f/ZZHp6f6h2Vv+AUJC3mu23+H5aHdkZNvyb/APgVWBD5PnJ8u5F+/vf+KqTwt8/zM/8A45Whc/edm/1qr81UvlMW5m+7UGNQyNV/1X3V2f36y7ZFhbczfI3+1Whqv3dzf8CdKsaVYfadOeVWj+Vvv7furQfMVP4oQ7tqbdqJ/t1bhfZEnzbEdvm/+Iqo7r91fuL935asQuqL95f+B0HsUiw/yPt+b5WqWFN/zbvnT71N8n+Jfv8A36lTc+z5dm77tB0DHRX37d2/+FKsp8mzd8mz72yoHdUt9rfPs/gqRPkiRlb738FWakuxv4l3/wB2n7F3IrMsO1vm31DN8+9KETzmdWVn/wB/5KDWJNvbc/zbJV/2/wDx+rEPzpuaL7v8dMR22p937vzfL8+ymPtd921v9l6C4kyeU8u5d3lP96lS2l835Vab+BXpd7JFtgVXSX7ybab50u9/vI7UAMeFbZHVoPm/9Ap6Ov7qVlbY33di/wDjlMf/AGm2In9ypXdtsW5t+7+B61Aa+13Tc0Sbv+WNELrtdlZtifOu/wDjpjv8yK38LU9Pvt975m37KyAc7/fb5dm3+Oh5mf5VZX2fxutNe5V1T918n9zbTE/1SSru/wB9FrUCxs+f5t3z/d+aoptz/Ksv/fdCbXRGbbvofc8vyr8+35nl/jrIAh3Jbvu2/I3/AH3Tpt2xG++/8KUvypFt++6/wOtO85YZUX+P+D5aCQ+07Nis29H/AI9lM+ZP4d/zVMiL5qKrf/Y0IjQrtaXfK7fc/wBitQLEP75EVduxPvPuoR1R3b5dlQ+Su+JlVUd//Hamd5XR2+Z/m+b/AGKyM5FhH/0V2baju/8Ad/gr134D6D9s1aWdl/1rKiO9cFo/h6fWFiVfL8nd+92f3K+nfg54VWzltFii2RL/AB7a5KlT7J83mWJ5KXKfSHhi28m1RWX7i7K2Hf5XVW+eqOmp5NvtXdVv77100vhPyar8QffV/mp6f+OUz/gVH8f9+uowHomz7q0bGd/m/wDH6Y7/APfdPR3egARFpzpsdG/uUfd/2/mo2NuoAb/tbvnqX+L5qif7lP8Al/u/PQAx3+f5fv7qlf8A4DRsXf8ALR/eoAl3/wAG6mumxvm+5Tof9r5KHTYm2gAT7v3v+AJT/wDgVMRNjU/Z8n9+rIH796/NToduz/YqL+D71Sp/s0APT+781CfJvo2fPQ/8FAA7rs2ffoTf8lRb9j/7dSpNvRGX79AErvs3ttanp87Uz/Xf+zPQj/JQA9/namujQr8tO+/s2tT/AJ5l+agBiO8lW/m+Rv4KqbG3f7G6n/x1QFimfL/E2z/fo++7t/A1H3FRv/Q6CA/4Fv8A9ynu/wDs/wDfdMX7lPf5FoAIelGxd33qZs3/APxFH8f9ygBkyb13f+P1NbJsT73z0fwU7yV+9uVKAJnRn3t9z/bpifP8u7+L7lMd/wCHd8lCP83/AAKgCxsZF+Vl/wBym/xfeXfQjtv2s3+9TPJ+Z/m+egDzxP7tN+/v/go8r/vupdnzfM1ZGwyhE3u399aJk+Wnomxd38dAET/J8u/56i2P96nXLs6JQm5FoAJof36fxpTNm/8A76od2eX+/Q/yN/coKGzfuZUb5tlQvtfezL81Pff/AA0I/wArtt3vQSM/hRae/wAi/N89RJ8/zf3qc6bNlAEWze7/AHttP2fJ/wCz0fw/7z0P860AO+/UTv8AvXXb/FT6H+dE3UAG/e1MmmW2bb992oRN/wDuUya2aaVN33KAB/7v/oFNmRUiRovuUXO1GSmP8+zbQUH+uT71EybFp/3PlVvmpk393+OoAZs+VG3VFv8Akepdn7r2pv3PvUAMR/kdlo875Hb+/TETezqv/jlNmhZNjf3/AOOgCGF283btovH+T/dqaFPv/wC2336Y8LO+2gBiOvyM3z095vk+7VR0b5N33P8AYp/31f8Auf8AoFAFiF1eLcvzpR9+ok+SJFX5Kl2b6AB03/7lRO6wxOq1K7/L/cqlMjbk+98v8dAFib5F3Lur5H/ax3TeI9KX5f3Stt/2Gr64mfZF8y7/AJa+Ov2onV/EtkzfJ8rfP/coPpcj/wB5ieEzQ713fxsvy72+5T0+RP3rb933URfuVNv85vmVXSoZnk81F2/uv4X2/wDjlB+tRDYsOz+CVvkV3+/UUzrsRfmd9336l2RQ/e+RPvt/HUSPvbc0Wx2+dnoNB3zeajN/rX+TfT3fZLLu+R6i3/M/3Xf+FN1CbU2M27/aoAdc7X2fKz7v7lEMzPvVfnT+5RsieJ2X+NvvpTYf9U67vkRvl2UAE25InVP9V/fpzw733M3+9TPvyuyqyI33qXYz7F2r/tbKyAe7tDLt2/w/cpm/fsXa3+4lCPK7/wC3upXff8q7d6P9+gsZsVNjLK2z/bpz7tjtL9/d/wCO0faW+6yq/wDdd6Hdt23yvmf+5QAeTvTcn77+7v8A4KJnbzU8350T+BKYifvXX96nzfKlEKNudtq/7XzUAE25E/dfPR5PnfuvlT/c/v0I+9kVVZ/4/kofb8+1vkT+BP4KAB/Nh+9u+78tPRN/3VZHf+OmI7bdrRb0df46PtO99u1fm/jegBkKb3fbt+Wn+Tsl+ah9qeVt+R9tNTdC6bv73zPQAz+Dd/4/R533/vbP7m2nb1+f+4rU1H2I7bfkrUBj7vkVqY6bGT+8lP8AnSJ23b1RqHmV/vN8ifx/3qyIInRfvfM/+3TE+667f935fu1L8yRPtVtm75qi++3y/cT+5QQM3/LuqJ3/ANn+PYtWHRX++v8AF9+q8zrDF97f/uUGEzM1V/3SL/BWR8vyLV+8ffK+5vk/26qv8/8Ad/361PmMTLnkMT73zN/3xWgiL/wD+5VJE+etCFKB0C1Dt27drf8AfVWPuKn8e3+OqsLsny/cq0n91V3u9B7tIsIm9fmT7v3t9D7dn8SU+F98Uq7vv/eemJNvXdt3/wC//HWR1kyI33fubvu0xH/il+5Rv+Tb8yVLDt3Iu35KDoGon/2NQ/cf5fuf36mdNm/cyo/3Nj0z5kVF3fJ/c/v0AH30+bb/AL/92j5t3y7nT+/R8rpu+5/sJQib4nX7ny/x0ACI3z7VbfRvZ1fd/wB90bG2Ov8Ae/2qVPup/f8A9ioAciN/tfLUqPsbdu37loTa/wDC3/AGpiP8+7yv92gse/yL5W5X/vfLVhIf9Hdvl+b7qU3Yzq7fN8v3qhdPk+Vd6PQUS7P3CfPvTdTd7QqjL9x/komRvs8X3U3/AHabsV1VmoLHO7fwrQiM8u7dQ6Kn3W+9/HTH2Iibmb5f4EqwH/Ntfcv3qZs+4qquzb8z0Ptmfd8v/fVK+3yvmben9ygBNm/ev/j6Uz5v4f8A0KpN6b9qxbEZfv7qRNv975E/jqCAd9n+5THRfn3MyP8A3Eo2f/F0fNu2tu2N/AlWAI679rbdn/oFG9UZGiX7rfL/ALT0Iny+bt+ShH/e7vl2UACPvf5m2f7dSJ8+1v8AXW++mfwbmT/d2U/Yu75t3lf7FBYny/P/AAf7CU/5UTbtWhHXa/yq7/w0r/wfLHv/ANigCCbai/8ATJqfsV1+Xd87fx0zf8/y/JvoR2fezN8/8WygB/7r7rfIn9xKej/unpifdf8A9DoT53/+LoAenzvt+4/9+hEZ2Zfl+WmfLv2tUsKMmzayoj/36CxsyMi7f4P76U5P4/m8lP4qR9yKm7d89R/K7VAD0TYqN/cbZ9771H35dzfJs+8lLs2f3f7mykfd/e/3d9WA5Nro7btn++tIk3y/d+Sk/wBdsbf8/wDcpzuvz/ed/wCFKAGvtff8vz/3Eo85tybvuf7FO3snzbV+69H34k3Ns/u0ADwu6fL/AN97aN6/9sv9umpuTeu35Fpz7Xbcv3//AECgBv8AA/y7P7tOhRnb+4if36an3vmb5/8Adp2/fEiyrv8Am+X/AGaABHXduVW/3KN/7ryv4/7j0z5YZX2/O6/3KX+D/b/ufx0AG99j/wBz+/Q/z/8As3zfJTn/ANpV3/36b/Amz79ADk3bk/2v4Kbv+X5lo3sjpt2o+6h/vSr5TbN3zUAE3zum2mPu37t3z/36e6fK7Mzb/wC5/fpif73z/wCxQA/+/KvyUN95/wD2SmfKkv3l/wCAU/Zv+6yu9AB99k+8n+29O3snyff/ANymujbk+WnO+zftVvnoAi2bImZv/HKk+V3+9/wN6TekPy7m3tQ8PzvFtXcn9ygB3nKiusvzxPR/vfIjfxv/AHKHfZ8r/cWm/ZvOZGii+R/4HagB7ur7Pm3p/wChUkKb0/h2fwpTUm3p8zb0X+B6Z99/m+dGoAl2bPvLspuz7jMv+7/t099zojbd6UnnMnyy/In8KbaAF+4n3lR/4t9OT/e2Pt+5TET918qt8lN2N8m5W37vubagBz/uV3fL8/3t/wDdod2Rv4tn3/np+yVJfPX5Pmpn32+8vzfwPVgN3tMnzN8/8NOR/lT5fnVfuPTZkX5/K+4v3kpz7niSXd96gARGfftahEi2bfmTZ/c/jo/1zIv3HX+PdT33Iv8Asfw0AMSbYm37lP8A4Nv/AACmbPlT+Cmu7TbP4Ef+5UAOR9n/ALN/tUO6vvVv3KJ/BQ6f3W2Mv8dTPM2/ymVfk/jSrAhf/rrvb++lCbkb5t2x6Xf8qbqR0/iVWqAGv8/zMtOf73/sm6ldF27tuxN33N1J9z5fuUAPd9jfL9//AGP/AEClfd5W7/a+/Ue/Z/B86fx0b/3Tr/4+9BA/f8ny/f8A4afv/df6r97/AH933abCi73Zm2b/ALzpUb/63/YSrAf5zTROzff/AIaYnzxOqqyO/wDc/jp77Ug+98+77if3abC+/evmts/9CoARH+4rK2z+5T/md0Zv+A76i+Z9+5vn/gpz/eRvN+5QA9P338Pz/cX/AHaIfkd12733fNUX3Hfc3z/w7Kd9xPm+dP4USgB/zb9u5v8AgFEO5N+5dn+29GzyfvU//XfMzfP/AHEagBm9tm16aj73iVfNT5vmSjY211+Z9y/9806Z1+T5aAGu7bEVVb5acibFf5mf/YSmb4kf7rIn/oVTPu3ptVU/26AIf4NrN++qV/nSJW/ff7dN3/KnlMrv/trTP7isyv8A7jfcoAN6pL8qt8/+1Qk2z+Lyfm/77p/zTNtb7/8Afpjuu5PNf/7CgBU/fM7M+/5ad5LJvbb8/wBzYlCOz/vVXyXT7v8AsUP8jP8AM29//H6ggY6N5T7f9VVXY33v/Q6sTO21Pl+/97Y1Q/L/ABLv2fx0HPU+AwNV27n3f3a7fwTYfbNIdYlX/ga/frh9b2/Oq7tlejfB/wAtLVN275W/jrOtLkifHV6nJVOZ1vRJdK1d9sWxPv8A/AapJtd9rL9/7te8eM/AcusWT3kESvcbf3X+5Xi9/psthOkTQNC6t+9R6zoV4zPbw1fmiRom9E3f3vm/2KTyV3Oqr/33RbO3kO22R/m+V/8AZofyvK+Xd/uV0HokqOybP433Ux33vueLZ/t0qOrum35HZfuU5NzojLt+X7z0GpKn+q+Vm+Vv46EdJtiysu9FpqfPEm1tjr/4/Uru0Mtuzbf9qrLH+dvb/pq/3n21K6b3Td86RLso87fE6qq7E+fe9CP5yOyt/t1qWPdNixMqsn8HyUxH3o6/c2f36f8Act/4t+3fTERt/wDqpdn9+sih838G7+P73+zRcpv2bf72xnSoX3fdZf8Aep/+p+7WoD/vyys/z7v4H/h/26RHbd975P8Adps33P8AYf53/wBinvthZ4l3f7j0AM+//e27vm/3KP8Alq+35P7qJUqJvZFX7m75qi+Z/N3fc3UASu6w/wDLJv8AZfdR9/5vNX/Zf+5TYdyW7sv8P9/56l/129flRWX/AHKyJGQv9/c2/wD26fD87OyqtH3Pu7d/8PzU396+/wDv/wCxQBLsVGeNvubt+xF+ShHZ0dvl3rTLZGREVm+R6fs2Ojb130AMRGd3X7m77z/3Ktw+bt3blfbTN7O+35U+X7iV0fhLR217VEtV+4nzt/H839ysqsuQ5a8+SB7B8KPD6w6JaMyqlxPFvn+X79fS/gPQYra1iXfvdtr7683+HWiSOvz/AHE/2a9+8Pab9ms0bau9/wC+tcFP35cx+XZlieeRtP8AI/8As0J+5d933P4aNnyotNf7/wB2vYjE+VkSv/45USP8/wD7PUtRIjJ8r1oQS/K9P/2lb5KEff8AeoTc+/5f+AUAOd/v/wC3Tfmod0ehHoAc/wB12amp9/71Ofbsf/Zpv8f+xQBL826n7Pm+amf67/gNPR2oANjfPTv7n9z+5Rv2bGbdQ/8AwHe9WQCOvz7fnp6Ps3sy70/2KZ9z5mpqfd3UASzJ81Cf72+hH+X71Oh/u/x0AWUf5KP+BUx/kZPm+/UqbnR1b/0GgCJ4d9VN7JK+yrzp/wB91DNbb9n9+gAhm3/eb/x2pt+z7tUX2w7G+bZViF1dUoAsJ/vU/YyP8tM+4j/36PO+f/coAmTdtf8Ag/2KE+f7q0b6dv3/AN1HqiB/3Pmb7lMT5Fprp9yhNn3v/Q6AHbP4t1PT/gWymQ/wLRMjJQA/+Cmb23//ABdG/wCT+5Vfe27av/fdAF7+Db9yk37G+7TYd2x1+/tqX5X2feoAML/fpvzJ/uUfcf5V/wDHqHdvubfv0AOR/m+b79WHRXSqp/g/v1YTdQB54kP36dC6u1K77FqH+Lau6sjYf52+ooXZH+f79M3/AHNrLUqbXoAif981P+595vkqGb9z/wB9Ub12fM38VAD3fZs2rTN/977/APt01H372pkz7/loAa6b3+Wnfwvto37KPmf7v3KAIk3bqc/ztQ7+SqfL8lH3/moAPvt96l/2V+/Sfff5Vo/jqAFd23PTETdUMzr86q3z1Elzs+9tqyi38u3b/HR8qfdpkM3nKzNu/wB+h929/wCCoAivH2So39yh/n+X+9UVyjO6f3ald9tWAbPJf5aH+f5t1EKfxVFNMyM67qgBPO2b6imf7iq1Pf8A8f8Av1R+Z5/v7EoAmd9jvu+R6N/nW9OmRvvfwN/HUXneSiK3ybmoAET97977tMd2eV2/gT7tTTP8v/jlQ7G3/OtZAP371Rvv1XuXXzUX/vqrG9k/4BVSb7/8O6tQHw/Pvb+Opd/y/NUVsmzf/fo2Mn3loAlf5/vbab/H/FTIfn37qen/AHxQAjvvV1Ztn/stfHH7UX/I0WS/L5Xlb9n91q+yP/HH218eftRW3/FTae0r7EeKg+lyX/eInhs00W796zI9QpctN80u7ejfco+VJUX5v9n/AG6bM/z/AHvk/hoP1eJLCjIz/wAb/wDfFM2L5Tt8zu33kf5KmhSX5JW+d3X5qbcvEmxl3O7feoNBHTZF823Y39yo4X3/AHZV/wCB0j7vNRl/fPt/jpUmZF+75yL8m+sixN+x/u0OjbE2q2//ANCpiPv/AIfvfwVKmzan8HzfLvoATf5Luqtsdv8A0Oo0Rt/3fn/idP46ej79jLtdN392mQv/AJegB/y/wt/wCiZI/vbWR/76Uz+N/l/4HT0ff96gCvD8m/ctOf8AfbF2y79330p+zY6bWX+592iGHyd/zN87f61K1LDZ95ml+fd8uyj7kr+buR3+781PdP3vy/O7fPVdH2bPvfe+VHoAleZ/9l0T7r/7VN8ltsu77/8ADUUyf8td3+xU8PmuiNt+R/46AHojJLtVW+ZfuUPDslf5Wfa2/YlMdN7Oy7n/ANxqH2zJEqyqn/AqyAidGSVNy/fbf8lD/Ozs3yfN9yjZ+9RtrUJ87fM3+9QA65dU2N/6B/HTUh37/m+T++9M+4ibvuU+FI3X5nbe/wDcoAY7+TF/D87fKlM2fvX/ALm37lSPtff8uxE+8lR72/h++jfK+2gga+5G3fwfwo9Nf52SX7iP92nTbtm3b/vPupifJ8rS7E3UEDHdX+9/D92qt46ovy//ALNWnTer/M33qz7/AOe12/L8lanLXl7pkb2dn+b7v8dMm/3f4vm+WnfMj/c+5Q/zt97/AHqD5Or8QIipv2v/AOO1eT52T7qb6pJ9/bu+SrqIyOm2g66BahTZ/uf36mR/n+X5P9+oU3O38P8AwCrKbd/y7v8Aa30Ht0iVPkT7v+89S7GSJN33N3y/LTIXXdu2tvoR2fezLv8A/ZayOyI/fvV2+Wnp5TojM3z/AMNM+T7PtVf4qEf+L+P+F3oNB6J52/du+X/vuj5YX3K2x/8Abod2dvm2vspmxU/u/e/goLFd227vmdP4tlI779ny/wAVP3t96L7n8W+on+RU+7/uPQAifJvbd838NTPu2J/fb73+zULou5FVv9upt/7r7vyM2/Z/tVAAj+T95vnqVIZURGZWffUUP7n96259zVKiM8qMzbH/APQaCyZ/vOsTb0+5TN7P8rfJ/e+WnIkvmvt/fb/vf7VNeHZ937n9yrKBId+/+5RD8/yt91Pu0P8AJ95tiUff3qv+/QWG/wDi+X5qHRX3su3Z/c/u0b/kf+P+69CIv935G/jqAGfM7bf4f4qe+xNjMyv/ALCUOi/d3fP/AH6Nn3P3XyUAD+Ui/Lt2f7FMT5F+9s3t9yj5nfb82+mbFeVNv8VBA1HXe+/d8q0//Uq7N8+2kuUW23/Nvd/vU2HbtfcvyUAOT54tqq33t/3afv8A3W1vk/4BUSOzvFtb+L79O+VG2/NVgCbn+Vfu7fmfdS/L/e+TdSJuTeu3Z8tSed8v+3UAJ99k+b59336lfamxd2z/AHKrv8+z+P8A26f8r/xMifxPtqywf7ifLTH2o33W31YTa67WVf8AfSoti+a6/M6J92gBmz77N/3xT9+/fu+d/wDepqbnf969Of76eV9xKAH7GdfN3Ub96bf/AB/bTNnzJu+T/b/gpzv8r7m2KtAC7NjbZW37P9qh3+TdF99Pu0x933f43/gp/wDqW3f3/kZHoLD5vn+b/edKN6+b93e/9yhPn/3EpyJ5Oxtvyf7dAET7fn2rs+bZ/u1YR/uLt/h/vUxH+R93yPL/AAbf4Kif7j/eTZ/coAfsX+83yfeenTbdzsv3Haj77p/t0397tRW/gb5aAD5v9zd/tUf72599L+6m/wBh6b/HQAvl/wC0v3afs/2mf5vuP9ymbPm3L8+6jf8Aw/f+b+CgB+9UX+JP9t/7lQ/f3/Mr/wC4tSzbZm+VPnddmzdTd7J8q/P/AMBoAH2p8q/f3ffpjv8Ac+6mx/uf3qfC/wAifK33fleld1dU+X56ADfs27Vi37v4KR5m3fL/AANTvmR3WVd/y/K6VEiK7Pt+/wD3HagCxsaZkVW37/vfLTdi+a/+z/fpJt33lpvzO3y7v9qggH8pP73mu33KH2u38SUP/Gu1qEf7/wA3/A6Cx371NnzfPTfm81/49jf3qN6ou7bv/wBumIjPv/v0ED/vxIrbd7f32p29U+99/wDv/wB+m/fVP7i/dp2xXX5WbZ/cegsb52yXaq/J/t0u/wCR2/1O/wDuUnyum1WZ3X+DbSp8/wAu7e3/AKHQAmzZs2/98UvypvZlb/gFRukqLt/g3fNsp/8AqU3fMj/3H/joAE/jXcqJu+ZE/joR23fMq/M/8dH+yqqn97fRsWZ1oAlfzX37VXf/ABOlH+u3/uvn2/x0yFF2bvl3p/tU1/k/5atv3VADk+Rn3fcb/aoQNvfymX5/u76NjeV97ejNvoT98/8Au0ANT7z7v733Epnyo/8AtU90b+Ft+5qE3Pv+Xe9WA7/Xfd/hShE8nYzff/36b8u3cvyOlO+5sZk+T79AA6Knysvzv913o/i3NEuzbTZpl37mVv8AZSnvudX+T5KAETbv/wBum75dv+wnyU7Zsf7vyf7FG/Y7sv3P79QAb/lRWX+Knu+9tqv8n+7Q6fcVWbe679lM+VP4m3/7dACvudWbd8ifwUiPFudlben+3Rs/hi+79/ZRvd5XVfkT/bqyAR9iv/B/uLQjsm/+P5fvvTd/3N38H8aVZm+dt27ej0ARpNK+/cv3f43of5Hbcu//AIDTEfZ91m+99ym/3P7/APc3VADnRkVG+VE/2KX96ku1mb5vu0jorqm2h3ZGT7z/AOxVgHy/w/J/eSh9qJ821P7uyj5nXc3yJT4UV3f+4n3XoAH2wp8rL8v8dGxofu/c2/K7rRv+4qyxfL/A6/fohml++y7EWgB6OqfedXRvu76Zsfzfl/cv/f20I+yJNzKjs336EeJ1fdL/APZUAP2fLt/g3fxtTPmeX5l3/N8qJRs8532tsT+5T/l3O2750b+BaAGO/wB9dvyN/wB976Pl837+z/feno6um6VWS4/8c20zZv3ttoAJtqIir8+z5N6UxEX52Zf+B0/f+9dm3Qv/AH9tG9fu/wCuRP46gBN6/d3/AD7qbt+Xb/H9+jezsjNuTd93fRvbeiru+eggERX3tu+R6P4/l+RNv8dNd/J+Vtvyt8yf36lfc9wiKy/7NASIrn59m5vn/uVXf51+78/8P+3ViZNny+bv3VUud2z7q72X79BhV+E5/WNyRbtzOu6u4+Fd5FDdWiy/cb++v3q4TWH/AIW+Su78DJ9jS3l2N/uVz1ffifCYmX70+o9EtleySLzfOR64/wCIvwo/thvtltA03y7P9tq0vAfiFkbY0X7r+JH+/XsthbW1/apLBtm3/wC1Xgy5qUvdIpV5QkfC1/oM+jy+VOrO6t9xF+5Wc/7nf8vybfuV9ceOfhRBrEX3tj7q+evFXw31DQbh2igWZPufO3z16VDF8/xH02GxcavxHDo+xXZW/wBv7tSoipL5+77n3k/u0TQyo21vkl/uU/5tu3crpu+/tr0oy5z04jk3btzRL8y71pv31SL5d6NT40ZPvL8i/d/uVC7/APTL/wCLrU2iWUT7krfdX7tSbF2Iq/JtbfUSJ8kqqy/d31YT/a3O6/7P8FBoCbpEf7qJ/cSjyP8Aj32t/FT/ALn+q2v/AL/31qvvidNzK3+5QA5/n27mZE3U/wCV9yszbP7+2n+ctzcIzLv3/wB+nTIqK/8AAj/crUBqJvbbt2J/vffp2xXb738P8dRTf6r90zfJ/AlENzKjI3lb/wC9vrICXZ5OzbL93+P+/SIjIzqzLs21I/8AvK6L935aYm37u3fQAqIqL/En+xupHfZOi/fT+49P/hT+N6Y/yff+dP8AYoANmyVFb/vij7kSKv7mluUZNit9xV+V/wC7TvmRE2sv+1WoD0SJFf5adCmyL/WrvX+/RDCsMu3d/B/HQnmu/wB2N0Z/l/2XrCUjCUiazhi+9OrPcO2xdn8Ve9fCvwq1nb2iyxKlxK29ti/Ov+xXD/DHwTPfyxaveLEj/wDLCF/nRf8Abr6b8AeG2dnl+/8ANsry61fnlyHzGaYvkjynoXgnQVhtYmaJn3Nv316HbbU+X/vqsrw9YLDZp8rb1rY2bE/9Cruw1LkifmNepzyHfcp/36P4KE3bk+WvQOMYn3tv8dDp+9f5qH+/R/srQAInz/e+9T/n3f3KZ5LP/DUzps2N/fWrAZ/Ei09Nqb//AB2mP/7N9+nps3fN9+gAd4tm35no++v3qH27fu0JUAEP+9Uu/wCdPu1E/wDB/s07f8v+3QBMibE+WWnfcb5F+eq6TU/fvarILG/5fvUx97/NTU+5/cpyP8/zUAPT5P8Ab/26Ef5/9v8A3aZv/u0/Z8/3f++KALafvkSjf89V0f50+apd/wA+1WoAsQv/AH1pk3yPt3U35vk/gpyf7vybqAIpoVdPmWqj7oZf76f3K00+f5f7tRXNsv3v46AGQzb1f/0CpXT+L79UkTZ8u35Ksb/m20AWP4KfD0qvv3tTvmSggsu6p/F8lMTa/wD31RUqP/C1UAz5fN2r9zd9+ptnyfeqvs+enP8AJ81AA6L89Qb/ALm77/8ADVh3+T5ahfd95V+RKALCP/D81Mf5GpsLsn3/AJ/71P8AO+Z9y0AOp+xn+ZmpiPv+ZV+Wn797/d+SgAqwj7ar07fs/wBygDzqZ/m/2P4qfC+9Ny0/f9/b9yofmdX2r8lZGxEn33+WrCbkWmJ8jP8Ae30P/Av/AKHQAbG3fw7/APbpjpvRVTb8n8dD/JT3RdqNu/4BQBE/yRbWamfc+amb23J/s0+Z1f8A2N9ADEfe7tU33E+X79MRNn/2FH9xWX5KCipM/wC9+arD/OtNmRd77W+T+5TkmbZ8q0ANT/x+mffX71WNjPVSa5VN275HqAKU0zO/9/b/AHKfuaqM03z/AN+iGbft3NQBpo+/5dtMd28372+m2zoj1YT52+6tADvl3/dprotP37Hdt1Q/K+xqAHo+xX21Uf8Affw/PVh3Wq/39n8FADE/v7aEhVP/AIum7G2pu/vfx1Y2fLtoAZ/yyXd9+s+5T7TPFu3bF/uVd2fJtWiZF3btux6AK80zPcbVp77qroi+e7ru/wB+je7z/e+SgCw/zxfeqpf/ALm1RVq3/wAsar3Lt+6X5dn9ygCvC+xE3L/vVbd1dU/jqFIf9Kdtv/fFTTbUifcv/fFAD0+5TE+58v3Khfb/AMDeh3+fbu/4HQAPtdXXbvr5Y/axsFmutHn+55TP89fU8L79+7+78tfPX7VGlPN4cS5+Xekq/f8A9r5ayPfymXJiInye+3zXZl/e7vv0PMryov8AB/sVbd/mljl2om7/AFKVXh+T5VX5H/vtWp+uw+ElRJXRGdtif7FVftO9N235Eq077Nitt3/7FVX8pFeP7iL/AOPUGgxH+b5WV0Snv/db/gNQo/8ACy/xfJVt5t+9moLKTpsf+5/eqVPn2fe3L93/AGqe/wAj7WX53X5Xo8md0Rdvz/3KAB/kR/lbf/cdahm/1v3d7/391N/evv2s3/AKsbF2+Xu3/L99KyAh3tDL+6+/T02p8zK1MdP3SKv32+7T97feZtmxfv8A8FBZFs+f90zfK3zUOiwy+V/306NTn+dk3LsT/YodGdNu5fK/hf8AuUEAn3/lbY/8Wyibb/C/8VH+p/vO/wDsU/ezq+9diL97f9+tSwSGV0+Vo0/36ieZdyK3yf7/APBUuz7n3fvfcofd867tn+29AB/qV+Vl/wB/+9RN/qNqrR9m/cI235/4qEh2N+63J/vt8lZANd28pF/uUn3EZm+dFp+xfnXzdn/Aai3s+z5V+b7r0AMd96bv/H6Ni/w/cX7u+iZF2S/xv/7NRC/3PlV0/wB6gB/nfP8A3H/26imdnV1l+Td/HTN/8O7739+jev3fvstBAz7kXzfPTJn+X5l/3af8v9771RujJLuVdjt96gzkR/6nYu7/AMdqlqvz7NrfJurQeFd+1v4f491Z+pW2xWl+4lB5WJMx02Lu/wC+tlROjbKsTJvRPmb/AHKh+VEbdWp4MiRP9bt27P71WkT5lXdsf+5VSF282rSfei+9/tUHTQLyfO3ytT0dv9z+7USbIXT+5/t1aT7n99P4aD26Q/fs3s336lR9n3v++KiTc+z/AMepz7U+7QdkQT/VP975f7lPf7n+238FRfci/v8A+5Uu9X+b5XT+5WRoH/fNG9d3zMuz/wBAof79H3/l+5/sUAMfdt+Vvn/2Ke6L87Mu9P8AbomhVN8e3Y+3+CmfMnnfxpQAfxozfPv/AI6kR9ivuVkdf43oTbt/i+/9+kd/4v40/v1BY9JvJ3tt37qlh/c/MrfJ/EiVEn3E2rv/ANinI9WWPR/k+986/df79P3/AD/KzP8A3t9MT/W/ul37af8AL8/zb0/iqChEfe+1W/4A9Pd/vK3z7fu7Kb9yXb9//bofakrrVljP9cqLt3vT/v7PKX7n8FMfc/8AEuz+5/dp+xt39yoAPldPmVU/26ZM/wBxduyh9u37zO/8VPT7yfdmd1+5QAzZv2fe30On3PNb/e30bG+T+4zf3qZsl2/7G6ggE/c71++7fd2U10VG+99371H7p9n+t3r8nz0Jv3bdq/8AA6ADZ/EsqoiU5Hfft2/O39/+Kh4fnT978lNhdYfm3UAO/iT5vvfK+yn713f7C/36i3/wt/H/AB07777v7v8ABQBN/B5rL/wCh0bci/wL/fpibX/i37P46P8AgO/5vlqyw+VPmVfv0O67HX/vr+/R8391Xp77n+ZvnoAh2bG/i3r/AAPU2/f/AA1C/wB75t3z/wB+p/mR0i3L/vpUAR/31ajf/Du+TdT/ALm/+P5qH3fJ8vyK3zVYDE+T/wDa+en71dP7/wDepj7XZv8Ax16e+19is3kp/u0AD/eT5t/9/Z/HSoior7fvt91Kj3xbtu3f/sJT9jIu5VbZtoAEm2Kny7/72+pXf77fxv8AdSooU850X5vk+89H8XmfcoLHfun+98nlfwbqbv3722/J/vUfM/8Ato9M/wB753Vfl/2aAH7/ADlRf40oRNn3l305EbyvlXe/3/nb7lN3xIrs3z/79ABsV1+Zvk/uUzf8z7f9yh/k+7t3/wC3T9nyP975qAGf39y/8Dp7or7FVt/+xQiM77d3z0bPneL+D+KgAR/vsv8A3xR9xd275P7iNTH+dU/9Dp6O3++/9x6AGb/mf/li/wDt1NsZNjfK+/7tM2Nu+ZV30x/vpt2/N/t1AA7/AH/l2f3vmp6bvn2q1M+//DvqVNqLub5E3fcT+OrAERdqbvv1F8qM7f3qe/3/AJV305/9r5Pm/joIIvlT+LYn8Wyn713o38a/x0z7/wAv8Cfx0PtRk3fc/wBigB+9k+79/wC/vShH87/YT+J/79Cbf4om2LS7PmRf4G/v0AR/f2Lub5qPl/iVk20/fsl+98it/BRs85d397+CgA+4/wAnyf7f+zRsb59y+d/t7qJk+Xb/AHvu0zf83z/P/uVBY9H2fxqm3+Db92mumxvm+enbNjfL9/dQjsn7r5aACZP4m/1X8KU5N275m3u1Mm+d03bt6rT0dkTb8yb6AFT5/wCHY/8ADspjp8/zfJQj/wAW37tS/KkSM336AGf8tUZm2O3/AI9TdjOz/KybPn+9Qnzs/wDsf36ckLTL95flagARE81Fb5E/v0OjPvVfn2f3KE+5uaJnSm7N/wB6XZ/sUAE33Nrfc/vpUrv9/d8/+xTEf5n+XZv+TYlNmf8Ae/3P9irAdN92LzW3uzfcpYU+Xay7P7r7qR/n3/N8/wDFQ6N5W1m3v/7LQA9PnX/bRvm30bFffu+eot6p/D8/8O+nfM6/M2xNv36ggfN97b8qf7lKnyJ8qru2/fqHZ8zr/wB8UQpsXc3+q+5/uPVlj9m9fl+5SO+xU/j+b79NeZd/y/8AfdP37/8AgNQQIm75F+bf99aVE+T5vk/3GpPm/wCB/wB/d87U1Pup83ybt2z/AGv79WA53V5X+Vt+35kemp8j/N87053ab5qP4nbb/wADoAXez/K27/cpH2u+9dqJ/c3Ueczq67mf+7T4Yd6urL92oAZ/tfK/y/fqa2fY0u7cj1C6fK/y7Nn9+no/3/vea/8ABtoAe6fcbb9ymIib33fc/v0r7Zv4m+T/AGakTanyyrsdm/4BQBE6eT/31vof59/zf99rQ/zr8srbE+/vWnu+xvvts2/NVgQ/xbdvyf8AodD/AH/lVk2/36N7bvl/i+9v/jqZP+eS7t9ADE3O6bpfk/26Nnz/ADfI/wDc+/TN7TPt/wC+vl+5Rs/h3Nv/AI6AB9rq6p9xvvPTXfZsV23/AO2n36d9xNu75G+7/sU1H2fMvzp/FUEComzfuZUfdSzIz72ZGdNtN375dq7vK/vvQnyOjKrb/wC/QAPuTZ5X31/uLUL7obd3ZfJ/jV/71W02w72+be38FVLxNlrtZlfzf79BzVfhOXvH86/iT5Ufd/HXpHgy2VIk8pd8X+3Xn6bXv922PZF913X79ereEoVRk+XyUZfmi2fPWUj4DEy/enoWlboUi2r/AN8V6R4V8VfZpYomVbb+D/7CvN9K+SLb8yOzfL8tb3y+ajK33Pk+SvNqR5znPcrC/g1WL5trv/t1leIfBNtrEDrLEro/3n/jrz/Qdels0RZZVRE+6/8Aer1DRPE8FzB+9Vt615FWMofCVCrKEj5/8f8AwQl2PLbQQbl+dXRv/H68S1vQb7QZfKvl2I7/ADbFr79+xwXO9v4H/jrlPEPgCx1WB/NX7S+7+NfuVrQxcqXxnvYbGyj8R8O7F+zvtVtjt81Od1Rn27v/AIqvbvG3wKW2tZW0yXyU3b/nryrWPB+oaDv82Cd0/vp9yvepYulM+hpYmlMxk3P/AHdn+xVuHb9ldd0v3vvvVdEab91829P4Kenmw3HmsuxEb5Uf567ObnOnnLCbXi/1qu+7Yu+mO6ozt9+4X71NdF/4Hu/u1K/mpLu2fK3yfdqjQaj713Kux6jhdk3r8zv/AAIn8dTJCqfMy7NtMmm3ps3fP/fSgB6Ov3dqp/eiRqc+3aisrb0/uVFN5G5Gbb8jfNsb56k+5vl2t5u3+9QAru32fcu5H/hod1+RKbv8lf4pk/26PJ85H2r9z71ADofkXdKzbN3yvQ+3zfutvb/aohmV283b/D9x/wCCn/L/AKrds/vfL89ADPJ3y7fN3/3tlCJv2Lt/i+b5aHf5vllZPm++61NbJK/7pVbf/E/8FTKXIYSlyD7aFby42KvybvlT++9d/wCBvADalOlzeKyJu+VJfuNVjwB8N5ZnS+vlXf8AwpL/AAV7honh5LOBFXa77vmRFryMTifsxPm8bmHJ7sCbw9oi20CNKy7Nvy7P4f8AYr2rwfpSpa2/y70f72yvLHm++u35P9ivY/AFys2lxMvyRJ/BWOGjzy5j4bF15TOzhRYfl/v053/74/uVEnz7/vUb97/NX0NP4T56RK7ttTb9yh/9mhE/vVEv362IJXTfs+b5/wCGhP8AeqbevyVXdNjbt3yNQBL5LI/y/wDjlPR1f/fqFHb5N3/fdPfbvdv4KAHvt3/JTNmxE+ajzleh3TftqwD7/wDF9yn/AC0xHanp9/5/kqADf/eb5KP4/wCGnf7dK6bFqwIf43+b5KlT7v3vno+4+2nvteL5agB6f+P07yW/36iR9j7mare/+L7m+rIGJ952p/zJ96oX2o21m+/Uyfc+ZqADeu6j7/3VZ6H/AN1qPuD/AG6AHI/zfLT/ADvmdf4N1Rb/AJ6HmVHdd3z0AWt+/ev/AKBT5kbYm37/APFVRH+b71W9/wAu2gCJ4fO3r/HVdP3L/wDAqu/fl/vvUUyb0+X79AAj/wAS/cp2/wCbdu+T+GqiOyfLUyO2zbuqiC281Od13f7dV967lX/xyn71RnoAf/f206H5Plpu9Xb71H8Xy0AEybGoT7lO+/F/t/3KiTai/N8j0ASonyqrfcofd5r/ADfJTXRf4fn2U77nzUAPRN1G/wCSnp9372yh0XZ91qABH+enb/7tV0+Spn2/79AHnn8Lrt+Rqf8AcR/mpjp8r/3KYk38NZGw/f8Aco/jo3/d+Wh3+dKAGTP/AA01Kl379lRfL/wOgAf5Ff59/wDt1DsZ6sP/AOOVE77aCgRP4qZM7f3fno3ttpv+01QA7+D/AHKESnvs27aZ9/7zfPVgDv8AJWbqXz1dmddv3az3+dt275KgDPRG8pF/8fp8KJuf/YarHk/uvlqHfsfbu/4BWRZY+Xenzb60N/y/7dZqfcT5vk/uVdT7u3dWpAI77n30fcb5vno2UbKAGP8A+OVE772RlqX5Pu7qi85Xd6AGOjfeoR23vu/jqK5udkSLt/ip6PE+zc38NADkdU/36ieb5n3fx099u5NrUz5fn/v0AG/5EX/x+q+ze33dn+3T3f5/vf8AAKdbfd/2KAHzIv3d2yqUyN5/y/6r+F6tTfIr010/cUAEO1IqPv8A91Kr/fbav/jlSo/k/L/H/sUFg/yS7vlqu+771Sv/AK3bu/4HR5O9n3fcoAbZ/Or7WX5a8q/aN0pb/wAF3q7W+Xa2+vV4fk+XbXH/ABOs21LSLuBV+doG+T/a2VkehhJclWEj4DdN/wB1V+Vdn3qhRNmxW2/7VPms1+0St833m2p/dpiJ+9fd/d++9B+zYf8AhoZM/kojbl3/AMSVF5O94mVvufP89P3+dbv9352+X5aY/moqfN88tam493/fpLt+RP40pu/f95ZPKb+5Ub7vkVvnRP7lSpN5yO333T5N70Fioktt/D/D/B9+od8vm/Kv71/7/wDFT3+dk27nSje2355fnX7r1kAPu+6vyP8Aw71+/TNjo/zMu+h9r/xM77qfs+Xdt/4HQAJuuZfKi+R0b5Xpm+LY7Kzf7KJT0SX+Fm3/AMLpRC7J+6//AG6AB0VFT5W2Uzf+6TdTZvkTbsVE+/sqw8Mu+Ftqp/v0FlfYu1PK83/gdSoj/wC09QwvKj/ulVP9jbT3+T/W7kf7lakA7s7/ADbtiN/BSwzM+xty/wC0n8dI+3/W7m3v91KN/nN+6/1u3+79+sixfvzpKzMjqv8AwCmb2eWVl82ZP4ko2LtRlb51+fY9Oebe+5l+fb/BQA103ujbWdG/gpyJs+Zvk/8AZKi+ZP8AfZdmyn/Km9VZk/vfLQAqO3z7fkT+GoPl2+aq/wDj1Pd2RE27d9MRN8vy/cagAdGqJ0b7rfJ/7NVh3b5/l+fb/BVff9/+D/Yeggi+VG+9TP8AXb9zbHT/AGae6fNtb76/xpTpk2bPKaoMJESfeTzfv/33qDXt0cXl/MlaWm20tzOnm+aibd+91+SqPiG2/i+bev8A6DT5vePKxMjCmdtm7/Zpm9kZPl3/AOxU7o3yMrL/AMDqB9z7H+/W54kh6Ozv/cq2ifMm7+H+5UCbtyfLU6f73z0HZQLSP/sr975Kto6oyfd3/wB+qibtm5tvyt8tTbP3Ttt+43zVkexSLDou1/l/4GlORN6+Urb/AOP56aiL9nRt3z1LvVN77tj/AMWyg6wTcmz5v4v++qelz95WVd7/AOzUKJ8v3WR/770/fsXcu3/ga0Goz5d//Aak2b/KVd2z+L/apPlRX+amJufZ91/71AD7na7Pu+/u+5Rv2O6tuREX7iUP9x/mX/cf79LM6+VtVvu1AEc3+qTarbP9un/w/c+ehEZ0RPv/APslCffSLb/F9/dQWPR/Jb5WpyI235f/AB+mp8i/eoT53/v1ZZLvZP4dny/fpv3P4vn/AIt9MR9//fX8dS/Kkv3t+2gof/B81M3ts/26em3ftXdTkh+RN0qpv/joLIt6pv8ANX7y0fwovzeSn8dMR97/AC/In3N9Pfam9PuJ/ElQAPCr7Pm+TbT3g2b1ZtiKu/51pjouzdt+SotkSf3tn+w1ADn/AOWSsrbNv96h9qfN/wB80377pt3Ub/8AZX/ferIBNyJu+Wj5Xl+ZvnX71CfI27ds2/3Pnpv+zt3v/sVAEiOyfMvlb/8Abpv3/wCHY/8AsUyHds+Vlo+XdtXdsoAejqn3G/4Htp0O1127fnT+OmvtfZQn30/gd6sssbGRfut/c2Ux92zyv+B7KXf+6/4F9+pH3P8ALu/74/hoAb9xk2rvSmb/AL/yrv3UbPvsrbEWh/nWJmXZ838a0AE33tzbd+7fvp/zJ93b/wAA/jo2fOi/7VMR9kqbd1AD/lmd2XdvamfMn8Lf7lCfP/t7qe77/l3b/wD2SoAZ/cVvnT+HZ9+hHb+98tSO67vlZn/26j+bZ/DVgP8AmdX+Vd/8L7ae83yfNu3/AMSUxE+VGb+KmJ/Hu+T+OgB77vk+6iM1D/Im7d8it9yjf8u7b9+mv9z738X8dADt+zZ83yOv92j5d37rds/26P3m/wC789O+bful/u/wUFkT/wB1Xp7uvm7W2/J/sUz5XX5d29//AEGh0Z/9+gCV0bZ8sWz/AG3pu/fv/es70f65k/2vuvTE3fPu+5/foAeifNt/jaiH5Im+b591ORP3qfd2J/s1F9/7vzu70ADpsX5vv/3KPv7fl+fd8u+n72TZ8y7/APdpm9kV/m+SgB/zJ/dT+9vWmJ86P/B8tDvvf5vuUQuqRP8AL9/+N2oAP+BfPT0h3/Nu+589M+X+8uz+7tp7vs2bUZE/5a7/ALlBA53V2TbL8n8O9ab8275mX/gdMTa/3f4aZ/ur8lAE0L73+9sT+L5aZ8r7/m+T/b/jo+ZEf/x2jb8u6gB6Pv8AN3f8C2UxPkf5f+Bb6en3XVovm/hoT/a/1X9yoAXfs+VWX+/92kT5/lamf3N33/7lK77P9hKAHfK/3m2fL8tHzP8AMzf8DpiP8j0I/wAu35qCx7ps3tu/i+ahPnbcqf7u+h0+T+5/t0b96ou7eifwJVgHnf3vn+XZvelT721d3y/dpEfZ97/vih/kiT5l3/w/NUADv8r/AC/Izff21Lvbdtb5EVtlRP8AIr7W2P8Afo3/AH281X+b+796gA+XazNt+T+DdTvOXY37r5G+RaiT/WxSxff/ANupERZvl+ZH/wB6rAWb/Vbd2/8AvbKajqm9vm2s1Kjsny7Vfd/cek/j/wBj/wBAoAdN8n3vklpv3P8AgH8f9ynfL95VZEX7zu1Nd/O3ssX8NQAvy7vml/3vlpETe/8AcoTbu3Mu9Kc//At/3N9BA9Pkd93yO1Cbk+6uz/fX7lM3/Mjbfk/vvRN5qSp8zO7UAPebf5St9+onR/u/L8v8dOSZX37tvz/36bbI33W+4v8ABVgCbk+b5fu050VE3bvn/uU353+VV2fx7Kcm11/4F9ygBdjb/vb3of8Aj27XRadsWFU+X/vv79H3F+Zf3X9+gCJ/uxfL8m6nI/8AD/A38FNd9j/7FDv+4+b7n9+gCx/y1RVb/deq6J/tbG3/AN6nQp8u5/v/AMP9ym/Zvm+b7+75qgBzo38X+Xp/neYm5tu//YpkyMmxvl3/APstE23c+37j/wAdWA/ztn3vkR/u7KfvbY+77n3P9imfMm+X5f8Aa30JM2z91u+f5N9QA90Xd8srbE+7/sVDs2N/ff8A3qejrs+9/u0z5fkZV+633/71ACujTfe+5/trSbNjSq27f/C6NQ6fM/8AtN996VEVN6q3z7fl+WrAE2oqbWZHZv46Y7rs3RbvvbNj0I7fJ83yfxf7FO2K7S/M29KAH7N9w6fLvX+NKHTZK7bW/uKlCboYvm2zOjfI9MR2Rt27fu+X56ggem5/nZvv/dT+5TPlRfvK+77tG/yVTbt/3PvbKNjbdyr9xvmd/v0Eld/+eW5UT+Kor+ZU/h37Pu1Ym/ff89d2776L8lVNSm2K/wA3z/7tSc1X4DP0qZf7R3Mq7938FereGE3qjbfJ/wCeT15ToMLXN4n9/wC/s/vV7d4V01poIv3u9FXezovz/wC5WMj8/ry9863SoW8p4mi+9/HW35P/AC1Vdj7tlZ+m2exP7n93Z89bFtudNrfcrmkcpDMjTJu2q/8Ad/2quWGpT23zKzeVt+47VWmhZN//AI7TId03yszf7KVzSiTzHd+HvFUqJEv3/wC8ldlYawrxf3Pm+WvGkhZIk3fI6N/BWxpusS2f+q2w7P8AarglQNuY9YmsIJl+byt+6ud17wTZ37osttA+5fuOtO03xIz/AHvnT+/XR2GpRXMSSRS7H/uPXPKMoG0asjwTxb+z3Y367oImsHb+OGvMvEPwQ1XR7V/scrX+z56+1UtoLlXVv++P79V7nw3Fcq7bV/3Nvz1VPF1aR6VHG1YHwFeeHruzbbLbS79vzfwVn+TLbb/P2wvu/vV94ar8PYLxHbyIt7L/AK1/4v8AfrgtV+DOmXKvusV+9vb919yvSjmZ7FLMv5j5P2fcb76N956N8SPt++jf3/4a9y1X4A/O/wBjWVImX7n8dc+/wN1CFpYpZf3X994q76eNpSPRji6UzyeF/Jbytu9P9tPvVMkzTXTqnybVrupvg54hh1J0aD91/DNu+9VVPhX4lhuNrW2/5vv/AHK2+s0v5jf29L+Y49PnRN+75f4Ep+z5t339/wA6/NXa23wo1x5U+WVLjdsbYu9K0tN+Dkty8sV5uSXd8rxfc/8A2qPrNIiWJpQPOvOVP4v+AItFtD5zf6pnZm+ava9H+DkCRbpWabe23ZN9+ulsPh7aWf2d/s291b79csswjE82pmFOB4fongm+175tssMX991r1Dw38N4LBoml3PcJt3Ps+/XothoMFsu5Yv4q1oUitt+75938deXWxcqp42JzKUypomlRWEXm7dmxdi/NWq9z8vy/Ju/jql9pXc67vu/d/wBiovtO9XXcz7qmFGVU+Zq1S0kzOzr9/wDu1638Mblv7OiXdvRG+/Xi9s/72JWbfs/uV678K0/0VFZV2bq9qhS5Dx6kj1BJvnommX+L+9TET5tvzU9/ubW216sTzZD/AO//AL33KH3I/wDsUI/3/mof5K0IHJRvpv8ADu20x3b/AHKsB7p8r7fnSnQ/3fl/2qaj71+9/wAAo/j/ANioAPuN/vVK673fbUT/APjlOR9iJ/foAHRt9P8Am/io2L/FT02/d+ZP7tADk2uqf36f/E/3dlMR/v0O/wDEu7/ZSgA+/wDd+R6fv+Rl/gpibttCUACJsf73yVMfvpUP36bs/wBurIHTfPU2/f8AI/8ABVdPn3/LVhH+VF/g/wBigAe52U62mV3+9vqrcp83y1LD/u0AWHmaGX+GqTzb2dqtTJ8m5tzvVfydn3qALcLq+xttWPPeq8L1Ls+/QA9Jvuf+PVKnybl+4lVd6p/uU5Jl3OtAD3T/AGvkpkL/AMPy/eqZ/kba1MRF3oyLVEEsO1Hdm+/TUmZ9+1fno+VHfa1Qj7j0AW/nR938dM+b5N3/AAJ6bD8605/71AD/AJvk2t/FRN97a23/AH9tMT503f3aE+dGWgB6O393fUqbXqum/wCf+5T+n+xQA9H3yp83y1Lv+dPlqLctPSb7/wA3yUAJ9+pv7i1Dv+/T3m2J81AHnj/OibvuJUW/Y33aev8AqXpm/wCSsjYl3/xUP9+m/wAabW+Wh33v97ZQA7/cpr/Ovy1C+55fvU/Z+6/ixQUG9fu/N/v1FMjJTE+TZ96pfvy/7H9+gBqI3lfd30U75f8AgFN2Ns27v++6gAR/k3bqPvvQiM7/AMT0fKiOrbkagCvN/H/dqo+1PlXdV2Z/lqk6b2/ioAY6Ls/i31VRG+fdFVrYrv8A8BqZEVPmZa5yyunyN81Wodr/AHfuVFD8jv8Ad3/36l83/virIHvuR/8AYpn3Fdf46N/zf7CU99yfxVqBE/3Pk+eodjJVmZ13bf4KZQBmXNn5zozbqr+TslTarbK05vklTd8iVC8K7ty/eoAszOuz5Vqsj/f+796m75f4d2/+49MdPm3fNsoALnb5qLtZKfCmxHamTPF8lPh+Rfm+5QA5337F2791Fy+z/cpv+pTds+WoZt23cvz0FhC/8Tfd/v0902fM3/fdRIjP97/vhKd/6HWQA+5GR2pqTM7balm/77eqiP8Af/8AHq1AtonzbqwvENt51u7Lu+Stp6z79POtXT5vnWs5G9H4z4F+JFh/ZXxB1uz+VIll3rXKecryvt/4En369W/aN0FtH8ZRXjRfJdRbG/368kRJbZ9q7difwPRE/ZsDUjOlBj9n2aL7v8X8dLvVGRf79Ru+/ezLspm/ZEjKyo+77jrWh6AecyOiszO9TOn/ACzb7m7e2ymfxvuVvu/3qNnzvKzMktBYbN8T7W/er93Y1EO5Lj5Vjf8A23pvyfIv33p3yQ/fbYj/AHn2/wAVADJpm+dflTb96ppnd7XasTO/99KZCn+jv5Xz/wAfzpTHfejK0u92X76fcoAV9yRJuZf+AVCifPtVmqw6K/mrFt2fLu30JCzrtZlegsi+VF/vv/n56N/kp8vz/L/G1D7UV/4E3fx05/K/5ZL8lADfmfYy/On+xUvzOrq3zp/DUU275Nv3P7iU/wCXYibtjv8Ax0AJv8mV23fOq03e0K/Nu3/xJQ7rui3S70/v1L9+f5vuff3vQBDM6uyMu5HZqX5pk+VdifxUnkts3LFSzW392Xe+35krIA+5sbayP/fSl+bO75t9Ij7F2/3Pvb6H/uf36CCu/wDeZaH+87bv4v46c/yIit9x/wCNKIXVF/i2JQA3fFt/i/2v7lMeZX2L9/5t3z0Pt2p80jp/sUb4t/zfc/h30EB99tsvzsn8f8FS6VpUusXsVsqts/if+6lW/D3hi+8VXj21tFsiT70v8C17HonhWz8MWHkLF86fOz/xt/tvXDWr8h5levye6cTc6IulWCLE3yRf6pH/AImrzbxPMr3Uv3t6P8z/AN6vT/FV4+x2lbyUZdq145fzM9w3zNs/3qeG988qUucqb96f8A/jo87Z80bL/d2U9/nldty7Epn3N/zNXpHETJufZ/cqwnyP9779VEf50Zaso+z5l2/L/AlB20i4j/Kny1MnyL/tpUP3/mqZNyL827/visj2KRahT5Eb7+xvm/2ac/z7/l+9/B/BTdioq722L/Dsah9zqjL8+/8AgoOmI/8AgT/a+9TP+Bf8Aen72+Rv46Y+7fuf+79+g3H/ADbfu/xfM9Mf53/dKyfN/BQnyf76/wAFP+f7u/7n/fFADPlRfvffp6Iz79v3/wC/tqL/AMcp38KKvybf7lAA6M+/5vn3f3qXezv8q/Ivz/71D/xrt+//AHKcn3HXa2xG31BY+Hb8/wAy/dp+xUT5V+f++lIn3H3L/B8tN2ffb7jf36ssd53ybWXeiL8uyhHb52b50+/89Gz+5/4/R5Lb/wCFN1BRMnlP80vyP/FTNnzP8m9P76UbE81FZvn/AN6j+PcrNvf+BGqAItn3FVaseTv/AIv+AUz5kVH+X/gdP/e7ty0Fg6fP/qmd/wDYqFEV9m+np88u5vkfds2Ufc30AM2K6u25t60b9mzb8iU9EZ0dV3bPkpjps+b5f9yrIDf8r/xv/cqL+DdT9/yIzL/3xTPuK6qrJUAG9X+X+5R/D83/AKFR8m35aE/jarAf9xHVfkb++9CP86N/A9M3r87L/wB9vT0ff8u75P4qAJU+RNyr/FT/APll8zf8ASmJt27l3f8AAHof7+5P++NtQWH8bqrU+bekqNK3/fdGxXi2/c+bf8lNTa7fN/Guz/coATf8m7b89CfPv+b56JkZNm77/wDsUfwO275/9j7lWAvyoj7fvt/HUe/f/F92j/Z27Ho3s6UAPT503UUypN/8VQAJu3pt+/8A3Kd52z5ZPvbv4Fo+ZPvf3ab83yVYCb13NtX/AHaE++i7l3fxUfK+/wCVf9yn7/ubm+fb/BQWCfJ8zNs/2KY7r5vy/c/ip77fn/3fv0z7mz5v+AJQAI67n/e7H/hTbR9zfu3b/wC/Q/3Eaj76/wBz/foAe6NMyLFud/771Ds3q6/f2/ed6fs+58zO6/3PuUzf+627loAl85vkXd9/71Lsi3bKYm3/AOzomferr/tffoAN6vvbZ8//AKDR83+5T9jJsT5Upibnfb8v+1QAOmx0X/d+enzboZXVtu9l3/dpm9v/ANik+/sRvuJ916AF2f7tP2fL83yJ/fehE3xbm/vffqGFP96ggmfdMn8KUzYux9y/7vzUQ/ffb9z/AG6Ynz7/ALtAD96pv/ubaH3JFt/vNR8yL87ffo/5ZP8Ad+agB+/97/45S/Kn9373zbGqHf8AJ/t/3Kcm6HYzNH/c+7QAvy+V9797/CmykdG3bae77P8AllvR/wC5TJtr/Mu7d/cqAB08l03NQn8f/jlG/Zs/uPS/xJ/foAcj/f8Avfd+Z6Y/yb9u37tL8u9/92kEKvvT+PZvZ0qyx+xU2MzfJQ7/ACbmi+f+P/co3/7u1V+Z6HfZ+9lVX+agAR/kf+//AOhUJ9x127Pmo2b97J/wGj5t023/AIFQQM2fN/sffWn/AH/95KX5plRfuJvpH2v8u7/vugBn7rbtb5P72ynw7kl3LtTZ92j5vvffShH2LuX5/wDboLHJ/tfP/sU3/U/M27Yv8FM+V/lXciVL8yOnzfeX/vqgA/4+ZX/esibflR6bsVHfb8ny0O/8bMv3v7tORNjfM3z0ECp5Tom5v4aR38l/l3fOv/fdN2KjO3+uT/YpyXKw2u1lagBqeU775fv059sLbm+dH+7TU3Q7Nq/fpm9n+X76fwvUAOT5Pm+be7fLT/m2Iq7t7f3GqJ9uz/W7HT7yVK/mou35tn+xVgNdNiIzfP8A8Co+/wDeb5NtO2ffbavyfepr/wC7s/2N38NQAz5f4dqJViGaWFmZdtV03P8AdX/dp7vsR0/gT+OrAcm93+6vz/x7qXfvZ/l+Sk/e/PuX52/jSmo/31++n8X99qgCVHVF27l2f7f8NCJ9z5fkqLZ833l/4GtCQ/w+b8iVYDn2pv8Al2Izffpd6ea6/wAD/wAdIkypFtbd8/3qf/yyf5djq3y0ADw/Pu/4B8n8dM3/ACbm+5u/j/vUqIv+1vSkR9jOzL8lADfl2p82/wDu07e0LI3mr839+mu7PFs/v/wU5JtiOv8A6GtAA8LJ96L/AHn/AL1TTQ/Oi7dkW37j/feoUm2Ptb/0Kib53/1rf8DqCAR9iOu5X/g2J/DTU/fJtb5E/uItD/JFtVl2bvv0zevlfK3/AH3QA9H+/LuX/ZR/46IbnZv3OvzN8z/3aHT90ibW2f3Kcm7b8zfcoJGzbkTb/HWZqTs6bt3z/wAKVofNDcOzS/e+7WRqr7IGb76UHFXl7hc8GfvrxPNXf83369/8MWf+i267diP8+xGrwj4dQ/6fb7dzo0u/7tfQ2mw+TEn3Uirnqn5/V+M2Eh2RbfmRH/g21d+zNt/1rfd/gqvbPv3svzon8b1dmT91uZW+X+5XOcxXf5HT5vu1XTdDLEyrvf8Av1e2edvVv4P7lV3TY/3vJR/vbKyJLCea+9l+d93zO7Uuz90n3vl+fZVZNqROrRbH/h/2KPOXz0XdS5SjVhmWF9qtLvRfuf3q3dN1vyV+ZvuL9+uVhuYnidm+f5vubq2LZ/8AZ3o/z7HasJU+cZ3Wm695MsXzfw/98V0Fn4hif5vub2rzKFPn+VvJdf7lacN/Kj7f9n79cMsMP2h6bDfwTfut2/5qsTJbb9rfJu/gSvNLbVWSJPmbf/C9asOvbG3eY2+uaVA19qdRc6VBMny1mzaJBsf5V2f3HqoniFfvLPR/bDfI27f8v8dZSjIv2rGTeHoHX7q+V/t1X/sGL/ll5aP/ALdH9tt8+5lRNtD6w6RbfufLUe+ae2mRf2JFDs/uIv3EpkOjxQy/Kq7Krvqvyuy/I7/J8n8NV7zUmfeu5v8AgdVHnM/ayL32aBP+WS7lb+CoXeJN9UPt7Ov3lTb8mxKrveNs+Zvnf7taxpyMZVSd7zZO/wB1P/ZaoXM38W75PuL8tMmfeyN/BR9zZuf5P4t9dtPDHHKqM3s/3vv/AN+pkmbbt3fJ/FTPm3puZUT+/up6OvyfMqV6lKPIc0iW2RXb7v8AwN69d+Erq8D/AMG+Xfs2/fryJP8AWptX/er0r4UXPyyxfN/rfl/2FrvicFU9jd/n+b+H+5Rv31FQn+z/AOP12ROCRY877lOf50/2qi3/AHKe83z7WrQgdv3tQ6fL/t1E7/JUu/ev9yrArp8kv3vkqxMi03Yr79v8FOd0egCLZ8m77lSv8+z5ai/3v+A76f8A8CqAHPT3fbTH+f5qPm8r+49AD97b3/jodG/vUx/v/eo/4DVgTJtqXZs+bbUSI25PlbZUv39+37iUEDET7+75KO7U3/aX7jPUPdqALCJv+Vaen8FRImxd25vmp3y/wq1AE0ybIt1Qwu3zrU33027tlQomxty0AWEdXi+b5KJvv/36bv8A7256ld1f/YoIDev8PyU59vlfL96onT+7Qj/wt8n96gCZPn+VqH2ps2t89OSm/K//AAH7tUA7Yzr/AA7KIfkWm/N91m+SnIi7tu2gB7vs+X+9R/urvodP7tM+bZ8y/PQBMjr8m6kd/wDa+SokTZvajf8APQBN9z5NvyUI+2med8lG9kXd/HQBLvbai0/5t1V3dvk/v1LC6p/sUAG/ZT4fnZ6N/wAlRb1egCx/HT967k/uf7dQony/dp7ps+6tAHn+9tqLTE3baZv+b/Yo7rWRsPR/9lqe77/u0z76VE70AO+433l+ejfs37W30On8VRO/zbl/hoKHp91F20bPl20I9Dvs30AE3yNTkdab8r7vl+f+/SJ9+gkfM6ps2/x1Vf73zL9yh386X/Y/9Ap03WoKIn/3qi2fN91vlqV03Uz7ipQA1Ifm3U7Z8vy03fsTbtpiTM+/+5/FWQD3+RX3fff7qUQwsifN/wB8Uz7+z5qe8zfd/goAd/HQ/wDH8vz01H+X5lp3nL/FWoEW/e1M875nWjf/ABbarv8AO29v/QqAJkTfL92mPuR0VaiR9lx8v3KN/wA6N/Hu+agB3+p3MzUIm9927/d31Fc7tu1afD/t1kATIqS7W+/Rvpj7t1M+ZPmagCbezxbVo2Iif7dQo67Ke/zo/wDcoAejqiUzf8/8VRJ87Ub281P9mtQHO7ebt2/71ROipL/6FT97b99M3/v3bbsesix7o1QujbHZfubamP3EqF/4/wCOoHCR86/tJ+GPt/hy7vIl/e2rI/yV8rzbdqSy7d3+39yvuv4wWf2nw/drE2yVlZP96viHVbNrCWWCeL50b5f/AIutIn6XkVfnpcv8pSeFkl81oldG/uN9yjZs3/ef+8m2mfKn8LJFu+5upUdtifwJ/wCg1ofYREdGdnbayIi7230J5czfeVP+BU1H2b/m+9/AlCf7Tf7e+gYfK+9WRt/99KsvN/C3z/LVZNrr8suxH/gSnP8A3Yovn/uf+z0AH3Jflb739yiR/JnT/wBD209E8nf83ybd6/71RJ89wm7+79ygsN6vK/mr/F/BTvlTeqtsd1+d6am3c+35P9+j/lk6Kqvu/gSgBnnKiuvzTIzfK9PR18r7v3W/jp3yovyq33qb53k7N33/AO+9ADN+x921aN6+b5rMu+pfnf5lVaa7ru+Zf956Cxm9dz/3N38FS72m2L99P7lG9f8Af/2/9impud9y7URP7lAA7y79qt8n9x/4aPvxfKsX/AHod9+/5f8AvumbN/3l+T+PZWRAPtf+FkoTc8W75fKRvv8A92nu/wA+2Jl+7TNjIm5G2J/FQAz78T7vn2f7NCTKm9VVv7/yVMlm03yW3mzf3q6Xw98PdX1hkbyltov77/x05TjCPvGcpRgckm+bZtZtjN/BXa+D/hdearsub7dbW7fOsSL87JXqfh74RaVpqpK0EVy6bf3rr/HXWvbWulK/lf8AHw/8deHXzCP2Tza+LjD4TnLDQbbQbVIFgW2RV+VIv4P9+s/Xrlni82L7n3Nn8a1qXlzsd2+aZ2/jrm7+aX59yrsrzozlWkeJKpz+8eO+P7+f7R5DfxL/AHq4T5f9rYn8b11vjmFU1Z1Vt6f365X7ifK1fQ0I8kSOYZv/AIv9n+7TPm3feXY1Dory/J/4+1NdFrrMyVP+A71+ercO5Ff5aqp8jo1WoX+Tb/HWp20tywnyL/cT+KrH+18zpUML7Nm3/gVPT/gVZHsUiwn3Hbb8n8KVMnyPu2/991CiL8nzVL99vmoOyIJ959u1Kan3Nv3PnqX7m/b++T+L5aZvV/uxbNlBoHyv95mT/gNK+3Y/8G7/AMfpPmdnbbRvbft+X5P46AG/Mn8K7P8Abo371/3P7lCO27+/R/B91d26gA+4/wDFvpyfPv8AmbY9Nfbs+98lSp/Ht/u/x0Fj0TZ/v07Z8vyt/ttsaon3fO27/gdPT5GRvl3rQWGxvk+apfm/vK9RP/lKX5koKF+V/l/gX7u+hPvfe2Ju2rspn8FPRIvKfczeb/DQWDpv/iWjeyS7fvov9xqPlTftXelNRF8j7yo9QQO/uMq/+PUfxb/uUfci+9vdqV4fk3barlAY773f+/8AfpzoqT/L9z/bpu/5EVf++6N7J8q/98PUgDv833fkpj7f9re3+1Rv2fLto+X59v8AHQAfcVP/AEOj5d6bfvo1G9v++6Pl2f7FAD/lhf7qvQj72/2P4qZs+V9rfPR57fe2Lv8A92gCxs+583yN92h3+X5qETzmT97s/wBiiHdt3bV3p8myrLDZ9z+4v9yjzv8ASN38dEL7HeVfkT+5to+Z4vurv20ADzfP/wDY1Hv2fN/45S/M/wA1N+Xc/wA3yUAO3tsfb97d9yjYztupqbvvKzbP/QKdvZ/vN8i1AA/3vm+Sn/xp/f8A4Uemp/s0jvv2basB7v8AO+37n9x6N++iF2T7v3P46HdUX5aADZ8q/Mv3qHR0b7n8VDunz/dp/wA3lSt/HuoLD5U/h85/79Dv99d1M+X51Xcny0z7/wAv/odAD3T5Pvf7uyjYm3+J3/hoSbZvXyl3/wC9TETYn/j+ygCZH2fLupr/AD/NuVP+A1H996fvVPl/8fSgAfb/AMsvuf33piP8u1tv/A/4af8Afl+7s/2KIdry/vaAHu+//f8A7lDu2/bTH2w7GVmd91G/+99z+HZQAPt2/d+f++7Ub/n3bv4ab/6H/t0jo3/A6CB6Ovlfc+//AAU/e3yf3Epn8H8NMf5KAH712fd+bdQn/LVdu/d/s0P86f7n8aUxH2Nt+b/fegB/y20vy/O60zfv+bb977tH/LL738X92mu/7pFoAc770+787/3KH3fe2/xbKE+7/t/7dPR1TZ97/foAY/8AvbKE/wCA0fxpuZtm7+OhP4/maoANjOibvuf36HfYnzf990f73z7/AL2ynp/d/gWgBr7/AJ9v/AqlT9z95vk/i2VC6fJuX79PTdt+7975/nqwD5trrt+f/bp+xkT7y0I7J95d7/wu9MdGT5X+df8AYoAf/E7N/dpn3G+X+Ol2M7/e+SkfaiOu3/doAHdt9Dvv2My/co/h+9R+92I3/fVAAm77rfJ/tvT0dXd/mZ3/ANimbNkSMzN96hH/AP29tBYu+LYn9z+Lf/HTpn3u/wDGm75U20Ijb/mXeqf7VDuzrtZ/ufwItBEhjv8Axtt/2qf/AAJ/tfx0bPl2+V8m3771Ds3qjb/+AUATJ/rUZvn/ANunJufYrMron3d9RIjIj/df/gVS7F/u/wC1sRqgCN33y/e3p/C9L9z7q1J/C7bWf/YSmb/73yIn8CUAMTd9779So6/wvs2U35ndG+5/8TTkdvN3fxv/AH6sAfd8n+xTfvxPt3P/AHt9CIvzr/F/DspiP86M2771QA9HZ4nX7m6hHVFdpV3/ADfwUx9qb/vPsp6bdu3a2zd81AAm55d27/dTdQm7ftba9M++33qZ/f8Am+egCb5f9b/Buo/g+ZaYj/J81PR23fN8lWA5Nz/Ju2I//jtCIuz5V+RWpqP8nlbvv/x0bGRX2fOj0ASvbfMm1d7/AN/dUX3N+75E/ubKdCiu6Nu3v/6DUW9popWZvnagB+z5Eb5v9qnbFRH3Nv8A7vzUbPkT7v8AfZKj+X52X5HoAcj7HT7v3aHfYzt9+hNu/c277v8AAtD/AHty7tlADNnzvt2on9x6H2vviX760JM3yblWpX2/f+Z/7z1BA2Z9mxduz/fofbuXaqu/996Z9zZ/c/g3094Ytj7vn/32+7QSMTamz5fn/uVi6788Hyt/wBVrXd33fN9/bWRraL5f3vvf3aDzcT8Bt/D2bybiJm+d1b+CvetKvF8pGl+T5vmT/Yr588E/IzssuxGX/vivbfDdyuyKL7+z7v8AtVzyPhKvxno2m/Om1vni3fx1a+/F8qr8rf3qx9Kf91u+VN38daKO2xFbb5W75nrnOQY+5/8Ac/hTbTHtvJi3LtR3/v8Az1Y8n5k2/c/iqR0VPl2/P/frORHMUJvkZP433fMlZVzebFdpW+T+/WhND5zp+9b5PnbZ/HWFrD7Ffyl2Lt/jpFlqwuVuflXcifw766i2ml8pG21574ev/OiSKVl2K/7pP7ldlptyz7F+ZP73zfeqCDpkdn+bav8AsolaFn8/8Tb/APbrHSZk+Zf4a0LN1/i3VXKBq/L/AHvk/i30z77Oy/J/uUyGbevy/J/sbasPuf59u/5vuVn7IjmGp/BtZU2f36d9/wCVv++0p6fJv/uN92nptR3+X+P79T7CIe1IdkqbNzN/uVFslRn3f+OVd2ff+X7/APtVE6fK/wB7/vqsPq8S/alJ0b+Fvv8A/jtM+bZ8zb321Y2bPlVfvfeehH2f76/dq/YxI9qV/sexE+6/91KrzW2/5lX5P4auui/3mT5qpM/zP/fT5fk/u0eyI5iJPvbW2v8ANT02p/D81M2fcZV+Sno/zJ/fRq6YxJHInkv/ALDfwItRIn3/AJd/zff3fdqX5tifx093Z23Muz5vvvW0TCQ1Nu99u3Z/tpXb/De5ZNZljaX+H5f9uuHh/wB5fvV2fw6tv+Jk7fcT/drpic1SJ7qj77WJv46e/wBxKhs5v9DRWqbf8ldsPhOCQb6dUSJs31Kn3f8AerYxH7Ff71Cb0+amfc+79/8A26m++v8At7qsB7v8ny1DvX/gdPf/AGahSHZs/wB6gB/zU/f/AN9/7tA/j/uUbF/75qAHb9jU+q6P8/8AfqWrAPvvRv2fepv3Hoeb5n+WgCVHfZtp+9trrUKb9qbqN9BBNv8AuUx/4KZ9zZQ/8fy0ATfLtSnIlV9/zfeqwj0AEz7H3L8lEL/3qJtr7Pl+eokdkbdQBbd9jUzf8/3aZvXf9371PT50/wBqqIJfO2Uu/wCf5l30zY33/lpn32/uUAS72/usiVN99f7lV97bPvU779AE29t+37n/AAGnI+xqi2f7dSo/3/79AAjts+XdsSnon7rav36iTan+/TvO3v8AKuygA37Plpv3/u0502OjffoT+P7tADdjfJ81Sv8AO1RI7U7fvb7v/A6AH1LCmxfmqvvb/gdPR/n/ALj0ASzP8n3ai37Pu0+b/V/xUIn+1/wCgB0L/wANPf5/lqun33+WpUm+egD/2Q=="/>
  <p:tag name="MMPROD_14861LOGO" val="/9j/4AAQSkZJRgABAQAAAQABAAD/2wBDAAMCAgMCAgMDAwMEAwMEBQgFBQQEBQoHBwYIDAoMDAsKCwsNDhIQDQ4RDgsLEBYQERMUFRUVDA8XGBYUGBIUFRT/2wBDAQMEBAUEBQkFBQkUDQsNFBQUFBQUFBQUFBQUFBQUFBQUFBQUFBQUFBQUFBQUFBQUFBQUFBQUFBQUFBQUFBQUFBT/wAARCAEYAR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IzgUrDHIFLuryj46/HPS/g5ogeTZea1cqwstPDYLn+8/8AdQdz36DmtqFCpiakaVKN5PZHHisVRwdKVevLlit2J8dPjhpfwc0LfKEvdbuQRZ2AbBc9N7/3UHc9+g9vj34e/tHa94c8d3Oua8f7dsdRlDX9pMgOB0Uwg8IVHAA4IGD6jzbxZ4q1bxvr13rOtXbXmo3TbnduAo7Ko/hUDgAVkccba/act4Zw+HwsoYhKUprV/ou1u/c/nvNuLcVi8ZGth5NQg9F+r9T9UPCWoeHfG2i2mr6RHZ3un3K7o5EiX8QRjgg8EHkEVt/2Jp3/AED7X/vyv+FfnL8DPjnqfwd13cN97oN04+2WAb8PMj7BwPwI4PYj9C/CPirTfGuhWesaReJd6dcJvjkQ/mCOxHQg8givzLOMnq5XWtvB7P8AR+Z+xZBn9HOaF/hqLeP6ryNL+xNO/wCgfa/9+V/wo/sPTv8AoH2v/flf8Kug5pa+dPrij/Yenf8AQPtf+/K/4Uf2Hp3/AED7X/vyv+FXqKAKP9h6d/0D7X/vyv8AhR/Yenf9A+1/78r/AIVeooAo/wBh6d/0D7X/AL8r/hR/Yenf9A+1/wC/K/4VeooAo/2Hp3/QPtf+/K/4Uf2Hp3/QPtf+/K/4VeooAo/2Hp3/AED7X/vyv+FH9h6d/wBA+1/78r/hV6igCj/Yenf9A+1/78r/AIUf2Hp3/QPtf+/K/wCFXqKAKP8AYmnDkWFsD2IhX/Cir1FABRRRQAUUUUAFFFFABRRRQAUUUUAFFFFAEQO3rTjgU3O1unFeV/HT456Z8HNCDyFLzWrlSLKwDYLn+++PuoD1PfoOa2oUKmJqRpUo3k9kcWKxVHB0ZVq0rRW7Y746fHPSvg9oJkdku9buVIstPDYLH+++OVQdz36Dmvzw8V+KtU8b69d61rN013f3Lbnkboo7Ko/hUDgAdKPFPirVfG+v3etazdNe6hctl5DwFHZVH8KjoAOlZHXiv3PI8jpZXS5pa1Xu/wBF5fmfzjxHxHWzityQ0pR2X6sSiiivrD4cdgk8cH1r1D4G/HHU/g3r+5d95oNyw+2afu/DzI89HA/Ajg9iPL85FN6HrXFi8JSxtKVGsrpnpYLHV8BWjXoSs1/X3H6u+EvFml+NtBs9Y0i8jvLC5TekiH8wR2YdCDyDW7nivzW+Bfxz1P4Oa5vG+70K6cfbtPz17eZHno4H4EcHsR+hnhPxXpnjXQbTWNHu0vbC6TfHIh/MEdQQeCDyDX4TnGT1srrWesHs/wBH5n9J5Bn9DOaHapHdfqvI6GikBzS186fXBRRRQAUUUUAFFFFABRRRQAUUUUAFFFFABRRRQAUUUUAFFFFABRRRQAUUUhoAjyB1NKSFPWkDYPtXlfx1+OemfBzQy7hL3WblSLOwDcuf77/3UB6nv0HNbUKFTE1I0qSvJ7I4sViqWCoyrVpcsVu2Hx0+OelfB3QS7sl3rd0pFlYBuXP998fdjB6nv0HNfnn4s8Vap421661rWLtrzULlsvIeAo7Ko/hUdAB0pPFfizVPGuv3Wsazdte39w255G4AHZVH8KjoAOlZIBbtz71+55HkdPLKXPLWq93+i8vzP5x4i4irZxW5I6Ulsv1fmJSUH5etOKkDOCB6npX1e258XGEpfChtFU7rXNMtGIn1GygPpLcov8zVX/hL9B3Y/tzTc+n2uP8A+KrP2tNdTsWBxU1dUn9zNg4pAcVStte0y9IFtqFnOfSK4Rj+hq6AWXcASPUdKpTg9jGeHrU9Jwa9QX6816l8D/jlqnwb13O57vQrlx9ssc9f+mkf91wPwboexHl3OfpSZwciuTF4SljqTo1leL/r7zoweNr4CvGtRlaS/r7j9XfCfizS/Gmh2er6Rdx3un3Kb45EP5gjsQeCDyDW4D+Ar81vgX8dNT+DeuZHmX2g3T/6bp+f/Ikfo4H59D2I/Q3wp4r0zxpolnq+kXSXthcpujljP5gjsQeCDyDX4TnGT1crrWesHs/0fmf0nkGf0M6ofy1I/Ev1XkdBRSA0tfPH1wUUUUAFFFFABRRRQAUUUUAFFFFABRRRQAUUUUAFFFFABRRSUAR/d/oKCQG54pM4GeK8s+Onxz0z4OaDvk2XutXSkWWnhsFz/ff+6gPU9+grahQqYmpGlSjeT2RxYrFUsHRlWrS5Yx1bY346/HPSvg5oW+Tbe63cqRZaeG5c/wB9/wC6gPU9+gr89PFnivVPG+vXes61eNe6hctueRuAo7Ko/hUdABR4u8W6l4w1q+13XL43N1O2+aeUhUjUdFHZVUdB0Fcpa3eoeJrmxtdDt5duoMVsp1tHurrUMHB+xWikNOB3lYpCveTtX7PlmXYXIKHta8k6j3f6I/C8wxWYcW4n2OFi/ZLZbL1b7+Ra1HVLPR7Vrm/uobO3HWSZwoz6DPU+w5qndaxek2yRaf8AYBc4+zSa67Wzzj1htVV7mb/gERHvX078H/2C9Zv54dY8ZX03hUkBhHbXEd5rrg9muyvk2Y/2LRNw/wCexr60+HfwQ8DfCSKX/hF/DllptzMMz6htMt7cnuZbhyZJCf8AaY142P4tUW44VfM+uyzgXC4e08ZJzl2Wi/4J+eXhL9mD4q+PfLkh0XXI7V+k14IPD1rj1/eie7Yf9sYzz2r1bQ/+CcWqagFfXNa8M2D9wtjea1Jn/fu7hYz/AN+ce1fWWr/EnyPiZpHhSyiBeRWkvJ7pJI0C+WWRYXAKvJxkqeNueQeDzHi39qvwF4T1PxFpj3t1eatoUDz3llbWz7lCFAyqX2qzDzFOAemT2r4XE8RYqteU6lle2/8Amfp+C4dhBqGFwyu1fSOtr2T+/qebaN/wT18NafjzvF+rK393TNH0iyVf93bZlh/31W0P2EPCXQeMfGYx/wBPdpj8vs2P0r134T/FXTvi34EtvFOl289vazPLH5Fxt8yNo3KENtJA6Z69CK8X8J/tq2/idNKUeHPIvL3xJHoDwfbs+SjjK3GdnzZIYbcDp1ryqma1PdlKp8W3merTyjEVHOMKesHaW2j13+5mfrf/AAT18N6omYvF+qk4P/IS0bSLwH67rMMfzrz/AFv/AIJx6ra75NC1rwzev/daxvNFkP8AwO0uDGP+/JHtXtOg/td2etfEaDQG8NXltol1q1xodrrRnRhLdQjLgxAblT0bPce+NrQf2tfA2rHUzNLd2EdjrSaDukg8zz7h2cRlBGWJVtjckDHetqWd1qesa1v+ATWyPEJfvKF1ZPZPd2V7eaaPiXxd+zF8VPAAklm0TXJLROs9kIfENrgdz5Qgu1H/AGxk/GvO7XWLwtcrJp41FbXP2iXQ2e5a3A6ma1ZUuYf+BxAe9fsBcanZ2s1vDNcxRTXDEQxyOFaUgchQepx6Vx/xJ+C3gb4sRxnxP4cs9Tu4f+PfUADDe2x9YrhCskZHX5WFfVYTirF0Xap7y/rufCY/hbLcYrzpKLfVaH5e6dqlnrFqLqxu4by2PSSGQMM+h9D7V6z8DPjpqfwb1ssPMvNBuWH23Tgev/TSP0cD/vroexHZ/F/9hDWNPnm1fwdezeKgvzFLmeOz11AOyXgXyrsf7F0hY/8APUda+Zp7vUvDdze22uW8xFgwW8ma0e1utPOePt1o2WhB7SqXhbtJ2r7qjmuBzqi8PWSXN0f9aPsfm2K4WzDI6v1zLpcyjrpul5rqj9cvCfi3S/G2iWer6Pdx3lhdJuSWM/mCOxB4IPINbitnPGMV+avwJ+Ouo/CLWhNE7aj4euyGu7JGBDjtLF2Dgfgw4PYj9DvCXi3S/G2h2WsaPdpe6fcqHjlQ/mCOxB4IPINfmGb5RVyyr3g9n+j8z9JyLPaeb0uWXu1Y/FH9V5HQUUlLXz59YFFFFABRRRQAUUUUAFFFFABRRRQAUUUUAFFFJQBGfl/oKGwDz0xQSRk8V5Z8dPjppfwe0DexW91u6Uiy04Nguf77/wB2Mdz36DmtqFCpiakaVJXk9kcWKxVHB0ZVq0uWMdW2Hxx+OWlfB3w+JJNl5rd0pFlp27Bc/wB9/wC6g7nv0FfnP4+8fXniHVLvX/EN7LeX95KqKFUs8jk4SGGMZJPZUUUePvH174g1O88Q6/dT6hqF1IqhY1LPI5OI4YkHqSFVB612n7OX7OOt/GvxRPqWpTyaZo9i7Wuo6rZSZ8jtJp2nyDjzcfLcXi/dyYojwzV+rUKGG4ZwzqVGpVpLV/oj8oisTxliru8cNF/e/wBb/gYHwi+Aviv4++IZbeK2to7Kym8u7uLyPz9L0hx1SRQQt/ejj9wD5EJ/1hdvkH6F/CP4GeFvgzZ3L6Tby3ut3qqNR8Qaiwmv74jp5knZB/DGgVFHCqK6TSNJ8OfDDwfbWdjbWXhzw7pFvtjiQLDBbRL+gHck8k8nmvCfi5+0DceJ7PxL4L8FyPZ+IbzS1vfD2sJKjQ6ouczJbupOJAgZQDzuzwMCvzPM84qYubnVlp0R+zZRkqjGOHwdNRit32V1dt9bbv7z6I1q+bT9KvLyC2lvZIIXkS3hxvlKqSEXPGTjAz3NfCnjf9tHxr42tdKl8KQf8I1cRXkrTaW4WaW8ijw8Y8wrxnZKjqoyDt5+auq/Z8+O2neDtS0fTp5tcuPCvia48qPVNd1AXAsNRCqHsxxvA3Z+ZyM71IGMmug8Tfsg3+rfFfWb7TZ7bTNAnuoNc0+9Hzy2d+JB58Qi43RSKpJGRg7MdDXymInVxEIug7dGl9+/9bn6BluGwOU4icczgpaXi3s+jVtddb99Dyn4/eMo/FPj7wN8QPDjXH9oXnh9L3SmtommcXUE+5oGVQTja8qMenrxXNfEiyl+MPizX/FfhXT7y7fWdDtNagjtIWlO9GFtdWxwOW77ep2ZFfbXgX9nfwb8P7m1urWzkuJtPubu7spruYt9i+0Y85IhwFTAAwQe/PJrM1v9p34P/D6caJb+JbC7v4flGj+GbZ9RnU/3fKtUfac9jij6k6ibrPd3a+Vr3KjxJSwXKsHTbcE0pN291u9mkvJde5j/ALLHg3xB8P8ATfHOhalptxZ6cutS3WmSy4Czwyqp+QZzgEY57mvEvDn7KPj3RtW+Hepf2XFFLZa1LcaxEt5GQsK3XmwSjn5zseUYHI6d69xb9qLU9TI/4R74M/EHVo2PE15Z22mRsPX/AEidW/NRSH49/FBvmT4Dar5fo/iTTVf8t5/nWc55fGMac60Vy7Xkk90+/lY8SGdY2nUrVacUvaW5tN9Gvxu36ni3g/4EfEfw14p0pr3w2xtPDV9q2sm+juo5F1KWeMiFIkB3BshB8wGOa5H4ZfBPxLovxZ+Fml6vpF5bW94sWu6qZYG2Jdwm4YK7fdDAFBjOfmHrX0uP2mPEWnZGu/A/x5ZJjmXTRZakB/wGG43n8FrS0P8Aa++FOo6hFY6j4hbwlqkpwtj4rsptIkJ9AbhEU/gxqqdDC17OjVUrO+jT7dn5Hb/rLjFCcXTXvJrRNb3169W2cd4puYfiF+2T4c0mVkbT/BWmSai6uwA+1TYCADuQpVvwNcN4h/ae8S6f4o8a+IdJvUuNIbUoPDPhvSbnaLe4ulYGe4LcHao4zkD5kz0r6R174MeA/H2rW/iSbR7GfVf9bBrNmQk+7btWRZU+8QOhOeg9K8L8Ufsg3uiax4VOgWum+LPCuj272h8Pa9I0THznJnuDKoKvJ8wPKjGwYyQK1q068b8rvdt6fJL7lqXgMXltTljXW0UrNK2jbdnfduyu7aNnoXwq+J174U0OG3+KN/JourarqrWmmQ6pNDKZ/wB2hxFJCoV4yxO1mC43BfTPWfFj4HeFPjTY2z6lFNZ6zZqw0/X9Nfyb+xJ6+XJg5U9GjcMjDIZTXxJ8Xr7WLDxzoWvPoF3p1rpuo/2P4S8NXETI3l26gCYqeSHmMGOucAZOM19Z+CZtN/Zm+B9nc+OdfmluS7XN/czyNK8l1MdzRQryTzkAL6FuOa2wuLnCclquXrfp5+v5HPmmVQhTp4ik7yqbRivwW+2ier1Z8OfF34C+K/gJ4hjt3tbaSwu5ilncWaeRpmrOTwkakkWF6f8AngT5Ex/1ZRvkPS/s+ftC3vw01Iz2xmvNBmmMWpaZKpSWGReGOxuY5k6EEDOMHsR926D4j8FftFfD/UIVt4dd0C8D2WoadqNsVIbA3RyxOMqwyD+RB6Gvgz9o39nLW/gp4nh1DTZ5NS0m9kS203VbyTmc9I9N1CQ8ebjC29233uIpTyrV+n5XnVLGUvqeNXNGXX9UfjmdcPVI1njMGuSvDdbc3dNH6O+FfFmleNdDs9X0e6S9sLlN8ciH8wR2IPBB5BraDcmvzP8A2ef2hr74ZaiLi3W4n0C5kKajpUwKSQyKdr/K3KTIQQQeuMHsR+ivhPxbpfjXQ7TV9HukvLG5TfG6H81I7MDwQeQa8HNspq5bUuvepy+GX6PzOvJs6hmMHTqLlqw0lHs+68joaKKK8A+nCiiigAooooAKKKKACiiigAooooAj6AmgjH0oLFVNeU/HP456Z8HfD4kkC3utXSkWdgGwXP8Aff8AuoO579BW1ChUxNRUqSvJ7I4sViqOCpSrVpWjHVsX47fHTS/g74e3uVvdbulIstPDYLn++/8AdjHc9+g5r88vFni3UfGGt3uua7fGe6nPmTTyHCIoH3QOioo6DsKPFfivVPGuu3es6xdveahdNl3bgKOyqP4VA4AHSuUu7WXxPrVtolrYtqqCWBZtPU4+33MzlbSwyOgldS8h/hhilPpX7Pl2WUcgwsq9XWo1q/0Xl+Z+F4rMMTxbmEcJR0pX28lu359jtfgJ8JdW+Pnj+3hgln06xSBbma+i+STSNOkyFlQ/w3t2oYRd4YC0n3nSv0f1Gbw38DvhjKbayGj+GfD1hhLXT4N3kwovRFHU/Xqck9zWV8DfhNa/BnwBDpbzpqOt3crX+taqE2tf30mPMkx2QYCIvRURFHSvGvj38T4vik134e8D6hpXjWz00Sr4i8JfOlxeRgqC0Ew6tEwzhM4bGc/dP5DnOaTxdSVST72X/A3Z/Q2RZRCChhaMLU42u+3dt7JvpdnmPjn4ha9rXje50+IXHivQPD1swfQdVuJPtuu6ddIJJbgABUfy8rsULuUKDzg44vwl8Fp/GuqWel+DtU1D+yr1pNW8Oa8FdoYJY8eZb3QXJgmQ7R5i9TtJDAgLrfDrTbP4m+NPDPg+21+7vYQk1zoutx/u9b8OtEMtb3QIw8WflGTjJBUjpX2j8P8AwT4d/Z9+Hl59o1URafbtNqep6xqciRh5G+aWaQjCoOBwOAABXx9Ki8W7y1jfe+voj9RxmYxySl7HDq02lZW0a11d1a9/nq1qrMw/h3+zZ4c8L6nD4o1jT7TUfGM8ave3MKsLQ3PBeaOBiVR2IyWAznJGM4rI8SftLXHiPWLzw58IdCTx5rFrIYb3WppzBoOmyDgrLdAEzOO8UIY+pWuWurzxH+1fm4uW1Dwj8GmObewjZ7bU/E6f89JmGHt7Rv4Yxh5AcsVUgV7JoPh/TvC+jWmk6PYW+maZaRiK3s7SJY4okHQKoGBXzec8UYfKr4bBpSqLfsn523Z8BL22Ml7TESb6K/Rdl2R5S3wA1H4gOLr4ueMtS8cux3HQbJm03Q4f9kW0Tbpseszvn0Fen+GfCWh+CtOTT/D2jafoVggAW3022S3QfgoFbYT/ACKcqV+S4vNMxzKXNXqO3bZL0SOuMIQ2RFsz6k+9GzPap9uBVZryJdQSzz+9dDJj2Bx/WvJnSUUubS7S+bL5x3lgdqpavothr9jJZapY2up2Ugw9tewrNGw91YEGtTbjpSFK2VOrSfNB2a6rT8hXvueJzfs2WHhW4fUPhf4g1T4WakW3/Z9HfztKmb0lsJSYiPeMI3oRWhp37RXiD4Xzxaf8adDt9K09nEcXjnQQ8ujSE8D7SjZks2Jxy+6PJ++K9YaPP+FVrqziu4JYJ4knhlUpJFKoZHUjBVgeCCO1fX5bxbj8DJRxD9pDs9/k/wDM5qmHhNaaM1b7wt4d8Y3Oja3PY2GqvZv9r06/KrKYiy8SROM8EHPBweDXzX8fdA8YTfHTS9cufCV7428OadDEdEsbd0jsobgsPOlumP3CoGVJGOmThSDqt4P8Sfs23cut/DO0uNe8EMxm1T4eLJloATl59KZj+7Yck2xOx+du1sZ9t8LeKPCnxv8Ah9Fqekzw674a1iB4pFKkblIKyRSIeUcHKsrYIIIPNfseExuGzjD+1ws9Lq+1010aFhcVUwFXmkuZWa1vonvazVn8z47j+PuifDnx7dQ+CdQl0jwn/aVxq+s6tcq17JrU42h7S1LDlfmADEj+9nA+b60t9W0L4q/C2zi8Y6PDplj4mthbT6DrrIryeYD+5IzyxHK4+bocAjj5r+NHwm1T4Q+ILbX9B8Of8JTo+k2rvomnsFj03QEjUNLLMu7dPKxyykkFiCSSQBXM+AL2DxFqV98SviV4vurnwRbp9nQ36eSmrTqwfbb2w+5FG6jG35mYckDcKdKtVoVXCW/3JLve+x9di8Bhcww0MRQdrK1/ilJ9FZa3fn8tDyj48fCPVvgH8QLmKZ59RsHga6hvpPmk1bTo8BpXP8V7aKVWXvLBtk+8j57D4FfHbUfhJrCSxO2oeHLsq91ZI+QynGJYz2fGPZhwexH2R8TfBOlftI/B61l06d9PvpEi1fQNUmtystjdhcxSMjDO05KOh4ZHdTwa/NSztZvDWtzaJdWTaWPNnWLT3OfsFxC+27sMnqInZXjP8UMsR9a/bMixtLNMM8DildP+tD+bOK8srYKazXB+7Ug7S80u/ofrh4U8WaX420O01jSLlLywuU3RyIfzBHZgeCDyCK3c47V+a3wL+Oup/BzXQU33ehXLj7bYbuv/AE0j9HA/BsYPYj9DPCnizTfG2i2er6RdJeWNyu9JEP5gjsR0IPINfIZxk9XK6uusHs/0fme7kGf0M5o/y1Fuv1XkzoaKKK+ePrgooooAKKKKACiiigCNuBmkIJPtTicCvKvjr8dNM+D2g+Y4S81u5Uiy08Nguem9/wC7GD1PfoOa3oUKmJqRpUo3k9kcWKxVHBUZVq0rRjq2J8c/jnpfwe0BpHK3mtXSkWWnhsFz03v/AHUHc9+g5r88vFnivVfG2v3es61dveahcNl5G+6o7Ko/hUdABR4r8V6p421661nWrprzULhsvI3CgdlUfwqOgA6Vkg5PrX7lkmRU8rpc89aj3f6Ly/M/nHiLiOtnFblhpSWy/VlXVNSg0fS7u/uWK29tE0shAycAdB7+n1r6O/YL+EMmo+KLzxhrEW7/AIR+WWCNWHD6zPGn2xx6i2h8m0X0YXHqa+ZdXuj/AGnp0aW/2wWe7V3tCMidomRbWA+vm3clsmPQtX6o/BD4bp8JvhX4c8Med9pubK1Bvbo9bm7cmS4mJ7l5Wdvxr5vi3HuKWGi/U/SuBcsWHwssbJe9N2Xkl/mziP2nPjnpvwp0bT9IuUkmutdkNvKIJniktrP7s9yGQFlKBhtIH3iPQ18tav8AB+90eHSNW8NarqHj34fwxyW9hf8AhSZIdV03zXVhuCAGYKwztYjqc7a+1vjH498NfC/wlc+JPEVvFcrAht7eAxq0tw7jHkpkfxY57YBJ4FeU/szfDrwv4ottJ+K2k6fN4T1K+S5hvdF0q4ddOmcSMgYxHqQBkYwMnOOK/FK9F1aqUmn5dUtPv+Z+65Zn+FwKeEp3VSzbW6fRdmmr6NN+aPU/hJ8OpPAHhuJ9YurbWPEEiH7ZrRsY7aacZyvmFeSQMZLEknJJrxyW5P7WXjD7fcZb4M+H7wrp9m3+r8T38TYNzIP4rSJwRGvSR1LnIVRXS/tI69e+MtW0X4N6Bdy2l94kie716+tmKyafoiELMQw+7JOx8hD6NIf4a9B0TRbLw7pFnpWl2kVhp1lClvbWsK7UiiUAKij0AAFfIcVZ1/ZlBYPDO1Sa36pd/VnBDmxE3Wqbt+i+4uRp2GPwqdUxQiYqREz7V+L0aMpPmkd8pCBMmniP8aeBXOeItal0m9iCMNkiZCsMjg1ti69LLqDr1U3FNJ28+pCvJ2Rq6tqdvodhNeXTbIohn3Y9gPc15Jb+NJD4iTVJSceZlkXsnTaPoKseOZNR8VNE0VwiQQj5bXkBm/vZ7n69K5q10hbEg3u927KvCfn3r4DNM7p4qpF0H7sWmu7fe34HHUdRTtay7nvq31ubZJjNGInUMrkgBgehFMttQt7yZ44X3lRkkdK8fXXNkaIpwiDaq54Uegrr/A+sxwfbZLrfGpC7CVPzdc4/Su7D8RyxOJhSnFQh1beui79DqjytaO7O4ZSKjK571FYanHqRl8pSFTHJPXNWmTqc19nH2WKpKpSd4vZ/OxV3HRlZ1xj+deH+NdPvv2ffGF98UfCtpLc+GL5xJ418N2abvNjAwdUt0HSeMcyKP9agJ+8oNe6MuahkQMpUgEdCCMgj0rfLMyr5LilXparaUejX9bDnBVY8rL15a+H/AIp+DPKf7PrnhvWbQOpVt0VzBIuVYMOxBBBHNfG+t/A34hN8VdSt7HwnFqUsFz5ega3qUqHR9GsAB5Xkwc5mXuGB5GcEndXrnwYuW+BvxWuvhZMxXwh4gWfWPBxY/LaOp3Xmmg+ilvOjHZGcfwV2fx8+O1n8DP8AhGrm+sHvrHU75re5MTHzIYQmWkUfxEEr8vcZxzX9EwnQx+HhiYP3ZJNPrZ9H5pnFRzieRxnJ25Wra3srtK+jXo+jW+hs/Bf4VXPwr0G7t77xDqHifU764N1eX1/IWzKQAfLTJ2LwOM9q+U/29Pg7Npviax8Y6Mm19fljgcAfKmswRt9jc+n2mES2jerG3/uivuHQ9bsfEWkWmp6bcx3mn3cSzQXETZWRGGQwP0rlvjf8OE+LPws8R+FvN+zXN7ak2d0ODbXaESW8wPYpKkbfhX0GArvBVoTp6JHkYmf1+MnUtLn30Vmn5LSx+XOlahFrGm2t/atuguY1ljJ64I6H3HQ1618C/jpqfwd13cBJe6FcuDe2Abr28yP0cD8GAwexHi+kXLf2nqEb232EXijV47QDAt2lZ1uoB/1yu47lMegWtjPHy1/QXs6Oa4RRqxvGS1X9dUz+WsYq/D2ZzVGVnGWj8t1f5H6t+FPFemeNdDtNY0i6S9sLpN8ciH8wR1BB4IPIIrdLc+wr81/gZ8dtT+DmvBk33mgXLj7bp+78PMjz0cfkRwexH6GeE/FemeN9EtNX0i5S7sLldySIfzBHZgeCDyCK/FM4yetlVXXWD2f6PzP3nh/P6OdUf5akd4/qvJnQUUlFfOn1wtFFFAEfGBxSkc570A9K8n+Onx10z4OaDuYJeazcqRZafuwWPTe+Puxg9T36CtsPQqYmpGlSjeT2Rx4rFUcFRlWrytFbsd8c/jnpXwe8PtJJsu9cuARZWAbBc9N7/wB1B3PfoOen55eK/FeqeNdeuta1m7e8v7lsvI3AA7Ko6KoHAA6UeKfFeq+N9fu9Z1q7e81C4bLSNwFHZVH8KjoAOlZFfumR5HSyylzz1qPd/ovL8z+cOIuI62cVuSOlJbL9X5iUA45opwwG56da+qlsfFwjzTSOu/Zg8JDx/wDtAaLDKhktE1b7TKMZH2fTIRNz7NeXlt+MHtX3T+0n8bz8DfBVrqdvaQ32o3l5HbW9tMxVXA+aQkjkYRSAfVhXzV/wTj0X7br2s65Ivz2mgWyjP/PS/vLm8f8AOJbT8AK1P259f0/4g+DvCev6BqEOq6NZXtzaXEtq+4RzMq4Djqp/duOcdfev504kxTq4qpJbrb/M/qCrOWVZNGNF2mopL10uzg/2s/ihN8ZPEngdNHEn9nXOlR3ttaOwBE8zsrhuwK+XtJPAwxzivon9nL4r+D9F0rSPhtoFzNrL6Lp8l1qmtQpssYSCXlcSNguC7kAqMY5zxXxL4hv5tX07wx4asdPWK/0vTjb3l07BWcySvMVZmIVI08wDJxznJxgV9G3nw3g+Ev7Jl1Y6TqMd94p+JNxZaDHqVqfkxeyCLbETg7EhaZs9zk+lfHUZtzlUk7Lq+y6nzuQVcTi8zlU0d0uaXZaaJep6P+zok3jODxJ8WNRjcX/jm8+1WSyj5rfSISY7CIegKbpj6tMTXtSCs/SNJtdD0yz02xiEFlZwpbQRL0SNFCqB9AAK0kGDX875jip5lj6mIn1ei7LZL7kfuSioRUUPUZqUDNNQcVOgzXbh6RnJkXmxxuEd1DkZCsea8x+KWspDrtvbK/zRQAsPQsT/AIV0nj24FlJZOD8zhx+WP8a4XUorLViWuow8hGDKOGx25r884lzpqdTLZw0TXvJ9LJ7WJlByjeL1ML+2P9qkfVFkXax3L6GqupeGpIgZLO485e0T8N+fQ1zs9xLbSGOUNG4/hYYr4ihhI1tabueXVrzpO00ddYX9pbS5aIFs8OecVsf2xnGG47c15r/aH+0a0NK1C4uZhDBFJcE9kGcVdfLZxTnLoOjjlflR7v8ADi6F5p1yQclZQD/3zXVkda8z8AXV34cW8N3GhWcKVjEgyrDPXt0Nenhi0aMRgsASPSv1nh3E0K+BjQg7ygtV2u3bXbU9Nc1uaS3K7LUTLVlxnNQsK7cTT3N4s8p/aH8G6h4o+Hk2oeH1A8XeGriPxBoUgHP2u3y3l/7sqeZEw7iQ15r8c/GXhP8Aau+B1jrHgnV4bvW9NVNVOkg7bsRGPE8flthiVDZ4BB8vA619MtwNw7HNfnL4r+CupeDPEnxAu/DBnjm8K+I2cw2jlZoLS7jF3bTxY5wu+WMgcjygemcfo3BmPlPD1sBJX5NV6Nq/3bnxvFUZLAylGPNHZrrbuvR6ntf7Kf7QVp8OPgd4nk1+SS4s9EvI10+CPmSVp1ZhAmePvI7Z6AEntX2B4D8ZWXj7wfpPiLTubPUrdJ4wTkpkcqfdTkH3Br8wNZ8Xaf4j+ExtUs1tNdXXBfak0PEV4rQMiShRwhDAhlHGZMj72B9v/sTzXEPwA0RLyTYsl1dLarKQNyeaxwvqMh/yr9Nw1ZtqF7qx8Zw/mc51IYO94xje/nfr99j44/ae8JjwF8fdbiiQx2r6t9pj7D7NqkJm4Hot5Z3X4z+9cl/DX0L/AMFHtCFjr+i65Hy93oFyD/10sLy1vEP4RPd/gTXz0wGCQeOMV/QfC2IdbBJPp/X6HxPiDhVDF066+0rP1T/4InIPPWvUfgd8c9T+Dev7vnvNBuXH2zT934eZHngOP/HhwexHl1KNx5719LjMHRxtJ0a0bxZ+b4LG18BXjWoS5ZLr/XQ/Vzwn4t03xtolnrGk3SXdhcpvSRD+YI7EdCDyDW5jFfmx8DPjpqfwc13coe80C5cG907d+HmR54Dj/wAeAwexH6FeE/FuneN9CtNX0i7S8sLpN8csZ/MEdQR0IPINfhOb5RWyurrrB7P9H5n9J5Bn9DOaN1pUjuv1XkzoB0opaK+ePrjyb44/HPS/g7oAklCXmuXCkWenhuXPTe+PuoO579BX55eLPFureN9fu9a1m6e91C5bLyNwFHZVH8KgcACvS/2nPhn4r8I+O7vWNb1G41jT9SkLWupvGAAB0hYAYQqOgGAQMjvjxvY4/wCWzf8AfIr9t4ay7C4fDxr03zzktX+i7W69T+c+LM1xeLxUsPVXJCL0X6vvfoGT/dNH/ATTfLf/AJ7N/wB8ijy2/wCezf8AfIr7b5H59aPcf+Bqprl0bLQtSnGQYbWWQH0whNWdjf8APZv++RWR4wRx4T1vErH/AEKf+Ef8829qyqN8j0O3AwjLE0031X5n25/wT80b7B4A8Yyn7y39jYKR/CsGj2KY/Bmf86+avhBfjwb8Yrvwp4lgFxoWqXUuk61YXOfLcBmCyEdmRwrBhyBnB5r6Q/ZXjuZv2fviulh5i3ravqAgMZIbf9gttmCO/wB3FfMPwj0kfF34hWena1rLw6vPbubfUbsGUTFIW+SY5BJCjIcnPyYOcgj+Xs4k5Yt97/5H73xJOUamGhTWvTs9rp+pV1u4k+MXxHGheE9Oj03S768ZLK3iQnKZybm4Y5LNjLszHCjgYAr7P+Kei29n8R/2d/Blqxk03TZb7VQufvLZ2HkxMf8AgVyp+tfEYiS88Sjwj4HlnktdSnTTjeFts2pZYLubb9yIn5hGDjABYsen3B4tsV0/9qb4Yaap3Q2HgnVxGT6iexTP5CvmsXUlTwGJmt+V6+qaN+DlzV6s5K8rpN9PReSPXUXBqZRUUf3vwqdO1fzxhdWfsciZanReKgWq95rMGnypHMWUsu7cBkV9IsRRwlP2teSjHu9F5HI05OyPNfi5raJrVnZq3MEO5sdix4/QD864X+1f9qqnjG61K816+1C8tJ4BPMxUup2hRwoz06YrBF/noc1+P5nT/tHF1MRGzUnpbXRaL8DyKmJcJNPQ6n+1f9qq940GpxeVMnmE/dP8Q+hrnxelmAByT2FalrMtsuT80h7+n0rx5YaWFalez6GcMQq2j2DTfBsKzlrycyRA/LHHwSP9o/0H512FpcW2nxCK2iSCMfwoMZ+vrXL/ANpH1NH9p+5rmxE6+Jf7yV/LodFF0qK91HXnWODzn617VZyCayt5B0eNWB+oFfM41M5HJr3H4Za2ut+Fbcbsy2ubd/Xj7v6EflX3XBvLQq1KT3kk18jsVf2rs2dO3Sq7ryasNxUJAz+FfeYpHXErv9418m/H/wAH3mr/ABU8badpYdb3VfBdprcCREhpJ9NvnVtuOd3k3WBj0FfWLZ3H0r5h/aej1i2+KOgX3h+6nsdZi8Ha5LHPauVkCw3FhMQD9Fbjvk16vCM+XNeTpKMk/krnl5xCNTA1YzV1yvbfboeC/AbTPCvxE8WDw54rluNPm1KJ0h1KykVBPj5zFKrAjcdm5ZFwcjBzkV0/wk8a33xA/aa8GJp4kttC028e30jTImPk2llHE4GFz94oMs55JY81xHw40R/ij48s2sZrXTfFDXAuha5EEF+VYNJ5RHEUuAzbOFbnBXpVz4aatqXwl+MGnaXpE1rLrDalBpl1exoJgiGdVlhiJGOcbWcDnBC8cn9hptx5e19z+fsHVlT9jpaPMrtbuzVk/Q+nf+ChWjf2l4H8ISgAs2o39gQf4ln0i+TH4sqflXxZoN19u0PTJzyZbWKQn1JQH+tfd37dpH/CuvBZIz/xU8H5fZLvP6Zr4E8HNIPCWifuyf8AQIOcj/nmtfvXBs/3M0z2/EGHNh6Elvd/kbVL8vpUeW/55n8xRl/+eZ/MV+k86Pwvkf8ATHhucjivUvgd8c9T+Dmvhk33mgXLj7Xp+78PMjz0cD/vocHsR5Wzsxz5f6igySYz5ZH/AAIVw4vDUcbRlRrRvFno4LF18BXjXoSs15/1c/V7wn4t0zxvodpq+j3SXdjcpvjdD+YI6hgeCD0NFfAn7MvxM8WeE/HNto+h6fPrNlqUgFxpiOAMd5lJOEKjqTwRwe1FfhmZZRPA4h0oyTXS7Sdj+jcq4hp47Cxq1IPm62V1c++/FfhLTPG2iXek6tbJeWNyux43H5EHsQeQRyDX56fHL4F6n8HddO7zLvQrpz9jvyv4+XJjo4H4EDI7gfpTtNYPivwjpfjXQ7zSNYtEvbC6TY8cn6EHsQeQRyDSyfOK2V1dNYPdfqvM0z/h+hnNH+Wotn+j8j8pMnOO9J9416l8cPgdqnwc13B33eg3TH7Hf4/Hy5McBx+RHI7geW9+a/dsHi6ONpKtRd0z+bMbga2AryoV42a/r7gzxVPXbY3uhahbqMtNayxgfVCKubaQYbhvung11VFeJz4afs60J9nc+oP2QvHt7ovwG+KOq6dDFcahYm21mGKXJSQyaLZScgEHBZH/ACrwbwPoLfFP4iS3fhO0TStSlS5uG0b7QF2M0Tgm3dsbo9zDKHDKD/EBkenfsB+IrXSP+Er0fUozcW0/heKSWELuMn9n3N3aSqB3Pkta8ehFeXeHNMXR/ibput/D2+n1TTIL6O4jYQsLqyiZtpWeLrhVYqXXKEdx0r+YM9pOljXF7f8ADH79xG/aLDTvzRetlv01Rg3sd/8AC/xBcaLol+JvEcWbKfU7LOIJW+R4bZ+ucko0gAJOQuBy33H48tJdB/aK+Ckt1L5k114e1nSpJDzulVLSbk+/lOfwr4jt7TUfhRrNjrWsWYHiFv8AS9PsLxcmPk7LqZDz97LIjcsRuI2gBvrX4gavqU3wi+AvxK1WV5r3R9b02TUbmRQCbe9iezlkbAGObiNj24r5qrT9vhK9FbuLSXnZ2+bN+D6kaeJqU2mno0uy8/N3PoQA5yKmQg49a+f/AIpfE/xH8OfiKY7WZLjTZreOUWc6ZTurbWHK8r+vSvW/h/45sPH/AIfi1SzBjbJSaFzlopB1U+vse4r+dsPHkdmfu1fA16NCGJkrwls1+TOtWuL+JV19jNg4ONwdfyx/jXZoa8v+N2oCD+x4gfmIlb8PlFLPIqtlk4en5o8Wc/ZLn7GKdZJBBOQeoPesrUNP0vU8ma0jDn+OIbD+lc7/AGmf7xo/tNvU1+PU8NWpO9NtHDPE06itLUll8KRwSNJa3BbjiOYfyYf4Vl3cVxY5M0bKufvdR+dX/wC1G9T+dB1Qnqcj0NepTqV071Y8x586dJr92+Ux/to9aPto9amu7S3uslP3Eh7qOPxFYV6s9if3i/Jnh1OQf8K+gw1OjiNErPszzKsp0t3dGv8AbR616B8F/FQ07xQbCSQiC/XYAegkXlfzGR+VeP8A28VZ0vXX0rUrS9jJVraZJQR/ssD/AEr3MLhXhq8KsN0zOjjOSadz7SbnrULHBNLFKs0KyJ911DD6EZqhq+q22jafcXt1MsFtAhlkkboqgZNfT4mSZ9zTTnaxM4xxXy7+0T4h1TQ/jANU0WSMah4d8B397mWMSoFn1GziO5TkEFIpRg9s1rzfHnW/GfjHTdL0dE06wuLuOIOUDzyIWGSSeFyM8Dp61yPxJ8ff2D4z+L3ixtLg1zTIptJ8CPb3DFUeLyJrq8VWHRs3EYB5wy9OK9/g6i5ZlOt0jFv77L9TLiPDVcuwE3XfK5Rb01a8zwbwLpV9rvjOz13wnYtBd2F7De3FhaZd7NBIuZI1+88QJ56lQcHI5Ov8NHsPhl8U7DW/GFnd3Wp294JrTRYgFlad3xHLOW/1ajdvCnLMdpxjk5vw4vr34d/ELQ/E2hGS600TSiCeVdokQRsZIZCOFcKfmXvww4xW38AvCi+O/ito/iDxdqVtZ6ZNqKXbz38wD6jdGQFIolPMhaQjcQMAZGeRX6rT1cbb3+R/NmDi5TpKC97nvrsttT6T/wCChOtrp/gbwfCCAw1C/vyPRbfR75934MyfmK+K9CtvsWhaZB0MVrFGR7hAK+kv+Cjmui717RtEiOHtdAuicdfMv7y1s0H4xJd/gDXz0cAkLwO1f0NwfSccNKff/P8AyPU8Qqy5aFH1f5Cbv9o0bv8AaNFJj9a/QbH4oPGc5zWv4U8Kar441+00bR7Z7y+uWxHGOgA6sx/hUdSTSeE/CeqeONftNG0a0e7vrlsRovQAdWY/wqOpJr9DfgZ8DdK+D2hCOMLea3dKGvdRK4Ln+4n91B2Hfqea+TzzPKeV0+SOtR7Lt5v+tT7jh3h2tm9bnnpTW7/ReY34GfA7TPg7oZSMrea1cqDeX5Xlz/cT+6g7Dv1NFerhQBmivwrEVquJqOrVd2+p/SGEwlDBUY0aMbRRJSEZpaKg6zn/ABX4T0vxrol5pGsWiXlhcpskjkH5EHsQeQRyDX55fHL4Gan8HNbKsJLvQrlj9iv8fj5cmOA4/IgZHcD9KT+lYfizwjpfjXRLzSNXtI72wuU2PHIPyIPYg8gjkGvocnzirlda61g91+q8z5HP8goZ1Q7VFs/0fkflEAT7GlHzHrivUfjj8D9T+DWvYbzLzQrpj9jv8fj5cnYOB+YGR3A8tOe9fu+ExVLHUY1qLvFn82YzBV8BXdGtHlkv6+4639mjxQvgj486O0zBLGbVvsc4bgG21SAQnPsLyztvxn96T4m+BdZ+APxOm1fw9dCbTLK9aSw1S1cSpBhifImK52MvKMjY3DPrXnur2z/2pYOlyLIXoOkSXecC3aVla1nJ/wCmV3HbPnsA1ep/E7StavLHSvjP4dguLCx8RQifVktAc6bqany7y3mAz8vnJJ97jOQe2fxDjTBOliFWS0f4dfnqfsCqvMcjoV4pudN2bW6t189Dk/ibeX3jrx/4l8VanBKNOkuImmdWyqq8amGBG6bjGBj0AJ7V9h/CeWT9qL9lLxN4Y1OO3sLiaO50WE2y7Y7baga1ZR1/d5i56kx5r5U+KHxYm+Jfw28I2p0yDTptJuZ4r1LGBYoJ5XRPJm2JgBiiOMY6qccHA9S/Zx+MEvwe8VeFvh1JbAR6lfM+tSy/6yG5nVUhhX08vbGH/wBpmHG3n89oTUa1297feGTYyOEzFz57xmldtWvJ2t91y94y8Q3HxL+DngfxpdRGHV4VfSdagP3oL2NjHOjDtiaKTr2YVrfsy+LjpPjK60iaTbBqcP7tSePNTJH4ldw/AV0XxD8IJ4H+LviHw1Ofs3hL4phr7TJiMRWXiCGMGWP2+0Roko9XilHevALW/vvC2uRzpm31GwuM7W6pIjcgj6jFfiWfZc8ux842tGWq9G9vkf2JkM45tlNTBN+9H/h0/vP0JBKgnOCelfNHxV+Jem+KPGbWenyNLHp8ZtzKfuSuGO7Z6gcDPfBr2n4d+P8AT/iR4dj1CykCzABLm2zl4ZMcqf6HuK+LfFek3fhTxRqWm3O5Lm1uXUN03DOVYexBB/GvBqr2tLkex85gcijmTrYWtJxnFaet+vkjvv7SPrR/aR/ya4rT9f8APQJLhZR37NV37eP8mvPWXxlqkfkeZ0MVlGIlh8VHla+5ro0+tzqP7SP+TR/aJ/ya5f8AtAUf2gKf9mrseP8AXfM6j+0j/k0HUNwKnBB4Oa5f+0BR/aGaay7yB43TVlvUrfygZYPuD7yf3fce1Y0+pCNCc546CrFzraWybm5J6KDya5mW4aaXKrlmbARR3PYCu+N6UeWSuz7zhfhOpnVT61XTjQW72bflfou5+gnhW5F14Y0mWOQSK9lC29TkH5BzXkP7Uvir+z/Dun6LFJia+l82RVPPlR88+xYj/vmu98FIvgD4X6XHrNwlsbCyU3DynAQ4yQfpnH4V8i/E/wCIEnxB8X3WqgNFbACG2ifgrEvTPuSSx+tE5ubP0fh/K/b4661p03v36L/M2PhPqFh4c1nUvF2rsI9H8MadcardSE9AqHAHucnA7kVX+I92vgX9m/wt4W8U2TDxR45nuvFeqTlsPY3k0omXIxyF8xYSOyocdMVoeCPB3/Cc6n4e+Hz4bT7x4vFfjB2+7HpkD5srR/e4mXeQf+WcbdjXEftLfFOx+PH2DxNpdvLbNo80+nXEDnOYGk3W9wOOjYYEfwtgfxCv1zhvAPBYCVeatOpsvJaL79z808TM4jUlUpUpa25Uu6TV/wBTnfgr8RpfhjJ4wju9Nj1OCXSmIsrqESwi7DKsDspGMDzW57hsd66v9lbwLrnxc+NVj4l1Bp7qw0icXl5fyr8hlXmKFe2d2DtXhVXoOKwh498MWHwR0eyvfD9rrXjGRprWKedmRYrOOUNGZgpBlw+QinjCc8DB7X4EeIPEfgvwP4r+LWrz3c2j6Fp8ln4f0sMYre91GYiONIoVwmN7JHkDq57qa+tw9Nzq04J3v09e5+H5VRdbFYeg5c0Y+9ZdL66vyOF/ab8W/wDCe/H7WZY2Mlqmr/ZYjkEfZtMhaHP0a8vLr8YK5H7tZOj2zJquoyPc/bhZqNIjvOouGhZ2upwe/m3cty+e4K1rE55zX9QZHhlhcFCPfX9EfL8Z45YvM5Ri7xgkvmt/xF61r+FPCeqeOPEFpo2j2r3t/cthEXgKO7Mf4VHUk0eFPCmqeN9etNG0a0e9vrhtqIvAUd2Y/wAKjqSa/Qv4F/AzSvg7oIjjC3mt3Khr3UNuC5/uJ/dQHoO/U1w55nlLLKXJDWo9l+r8vzMOHOHK2b1ueWlNbv8ARB8Dfgdpnwf0Ly02Xms3Kg3l+UwXP9xP7qDsO/U16sFAHrSD17UDjFfhtetVxNSVWrK8n1P6OwuFo4KjGjRjaMdEiWiiisTtCiiigApCM0tFAHP+LfCmmeNNCu9I1i0S9sLpNkkbj8iD1BB5BHINfnl8cvgXqfwa1zDCS80K5f8A0K+I/wDIcno4H4N1HcD9KSM1h+LPCmmeNNBu9J1e0S9sblNkkbj8iD1BB5BHINfQ5PnFbK6t1rB7r9V5nyPEGQUM6o/y1Fs/0fkfk3qmmQazpt1Y3QJt7iNopMHBwRgkeh713Xwd8VeJ/EXhfWvBulatdab4i1KeXUbRLacxC51e3iC39qw6EXdv5V4gPBcTDsa3vjn8DNS+DmubWV7vQblz9i1DHX/pnJ6OP/Huo7geNXl1N4Z1i31u3vW0tfMgMt+qk/2fcwvutL/HcROzLIP4oZZR6V+l5xQo57gPbUHfTS2//Dpn5hw9UnlmLqZTj7xjPTtZ9Gn5npvwZ+LmleBfHMJ8aeF7G7iW6Xzrz7L5NzazITtlaJcI5Qknldw5IOeK4vQbq50/4lXniG8ie7OjX7atdFjje6zbkDHtvkKL/wACzXoXxa+Kd347ig8T634D8N3MEkhsL6RIJYrmxv41AmtJp4pQW5w8bkYeJ0Yd8R6t8RvCPi/4M6v4f0fw9L4f8UNLa3dxuuGu/wC0YYBtKiVhuyifNsI6KTknNfzzVoyozdKb1jf+vM68Vh5UKksNOa9xuUbppt206We2mp9DfC/XU/bG+BGteHfFFz9l8SafcI8erWSBJLW5U+ZaXkQH3XR1xjvsI6Ma8Y8Y2+p+JU1S91myTTvHvh10svFmmQjCM2MQ6jAP4redQCG7HIPINeceB/H3iP4TeBmv9Cu5dMutc1KJorhf44rTcWGO6NJMqnsdjD1r671fRo/2kPAfhP4jeE7ux0H4nW9lKlstyd1vfxK2260+6T70lsz9+TGWVhzkHzMxy+Gc4dUpaVI6pvv29GfrvBXFVTC1YKb9+KXMn1Tf+Vj5p8K+NNW8Fasmo6PetZ3I+VsDcki/3XU8MP8AIxXQ/E74l23xMXTL+XTVsNct42hupYmzFcJwUI7jB3cHPXrWBrWhJftqdzpmm3Wj3ulsF1zwve83uiyn1x/rbZusc65UjGcGuX836V+OVsHVwtSVGrGzW6Z/V+Gp4HOOTG4eVpLqtH6Py9blzzRkdqsxao68Mdw9TWV5n0o8z6VzxjKDujqzbIMFnVH2WMpqXZ7Nej7m4NTBGaX+0h6isIyZ4JFY8+qS20rxsOV/lXvYOnHE3ja0kfx5x9wpW4RlHEUm5UJuyb3i+ztvfodqdTHqKjfVTj5fzrnrOdniDv36D2qyJfpXDiZKMnTgtup+ncEeHtPE4Wnmea3k5JOMdkk9U33bXQvPO0jFmO4+prU8J6za6F4n0vU7uJ7m3s7hLh4IyAZNh3BcnpkhefTNc95oo80V5sYNO7Vz9/q5bCph/qsLwhorRstOy7J9T0D4j/F/XfiVc/6dKLfTkbdFYQsfLU9ix6u3ufwArltOlitXS8uLGfVR58dtaaVa/wCv1S8f/U2cXu5GWboiK7HpWLLdw2sSS3DSiOSZbeOO3iM09xM33IYYhzJK3QKPqSACR7Bc6Le/s6+AofiBr0VuvxG1HzNL8PaOJFnh8NxOuZ3YjiS7ZQPMk6ZKRr8gO76zJMieNqfWK6tSju+7XRfqfA8T59guGMBOjQspJPRdF39WWPGfjC+/Zn0m18M3TW+reOPF+/VfGmqRrhQJY2hjt4P7kcK/LGOyxA/xmvEvgS1jYfFLT7DX0gbQriO4s9VS5OIzbeU5cse20orAjkFRjnFQfFLxHqvj8eHvFOo+ZcXV7YLYSzAZMs9sdjE/7TK0TYHeStz4l6t4JttO0u00qO9m8RjSrWx1q6gCLatLGqlwhOTvyqo7AbSFPXJNfprm5O6soxtZbadEj+H8yzCpmGLlipy92LTin1T6ed+pleJtb8Kv4pht/B2gXmuW8DJaWP8Abb+YZgDhVWCMLncST85YkscgdK9G/af+Jes2eheEfATyWx1jw1DBPeR2MSRW665cRt9kgVEG0LaQGW5bHG5bfu1HwJ1e3+FXg/VPiDc+ELO5vpWGmeFzeyu91qepSZCRwkkIkSgM0koUbVVjnCmvEbS5m8T6xPrl1fNqq+bOYb9xj+0LmZ913f47CV1VYx/DDFEPWv0HhTKZYvEe3mvdPWw9f+xsuq5jWaUp6RilbXp5v/IuaZpsOjaba2FsMQW0Swxg9cAYyf51v+FPCmqeONes9H0W0a71C5basa8ADu7H+FR1JNO8J+EtU8ceILTRdFs3vdQuW2rGvAA7sx/hUdSTX6FfA34HaX8HNBEUey91u5UfbL8ry5/uJ/dQdh36mv1fOs6pZVS9lTs6j2Xbzfl+Z8HkWQ189xDr1bqnf3n3fZd7ifA34HaZ8HdC8tNt7rVyq/bNQK8yH+4n91Aeg79TXqwAH1oxxntRnHFfh1etVxNSVWrK8n1P6JwuFo4KjGjRjaK0SJaKKKxO0KKKKACiiigAooooAKQjNLRQBz3i7wnpfjXQLvSNXtUvLC6TZJG4/Ig9QwPII5Br88/jr8C9R+EOtvFKpv8Aw9fFktL5l4YH/llIOgcD8GHI7gfpSR6cVheLvCeleN9BvNH1izjvLC4TZJE4/Ig9mHUEcg19BlGb1crq33g91+q8z5PPcipZvS5o+7Vj8Mv0fkflp8H/AIhXPwm8VCzubH+39EubUWdzpMsQmGs6dHkrEEP3ryzBZou8sG6MfMiZ1tf8T6J4d8R2Opr8PNJWyuFS+02/0rVL1ba8iPKTQPvxg+mAVOVYAgiug/aF/Z8vfhlqZtp2nuNBuZRJp+qxMUkhkU7kyw/1cyEAgjGcZHcDnvhF8WZfBmoXvh3xRolp4n0a/wDMurzRpbMSpJJjL6nYRDkS/wAVzaJgtgyxdWWvYz3J6ePpRx2Bd09f+A+x8nRlPMoLAYtqGJp7NpNSS66r8ix8XfHug/Ffw14cfw7oLeHLnw7bzQz6UjiSL7MSH82JuCQrbtwIyN2eQCRmeKrzxH8L2+HaW13Ppmp2OkjVbVkJVoWuZpJMEd8oEDA9ehFaet6/qfge+sPEFp4F8IHSbnFzpmt6dZS3lhcx/wALxSvIR9VOGHIIB4pvjHx5q37Sup6cZtGij8U2cBt4ZNMikMV5HncsbJ83luCW2tnad2Dt4NflNRNSle/P2tbY8GvGanNzk1W0SSTV7NeXke++NPiH8PvjFqHgSTVb688A/EO60qK80vxhpqrttJZGZHtJt3EsLMhzHKChDDlTzXl/xO8A3ngy8EHjmxtfA9/I+yHxLZI7eGNTYngmTltPlP8Azzl/d5+62K5n9pH4YX/w2vvBlreRt5LeH7eAyD7v2hN3npn2Lg/RhWxr/wAfvGvh2z8A3kd99rsrnw9Hb3em6gnn2V+kc88R82NuCSqgFhg+9YYvD4fHp08XDVbSWjXz6n6PknHONyOvJVrpwtey3Tte62ZxfiTQtZ8JTRpq9jJaJKA0NwCHgnU9GjlUlHB9VJrGGpe4r2HxJrfw70PR/DOreDp9c+Hen+JbeWa40zT44tU0WG4jk2Sxy6ZP8oAJzugaM4IIHNZfin4b/ZtI03WLvSvDWr6VqrN9i1nwX4hXTjcFfvA2OofIrjuizDHTAr5Gtw1Ui37CSkl5pP5p6H9KZP4n5Xi1yYp8sla7TutdnZu638zzP+0aoX9x500bZA3AqSK6zWPhhdacpllsPGukQ4BVtT8I3E0eOxE1mZ42HuDiub/sKCF5kn1C4aRYyYFTQ9UVjJkYDK1pwMbs49qwoZTi6M0/ZvTyv+Ox63E2IyLijK3hFXjduLV9LWab38idNRCqq5wAABSnVPeix8Ea7qETzQaR4juoU5aW18N3wjA9fMnjiQfiwrfT4Wa1a+GI/El/ZWejaC7lI9S8Q6xCiTOCQUitrIzyysCD8odOhyRiojkGKqvWDj5uy/M9+txZkGWUFGVeNorZa6L8EYcF7LdTLDCjSyucLHGCzN9AOa2fCWg6x461K40/w5p4127tcm9lE4h0/TguSzXl5ykQABJjXfIcfdHUbNjpfgjTPhbP4o1y61HxPcz376bYeHIoxpOmXLpGrvLMsUjzzRr5igrJMQxwNozw24+J/iG5/Z91nTRIllpV3rlvYxWdhbpbWttbrA8jQRRxgKqlhGSAMnByTmvawuQYXDtTxEuZ72Wi+b6n4rxH4u0Yp0csjvFvme9raejZ1mhaz4Q+Fvw48Q+LtE1Q+LviRbzR6Nba/La+TZ6d56M7/wBnwsSUjCxuPNbMkjKCxIwK8rY6r4l+EWoXksk9/DpGurPcTSku4a8i2lyT6vCufd/eup+Hvwk1vxv8CPGWsafazXJt9VsmghQf64RrIsxGf7onBJ7BT6UzwX8dU+EPhLVPC2j6JpmuzX8/m6jqGpb2ilK4CLFGNpCoRkMTkkkgDivptWor4Y20SVl9x/NWY5jis2qLEY+TUZRbvq7tt2/GxpeHfiP4T+H/AMJovCuuaDda54l/tGXUg0EwtTpkrII1xKVY+ZtXJAU4JGSGXiT4IJ4G1XWrrVtY+H8CeE9Gja81bXNX1mZrTT4VGdzjYFkc4wIzksT0pPhTaab4ouLnxDrvw78PWfguwBuNV8Q3l3eWlpaxA5Y7mmYO/ogBJJAOM1j/ABt+NM3xA1ez8O+EtJh8NeGdLdLrStDa2WNLc4ympX8XQzEYa3tG5HEsoztWvayrLK+ZVoxitF5f5nXl+E5qUcZi5qNKC6pXaXm1qZvxu+Kd/wDGzxxLEtq+kaTb2psrTTNvlnRtMcA+SVHCXl2oUyAcwwbYvvO+IfCHhDUvGGtWeh6HYm5u5iEigjG1VUcFieioo6noKreAPAV/r+pWfh3w/bTX2oXMhfMrFnkdjmSaWQ88klmc+tfot8Dfgfpnwc0ARx7LzW7lQb3UCuC567E/uoD0Hfqa/ZMTjKHDmEVGkk6slt+r/rU8tUK/F+O53eOHhov+B5v8BfgX8DdM+DmhqibbzWblQby/K8seuxP7sYPQd+p5r1QrzkUoUcUu3jrX5JXr1cRUlUqu8n1P2LC4Wjg6MaFGNox2Q7tS0UVidgUUUUAFFFFABRRRQAUUUUAFFFFABRRRQBz3i3wrpnjXQrvR9XtEvbC5TZJG/wChB6gg8gjkEV+dX7Q37PN58M9UFvcCW70CebzdO1aMmOWGRTuX51x5cynBDDGcZHcD9MWzn0FYfi3wrpfjbQbzSNXtkvbG5XY8bj8iD2YHkEcg17+U5tUy2rZ+9Tl8Uf1XmfMZ1ksMypqpTlyVYaxkt/R+R+X3ws+N/ib4H67NKLi1l06+l33ltfEQ6Vq8hPMkpwVsL08fvgPImP8ArAh+c+g3mieP/jfe6hN4J8bX2qzwfPeeGNQuF0jVdPz91ZbZNsTIf4ZYyUccg1S+O3wK1D4Say8U6HUfDl6WS2vHTKsP+eUo6B8fgw5HcDxy1tNT8NXVldaHPNiwbdZwLePbXNhnk/YrtctAD3iYPC3ePnNfW5hw9hs3orFYKWj7afI+Ehm1OtL+z86ThUj9tOyfr6npGreD/FPhGddM+I3ibT7SxR/MfSNT1F9Sm5GCyQwszRt6NuT3OK0/in4y+F/jT4e+F9B8Pvqum6r4eT7NbXuo2qrFdxscyCUozMuWy4baQCTxzkZ+h/F/wr8QdVW1+JXhJvEuqPgNqOlRppfiIgfxS2quIb7t+8tmLED/AFS9K9JPwt8AeJdE+1fBC00jxr4giZvtdrr+okXmn4xwbCUIN3X/AFowMdG7fluLynE4PmhKGnfVnbUyfEU4VJYblnTkt7tya02svuOPtvgTr3iH9mlNZtbdrq90rWrm5hht2E32qzeKFXeIrkOA8e4Y6hW78VxngDRNT8e/DHxn4dtI5LqTR3i1+3tVGWBUmG4VR6mN1bHcxD1rstY+Cfxy1vzL7xNLc6Rp1qmZb7VdVjgs7SIdSERyFUDsq+wFU9A/aBj+DkU9v4SmHibWZY/s0viPWISsewHPl28XDsmed0rZOBhVHFeRaKacrxVra9fkeI6NOnUjUqwlCPLyu+70tdLcofAbxpqerWuq/DCa/kk0XxNZS21nFLIdtpeBTJA6f3QzoFIGByD2qT4OftG+M/g34tgtdT1C+vtGS4+z6jpWoSNJ5IDbXMe7lHXB4HBxgjuJvBWvQ6Z4osPiD430iy0i2S8GoWhsYWt7q+lQ5AgtwwQoWHzSMoUc4YscVB8QfGmjftA/EuGTRfAF9Z6pqD7GXS78Ga6bGA8iGMoD0y3HA5bjNNTagrS95PT0FCrXp04OlVtOMrRWt3F+Wv4lL9oH4x698afH95bCa7k0eK6NrpukR52kBtqsU/ikc85PTIA4FUfjJY6lpHiTQvACiSd/D2nwWiWcAL7rqZRPOUUdWaSXb9EFdZ4ih8S/svfEO31CXwdYNNHGgtdV1OOS5inYIAzxsrhI37EABh+OaZ4g8fW3xz106lpOoQ+BPGd4VM0Mkgitr+QKFUx3gUSROQAPLkOw44YHrMlKV1N+8/yIqwqVvaRrTftZNXi1bTeyb0v5DvjH8Gta8CfD/wCHFhdQx2zG1u7vUJppljhgnkkRijMTgsECLgZJKnANX7XXfhLL8FbHwO2uXQ1iG+/taa/msZktZ7koUMZZQ0ix7SF3Bc/LngniG38CfH3TpW0W+8O6r4i05ny+n6yV1CzkPqGdyFP+0rKR2Ndpq3wN+EXg7QrTUviddz/D3Xronb4c07Vlvppz28iEJJM2f7o3Y9a2p0alWb9lDW1rNM9PD4DEYipJ4aja8UmpJ6JJLRrQ880Xwn8Zdc0+GLwZqc+p6HbEpAnhXV0S2gyckeWJFZTknmQbj3zXeaGPFHwYvtP1L4r61b6jPMGaw8HC1g1bWtUIByIyQTEg6tKX2qB8xFcHf/HfRfhfdXOlfCvw7L4Qv5kMU2o6hGuo+JJ4/RbYt5Nkp67rlgRwfJJGK8quLTUPE897da7PKRqB3XkBu3urq/I6fbrtsNOB1EShIV7R8Zr7fKuFcTiZRqVbpeuh2Tp4DJIxrY2q3NfZTvftpvY7H4q/HLxN8c9cicT2lvptlLusbSwIm0rR2Xo8RIC314P+exHkQn/Vh2+cUPAXgG98Q6ra+H/D9nLd6hdymQl3LySOTl5ppDkk92djVjwj4Q1HxhrVjoeh2RuLuc7IYIhtRFHUk9FRR1PYV+hvwO+BmlfBvQdkWy91u6UG91Arguf7iZ+6g7Dv1NfoWMxOE4coKlRSlVa0/wA35fmePR+vcX17y9zDxey/Lzf5CfA34G6Z8HNBKRlL7WrpQb3UNvLnrsTP3UHYd+pr1faOeOKB25oA/WvySvWq4mpKrVleT6n7BhcLRwVGNGhHljHZD8CloorE7QooooAKKKKACiiigAooooAKKKKACiiigAooooAKKKKAOe8XeFdM8aaBdaRq9ql5YXK7JI3H5EHqGB5BHINfnn8dvgZqnwd13a2+80C4c/YtQK/j5cnYOP8Ax4DI7gfpT361heLfCul+N9Du9I1e1S8sLhdskbj8iD2YHkEcgivosnzirlda61g91+q8z5HP8go51QttUjs/0fkfk1qOl2es2rWuoWsN5bnrFOgYZ9R6H3FUrnSL3zLd475dRFrj7PHritcvbgdobpWS6h/4BLj2r2j45/AzVPg7ruH8y70K6c/Y78r/AOQpOwcD8G6juB5bx2r9qp/VM1oxqJKUXs/61ufg0cZmfD2IlRU5Ra3XT1s9H5HVeGv2lfid4Mt/sn9raxd6fja1rqAg8RWhX+6RMYLpRjt5sn412Xh79sfQdJu1n1b4d+AJ7zOftESzaJPn123VqYwev/LYj3ryP5fSlzlcEkj0rxMTwrgq2qVj6nD8d1tFiqMZ267P9T1vXfid8F/ih4luNd13wT4nn1K6IaRtK8UaZeo4A4CgXu4KBwFAAHYV6f8AD39on4R/CuB18NfC/wAV6c0o2yXBtLWSaQf7UrXRJHtnFfI91oemXpJuNNsZ/XzbZGP6iqv/AAhvh/Of7C0z/wABI/8ACvElwTQcuaMkvkenR41y+E3V+q2m+qtf7z7T8W/t4+DLuxltLrwJfXkEgw8Wt6po1tEf95ZLtj/46a8M1L9qXwel2ZvD3wv+HmnXIOVkYT61Ip68R2tsIv8AyMB715VbaHplngw6bZwMOhit0XH5CrxY4wDx6DpXXS4Owqd6jv8AJkYjjylN3hhk2urd/wBDrPFf7TPxT8doY5NZ1uKzb/lhZeT4dtdvp+5NxdsP+2sf4V53a6Neq900upDT1u8/aYtCVrVrjPaa6Znuph675SD6VrdDRknOa+kw2R4LDL3YX9f8j5jG8Z5nik4QkoRfZWf37lfTtMtNHtRb2FtDaQDkxwIFGfXjrXQeE/CmqeONdtNE0W0e81C6bbGi8ADuzH+FQOSTSeE/CeqeONdtNF0a0e71C4baiL0Ud2Y/wqOpJr9Dfgf8DtM+DughIgl3rd0o+3ahtwXP9xP7qA9B36nmuDO86pZVS9nS1qNaLt5v+tRZDkeIz2v7Ws37NPWXV+S73G/A74HaZ8HNC2RbLzWrlQby/wBuC567Ez91B2Hfqa9YpFPAoHTrX4fWr1MTVlVqyvJ7n9FYXC0cFRjRoxtFbIfS0UVidgUUUUAFFFFABRRRQAUUUUAFFFFABRRRQAUUUUAFFFFABRRRQAUUUUAc94u8Lab420K60jV7VbzT7hdskbj8iD1BB5BHIIr88/jp8DNU+DuuAMJLzQLpz9ivyv4+XJjo4H4EDI7gfpVmsHxb4V03xtot1o+r2aXlhcLskjf9CD2I6gjkEV9Fk+cVcqrXWsHuv1XmfI5/kFHOqFtqi2l+j8j8pOvOKPvfWvUvjl8DtU+Dev8APmXmhXLH7Ffbevfy5MdHA/AgZHcDy3Jzg9a/dsHi6WNoxrUZXTP5rxuCr4CtKhXjaUf6+4bRRRXaecFFFFMBa1/CnhPVPG+u2mjaPaPe6hcttSNeAo7sx/hUdSTR4V8Kat431+10bRbRrzULlsLGvAUd3Y/wqOpNfoX8DPgZpfwc0BY0C3uuXKj7bqBXlj/cTuqDsO/U+3yGeZ5Syulyw1qPZdvN+X5n3HDnDtbN63NLSkt3+i8x3wN+Bmm/B3Q9ibL3WrpR9tvymC5/uJ/dQdh36nmvVAM9cYpQABSdOlfh1avUxNWVWrK8nuf0dhcLRwVGNGjHlitkiWiiisTtCiiigAooooAKKKKACiiigAooooAKKKKACiiigAooooAKKKKACiiigAooooATApaKKAOe8XeFNM8baJdaTq9ql3Y3K7XjdfyIPZgeQRyDX56/HT4Gan8HNeCMJLvQbpiLK+29e/lyY6OB+BAyO4H6UVg+LfCemeNdFutI1i0S9sblNjxuPyIPZgeQRyK+hyfOKuV1r7we6/VeZ8jn+QUM5oW+Gotpfo/I/KQ+/Bpeo969O+OXwN1T4N64A2+70G6Y/Y7/AB+PlyY4Dj8j1HcDzA9cntX7vg8XRxtGNajK8WfzZjcFWy+vKhXjaS/r7mIPu571seEvCmqeONdtNG0i0a8v7lsJEvAA7ux7KOpNHhLwpqfjjXbTRtHtGvL65bCRLwAO7Mf4VA5JNfoZ8DfgZpnwe0ERoFvNbuVBvNQK4Ln+4n91B2Hfqea+fzzPKeWUuSGtR7Lt5vy/M+m4d4crZxW55e7TT1f6IPgb8DdM+D2ghI9l7rVwoN5qBXBc/wBxPRB2Hfqea9VUcGkCgdsUqkHvX4bXr1MTUdWrK8nuf0fhcLRwVKNGjFRitkiSiiisTsCiiigAooooAKKKKACiiigAooooAKKKKAKP9t6f/wA/9r/3+X/Gj+3NO/6CFr/3+X/GiigA/tzTv+gha/8Af5f8aP7c07/oIWv/AH+X/GiigA/tzTv+gha/9/l/xo/tzTv+gha/9/l/xoooAP7c07/oIWv/AH+X/Gj+3NO/6CFr/wB/l/xoooAP7c07/oIWv/f5f8aP7c07/oIWv/f5f8aKKAD+3NO/6CFr/wB/l/xo/tzTv+gha/8Af5f8aKKAD+3NO/6CFr/3+X/Gj+3NO/6CFr/3+X/GiigA/tvTv+gha/8Af5f8aP7c07/oIWv/AH+X/GiigDn/ABbp3h3xvod3o+sS2d3YXSbHjeVfwIOeGBwQRyDXwh8Qv2cte8NePbXRNCB12z1KQrY3UTKeOpWYjhCo5LHggZHpRRX1GR5jiMFUnGlLSzdul0mfEcUZXhcXRhUqx966V+tmz7C+BvwN034O6EEj2XutXKg3l/twXPXYn91B2Hfqea9XA+Wiivna9epiZyrVXeTPq8JhaODoRpUY2RJSYoorE7BaKKKACiiigAooooAKKKKACiiigAooooAKKKKAP//Z"/>
  <p:tag name="MMPROD_193758PHOTO" val="/9j/4AAQSkZJRgABAQAAAQABAAD/2wBDAAMCAgMCAgMDAwMEAwMEBQgFBQQEBQoHBwYIDAoMDAsKCwsNDhIQDQ4RDgsLEBYQERMUFRUVDA8XGBYUGBIUFRT/2wBDAQMEBAUEBQkFBQkUDQsNFBQUFBQUFBQUFBQUFBQUFBQUFBQUFBQUFBQUFBQUFBQUFBQUFBQUFBQUFBQUFBQUFBT/wAARCAwwEEA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4VkILuSfXHNISrSB+Sy9CfXGM/wA6chViT82GGMHp/wDrpPKAIxyPSg+Yeo+OMlA3UK2AfQ4/nShsZbjfkAdz3/8ArVHsYgjJC7txGcAnpk0vllSDjbkcce1FhLQWeaWOMxJ8nmjazDuM55+maDM/lGPGQSTjPvzQxLyL5hYAdMDPemiRdwXcAx5298fSqtYd7jWmKKEJYnI5wfWnGYNnk4z19acxDMM85Gc010zjqB6ZyM0WETRsD0IBHIJpsm6dicgn1NVyCMYyTT4itxkqcqpKn1yOoPv7VVgWg5XEYfcSCPxzVzd+4YgEj25zVV4x7DPpxU8Enlg7SQOmaVrG0HbQYqjII5B71KECgjuw5qIII9xUsSSTycjP+fSlVzKhZCQc4IxxxQNkcY2EKM7VG1c+mKkMpQMQwBX1OOO9CkFiCQCBn8P8iliRVy2Mg+lBlYepAjAY5PTJpq7WYbQCQDz9aJIT5BYghRk4HWlgG0jHGB6cUrCYeVmZGYsQqBQp6VYIM0sagKWbgbjtH4mkaNt2cAe/tSohLAnkjNMSViFZcE5GDk5qUOzR7dpZef8AP6UjW5BJA4qVFO0dh7UJ2Glcgjj8wlim0lQM9/YfqasxrhQo4A5pI8BiO/p7VZ2hRnGCeeamXvF2Kci+WpwASOlLC5ZF3cE9R75JP6mnyg8jv70xFIx1pWsZ9R+3J4Bz1wak2sQAFLH0xmo0BJBHX1FWADg5yD700NBGSikN1PaiMBQeg9qYYznOeB6U9eR6GqsaKVgB8vJAznrS+anI7gZP0P8A+o0hwP8A69RyEiQNtGTgEjnPp/M1Vu5DdxxO4g8AU5YgihVwsYGMDgYqOP5senSrAixjJ4PagSITAMlgxBz061Ig2gH0oZQrH0HSjG7pk49KGS0KkSgMVAUk5OPp/wDWqIRnnlQBx71PHycHIBpssIGCvc8iktDJogEYZWUDkkH8eP8ACpPLwqnkH0oLgYxwRQJNx+npVpCRJsDx98+lRrCCAvoacz4xzgdyelEZG4EEFSM5HT+VUrooVEKk0jAMo7nP9aWSbqOgHemI8e4CRQQe55NaDTsTLGT83f3pNpxxwactwgG3kAd+9RCYEnByB3oY+bQQRMzZbkjvUixdjyB0pjXewgYz7nnFSGcFAeM1JF7gAI80Ab84GQeDg1E0nmgjJ6elSx5VQTjPtQirjGXBClcg569KUQIrhuM/5/wpskxDD0PrUgkU45BNaojcc0nlhVzx0GTTTzG2M5LCnSxBiOAVPUdakGAB3HvzSaHYi8o8DAH0p5iAQhhlWGDUoYEdgRUgIKkcGsxlYJjGCcelTCPgHqTTWAXvmnq3yj19aBJAsbKTkYHrUqxhge2eMU+Ng6NyARzk1EXIPHAzQXsG3CFOMHtUgQsATkkH8hTVBf2qYShQAcAevWgu9xjbTGFPIOfwpBGqqQOh9ac8iAEck5PbpRE4JI6ge1TuTZMb9nyARkH0/rQV8sKR1bn6VIepxxg07cGXkDC+tNE2SGhGKlmIxwcd81CjvuyrFw3NWQcgdSDTooQvPYDFMdrjGYsmQDzTkm2ryMmmgOc4Hy5HXjpRIhK9OcjgVLFsOD7jnoPWnGNWBPJprRNGgycg9qcM7RxxSJWgxIgGB6AE8e9Sqc47ketNZTwegp0fGc9DQCVrifZwWlZicOxYjtmlSPDZAOKe0iqoDLnv1qN2+YdSPagrQlkmZECgcdSahXLMOMVLEAy9/wAaVh17DOcin6A1cCPlGBnBzmpHGAGBznmkXnOOB6mnvII0OSCScYFCE0QkYx/dGTUYkKSIQAQpzzxT2IduMgehp4iC4Pc/jiqDqTSRiZi/Td61C0SqyAfdBBI7ZqdxhRjAAqPGMfzqBvVCxgIT2B5qRAD259KaELA4x+FSRrgdeR3NNAnYjkRckMoKnjn0pzW+cEKMdgelPkh3gckjI56YqZOQBwB71Vy7EEK+WwwMHv2FSuuRngE/lT2Rc9z71E6CTIbJU8EZIyPSpbuJ7CDIPoD3p/lF+RjqD+RprEbhjIB9eT0qdDlR2HrUvclIY6MV2nGAcimFc5yPrVhseuTSNtwAKFuXciKiRMEEAEH8RRGNxI6KOMVN5eQOwGagXKM/JyTnn6UyLD0T5yRwee3+fSnuNgGenWkjYg9if1qwf30TApg1OwIhilVmHYjnNWmkBUdyO9ZyR7HHbPrVreVXB4Pp2pWNExxkzSrygYdM/rUOOvb29akVvlA5AotqK4M+WB9Pao2UPnIyD6DvTpABk9h2NRl/3Z28n3q0uhLHlCAAACMY9KV4THAMnJ96iilIAzgGlaR5mH90cZ7UEhFGx5OQDT9p8wdgM8+9KwO0AYH1qKNjuOTx6ZpsSRO6HnqQfWm4wB3x3pBNkkUqyAZBORVJXRSFX94M5Iwe1SJ1I5JPeoo+p7AjqKmAUKfU9CKLA9BrxEsMHinIyqhG0Fx3Oc1D5231xUiOHXPWqQr2EZ97g9e1WlGFU+1VwVA75p6ynaRjpWbRSJScGnrJgcYz71DvyKQuVPsKlRuaXLYfCnn8KaCM9s1UNxkjqDT0lB781SjYnmLDHmhnGz1J496iZ+ff3pS2MHtUvQq48tuUZ60m7n0IppO5gRwMdKAOTUiHucqM4pIyGB5IqNyQCO1HIX29q1QmI4C57g84p6nCgdh2qNl3juDkU8fKOw9zTI3ZE2N2Dkn2qQBApGCd3B+lMZgM4BPvVb7SC5B4x/hU2JbLgVYo02DAGc1n6heARSHbkKpY89gOR+lFrfi7hygIBJHzDGeapa5LFBYXYkYqTHhR0yTgDH51lMzm9Dwv4ieI21bX7k7TtLEkn17AH2HGfauLBZyoHAHYeldH4805dKlgw4JkwV2gk8gnB+gFcpYztE7PLmQg5UYwMfzrikjmT3NxdKgfQJRC3kyrIJXVWxu75x6561l2+pPp8qOi72J2nnAAJ5pt1fyTM0oUorkkqBgDPpVeNZJ921CwAySOgGay5bmT8jQ1q8mu7wz3DlpZMFjxnA6Ajp0ppfbGpJyWXI96qSjZgzKrjrhhkcc9Klnn+2okwRY3Kj5EGAB0wB+FS4m0J2HCXcTggkHBB5qZJBIoAILDAx3q5GgOjvIyEPvBUng45zn9KzbGAvehvMyDgAHAA/Gs3E3U0zRtmaJH3ZUMO/FLG8ZjYP1IxUviMxQXKRRSGURDBbIwT34rKE24gdyQOayasRJ3L/iLyrq7QWpxCgB553HHJP4ntUEbIlnBvciUDMi44BzwB3/Gq8rPtOGKkcgjrVV5Wlxk/N3I/nVxd9BJXLjakhcKpJx7VpWWpfwZKhh9BjvXPhCnqTnkjmpGJUKRkEcDFZzhco7bzLVbV2hd2mGAUY8Y9QelJobGScMeQcrnt0NZHhxHuZWMhJSLBC9iT/npXc6TYl2VvLCHPYdfpU8pcbkUOnTSS7eTESGIHQsOn5VdudBa9cFnIRV27Mda3beBd8aAYJ4/CpVtmEhGOOc8VLgr3N1qrHMaZ4fTTo0s4wiW4UhUAwPx+ta+l+GIFLRuqIA2RxkEj29BW7Z6AkpEzrk7uD2q1qFktuEwxLnOTjFaJ2Hy3POPF3hZZ/EjXEFnvjCLyGwu7J4A9v61k32kmGZpjGIQSFWNcnPbIr1ZbFLjYZOp44+lQ6p4VjuI43Knch3LtPXjFS2Yyocx5xp8X2ZWO1gzDDD15zj9KtTTRuqbAUZSS2ee2P5Ct650g5dk3EeuOfrWTFpgExRgSjZBPQ89cfrRexxTw7i7mVd6ntciIMUVuC4wcc0ums1khu4SA8xbeDzuHvWhLoyBtgUsuTgHk49KzbyKewdoPKKcZA24Ht+NaqZlOm3GzK2pwtKUu1jDOrFQ7DIAJyw/TP4Cti90m21jwjJcrbzyTx4ZoI32uAG4YcjpgHr2rOtkkaBop08xZZVI2kjaORzz+ddpYpY2FldlQXmuYTFsDHCr/jn0rphMyVJrUwNRltrjRIr20DEDMcpbqzA43fkB+Vcdo1hczaqH894LTLGSBhhZWI4YH29q3rKC4h0i50842qxZHQENjnP48/ypt7ptxf6lpIhMtpYpDtDZwpkJ+8w6+tdami+WyMfxjarpV7ZTW24zopO1+CX+lcvJHNIzSSgK7ZZyDx716D4kRLyKNnkxc2gYSMRkSHpjPtXFSoJy6kEqQcgcGspVLmd2jPkga3tx3RiWGOvPr/8AXppiWaIEqxIx045rRMEawSROpLZ4YMe/+H1qe2NvAGj8nz2dSFYchW7cfWqi7j5jL0ywe+vlgQYc5z/WqN/aLBdPtJI6ZFbltHLYXsjvIY5dm0oOD/8ArwaqyafLeNLJFGzQxBvMdf4TnjP6/lVtlp3M6QRGRkViVAGc9Dx1/nTLYC2VI0wEUADA7Dge1P8AJCMSckEduKJLfEYYHg8YP0pXBiXEmVzuC7vl+YgZ4/8ArU0fuUz1PrTo7RhCZWB2k4z2zUcsZaMKoyS4yxOMD/PFS0EdWPI80cng80xYvljZQVVhkgg5B9/ehSy8AZyDwafHNlAGGD3FFjtjsMlbfGw3MnOMrwc0mP3JGd5GDz1NEjYB4I708kIo7Agn1qkyG7kNsxSFwckk5ANMUDPUgg57+uf61NExLDaMEckE4/p35p7DYCTxn3z2q7mbVyvO+0Dkk9ADTLJ2MwBUhfU/SrJUSICOfpSwkFCMEHI5yAOnp9cVLdzNw1TY7B3nG4kc8Yp7cxgsO+efUdP5UttJEZgskvkp1ZwNxH4UtwpkJIBCAkDJxx6mo2NnohisRluoJqaa583KkEKWzkZB4qASBZAvJAH9afLKFIAwScUnqhErSMQMg8np1NIPu54I56elRmUMQueR1pFfGAcYGQPfmkSycznYR6d6Td5in1JFQA71DYGGAIx0p8Z2AHPHTFJi3JM+XnvjtjNTA5Xng+p4pqEtnauST0PAqzPamMAsQAckDvipM2rMhFwB5aBgzbScDoMH/P61OGMpIbkcVVRAHIOAffjirCOFJHQdPr1qGrmi0JRMThSc85wfWrcY2gnqSCM9yfU/yqvbQG7n2KNzgE47e9OQkDg5Ge3Ss7WNFKxbGAqg9qtwglDJyU6Z7VmkkqOoHvVyOYxwhdxxjnniueceYtSuXIB57EAcDqR6VctA0UyHeTzgx9unBqjCojiEgIJbgqTyB/KtDRQxvY/mQITz5gJrBxsDdzvfDt620cAsoww7V0VncN5mDgAntyc1y+k3UCMVAKs7cHp+Fdpp1lF5Jdjuf+E5xzTirlxnY2rbUZAoVgWPQY61p2c28jIIJ9axoWLyIBgD161vwxCJiO68ZNerQp6plKZoheByADT1TKEdfaqkcpyBk496WWVgwwfyr2oqysJyuPbEZ5BA5ppfcDtwcdPrSSlmToSai3MjrkYH161pa5mya6VhGSATgZx3qC3t2T5jyT/KrIuGbIBGOmMZpGkK9cj2q1oRYVstjOelQsNrk96c0n4Ux3yvbJ4xVCaJoXOSRz7in725z1NV4cooHTmpgcg+tKw07EjnzCGPXgVE4DEdRjvSO/PHJpCcKD0JPelYYrR4xzkU2RSMckD2pxyMUAbyOh9qVgJ40yAep7moid8xPGeBUiPtyO3oaZ8ocsOSeeazZSYksZ7DI9utOhhL4+XA96dG5Y960rKEEg1wVZWdjenT5iqdOfJbGAfSprfT1Rw+CD0z7VrbABjjGKQMgOBya4+e53xpqJCIgw6HHvUEcYSVlPQc5q8WU5HesnUHMT8EgGhMpluTTUmbzOMjnPepbJAyuh6qelVNL1Vbm1fqGViu0jBGP85q3aZaUsOpxUyY4EFxA0buVXO7Bx+lTwR7AGOSRWgy5OcU0oH7YFZXN+WxDJFvYHP4iq7kofUCrsibFB6CoBHvYZzg0t2O2o6G5LKN3FLPN5igdqRrbpgkYOeKj2ckHn3p6CkV2+8eScmo45Sjkcg+lWWTawPUn1qKeHkEcn1pmLI2mOSO9RibOVOcn0pJBtIPr3qB3yxxxigzdyOeI5HYZBolbeAO3XJqbIIGeTUJAJOOldVOWqMJRKdwQjDPU04SbxtPINSSwAjLcgYOaagB6dPavXg7o4ZLUGCjaOp4zUwPyj0471XcESEnpxU8ZDKOmB2re5ArnYBjpQh3EelNljypx0p6kRxAYIJqLFpkpAwfSoixX1BpyP8ALz1pGBx6igTGmXfjPrU2/wCUcZJ9OpqErjB7U5OvXPNBSZMJfK9QfeomkZ29ye1JLk89TSDKn0oYPUcHkUgAcUpX8TQE7559c0o4zUmYoP1BpQMMM96Qck9vpTTx1yKo0THSdDjvzTAflOOh9Ke6EJn19qIlLZGM8cGgLNkfBwO9TxkDAxzSw2jvL049DVyC02S4ccGsZTSNoU2yop28YwDU4i+QYBPWrsmnBiCBke1WorMBFBGKxc0dKpNmWkZUE96etqZASe/YVqLphY5BBHvUy2nl4Hb1qHO5oqZntZFowc8jvUsVnsUDrmtAwcAdBUkcICjuaxcjaMCgYSAMZBpyRlwB1q3IuCBwB6UscOwgjIB71nc0SsRpCIwOMGnMCT6/hU5Td05xTEQlz/Oi5pYRUZQScjHamEnJ4ODVksTkelMAzkVLaYWIlX5qnLBQM1EOJMYANStEZACOQO1KwxCQQcU1BjNKqleDTl4Bo2EkIUz+FR+Wc5qYdT2p5ww9PehD0K+MA88UqjOPbFP2jPPT0px25AHU+lPdgIMkY6moyCpOQQD3qU5U+go5Oecg9qWwERAYD0o+zcnGRUoTGD1qVSGX0NICsYwVKnt6VHJaLIAepHf0qY4ViDyTTk+UnPQ00JopmI4I7nihLXYSe9WDtdjxj3oHX2p89iWjPu7dnkBGQPanRW+1Rjhv6VoEA4yM5o8scY4PpUuoFrlMWu7hsnvU8cYUj271OVA7c+tMf5R71m6lykhS3BBzTVbn0qVArqc9fU1EYyp+vtRzhYUNzyfrUqkY/wAaFUFfQj0pxi2Rk9SaOYZE4DEc5ApHyxHekhXrnqe1OVf3gHQVakDQCMtnHB96WB/3rKeo71P5YWmGP5iRgE9a0TAq30eR7dhT9Ah/d3DvwQw2joasNFvxnB+tPhHlZAwM+lO47BNz7j61A4YoOuKnf160EZX0x2pNiaKodumKkErcDB7cU5E+bPGaGAD5I5oAlYZAPINRlSB3Apxk3D2pVfoOooG2QiXYwXpSt1z1z6Uk0eXBHBFBQgfSgHqhykcU1YirFuRTcbsjv61MVPlnvj+VAWIzkfWhck+/tS4GOvPpSqc46Ag0DSB+AKN+5gepp7LwDwQKaRxTQCO4IPemI+CepFSBPl/rQVGB2+lMBySAEd/rTdx3uckg/oKUjaB6nvTkXcD6073AhlRZBkHBFRpHt9eKcyFXPYdsU9GwORkU7kvUYAd2elSDnPPWjgN7elOCk844qWNCKMkVISBj1poBVvehkyAefrSaKbJ/MyoHaopUBUHvSRoeabI5Ue9IGxxkPQ5prqTGSOg5oX5wCeCO9SscIQOlUIiQq+PUc1IuCT7VEqYJ7Zp+3b7mkxMJFWVdvQVG6bBt7U5eCeuKfneCaQdSNBuIzkkdzROfMYDOMUkbfMw5yDigg5Jpp3GtByZKAA4PoKOcnvSJnnAJNI0hjYA8mmG45kUZJ6+gpAA+CM/SnFd4z3PamJ8jEHjPpQA7A49BxQyfKepNOwOf6Um7jtiquK5EMj8zT2Y5FOAB7c+1IV59hSbEOY8e1MJyRx+NSryMdajdcNj1qWJjzFuUHvVeRdpA7GrG8IAOSKbNFvAYflQg2ISmUOODgg5qs0axgc5FWgSFI79Kq3CsM+hrVaENXIniaYggcDtUEyEZJ5IrSthshLHrUKospORxWikZtGYCCMnn2qs8fJx0q9dW/k5x931qqTnHpW6kYyiQFPlPofWoogxZuOAautESoxyaVYCqntnuKvmMXTuU2bc2CCCTU0VsxHAOTVoWqYHGT7VoxWieWOuRWbnYuNMyFtMOM9emPapBpoUlwMMcA1oxW6GYZHI7mrUluAp29RU+0NlCxlpAUUevrTyuVAxmtBEUgBsZ9aDGqdsispSuXylFYWPbA96lEYKlemaskoxA4GajMexs84qbicbEccOwH+tSgdMdTS/fYKM59BSopRxkUmzRK4kiORjoPeq5Qq5ByAK0Sdx9vSoJowcnGMUrjaI4oxtHU4/lTvIDDk8n0qSAKcjPSnMu0nsKVyOWxVWDaxyfxFSIu3I6gmpAvPqR3oyR1oY0iFIvnJweTTmTB9KlzwaQt0qSmrDNmB3JpGTOccGpCOAelIE3HrQS9BiRnB/Dio5IirfWpzJskK9xilkcFgDwapCsVwnGOlI9szYIzgc1KVwT1/CrEbL9DRcLFBoDtOfrTDHvAJBPU5rQmhDg44quEKgjJIHammTaxXEW4+1HkYOcc1ZhT5yTnBxUrR/lVJ2CxlFN0p6jPOKbc2e9cHgnuKvmAbg3OR3qQoGAzgkdqfMZuBitYK8e1snGelUW0cgkqSf1NdG1tuBxwKrIuwkd/U1rGpYxlSuc1c2LDBxkjsKqywMqjIxjgGutkgBBJGc1m3NmJFIAxnsBXVCrfc4p0OxhQAlT2xUXEbEdMce1akli0QOBkeorPMLBiTkk11RkmckoNDS2R2+tBbBPp70HCDJ4FOYDYDyCfWtE7mbIjlGOASM8fSorkeZtIBA4OPpUqsATnJAqKScSEKOgoRmOECzRkE4JpI02fLnIGKdGu1iT+XWkUYc9wfWhjii1H8uGxkDnaamSXzST1P5VXiZCpBPI7UK4jyRgc4qbXNb2LOdi56mnLPkY/WoQ4MYOcn0FEfJz371DRopFhMFj6mnPP5GATzn86YQQMjGKjVjcLkYIBI5GDmsSkySbBII5JpxI2jufWozzjPbtRuyRzVWEBiy6sOCoxmpFHrg01eMdweKdJ8qjufalYpIHRZFIbpUM6naBn5V5x24NOLE5znFEmHQjr/hTQ5MhDhtvp0pSNhGKQRqSB0Hc9MU6cDcAvPSmTsSI272ApChY/SofM2E8ZNTiVgofkj0FKxdxsP7piCPvcUrjk8ZB9KR33ENjOexp0UgYcgjHYimSNWPcPQih1Ck9TQj4kYdKkKg8n8qpFIgf0HI96I4hFkgHPXFPKZOBxjvTGduV4A9KYxqyMGOAMU5iz/ewPYUqLgZPSnhR16YouCbZEExweKcqBcnPPrQ7ZJxxmmFsZHNAmI57U2Q4BA4J9eBTvLdugyPWnC1MzAMpx6mpbsEYNvQhiiYklQCT1xVyC1MmQwIHoav2dgsEYPGT2NTiMs3A4rOUzshSZSWLGEwTk1pR2+9B69KfFaBSCQCfSpwuMYBA7VzSlc6oRsQmzEShsH8aXJJJxxVoxswIOSD3pyQjbjuKybNeW5Uji3k4zmnFQjAck+1TmMxkkdKWOIM2TwKm5ajYhQZcA8U4oS/HJ96nlUcYH5UQLknPP1qXK5drETKxIzx70OG3qOSKsFd77RnIqSZdsYAHNS3cCvOPMEYzkKc8ULwDTGO3H86er7gPWqsKw5IzyQcMeOfTNIqFGJJ4xjinhW4x096SQEgDufSi5oEa7ZA3XHHFSTOVQHoDREu3Pc0kils56elSxNkUbAg7sgGnJGImDKSRUUi9AOAKfE+cDrQhpkpXIPrTFQjAzwKl24TPY0yNQzEZwaQEO0FyPwpJI8PgVK0RQE8k5GKb1YE8mgCHaQR1x70+IZYmpXAcjgAUKoVTxz6igloaZGGMcEcU6NSUGTgUx8ntTwSFOcgD1oKApvBxyB3pETgnqR3p0TAADGRT2AAwOh7CgqLsNGMHHXPSqsq5kzwamBKseoB9KjXmQk9PpQVcfCuMA96ey5IGCMZOaNwLAjjFPY5welAJ2K7whc84qIxFTkZAPepp929cYIxkn3qSJc4zyKCSIAnHHXvUoXaoPQ1LlcjHT2qvLKNwxwPSkyyN49oBwQAcjFIiiRgTkHkZNWARKvrjNQkFSD0FSJokaMFMdQKqPFtbuSan8059qMBmzx9aaYWIUX5wehAxzUjR5BxzmlkG0jHH0pyvgDj86GxtESxdzx7VKOMdQakG1h05pCuc4p3ElYjY4BHc1Eoy49Kl2EnHTFN2YyegFSVYGYjg84pmMAHkin43N1IA9ac65UYxmrBDdu9Aw6GqdzDkH3q0m5SepA7U7YHxxzQnYlmdHEykcYFPZcj0NWpFG7gUxoSOccGnchxKmzYDURU5JxjHpV9hyKjaLeDiruZtWKK8lj0pwP44qQR5JDDBHcU5RhuBV3BIhYZyece9QIAUbIwRVmYmPOeBVUsQcgZNUmZsiOTkYwaiNoJM7hgdatbCctjA9KdEu7IORnvVJ2M7X0MO7tfmJ9eazpbc+Y3HAUYz7cH+ldZLAhB4Oayryy2gkdDW8KljmqQtqYTIAQAOvYU2a2MgAPA6k9e+aluYGQEjJPoKhEzrGMDLFT1PH0rtUrnA49BphwDkkEUxIOCewIq+sIkUZ4B75qNlCZUcj+tS9QUbEOdoGRketOEm10G0kMcZAyB7n24x9SKcVyB6DnIqSNgHPYEYz60NXDYVl4yVPPrTvMAUDpjsKZKxOcnIPekK5hHAz1zU2NE7FlJl2Adc+tRTE7iVGaZEjYU84H8qlEg3Yxz69qEi7jZo2RdyYY4GeelREmQYPBp81y33QACOwqvvOWPUk5NVYi9yYr5aj06cVGVZlJUZJI/L/wDVUvkyOUzwmetaAtvlG1Tj1FTzWLjG5niDaAACT6kYp6W7cckAEH1HWryWu4ZwSB7ZzT1tXGOwJ71nKY/Z3ZAlsJIwOoAApIrfZLtAyDWhBAR04Hf3qQQBZCcVhKRvCnYIbYADjBqSWP5B2A707djPGTSlW25JyPSskdSViBU+XHIJpy2567iDUygNjPBNNlGMY5FO4nqVfKCzFs7scYHSpXk3KoxipHgOMjn6VGkJkcZ4AOc0mxoGHJboTzmomVnJA71bcLwBzj1pVAXtg1m2HLcp+Q0KnPIOD+NEXLZPXNWim5jnkDtTViXd6fWmncoa4yAMcUmzAHuan8vdjjJp/k4TnkjtSbsUiuRjJ74xUaLk+1SsGkyFyAPSpETYgz970qeYGj5pUAbh3wetSKcpuJwOnNOeLahkXBGcfjSW/lO7ecxSPGMqMkfQVijjQxZcsOh7YzmiZ8yE7cngbvXFPaJVc7JBKinCuBgH8KSRNw4IyOeK0SBkgEcoAOBnjPYVX84IpB4YZPQnn606JCxyCduM5qQqMHHU4696luxW6I/PDRK20hiQMY4yaTlvTPr0p7RF1BU4IIOe+aAhjyWzg96m5KQIg69D6U7AUEKcBjk4wM9vz4xThEWjIXBfAJz3poUqDnr6UXFew7ys9FPPc9KFg27AexJqdSoiHUt6+gpiKJGdmlKbBlQVJ3H0z26k8+nvTuWmBQEEDH41L+6FqEWJTLuy0nIOOwx/Wl2bgf8A9VRb9hKgcEZ5607lXsOKZHGBjNIkIUkgHnrUkS7wT0HWpC/lrwASKLhuRSRPtO3kH8DSJakqGZipOMgVMW3bsEAHHB9ajj3KgUuWIJOW549PwouK1h4j3HqcehJoZSuT1APUUqOyKckMcnnGB7flTXl3ADbg5ycZ5NFwZIH3Ag9D6U7KgY5GRimxBQDntz1xihyGbA6UhDdgMhOCSwAPr/nmnGRtgHLY4zjmlEO5D82AfQ4p4j4Gecn9KaAYAZFJIye3eolYqxBwB7VadhGuAc54wKgMYZx2571VhbMnDxxR9gOnPGKRizIMAZPelMCrGe5P1NBciEKScA5qVqLUQHGA3JPPXFJu5PYfnTUYBCX5A5OOtBRWQFSxOc8+lapCbFdgoJXkjvRktgnkfrSLCSxzyOtOGBkdDRcVx64wOMHrUm4lRjH41CcZGQDjnBqUfOB0ApFIhkmYPkAsOlSI+zJ6CkMYyO9KEXoTk0CIzK24kEBfTHOfrSJMRnPPanyxhQO31qFkwCRyTz71aRnJCFzkjgD2pQAAe5HNKsK8kEhvTtTJHxjAyfetUZkgcsAD09KHl8s4ABHqaiV/NcADbnj2p8oUAgHIHr1oYJiq4YEngVFJMCwC849uM1NColYADg+lRPaGJjjJByeOabJafQU5kUNnHQn1pqMyscAkVKozgnp6USSLGqEAgFsZx0oROvUY5O8dRnPWpUcgeo9+aY5D8Agk89afCjFQXABHfNOwbD+N+en0pXfod2R7VFIm9gQ2Bx1pojLljkkHsOlCiO5Yd4yAM5JwaFXpk5HHPaq5QZBxgjjIqZJMAKRye1MSZPjgYOAKR5OMdfeoJG2KSTkYzinAg4PrjpVWuXzEok+U8ZPWplk7DkntVOR+vTFPhPy9cH1qeUlMto28FWRVPtk09Aisd55PQdaqxMxkJJ46YNW4oxISGyM/pUSVjSOosQG9gMAZxinMhLHocdutSi1wnByPWiIeWCMZNSaWGRcEjoPT8KkWDkZHJ9KZuHQ8HNSBiBnOBSegCPhcqcZpEOFPejO9vUnvS7CuR1B7ilcVwQ5z1wacp3ZXoOtEZCgilCZJPIz2ouwYsCruGf16VJ5vXHT0HeoxGOcc/WiPao27AfcUbjTJWcbM9CO1IJdwPAJ6elRIpyeTihlKnkkD14oswZYVlcgsuR6dM1CHMaCMDIJPuacnX1HtTdrFwf4aLEj1J43LjvmnohZRkYHpSZ5G7txj0pZQZEIQlSM4NDBIHjVc5Bz6CkXJQ4HA5waI0kKHzH3uOMjinqdqlegNDKGRSbc+/rTy+Qe49vWhVUA8cnjIJo6ewo0AkDqAByG46dKa4yCMZzTo0DKSSMdPekcHIIHAOfwpA2ImOBjPvTV+Zj2+tOGd3Tn3pq2/mTLncAOeDgVZJIVU8MTjpkHBq0pheMKq4C4ALHJqF7YMCMnHtSwweUoGcY7jis2ArHZgZwaQPzgkgH9Kdw7En16e1SmNCvP68ii5QoASMkuAB3NEcgYA9qMqqBScYpBtGMdB6ULUpEhAOMcDsTSbeRQGyOmSKCX3H5Tj1osDVxk0YWTdycjp6U6NuCKP9Zxzn+VCRNFnOSaZHUWOUAnOcf1p21SwJByab5YyGPA9KkHK8DPvSsyr3F3gYABIHao2XLE44HQ09QCOwPoaVshe3NMTREJPLkUBSxY44GQOO9WUlPJwCcdOnNQgfKT1PqKlG1kyOCc9KlgtCOVJBKhUKyZ+Y7sEcdelP3byM4H0oiHJzyaVQSTngD19KRVg2gsfT1p4XOF4wO9KVGAAQPelWLHIOT/OrCxFKD93HB49qSFABzgk561Ns3kjvSiPYD2IoQrXKzw7ZFIGB6AVKBtAHAPUU9k3gg9PamspHXtQKxG2FyW5984FRucqNuAKs7QwPr6VDtAJHX61SJE2Ar2BpRHhCT1PGO1OaPchwxUjuMZFMJYgDr79zVoV2hf4fQUi9B2FK2cY4APYGh0CxA8k9etBLY1l3HsR+dLHlWHQLmgKR9KGbJwe9A0OeTkdD7VNu/dg9DVQxHJO4AemOasgGRAB1FFrloRG9iTzwacxIGe1LDGdx9PWiU4yOh9KqwMazAjpTUUP3INEW11Iboe4pqR+WXUcDOQfUUWQyYDbjuBUqyhzgjAFQxxkkZ5qQIdx6g+1ZvUauS8dece9G8MeMjFK4BUYGDjrUCKcntz0rOxolYlbHHc1DNcBNi9SzYwO3FSt8igngVWupo40BJA56072IntcfJcCKPcOQOTjk0SPvTJyB71g3+qRw3MQFxGqtgcMCOeOT9asX2p28IkQ3MYWIAuwJwB70+Y5HOxpfaF7EfhWffSxxxyy7hlVJwx4/GsqbWo20qWeKZXTouw53fj/AI15T4j8am4DwZIUMAybiA31PpTuZupc9ngvQkYIGMjIH+Fc/qSz6yHa4R0Q/Kocgg/54rzP/hczW+mRWjW6yXAOfPX5eB2NZ8XxmuZ3t2nhSCBWJkRsk4z684HfvWEiHK5F8TXuxrNxbwLm3tkVFXbje3IJzntxxj15rjbRmlmSPqxIG3v+H4Zra1/xbB4pul1O2Yqk6AqoJwVPfBGeTzyKzdBjEmuWsbMVjaTLNnH4Z9TmsZIXmdP4y0zTrbTbAWrE3C/NNjgE4HHpxzwPasfSbiBrGUDJlI2tjlevA/TrVrxtqFs128NtykHygt1Y9yf5VzCXRBXooyCQOmaixLRevHSO9T7QjFVVjt5A9ifpn+dVPtiy3YKKBCMFdxpbyUX+Q8jEkEEdzxiqEqBXUKSB6E9Klok7LXtftJdGsbe1y7xqd7YAGT/hjqa5hrgkH0P86qghVAXAA7DJFSJJyVHA681nymqWpYillZCZWBOSAQMcds8nmrNtMgILHBFZryjIAJ/p1pPTkY4yaiUS9EbE85CEKpbt9Ky4nm2nIwD82TwcE1OkxKj5gT7cihiFQDHCjAHtycVjFWAjWZkILcAcYqzFKZ5CEXOQSo98cZqjIxlJGCBVzS4Ge5hVWIIccZwCO4z9K13KWrsej+FNNRVQEEu4DcdPcZ9OMV3Wl2IjndzLIyFQBG2NqkdSD1575J7cVm21vBp0wdUIG0Kqg5HHYfiSa2kv7OOzedJg0oJUIoyMjrk+3NZ2OhKxpXUcdrBFKIwSB1BwT/nOKLy4ja1LRAKxXr17daym1CO701ImAWRRw/X6YHtVnTZILu3WPzQcfKxx3qHE1Quiao8l6YzIT6gnAHWtvVbiOSIOcADPI5rh9XiuNPZ5LSUQzkZVmGQPwz/Ws+x8Y3l7FFa30SLKrMFkhOQ/PFTylp2O4t51lUkHAFa9tqMUmMjhVIwcZNc7pjhrV8clhzjripwXjBPTHes5RKuaLx26K21VI64PNcneW5hmBAGHYjK9B6CtK7uWWMENj5gT6kZqoZo775c/KDyQckEc0rNmU9TO+ztLnKlSCetOudHmuNOl6FlxtLc4rWmjjtIgEOSTwT1qK0kkTIL5VjnB6VaRzNI52y0+WJEaVAHHbrz0rWtLILmQkk8HHWtLEMeWKrjr7VTtdZhF1Lbsu0AZViMD6VabJsloRS6QrO8qIBuxnPAA/wAmqGsTynTFsoigKsGUMM/hnrjrXVQDzELD5h6DkVUk0Y7hKQCw5APNVzNCdK60PP8AxCslzYRxvtR92d4zkjjI6d+a5extGa+VdpZW4Y8ZArufEVoTIyyEAynCrnBz7d+xrlriCSylDR8MOQ3Udf8A63SmpHNKlYydQg8q6kjA+YHaVPXpVeWGfTvKneJ4gSCpbg+xH41Yni/eM4LB2YszHklu+TV7UHnvdNsppk3jyyVOMZHT8+K6YMwcbGO2oRCdJ5kDlBkiTPX3qBrmW3eUW+IllGHjU5BznHU9s1Yex+0RrOQyow35YYHXNLq8gfUXuVCqpU4VV4x2OPUCtbkt2MvHnYVlGR39Ksi3iETsyFnyoBzx78UiqY7Y3KxyOCu4JGMs3PYf0re1vTY4IoBCwlEkIkJAxg47+/1pbE3OankkWKKNYmcOcFVAJB9fpURhw+CCMepxW94V8q116Ke5UtH5UkQJ5UEjhvXjH6mqx0pH1G42SCKDy5ZV8zJJYdAOe5zVXLjLUxJI1VyckYGMHoelRMuMHqD3q5cwfM4ySRjpxmqzRbBgZx1I60zoUtCGYFlABAOevp61IId3Q4A6A9s/r2qT7Oix7jktkjA9adjYpbrkkUtyrkYUx45J9genFI7xsrBzkdOODQw3A8E5/I1FLGQQMYB7mqZm2+haR4Y4gFAI9e1Vw6szdQR+FNGRGewzjH4U3G0k5wc0WKV+pIE3AnkHHO7HNEcDhjl22j+HtTo5QYxuGSBhiOOaVpsZwMVNrljigXLHkD1oiAbD4BA4wenWozKW4OMH86tQsuwKeBnOaki5E6IX3FcH1qaKCKaaNZHMURYBpMZKjPJApm9H3bWBKnGPekUq0gycD0FGwOxauY4IYgkIHlJ8qnuV5wT+WKpKQMZOCex4NWp3B3jPBz17VEXRsbVKjAJzz9apK49Ajk2k8kVNJcMwVuSAMcde9QO+4jAz9OKdkBcZA+tDiQ7DmO9iQMYyMelWLX5SMjcfQ1WjDcBeff2qxC3lSAt1B/Cs2iUy/BctEziIhS67GI67Tz+uKGcQqCcKp6Z4zTCyxAblyc5x0NS3lyLu4LqgiyMbV4A4xWVh3HeYrY4OaUyhVxVZRgdSfrzUiruIJzipaLTL9vOHUA8df5EVpWjiGRQGOG4/GsiEqmc8cZ571p6YRI5HJPBHIHrWEo3KbudJarIhiYMytnOVOK9G8MR3FxpQuGD+WGK881wDsqNEFbAGBkj/AD3rutAS4t7Uh8xIwwQTgf4UUlqSje0/Nw7srjbHyckY/CujtC0wLsCpPqQc1zuj6OlnG91l3WQ4yGynH+e1dDZXAkB28gY5HSvcoqyLSLq9gMineXuBPejOFzSCTaDnOfau5Iu9hRk556Um4Z5GcetIr59c005U57fWtUQS5GBgYPtRK2VyaaOeRSN8y47+lNAxhJYAdAKQDnvilGQ5HUYFOZR7E+lArChRmlZ9g2jv3NMA2uO4p8gyVIwQKBDE5J5zjnmpHYMtKy88Ypuw+vvQWkL1UHr9KGPzAAkn8aETkDJx6UrkKxwMD271MnbcqzAhlPPINNPDeo9abM7DkE4ogLMwyOPU1zSmhqLbsWIm5AGSSQMCtq0jaMqCCKp6dbK0gbqRW15OWB6gdhXlVpXZ6tGFkMlbah7Y5JrFhuXkuHIORkgemK35EDIfU9xWbBp4jkJ6knOOMVzXN2h8RKqSSSap3iG4c4GQO5rTaLGOMCo/L+cgACmnYzcbmTZWhSUk5A962rI7GA6jPWo3gIBxwT6UWciiQKeD3zSbLhGxqF+lBXI46VBNcBSO4FOhuBKDg5ArNysdC1FmyQB1FEKDB9e1LI68AkA0+NlCk5wPrS5gsMJwDUITJPNVpbwtISvIGR9adDcMc8EH1qk7ktCzjaR7UgOQfahlZ8nqKjDHJXBxTI5RrxjJJOR7Vn3CCOTI4B7VqPEQgxk/rVN4fMPPP0pXMnEZvQxg4Gag3Jjd2FSywMEO3p6VWihIJU5wPeri2jFxIrxvOg+U7e+faq8CGGIgMST0zV2aANCVAwR6VXEZ/HpivUo1O5wVI63JfvqM0zlCfanIpGBUhjyB616EZmNhqS469KkfDIO5NMKdOwHpQDz61pe47WEBx7VJjcBzgU1/kAI5NAJx15NGgmwCbuh4HrTyAoFNRTz70zew6g4549qVhLQkZ8jjtTlJIHU+1Qb+asW53c9RSZe+wjygADofenHlRjk01rdpJCQCfwq1a2LyEDGB6nis20ilBvoVTkEetSx2zuwwCc+ta40bBBJBHXNadvaKoHyjPuKxlVSOuFBvc517dlwGUgnj9KuWmmkkHGAPWt54VKDjkUiQ7RnpisXVvsdMaCRUjsgnJAz60/7Om4EqT9elWsgj1PrT2UFfesHJs3UEivtHQDA9KlWMYHakC8+tPGeh6Urs0sKI9uCOlOweCelML445pwbIAPelckQ4z/jSb8EDFI3X2oIJx0z6mk9S+gjnOOOakjYYIP50LHkEnoKCoGex96gNBfXuBUQYhj1x6U5OpHY+lO24Prmn0AFHBPc0oO3PelX8qJDgkdMUWAZ5eWyOfenxttzk4FEbdR0HrSlc59aaAUgEnkCm5GccYppQjJ5FIBuHfIpgP24yeMe1G7Apgk6ij72SOlAEjcgdBioxw3XNSRkFDnqKZj061AEzMNpP61CGyp5wfSnph1wetQyrtIA4xVgTxYkU9jTChRiQSR+dNBMYHUCpPN+XHc96VgGEbnDc496mdkKgcgmm7CwyOKqs5Vtp5x61DAl27XJ6g+lSpEH56ChQpAPXNOWTacDoe1YyY0hrx49RikHQ+tWGIAHbNQPwCf0rK4NCZFKYty8cGoY3VickZqdWx0yQKQIiJ8oHPFPQ+YpPX61BqLg7FHTuRTo2KqMcA0DaLAGB7VJGc8dRVcyY60CQqQe3rWiAmePbk4zmo9pHJGKk8zcB3pxYOoGMGhMAGWA6ZprA7uKVG2Ng8AU8Hc3HIPetEwSISWX2pqykE55z2qaYgOVPU0zAX61qncB5YOfQ+lCjkjsagOdxPI7Yp6E7hz7YNWDQO/luRxjPWnY3AnjmieIMQR1FNIKADtQAgXkU5gVwRmk9PSnbsqPbvQSkIwPB6ZoQ4Iyc/WpcZTnrUeAaCkLwCOgFP3LtIJwTTEIyc9PekbknHSnYL2DZznsO9SABhx+dNCllA7+1M3GPAPBNFgJMAHB5HtTGXk88U7jA65oyceo9qTQAsnQHpTmZSRxUeOQe1HcenaqQEjgbRTRlR7U4kMB60hHA6AUAMA3MTQ4ycDg06PAJHehkIY+1FrkkIUg+tWOVUelR4LE9h6mnSsSq45xQPRCclgecU4t19KA//wCuhsbcjg0WuD1Hx/dPrUbjcfalibGRTguM9gaVh9CIqR2wKNx+oqYgEfTpUbAYNCAlDKUBGCajLZHTikUfKfSkH4nFO1wHKN2ewPeorZslgeoJ4NSqCFHUiiNFLHaMGk0LYjA/eNjoe1Lnrx+FOZ/mNNUnk0ITY6HBJ9qSZd7Z6gd6RuGGOB7UtMCJWKv6CpHYEZ707ygee5qMx5zQNMerZAHc0oXAOcCmKmCO2KefmOeDj0NAhobBo3jnjB9qXufWmjgkdAaAFVjxjgUrKWJNKBtIz096cwOQR0o0AhwW+tTxk4AqHPznoRUjOFUEZz0xQBE6fvDSSoSRwMVKRkE9z2pAcqc9RVXE0QTfJEQB/nFQR/KoPIPpV9QDnIzUFxGVAYAEZx+NNMm1yC6h325x1qmLceX0AArW2bhg4AqhqP7shUBI7kdKtSIcSsigZAAJ9RTuox1PpTYc8nGB3q3EgMYwOfXFVcjlEggyvOCTVhf3WAeRUcOQSOhqUjLDqfrWTZaVh/kFgTwM01cqMMSfapImIIB5xRJgsR1BpXLIuCcAe+KX72FHJ96lSMK2evamhcOTxn2pcwFZojHnu1WSMxDOM4pXO7HqKmJXywG4A9aTkOxWgjCuD0BqWRMtkU5UVgcHj2prHafpSuPYYB06j608oGU5OSe9IrAkVKwG0dj6UJ3CxXjhIfjkU+QEAZ4AqWMcgdvWkul6DoPemmFiNQWHAyB3pu3cR2NSopC9cU0oVweSPWgVrDSmOOM+gqGTKsOOKsg7jz2oljVyMdsUmxEON4A7+lOSMqc96cyFeacpyATkmi4rEbRDeGJyDTJwAwPf0qwBux3xUMwHmc4ApoLEe35c9qM9f6VOE3xnb2qKOMrkNxRcLDt2VHH40LjvwfWlPA/xpTwB1oTE0Rn5W9RSFi3qAe1PdOhzwaVI8gjjPagmwwngDt9KFXd04oIOcd/anAFQO1VcLBtxnvTJIVYDAANPZsnrTX4B5INSIrmAnvke9Nks0ABxgnuKsoMj2pjN84HarTJcUzPktlye4qjcWqueFwe5reMYZumRUctsCDgYNbxquJjKkpdDj7qz2uT1XsOwPtVGaMjGScZziuunsvlIwCax7uwO0kjpXdCtc86pR7GL5iBsEBgajjiXecHGefpVp7YZzjn3qsVKOcDOe9daaZwyi47jwx346/yxSTxspBBAHp1NRl8Mg5B708tuxg5NVa5mNXr702QyFW2gEDsTgH8aVQVOTkD3owZIyMEBqkbY+JvlU9DjoORmrUT7VBPIPYelZqFkIBBIHcCrEbFs5JAHalJDTNEzAqNvI9DTgdi4xg46VFBgKCeSPWmTSOZD6egrFxNiyi71J71G37sE8HGaWKT5D2NIWDA07FLUkWQMAeAadKRgZxUIHyDHXP6UyVCACQCnpRYsnBG0jrUZz06+9IMsDigOVcKepB6+2P8AGpARcq/17UKPnz1JqaOIlWJwD71GVMSkjqe9DC1hjrubp+AqXdlAvamxAuR3PtUhAQnPApspIjK4wOtTYVFBPA9Kj25wQCD1wadJFIflkQAEcEGpvYq1yJfmcnoKkaQAH196FhKqV7GomiyQCMgVaJs0SRlShJ4JqPKvIUHJxmnNFtAA4C/lSrHtOcc+tO4IaqEkjqPWmscErnj1qQfLv7e5/nURhJU46noaTKQMhbaFwQe54pIbZnkwc5+lW4bZggyMsO9acVoscYYgFjg81DmkaQpNlG2i2ShGBAxn2rSWFBwEGPUU5LUuyk8fWrZiWNMZyT6VzzqHfCmkQpEpAzwBUmwKMKMD2oijLk9QBVtYlZMHkiuZyOhRII4iy561LHD1yOKsRoI4zgcUo+dDjk+1Z8xaiRIMA/ypQmFJ6UqxMVJ6k1Oqh4xng0rlpWKjfdOQSKjAy3QgeuKvCDd0HFDIApUrg1NwsVFwWAzn2q0sYj9MGolsxvDZJA9alfOBnkVI9BFQecMdKdIuGOeRzzTIuGduhB5Jp1wS0Y7nrT2JehW2BiR0FIItjg9cVY8sMgI4I7ikI3E9cVdxDA+8HAIPuCKaX69zUjc5x0/Wo0U7yDnn1psdxyPgnqaV3JUnpildQq5FNyMD1qRFYBmz3Jp8S7G54z2qYp0xxUciHIPJNK4JlhjhB71CY/mBBwfUUBuADTOZGGCQB6Uy+g/exyCMDnpUaqdx9PSpsE4B5+tLtA9aVxIiGfcD3qVCNp5yR2p7KGHp71EQF96kZVuJmQnaCT6VZ2qyLydxHINSLErAHGD15prD5vTFAEYHl5znHtT1YHJ7DtTpH/d4HPvSQpuBJ4FUgTIpiNwPTPaoickY4FWGiy3XI96QRgsAelMd7kQXaR1HvU4BIFPZFyAME+tAQj2FA0QOpLgZwDU4dFUjOTTtqDknBHrUAUFz6GlcAfqCKikQumRg/Wp2TGPSkIwhA5xzUjtcbAAFPenOA4PpTF+UZ7mnCQ/U0FJETJjI7+1Cxng9qewJBNIH2A8c0ANZNx7nHpTGj64zj3p8L9T2z0qbjB96AWpD90DHJp0eQpJ6elOwBzgEmnAhgelAFcMxY+ntUjDC45BpxTaRjNK4zjPApXHsQ425zQvzE5qV1BxjFCwgnOcAc4FO9xpkRBX6Gkj78DNWHUHIx0qsSVzgYHtSuKwoQkknke1NLBjjsPWno+YyMYI5571FjBq0DQGPdnHIHcVDnbkcEVYBxgU10GT2oTMpIqsoY0hVUx3IqcJk9MY9aZMm5T2NaXIsUrkGbGBgdSaiKbiAODmrSjYAMfjRs7jqapMhogGUxnke1I8oRjgfjUrJ1zyahKbjjjNXcVrCKwdh1xjpUd3EGTHp3qQgxfXimSvuU9yKa0MpGLfWrBTt5HPSspg2duOenTmumf50IIyPWqCafm5L45x07fWuiE7HJKHUznDRIFPBPPFRCPd7Gr16mZOP4fWqgyCCcg9cV1J3MWrEDxtnnIoQbTkk4q1JEzjIGD/Sk2bowMAH061Rnawgj/dEk561EhwoHYetTlySEx0/Co3gL9KTdh2HPPtQKOT6io1kz14NPt4SwIYc/nUsdk7MMLwfy+tJysVyN7DGg3pkAkn0pUstqliMk84NagtRDGFXBJ6mnxREg8Ej2rCVQ0VIqJFlRxgVeth8oXBAPerCW4wMjA9KnwkeOOfWsnM6YwsRRwKoxjBpHQMCMYI7mpJG3EY4A9KiOR6nJPWpbNEhqjbkcdRUnBHqaWGIyA+vcU8oEyCOR3rNspIjEYI9Sac0R2j0xTlXJ9quLb+YgB6CpuWkZ5iyo7EDrQIs4HX61YkAViB0p0UeeegpOQOJAykLgcA9qVY8Kc556VK3BPfFIGMpwBtAqXIFGxXRBvNPaHJ9vapfKKOD1HSnORxjrUXKSI1hAzkkn0qFYv3p7L61cUfJz1NNCZI5qlIfKRhfm+tBOAR1qXZ1qJ1YZ9Km4+UhChWokK8HoadEAXO4ZNRXKncNo49BRcbR80rK6M4JAQ4+XqAKl3LleAF9D0qojKy8sCfanl/lXBBA7k1aieWnYsCVFUgHIBJwPWnLuJ3DgYxiqysMen9anRvkAP4Zp7GlxyRsinOTn8qaCcAnABNKw8zG057kA4/GkACqFbnBzWbHuTRKqjDMQ55AxkfnUc0wCmPOCV6jrTeGyTk47g4xVdpFXJIyegBpqNxXLW7YgIZnwOpwKf5ZchuQDj64qp5wKhe579qlinZMZOR9abjYWjJ2+TJ6DHT6f/rqEytnCg444HAppmZ5HIxjp+nSnJwwOCTzgUrBfsWFdgFIJI+vGen6U58rhiCR0JHIB96hH38FSVwcsOx7D/PpTdmcnOVz170NWC+hY/iG3kj0pUuFlRmAICkjlSDn6daZFmMh+p647ZpxnSQlt2T0z1GakExwY4PBz7UoHIz1+lMV/lyKfuDc8D1oKvcU9PakHVelNZ9uPQUjShsDqBVqNxk8icDHOf5UgO1gOopqMxTvgcAmmebuIHQitLIC6xXywM8H0piKNvDHFRxKpjGMADjGMAAUu4KDtOcd6hoBxj5GQSDzzTlZY+vI/rUe4knPUfnTdw4HIxnkUdSWWzINhI4x6VAzCZSCcZppQ+W2Tke9RocH0NNKxLZLJbgxFCx2kEUseECjcSRxk96bgcHoR7Zojmb5MoSGBPTIoYtywGJ7ZNGwnGQRSrINo+UBh19KcX6+tSi7DDg5zgYqYLtiHYGo1XIJ7Ck+YRgZyDyea0RQ/qNwxn071Hkhs+nenRgqO5obJPpTIbsK3zKO545pyR8dODTASOuQKmXDAYzQQtSIxgYI6nqO9NaAEgnoamI2nI7UhbJGeg7Va0G0QxQKHB6EUk8O8HBAJ/HBqwE7jrTACT2FO5NiO3TyQBg4HFObPU8n2odjxREC2O49PSmIaF2nODzSXEg2hdo2n8anC/PjnHPJoaFZCFbgevWmhONynHbKZ1kCLlRgEirTEP8ALwB7UpATI5OPQ0keCSTxVGbjYhZArEDpQmcnb0qZ49zZ7Ghl2rheD60kybCqg4zjFJLArEEc02Ilw4PBPSpEOzv170ylG5XIBYKVIHbHSpeduNpJFPKgsP0IqSJMnn86dx8pX8sEDqfUU8R5JKgge9TbfLzxnNS4GAOg9qXMNRGxxcA85q1jaARgduozn6daZH8oIIyDTmiJIIx+NRJ3NbD1YkAdQOKcF6Hj6GoxuRSOM8VIATgHg9c+tZAOKguCMZyD7Ukh6r1HqKUodvXn37UkMJLNk5XPB4z1p3ARVIweo9ac3T1NStBtBwQAP51ATjHGCccUXB6DgoK46EdTQH2kKPmPcmlCfhnpml2AEnuaokTfznpSfeYY9ep+lMY5PHBpxhdQjggg+/OfpRYe49gVOOB9KGztABGR3607dvHTkdzQ3GO5oBoTzlRQMEOfalRyCQeM0wqTgnpnqaViDKec+1AiXl/WlUHryKXaVTr2z1pEcbBnG7vU2KHhSSMdOelMkDIT3o3+nB7cUqsZWAYnA+tIATlSScH3oXDg/Ngg46daSRlXIIJHrRCVBYjIHUE07CuLbghiSckk5z6VK8wXHUYqONsM3c9880sg3EYGB6UguIsrM56Ee3BqZTjB647etNiTOOPxNPdSSQvX2qxEgbCEjjGOtMEzAkleDTI4mLEHgZFTKuM54B71D1HYjG52GMAVLKrhDjBJ/nTlUNg45HNSs24fTtUDKy7iR5gyD36mrWwAZ6DPAoSBXQOQM/QUP0x2qkWtBUA+ppWycgOVJ/GmI3A65qVRwD3pgJGNgA+8fUDpQXJznkk/jT2hfAIHHXNQtvUngHHvzQJkbknA5AFSRMUyDnBpBk4+XmlYEKM4A9aDNoAxBJHFWMBlJ4z1quB8o6cHrUwGV4P4CjYadhu4BQOpP6U9U+Yc8VC+BgdxT42DYAOCKLDuTbcMCDx6GnPwucdcdKjkfamM8jniq/nMSQxyODjpSsVoWCD7596fHLs4PJ9aXgrnABqM8sMcg56VVhk2cNkHOakYcCqwDLjgnmpVYtjnA+tIBe3HJ9qRvukd6d93PQ+9RyN1Pf2oQmCptU9M1H1OfSnMx2gAEk1DLJ5TlcEEcVaIY8/KDzk/ypi88jJpwTcobOfamIWjyTgjPQ8cVRCVyZFDElulK4HIAGPenINwOO/anpF0zRexcYjY0BHPHtTHiCyDsPepZIypAHI6kCnqNwAIGBzzSuachWZAwJXkZAyKRJPJyAOfWrWAA4x1OaiMGWHoO9U5WDlFgZjng4PrSTQs7k4BHp71ME2ZwBz3zUis2MAZ/SpcxqJWSEIORgntU0UQJAI57H0qZY88soBHvmpkUNjgD1rJyKUSv5QXoMGkWM59TVsx9euB6VGcIO30qeYrlsRGM46Z9qRYsH0NSiX8R7Uu/OD096XMCVivdYhheSQ4RBk46ivF/Hnj25sr4W6hBbHJ3liGHoAMYwfXNe16rGj2Do3IYAkdQa+b/i7bRw6+4VBBJgqEVsgrnr3wev51DdznraKyMLWvFgvNLtsSiKVG3BI3IIOO444GTisO58VXbhomuJwpJyokI3fXn9KyTFHbqdi5POCckn8evWqTuJZCxPzdMZ9KIysefbU0p9buRZ3NslzcRRXC7GMcrAgH054/Cq9zqkk8pLSFyRjnkcCqLBySMkr78io2DBypHJyc1pzXCxLNNtywyx5woxzR9o3EEOoPQDuTz/8AXqI7FGTwwHTpVcyOZkKkbMEMD15PFSxpF4O6Z5wRg88DFLPKzRj5mU+obBz9ajM4RgRyRyfWomczxmQ4C5Ix/XFLc0fYstcm6iXcTnvnrn1NNYbCAG456kn6frVYMsmFJDpyGDjj8ae7AcjGB2HSpaJasS2tyIsFslz1J5H+PFSXBMpDrkbhjFZ1qkaEYYlT97cMAfSrRuULBYzkR8YB7c1m1YgnhDxAhzgHoSMZPvTkXMmeCRUEd55yg4ZB0YHk/X6VYeRBnafXjoaTQ72IJsyPsUhDnJLKSMe3NWgoaPB4PI5qsoYkuTnHX1xUsSu8oBOf8OtQ43JbAlkyoyAKlidyRy2PXoar3LlHPYZqQTDyxzggds8ms3EpSLW4LknJPr1rQ0KEXur2ke0glweDjjqc9uegFY0cvmKQzAsSDye9XNMme2vEkJ+VMHHfI6fqKnlsaRd3c+mb2w/sjw3fyGFWnSHdEHwSD6D39xXN/D2z0u70e0aW6QXdzlpY3OSrtyecepq5Z+PY/EHw7u9RvLXy7u1hbManJOc429PTpXmnhNHl8TadbpevZwohLBMDe2OAfTn+lCidW56Tcqtpdyr0MeQQTyPpVi2WBIjc7wqNyMHGT6f/AK65/wAVuNI0ifVhP9pkIA8mFgxc+gOcZyTXA/2tJawzxRzSukuW2yOWAJHIB6468H8KTRLlY9R1S7stas5GhnTzIkYOC4G7njaM9sYrN0C1tbvULJxGIoLoBo2l4G7Gf8TXnPh0RywPYACGPYSsaHaCQOBnI5PepNM1ubSHgjU4giOBHuJCAcDA+lQ0JTue1wiO1nbkEKSPkORx+laX9p2k5jgC+W5xu3HB9iK4FvG6bH+zW6RhuVd/mKHtx9fWsSTxNJDO0rEuznJYnrWT1L5ztvEsI0tpXnyFDBQw5HPb071laRfWyGRIMA7ssF6kn298Vzt14qS6sLlLksQw+VAcjIPU/rVPSdZhhmZwQXC4z0NHIDlc9C1GeNrSICSQXDMwK7flwOnPr7VNbuFsld8hiD97gkiuU1zXANEsbq3Kl5pNrhuQo78+oqD/AISI3EKBzztI9OKbViZO51l1fRpB5e1X387jyQfY1gxWbXN+Zm3oImwAWwG4rDj1d2nXzGARAVVV6Y9T7+9bMPiuytLN7adGYn5xIhwRgHGfbntSRizsNGZI4BEXZzk9Tg49PwrZlmVLcgjOB16HNcbp94LaMzOGIRd2QMn8vpW42oC7QIoIJ55GM0nobR2INQ0xbuMygFlBwT3BI/8ArGuc1Hw8ZYyBkDkjA711Wx1wvPOOvSluIGSME9D3otcHG6PNbzwyCrqflJHUdWPvTtOs45bKe3uomcxLtTkgoeen1zXeC2BIDLknuRmlFqgKRiEOMjPA5FaxOadLqcZpelG7023tEiKpAScdSQe34mua8Q6UE1eaKJfLA+byuDtXn+VeqCwbSBKxjIiJ+VsYxmsC/wBNtJkku1TF1u2swGcrzwfoa3UjiqQscCFjRYlnjMoTA2r1ABJIH1JrqbTTrbVkmSENblomIViCxwOg9/b61kSWmyZyo2gnGO1TPcS6RFaXUAYsVZAxwct3NUpK5y7GP4eu9Ps53jv97ROpjX5cFXz978OefpWJtNrujknlnCsSHkbJwScc8dq1Z4DdXCHaEZ2AJPY5qPVtK+yXbWzOspGDvXkGtOZWLT7mQxzljxk4AqFZC04BXHy5Oeua0pUACoVBIOee1VpImyOw/nTNVIrvMqgcZLdBTrR45WIYZUEjaTznv+tPezAQMMMVGOetaPh/wvqOv2txc28QFnCpLTEgZIGSKCnMx5CiEjaVGe5BqCTlgSTipZImZ2DBkcEgqwwajZPmCs2D7nAoGpXGMfLjbGGzgnI5P0qJl3YIBHSppovLkIDBwvcdKcHUAZ569KVzS45FwoB4JpkqA524I9SaDdbmIwQMDsaFkUE45xk4pjvcQr5eGPQZ/rUnyJn5skgcUkf7xjnBB9RUU0AhkDgZGeTQS/ImSREBPX26U+2ZZJQzKThsbCeoqCMIxzjn1HAqZQAeeD1otcSC6wjueRuOSBz6/wCFMA3d8j1Hellb5NvUdeDiiBdxAZSCemapaDehOrhkyFySccfWmyRk89KeE8vAPQ0/cOe49qCBlvkE57VOMNuPUCkij3KexHGKhcmFyMMAe/aoauDJDcPe30eWYgvmR35JHUn6muqu9M0lFuXglkkdQixKHyCcDcSMeueB7VysWQQwB479KuWzu6F8kIDhivOPrU8or2J0hZ1LKpKg4yOmaU5iJUggjnHSti5vxPoVoLaNjGGOXC43nOM1UubNwkSPzMVLZHQ7hx/OocA5jMhvVdyGBGG2/KCRk9P51uadGjHKkCUdGPUdqz7WzaLdypUEZG0Ak/XJ7CtK1XGCowTg1hONg5jrolVXiYMHAwSR645/wrtdNvFnsCQxAUnOegrgtOYNCm8krwDnkmvTNAuITbW0flARFtowozkdyev+RRQg3LU1jK5p6JFKNLCtJkNIzohGMA9a6DSYDDAoIwWGcentUcKozEHGQBgdOKvoMEcEAZr3aUbGyHyYAPbHemjcc8ZHrRJ0GMgn1qSIDaexFdaQWGMdvGOtKgJ3c/hTh74PtTguVPaqsFhqcHGfwprRsT7e1PWM5Pf3qRSNwHAFAJDFKjgjmg4LH0qRtrH1prKAR6UN2HygY+M9c9xTYwQT2H1p/JwKUpheam9hONiumZQSoYfMRyCO5qYR8jPWhQecdRRk7gDnNS5WKirilevrUEyybgVGevXgGrBYZAHJJxgVahj3OinoT0rz61a2iOuNK4yG0E8a54I7VdXS9ygDAB7irPlKqgAYNRWupLLePbqcugyR3rz3VbOqNFFiztPswwDk1pRgEDsaroMkepqYgrisXK52xjbQp31yLeZI8HDnAI6ZqSIbznuay/EN79lntMj5GfazE4x1x+vFaNlJ5mCOam5fLcsPH2x1qmXEcxBNX5ZBGpJAJHrXM6pcMoYhiJCcjnkVLdgcbF7UtQWyZAxxv6HOBVS5+RPtCnLHA4JAxXPeItVeRbYyNnZgZPXFalnqS3FiB/EB3Ixn3rCVSxD0HPrTKrh8Ar19KwtC8ZZ8Sy2ExeKMtlJm4Qj0B9RWFresma6nCsQdxXAOBWE87AiU8lTkZ55rB1bjR7J4humFmssDngjLL0PPSs3S9dm8ySN2JDDIB5wO9ZWm3N2/w8SZ3DyyxFyQOc9ufrXPadrpi1COGQ7pZSE56474q4zTKtc9PiX5VJ5zzV6NRtGKqkeXZxOSMHjOe9XLQZjBPWulPQdiWLjPp70ySNdxI6+1TNiNSegrMj1JDdugbI4B9j/k1TYmkaMZ+Ug8j0qrLGIZOwB5wasIwJBHINVtXcRQBzwM4ouZuI8RBl6VTmiCE8YNPsLwSAgnI9DUtxhsnnmqRnKJR2jafQ1W2BH9j2rQiQE98e9Nltvnzjj1raE7HLKFyAWu5d4yAKhfKY6VrRKpiC8D+dU7m0DA8kfSu6FU55UraoqffQk4B7EVGCB6Z96jmfymCZJye9OChgK7oVEzklcljQOQd2cdqZghj6UiZjY8f/rp6jdnp7iuhO5C1HjJUnoabCDMrDGAOMmpUTcMKMmrdjp7u/IIFRKaibwpOWxTjsnkBwCTWpZ6WSoBBB9TWtbWIjwF5xVlIyrdAK4pVux6FPDpblKHTRFztyfWrZtvlBxgj8Kshgv4+tNfBHGMGsHNs6lTiug1EGAOCB2p2D0A/AUmCgBzx6GgPkHHNRuWkh642nIOaYX6jGBSKeT60rJyOhPtSGPCAL7moySPpUiZximsnXt9aAEXr6GnCOmoQKeWxnufWgBu35uOlO+6B2PrTQSSe4ofNBA4LnP86UDkUkbYz6GjPJNJspDzyDzUZ5PrUgX/ACaYRg8VIxyoBj1oJz9KXzMgdjSdRngUAAPI9aayFmPXPpTs8D1oJIY+vtVJWAFQL9fWnZwaVeeaa4xjsKYClt2ew96FXaR3HtTVGfenH9aAEMKkk9CaRAF4p2/g9c+9NwST1zQA8x8HGRSD5SQeDRuIAprHLdc5qBpAmAT70MMyD0FSKmOf1pSuFyeTVhawyRQ6jtiodh+lWGHA9Kaq5Y9yKlsYkMm1TnvVYDzZWxyMmpbgbCMcH2pbLaM54JqG7kkqKqqcnBqsrHee3PSpZCA556VWBzkZyfWoauO5M9wGYAkgiiWTC4ByKrGAhs9ak2ng8471gw3KzExgluCTnitCzuFkhB71Qu13kdx6UlmxQlcEDrk0hl6SNXkGemat7EEQA4OKpK29wPSn3EmzCjpQNIQ/M3HT3qVRtU55HoaihYE9cmpnOBTTEQpP5chB6cVaSQEgngHuaqLGGIJwSDVl4wY8Dg+1NO4FS9uTHMFHI7fSrdlMCwzz9aozRbWGRk0trLsmA5ANUgNK5g3t5g6jj8KjHOM4GO9L55Oe4pmSScflW8UA8KD70FeD7UiHr2ob5Tzk+1bXAOuMc/WllcOMEEN6inhRjPAzSbQAehPrSExqpwPWh42CnHSnIeSP0pztzjmgENi5Az0HNOOAT3Bpv3c9qQ/lTQxWAyMZpowM560m7B9aXrn2pieoofBHpSyrvII5NMAzTt+AB0I70DAN29KXIPQ5FMHJPenYA9c0mA8MFHv7VGec4GBSkg0HlcU1oGggUn2x2p7Z4znAqMMce1KWyMUCuNXIlBHIx0FSu2CO+aZHkZ9qRyeKBCyn5Mjr7U1CWHORToxu9wadtC59c0ANIPGOaa2V/wAKepyfSo5AQ3rnmgB8WTnmpDwDkkn0quh69j6085x/jVWHexKnz56kUjd/SokYinFs0WBu4pyFJ5xTEkGSDkke9SbsrjHFRsmOeAPWklYaLCcqarqxSYnoDUivhOMU0sDjg5qhNj5V5yOhphQ07JwDT87wRUJCIN4U9zinGQEDGDTltwxbOMCmmPZnkc1VgHBiwIHUUE/nSA7cc80oG7PaiwAecn9KaCVNPUAEgGnFQwI4J/OpGtRFCnHemNjdjGO1OC7W9PpTJ/lw3UUCHSqeOpBxTyy+XgHJ96QqGQHPP1qEDaw9fegBypgE85pMHIPrT34x600DP0oE2SbcxnoDVcNg+tTqwIK9DUBGGI70CuO3EnikyTkHp70oG0fWmiTL47//AF6GwuTFMKMdQKqtGGQg9evNWZJNij+tQKC2e/tS5guQpAI0I6ipLRQUc9hTJdwyOlKk6wRMpyD2HSjnsZj0AOW7U/bjngD0qtFLwAO9SySgL1wahzC5ITgcc5pksipg5AJ7VGJwiEnk9eaoTXDM5bqPrU8wrmnBcFpQp6YJzT5ZdrgDArKjudpB6GpJbvdg9D61POJSLzSbGGelR3kxeNNmQec4rOmvWkx7d6sW9yjqM8mk5GnMXrSQiEZ4IpEnEkhXv61WFzvUqOD0qu832dwT1FHMHMawwJB/WpW+Y+3tWIl+zsTnAqzDeMSM9qanYSkaKvtfHb1p0zbwCSDVUSbyG7Upl3ZHUD0qlK5dywH+QYpNxII7VFGS2B2FS4/A+la3uFxpgOM5+gpRHheuTnPFI5OABnApU6EHikIVxuUgcGmI2AQeDmnqOD3+tRL94+9AEqHntimzLkipAowKa3bHUU7gRxuYsjkg07duPOAKYclvenlMAUgElUYBFJkNGR0NOYfKBUZ4z2HtVCY5OT7VITzxxUY4APrTkPI9OaCRGXBB7+9I2WHpmnsNx4oZgMDqaL2KsVXG0nsaAd2PWp5Yw2PeolTGP50E2uPC4HvVYHDnjkVPLwQBx61GF3Anoe9V0ElYcp4zQJOT/WnRxgxnn8qgJy+B2/KhAyWSNdpJ5qrc2qNEeACasSNiMetMf5sdcVonYiUbmFNp6gOSDn2rDmj2MwIJ5zmu0kg3gjofes250/G7KDJzzXZTq9zhq0ebY5OeINknt0NMgijQGQAb8ckDBxWre6WJFGwEEdvWsvyzESp4r0Iz5jyp03B6oXHmZ5x7U2SdIVI6deTSxRtJcDBwuO/rSzRgnpz6mquRa4xGU4PBHqKkWIFiwwM9qhEeG3bxliBtOAOBVqOI8c9expMaRKhwtJvBOTkZ9Kk8vgDqRUTYB9Pasi7D4ec57mpWTBHUD2pkSZFThS3sfWkzSI2Fd7EdMVNcD9yFxkDFRRKUmJ6A96sud3HY9TUSlY2RSiRm5xirKIGIyM1bS3EcY45xnFROApIGPrWbncHEY8QeTjgfzpzwAjGABUtsOeeRVh0Ug4zipcilC5nxRhGOAMCleFZSCVzjvirPlgE9AT2p/l7VPvTUi+VFaKHDY6gVJKmfbFOUhWOec0v3z9aG7jRCqgjHH5VAYHMhOML+lXeFPYmo3Y8+tNSIauRSJuUBeKr9CV6kVOSzcDrTUtz5o65PFU5WJUWREcHjrVuysy4yQQPSrdtYhiCwyPerscPlNxwPSsJVTop0urI0tFG0dzxzVt4VwvHAAGBStGMA4yRyDUkalwQRwe9YOZ3RhYYIgV4GMYpTDkjv71cS3G31J9actvx7Vg5myjchht+On5U5bc7x/OrKx7cetSAYyajmNFEieNVQKMknqabFEIwcc55qRsE5pQBjmlctIgCHJ7c54qVovkOOvrS9valL4/Ghu4EcLFSeuBSybSD0zQ4G0YzzTCO/OD70agAjPXOB/OiT5gD0ApeoppOMg8imSIiYB7g9aa5Urgf55oBPODwexpGXI9PpQLcCCFByRjt2pp6HGfpTpWzGAMg0yM889BVdCWhFyM56etCJhiTk55zTyMk4HFJ2PUGmA2QZwc5HoKjXknqKccnI/SlVSPrQA9F6Z6UMuGPpQc4HrSHIP+NJgkIyAEnGegqPG1v6VI7Z9jSMh256k9MUIq1hQQSO2KcuN3tTVQjBPtQW+YAcn2osF9Rz9DjiocZxUpyBzmkxwe5qQTHeZwAOtNIAJ/lUakhz1OKUkgk96BjmHI/lSlgEAHHqabv/ABPvSEZB68VSVh2B2x70qd89RUeDuPpxxUoXAPc0NghwCkE9D70oINR5/KgGpGDLzz0ocYA7D0peTg+lJId3p+FADA+fc0/cMZ6EVXJKketOcjaMdT2oAkHKmogw3Ad/WnF/lwOtRclh6+tA72LL4CgVWl7jk49KkZiQO4qNiOfWgV7jogFU56+9L5uM+g9aiU8jrmhhuz1Ge9VYq5P1Ge1N3c8dKi8xguBkCnJlsf1pjTJg3y57ilLBx71E6EKTkgnjimo2Pf61DQN2HMcH0p/mDI9DUbnOaRSOOx9KViVInLjnvmmMuAe4NQyN82RkD0pwk3KOeaLF3HRLhj3FEuFYgDApGkK47e4qNiXIPWmJtCkcZpjMTx1FK6lQOuKTHFBLYqHg8c1Gy5+tOB5PpTgAFNWS9SB1HGaZjrjp61Ix59TSZx+NWiGMcZQ+gqqeD9KuH5ge+Kqykx8e/etFdmbZHKQwGeDVdlwDUu3PPrTOOc8e1aIx6lbdhgDyemDVlEwCcULAvDHk+hpScDA6VWwypJaRMSSCTzx2qhcW20kqAM81pnkjsajmiBU9q1jI5pxMdizADvTyiiIEZz0x3qWRMZboAe1V5JvlwBz+lbJmNiKLCsVAwWOeautEocBOSepFFtbI43YyR3q7BCsb5xnp15xWUpFRjcrQ2jBxxzWlFCNpA4Ip0KgyjjA9akZAjsegPTFZOVzrjFIh+z7QScnvmmq4jBAGPep2k/dkd6rJGZHJzgVDGydZePXNGdx54phA4HPbtUyW3Q5yKVwSuQnG4CrcUG9ckHFJHBubpkVb3hVAxmocjRRKyx7HIHANNdcsSRVgfMc96R4SSDnHtxWVzaxFEuM8YNWASFOOKakeMVMqipuNIprBluhH1qYphQAKmKgdOKkRAfb3pXL5SlsyRkcdwaeqBWBA/KpZY8Enkn1FCR8Ek8+lK9w5SOSLIyKrCMlvpWgPujPFQTnZgDGTikKwxojsIHBPcdqiSJj7ketWQ4K470BsD2qrhoN8sYHPNQyjnFO3lZAeChH5UjsG5HA9qSQ7jEiwT3PrUhhAXkZPoabvIwQDwKkEnc9TTQXPkhlG7aMgevapCpiQDcT7ZFRlfmJIwPejG4jsPpXSeIlcN5GeeOanW4Z96AsVVsZ7E+tRhc5GMk+tPRdisSCT7cHNDRb0DzWAOCwPoOaRpjyeSPSog+HPUE/yqTYADnJBzS5RK46OYvH8hYeYp/OlUhuoyR1zUSRLtXqAp9cZqRAY1JYZyOTVWSGtBsk22QYGAO3TmnxDewYOCD2/GmtHvYFselTRqkQGC2Sf7uRilICSRip29CcdMZoyYiSMkHj8KbK2JxGQWBUNnqDx/MVYI+QkAEis+pVyFPMZCGkJQsCFxgL61IhyoBGAoxnNM8wvhcYA7gAVKkYRSSSzN69PpR1C4xyyq6g7Sc8jrmmRRlflC7RknHvnJNTIm5zk89eT3q1HCZsIuAx45OOPrSDdEMcm3CNwOnJoX5SQ5QsCBtU5xmmSW53HlmwewyOtPjAZgT1PrQkNIJRyDwB2xx+v5UKvI4P86e08b7oxIjSpgtGD8wycDj3wcfQ09RhT61qtrFJDi+FAAxk9M/rUNrItxbJMiyoGJG2WMo3BPODg4OO49PWrEMu3AI4p0pyBjkCle2hViOMEgDoB2/Gp1VTntn0qNskgKM1KkLYJPJ/kakQ4rkEYwPWofL4PY+napyrbc9T6Uh+YHsRRcGhqoRwRgc+hFKLcM2eQACPxpeVUL0HH5elKAR0PIqbkpD4rcKpJyT09zUasYsDGD+lSRtj3HFLIythSATkHNK47ETqcknJ781JEu/JOQf50rkvj09TSoQmScA+tMYuCMjBx60BSpOMgenah518p8HPHQdelLH+8PHPHU8VSYaBGQSQe3JprDk4zgetPWDbcbycqVA29sjJqSTBzVktXK4G71zUuwqvoaFHl428g889aViT14prQLCBdxI4JpZF244wfakTIOeAB3FSH94MHqO5p3FuQPIGAUkgryCDj/P0p7n5Rjk+1NFrgk9M9xinJbkgEnAHYdaVyWiPYNmf5UsYIGRyKVm5CjgU+JfLTb3PPPrVIhscSBg88elMMpznGR6dDT1XqTnA4pmAzHt6CqHcYRubqcUDAYZ5HQ1KYwuO+ajdMZPb2p3uQ1cdvLAgHJHYDApqngDGKEcoxI+UmpUZVmDMocHqrdD/WkFhsYVSemKeWBJ44prxjjaAAecCnmL5enJ9SQKL2BoiIGRjpUhj3AHofSm+WRzgg/nTkY5GcgelFxDWJI+naiPc5HYetTSLkAgYHrREAMcA+1BViYqVxwSD3PSl2vtLYAGetIuS2TwAMU6NmwVBwDxzzxUspDoipxnIOefSnb8uTnIHANNChfXA9afkovT8wKhF6E9wkXlJsch2JZhjAA7D+uabxCB0B9uRTeoB4yKikyxxnkU7MV7E7S+agGM1HsAUjvUcbOjDkECldmZiwwPaqUbEtkjE7CWznpmnggoueT+lQhmMYB5xzmm7fmHHNOxNyUxA4x+VPKMijrSAbM55HpT48tjOcelIpO4zaRzng0ZLZxg1JJyMD8qjUcnsR6UDaFBOB61HsY4OM4IqfbgZ5NALMNoIAznGMmi5OwDc2AckD1qOSIhi2Tj0qdQ6E5H6U9hv64x0zQNIgQAqT6Uh5YY6HjIq3bQxkHJAAPTr3plxCq4ZTjvilfuMYEHGeakSIYB5BHYcVJDFlQSM/SgA7j6egpaEpAAm4kxgn1xzQsYdj1ApyjAPY5Ax7Ur5jHGSTSHbuSiMIo4znmou5OSD608zlY8Fdx5xjio1YknIIB7Ggew+IBXJ5/GnuomPytjH4U1VGTgYHHWnIdpyOvpU2uUhqq0R9zQPvnng+vSiRyTkkDHao5D5hHqO4qrEaItgFBwRj25oJzycmoIZMfL2HGKmBBGKLWNFqMbBYHkD2OKnVvlGCOKhYrg9+1KrEAkdPSgTdiXz3APOc9qM+ZnjBqHzORxz71IjsMk8fSnqJu5HIvzD1HpShs4ySO1SEbyO1NaIMCM4PvRcliABgcHIHYUsLEKM9fbvUIBTI6ipV+VVxyR2ouIZK5DkEEk9KSNWJBBI+lTLgvubJPPFNyIpMDgE/0prQNQkkCryTkVGCFkLMcAjGT0FTMnmt0wMd6DGpBDcipAlWRXjJByfUVGp+fPPFIDtJxwPapIRvU9xmrK1Y8tu57VIrZA7kDtQkfynjApY2VRyOfepZpFWAvx3J96CMg8En0pq5dzkYqR1UYPIPtUIbREG8shiOpxzUVwFlkDHAbpU7fvCOwHX3qKaPcRjnp0q7mTVx0XHUZH6USYI6cH0qW2hLA5HI7VKLUkntiqvYagV04BxkCnxu2cYJq0YAFPbFMjwjcAfWobuaqNhyAsoJBFSBBz/WnFsnpionkxwOntSuajSuSfUUuAFJ7+gpuC2euPejy2OTzj2ouJolUkckZHvQMZPbvTy/yAY5pYQCDnAIqL3GNGec8g1KvyqSASaaOppDMY8Dgg9qQ7A0pCkjnHas/wC2iRwMEZPepp7mK2UtI4RTzknFcgPGNpJ/aIaCZHgyEOB8/Gd2fz/WpZlKaidcsqnjJBqysseBlgTXkVj8XNKfS0u5TNBNIWCJKpU/Q9+38quaD8UNP1VJXlk2AA/LKdjHPoKl6mftEd54j1u207Sbu5lfEcCZY9B+Jr5n+J3iG21zXJb22dWRhtyrZBI9D+danj3x1q11Z6jo7yxRwyqQFA3DB5G764GeRXmOpXp2ldmIlZVwq4AJPH5Z7UI55ybK891knDZqvvw7ELyQc4psjYkwOSTxUgDMw3MFbHpjNCOazYzcW3L0HUEcVC8u+VndwAg2ggYCjvnmpAWyMjK+vehZACRtIQ8FTnBH+TVXHsOurdhGCCCx5yOmKhtYwGIJOeuB1Hf+lWI3xtRSAvQDHP5/lTRIuSeQDgZI57//AFqLgrEd3LI0CJAqBw2XY8nHt/n1qtCgQPgbN7GRue+MfyAqaN+cO2FHVjxgU8MGw0bAY4yMEH2ouNjFjjRWk2KdxIyOTkVEAA+T0zggNipJ5AknA42gZB+v4dTSiOOQEggE8+/f/wCvRcTdxwIlJGAO2PXPrRJHsAHAOSTUQYowAxgjd605txwemeealisKrksCMgHqD14/pT0Yp1HJ55pUQIA7ZUdealmRdoPoPTNZ7iaHLOqoyF1IOcgdasNcISHjIB24JrInZtrHGR1HvT1jeJFJIXcAcbgeD+P6GmlcVmXpz5keQCxOOhwMfSkCnbzwCMEZwaiV3t2VmYumCNo4we2f8KDdO6rkgn1xila4rEySbCSTz69KdBdM10q7N8WcMR1x9Kp4Lk+nenxvJbnejMjjOCOMev5inYtXPTNN8YRyO1nFFDFpzxHzYyTvAA4x+vP0rnL2VTK8scpRm3BJMkFSRgH681ziXU+wbMAHv0I/Gp4r+SJ03fOVIOD61m4mqnbc9N8TaGljoumxCVnkKiR1yQAMf41wl7deU4weUOf0rUm8VS3NoIN7FMDIGCfpXL3bNJI5yeeaVhTl2Lg1NEUbflcEn8femw35E6nOT9eoNZMIMbPu5DEHmriMVwV57YINJxuZJs6JdZUW4jAwQc7s849PTApk2o/abUxbth555z0x/WsR3bcCpxt9ec1G0jO5wSAvP1qfZmqkbkNw6j5mLDpnpUMtyS4xkAHJxwcVVt7ksu0k59acWLEAHk1LiVzGlPr9xPp5tC5ECkMigDOe+f8APrUltqk8lsiOemRk88ZrG2tCCX2hRzkHirMFwNvoKnlEnc0jeszYBwfWnpqbyGJWCgxrjdjqM9/z/lWY0uCCuSB64p0ThwxPB9DUWsOx7F4cngutAt5h+9nkYq2DkD2/XNdbpulK+3PBHIxx+FeOfDfWWtvEVrazoDp8wO9g2NrjpkehyenpXutpA0bBj8vOMe9RY6YxVia80nyohIACDxSWlqs8UikbipGAau6k5WBepQcn0FVPN+ywM/IBweKstIqXmlvHESFx2G3k5pdQsoktopU3I64z7+taOk3o1CRlzuMeCVpfEcDvHCUUspbDAdh61N7Dtc5vWP8AToFUoI0UDDLkE+ua5W7imi3InG/APUgjPP6V6ILSO8gSCQApzwOOtZ/iDSIoI4DCpACkMG5yfWk2c06XMefHT4zktkk9vesS602R4Cm0iOPLAc8Enn867d9MaRJGXgLk+nHpVQQPBaTAxITIhU7hnAPpTUrHmTos83e1ZmADEFWBz7Z6VNqVlLMBJ/EMEEcmtQ6O6SPsBIBzuJzn61cOnTSWxUKS45HvWnMczptHGS2nmY3jJByBnBzmqRgZ0IXJcEjBGB1rori1YMSwKkdjVNXhWUIzqjEnAIyScVUZkvQxWidMKwI+veum8D+KJPDE8okJe1mUq0Y6A44IH+f1qrfxeXGjEbixxkfTvWZJbJKQSQpBznPH5VtzAVrmONbxxGRtkdm+pJzVHUYEfCxEo2cMxwCR2xWk8UUZhbABXv3/AAqtNGjuMgk9cjjFM3iUUBwFLZYevOKdIAWII4BOKtG2AUsnRSMnqfrVcjLcAsDxkdBQWmRNtIAUYPYVHncAwGPc1YRQsxHIKgNntTQVRMEAjGAc5BHrVIq5CkxjOTxmpHmByeCB+I71IkahQRyeOaNhbGeDkcmquLcYuUYZG0GnHqeOuOaQAs75ySD261Io3IQwxzjOeadrjSGheR6D1qwGXkdCOlRrEiEom5geCWJNMKHPPBznIoH0JXfahJyRkD16nFDbCc8kjjg4FNdDtJBwCc89KEChRkgMTjHXil0IehNuK8g9exppXkHkg88kmpRCMIC2XYnjoAOxqbyBtA70WIbERGdTtUsBjkdB9fyrqPAGgxeKRqVrJK0NnYuslyI1yzyEZVc+nP8ASsvT7xNHs71mjLySx+WFJwNuDk49elep/C+xXTfD81vJbGLUL798+BlWRRwSfXAA59K0irkvUyNR0I62qWMMREVkVbCAgDnI/UZrnX0Jonu57ycQRwgJ8wx8xOFB57ngYr0W2glstTVUyLm6O75SSuF/TjIrOv8Aws1rqcs140kkDS+fMnmfKzY4IzxgdgO9W42JWh51DGyRSx8FwQePX3qeAvbxrkcqMYNPktBHqd3LHuVJX3lWJO3gYA/AfzqyUO9GK7tzhQufVgMn6ZrkqJPYq9zprCOFIrVBH5bZ3OxOS3PX+Q4r0nwxaG8jM2NkMZxkjBJ9Mf1rz7T7G1j8aWtkXkk8pTLg8gKoG7P4mu/m1AWCFbdiUDgbRyAS3X14zWlKFmaw1Os0qHcJJHGWLEAH0HStJRmQZ6etVbNSY1bjp0qwr4YZGK9OKOpEkluCQcnHtSquAT1JzUobcoPU1H0J461sMaoGemSKkbG3sB6d6aBk8UNQBKmMA8kUxlBJx0pIznA6D1p7DbRexS1E2jHvTSPbHtT8gkY6ikIz7H1o3GkNHX3ps0oQDOQOmaYZAH25wTVa6vkiwpYMO+Otc1Sqoas0jDmLkbfMccmoNTv0sShfAU8Z681iW/iFZreeTBVYZNjE8DpwQfTApmu3xubERom95V3JjnjuR9K4J4lNaM6IU7PUl0LVZNU8RTRKCYkAEeDkt68e3H611cJZbzcwIGOD71538OP3XjIzM7RxsmzIPfB/nmvWnsFnVeMHnp1rznPmZ6cIKxaijWSMMOQRniuP1INpHidJYI93mxMZJWb7vooHvk12dskdpEFkkVEHG4ngVx8OrW3ibULs2yOVt5TEHYcNjqR9Dxmlexpy2Oisbl5kWQjFa6guox6VzdzqA0hLdZF4kOB2Heuga5FpbPcS5Eajk8YHpz71Ddi0jC8Xae11YSAblKfNuXgj3p/he5W6sIpFlWVguGKHPOKNd8R2r6DduHjcyJsUBgST9Pw61wfwj1Oa0mutNkRQCCy5ORt5PX2xU86uUeoXMisCM4Ncjrs0VjOjzSLGH4BY4HXtVnxXqMljDbSxngzqrEHjHfP+fSub8eXttcQ28kgCRcMinknA/wDr1jUnZESZm/EK42Q2CxTAvtJYL0wc4z9c1WbWY5NFRIC4nZAHycAHpXK3up70yctjkZyTUNvqDOpKtgHsa8+U7mDkWLuWSKUvy5btuxVi9AS0gk5y6k7T1z6fpWTcSvLgs+DnIIHpUn2yS4AyCVB4U8isHO5SZ0tp4purbw8umOVEa8K44OMng/nWTbMx1CCZSS4kB/A8H+dZzTGUgYJI7dqja+aCYMpKMhzuq4Td0Vc9908vd28SS5YhgT9R3roCFtY03MEB4BJxmuE+Fd5can4eS5uRh1YqQeuMnBP1GOK1vHl6bCDTpZGIgEjAnoOQQMn/AD2r14Sui0zW1DUEMRRW68ZrKt7RIdzoMBiSfc1SsYnu4w+WwcY54NbhtilmQM78da1TBoVLoQKCTwMDmsnxBrK3Uq2ykAKASAefqayn1Z/t0lq5w6EHHfHbP5GsfX5ntNUSVgU3gbj0GOwoIdjtNKlDoNueMDJrVOT71zWhTYjjAOWOK6uMfKM9adxWuMRcAjGPpxUqoGBzzQBg460o+9gU0zNxsN8vbnHGPSo5MBTnGT2qxcOLe3aRuQBnjqayjeCeTAPTtW6lYxmuhXuLPzZCw5J5xTDbMuBnA9q1Y0BYd8+lRTR7XIORzW8ajRySpXKSQko2ckgjk+lS29n5jd/rVjyPOUKDjPpWrbW6xIABz39629u0TGjdiWGmpEgz8xPc1fig8sngAe1Oh4AAx9Km6modRyPRhBRWgqkAD1oL/NnqKaTgnvikBzSWpt6A/wAxz0FCsRj0p5XAFJjA54pgxsv3RjrREjH0A9acwGOuRTGkIGFxkUE2HeWVyc5HtTwdwA70ROSp3dT6UmdpOOlAWsO5BPUe9NYE57fWnls47mlB46daNRkccXyjufQ0pGM+gp4OBgZzTXyPr6UdQHrtCn1NIxyp9aaq568CpGXik2TZoiB5p4ZQOe1IAPfFKyg9KTYhpfcSBxQRwfSlC9fWlIO0enrSLI8EkCpAhGB2NAXC57+1NDEA55+tWBMVwB60xRuc5zT0OR70YwxPrUsaFxt96aVznOR9acWximysCAaQxYxgmiQYcelN6AEU5nyozyfagkDhcZ4HqaQgjBAzTHy6jAIAqbOE9x0qkNCAZBJx9Kbt/KmRsRn3qbIJ9Kkq1g3BV9+9MYlgfT2pJeOh/KmpJjg9fU027CH5GMZyPelGOvUVVnmEWcnB9KSG6DxnnJrJyAtuBK4HsTVV5Akm3OPp602O63Ngnb7msCO/ebU3g3BjuOCTWbqJbsDeusCLdnBJ61T068WaR0yCR3HSuW8Ra5PaXrQK4cJgbUYEZPqf0pugXc0BYyMWDgnJ6/Sud11sKzR3UQ8wEjkc0O2z0BNZNlr1vlY9+STgH1NajsJMHrnvSU1IaRG+CD61GsgwQMA1NJAwUkYxg4rHQSrMzOcHJxgYrVAbEOQCepNWjGJFGetZKXjKwXPBNaUVyrKCSAR2NIpEBBikPb3zU4cyDjk+lVZpPOLHnHSpbE4cjsaAaH8hsdDUiO+7PUelE2N3YGhD8tBJPIBJGMgA1ALYcEDkd6m35AAwaXeFXFWncBIV3nB5xTnTy2I5xRARkH+VWJo9wB7CuiLAijAGfWmyAsfT6UoPJ9KU9K0uAgPy+9RlipAwQKmAwKZKPlBHbtTEx8ShSGOKbI25yRnFRl8gAdu1KjEqe4p2GP3ZI7ihv0pitg+ppx+bGOKEJoYUBPHBoXjI7+lKRilB5PGfamIbu2kehob5gMUrYYH1qLcUzQO5ImQcdDUuBg5596ro5ZuOtPd8cdz2oC40Phj6etSBvlOelRAA49TTi3GOgoE2APJ6k0m8hjSsQenFIB3PSqQrjw2AfU0wkk+tOwGU44AqMH5iM4qQvcnVsA9qaZOD3pgz2o4AqrDHRkEAZw2ehpXzznqPSohwwOeKmJ3c55oQEZGFJ6UueB6mkl+6MdBTUbJwaYD84H17U5SDn1FMYYx3zSBSmew9aAJCSoHQ0jtv4HWkY5X3qLlSDyB60AWEHy/0o4z6Go45ASOnNSHg0ACnincqM9KCMYPY00vnPcVO4AJiGPYe1NdsnjpSHqPQ0hxVASIQ5A6Y70hLRsehBpE4antliMcj2oBIInyffsaezFCO2aZs2HIxSscnnk5qCkhzOCB3+lR3Kh0AGSKUrgCkJwemQKBMI2woHIA7Up689CaRecnoCelOI3A9QR3oEDVDvKt6e1PAO4enrTPvMT07UNkPQfEhDs2c5x+dIEzIPQ96GmCRnufSqi3pMgBOMdqzuDZclIQgHo3AqOPAc9z70yZhJg5wB2FQq4LHB5FLmJbDULwxZ7seg9qLG7Lxknkjv2qnft5jjnkcZqS0j2QEk5JrJyJbL5Kuc55rH1mUjfsbaAuMjqKjuLtkkIyQKryuZ1xyfXNRzEtmlYS+bGCTkjuaS5ucOBnJ9Kz4Zmj4Xik+YuWYlj79qNxXLs90AhXpxUHmbgMcCmzLuGRk5psak47D3pNg1ceDk09ienak2bRnt60qsAecZNSJRuRnJFPjBHTI+tP8vPPQGlVcf/Wq9wSsSQoSxOcUlzHvYg9PanxnZjsfel8wFz3PrSQ7EIh2jjrSgFSDUpOeR0pCQe+BQxpE1vIXO3kAVPkqB2qG3XnPAx6VLJ0HUjilsWXLcDYD39c0jycnPQd6piVs9SBUxkDRHoTW0ZWGmTqAwDdQaX6dKZCcIPX3qTbz71qmUmPVhjHemEdeBk07oR1A9aUjOfammAwqyqTycUzexGcHPqanI+U0yPG8A4pgV5neNdw6+nrUyS+YgPIGB1pblA2B2PpTVQIoGeRQA9uQPWmnAzxmlIPGCSKG4TnrVITI924+gHpUqqPx9ahUcnvnFPBKt3zRsJoHfYSDwKftyobtSMQ+M4OKcT+6OO1JsrcUwlhntUEkRXJ61YW4HAPWh0z6kUXsCRSU469T3FSqvyHGcUskGMYyT7VPFDmMjv1yKY7FWH7pGT1PWmNGNxHQetPkjeIgjJBIyBVhowyA9DRcTRVKZUd8UGPgY4+lSMApA7mpQmFxVXFYqMpAHH401kEow2cVeEYKHPWoDEckjj2pKRPLcybjTsAlTkCsK+st0h4xXapalsZzVG7s0ViCo3H8zXZCrY5KtFSOGMRhbjpQ+AoJ5OK3NQ0nYxZc4POD0rJNq+JAeAOh9a74zUjyZ0nBlVZ1QbXAILDAC5OfrUrR5bjIPYmpYYkXnBLDn6U6Q9DyB0qnK5FiVQAoyck9qZIgK8YFESZOeaJW2de/aoZWgtsvI7irbKApx3qvAM9OvpVoDgA9ahsqKuRqm9SO/wClTdVAI4Henxx5zSzLtQelYtmqjYkU+ZF2wOhqDy8tntTopNqAckmgP1HUVJorErD5ABgU1c8DoDTSTgnkigPnHUGgtDzwQOxPQ0ySQ7to59qe6k4PpUB+Qknkn1qxPQXYQpJ6UiSYPrSOzYJzgfnUXmBSPX0FBBK75kJ5xSN82PWmpmQk4OKmRTIRgUPQpK42KLLAd/er1taAOrNyKsWdoMBmGD6Vc+z/ALvjlvyrnlO+x1wp9yRLddueM0xocN2IqWGNioz0AxmnCIlxjkCsHI64wBIdyipo7b5cjr6VIkZA9AKepKg+hrJyNeUaiYU5xn1pfwz7U7qD60AYxz1rNspCcY9DSNz04pcD3pcbRngn0oGNVcnnpQx3HA6UhbqPzpDwp9TTWgBgDjkmmgfN6fSgcn2NHQiqSAcw5xzg9xUDttODwBUjMdwPYU2Rd47g+1UJiBuPc+lNb15z70wNg470vXFBLHKOnpQ3y+9HTFNOWPfNUiQI3KeAMUImQTRkgADPNOGQuO1FwEiYFsdQe9I2N5HQU5VwT3pWTIPqaGBAMb+OalK4Pp7VEsZQk9RUm/cvv60XKSGv1HU/Sk6Hnj2NSocAetMcbm7fWk2PYMA+wBoYjjGOKQqQB2poFINBxJwepPrUaj5yf1p5ztPvSAYB/vetVuxJimTA6ZpI/mycfgajfvxnHpRbOc4xkGpGTeWCDxzTCvtUzEAcHkVAzMc+/egBvQfSngjA9aaAcds+tAUnPt60FC8Zz0pN+D7UhHTuBTQpz6+9PcES8FR6UzI3DqBjg0rnIA5zSE4A9RSEyRQMe9EiALkdajDfU0Fz61Vgvca61GB16Y9aezbhTN2M981IxwAz6j3p3GTxiow2COKCx5qrCbHFwOMZz2qJgO3Sg9M859KjySwHT2piBX2n0qXdlfrULjafWnK+SMc47CgdyQEAetIsnI7expGYdwQDUTH5jjIFAXLUkg2nHJPFVyxHY0obI6nJ7UMMCgTYeYSMc0DoO9JjOKQnHHSkwBuc4yBQueetPVCQM5wfSkxjOOakeoHLqQCAfemB2Xg9afH949cCkfBz61WjBCGTI560wycEfyoMec+nvSGLFMGO3ADvmk38H+tMbrxTTnB9KtIi49XGOTgijcDVYk5PrSu21Rjj1q0ibkoIGe1QSkMeeRTHcnOKru5LnuKuxk2TOyqvoPaohyDUblu9CEn14rQhj9xBAzxSnB6HgVBPIFU45PqKhilZlPrQTexKys0nHT1NDADIOQaTJXB5B9qA/mZz19atEPUozLliOx7VELMs4bBA7+9X/Kyc44FSog46AelXexm4kMcQRR1zVlEyoGOfWnbAmOmfSrCoCMnqaxlK5rFAkQSItxniofvZJ6mpVJPy9jTzGB2ANZ3N1qVzHwfXimxIQ57D0NWAgIOeD2x3p0cJzzyKXMNRBI847VIBtX2qRQFB9aavJI9Oc1DkWlYarYNOfkjFL5e7B6GkCYI75rO5SQ+MbevNPLbvoKaRhRg0Rnk98VLNE7Eh4GKB19KjMm1sGhjjB7Gla4XJDgA9zSByAcVBuJz6Ubz9KLXDmsTmUMD6n1pm4geg9KgOSpPcdqWM7xk8fWnYlzJjJwKryfvH5zUjMMADOfpTQM46GixLlcFAHcikkOGwDlaRuPcVGX56/nQ1cdyTIIx1ppAVSB+lKB8pPUCofMJkAwcn8qEgTuSxnJ24yKdINpFPRQoOMZqORsj3qrFXsfJ/l5wc4B7irENs85KxqWIGTt549TVSAjZhQxCr1Jz9STmrjeZa4MUzRkqVZVbAYEHgjP410NWPIjqIlvlgSxULkkjqOcGmyOhYlc46c0oYFNoIJxgkcZ/ziq00IyZNrOCArKrYJ+nbPPWpuNjQA7EKeRxjsKsBdwHHPSiyQ/ZwShTLH5WOSOe5qwjKC2GU4/h70N2EiuAQ5DcAcU7ByRgADABPpUrKHAOQTmmyydzwB61MZXKTFS2Yruzz2U8D61K9sdpIIBHUCoUYToUDZAIORx6GpiOTuxnPUfWgtEccATDYBc9+lT5ZQAVBHHQ08RDO7PyH07D2pyyqwIVcscipYmkVogdhyADn68dqkCMME5A9ewp6EKeVAJqKQF5FOMEfn9P0FFyWh6RNuJIOBggDrUkSSM7buM5+uKdHmJByMe9OWUYz0zxQNIjeIhwMZz2xzmnLFhxnjGc/WpVcsT3+lKwxzzgelBrFA8jlVQJGUB3btvzE+hPp0/WmleATwfb1qZV/dlhyMVLtUxE9xzgdcUOVi2rkCRg4+bipGiODtbA4pFXcTtBAHcjFTwqOh5I9alMZHHE8aEjBPvRlicY59BVljjAWm7ceufeqFoJGpxg5xTzCu0joeue/SmD5V6nA70sAJCknJPBpMEMMRc9wB3p6KEbkDuKmlO3GPzpQEkUDJBFSFiEqqg+h7U3y92CAQPU1MIl5J5x2oVC8hUcAHGKCLDSg47mgw9cgEe/b9aZkrKdxxzgVY6jB5+lXYWxWhgWCVyAACT04x2qwzbcAcD2ppwSewPekZcE9cU1uJioAwycg57elOMZfBU8e/FNj6gHgU5JQGI6iquVYe8flqEHJ65HNRkHaMjA96mDZyBkE8ZHrQQHXB5I9aLg0JFERkjJBHUc00gLn0PrT8lcD+Gopo8uduQDg+lK9xWsScbQM896ZIvbPFJGDvAIyPapHTDAYI+tWhctyv5Ab5uQfSppli8lHBw7MwZBkhcdD+OTx7VKFCoT0OKgMQdWJGRnH4VaIcSNpOg7mkHJAJIJ9KkW02AEc/WkaPDA8Z96a0CxIsJIBOSBRsBB6Z9KncHO0NhcA4HTGKRQNhI5NILFYw5I7D3pGjIz1/CpUIQ/PhgT0NSBVZuOc+1F7E8pBAp5yePepgNwBHIPcUhiMZJPGf8Kfu8ooOdoGMAUXFYdIgKDHBHaoXjMrgLgDP4VYX5nABIzRInlOB1PWgLDWj8tQpOcenSmxrjPantlsZ6DilUZ+ooGPRQUYliCBkDHH0qMvycAg+3NPcA4AzmhY8Z5z2wKG7gJH8+TyB78VOCfLHQgdjSHdKMliwHqc0BSQccCp2K6CxgOrducYppiAJ7j2qRY9qsPU5zS4wpz1+vNURoQBDk4AGaV02Jk8Z9aljALD+VPdd67WPHt2qkFitETIqrgkjuO3NNmBh+bkkenJq5Gi28ZAGBntTAFeXoSDS6hy9CESkgE9OtSpISykKQuRzUhijQDOQB0A5pVCNjbwAR1pMLNDclcArn3p5RHAwCD+lOlw+SASR7UyGUqDkcjsaBkjREoAoAAFRLG24c4A57VJHcAKQSSQc9KU4bkH8qLgPkDEDByRTGJCEMSQaRz5bckg+gqNskghiCOetADoYWjjI3ljnOTUjtuBB5HTFJGxwQefrTjGCpOefegkmE4ESdc8c0gf5SfU1X5dlVUY579APrUvRSOg5P40rDvYerbjk9PWpAytnNV1YIpHUGl8znHaiw0x5J5AxijJjUsR+dOU5UDjPqaWQfuwDz349aLWEwicYJPGeaepBPoKhWPI46VNEcA5wMUWGnckKqQAec8VGkYjY5yf8KaZcMMcgVKZQ2MjpVhcRUCkngk1Ig3MOwHpUTPk4HI9RScj6VNhp2GykmYDgLySR1zTg3l46EGmSHnOSTS+Vv2sXYY7DBH8qCGx4cBhxjPtTzJu9s01owcDOOcZ6dqYX2MOcg+lAEqS4Yqenc0S8uD2PNIiByCTg9qZO3IA5PT8KGh3AkgcoSR3J4qYdBngfrUfIUbuT65p244I2kDuRRYRJxuB6j1FRSsuRxk549qQPjrkCnAAk55x2p2BIejcAYBPqaVl565B7CmoHKsSO/HbiniAsRksvfrUstRFEW4DsasRRgYGMD2oC7McE49KevzeoFJs0SHkgYAGR3pphDDNOyuQByfWnMhOOw+tZlWIwAeO57imMhBqURkc09Blh05pN2GlcgEWVIPOfyqe1gywJAAHFTmEYHHNCDygPei7KUCQW4Qkg5HvTS2zPGR0qRG3ggfnULsckYJNMtJDZGz6io4gN3PAHY0p5celPePqR0NArDHcnOAQBSBN4HJyPWjaTnnGQai2So4K8gZ49aBLQmX5WKnnpUu3AJ7UzZt+Y57fnTt+Rg8AUDuBAyOOBSjv2FN3jpmlX8T9KLCHpjJzx9ahuuACMkjnAqRjwO1RzSDyyO9Kw3seSfFrx7dadAltapGke8Bi4yxB6lfp6fWvKYfHr2C3bGRwkoyck4AIwc103xwP2fxFHFGxZEjHmqeSrdsHp3PFeWiTMgGFPPRhkY9xSZ51R6m9rWjXMGmW2qtLIIJyFVWyQuemfTNczOW2Mu8kHrzg/wA813WveNYNX8MQaTtEU8YzvAyvTqR6c9M15/K2D94Hr06Gk1YzuWDeu6qjsSAMAk5OPxqjMpMgZTgehyR9MdKhkmdScZIyDx1NPaUNg5IA4xWQN3GsTvBxkn8TUsqIUDnCsD3yTUQkB7Gla5zIUKnDd+MVY0DSKqkE8+3NQBjk46H0pZT07A9vWmqoVABk85J5PegmSuN+bztpOwcHJ7U4u0sroTsxyu44yP8AGkbAy78ZP1qYOHUdc+p4NK5NhsTB1OeCOOaancLzg/Me1Ox5nbHvS7o47RohDvk3giQMQfoR049aPMLEMtr5oIyUDZGRwcYqZolWMFeMjHXmo3uXDbJRxuJ+UhhzxmmSlmzgEDkD6c0MRItt5aA7mA6AYFIrBioLbQTgEjP404SZTYDk9T2qLyg2Ac9e/SpsPqWpJliI/iIxwBx+FCSM3G0gADvmojAGxgqR09fpxUqI8QKgYQg8YxgZ4H8qkLXCWRHQqFwenakjs0uY33EKAAfQ1A6hXI3biOwpywfuw5YjqOTjH4U0OxYkDNGcAEHj15HvUEVtvJAbb6AnPOf88UbZUAAYlD27U4BgBgkDOTjrTE1cWMkErgjHUH+ntVnl4yArHGeeoqtIyyOzoGDZAbPIq1ZX6xeYjx5O3ark8cjrjrkUC2KyTYUAgqM4z3+oqxFLCFbeCZMgKc8DrnP6VUMaiYN82enXIx9Klkj245B3c5Hr70MzbZM0nllOxIJyRkDmpZrtZ9rBAMAdOARiqSys0SZ4Yj8vamqjnHIBHAPTj0qGTe5K04TJ8pj+pNPV5GBYnA647VFh8EZIHcdRT4XH3Tx2qrFkkTs4DHgsSAD1qZk2Anpnj3qEqFJycnrzQJCwbJy3qeaRSY+OUrnAwPU08uxAJJJzn0qqQWO0Hgdwe9SRv90ZzjnFJ6hcsNcAxgchh1GamimHljjJJqBYfOySCqjnNPTAJC8kc4rNqw1oW45Ds6EE/nUUchVyDwCT3xTRIME5Gc4I7/5/wpMLIcSDcMY5wefX61k9TROx0Hh2eWDWbApGjwtIBI7Pgr6YHfJ46ivprU5F0jSI7ryi3kx+dKCc5/2f5dK+ToUV1FuSREWAdt5U468H1x3r6WtvFVhr3w/uLZ54xL5JiSMNl8YwQf1ORWZ0056WZFovi3+3/NWRArq211HKrxwM/iOnrW/IguYAowQBgjrXnHgZLfSrS4s5rpXuhiTzGOPlx1I9BjvS+BvGd7rfi+9sGeNrWKNmVowTu/Hpmg1TO5t9Vt9HuJQeCFBIAxx7n8KavxE0fWtOlW0dVmikMcv7zIUjqDWZcLD4ktbqKCQrMoMeV4IP0rz/AEmKSHW7mzKlAkwTy/KxtbGSS3Tnj/JqSJSseiw3Vz50c8Tb4N20jOAO+f5Ct7zhqEKoynjPGO+Kx0txDaJ2YrnA5wa0Yr02FiHC5cgjjg1LRVyL+zkhmWNgSD3AHAz9azdX0oW1zLARkcMpHIx1z/8AWrYguGmBkfkjnIqePUoLm5QupE0Qwsh/zipbIlFM4CDSmlv1iCqqEEks2BnsPx9aNMJeSffGYVT5QrEEn171v6zDbCR2MhWVcsCO+eefrWNp8XmTkMSFJ5bvSbOd00zD1fT7a6vFQFkAwAwOfrkVxuq6f5TRyAZUsSrAfrXrcHhE3JeV2BVGJXPAbisXXPDgAZShAA4A5HtQpGNTD3V0edSeZLDAqldinDBlySMHoc8HOOSPXjuIDZDzT1Heugk0/wAstGwIIPTuKbZ6S8ly6uoA6qck8VspnF7Fo5eWxLSMAMgHjntVOa22gg9DXeX+hSpahoyihWBYFcnGPzrHm0Uu5bBY4xycCumMrlcjRygiAUjJBbjAyCetE1k8IXPAcZC4wSKv3OnzNqi2kKmWWQsY1j5O0f8A1qbcxyTBDISSg2889OlX0IvYx3zsBwTgqOODj1/SidTMAqggc8mrSqMS5yMdAOpqaK0PlLJhgjc5PXFF7FJ9CmyCNADwAO/HNRGYyMFAIPJyelW7lRIRjpVYxbMdh1oTuVexGFaKcAnIIz68808oS3X3x05qFxuYNkgk/hj6VZKEqCTk+wwa0TBMjV2VwuBknHFPlYjIwSoOR34zTUhZnGInAXJ3HB/+vTmT5l6kEjPpijcpakka+YuFGT1Ppio9v7wjGT7elXESPBCfKT6DvVMM0VxIQhJOASaaM2WI+5JwRVi3Ilf5yQo544OKqxoxcmQ7ST06jGKsRKZJEVFJOecemDj9ae5Nrams2Li6tskhVaMJjBIIPSvc/DOlz6lrFxqUqyRWRVYI40cBT/eP14/T3ryHwn4Rn8SXKQneiqwPmqMBWzncPYV9B+FLJ7PTYbUMXih3YdupJ6k/U10wiEY8xoxWEGx18tQFU8BRngcc1wniwyNaRSRozrvMe0DJ4PHH416OkRjM/Q7+ntxiua1jTZIY7ZfLZy0uGI6KMZyf8961lHQ0lDseP6ppTJPIyLiU/MYwclc+351BZ/uoTevHgQSgFZh9/GTkewr2B/DVqkd5cpDGl0kLHzDyTx0/XpXk1lomoatpSxM8TyyEq7RjAUdG49RyPwrmdO5jytM7TwBaS6zro1hIwiSpJG5IyOoxjr7/AKV6TDoFt9oErJvcEHB5B9zWT4F0s6bpVvbqAIoVwmRyfUk+9daqgtnofauiEFE6oIIUCsB0AqV41+hFMXAJ9KlbGBjJrZM2SEjO0gdQaVwOfUVGchhjp71LtDAe/pWgEYOPb3pXUtjsBzSmIZHPJPc0NlcjqKVwHxKMeuae/I+lQK5VsAHHWplJcDOMelJlJEYOO3P1pWcH/CldcA45PrUZyG+nak3YtIz7+QLPGYyGbBBH1P8A9auZ8SNdR6he9IV3bV2HPH+eK6qeMKzd8gnPvXJ6mymK7SaUCZZAyo3UqR/jz+deLi3eLOumjl5rwxB0y5Rj8yA8H3IrYmuJr7RbW4aUxpbKVdRwMHpz+f5VytyzGduSDmt4zq2kNA4BDAAo3IPFeB7Xl3O5K9i94buYEvrd1JV3YYfdgAY9K9t0qQT2qMDxjr6183W+9yyxt5RwQCDjH0r2j4X6zNqeip9p+V48pzxkAnBx74B/GtoVLnXHY1/F9hc31pGttL5RRstgZyMc8VjeBtHOlqV3FgXc9MEcnIrpvEF5HZWE80mdkcbMSpwc44/pXCfCzxxB4hililDx3i/P5TddhJwT+H9a2crFal/4nQLNp0JdmQKThlOCO3HvzXMap43u7jSYbCMsIUTBUnOTz175Oe9dV8X5WstC0043rLMR0yVOP5cV4zdaqUl27HAH8WOM1zTmZylY1L7UXVRF5hVBg4U4HTpVnwzrI0XWEvC7EFfLKcEYOcn681yktw0zBifz6003Do5VsgjjFcrmzJ1Lnq/jLxvZato8EFgJFeOVTIzrgHB5AHNef6jqb3EgLFnC8DLEj8qppcqbdeobPJ65qE3Ccg4FZym5EuVwd5JsngDptPBNNijdQQTgDBx796GuAgOOSelSW8wmhG8gMOCOtQ9iG7j5sGMAdB2pYpioAUKPfODULsqsCASenHTNVr6SRUPlgl/5/wD6qxEnYuiYK5JJBJzkU24VZ541AwHIX3JqG3t3kU9SccCtHTNtrqcEsyBo4zu57Ed/yq4rUvmOz8JeIbjw3qQsZFUWszCN9zY2sO+PXiu0+KsguPBpjULGfMwN55PA6flXjWqap9tv2nBKgSb0wcEEHj8cVZ1DxLc6rAIp5pJUHZ2zj3r0Y1LJFqaR6V8N9Tn1nw/CW+9BhWQMD3xkexxXYXt0lu0au2zdj73AryT4V6uNJ1WeNmcJcoIwjEbV5JyB6nNbXxZ8RK+qWkNtNtihgLMgGCW4x+h6VqqpXOmL4lvYpfHCJA6MGCgvHznjgH6HP60fE3ZFbWyJkMi7iOpJ9K4211k2d5Bd7QZEGQzDJzkcfj/SjxL4sk1ueKXZMqxpjBIJzT9oS5XO38M3Myy2Th8IcF1PJxjp+eK9DE4AJPArynwTfm5iRXGCOM/yroNb8RS6XrCWSkOhGJJAwwCRnjv7Gmp3KT0Ouiui0jDIxnGe1Kt6ovDEHG8dVzzWIL0LYK6kMz8j6Zrn73xB9i1FS74eTCoGGDkdeatzsgeiO08U3ptNLV+QGcIMDIrH0WQyOCTkkAc1meJvEcb2Vtbecsj/AHio52/X9Oag8KaiWBJOQeVxzSjVs7GTVzv7eJ8huMVJIolIPf1qLTrsXEBB61YCV0xncz5SNFCEdie9X4wADk5AqoV+YfyqxGNufSrTuVFFmOXYR1xVsSKy+9ZYb5gM4q1bv82Dya2iaIsqNxGelSNEMDHBpmR7Y9qJZSoGM1si7gDyQcmnMQ2e4FV0YsScZ9qmXLZ7UxCgDHvSCLDZOcGkyQ1PGW9xQA/ChSOlRHJOBmnEZ9c01flPTNAAvFP3DgdM0jdf8KRFDMO3rRoBKVK4Pp3ppySe3vUjn5Rimou4DPOKWwChwVA7inA5U+nrUYXB/E1Ip24H6UmAip1znFBXp608tgD+lM9PQUhpCKOfSnsMD2puRwehpfM/GgLCoBgZ6UjgNnH6Up2lc4/AetRBiG74p7AkPPyqexFIHPHenFg4I71EOHPtTu2NInwGAPT2qG5Ujbjkd6k4JHYGlZcYzUgRrkoR1NK4yo7fWkdSmSO/elEm4Yb86BWHKpRfUe9Izce9OLAL3PpUZ5BxQmMfGoPPSmSkKx5oVjgDpTSm7PtTuVYeHXYD1xTJCGQsOtN+UIUzg+tRKWiJB5HvUNiSM/V5HXygoJZiB7c1z2leJkutTmshIDPHIUaPIyMdRWx4ouydMnSIEz4G0jt6n+teR6Nejw/rkF8pbKFw68HzGOMkn1GD+dcNSdgaPZXYGB3znaMsB1xXnV9rpXVXRcopfAcEZIx/jxUOoeL7qeedU2i3f+FTjHtXNz3LzXSudrlTnB6Y/wDrV5dWs3oh2Oh1jT5IbVrqIhnlPAZsZb0qebWpdLg2kgyFMbRzjI9aow3TXEkLStvKEbUPQdqo+KQWmYRPtdXySMEH1FYKb6kN2JrHWZJ5CzoyiJ9wYnA69a7Z/iFaWunPcSpIpjQswX5gR1JH88V5ZHenyQrAAtxgHPGalF0FQIcEY6HpitY1GhKVz3DRtbGqafBcqHWOZQyhwQcEdx689Kra3qMdjC8jHAX05OfSvMovFs9mkSiQ4jHAHb6VJP40ub2ZGm2vEMHa3X8a641u5a1PQ9EumngEk7Ab+UDcECtAlw5IJx7dK8zXxC2o6vbpaoyxImCS2AD7frXa6Jqsd1EV84O6kLjPOfSt1VTGjYW6AVlOQx9atWDk5bkCueuNUihu/LZgCSQAT1rZsL5CpX2zitFJMZobskk85qQyAKMHOe1Zkl1knB4PaiGYluuR6U7iZtQ84PU0l03pkY71HaSA4HUjtUl4paPjg+lWiLi2ThwfarpmBYL1zWNFIYXHo3pV9H5BNdEQuTSbR04qIt+XSpCMrxj60x+QnbDZrZDHE4wP1pJOF68+9MY5I9qdIuVHPWmJkcfzY7//AK6fjaCBjBqMZUnsKfuz35qkCBsZGMg0BsDvmjbwT1I54pqPuIBxQGqHb+fUe1KjZJ7VKqLzwKiK7ScUCDByT6UhAbtRvwPrTVf5u+KqwCgYYe1NnySMdfQU9yAAfT0pjtkj+lFhXE2kY9aDkA8YB9afE2QG602VskdhntSeobjh37ikcEA+lKXwoHU+1LnIPpTQrDbcZznoajfmYjoKkQ4HUCmMw3H1NMQ9WGPemj5l9x2NGflB6U1SQCaB3JQBtz0NJTN5A9PxpQ2SPQ9aChX4X3NRD7w7ehqVgcjGQDSbNo96AJlG5ATwab67sECmiTCj15pCxYUribHZHAzgelLPtMYHpUJXn0PvSgkgdeaYXuORQmDnJPagv8w7U9VwAeo9aa3ODyBSbsMeXwgGc5pU61HwRxxSpkAVID2UAnqBTQB+VOck+mKaARyc496d7AP25xinou0H0psWdw9KklOFNK5RHu59RSZyTUiEbB60oiBx60mwI9pcgDg+oppU7gPTvVtV2Y9/WmOMuOgFFxNDUgIU54BNNZcZHY1YduOxHtVWeUKPeochPQDhFHt3qo8oRST1yelDXG8leaqXZCqeSe5qeYzbK95qGThcmmWswcknOfeoJgG+bGCKbbsAxzwazcrmbZeuLtozgZPTmmwXe3qMg1X3l3IPJp4jPIwcis7gMupN8gYZAqaO5woHJ9qY8BcYxg0xYWDYx0ouKw24h89xt4GckChYtgIwQBWhawfMCRwKddxqzHHX2qQsZJQ5PXHpSSuIl561pR2wIJP5VnX8BGSRkelNOxSjYmjw8QPrT4AN3IyKSAfuhgDA4xU1uv7w5496fQpRuOmxsIwM8c1QgtyGO8ktnP68fpV66Plg8Gq9vMHY5GKLFOJIxMYApIn+f2ok+dhxgD0psZxIB3oRNtSeUBFz0NR27Bmbd0p853LjtUMeVbGOKkdid/lxjoaaRwc8VYWHOGPPtTJ49oPBoCwWz7QQORUxb5SaqwnYfarDPlQBQK1hI2PJ7e9OdskEEgHFRTrtKheQepHrTwMxEZIOKewk0i/b/MgPU1KSAfQ1RgDxgHOB6VdwGUHoTWidikTQnzMjuKcITvY84PSq9ufnOOKtbsZ9a1jIYhUAD09KiZcMCOtTOhI7/SodrZA/lVpl7ABuNSeUCMHr60mwj1I9aUKaYrXE2Djr+NIyenI9DUoGcU9VBzngUCtcpiIkngj3qQwgZJIyPSpH+QnHem4yCe9JMTRX2de5qZYjt9qVAATkDHvU3UADj3pgkVjHuwAOfWpACCB2p+3BzT1TvzmoLSIiRkZGDUgGFOPzodN3sRSoOO+KOYpIjKbvcelL5eAOw9DU6DGeOaHX8CPSncGrlV7YHDDgj0qRI8r9Kfu4xShTtHb6VNwSI/KP4UwxYIz1qyg/H603G5iKEyrEcfy5HrUFxCHfPU1bddoPAzTNmcmtEzNwMm5t/MBBGMe1Yk9kA54yPeuukt8qSRx71kXlqQSR3rqp1DjqUk90czLbbVIUYz3xUMkYIBx09q2ZrckHjBrMnUjI6Dmu6M7nmVKfKRQgMD37VBPFmQHqB61KilAx6AnIFLCN2e4Gf51VznsOgUADPFT7sP7VAoIkBH3fQVO44B5zUPUqKJo2p8xDKKgVsrwOR0okkJUDJP1qLG6diaMDHPOPWggEnoDUUUq7Bzk8cUpO7NKwXHM2QAOfpTfLwQTwOwFNQ4bnkU9pdxPXFUO9iRnwvJ/CqkxLsMHj07VJIS2e4NNB2qe59KBAUYx8EfSq4gYyAk8DjFXIQ0vXg1OlqT1GTScuUuMLsLK2JQ45rStrARKGPJ/Kn2NoY0GeB6VdIyB6VzSnc7oUkhkUPB44qRUx9PSpEUnA5ApwXvXO2dMY2FQgjGAO1PWPb9KI48nP6VKD8x7Cs27mqVhvbHalGMdOlAwW9afKu1Bgc1Jdhg6GmHk+opyDI9qCBTaJBTkgdKVxj3FRnilOce1ICJm+YelKScetOK5PpRjHvQK9hIxlDng5pu6nPwPamZxjvVK4XFY8etMz1Pc0pOT6CnCIHkmrE2MiwXORwKZj52zwM+tOK4Y4yRSEEe/NADiAB6imevWpcbkPrUJ4z29qCWhwOOnT1o5bnrSJk49KcMrn3xxQFhcfXNKuMc0pXbjJ5PakK56UDSI2XJ9qa4247CkZyj49KXJYZPWgYoYZNKBnOO/c1CCcnuc1OgO0k4FACN0x1FNK89MCgn5vb+lOYkgdQB3oDcXYApxyfWmYznt9Kd0X3pG+QDIzVIbGMmFY4Bx60RBdpI4NOLLgjOKjA2g+lLYQE8nOcmlVdwzxioixLcc09GJ47elIEx2Mg96QDBNOzjHembuc00h3FccH0pqjB+val3FuhxScqB396eyC4/aGHv70x1wpz17UecVzxkepqPzd5+tCC4YIx1PrTNzZ6VOp4GeBTSu4+nvUgiMt8p6A0R/MAe9KydexFRj5QOv4UA2SbdzcdqGUqD60qMVGe5oJLfSrERou4gdjUD4S4I5x61Z85Yc7ske3WqrHzJN/I61AEmN5xyR60+FFUknk0idB60jAhqA3JHVWz2PrUHlDdmpyo45IJ70rAJGMdfWqQ7FU8HpipANyimupGPWpIjye/uaYWGY2sM9B2FIV3Nxk09sFvQetSKVVc9TUBYYflApgPPrnuKlIWQGoyojHqeKAsIFwD1FJTsb8Adu1NIwSO4qkMcFz14FEownHWgNgdeaUHrnJFFw3KpjOfb3pQuQQenPSpH+Y/T0pyxKUclipC5UYzk9MfkSf/wBdWnYhq5R6EcY+tNk5A7AelTSpjIHJphBxgitEyGV2U49vWoJBjPY+tXCnB7CojFuOetWmYyRWKbl/pTFycgZHvVp1AXimJCMnHBNaXM7EAi4PoO1AXrwCanYbOO/pTMckgZ9qafULDRGGIyOanEQwBjApsSFjnHHvVxuABwD6UnIpK5VNuCB6UeQB04qxjJPqaCuB6n0pXDlIBFj5ieBTx8+e1DZyBzj1NOQYx39qhsaQkSEOCTwKdJ1Ixwal2gqMDBoSME89azbLSI4QM81Iw564HtVjyUxxwaidQCKhs1tYYEBHv609IQmTknPGKTp6CnjJGOlLcBD0AFJt/GkYFfehW5pDSAA8UdPrTsYUkHNQluR60rDbB+Sc5H0oxmM+lBO4j19qeyfIfWmK9xqYKjvQSDkDk1GhI4qQ8fQ0CGlKa6DaB2z0p5YevHpSHkg9c0EvQiBxninq3HYZpxjyD3qLBUj3oEEhx0yTUezIBOMj1qb09ahYMHxzVbASLnYQOlMUBFLck+gqUlVh68+tRRg4PGRTGmCueSSMmhiODnihcZIPb1qXylx6UXJdz5IUFLViM544A56VLE8lxKYi6c4CllwT7Z9qkMBR8A7D1wcgnj8qI0AJ/hwc8dc10yPOjFoSX/WsAAMcZ/rVlGSMEvliVG0dfrUWNx5BJpSwAJ7gHHrWDL3Ef5o22nB7emacsYkzIo2k8EKMAVGjrtO5Mjjg5FWFnJYAJsT0AIqWwirgsZyOpyOnvT5V8sKCMnHOaaFkmJCY3DuQSKkaN8HcckD3pI05dBIkTaT1J7Y4ok/eZHTtkDn8KVrds5UkJgYHbPemqSXwXBc87e457/lV3uJKxOWC5BAI7DnNMSMq4OMHqM8j61IR5hHJzjtUqRuxGFJAPbGBUM0sMlUE9lHtSeV8oIJbPc8U90Bc9Dz0qwg+Q5UA9OGzn3qSeW5VAC4ByRyDjipY7fcD6ehpTFuzxknsKtQqcD1PTtTY1EjWLAxjpx7UrRBkPcntUzkgY5zTcfXHtU3NLWGwKVGw9Dz7VIY1yeSB3xwKQkAdPzpQwCnuTn60dQJht2ADJA9TmmADn0PamLuVuwB7dTUysB1p6ANxtYHpTN3J9KlfDYxyT/KkVAWAPGaAaI0xznp9akAII2gEGmsmXOOQDinDj147U7k7EiIXzuyKNhQ8U5HGRkYA96cXwx6E89aRRGRyOtLgg5HWkBJyeopUcY5JB5qwFeNSyuecHPtTnhUgsGBB7elRyuMDBziq4kbcOeB27UE7E6x/PtHbrj0p7JjJOTTRKQQOhPpTcyBiR0HJ9aoQ1nPmoAAV/iPQipQijB49amFvbLEku9zO/wB5NvAHY5z3pkiDsSQe1K4NDWfewIGPb1qWGMyIT0GepqJUOR2B7mpip8sKpyRzxSuJO5GyHeeSBnvShsNyMjHU0nlsVIPXinmMqoBIBNFx2FRerdTnHPpT5MckDn3pqJtxjn2qQjIxVXsAx4t0YNIID5fTAPf1qdMAEVHNIeADwBQmxOxERtAB79qjuI/l44PP50/eWxnkg9aUSLznpWqMwhJbBIyMYz68YpWwigLyBxgUnmqVAHUdxUkCDBzk570XAiKDaT1I7UqDHPSnsuH28nIzUcrskiIFJBGSxyBSvcHoTKQCCeR6HpSn52B5I9qjxuUYIyKkQ7FPYGhE7kG5lf0PUe9TKTJgk8nuaZKnnAgNsJBwwAJH0pShAHOQOPSqESbeQOvNSRoCwqvFnOeTj2qZGYMvcc/nQNajpIAjbtxAHOBjFNZ1MY/v55P8qJJC5IznPGMZpoi3KSO1JCH252tIx5DKBjtx/jSSSYB29c5wT1pMqmQpJHHUY5pgzgk9eoHalawmyws2EwRj3pC+T6Hk5NIqZQfyo8gsSBnA44qhaih8YPGB2FNZy0isOgGMetL5e1gM5HrSTgjAXrx+NFx7FlCGQqxBxTY9qk+vPSooN2zJ4+vFPTbnJOKpFXuS3JBXAIyO1Mi7DOP5UxlDElSN3+f8aciMM55IoYr3J1+TOeQajJTcckUOdqjuT3pu0gEkAH1FSxNg0yqpAGBx0GamVQoB6nHAqFRgjIxnvUol3ZzyaBXuLjL5PJpzKDzjgfmaaWI6YzSqSy59aAFjCls4BPI6dP8APFLMoCjGQTj2pgXByDzRzuGeT6VVgFXJUgE496eNu3FMAII4/KnKjA/NjqfxoAQAc56ijOO2AfSnGMyZIzn1pueBkelAJkiygqB0pZGyB1IyOlBh2AHcCSM4FJCAigHJHpQG47dxxgH2oZmCk84HPJ7UyVQG+Q5HvS5bjcCAO9DEnYdT8dOMZPBNRysABjk+1IMhS3rgULQb1HlwpHc04S8YI696h8wb19TmpW+ck44oEmHmDaARn605T0A5HtUZUkdxUkIwnOcjvQJiTNyR0AqOOMuw7ipGQuSegJ7UsY8pecn3oQXsSN8qhRgN2OM0iphgScn0pgkDMCOnrUqZOTnB9T2oGmLgFhk5zTJ2PbOPyFMCsHOWyfapCrSHGCQKB7iL8wHrU6w4xjOPaiK3Pfp61cjxs4GRUtmkY3EijHl8jHtTQC8mM4FP5wew96cicH1FZtm6iPCAD1ApcqBj9KQEnjJxSmP3qbl2GbRuB71MVyucAimrCXIHUVaK7EHoKm41EhVN2Ow9aXZhh3wetTRLuUZ49qUxqDxzU3uVYXnaO4HY1G+T2/KpCcL6VGGIYnoaq4NWJIcBTnrVeRv3h9c1OXBHpVU/fJ6imnYQ9ACSfTualkTK5/lUCn5iegqXedpB5FJgRKpwTwAKFbr796mxG0ewqCQcj61XyFODwTmi5GxI8oAw3I6VG7KV4IJ9O9UtRcx4bdgDnn0rE1LVxEgy+zdwDnBP0ouQ5WN52y3fIPT0q3E5AOePrXFafrkscKmR2uCGIZsckZ4/pXQ6VqAvhvjbKZPXqv1pJhGSehtds/rUDxCRx91h3DHAx7015sqcEcVmXV+TiNVErE42no3tT5ipSVj5x+J2oed4g1GJ3WR4piMDsMcfnzivOxMVlJYYA4GK7r4rRxWfiy+tdqrPOzyYRedqkLgn2yMVwk6FSTwAO9CkcD95j3uA2/GQWGOveq2PMIAwD046VBcOUjZlbABAY8d//wBVSRfvVIfOPXoazYuUjdCoIYEnnkcUy4yrldvHBBzkd/8A61LdTTLGyRjzACCFzgEk45P9aaQdqgnnqfb2qSWrDlb5emD19f8APSm/Z57hZpeGSPAZmYA89AB3/DNPAC4zjBpztwOwHSrGtCL7MJAjEkFfenfIgIPJPY0c4BByPc8VG8YyCWyO9K47isxZT3HHHWnoilAemetR7SIy65+mcZpIC24kjKn1/GhmbYoVvPOAAqnk9c1Yl2yTyOibEZiRHnOBzjBzngU1VGAwYENyCORUbPnPJ/4DxSbJuLtBkA6D196S5i8nKl1JYA/K2R7c+v8AjTN+1gduRg55p8iq6gjAPI5557H86QiFEEYGcg5ByDzVgMCwCjAPQDmo4oGmIyQGYZy3A/8A1+9LParLGI2BIPR88j8c0AOaU5JX5h6ZxVmyvFeF0kiVJFY/OGySO3HSoGt44kIVuBxnqTzVUQOrsVIwTmpbHzFmXibfkEY78E0OC4AwCB6dKrx3PmOyE/MnJHepZLhYYyzZxkDPXHOP0zTuJstICYyM5HvUDRuoIUjbnPB/SgyuvmKGDAchlGMjPFRY81g3KkZ4PH400K5LIpIPYZzxUfl9GyfoO/8AnFMJklUIrbCGyT14zUlxcYjfZuYtkgEYGf8A6/TFA9LCqp2gsO5FNlkZclFBJ6AnHepM5jHTI55NO2hCM8DrzyKW5LRJbLvQlunX1A4P+NOC+YzlcnoBkZqGKZ0lKNgo/AKjAFPQMoLKwABw2Tz/AJ4oRGgqZ3EHj2prphxg4Pp7elTHjLAgEd+9EsTIocjAIJyOQDTsUiMLyCVJI49B396d90nbkHnpTYZRIQo9jzwRT3yjNnpng0rWAjjYxSHIyTwP8aQwvvDA7T3pTt3b8kkZ69qaZJWJYSMB0wOgpDWpZguwvnghiQRjC5Bznj9KtxS7iSdoPTA5GaoW8nLo6M4YnayHlT1GRn2xx605mbzABx329KllLQvyMQvy4APPtnBpmcEA4APrxTI5A5CspAU4J4OeO3NMuU86QBXZB1yuM8Vk0WTGJcOq8FupBrctNUurGEPFMyOfy+mKx49zKxwAVA5HT60NKxwF5JOO+KysG2xr2+u3Ed3JMZGEsibHKnG4dwa2/CPiVvDGu296UkliKNHMsagn2OPb2rkbVWeYnqF9O9ackipEc5zx04NVY0Umtz1T4Va8B4p1dHiKRX7maEFtwBwMjHYcZx9Kl0C9tU8b6hYzSlG2iXewJDZyMg+2AK8x8N+Iv+Ef1C2uhvRocr82SGB65P04zXUab4htL74iw6i0yjT2iFuIVXJDtg5J6dR/nNQ0Wnex61Cn2q3lZTgrx71T1m8Om6OLmaQCMMQQei9+T70txqsHh/T7q7um8q3jXknge2az/Eso1fQZ7CVSILlAyup5Gcg8e3FSzSUrG7oV9HcWiPjh49x5x19aq3c32VnfdtT17da4rUtcuNI0i2jgMUs8aKNofC8HgE/nWlfam8lgGkXIMe44Gc/QVkyea47xDex2KElzPK43AIwOB6H3qvoV+bmBJ3+QM+0ITk/WsDxBbPZzQh02FwGzxkjtVrw/povERmYhIm37Q2BkHjNQyL2Z6xp11FFYh5CuxR94+3WqepWyahGZoSroBkdyKyxqarp4iMYnSRSME4AyDz19sVStNdbT4fs5KpE7AEDHB7Y/OsnKxruRzabHIrCWMbt2WI6n8ah07SPs074Xcjf3uTz0FX9QnCWzOcnLDOOT161d0aIzOrckda0jIlwT1IYtIjZ2V4Mo33j07fzrltX0yTTNQi8sLKkjMmxxwMqcEe4Ir0UzRyPIqcheGHfPrWH4khR4YW8sAxtu3Hk5roUrGcqaPLNUsBo80TGNreXsV+U9PXjr/jVX7GJohuTAYcfSu68S6eut26NKqzDjdHJ04Iwf0qpf3VvL9hhhtEAXiRwewHYe9WqhwSpO5wTaBIJlwRlzgYGSPrU+riaGBLQlVEYIUZyPeupu7q3kkcW8OxVYjc/XOa5/XLJrqUPtIfkkL1NaKRlJcpyd3EFcBDn36VWcNyrBgCQBgEnIzW1qmhz6Yts8q4Wdd4G4FhzxkVTERkcIpIJOK1QdDPiVVI3AEDpnipJOSSMY9at32kvp86xyBldl3AHIBFV3iIBB7celXewJ3KzEqThiCcdc++e/0p6qrYycn9aVo/MlBPT9KUW+znOPYVSdxpjSGWUBcgd8596mUqspfBJbg85BxntUtvbobeV3JBHRR39zzTYonZjnhQc5piuM3/vCDx3rW0SOSW4ZYX2SjkMOSvvWbIqQ/O5AUELk9MngV6D8MtOstTfUGmVGmglSMAthiuAT+IB/WtIoLnaeC7drGF97E+YCSVGCTzg5z616B4ZjeGzjjaRpnA+aR+CfesGSO0hmFvChaUuWUgE7V5xnsM/0NdJoFrcQiQzFdpcbMdce9dsVY0po2nTGMAVHPA0qgbc455qywO0Y5NSJLwB3960sdNrnDeJ45IZHAZkWUBMDr05IPriqekGK30/U7r+y/IgtYytvG2N0pA5IHv2r0Ca0juAdygnrkgHFILaJE24BQ9QelJIycClp0BW2iKrsBUHYeoq8AwYdMH1qSCFVYhQQMdDUrIuevNNuxrGJEi8HOc9akXIB6kU4Jn3Ap5GFxjn0qS7EAGSewHapE6d8VE3D4qXO0D0q0SlYR1JYHoM09QOOuKbuBA6ZNAbGfSi4xTjccjingg+gFRtJxTBIACfQ4pXKSJ2wMnrWTquqx2W1SRvYFgCQCQOtaEu50GDgnueBj1ry/wAX6u13qh2SArCDGpA4xnsa83F4lUom9Om5M7WHVobuGKcEENwA2Mj2rF8axQwCGbegndSGjxg49/euMj1iSIAZ3Hjj3qaW7+3gtMSD2JPI45r5yrjOeLTO6NOxmS/PIX6jNOe8YyfKSAeMjP5VFI4TI3YH51EhyQAcL6+1eU5X1N0rGjp8bXl7FAhxJI21VBwTnsK7zw7dW/gPxtFp891vS5hyyTMQFc/wqPfOa80tLz7NdpKvEqHKyKcFT7U/U9aae4E9wn2l0ZWDPy2QQQc+2K2pzsXGVj334hO58JStGrGSRlXPYKRz/jXlXgXUk0Xx3ZSTTRRQSo0UiNgHoSCD7V6dofi7SPEHhS7a8uI8xRlX3EADjgj37AD8q+fLrVEupGl++FdgGKkYG7jH4YrodQcpnrfxn162uLyxsoD5ojjZmZXyFzng+5zkfjXkFzcCSVhuBI4IB5qtdajLI4b75Jxljmq3mM7E85PUDjNZt3OSU7lpptjBs59h0p5vmmYsDg55z171TlJdQMkn3qBZjHgd+v41DRm5WNL7UUYAnH+FRzXDEn5jgVTnJcAoQfXNRC4IB3cDJANCjczczViuPPjYLwyfgPwoimYZ5wD71nGYqoIIwfWk85jjBBB6gnFW4lKdzTN2sbAck+oqVpGlI5wBWTv2AHOTk9sHHOP0pYbrY+4kkDjHas3AvmNmO+a2AycfpUkmppLAzHjIwTnnFZD3CSMDuBA7H1pXlzCcAEjOAOKajYjmsLLdPFskLAoTgAEE8eop1rq4E5DnCFsDHJPFUJd7hCeMenQ1F80UgwBgDvXVGFznnVcWb39pO06TJIySRHKtG3P0/StC91Ka+maeR2ld+SSc4OKwFlKRA44PHPeplvAIiMkE8Z6gUpRsXCp5mq95uXuT6UQXAyQTgnoKyo7gEAg5Bzz/AJ96kgbeEdjhgMEZ4rPU6VO52/hbXY9GM8koVwy7Qrc89se9V7nU3uZzOdwZjuwxz9K59ZQw2nk9velEx8wdgO2SazdRo2jM9c8Kz/2j4dnlkm2y2wOWbgE44498Vzmq6s93HFmNEdVG4FckH1z/AJ7VQ8P+JBZaNf2sgDmQgxDGAD35/LmsxbxjKSxyCc4LZHf3qnU0KvcufaJHLFyGJGMnjitnwne/Y5PIZyQxPlg87fp9K595tjZHIPatXTLtUIfGXHIPpXO6rTKSuei6TrBTU3t8EqEB3Y4rp4rsbxkgg15rp2puZw7nBPORXXW155hiDMAGwOfeuiliNbM15TqsDKkcg81LgkH09ajt8MgHcdqdJIVIxwRXtU/eszJxsQyI5Zdg4B5z6VcRwjqByR61AXYYOMA05BmQGupKwkaYYMoPT2NIV3KR1Pqaa3CKQeDTkYg9yMVoi7XIh+7JFSxfeHcmh13kkDFEeQ3uKYWsK64bPelV+Mcg0Oc8UIvB7n3psQqOGYA8D1qUoFI7io/LI57Gnr9SMVFyhJQDj1pqjp2x3okzk98UEjb70XuLQkVcg5xj1oU4yBxTYyXGOntQeCe+KQ7Di3sTTW+fPY0uePf0pFwe/I9aAego7Dkmlk7YpUHIp7gEeuKBIYygID3qPHtT+uB296GOCPSqQwTkEfpTdnXHT1NBOMnpmhpe1J6sAB2MM9Ke20kGoGboaV/ugjJNCYErjbggU0vux/KnwnehDdaZs2tzyKGBJuG0A8n3pk8WIwwyD6UhAJ46VITuQCkGhCoOwZ59qfkjPHFJnBIpQwzg8UAJnqegqOS5WAEngdelSTsI0JPT19K5PxJrhtjthXfgE4HBbjpWFSXKrlJG9Bdx3EgKkMRjIHan3twEGf0NYPgxBZ6UzzEG4uJDNIAcnJ7Z9hgfgKztZ8Q48Rz6dGG3xsDjBII+vTI9K5pVtLjL3iGdYNLubhmCIi5ZunUYxXj8VpPqFxFFAA0kjADPAGe5rv8AxBeTatpZt33C2RsyDGA3pk1xChhPKsYIIGA2f5V5larfYCG5tzYzSws4dlYqWB4Jzz/Ko4Am5i8gUBSct3x0/PpUN0vkMq84J5J5OT3NUZZdzHkgD0ri31JbSLDX7O/DYHYdKbJeOVPJIwR61E4hFpHIjN5uTuB6AVSluPMBAJwe9NHNKRaRzI6AckccVJcHcrAEhl/Q1TsZTCxxy571BfSXUE0JhWOVWceYHbaVXuR156dcfWrQky+ZWZTwQe1J5rOuM8+lME+U5/Ooc7mOMZHOPaqbsbRdy9YTmK4DbiCOmDW3aaq8BPlsUzyQDwTXMRuEkJPX3q5HLlSQeppczNUbsOtypMJXbzWDDcTyQueg/Cu9i1bzbmNIMeUYlYE8nkDr9K8oiOAe5NX7XVJoXAEhAHHvj0raNVoZ6xBqilxHksccntV6yvFLsucnrjPOK8vs9dEKykl2kcAIN3Ga7LQbjzIY59pBIBJPJ+ldcKt9x2O3spd7EjjFXWlLkA9K5ux1eP7QIxgEjtyM+ldFAwYAnI713U3zbGbQbEEmepFSO3zDHQU1x8wIyRUiLtzu4HWuqKJCKU8c4FTYDY74qvGoycck1Y37FHetR3I34YjvnpQW3YxkEdvao3c7ieeaI3+YVSQiTAyM5+lI5UAAAZ9TQw3MKS4XYoOeRQAivtz2FMJZGJxgeopsfz4J4xzzVifDRj04ziqQDfPAXOeaasocZ7VD5QKnHX3oQbFAOQOlFhNkxIK9efSoY5drkHjmpQmUJHAFQyoCuehHccUIVydnyh4zTUkG0+vb3qMcx5BJFCLvwBxTELASpA5Az0pxb98R29qSdRCBgkk4FOjAJyeCfWk0VqiQrlMjk1GJRg+1TJKMleMVXZMFwOhNFhMkjfJPf2qJ8iUZ4zUluuMZ6jtSTjc4PXFC1ESmMFOKi2lRyCaVXPl9xTPNLe4pgOAFOIAAI60jAhCe5pWPyilcq44nOD/KlbBU96Z5mfahWyD6UxjGPQdqlXAHvUI++OpxVh8AZ6Ggm404kBHIIqP7pIo3EE/zpAN3Wlca1JSdycdaV8bRjqBSBfkBGDSgDnNFxgB09PapFIxwKaBlRSrxj0qQHlenXNN5IA7dqczDt1pmeM9qCkiZQEHqaa53YoTLc0NwD2PpS2AAvHtShyMe1OQ5A9TSMnTHWkA7fnB5GKYx+uRTghAHXn0pHTj0qGwI2l4PXHtVKSXzyQCDt7DrSXkrRlkUgHHU81T02F4HdnYsWxyeBWLdyJE0BCyktmm3Fuz5KknOeKnhjDysSOhqWchEJ6CpuyWrnPzTqrFfTg5prDuAT7028Cu7cZBq9H5YtwcAnFK5nYghkwRnrVuMh24Iz+tZ+cOeCatWwELM5OCRjmsmxpFsR8gdTVhIBzkDNVEugo354Xuau215HOpIOQo5wQRQmaJIhOQxVTwO9RSLtIJOSetRm62SleMnmpF3SHJ4HqatMaRZgKhCTWbqrqsDt1IGag1LUfsZABJJI4FQTytPA/Qgg9KGwasO069EkcfcN1xWrGg3Ajj6VzOhTIgaPaEYMcjv1rpgwCAjGKVxWCfawPcehNZZlEU5HIzjpU89ygYjfjHYVlNfRyS8cnOMjpTuhG2MeUTwSP1qtakvIzPwf6VFFPuQ7jgelJHcL5hHQcCne4rmjI644xmmJID6ZqtLMo4HU1GsuG9BSGma5OxQckj2pJJNy5xg56VVa7HlBe/1pGl+QkHmgAnk2snYE4xVmNgQO9ZUsjO8eScBv6VoWpwRk8ccGgC3tG09QfeockZ5yamJyOOgqMYLEnii4rDlLPjnj26VoYxEuMkVQgOWIrQhGV55FFwsNUFT6Z9KsRfMR3OelN2jJzxinwAlx6dq0jIpE7ZGBSKgPt70rckdRUoQBCeprZO5qkI0QROO9RhAafk474NIBx7CnfQQ3binKwJHPFGQQeeajA5HtSuArx8+3ak28fWnn5sfpRtouTa43yhUu0KtNC/lTm6Cne5Vgxuz0xQEPPYUbcc9qN3YGk2AFcetDDAA70uc470jduxqTSwqj9KHP5UinGacTkDsfSgzGpH3PT0p3Az3FAycAZxTguaDRDQODjg0IMMSeTQQRn0oHOR2p3sFhH+bNIvy4z0pSMUjDI96dxAxDYHQVn34DOqgcDkkVoKueTwKrXEavnHWrgzOSuZEsW/PrWTNCuSCCMV0IiAY5H51SvrdSTgZI9K7ITscFSFznpYRgbRgColO0EAYNaUsWAeKptGFPHNdSdzzpwsRKMY/pU6HIA7elNC59jSqCAcVZnsK3y4A4zUcnSlOScnk00nJGeaEBECFJ7E4ycc1aVhsHr6Gmqq56c0jHBA7d8UMuJYBBQ5AOKi3AE56UZ2gHOc0FRglumDSsU0QtcbiVGcCpIU3AZ4zUcMAJ3ngE8D1qdWAY4OSPSpbsCXQnSMZA7D0rXsYRtLHk9qp2Fq0oLEYA9a1reEp16Cuacj0KcNLksaY9APQ091C4x1pVHNSCItz2rmbOtIIxlQcDPrSgY9/enkYQdh7UKABzWbdzVIdEvB7EUwcknpUwUKnGeaj24/GpLGxD5zVlwChz+VV1+VvQ1JISI8k5BoAjXGCO1AAJ9veo1bcSBTujAfzqkLQdMvy5GMioQ5K47VYY4T1qqTwOT9aLEtkgxnrkCkcgA+lMD7euT9KDhlb19KLEgzBgD+lJjJH9aZgj1IPrTwTtPpVLQVxp60u07c9qACSD396ewIHODTGMPSl2ZAOcUFcgmkT34oE2BIVe4P0pj4I5HNPkxikKALk8CgHqMiIXH8hUnLNkcCogncZIHpUq9BzzQJWEVgzjqQOxpWYKR6VGG2se5pT8y+9AXGEB5M0SqVII6HqKB0BpokOT3qrAmBAXHrS+duyBggdaY7bugxSoAEPqetDVwuPMiiP1JpjXDbQBURcFx6U8pnB7Ux3HCVjjjmnO24AdT7VGB15wKcMAk9MUBdiKgYgkEEUSDA46Hrmg9eOlDdRnmkxXuNUAZ6En1ojPzHsKQt0ABz60n3SM5BoSGmTMMimMnX09aUSLwMgH0J5odyM44phcYo5NJISDj1o9DmlPKknk0CuIzDYOORTYl3AnrTcHn+VCEgfTtSaKvcm7AdqQrz6UwEk9qkJ496LACoCRnpQUHSlXLDrgCkY9Oec1IDWjpxXEWOhprNkj+lMdySM9BVLQCpcgq2OT9aIx070+XDmkQYBoY0rkidemB70Mctwc4pozz1x60KDnPNSMeCdwz0HapByR6HtSBeMnk0seD9aAIpxlh14pq/LnqBU0oBGfTvUKjOR29abYAOfx9KcEJx3PpQoxmgtnpwaQEgXA9/So2ILc547U9MkHPQVCw5NAC9M7c8+lG3J9zToGO7GM+1PkTnIz9KAImQjnqKd1A9RSluopNvIPI9qAGqmQSe1GzcpPandQe1Lj5CDwDQDRW2+2TTCgznv6VOy+nNNZPwHoK0TIaKrg/Sm4wPepn5IqMgc9setaoxZDt4OaaBtI6nFSkY+h9KQLhh6e9UTYiliPDc8mjYABxk1ZPzKM8VE2FFO4rDUcjI6mpGyEyeWNRZwc9KkJ3gGqENVj9DTTIcjNICd3HWhgxP3en40ASg7uO3rQQUAPUGmxKdxz+VPl+6e2KzZohUfOB61Kq8g4wD61HbRnknkVOW4AHAHpWbLRJ1FRyKQAe3rTkOc9qCdynoQKmxoQg/MPSn5xnHTtSRrvJ9RQeMjvSEtxCeT3pTGD07+lNIOR1FTJnHtQWNRR5Z6AjnrUDj5uMip8dcZ+tIB14pXJI404BPBNSbSQfSkJBI7VLH932xQgKZT5u9SkAjHc0EbWJp64OT3pkFcxAnpmlAIY5wB2zUp4zjrTSmM549qBWEPb0qM/mRUgGaa6ep600FiHJ56/hTsAjnk1MsagccmoyMMM8D1p3FaxXePLAnJFSbsDA/OpCoz6im+XUgkRiM7ifWpGPA68VIcBeOvvUZyM9cVTLsfKK3EM2fKlSUJwxRw2DnkE+vFO2xuQSuSCD9KqwabYaeZUsLNLOB2LiONcDPfJ6596uW1uxyWOB6jrj6V0NnmR5vtEwQFWIwQeTmo2O0KyHBU5OKsDuASB7UGHex2nOME89qyZdhhTKgtg59OKnt4kmbZggjkHt+dMVkVgrdeuB1x/nNTxnB+U4BPSs2WtBY9sGVxg4xxTeCTwf8AGnLGSxOMnr+FPTCgZ5Pp15ouMdGpEfOBnPftVfyR5jsDjIxjjA96t/I2c8+9Nlh2Edce1NFWTGNEVjLoQHGOSMj3/Slgutr5wSRke2aVJ8KU2AngZPPFNjZnzuAGOmKkSfQkWJGfcRgnmrBQbVxkHuO2KhQdy2D6U4uEIG4n+VA7johsbLcHJ+ntT2kDYC9BTM7xxyfSmq2FOenr0oDmJN529CQO9AbPA5pIZlclOvFNyUOcZwT360kK9x5cKwB5B9acTGSMckU0IGJY8D6dqTySp4OR6ina4icsoHQ5+tC/OfTFQ5OOeTTkfHQkk02rDTsS9CSOKF+ZiRnAzx7URYJIPX3p6OI274PekUtCMEZPJBH680pPTvSOuWJHQ80gHIzkVW5EmTxxhlPPNNIwTnOB6UisUJ64p28NnkZ9KVgTJY+FJxxTWjViCBk05HwmMf4YpFPBUY9aRaYkkI257mq/l4bpitB3XA7gd/eqzPuYnjHHTrV3J3YiZJGc4FSlgMds1GkgbtkU515GOg9KoTYbepOQp6kdQaVSCoySRzUZJJxnj3o3lQR1+lSQ3cm4JHYUg3CT5WIx2HemJL9aBKFI/pTsyepZCl8HJyP1pJMFh14/nTEuFCFqie53tkdB6UWNr6FxBuUnOT3zSM2MHr9KrxzdOp70/ceQeh9OKLML6Dy52hugPGPWmElvYf0okbCKB1Hamg8VSM2x2zHKnr61GyuQeOPcZNO3DdjnNSqNqjuPeqWhJHDGMZPX0p68E9hnoaXGegOCaJgEAxzTbuAu/byCcjvT2JdQTyRxz6VCpLjnOO9SA5QjoaQCJGMnbwfapDFkYPQd6RLc4BViSacVdflP3uuTxSvYVyAxsjkjkelMZzkD1qwCVkCkY6fnSyorEdCRV3IY22UliCOCO9OdtjHGMCn7iUC5wF7dqgILEgZIprUYvmbwRgA+tIHCREDjPBHShflzwST2pJBkrlSRkGqsK5K7qFGOfaggbFxjPNQsyM42ZA/+tUgfOM0WC49Uk5AwR7EVZyIoicc9PxqtFIVLZwR60NIXBB5GanYSZMZcKTtBFOgRWAZmA9jUG07RyTUsffJ4HrQDlcklYOApzgDr0qNVHGcgetLvPYAn3p33uD2poLoj8srknv3FLuYkjPJ7nmpOMHsaQDGOMn1qtATFdCAOcjjpikkJLBRyacNwUjPA5wfWnJ/rAxwPekynqRsCpANCgjHrVh8Skc89Mmm7ACO9SK1hBywFSlBEyhRkAYpAuRwCT7daVGyCDx160CHbAVOODUXltvA6mkYsoJ6ino5bGOPp2oAkWLbnPJHrTM5LA8jrTyz8jjPTNMcOhAPII6k1QBG5IPPBPXpTGYZJ75pG3qCBgA9yMimeS4IJOf5U7CY9mLLxxtpY23ITwTTxGXBA/Om+XtGBk07E7jATk9Cc0rhj3OKkVNvPWnEcc9KYFbY4GRzj1OBVopvgUEEDIPHP0phdTnoR/SpI5QQR2pNAm2NaFZsSbQjd8VNFja2cADjNDttjOMZ9uKrmQrnOQM5zUlbFiJwcqRzUroADjqe9UgCxyG5FTljtHOcdTSuLcQHFRzEhQcEjIHHr0qcRFjwDgck8Y/zxUxUFcbcjg0rj5WUuRweOfpViNeAeT9Kc9v5hyCR+FSwW527c5NHMVGDZCBukAHJq2se0DjBPrT4rYpknrT5o2LptIx3zU8xsoDjH8o7g+lESkDAyBjrTlBxg4NSBNhIPUHGKhu5slYa0XGTwKdD5bOoZiqnGSOaHBZCB0NEMIRB3NSy9iRolONpwRTli/ECmqNxHp6VYXgHqB71m2NDIxsYd6fKuQfQ0OMAHrSScqPWlcfQRCvA5Bp+3ke/emIo2knANOB+UdM+1FywK8VHt6mpMdOoNNOce/PNMTImGDTOhGOakIJz3poBB9jVmY5wAo9ajOcHtipSu4YpzRYjJ7UCsQKRkZ4ND4zkc+9NTknOQaftCRkjqBQS0cT418VRaTE+QzOFJVAMsxHYCvNdW8U3Gp6jYtvAjjzv3HkZXjj8TXReLNNuG8XzTzAyWrxqFAPCHPT8fUVmxeFFxPKEDTO2V7YAHT+tYylY4ZqbehHpfimfTbuVZ1jltGXhg2GB+ldx4a1Br+Ge6jkQ224R5Q9W7g/TH864u88M3iWwdrZ3LJ5mFGeP8itHwlq1np+jC2QCIOzO+DgsxPpjr1/M1HMZpyi7M6i98TxWE8wWQOVPK8nn/AD2rL/4S+1ivIXuLgWolYBQeuewHvWFqyyXE0UgQhWIOBwB9aXXdHhWCKSNi/wAqsxPPPXj6Vm6linNnnnxVct4ilnulJnEZLz7cLgsuAT6nH868/ugZY12kEEknHcV6b4uWG5si7t5s28jB5LDGOfpivNpsQttIwvatITuZxlYzTG2R29c9MUuxlIBGD7VNcTKGAXIHc5GB04xUaM5QBmC5xknn9a2KchjguDwSTxnnGPeggFR2Of0zVhgcFV5PqD7UxRlwvUmouCdyF0IIzkA0sikKDjI/DFXLiPbGMAk9cCq6qwjPmDBPOCcmp5jNsi2/KcDA6461C7bccHBJ46djVxIuSvPI9SOx/wAaUocPwAqkDBIBOecgfgef8apSJbGW0TyREohdR3WoZFMROeSWI5+tWVaRFbBIQ/wjjNVZI2lwADx0HagrcElBVIwiqEG3K9xk9f8A63oKbMZApEQBJdRyecd+Ppmk8kwA55PoKRCzzLJuAABGCKCSXzFViOoOOMcipXVShI7YBHpVd4zI3AwexIqyg4+YgDqccZNFrFIrhiMggkHijbknBYA9iScVZlVfLDJwD29TUagq+e/tQJkTodp5Y/jzSqcKMAkjnJ9aeyF2OBj2proSAFyCOvGDg4/xoZmJ5BbzpodomdSoeVcjOOMjg8Zz1/Go1V/KCtguBjdjjP09KsBtoCkgnoM025m2kgHcOnHIzQDYCUEfwhsDOOOfpQX3EgEjqOPpUJYjGMgdMipUK/T69aBK5Eq+WCCMH0FNDIpV0+YcgjqKssqdTznjHao3zgrwc9h9aDQjSTzWdjgA9hwMYPFTDnIOc8++M1BFbbW2oQMtuwecmrAVwwJHXjih6EtiedtIDMTjnBOc0xnYk8nBbJHOP880syqgPG5j/tZA59PzqBSzZBznBOTSRDRbjcSqQG5Bx1qWbLDbk4PJ5zVOFdhJ+6WOSDx2/wDrVahbcpO7nr0yaY4kCuyuFU4XqeefoKlnkYqCASB27H8arkM0pOetXFkXaBllx6DNAyKQKwQqNihfmQZJzzyDnvTlIUHByCQcAfX3NNYlcgHgj1p9vgNz26AetAIl3jAK5z7jFRRJtlJBILHuc0PIMkngevaowC5GQQCetRYroXBIvnOisHC4+ZenvTZpCgLd+vrTd2xQcAe9BfeoIGT6UWGmWba5Z42HQH8KeriNTyQarxSAMMnj0x/9eprgYjIHcHpWbRZLbXZSUsDnHYdKnnumkdScqOeD0rMjVhIQvQcZPSra7piFLBQOmRyT9al6Cv2JxK0sYcurg8gqDgjHHeprTUTblWSIyqGVmiU4Yjdzg/41DHDHaQpEoAVVAVRwABwABUNu8K6hPbq+24SOOV1xxtYkLz0z8rce1Re5SbPaPFvjPTvEvgpF8oiOdljaKQfNleufp0rFj8Xsmkvbs5JEexXY8gdq8/S9aBCpLNGeQo6fhViC7juIFYhkJ52uMc/n1FYyBybOhW5lvoA2TsDbto9M9x710Wp6mwtbfy98bCEbU3dR/wDXOa5GC4Is2CcEjBbOOKdHqs0oWOSQuyrtUn2/yawbIvY2r7WZ9Xhjknbc6KFyRg8dq6Xw1cLFpcmcEn5WB5wO1eeidwCNxzkn+taOi6hJA8qliQwwNxJGc9RUpiTZ6Do8sUaSQgkRoMoDyPw/Oquo39tNpl3ClsomKmONzwUNZfhjUYJ7i5SeZUjhU5JOCT2wKoXF6k7XIKlVkzkHr9frioZ1RlodrpM4vrQiXBIGccnNa2k6j5DBAAGwTxzj2rgNK1S4iciLJCDAXGVH4V0+gO93dTzsViUREsqjoc+uanmSLUja024YX83mMArsBubpirWrTIkRAIYNxx3rnI9SWdZ2jYOEODtIJHsfSo59ZW5jgRvldMcE8nB5BqlUuN6iXzeTGxcER9T2qjHGrXILqCD26CtDWWjutKF3HKoCttaPr+Y64rPtbxLuMkDBU4z0FUpmUkaNv4abUJgIIy4Y5CgZPPPWq+oeE5oJgZo3jCnkHgken0rT0rUZrYI6MwRGyAOuRWtNrv20kXC/vXPet1Mh01Janm2vaRJcSyOsSgNkgLwAMcj68Vx1tp7y31rHHlTLKFy/IVSc5Ne3Tad5bq/l7s87Tzken4155qmmzve38z2628QkLQhWyNuOD0HvWsahw1KfJsZ/jthc6s5Vgy2qiAMFwCe+R7Zxn2rjVRy2GIJPU9B/Wutaw861f94HLc/hXMXEBidwRuAyBXWnc5xqRBlDqMnGCO2fX1prL0ByT7cHrV+UW8OkQJCu2cEsSWJByeBj86rTQBfL81wgcDnOOrbRzTRVy9pOjm9juHEwSKKIyvkZzjsPfms37UAhWNCFbI3N1xW1runW+j2SRW94ZXLIkpDHGSeAfqSKxXgMcjRtxIhww6jNarUhs1fD1tI32mVYVmCxsSJOi/7Q969G+E8gW51RRZxFEZQJFBLbmXksfXAGPoK880me5Sxu4IFBBKtKcHO0eh/H+Vek/A25N/N4pGCziWLC7s8bFyce3P61tBXLirs9VtzhWuILZZZNu3YBnd2+n41rxRlGVWwDjJxUen2wgtxt4JyeOTVtRjGck9Oa7Yqx2RiSoTyByBTCp3elIr88cVIvJ9c076mqQ5m24xzmkEe7noBzT8qowV6U4SrjCgg0yrDY8xk+9KvU0u04JojGfrUtAkPB5x0pWYEE5xTSOvbNDLgA8ChagRlec9aesfmLzkU5UB9hQ5KIdvWqGkRiHYTySfQ0/A/PvSb9yj1HWmO2FJPAFTJ2Q7DbieKFMbhuPAHc1j3Wv2trBLvkBkWQDb0yCeefUVT8R6nHp9vJd71QR/xkjArzjVNVmnuJXB3ysM5bJUHnBxmvAxONdN2idVOnfVnomreILe80W7CTmKQLhRnBIwenvXmM8mQMHAHUVcnvTNHjkL6DP51g3k+2VwMgHivCrVpVpJyZ2xio7F8Oq4JqSS52xgk4JwMDk1kwStIdpPy9celJdXQRginJHcHmuVwuUpWH3UpLegHbvSJdBUYZy2PwqlNKHztYrnjg5qLzmLlScD0qeQzcrl2Od4yHKgjrnNRT3G5yxwCaiWYjOSSMjH0qvMS52sSobPzAZPTjvitFGxPMaNtfCBXCfIWJJwcAnGM4qKV/Nzjp1rPhEpU5bcV7kjNWofkQluT6VaiJyuNlfGM5GOgFMU4PUjPrTbmUEEjgjvVWGTLvyWIGSByR1FbRhcxcrFyO4CyEAgjjIzk06WRQsgCgs/APcc5yP1qmXzgdAvFEk4UDJyRjp3raNIxlMsw20tyG2AlY1LOR6DrUUwVwPL5UetWoctp0twm5IHJjB5Gcjnn+lZlmfs8AiyxCjG5uvTrVezscjqakokJjYAfMAcdgTTBcFZCpAIBP0pRIFkI5I6GmKm+YnoM545o5NDSMzQH7yEyYIQHGTxVZX3MQBwOhquWEWTwi56Dgk+4p0VwFiy2RgAmp9ma849t0chwcZHQ1Za4+6oOQf51nzLJOolBKx5Iz2z7n1pqFgoznHrVKmZuZoyz7FAGST6VTF+u9gyHI79PyqOe4dAQvJJHOOMd/xqKaQFRgc9K2jAxm76mpBdCaMAnB6gd+tWFIkUEnAUkfXFYNtMRKoGTv4GPyrQ+2qAFye5wfzqZRKgzQEQjBxkg84PanpIYwOpHT2qml1vAIOSfSlkuSmAAG5x1wBXO4HVGRpxzblyeuetWlxsDZzmsaG5YkDGOnHUVcSdiCD09ua5pwsbxlc04ZOBg896tZUcjrWVbuSTnIH5VcDfJ159OtYNWOiLubGlpFczRxySCMM2CxPQeoqeJ9k2F4AbGPxrJs2kDBsHA/SryuRID0PrXPI6IWOhW4aOMFcFscE9K6TR7lblojIQApB+nvXMW6qbbPBIHf1qeyufIYEsQAfwxmpTszpPX9LvPNmJUkqema1riIlAyj5sj/AOvWJo8o+ywKAoYjPHvXQW5MmFPX1r6nCvmpozlEdJGotQTgH0qvAckHkjrWg0YZCP0qCGERqFxwoA4rvSMrEqD5QMkipcggDoajQdetB4NUhkoYKT3yacpDE9BUHJ/GnAbWGSRTHa5IfvY70Hjp1pJExkgk5pEPycjBFJu4thyue/Ip5YEUxACecc0FSpOOgqQHDBHv60FcgdqE59jTiwVSeDQAKgWnbd2ajUlxn1oDHjrigB2NvHXFKxAz2ppPzH0pjN71VguO3c1IDkD0NQopOe5oMpjAz+VPoBIePemvIMEEjI70wy7gcdfWoj71KAm3cHuKjK5IPUClX9KcQOo5qgFOHwegHpTioCnuPSgLxnoaMc0rCVxYztNE3zE4J5pUGCDSSDPPf2pMZCCVIzkkVOi5yc8HtTdmV96bHIQT6UgGu22QL0JOKkZfl96aGXzgWGcHrUjuDk9M0AVp5EW3fcccE/jXAa5dxT3IfYwcdFA5xXdakgS1d/4RySegFeaQX39ralLJEpMCA7WPAIHf9K4cRroi1qbGkO7hTyQGzjkdKq6DYXc2va7eTQhIVUrCzHLEkcHNXtJlE8AKcDPOPrV+G7jNpPKxEZ342s3PHHrXIk7WYHH+K7t7DSLSzcuJZnDEpyCBnI/HBrmLOR5roF9qJ3x6V2vizT2m0yO6K7z0UdW69hXKXVuNOtQz4EjHGP8APeuapTvrYTdjI1q4jkuJTEP3YJCZ6kep96x4/m3Z4z61dmtpp5CVBI6njpVSW0kVggPzcnA7Vz+zbexhJjRCWhlOQABgDPJrO8p0kI7e9a4tZQg3AjjP0qjK+yVgevvWnsmYyGK4hbnn+tLM4MZYtk88CoJdzuuAWBOOOeam8hgQCDzR7NonUSJ9ykE4NSK/SopoxDJgGlD8cjA9e1RY2jLuPnYBBjkk09JWRD1FVWfnsQKcJM+xFQ0aqRctJW8wZOQas3DbJQVGQeo9KoJIMDHX2qVJtxG4kZ7Hnn86Rady/FKOOePSuy0XxKLTRZrYKRKxCxsCPl9c1wKElxtOc1pRvsXJOKd2jTc7DRdVMd5AXkLMrffYk547161bXHmRROAMOoII5zXz7BcOCCpwPavQ/CfimUWttZNC7XLuFTYchR3z+Fd2GrWlZhKx6awAwexxTXJYY7H1qrFcl1CtknocetWA5x6jFfQR1V0YNDok+cHoDT522yKMEg96g3k57fSmq7F+cn61aQFpgq4JGRUcrAkEcCgyfLg85qNsgH0NAkyaNgcHuaZI4dj3A4pkIOD3NSeXx70DGY2g+9DEmE/ypjcE85Ge9SbgUGelWBHEdqDOSSO9LJyB7UMflHtTuGHv70CYzzHwBg4HPFEg3p3B9qkGFPPNJjf6ACgViKLAQ+ozTrcncfSmkbSQOntT0AVGbofSgQTAuxOMgcUzkkj9PSlQkjPf0NJkhicDPSgB6ZB7596Riyknsaa8hHQE0hYnGeaAJUlwy84BOKHG1zySD61Gpyc800uSw7igCYkbSOQTRHj6+9MmyoXqSeKch+XofwoAlflfahRuTnpim8lT1x6UB/lxnmkwGnr6ClDYUdQKZkkY5JprtxjvU7ATDCjI5FOL7hVaNy+4fwgUgYlO5NZuVgJx0PejBAHoaqC5ZHAA3Z61cDnYMjBpc1xonA2xCoix+lQyXABxnkdhTUkJBJ6Zx9avmuItI+CKmGCPQ1VTkjtUm7YeenrVblIWTIIOePSlTL/TFOZNyZ61CZNmMcD1obKTLSkKvuO1I5yT3pEO9R607ZjOckVIxF4UdhT1bdjJNRsM4x0FIhPOcg0mBZ3jOO9DkH2BqMD+I8U0sSOelQwM/Vo8KSgJYd6W3gaQL2A/Wp5MEksMAcYNFjNlHPQBiKhgNQBNwxhjVK9uRtKZJPtVnUrjYvHDe1Yc1ykCtJI2SOw5NYSdhPQdIFjRSQCT1zUQkMrFQCEHP1NZ11rSPAH5BbGB0ODSTXcmmaa92xCDGEUnJY+1YSmZMXVNZS0xGpw4IOSMioZdYWZAxfAXqDxXPzSve+XuPmOOSRxk9ahu7qCwsAsiO9zPJtDDlVGOpPqQP5Vk5kXNXXNYSXTyiyMHLAYU4+vNZTeKbm1cLHKyITjjkgVh+eGnkZ3IQLgg9PbH41Xkn3kYGR0rH2moOdjttM8Rte3WTuBAAye+K6q31UyRFCu0jv3rzfS5FjnTkBlGSM4NdTDqKRIhc43kAH1NdMZ3IU2S63KxBfJADDntVyxvFNqAeSRXLeIdYlhQRAgoWLYI5rPt/EvkWiAHcT1cnOKtzSG5m1JqIs9aIAJTuQeBW3rHiFbe2xEchu5615tfaus90WjJAwDk/rRNqMl3CEDMSueS2SaxcyXVOitNQnvI3meVhEMgkHHH1pbbWI0kWNOVHA3HJrkDeyxwlQSByMZ4FQW00vmxZyQHBJBNKM2yPaXPVoL8SRqQSQfSp1lIyRxWJpQcwpngHjmtox4UAYIHcmupGqkRw3LOxJycZFWGmLfX2qO1twd+eOTzTz+7Y8GrRaZPE7Oo6kVMu5gR0zTrZFeMkjBpVcI55AFBpcqXDNHLEvBBbn8j/Wr0E+W9OlZt0zSXIK8L+fNWokaMgHBJxQTc1DIGTjg+1RiUj6GmxrhOeTSjHNJuwye2lAJrSimAUHv6VgxNicDt0rXjXoeoOKQ0X0dXGDwTU8ZA4GDWc8oRMggGiwvhNMY8kn9KaLRrqN/XoO9Lu6jtShdg+o7U0de5NdCdjQkGCv8AOoz3p56cd6jPfoTTBoFUc98U8RgA/wAqTjaOxpR0HXFBAijg0pHHvR0Ip4APcUFWERQR702UfKKXHPt3NI3NAyPecYpE+ZwOQB605UO6nBcOB0xSbIJNnFRyDAFTbthx1NNkXj+tCZY0DKigjr1IppPJ9KlXhDnrTHYSPgnvTieeODQBgE00HDDr9aVx7A5yDSoufpQefpTlbAP9KTYxki49xTAM+pp8nJPp6ULxTRLGp1x1FQyx4Ykd+9Tjqe3pS+XlSf0rSLsSzPlXbk9SKpuCxOa0njJJ7iqrxlc8Vsmc843Mm5jDErt59azJITG54OPWt8w5cnHNUblBtbI59e9dUJHBUiY7AhsqSB7Uu7g96GQgn0pAMA56mt07nFJWIy3PpTXPPGTTih69qNnHNaIgSN+Rkc1IFDN7GmqnoM07bg4yQT2otYpCnCdf1pc5XnpTSDkZOTS+YI1Ocg1L0KQp+UAdB61YsrVbqRGwSvqMgGobOM3TgYJHr7V0tvbiJF45AxWE5WOqnC7uWILdUhAHGKf0GMUi5I9MU/YeDzjNcblc9GMbaIaF5HpV1EwgOAAR3qOKAsR2Aqw3GFHb0rJs2SIXOQai6kCpyOopnl4IPakaWH/wj09aNhP0p3BXNN3kZ9KVxDCNuDimzN8nGQB2FKzEtTT93HXrTWpD0IY22knHHvSl9zE9T6UFeT6Uo4x6nuapC2FeQbcEZPpUarnNKRyPSjOCaYXuHl5z6elNPHv61JnA96aAAOaBDSA2O2KkbaqgDk1HJx06GmxtyO5oAlyFxxio5G3sccCnzH5QOvvUcfU5psVxc4GOp9qaf09KkABJ7AVG5GT6U0xMTd1HUUSfMo9OmKavOPWnMSi7eue9AhInxkYJprHJOMilQdP601jhsDkHvVWAVFzknkinbtpPYHsabggcdD2oHPXrTAQYI9hTNvpmpCuD7UittODxmgCNl4PamEkZxntVibGPU1EwGBjrQAwQk4buOKkx0HQClR8KByaduBAPrQAwjA96Zg5PUmpWxwckH0FCx8+tADFPGO9NcHHcU5sJJxyODQ7B+/SgBvRAeretRn5s9yO9PYnB75qJeCe9AEiyYABGT60Mc+ufah1wAaAvH/16ADGDTgMe1NVsZJAI96kJ3LkAAikwISME9QaTAUDByT6UkjFWVcMSxxkDI/H/ABp+wADuTTGhVX5QelI3PufepQoMB7Y5qIHIA7+1BQsbkLjFIzAmj7mc00KXyegoAM4bvxSSEd+KUxlgMcj2qKdCoBzmkx2GSAAjHA9TUavkgdqVtxQZ6etMQc570XGlYtoBt570hIHApF5Hpmhk5HcetSA4c49KUHAHUUpUAgDJzQY/yoARlOB3FIygKccU7JA20hTjrVICIHn2HWnYP4UBdpPU/jTielFwGnKqKbg5NOfn8aAvHcCpAarAY7H1qfdhRnmoCMMO/vU2/wDH2NAELffz29KeXJ57U1h16ZpyDPH8qAWo+MA8dKe6DYPSosYPf6U45IHcCgBm3Ck1E6n8DVjOVA/Wmsmc0DtcqvEQRnrUZUAH1NTuMY6k1E64rVMxaIXUZ4pvO7uT6VJjIP8AKgDbz3rVOxnYiYkE8Hj1phOc+hqZgDknkmm7B+FNEvUgb88etOOdo549qcsW7PtS7NpHcU72FYjVSGB5qTJyD29KkKZUHH5UijdjsKnmHYiQZc8kD2qZkGPXNSCHbzRjOPapcrlqNhycKAKGXH40q/L1HJpS27HapuaJWGrx6YoCkg4IwaVhgDvmlUce1BVrkSnYSe3cVOMNlug96Nm4gU4RYOPWs7g0MABI4GM0rnGR0FOZCv8A9amt81FykRjoOoHrTwgp8cYK89feo2BBP8qGJjSnI9fapi4A2jGR3qLpj2pQeT0ouIMbj0qFhgnHarHAHv7UxogcHOfrRcNyIA/WhjuA9fapWXpgGk2+v5UXJsQ4x/8AWprHJHY1MRyPQ+lDwjAYcGhalAuFjPvUB5PPUVL1wKPLGPf2pksjAxS78ZGPxp+zGTUZwSfX0oEG3ODTZMnGKkB3D0prjkUFnys8WcSbdyE4J7ZoCBlO0KpGOSMilkLxjy2YBAc8c03dkYHIP4Vdzz3oSiMqoy4JOBxTVcjdjJGaIP3YfHAPJz396VDg44A9B60AtSaHEpIwpIxkH8f/AK9IIWDnoEXBJBzxmoTO8I3kkADBHXpn/GlZy2TyBioEyzHKEXBwQeFwc8e9LuGTiqsUsmxlDfLnOCO/+TUiEkZzjFAKRMsmwrlQSp5B6VOLkiABgCc84/SqLyZHc5P61PDEuwnGWJOSeeapFOQgGSeCPpTwdvHQe1NClXwc+mak8vacEgn0BzS6mY7LKo25JPpTTnjdxnrjmrCosagZ56VE5U78nIzxRuW9QjYBvk6D86e1v+7OeQecdajg2sFZSR3qwpOTuyQOx4pMSV9yNUMJBwSfzqRY2bLHk8YxxSFt3oKQvtB5waBvQaxbnOQB2qZZgFx1PpTEnBA352nGWAzx60wEbiRyD69aCWyxFj5ievakCgE44HpTBkHvmgDnnr71drhcm6EdhT3KnHcn1qt54UsrDAHPFDOCARkGjlDmLJbavUkj1qHzVXGWGffimCQgjPI9KAM5JwQPWqsK9y0HDdDk+oNM3Dee1KZY2QbRtYDr785qPymILA/MKloCSOdlBV+Dk4A9O1PjyCeQAajWLCBnGT60McggEgDuOtCQ02WQRk8g/Sqrq+TgnHtT4224ySfrSyOGxjrVIpsIJgq5xnJxipC+eRnFQoMAjtUqtwSM8elBNxeuMEE00gg46ZoiBactnjH496mLbTzyB2oBkckB4IyOM1GoOfUelSPKzN6D0FNB6mgluw9EwnUcZoVtoPcc1FuJJHPPfNOIIUgZxVIfMCsFIOMCpixbnsKpgHcFPBPerhIGFJIBHbmmSnfcbk8nrTkBckgHmmk4JHXPenhdmMEkmgtoWSLgEZB7ineZiPbjn1pjE5yePY09MMR1ANAJXGhmzwcCnBjzk5JwPWnPjHHBNJuAAB/OnZksenyKOSRzxTXmDEYGD71Hy3c4NPSNR1OOnFFiSWC5+bB4xTjcr5nKkE8A+tRrGCW24x1x3NLJgr70hpivMJHIGQD3pu0hj3PvTo4lwGxyM4pXO1uF/pQS9QUdaRACTjOfrSqTznqfSm4bqMAZqxAfvEHBI6Y7e9SkgqMjBAxzUSL8x4yfX3prSc5PApoVyYxLgHOM9MUwrg8cihZd+MdB2qRRkj0pj0YhAwOMH0NOx8o6Ae1ShVyckZNRkZ75AosTYY2e3I9akRgR1IPIx+FMz0xnFOBUA8ckg1NhNBv2k45Io3nJzwTT1dCRgc+nvTp0+cHIwe1WhMZv6E4IqUHPOMfXtUTDG3oe9ODbsevoKQXJDwCeuKbuLuoHAB5HrS7x5bKcBiQQP50FCuMA/XHFJl82hbmUE8cUwIVwxwR+dRJK/I6545oWfcCOtIbYgcxMTkkH05q0HBQduvPrVLazuAOc/pSvIQAFzkYHFAkyyT0PbpRAwSRvRjnkUgOY/T3qN28tQQSx9qBlpmVWyehNDESLkcn3qAsJAvZiOhphYrnrTWo7DpHwMZJA7dalRxJb7sgleuOKqHJI4IwQcmnqdpYA5A7CtBE9vP8AdyNpA5qJpcyHAIHv60keWbJJx6VKihpOnA5qW7AkCMQBxmlIZuinHvVmOAbjnIHah4c54IAHbvWbkNRIFgDL0APoOlIkW1uRj68VaEe0DscZo2gkcH6inzFqAGHeg4wOOlI9vkjPIz2qy5VUAHI9elRiUL7n3qAcR8dqGxgY9qk+yjJXApiz5PBqQSEHOcUmxxjYDByRyPxoSDr3AqRTvyc4NOEZXHOc96i5ra4RxAjHejyTE+Rzk1YjIAGeT6inMu4g9Qe4pNmnKiNuUHY0xEyRn9KnKgYpdg7A5qbjSGKmMYzipsgsCQMmnBVAGeCKRlUkenpRctINu7PAxQijaR296eOF64pqjJ55FJuwWGqu1h3AqQsQh4wOmalaJR04ppBYAf1qCrCIQ4POSKCOTSAeXjGARSlwxHagaQhXGe4yKUEcDA+tPUZB7imvgD3p7DY0L8w9KdIBzxn3qIMQRjnNP3HjPU9z6VQhDhQR3piMNw4AFOdfmI5IFM24Iqr3ExRgZPakZyQR2NOUZOO9IQefSmSQhTnt+PNOK7wRkfUVYjKCEkgA88mqe8RMxYkA1DZDMq+0yGUHcobHPPJrmbuUrceVGgQlgcjr6fy4roLnU3s7t8IGUcqG5B4/pXPC8867aQgF2YDIGBXBUnZi5UdBcWcjaXKqNJA0kYWMr37E/wBa8e1Dw/8AZL6W63EiOXzG5wAc9R7H+tev392LHSnuSMquBtB5yTxiuQ1yV106bMapJMAWDAHH+eK5p1rGc6alqjP0nUrW/icSzIJxyIyckjOM1DrAdlKJwByCDgE9qyLY/Y2DqNxIwMVrvfx3Nu8cy7n2EYHGCelcjr32MlSuZ3ivwSI9Hjug+yTaWkh3DL9+P514pe2z3EreUcgchux9q9rS4a9QwTOzpGuOTk4wf/r15xqOj+ZPc3FsCsSk7Yj2A9PrW1Gu0c86XKcjBZMHfzMknk+gqCW2WYujLvQ8bTyCK6GSxO4nfjIxnacZ46/Qn9KrfYTDleCc5J969GNW6MLGWsaxIsa4BAxgccCkGI2AbqeMd8Vpx2iq5LAkmkktFlBI4AxheQP880OZSRRWTfIB35/Tip5rffGGUksPapksBjJOM++DUnl7GIBOPbvWUpkNGTFGdhKkqFyMsOen4elRMGLpu+YquAcfj61qzRfMcDdnrUPk5OWUgVcZ3JbKUW8uQQQP0qZ18sAkAk9vTmragR5QNvfgkcf57VBOMk766Ll3KTjLAjnH86DGC29iABgelSrEJVYx4ZlcKRuxgd/y5/Sp721W3jkjBJlRgR0IPX/DrQmTzWKsxwR8hQkA88EjrnH0qOVjg5BAPfqaVlKoCMEexyKcrb4Rl8DPAH5VVy1qNP8Aqx6e9Oy0UTDBKuucnjj2/Wl2EE8HHqfpSrKAqw54XgKeg+lNMlsfFHJegFE2Opzg/p/jVaaKVLh92Sw4OK3fCd7FY6kk9woeMKQR1OcHB/Wr5XS7uwuobhdl68rTxzDABIBwpobIOVM0Rj2Nb/P1LseT+FRN8wxgEjnjgCnhywO5NrjIP+NV2cDA+85GfWhaAPZ+SDgc8Y4oMeRkHHrjrUY5BLHGGAz+B4/SpGlwDkEHPXtQNRuHQjPQ0IAzEcADJz1J/wD1mmBtx+YgKOx6fXrVtGi2YCqOpyDzQJFRnMZB7AEnAycVMtz03YAqKRT5oIzgccEinyIPL4AJ9KBrUVypAxgk0QIBuJwcUwxusa7gA+3kKcgHnvTIw2Tzx6d+tBpylrdwflBHX8aBkg/KQcgZFQbypAJIA5o+0gyovzYOSMjIz7mhjUbCyKYckAke1MSc46EH1NSmcPlTyR27E0gh5PTJ6ClchxDzS6gdAMmpEZhn5iaDGETHBJ/OhVIAB245OQwP+fpSFyiiISAksCRjIGM49T+RowY3Ulsjk9QaeMFTyMYwPSk2DB9aBjjNuXG059aQIFx2JPUdKD8hXqcnHFAI3BycgcgCjoK46RCMHk9PrU5JMAHQgVVa7GDvGB6+1WPMLxAqSU7Htis2Nsltv9WCQf8A69ODBpDzjFLbSBUCEAkUSKrsSck+tQxonZC8QYZOCBxSxxlGGc+/r61XVk+dQzKWXH3u3Pb1qwHxkkEgnr0rKRbHyICh7AetQCUjbkAhVwT+JP8AX+VSGTzoyNrKA3cjt+dMijyG6kZHJ+lQ3ciTsakF35cBxyPapIZssO2fXrWfCnzgHtV5V3EnkAVhJC0ZadsJuzk/WmxznzUZTgqenUH2NImTkYOPenLH854OR2rK9gSLcRWQll4c9zycg8VZW5MhOT83TPrVWODbhuQPapEQMzY4JOT7VjJ2KRtaZdmyMrYaUTNu3bsbR3GPfFaVtqJEokXcFOBjJAP/ANeucSZo4gmSdvHXr1rRt5wsIyOW6Hp1H865JTZtFl8XUlldTywYVJuJFxkEf5xUUZae4LMzEDPeoI5tzFGOSQOSck+9TP8AuI2YHkjH40ozZqW4JkjdwzHZg7uc/pn1q1o0ayGQL8mTxmuf3Egtnk84PNa3h+XbqUUeBl2HB6VupXEzrdFiFpckSsJVZsqvQAf5zU2oRIJi64Ck5A685rFuUb7eJizoyZCgHAGeufyq8bwyH5jla1UwWh0EN3DdWT53GRSAOeMYOR/L9axdYsheW5iEJIbggcYz1JNWdMhe4lAQZU9QemK6GXQvKCB3BLc4U5GPrXTF9SZQ5kefXttZaXoEkRgUShvlkxzgDoPxrz/UbKJbSBArBlyxdjk8ngf1z717JrXh1ZV2kgqTww6e9cVd+EWmiZmZtyyfIicDb2z3rrjO2hwyo8p53JC2ApG4A9cdea1NG0qTUtUtoiIwkbbm38kAHjA9Sa1LjSGt5jlNykcccZrp/hjpKTeIbx5VWNEhAMjgHcTuwAemQa3UrnPKFg+JPhSCXVLCKMQwpFMksrs3GBznHQ4OOPauE0+K1utauXdGliRJWWIjG454J7jkV0/xGv7mXxGouLffDGpXzFOB1x0+nc1kQI3hywuJ2RXa8BVWPUDPT/PpXQmZMy9I1N4reUmMQyXEYV1OCVB6ivR/gJ4e8m617UopyIpNkJX029Bn8/0ryS9uVtN053su7ooBJJOB+Zr6V+E/hWPwx4Ph3Bjc3zm5mD8nOTjj8QOPauuCsb0o31OzsX85QQDhSR8wIPFXcEyDPGKgQggAcEdqkJJxnJxXQdqRLcRqXLIMAnp6CkYBcEHJHpSZLA45FMxtznrVXuUSE7gDwCKBgemaReeO/pQR1Hf1qRN2JBLlCOB70RtjPciosFc88dvWnAcE9Kq4XJN+cU9m+UZ5qE5CjGT/AEqSP5l5poExA/QdTRvAJz09KQphs9qhmZiw+XAPHBotqUmT7k//AFVVvYi0M/zhCqblJ7+1SPhYyx/HFZ1/fb7FyjLlgVG71+lY1tIlRdzzzxFeyXdoPPACOcBexHuK5tnySc5PfNdLr9vIkZjnwWwScDABrko1K785I96+OxF3JnowaSJpLtUUEHJPY1iXLvJIcjAyefarF045x0Peq4bK89feuMtu4kDmAuQASwxnvVeQlJRnJDnGQM/jU4YSOFHA9qZcKCxXkgfjVIloZgYAzjnPNI3yszE571HKOQA3IpkcpkYxvxgZDetUo3Mi2GWQAg5H1qB2QSffAHoeDmkGEz1NQ3GWIAPHX36VdhvQuQcMUAwDk+1OmDRuFbgHuOahWTyrcE4Lc5x+NQG6MmSSSBjiixKlYluQsaFyScA5x3qnsSK4kYMc/dJHfGf8TVxGSddvJJ9eaqXluYS7Fl6g4LAH8q6aSuc1aVldEbXKKcdT7/jUYk808Nkg549KqPNuJHX6GmxAq4IOM8dcf56V3KGh5jq30ubUVwVHl/dQHhc5HPOf0p80EtvIl025oLhQUzgDjqAPwzz7Vk/aAkY6kjg+taB1R7yzgg8wFYAQu5ecdSKHG5FyPzfnOTnJyGIx+dRm9+zzhlwwB5B6GoZZwXcKCACcDsBTDEvGTgnms+Q3jIlklE84bACk9MVPM3yDggcDPrVaAAsOcY7+1Wrq4PkhD86jGGJAwMfnxk/pTsjZy0HWch+zXMCymNZRknrzVS4n2Y2sWB54qL/V4G7JAOTjvTUcuArZx78A+lCRi52IxdNIw5AxwKlkk/dZXBPH8uapTDYSQcjPapGn8sBTyPWrtoS5ktu5jCksSfarKMW5YkjrjFUEfdu2kHHPrVsS7Ihg5PQg9qfKCmXY7gBSxAZBxg5z+VSJdgkkqCT0FZyESSDfIDjtnnFSpIofHU+tYuCRr7Q1be5jcNuypPAAwcVYgYkA78KepPTg1kpMBnGCcir0ErG3ldWAwwBQ8Eg9x9DiuWcL7G8KltzelliMh8slkHCk8Ejtxn6VPEwbBxkr2Fc+lwySFM5IPH0rR0+d5Lk5YkbcAHp7/wBK86pFo7IVLmvDe7SCwAGcVoiZXI9PWscKFlcHkbjV23GTnsK4ZnbCR0lpOiRDAyD1pyt+9yueD0FULaQLEQDk1ajfyoyx65xSsdqZ6X4OuWMSFySEwMnkCu5t5w5JQjNeTaDfsFVc4B44JHNek+HirQZByehJ55r28FUekQZvxglOvJpNhU9qYjEEDtUx+YDtXvEWHRsMnjB9abs3E0BcD3pV6+g9asliAFT0JFS5ypOORQqgk/1pxOwU0SIgznPTtQwwSO1J5mB6fSlBzjripsFxpGPYinKxOR2oKDHvTl+Uc9akBo4Y+tRtyTnIHoaeT1PSmPJwDjJppCY9Tsx3FI75PoKjEpIPHNRvM2CMZHr6U7BcmLccEGomYkjt9aRAdvJzmlCZI7UwQ6NyCecUjKzMSTkU8x7VyKVWwOepoeoxq5HvTmG/HGDSrgH1FKR1xSSAatOOBiowakA3expgKjZ+lOJxn1qMArn0pc9c0AO8zHH60hb8ai/iHYetS7Dj2NQ2C1FXlTjOPWowcMf5VNGCOP51G4VXOePpU8yAYWHOeaksytwsg6lTjBqDcJJgq5IHerdsgiz2Pp70nIa1IdRsTdWMsGAY3G1x/s9xXGappsVi8kdvD5UCRgAL06YOP54r0iJgyEYyKx72wV5SxAwOaxkubcpaHOaJpws9LiKxbJGXdgjnJ9fesJtEuJLgJcDdCrmRgOMtnIGPQZrvCqgDHAHaoHgWSTJUHNYuAGBeaWbiJCwJVR93tXLa/oJkt7idkbZEu7gc/gOua9Ra0Ai9/eoH0tfLGQMHtUciY7Hkum6RKYFdkJDjIUjB/LrU9n4IEd3JdSD5m5AbJwK9N/saNwCMAjnPesm/tpbdJCoLhRniqVNIzkrnnHizSRYqnlrh5Bl+wAwccVw89od5bHPqK9M1GCe/jlLgguTyRyFrC03wkNYmeNpG8lJMMy8E47Z/wocDmcdTM8OeGRe2MmpzriKEkRENgF+mce3PBq7qGhCGykuWIxHGXc/yrv30OK2tEijURxpgbR0//XWB4otS+mvbxNtMpAI6hvak6aaJaseUXTmRgwBGfrxULXJIHYCt7WbEWGlXN1IjgQuke0LyS3cewwKxpdNmlhVY43UlOpGc96w9jcl6EKNvOev1p65ZiOR9adb6fIVCsCCO/T8KnurcWxCkYb071lKjYhSe4yJgnU8+9PaVXU4qpKh6g4HrUkOHzzzXNKNjeE7mhaSBASckj061YEvmg46e9ZsJ+coCeBnPat24s4rS2gMTGRmUmTAztOelYs6oysS28gSIetb3hXxMND1NLmaMyxLkBVHPIIz/ACrlo5BxnOPyq3kxxmRAWYDIHT6U4u0k0au2579p8pkhjkbADqGHOeK0EOFPIwa5vQJWk0SybzA8hj+YDqDz1rXt5CGCsTk+tfU0W3FMwZM0u1wB0qzGBxnrVWRAJAwwQPSrcKq+D29q3EQPMI3IIyO1K03y9MH9aV4gLjJ6GrE5QooCgewoFYrwEhT7VO2WiJwQBSW8YGT19qmc4UL60DKmxvTj2oA5OcgUvnYYjjIoLbge2fSrHYTG4cdKeAAnqaRDgHrmkYlMZyAaAasDrnGOaaRtXBPJpd+CcYxUbvnPX8KCXoCHLdc+1PfgHB4qOIZyeaWQ5BHegYsQ4JySPShiOe/PWiMHZ6U0sMEZyR2FArEgAZT0Ge9DKCB7VXjl3buwGakGfLDdTSuSSrgKcjPvUYxnjpTRJwB39aM8GkmBNJ82MdqaCefT0pAMoT6d6avJPp70OVgLEbAgims67iM4Ipi8qcH15qMIwYnk0honUdeOKqO5aQgcVZU7UOeB61RuG2TKRjrz9KiTBksb7Ce+asREFehHsaphhVmGUbBnrXO3cL3HOFQHgZJ61GbjAx1PtTZSZM9gKrA4f1FTdoGydE3HJ5+lSluAoHApquowRgn0oEgZwOg9KpS1EWUyMHODUjYkByQTUTn5eM8U2Mnec9x61spFJFmGQ4I6iiWMsB2GaqRXBDlasmc7MY4p3FcfECpHYGpwdxI7iq8UoYjoD6UTyiEBycZOKdy0y0eAR1PpTNh+hqtFcl3BzxVkuMFicj2NFy+hKy/IPX1qPGfrThKGU46Gmq2SfSs2ySGeP5TUEDhIsEAd6lu5OCB9KrSH5CuOfWsW7AUr6YyMzDoB1PSsq5hWeAtgA9c4rVvovN0+QIwVyMA+9YepEw6cyI+Cq45OCxrjnIiTMK6hifHm5KA9Acc0+yt7W/uZftJYrCuQrMQCfX/69Z9u0k8TeejMufuA4OAex/rWt/Z0s6xylBbxOOEY5YjGOa5+a5lc5+2j+y6hcrEzy255ExOR9AM54qw1/ZXriCSIuYvmZenPbn8Ku6lZM6eUjpCGIBc8YBznBz6Cs6HSobVXaFjJtU7pN27p71lJmbdjnbuIPNI2MAEkg9qryXCJtwMhT0FVZtR+0h2jDhWJDBlx0P8A9aqyyYByeKzMmXl1BjIzKSM9+pqaz1GWS8RXYsi8L9cd/wDGsNZcynGeta1lGYiJO9WpNKxKZo6xf+ayE85AHuKyZ7n90yoCwXtUl2DLIWLHjt2+tVmvI41KAc9yetNSbJbIBISBuyPXvVmK8MLK3Jxx71VOGBPSombkY5FaGLZpNL5zbV5JrU0m2VpEzgkEYJPH+eK5mWdQFRTtlGTla2LK/It4kQ4l3KMnqfWnHVo0g7noscp2xg8EADH0FXkfew3HAA5NYWmzPcRrnJPAq9diWytQ7HO5tqgdc/5NdqOiLsaltMFc4ORVu6G6BGUZOe1cbdzTQxb1kZGyMEda6XRrySaBUclioHJ71ojRO5ejn2KEz8x5wOuKqXk5QHkjNRXsyWd2XbJZlwB2AqnqdyRFzwSOo5pNlj7a7drpVwWB5JHTFbsUvmtx04rB0lGduRkHj6VuWu2FcHA+tHQaReHCA8k0wyqMg8fWojPuG0ck1DMSMcEe9Ddy0SRyBbhfc9a1jPsU1z6AyzIFJBzWsyNgA8k0lqFiRrjepxyadpSMlyc8k9PaqLGSKYYGQcDB/nWnpk2LkKRktxVRVi0dCWyo9qcgyaQAbewxSxnJPet7Gg5u3oKb3PoKcQRTW6ChALnNBGMentTA3I71KVyAegqkgEI4zyDTVPXrSEHpyKcFxjmqFqKpoZcY7g03v3xTmOV9D7VAxycEdqZn96TQjdv1oDBeaAHfx5pxbI+lNC7hkdDQVII681Ow0Kqbjz0NPbgUijcT6UOhUE9qC0gJG3HQ0AdDQseR3x6ignAxQMdwQBkA01RjOc49qQDOPWnADBoFYTaTnoBSEY9xSqNxNKUI/pVJA0MZevWhz8oAzilYnHPNJjIoJasRnoPWmbQQxIyfepG9qRl+WtIsykrmbICrkgcGqM8G8kd62DCeSeh7VRnUKx7GuiLOWcbmPJCqOcnJ96qTR/MSPyrSu4i2SATzVI55BGcd66os8+cLFXgp6EVHyCBViRMEYzim8bQO9bJ2OblGL8g6ZNIMlj3PYVK43AegpoGGGKGzSKuI6lSp7Zp0cJuGOAQB7VP5BlA6/StK0s9sZG0fj3rKUjpjTuJp9osS9MkYrUQbsdQR2psNv5Snjk+lWIYTnnjPauOcrndThYkii3L71N5e0Y6e1OiG0HoBS9SfSsLnVGI9cBMdDUVSYBHHX0pQg2571DZaRETznvSM27ilZfzFMAyD60hhuzxzilIxSBOfYUrnGKCHqMoZfrTwM/h3FNbGf/r1SFYZtwDwTTdvWpOtREkk00yRO496SX5QO1OAORTZm56Zx2qxNCrggZpGXGfT0pkTDPPFTOPxPtTQiHZnOeAKRV5Pp2p8q5A6YFIOBRYhoaxLjHX3pq5DD2pGbDdwKeOoPc9qGA89PQGoiOTT2fGPWo8596LibHIBz2NQzHJ4yfpUxAxnoKSMAsc8imFyPYAoOCTSFankGc8ce1VpDgHtj0q9xjwTxzgUoIGOxojYMhzxigYOPUd6AF6g9veomGSPrUjcdDzSAYPPPuaAFKcZPIqFxyR0qUsFGKhY/XNAAAR1yBT8cAdTTWckAVJFzkkA9qAI+R9KcjZYdgKlJHOB1pFiPB6VAEUq4JPbjk0xoyPUg1YdDim49eBVJgQ4yg9aSNBk9T9aV8BjjIz3JpR8pB4HvTAV0PQYINNkbaMDmpF+bOSDTJNooAaWHlnjlhSRklSP0pACWx1FPI2jjp60mA9VGDnk+9MU7mIxxxQjcnPT1prKQSRn6jtTLHvkAqOBSIQuP600tuxk5+tSBBtJHPelqBHOAD6mnxpmMnsO9Iqb8k9KbMdnHIB5xmmA1HPKg496dsMuAe9V0b5jirlv9xvWk9SijcALIUHAqMLgjrT5/wDXE85HGaQZJHc+1SBOkfHcfSg5HFNWQggZx7USv831oC5JGN4z0I70OzcDmlhUhSeBn0prNhx35oAXGAWPJxTC+SF5x7VK/EZJqha3SXgLx7gAzKQ6FTkEg8HntxQK5cC7iBzgd6dMq8BcZHpSIdik9z3pgXOeo9aClqIRkjH44pckH2HalBwfXFP+8eepoERMN3OMgUnBxxz609yVOBwKFjJGaOgDM5x7UqjjPQelLsw3OcelPcAAYzihsBhJb3Ao34BHQUAEZFKI8ii4Cjp60qn5T6+lJj359KAhBGeAaCyIpnk8VDKPy9BVt+R7CoQAzEVSZDVyqB06808p7YAqYxYPamk881VzLlIdnXqR6UjfL9PerCIHYdBUgiVlII59aalcfKUUwSQOSfSpTHwOOaesGyQkd6mcDB7fSncagQKvyY7U0R4xxirEUe7PYClMYyRg1LZXKR7Rtx603y+mOlWDjaeORSKmc9AKQ+UhcbODyabGuRk5GO1TToTgYyTSbNoApXCwjr8owMkmmgfn6VOVxGexNQoh3Y6UXAUDABHQUu75s5/CpGXC+1MWPgnt7VICMc4H60ix5PoKVhjnnj0pY5cZHFADH+VsDO0frSfepZPX1oXnNCYNDMbj7U8BQMGnbQMcDPvTGGfpQCQh745FK6fLkU3GCetP3DGKAGpINpBzn1FRsAO/FSSLgDGM1A4zj1oAeUyAQCR9KAeMVJkiEAGoQuOT0ppiY3GKcvAPc0rfn7UhO0ZPHtTsSwZvkIHWodhAPU+9SEEDPOBTWYke1MY1OMg9TSlOc/zpq/ep8pwo74oA+WtvmDL7GOAMAEDj86TCrnoB6VQhkUHIyT/tGrQkEmc4B9qEcdgzubAB59KcqNG5J5B7dqAMkYzjp6Gn+YSCMZz2HWrRnsK4Dp1wOh9Khid451OYym0gqxwCaePlRTlskkFeoA9ar3Fml3GySLuRuCD0xQKRdCK/zKcjn3GaUqVxngGqybbWNYskIoABXmp1c3ABMjOQAPm4PTihkkgQFSBkgc/jQkmxQvQjimJcBCQcADuad5isCVG7HORihFJ3FEuWwWySfxpzRRgE4DhjnmqwD3DkKMEdycD86UBwQT07+mKfLcl6E32oMpGCCCRx9acw3KpzwRkjv1qBEyxbnHHFSw5JIBwD61ViossWx2q3rwOPpUiqrAs5IPt0x9Kqg7cgnJ/KlEm84JAB4wKTiPYVGdgN3ByeR+lDuNwycAdhUM0bbHAZgSCAemPpUVvbyhz5kpcY9AMU0jJyL8b/ACE8EdgaEl3kE9AeB71XYkAAKevYE0+ONnAwCB1/Wq5RFsyHA9KQscbux71GCGwrcY4z0p5iPABO3vmk0XuRk5OcZHvUjkkDAOB3FDRYIxnFOC9Acg+1SK19iNSzNjGcVNt8teRlm7Usce3ackAHPFK/DZOTimxkLxNggMULfxL1B7YqZGKAZbOcZPfPr6UokVl6Y+tIuC2TkAUOwLQsG43oFAyM59h/n2pu3LE9ARilGCoA/MUMdvHTFIBVUc55+lIUDdBTdwwB3pyNgj0+tAXuIxwMDOe+afbnoD0pXQHBB60zADcFgR3HFOwmPWTaQCNrHAI6jPtSlsHnke1I8aBt20EsMZ6kGhgCQe1GwXFYcDHfvSAZAHQn1qbywwGAQAO9QhSshHJH6VRI5Y+tQl2DkA4B4qYE7iTnBPSjYoO4gAc/jRsO1xjJvxnqO9PzuKqc4zTuGxjge9IEO8cZ9SO1A0OICMT1Hr7U4upwV7Zz7VIiNg4Qgeppph65B+lFx7jCTIw6Ae//AOqpFjwvGCRSrGVwcYB4zUqIOQRyapFJEBBbODkUphJj5yCeMd+lSiLqQCB7U9YzgEnI96YuW5BHB5Y5JI/OlA/Kpi69xn6UeVkAjGPT8aBWsEQCtnoTzj2pjYLHqB709uQuB2o2Hg4PNRcl6BtJUYGAO9IwJAycnpzzUiMcFTwD0xSMMk9T/wDrqkIbtwAw4IyKEkzkYx9akjTIweafJENq4HPtTFYqMXDgDo3THWleLpkc06QkADBJ6cVMrkoucggY9z/nNFxNDIrcqrHAwR1zzn6UsSfe55FKeoJyRnnNN53segouKw513lzznOc02NSFHbr+VTK+cA//AFqST5Tx+lUMYUIQegqIkuRjJA7mpcnHf6U2NgdxGCBmjcW4scYBDscD04pZjlgQQfpQXLZABI6ZHQUAbmJK4PTjgVZL0HZzgdQOSaYHwxK89eKesIOSMg+5pYovmIzk9eaggecMQxHPAp5xweQB71FyMjuO1PiHzqpGSeKqxSJdgMLtjcwHHaoiCrDAz9Kf5m3IHQ54pqgs4HTNKw73HJhW7gj0pxAzgjj19KjYESgYwM9albBIABOOtSykIDjABBFPZAcY5B5pCo4pyqTjt71OxVgdjGAAeBxjtUY+YgEZPXvVmeNTGQSBnvjPJogj2KRklh3NHMUlcZ5K7QSMZxzQsUZkPyjPqMipduQBzj2p/wBlVcNk5PHNVzWK5RrwBhhVAJ49xUohEfoe9KGJOMAemKm8piB3J9aycrgo3GLgsMcAilI6/wA6dGgBwQSelTeUDjAwD6Vm2acpW29KcqAkdsHpVgxDAHUmlSBRnPWhMq1iB0BX3B6UwwCQDgqR3q00IGcUqxcY6jitLj5blMQ7VG0k/UU1kkYgcE/lWisYBAxx7U/YARjnPpSYuQrW8ZRRk4NWUBbHc1K0Hyg9KVE2Y7is7mkY2GmMpz0p2cKPSnMdwNCKAMEE/pipLsIBg5605Tg9OKNvGR096AR3/SlcCQDzD2AqVIhtIPWq5Upgr09BUsbMF7gUXAHXH0pyIDgjqKbIePU0wSmMDHJqQLWCcDGaYyFCDT4S0hHalf5iR3HFBZCse85NDxYOR09acflwM03cw9x600wBWwCOT71G5JA7Cp0wwOR1phXgjGT71W4miNFyfTHY08j6Ckxt9vpTiowOePU0BdICoK+pqMj5fenK25hjoe9TSRgIQOT7UEkKR/KGoJGB0HtTlyFK9BTGXApXBhGgOe4qnqkEc6qBuVwwPBxn0qfzPLYk4ArN1a+Nvubbuj8tst6Hsfw61lUkkiTkPE2oNLLcSRjc0a7Sq9gOBmuZ0Wab+24DK5e3UklAM5z70+CCW50e/wBWivWuYHONxOARnoB684/Kq3hC1bU4bi6aYoIvnVc/N3zkf57V49Sd5C2Ot1bUrXUIYbVgynzAW5yDggj8sVQ8VwbdNiaM5RsgkdR9ay47r7RfOwZQnAUAYI55z+lbeoKdRs4rSVDGEbcSvBPsfyqL825S8yl4b8Nx31qk0wBAGQSO/wBKg1TS4YpWeMgMeCqjirtncCJn09GYOR8gXkEnjrUVhat88k2WcnHPNYSjbVIasYk2nvZRieFQG5DE+h4P865a9hihZiEAY9utdprlzDo0MqzAyi5wULE/IO4A6da4nUJ1nlUopOfypRWuhnNJmM9mLiRiOSuCR0wKvf8ACG/8SO/1CZiEjCtGV/XP0x2rovBvhc61ezBoHliyFkVc/MpA4J7ZyRmvRNT8KbdJnRFPlBcmMHk49Pp/jXdBswdK+qR8y3ELRb1DbwDwx64ptqCsiq2CDk49a6nVtGWO6l+VQjOwDDnvx/8AXrOXRHnvIYoo2Yudu4EAKfc++MVq2YOFijJbvICyKAPyFQx27tnglugXn9K7V/B93ptmZZoJC6oTsC5LH1FTWXhWxmsZJ1upIpyoKoqYGec8+/4VL0E4HnkkEhbGCOR2ycVZ+wESlk+6pyAev410aWxsi+EO8KTvAzn6VnT8Fh3JJ5OTRzWMpU7mFONtxLNIiiZuCwUDI7A/TJ/Wqkv7xuhJPetG8ti5zz165NQmEcqMH8TW0Jsx5bGc67CAgwT+GaS7WSSIbGBfowPAA9c1dlgIBJGQPTtTDBtzu3kk93OB+GcV0KVw5TLtFn8tlZMgHj6U6SJkUE8dBwc4rWIVAAFJHqO1VZ41kc8nGPunihsaViFEeQEtkA8LgZFQLF5cmTyemCK0EuWihdBwAM1SG52BcAHpwxOfc9OapMByHEpxJsHTA6H602bc0xPdfu84GPWo3PJ4znPJ9elIhL4ycmrFYZsZWPI/mKb5eCCcED04zUz/ALpScEn0UZP5YoDFkBdCpIzgjBx/P8DQVYhKh+AMDP055p0i7U5wB75wKXyCznacDrzTxESoVux6dBVCKpQdyGB9KsBwEK5B2Nj1phtSSw6KBkkcd8HFNLGMhc5J5yTk496GDsPJXcBnBPQHvTncEAAYP+RTsfuye/XPTio2XzMY4OetSCsTEb0Pc4A9eaq4dT04q2ikoVPDHNRrCysQwwM5APanc0XchJBG49c4570jJtYjsSMg9KsqqSSqmCc4OADjrTLxyJuARn8qLkcyI1YIwyAe+VqRm3EEcAc9ahMecnJA9uKese4cnA9etIdx5m8xAuOQc5pxI5PJHtULqfMG0EgflUnQkcnpQMc575B9fSlBJA7j1FO2BkxjJPr6mpM4t3UDDbgT27HgH8aCCNhJ5DsnzFec0xH8yEAjAIzz1ohy0YXJBznHT8KmZQCmBx05oEyuDjPGQPxq3BcBoyvQAHI7YqNSgkGe2RmpInCxSqqKTuyD3x7UrAiSIgOijkk5LHvnt+dSshKk4wQSOfTnH6VUYMqhlyTnnoMVbjkZtu7OSMEHr9azaBiK3QYGamTDKeST7ZxUb4VuOSR/WjcQgB4bv3rNq4XHKSoPQjJp+7agHJIJ5quCQ4DDj1qwAJCBnJPrUSiLcW3ilLlwGcE55Pf8607NmkD7lKANgZ5JFQouIwKuwAbQo4zzxXHJ2NIxJAdpJ6ketG87i3TNTtB8ufT9aY0ZdcgHFZNlWJBcblA7f1qW2ALMeCSM5/kP1NUYrdmkIGT+tW0JQ7RwfasKgJE5kLNnGT61ctA02BwByM1VjGFBPJqxCxQHBIwc81yvc1SsWJLaRPK8sM7nGcc89/8ACpJpmZgrDAXkqevSrul7pI5WIJIUncKoXsL2yltzAucEDnqDmoRdhjkRAjOec/lU9reGKaKRSAQwJJ5IFZzvujPzEAZ5PrzUVvK5ADcH681snZE3O/XVLW5VYnYmV13YA47d/XmnWUZlmCclTx1rkluvI2kHJArtfCaJqdzHExwQVY468Z/z+dVC7ZpFXO48K6biFsqMjgH0rdvLbydhIJBwM+5q1o+lfYrcc5z39as3kQ+VTz3z1r0oqyN1GxiahpnmWqkchW/p/wDXrHudDV4TsClueMcV0OqI4SNVPy5y3rU2n2qyWylh8xz2rQlw5jgb7QSLfDx5LEcDvUSaSbMR+SCi8gjGPzrv76y/h2gjrzUNzZosCZXj9Cau9jCVC55p4n0SXxTYxXsNq9s8dwseZPl3oGG7K+4B5PqOK574p6WsT2gUra26bQ64GC56L/KvUJEXzjCWIAO4Dtk1W1TwxHq1n5UreVKrmRZEAJbPY+1bU6nc454c8I0PwtJ4v8Qw6PZzqZ4nWW4UxllCAg4Y8Yz/AI8V9VWERhtokOGESBBtGAcDt7Vx3grwPHoN498SWvZMqZduCV5AU/TP869AgiGwjHNerCSa0NIU+UbHAfPVxkL0xU0kJD+oNPX5UHHINOL59Aa3TNXGwwApjrk1FMu71GasE7lzjB6c0Kvr0q0xJXIYI9pB5INSSrggjkGpcALgcD2pAB0PIoBq5CV3DPQjtTHQ7cg4NT8ZGOAaR0A/+tVkuNiKHJYKeQamLbMA8DNNQYYHjNLLlj7CgSTHBwegyfamMAT6n0oYMsRYcn2qOJiSc9T60r2KsLLyhGMmsaTSraS5ikuIVlWJtyK/QHrn8OtbrcRk9SO1ZEOqQ3kt9CqiV4l2MAcFWxnH4DB/Gueo7oqJx+uAazq72yqwUkKGHHPf8hXI6rZDS5J4wwl2yFNw53DNdXpGh3SatPM1007IpkSSQBSAegGMdPXFZ/izThBP5xAJkTPHIDd+K+dr0tW7HVB9DgH3KhLDknPFMRTIz9QAeh6/SnS/u2K8nB7+9Sx4CE9uua8uSsdC0K3yqx4wR2NEvIYgAk9zxSPhsnBI56cVBdS7SqgFR15POKhCkxjxBS3OTnqaiCbWJ7jNPEhLDnBz1pl3JJBvDRlSP4iev4VvFGWw3zTsIIJGc5qPc0Od3IPIH9KjWVeQxyaeCkhyTkevWrtczlK4qzlweCRk0HaAcHDehqOQ/Z0fHJIyMVVWZixzknrntTUDByLP2gxMcDJqlcnzZTIc5PUdac021G5I74qurGcnqR69s1104WOSpK4Q3cU1ybcbxKq7txQ7cHI4PTORzz3FSOpMgG0nPcZpLhFhiQRPtc8HjIBz9aT7RKkoCOVbOMg4xXZE8976DpoHiQNjgnHJ5psMpQnseelFzLtmcGVmXOMrwPwpIY/NYkEkepqmFyVCkiSNvUSqw+TnJHt2pB+8JJJOKmaCOIFgwLHtnvVNZCHIxg+meKhocZ2LKnH8WOnNEtwCrKDkdj0qKRiFJxhgcEdaTAKA9D1qLG/tCa1G+UoRyVyD2AyP15oukWJguTuIyAORioFYkgjkZ6jkVPJcYYbscADmmomTmU44ZJBIGO1N2QCeD6GonVy5RsHBOMdMVoy3EZUEHOTjA96HiaJQ5GMnA9zWtiLkEUKR4dRhmXBPfA7fzpwPO0KMnJ/Gp5gHWMqMFV+Y+pyef5UxAERnLhT06ZpNWLQkEBADMQOQcd+vNTFU3ArgEZ4qu5dcENkHnipI5ieMYA696xaHzE0ajliwAHGDTpLjMLJggDB465HIqB2Az356etIj5yMEg+vJ9TWbjc2jI6vw7ZR6hbXV1M2xIYywzgBmwQAfrUNs72iAyZLY5I6VjWhMzLE5wgYHrgA9j+dX4rGa7uxFCxcscY3HH1/rXFUhdM66c7WOggO8I2cEjOBzWqp2Bs5B5/OqFnpLQWrvI26VGChepPB5H5VYv5ZXkg2RlEACuoySffNeVVjY9GE7s0rUtgNjj2q60qsipjcWzwaq2TF0AAIJHT0qUxlZB1yK53oenB6HUaKBFp01zI4RI2A+Y4OOuQPwr1jwva+TpduWBDuu8k9cmvFLG2GoeXbTlkSZto5xzXu+lxm3sreJhgxoE55PAr2MDG7bNGaO0cHsKk+8AR0NMI3RnHPtTlJEY9Qa99GTZIBkDrS5AyME01OcdR7Un8femSSLjB9KjLZOO1DAj60qDrngVSATpj09afkYFJ5eSfT1oC5JHpTDUeMHuTTSeT6UgyvPJFDHdg0rXFccD16U3aMnOKUNxjvQT9fahITYw9T6U5cKTkdaMcj0pG5J7D2pgOfb/gaYoHJ6Y7UdR70bTj69qAHkgoe4FQsuQD69hSjA4JJFObGABziqsO9h0QHGaJPlOR0prDaAQSakPzqfX1pMZGGXB9aEYA+oprqQuewpvYdQTUMCcEHNRtnPPWhOo9adKvQ+lQ5AMz0HQ1YTJUDk1VV/nNWYXOR3FZSlcEiRV49D6VnXLsZmAwB71psDyR09qzbuMqS3aovcpjbV9kwJ5rR37j2xWSh78g+orSt2+UdKdxLQto+wj3qrfzhM56HAqV3OOOvvWHqVzI0hQjGDipK2LcA87G3nFWzCExntVPSGIyO59a0JOSM8CkyU7kEjneB2q1tWaI7eRzVSUqWPYii2uNrFOhpDuAHlPg5A7VRv1BV1HIbI5q/MGkPA5HcVSuIGxzkmqTBmA+lRzgoxIB44OKs2Wj2+nIFiXaB6881Z8shs9T6VZ2HaC2fpVkNGfd2XnqQDgd8VkXunxxuGKh3QHYT2OOtdA/PTgehqrdWZlBYcH1o6Gbic3Z+ErZ9Ie2nBmeeQyzSOSSxOeBz2zj8vSl1PSdPigCRWccbLwGBJOMd+etb1spSIITlhwcetV7+2VlOepHWmkZyjc4VfDFusizMTHbQ5kfucd+ff1rz3VJZbia5u5IxFHJM7IobJ284yfXHNeueIoHj8MakEYRmaIwKxHR26fyrzfxfpqWNraW4Zmfy0dz6HHQ/59KmULo52rHL/AGtXQDlSM8miGXB6kk1XaLg85+lOhkSIgNknp9K86pTsEJWdjUhkBjbCncf4s4FdDoVz9ptL2OJAZ9g3O3BC+31rmIOFOOQexrqPAcRfVJ4sbhPCV2ngZ5xz+Vcijd2OpyKiJucA5B7j8Ks7zEpLZCLz+Aqzd6c8eq3EEaMXjfY2ASoP16Vb1/RP7Lt4FLiYSxklxwAe+fzrWNC+tjaMrnongW4+16ZBdKd0EgwpHtz/AFrqrvLSoYwQOM/SuT+GUEkfgfTy8bRhmYoWGMrxg/Q4zXXo/wAozzXvUVaKTB6ku39zzgHjrToZNo61GSWX29KI1OR2xXS0Itb/ADFORzSFuADye2KZvKnHb0pysGPoO9FgHxPxxzipWbdggc+lVUUROSuQDn6VMr7cHnNFgIvLVpCcYNPcbQeMD1ojOJGJ5p7OHznpTGrjISu4Z5IqVyrgAjOKrkYYdfpUoyqg4yBSYNEZjwT6U0oY+cZB9KkZtxOOPpQMrkckHtTBojGCDgYoVQc54NOmIjI4IB9KhdsEeh7mlcnYsBflPYetZtxKUchTwe9W3kIiIB4NQSwIYAejZxk1nKVhiQMnlE5BJqdJgyleg9qpY8uLA6UxLjEQbnPt2rNVLks0JFVMMeB0qnNeASBFIJPPHPFU7m9MiFScGooEIXdnJpOYjYW4wgXrQXwh7E9qoI5JGSTT7hmAB5IrPnAtxTFQOwNTRtvz7VmW915h2tx71O8pQHaeT2FaKQmWZpV6BuQfWqEk4kY4IJBIpmGbe2eW96zp5HhkIXkgcgdyalyuSa1s/mkg5OPSpGcLKByAc1n2oZI13E7yAT25qdX3OechepNS3cpF9XDsBniq84EUgHc1HDIVuE4yncntUszebOCMEDIqRipk49KjkDrMMEgDNXVjG0HGPamOm5gR0FA7EkM5JAbk+5qdW3k9vpVZUDnAGD61JGdku3t61oihs0ew7h09aekoKD+tEhzkdRUDkIMdKLkFtW4GOtV55BJJtY9O1Q+eyqQMisy8uDEyBELEn5m9B60OVh3sbyrtUY4ApUuTgg5AHrVKC+VYQrHJxTLi78qASEYBOKl1LFo14JR5Lk8Afyqv9sKk4OCTWdDdm4t96OQmSOOnHWmQyM0pJOAvABrN1EFzUnuAihnODWfPqh3ELgj071HqN7EiKjnB7k9K51teiCSxmLZKSSrk5GK5pzuZuVi1fahNEp2DcxYkDOBmsnWr030sagCIbSGRTwT61mza5J5pQ7pecZPBJ9uMU3ULW7gWO6dRGrA7FzkkVzvUwlI2rSCOCzjMvBIzjqc1Sv8AVhGAWbanRRnmsZdUvXLhioQjAHU9aq6xG1/DD9nVxKjZk3cg/QfjUvQwcy7q95DeWrPKxAh+cZbAz06Z54JqraTu+lyrEdsI+ZgDjg1y2p3ExJgHLkhcHPc07U/tNkhtZX8uUgfKp5x781k1clzBp1G5UAIz1x71RuHKKWPT1XmkWNynJIPr2NTRyLDGcqJCOx4BPpTUTOUx2l6f9qkMokwsY3tu4Hp1rXaWOVn8oYQHAycmuU+1XEzlBKyBgQUTG0jtzjPHrW7bOsFuGbITpk9f/wBdNxJUiS6uo4IJXcgEKSO/Nc/DIbmRnXIBPfrTb+5+0yZzmME4B7VCbow7ETljxxyB1oUWgci48rBSv61GspWQ9sUNIqyrjJA5Oep9qif5pS3QjjA6VrYxbuSyfJlzyRzxzXR+ErWO81Fd+Mqp2nr1HH64rnM+chUYJB/Otrw9cC1uAc4IIyK0ikjeDPVYNKbRLRDO2ZmGWGMY9KrXl5DcCJHY5Q7go6dOprC1PxI0zW0R3OhUhmLZx0x+dOspvtErnBJ6ZrpR0pliaQX0wjUEohJY9vatnTL6OKcoBx0GawrdPszvsydxOR3q9p8TG/OeEwMVdzSDNC6T7TdBmJJwcY6cVR1LLnYeU4FbbRL24PTJNYviQSW2nP5I3zgDYDwN2e59KVrGqZsaN+7h9Rx+VXZhvJxwPQcVnWEhW2j7EryKuRTq5x0I5ouUixEfLZQ3GTipL+TbEBkjJB4pQY5gOMlcHPpWdqbu7pgnaG5x6Uika2nWyuUlyRgnitJo9z5AwKybCTESAHArXiYgZzn60JmhWukleRFjQMSQMCrWlqI71gw5Q7TWXrGqtYNGACXkOFx1z1rQ0W2jggVQzNK/zyM/JzTuCOi3ZHHANOjOGqNCABT85IreOxZPu3EehoYA4FM24xS78DHOa0QDXUBh9aduIHqOnFNfDDPX2oU4prQVxxB+lNII9cDtRvJYD1OKc49etAMaDnHYmlbIz3+lM53Hrj1py8n1NQO9wRcU5kBB7VIFAHuaAvXv9aB7kcJwxB6VMRuwetRhcEkcGng8D3qS0rCYxnqDTmOUI5NAXOfWnAY68CpuWgX5UHrTGXI9z3pxAY4pAD9AaLhYRF6enc0rY7dRTgOD0puD6cU7hYVRt57GnA5PoKaGyB7UvIouSNfBPpSHgHoBS7ctnpQynnPI9asGiPHIPYVG/U+lS+voaZj8PpVIiSGkfKO9UZ4d79Mda0Rxn+tQToN2Rxn0rSMjGSuZcsO1SOpPSsmaHy3PvW/coShPQ1mXMJKk85FdMJWOGpEz5FB+pqusTOxA5Bq00bPxjFSJbMihuQR3roUzm5LkHlFQQetLBbGQ+nt3qyY9wJAwTSw5Rx1A96lyNFCxYtYAmOufQ9q0YogSCRxUUCBsEck+lXoV+grmnI7IRAR7yMZwKn8vZnufWnqAoPTj0phfOevNczZ0pC9FPrTkOFJ9aZzg570ozt9qlstDl556Ypx4BPNRqeRUjN8o7k9qRRXYksOcgVJtwPrTDwelSDgCgCMkjPWkALY605u3cUwMQepFAEmc5A/OoiuD3yakVsZ5z701+enarJYqjg5pkmEBwACacN2M0yRT1NBLGKfm+tNlHX1qTbgA0HDY701oS0VUXB7nHpU27bg9PrSsoB6U0LmqJeg5iGX+gqIvt+nanMDg+vtUbdcdRTTuSyPl/wA6fkjHY04DABHGfShRlx60xCYxnJ5pAM0swII5PbihOo60AKQNoHYc03gZxk1IyjA71EwAxjtQTaw8nCetRbd2ePypxfIC0HKcdfc09ihpTaD2NNBxj19akQbs+3rTWHzD0qgAcnv+FOHI56009/Wm5Prge9AAw5NBUEDHBHag5I6En1oXj/CgBNmc9qUnaOM0pcHtz7UgHr0oAarEHpgetWEYMPUVVY4JxwKkgPX39aAJnTPsPaq7nn6VNuxxnI9ajnIVQepPrQBCRuIPel64H6mgkFQV5NIuWxxg+ooADlQccmmbMqCeDUnqO+elKVG0Z6UARjjB7+lEjMyH0o28+1SEcYxkEdKAIgSoHTB7VM0g8sAc1BJGRg9BUqKCBznFJlIgZDnPUetTbjtAHFOmXITHApuDtI6e9SMQPhSAM1HNlgOMU4HnvxSt85HrVhuEUACE96mhGwHPApoOEAOD35oZtwAHApMorTw7iWGMk9BUYAQD1q8VG3J6ntVR0+c5BIqQWoxeTn9aewDEcfnTF4z+PNPXtQJj9+1cCmEHg/rS/wAXqKfwQB29qAQK2R9Krn/WHHBFSMSjHH61Gmdze/egGydfm470hOzrgGljj79KY2Wb1x60DAnGDUh6AjqKcEBXPWn7QUPGDQ2NK5DkOOetCMQ3qKaUIJI61Ki7lBxz7UCHbMmo5FwxHb0qZG+Ug8ntTGjySep96kaRHt9MUcqBjr1qToMUgTd+FK5VrEZHTp+NTHDIMdfejaOM9qVRk+wobHYYUyD1Gc9KqrGyuc+taGOnYelNKjIyMiqTHYrlTgHvUTR5yeasTZDHA4zximryRTIcRix4APemklSf8ipGams25COMVSJGlhignKep9aRU3EdevWp/JGBjn60myrDYkOOMimvwy+/erA+XFDMGJyMEUhpEGzp3BpCSue3FPLZPtRjjpxTvYGhkTEMC3IPeiRx5mOo9akUZPtTZB8w4wPWle4DmQMo5B+lRCPr2IqSM4znkUFd/I6e1CAjDAjB5NKOAfQ+tNbhhxwKc7dAOAPSgTFHQ98+1QeT+9B3EAdj0qRTjHpTZiCM96CRJBkjByD60m7Zx+tNDYyevsaETeT25oAcDwSc9abu96U56HgUm3Oc4xQA0Nlh3BpXGG9jSFfQ596eIz1NAEYJOOtNlPPsKkcenQUzGc+1AmIme/IpXG1uxFOHBFRzNk0CGtITmo3cyKAPx+lSCL5ck8+9NVMtVgPLZQCkUc9KeYiFz0GOtKEKrnkH1pXBIhZMOe9Nfn6VJgtnvmmlCfak32HY+Qon88F4yWTdgPjj86sRblBdmBXoAP8K8y0DxPDY6eiNcu7lsFDkHP97H6V2Oi6zHekKeTjODyMdevvWUJNmUoW2OjS4XbleQPShJkJPXPtWdJMInQIXClSSDwBz0H/16W0kHmoZGKqW5IGcD6V0rU5GtTWBDYGMng+tOLgoRgAjt7VSaZjIGTaV24ww9x079qUylWG7gH05q0iZA+NxOQTxx7Zp4kIIKEo2MEjt9KbJj73OPSkVgASeB1wadrkjwWCDexZscscZJ6ZPH8qmRsYAOCw7cDFM4OQSAR270CElQw5FUkkUieReAAAORVN5HG4INz4O0FsDPpUrtKMB2JHbPTHtxUYVvNOD97n2/zzVaEPVliKV2Q8YIHIFCylXzkkjB49KQ5jB3EAHqc0ofaVVec96YlfoOecFzjn1x606JhgNg5zjBPpQYCzE7Co6huoNKgw4zwDgevPrUsrUshlYHJAPpUana5I5HI5o8kNhg2cHp0AHvS8YPQAc5pECp5rSI0UxjX+JVGc+n5VIGKuRnk+tNhRYsleAecdjTsq3Xr6U9SrCGEOxPGTgFj6fnTizRkgNkDHPUU4MCDjgmkYfICTkk9O5oaJJ0mBI44NLKBv8Af0qvGSvOMgetTK+4EHBHFHLYsergj0IprNkj0pgVWJ5wKaxVPUgd6VgLDIuB2NG1SQeQR27VHHIG29hUwwSCBgelDVkA5GwQOoNOnA28ck96jdsYOMGjd5me3v0pWE2CDrng57+lSYDfWopOE4/MVHG5yfWmokbE+drYJ/OpgoYdefaquMkk8D3pN25jt4A7imkNO5bEZZgBzikZSr9gBS2bGNicknrTGLPJk/nUtFllGyBimuOCc8j0pyKVB7k01VMsq5yAOeOKkGhsahj1BGfY1NswM9R70Wen2+nxMkMSoGkaRtvALMckn3OTzT50zgDg9cCncfKMSL+InA9Kj3FXJBIJqaNWMZBxg+/NOMAIBAyadwsLFMWByxJH8qXr6DHpUcaFWPUfWrC8AjGfc0riIwhJGeAKVpNrHvn0pzkngce4qMDJxgkj9afMVcmjYKxTGQecinuEwRu4PpUMa/OD2FJNGWJwTjrxyKfMDdhx8vIAOT61NGu1DkjHqarxfKDkc5xnFWQwKYPJpXFcI9rKQSCAD065qGWUDgfnThGcjGQD2pslqCRxkk9e+aYtxuS2PWl+YLwM98UNblCvofSrK4CBTyR607jsMiOACRk9x1pZbgmQYGB6CpY4MEtnBFRsm6QGk5E2FYeZjjGec03bzjtU0jYwAMD2qAttJ7CmmEhs3A4GQOeKrrcbyRggdPSpvNAznNI+1sYySaowJCVKDgE/nUKlpWK9COT7VIqELn9TSKWTPYHsKq1irkoXjAIB9ewqPyNuQCCDk8cUB/LjLNkgc/LyelJvcKrNwcY45osFye3AWF0K5OD7VXRsfL1Pqe9W4BmMZ6GopYwCCoGfQ96skcpIQ8ED1qOWXydhCsSWAwP8+lWkUGIZGT6ds1XkjJIzwKLBaw9h82QpAPc9afImU4OSaaihcDOSfyqxhME8kjsKAKowpGSMjip0Acgjg+tVz5hcYTIJ5PoKnJZFPFJgOaD5gS2fpSuu3JHFPjXexAJx1p3lFjjOR+tQykiPGR6mpGHyAc/ypyQ4IzwDU7w4UY61nI2UbldLdZvLMkjAK27A4GferJgG/I5HtT/LCqMDJqeONjjIB9Kg0USIQAEnqPypZORjpirJi2jPBFV/9Y2OgpJjaFht9wBYDirUiDaCOv50IhRR1IParDKrDGABUXNYxKapgk8jPpVgRfKDkmmlcdMgVPCVVGBUMSOM9QaGXYiWPjucU0LhuRgVcjCgH3pk0YJzSFYi2b8kcY701F29emalBCj60hyQM8j1p3EJtB9qfGmSCcEe9KQAB2JpFVs9QAfTrVXuUtyzKP3YPOB6VD/KpPmMeCcketNI7d6h6jTGg5Yd8VKw4GOKh+6al3jYOual3EJSOgGTjrSb8MBwD70rE8g8D0p2bAVHGB7epqVnGwHoKr8AdyKjkJORkgU7ATSHKkjkUqNkDgE1GjYUr1p0XBxQBYSTCkZweaYCQTz19aUjGP60u0sufSkyx/G0E8mmscjgfnQOhpygZqQGpk+3vSOcN3IqRQBnsKYwHPc+9UgI2O4k+vYU0khCMEjinA4PPSpYlDrjrRewrEEBBGehqYsQevHvUYUByDwKhvJhFgE4Hr0qXJLcdmTHO4ntQ5yPU1DBdqyY3An0ps0uzBzjIz+FZOolqLlJJNskZU8N1rn/ABPP9k0m7Z4y6LESSDyMdD/9apL3UjC4fcSp445HJ/pWb4q1WKfw+bfaN84yWJGce34151WunoiWjzaPWDBYGCNyIeD5ZGB07iqNrqV3plvJKrLGJFMZ2jBx9fesu8fbK8qFsFiuMkDjIP6irXmyXOhS71AEUuBu5PPQg+4FedzXZDKZ1meNxJ5pBySV7EdhWrF44vLhyHbc5XG48n/PFcs3zA7gCe7Duam8P2AfVoiU3oHBYscZ7YraCbJ1Own1JZNWivQhiBQDy+gzwSfqMfrWrY64JYCImV2JYg5z0OMV0jeD7a40SWW2yLlV3rGwAB9ea5zw54eVtQuHeEISRnsCfX862ULlKEmVNalGqmDfIFVI2jwMYLZz+fUVzR0a5uFIDYIJ5Ck17WPC9p5RLQI5wD8y8gjvRbaLaqxURgAHHTAzWkaZqoPqcz8MLJbSS5jRWjJILMTyxI/+sK9MaxS4iMbcAgjismDT/s06GNMAjqOOK6S2AeNSQAT1Fa8pvGFjwb4ieCJtInNwqpFHIxKqGyD6nHqcnn61wosrwRy/Y2X7UMGMMMgn3+tfS/i/Sbe+ihJRRMGwHbrj0/nXJxfD/TrPU4r23UlkUhlwArE8nP407GE6Wt0L4Pu31bQ/s06KZolWKYMoyTjOfpWb4r8B3F0k9zprRwSJC37uRSycDIIGc5z7+td3pNtFbkxxRJHv4baOSfrVy5tzADjBJGMDpU2EqVj5+soJr7QoLW6tkhvVCvJLsIbdj5hj61paV4GsdY0q5dpGS4RgQucBj6A9a9Hv/D67hKCqAnDFhkYrz/wvItzr+t20cjGeBtuBkquc7cD1GDnFFiXSON8YeCm0a2M7eYpJVWRU3YywAIAye9cfNY/ZyedxHGTX0/Do8WvaG8F/Bi8XoVGVP4+9eT698Ons7oIEKWuGKhFyM9s/rVJHLKjZ6I880uz+0XcSthYmYBnPOOew9a6jxr8PP7Fs31GFS9gsYYzEgADHU9vX9KfpfhmW1nntnhZyy5UyccnsPpivaPh3JFeeEDpOqtFfTwgxy7VABB6ZHPTjr+laJk+xufL4sipbIJIOCPQ1XuLZ2kCqpBOcAdK9q8dfDqa3uXvbJFSAkeYuQT9TXLaZo8sM7yw4SeAbgCoJYd+PTk1akTKhY81azYqeDu6571A0EtswYqAevrXo9r4Z1DxlYHU9KtEBXcJLa4HkkYzgj64z0qzr3gknwfp99bQu9xJlZgPmVCOvPrnj+lWmc7ovc8nceaxLAZ9QKiJ25AyB+VacttsckrkHnPBH/wCo1CUidgGGB7VdzLls7FJp/LwTnAPYZp8lwrgnA9fwq1LZMFQJGzBzhSAeTTH0yQuF8tgSdvzDGM88/wCNWiXoytCu4nnBI/H/ADxQ6lXdjkkngelPFs6OyAhgOMg8GnyW7xrlySx5wRjFNsL6Cqj+SWCFgwxkYqkythS3B+n+farttO8YOBkg9yRimXaMzgkYz27UrkN2GIqyRHOCMd6gZUDCOORSwUHYGOQOeo/A1etYDsbAyT2xniq0ivuyOCelQ2TzDEDKVPPPOc5GKmMhZhnknuKngnDwJG6qWTJ3AYP41Wm3KxYAFSM1DZfMXrV1DgBSTgggdSD/APWqK8XdK+BiMHjdyR7k1FG5ikMhBOQRgHAx/kUpYH5lLA+5zTRF7kdwiRxMTgMeR8wAzmq0Ss0jKcgqcVpCFHR2ckkLwAB/jWcwkiklIAJGRjPWqTuXexHKCWwBkfXBp4Zhk9SSDk88Z5p1u52kSDYwOc9aQN5kjqPlA6E9O9UaIl8w5GzAJ4ORmnb2GcHIPP1qPGxAcgE+uBSq+QecnoDQRfUczZYEkjB471KWz0OfaoY4hI43cj0NT7Fj6DKnueDSRW41xlSy8EHPPNKjdAWAzxu7A+9MJLQnGAd2P1OKYSsAO5ssuAccj8/ypkD/ADdjE7gQDnPQfX9KtxFnwTxxjH41VQsMOMFRkEEZ6/4VZgljJO9iGOQOO9KSHe5YWHfknIJpHURKOCTkn8MULcKrBTxjIPY1JIyS5IOCc9aVgWpX80YJIyPanRsd5YDHpimRwbtmWBCrg9sn1qZU8tlAJJPSs5LQpI0rYmVRkYPvV+NQoHUHv9fas22Y7gxOAOMZ4rQikJRumeBnvXn1Fc1jYuDd5ZOcgngdTxTROsSkck4OPTNQQxkyAE8cnAqedDJIOMKO/QZrjkBLaTeSVdgAxXI5BOMkc+nToak/dlyVJUZOAwx+FUskOTnP1qwsqNGc4DEdaiSbDUtRkBx2x2q6scbwEhiXz0xx3/8ArVBYW0d2JNz7Nq55OCfYH1qOJQk8hGQmTtPIIHpWLjc3RtaHIlnbTmSVxL0TuCM9xUjTi8DSSYI6E9B7VgKjSynlggOcE8YxV1sNAUEjhCclegyKzasLmKV1bot07qW+YYxuO3H0zjP4ZpqxlACeMd6SS5iMhQN84bH446Y+matOchDk4Izx0FUmTdMUMJkOSFCYPOTuGeQK7DwTqVvpGqiedd8OF+UZBPXjPpk1yVsu1Wrd8H6et/rtvbSzmJJCRlumQP8AIxW0NNTem7HuN/4/02Czgm+WNJCEjUtgFj0FLY6z/aMwDYALYUEiuF8ZacNPiis4HiLh0wHAKnkEjHrgH9KvX876J4ftLnlZWbB2nJ56YrsjM6rpnetambJJ3AehzU8CrEecADtWL4F1H7dpdsshb7QRhg3J5PAJramSKOSdZpNhHCg8mt0CBwsz4yMelTXMSC3EXGCRx2rNhlAw6vvXqCDnIoe7JmiOSVDZIpvQZSvtHWGUS/NkZOASBmoMLHJnola2qzedDhTgkfU1i+obk+lTtqZyjcutfJGwO4FfXIxV/T7+OcHYwODgj0rCksHniwgJA5yKboinT2eNixLPuJbk5/ziuilWcXZmDjY65XL+uPUUrEAgYJJ9Kgt5htp6zAtjua9aFRNGbJnPAGMCl3kgelRrJgEtwPenRyeZ93BHrW6lcESggqOxFLtJx6UmzGP6Uu/GKtMpoCuOuCfagpkcdqVW3EA07G3PcVdxNXGKAAfWmtyR296eFznPAFJwCO4pNkIRiAAOufWmMhyMADPcVNKULAgAEfrSGTOPWlcGirJJ5RAPQ4FU2tR58zIoBfgkDBJwBk/yq9dRFwCDjuafGgRSerHvUyVxLQy/sogjKhQCFxxXGeIopreGZbxUQHLwgDkp35/A+ldpdTskj/KcZ/DFc542n8+wTcR8nyDPHfNeZiI+6axnY8gnEbSOVJYE5yTTd2E2jjORmpNUj8ib5AQn6VT3tkEZPOCB718/ODbOhTuAiMQIJAJ/lUd5GZ9jBfn4G1ckZ9qu6pA0MioRh9oJB4OO1UChMbDqOuDWNmgbuVAp3g9OAM1Bfs8zEt39O9Ts4U7egAzn3rOvrgxykZyQcHnIraCbZzVJdghKKx3HHXjPNOlkAHHA9ODVYXK8uQQCTVd7sscckDovau2NPQ5+Zl2SQSKB8wK8Eg8Z9KryE54JAzUqW0zWwlYKFY5+91x7VSvIZZjbtFcNB5cgZwoBDr3U/nnj0rZUzJyJyTtPQA96akgjUqoODznrzTzl0Jzkdc9KrBmRskZXPQ9K0UTnqMsiYMAWGBz+dDrkArwfQ8U2ONriVEwFU5yQe/8AnNaV7aw2yiNJPMcR7mccAHngfl1q0rHK3Yymw0gVhyDg+lWreZY5QuxXHHyseD7evNQwbXzjILDAIODk1pzJbadb2ax27PKq4dyckn3/AAq9CW7hcQLBAjY5bJHtyeKoQlUuCTyCe/0q1cSvcn5iB0wBwOO1UbiMK5IJxmpFdsncCZjgEjPQcZ96VkVF2sOcDHfmoYEMbDBJJ5xVieBgQS2D780A7kaymOJEDFig27j165z+tQ3CkoCW+cfeA7U5LVkDszbgT9DnGKjnQhABknPrnJoTFZgnJAxk8Hmr1xcNLCEAIPJGO3+c0lpDGIgxPz45HpUokQQucDIIGR1x/kU0ikUcOoIJJJ78ACk3/KVwGB4OelPVJLxm2MgRfvZOD36e9RsMAjtz/Kho2QsYK45JHp2/Crlin2q52KMDaWJPHAzx9cCqdrdLbzBmRZcEHYxyPx/Kr8jxyyPMgWEkZ2gHOf8APPPvUNCsNnt1VSykkZwSarxEqx7n0qwJdqnJBJOPXvTpIkjDyFgBnp3qWhp2DIjAYHBIx/OtDSppY553jbA2g4zggZ//AFVlEhiMZIPPNXbWHzMru2noSeOKwlC50Qkdlc3kkugRGztbifUVm3bYmGGUYwp+vrXU6ppBtdMtnuFMFweCvUZ+vqK474ba9qGieJ4QsIvbSVCpjU5k35GPbb1Jx3HpXbeM9eudX1BjIVREACwhcbOuf1715denY9ClKxS0+LyVLFiSPXoKvae0VxqKrKwVOck84qpPp09nHZhnBE8YcsvQZptha/6Y2eCp5x6//Xrz+RtntU5XR1MupWVn5ERRRcu4WIf7Wa9osoStugcYbAJz1HevK9B8HWt54usLp7jz4rS3M7RY4aQ/dBPPTB/yK9XhlyhLHJP869/BU+WNzRssodnuKcTn2qCLvzjFToQB6n3r1LEEkfHtQcAk9/Sm+YACPWiIh856dKdguG/rnmlDYB9KY3ykjrn9KTdx6UJAOJJzjOKRHIz78UY/EUY6e/pTC9ydVLL6ewprrge1KPu+hHc018885BoFoxu0lcjv2p2cKD6+tNL/ACkDAFRqSARnI/OmlcRPuBxjrSE9s49zUKHDCnSN3HGaLAOzz7UM3pTF6D1FPGcdqaQDSM59aaRj2HtQWKnrTm+Ye9ACF84HQD1p/mbAe49aj20HDevFDY72JmbdHjtxzULkqMYyPWnCVVXB4J7U5cSDHUehrmnILjIxuz6+1I0mBg8mntIkLgDg+lMcKeemawcrlXuMQEt65qwj7TjvUYXABHfvTsgZz196TYbl6PATnH0zVW4wyEHpVZpGRsg4FNmuhjGc5pJjZHt6+lXIm4HtVdRkA96VLgA7ehFO5JcaXp2rMv498hbp15qWefAHXNVpZGcUXE2WdMIWQZOBWpImRnpWFaudx6mtEyv5R5xjvSbGhl7KqgYGSKom4ZXDdxT5HLfexmokjMhPoKBXNG3u/MjzwM0rOG4POe9ZMm6LO0kfSrNvcZADcn1poaZLLEFOaa+Ch7GrUqBlB7Y61VJByOhq0VYqowMgU8ntVry1CkHgY6VEsQEwPcVNcxlHHUgUwsZgtsSnHJqjqkbsNinByD68d/0rYYhMt0NZzsZZMnkelNaGUkc54g0c6vpq2srssQkSQhTjlW3D+Q/Wsfw74PuNcm1ddQKRRST7bYMA2UxwR6E812l4GF0qBQYivJ759MVbsY0t5Y24AUj8qdzFx6HzT4rsU0TXtQs4zj7PJsOOh4zxXOwzbrgkkndxyeK7P4oadLD4u1ZsqFmnMmGBBAAAJz6cD9a4kobOdw5AY4ZRjAC4xScOZHnVLxkdDbHaACSCccE12Hg2OT7WZIpFjMals554HpXAWlwZZBnIHT9K6vwtey6Xq9s5j3JIjDc3A+n8/wAq5FRtI3hUurM9A02+R544plHmyfNhuCfU1p6xpqa3PGkMSpHHGFcMDgn1x71V8N6HDd6wdXk3SsqCPBPyqM9AOnP9K7q1skXe4UAYzjFd8aeh103cTSZRa6bHasSSh+UngAY7CtBGG0e9UMIGbbgkcECr0A8xAehPato6HRuTKQAfWpkQZyDkVXZGQe1SrIFjJ5Oa0erE0SFQxPc5pNpUHtTIn5zzip2OR0piI1BYn+dSBT36D1psILucnAFLIzgnAwPegTYijJIPBpzDaBUTOfMPGCAOlTA7k560BcaBuYHoPWpVmU8ZwM+tNjGQc9KrSKFY4zwe1QF7k/Azj68U3zOmDjFNVuMdzxUbZDAVY2ySeTegHesvU7xra2LKCzDPHerd0xiQt19h1rLuABGrS8luTnoBWcnYgfaXhmjQsMMVyVPUe1TvLvYDOBWVYXQngEgBUNyAeoGeM046hEj43c+tcM5i5jf8kGIdM4rFupDHIUAwo7Cq1trfm6klujZXax3A8ZBH/wBequp6oFvgiDcOAW7Z9KxUmFy8sgYjvViNhjGCB6VTEqLtwwIwOR61YjmQkAHJ9qrmGmWo8Fx2NTTfcIrKupGV96tgDt2qeOdpogwJYGjmArq5WU8nGa0Ldt5APfvWfc4UEgYJp0V4EQk8AVSYmas6BQAOKgWBGcEjnNVdP1NtQWTchQKSBnvg8GmHUWVyuMDOK0TJH4kbVJG3AQ4wij8c5/T9amliKI/Yt3qMN5rqcYI5yfWrEuWUZ6ChsaRJb/PD70+2t9uSWyxJPNJa4CEHrUyyDzEHQZ5ovctFg5AA6HjimuNoAHJ9aluDhgeoNR7dylqL2KGICrg81NkHnjdTU5OO9AQBzk4Ap3E9Ry4BOeveqd0p3e3sanY/MB2NMuFKgZPANK9iWirNMVjOMZ6ZrDvLtklCKCzMevY1uuFYYHOarXMkGngzSopZV3KGGeeaxkxsz4rgPDtJxIe3fFaMkkF3Ym1uSFDL8x3EY988H8q5S3vBPOrwjeHbI29zU2tQXt1fxW6Q/uBFmZy2MHPAH1yfyrFyC5oR6xZRQvZWByIRtUA5AqW1kN5AWJZQnGc9a5axsvsk04GASeuK2ZNWisLBIhkkYAxzWDk0JsrarfiKcITuPU5PSsyW+E0oKxgRKCCSck/h6d6oX8nn3ZmYkZGCM8VTkvQyFU+VRxnoeKi9zCTsdNYaSt+jyxru8oF2YnAU+/4c1jtNPqV2Ue+QhRhRIflXnjHNUYtbuLSzkiMhETn5sHAP1rm7ibaxMe1Q8gACjAAJwfxqkc0pHWTzWtrMsUkhlHV9nGOTx1qje64mFW1AiTPy/Nhvxp2tWsWnu0UbEoqA5bqeO9cq8bS5cHI65qZanPKViW5uQl4Zd3PUHrSy31oLqSeYSPJyNx+Zj6ZNZ89tII2dslAMnAxis4XW4up5YH86IxJ57naoLefRzIzpHPv4Qtklcen1rn5HKrJkHPPArMjmdyOSD04qUMzMVYnp1BNa2E3cSCVozgg7vcVPdXk0sITcygc8emansbMNKm8hYyQNx9M0/UTFFO8SEMgJG4dMU7XEmZUJDo53dBxWjNbx2VrbsQksssQZjnhSc/5/GqFrtS6BK5QcsvrSXLNLMW5I5wO2Kl6AyKF384s2cA8AdKknlccxqGDHGDwe/NCI2/sBTtp3AjkrTuInst8TGQqxQDntTUlk88ujMg9m5oW5YKVJ4NJE4YsOARVR1LTNu3uXuJlZmJKjG3tXYaRP9ls5ZZPlGwnJrhNMkY3S4HXgn9a7WfV4I4FwoJbjaenvXQjqgzYsinlq7Dhhmr0NwpkUrgAfhWJDfKbVSFCjsM5/CrlnNDcMYoWJdOG9jjpWiN0bsF0s8hBOCD0Pc0zVo0dFLYO055qtDAUkUseARxjvT9SJlyQDj0pMvmsPsrlXJXPA7VejUAn3rD09xtZhwQSDng8VpRSsXUEgDI5NIpM2YFCIexPrUUsYeTJ6DtUiyhgAORjqKafmJxyKC7k1u4AHHFX0nOwetZiHYCO9WoXyuDxigtMlvQJoSdu5wOB3zV/T7cmFOqHgn16U3TwvJYA4rWhVJclcAj0oKTuSw4GAeT6mrGNuMdKrxrhxyCPrVkjp6VvEu47sMc01hx70qd/Qd6SSTnHQetaJCvcjUk5HSnBsdqav3j6U/aCfaqEID8wxUhG6oyuOfSnJKAcGgaYbeT7UsZwakCggkYINRkYPfNQXYdv59AKeGyPQ0gxs9DTEb5j7UAnYkIwM9D6UIM0h9+BS7wucYqS7j8hfc0KdzY7GowSfX8afjGCOtTctAqkSDPQGpCBk4qMvnHrTg2MdjRYpDtuB6UuMY9KM5FHpRsIjbAIxRuz7e9PdM4qF/l9jT3IHE4780SMcDsKYG5Hehm3VSFcVQDj1oZMEVFuOR61KjE4zzimK9xzxfLx1qvInTvViRsjjgetQ7s+9UiWrlaVdwxVKeEkdscda0ymR6ioJVGe+K2i7HLOJkPFsPAp6puUL0FWHTJPcVGV2kYHArZMyUBj24QAdj0xUf2YjBGSP5VcDBwPUdqlSMHIxg03IrlG2i4iHrnFXkXAGOaqxxbDz0q6i4QdzXPJ3N4oUEBSO9NXGTnOaM4JzyM9DTmUcEflWTNrC4yB2FJnHHWnKvBzwKNoLf41I1oCr37GgnBPpTt20Y6n3pvJz3oGRPwc9RTt4bAHaldcZ9TUK5Un+VNIVyQ9PemMCfbFBOOD1p4H4+1UK5GG5IGM+lPIwO+aYRknA5pRluDnIoE2KHxTJWJAxyPSnEYpCuVJ7UCbuOAHlD1qFT8x64Han8sBjpSEbc981WxLGuRn1NNVsH2NKhGTmlYA9OTQncBpYZ9qjlGMGpNp5x1psgIB7CnsQwRcqT0HtTM7WHpSwncpHalkHBPGPU1QWGOd5GOMU7GPpSovHrSHIPqPegloGYU3bkE4wKR+pxwKcucCgVhscfAPUih8Fhjke9O/SmqMvzwPWgpAgxnsaFUN14Bp+3BPb3p6xLkE8kHpVXEkMKoFPY+lQuBjI6U6SMyOx6D0HpTWxgDHtRcbQ4DgdCKUKOeBQBjH8qVT1HccUmxDBhXxyRSykZ4GM+lC53AnkilkIPsadx2K5XIHODSqhX3pwXn6d6mWMAc8+1FxEYTcDyc1G6Ftq8kGrAI57ULjI7mhuw1qNMCpGBjBNPt4VHJH4093BwO/rTHztIU4J70kx7lVxvnOAAPbpSSDoB0qUJtAPU+tQuwL46imhNDgMDnAzUiJn3qKQ4wR1pyTMqcjAPGaGNIWRMqR1AqMfLn1qyBuXPGPWoZRjgc571JaQifMTyB9aWdeABx9aIxjmhjk+oFAmMEYXr19aaRyOuKlY5APamsny5HWgEKF3EdKcYtoBOc1HC/zYNTSDPsPSgZC75wKe2GjIwCajxufjk+1OKlTnuO1K4XsVmXa2Mc0AflUrncR2NOWMjGeQaGBG0fGR1oQA/WpXG3FMUYB96ZKYzaGY+tIAFYjr707yzyR+lRkEE+o70FExXA7g00hR2yaA2RzkUnUjuBQArMUXHIJx19KfsZVGDwaa6YJPJB5pA+MDtRuAv15NPR8KR0BpoZXIxxTyABxikyxh4x609GOfpTDwR3pUyWPBP0pCsSsBtPHNMxj6U/PUc4pCfwApWNBCqkZ5znqaRTxxwR2pRyCOMUwDFSBKDkjqTTc8nPIFSADbzwTUbxnqD+NNMBJCHwO9MaPaR2qzbkAkMMkUy4XLDHIz0q07iaIfLBX1PtUTR9eMgelWlGR3xUbYDcdKZJHGmQPaps7QKaw2gY9e1Ep5HXA9BSbAeMHGf0pjqCTycmkjlxnoaA3J9aLA2MHDDvUzEEdBn0qInmk3fP7ChCuLkxkE5ApJJAw9PanupcA8kDvjioTwSKYXGlqkhJJPpUZXv3p0cojYdyeKAuE3DVETlj6irNwmQGBwD2qqgJY9vc0CbHfXHFR/6xiOcD1p5B5HWmL8rH0oES+WMHrxTTwOOKXIb6etDYABH50AMUbnHpSSLhsdqco5zyMVG33jQA4KVI9DUykMMd6Ypyh9qRGJ6UANmQqaI8KAT1pzDJ55FN25PGcelAmJgEH27GmFc4Pr2qXaRxUchwQBzQIZJkggA4FMXII/lVg8p6mmY21Y0TPLmMen0qu8xbA6D2p2c5zyBUezJOOPUVLY7kiDj2ofAJ9BTkHHvUb5ye9SwPy/ztII69PQ1t6dq0lshIfynI4cjP04yP51zCOGIySc9DTnuHQKq4bJwMnGKEjolE9h0XxbHqsEUM21JwgGQDjA6ZPrW5b3YPlgnIfgEH9f0rw2LUrqGZCihVbO4Akcetddofi02iRrOWZcY3LyVP8AgK1i7HLKlc9YDyiMpvBjJDbcZIPsajPXkjA7YrL03XrW9twYpyWGAd3AJxwRWnC6FgrbZC5ABP06dq2ucUo20JUuOCpGc8g+lToquxU8Ke/UVUaFl3Htzwe3tToWwSSSM8etMgvZ8osN24D9RUscnlxFscE+tVCT8uGLZGfof8iph/qwDzg54pMVhxKzLgcY560nk7QeuaYq7d+GwQMrkdT6f1/CpBI4AJCkHjiknYloIypcK2QME5I4qzLaiNtwJUnjB6fWq74AB654wOKfJdSO5ZmYnGOTkegq9wWhZLjaBkAn86ckYABYqTweeKzw8hctjIHSrCyF8DkGh7DQ/wA5YXOVJDHgD1qNoGdpcFlVxhgWyPwH+e1ShcEhxkcHmnMRkHGR3xTSuIajFBjkgUBgz4Iz3zUjiNjuGR7UzAc8fKRxzVWHYRmYAhME9dvekQsScrjHcVOqgKOSR71GPkfIZgOmByOadjMUq20ZyBSq5AxyPY1JE+4AHBxxzzQ0YXkEHrzS6jSFVlK42gHue9NeASKVIyDgnPOaYGK5JBxnGQcVOrjA5yPSi9hAgC8dh3qdZFAweAO9Q9V9SaQsVwSp+g60iraD3bc4APFKUwBg02Rdy/LwSB0qSOM8ZbA9D1oJIy+MAnk+tKpxggcdcdKleHcwwQCfxpGgZASenvQA5syR8YBz3pixFQOM+9PjiJA5P4U/BU88igViSEjaeuabkAk0wsARjp7cClU5PbBqepcWTwyfMQ3IqZcDkCoFAycdR3pNxXHPHpSLvctO5JAwR70vmDeM9ACKSEBrc55IP9KjHDHuKmxaLBf92nHJA69qVeBnke1RqSzD0p8o2qOxOOtIBPLLHjr6013ZM4OD79akhkCkA5GadJHnJHSiwmhYYWxuOTnnNPULuBJAPvTRK0YAxkelJMu8Ej5SRg9uaLWEWGhUR8DJJzmoCgB9TTwzPbhMncCcN+FM8sx5Y5INAmDIq/XrinRKWPsKjB3Y9KlB8sHHPse1VYSH5BA5xzipRgE9CKrqSck9c9BQ+UIxnB7UrCLAUOecACk2IGxgUxGZMZB/GgkqSeSfekO9yY46LmkK7VHWmqpTJbj6cUjy5wOcCnYoc4yAR+XWq80ZYDFWYXByCDnt60r42nAOapEFNocISelRFyAccfTrVh2yCDyD2AzTDEAR/I8VojFojAZsEngZqQFVIY5bviniPH09KQWpdjjgD14FMkkCibZgBeOnTvTJQA5UchaVcICOrc89aIl3ZxyR3600VdMfEcnaOtPeIKw5BPoe1Q7yrA446ZHGDT+WJyeR6dKQx0fyBieScAD0OajZvMc8DH9aeSCmOh74pu9Sx6g1SFsIeOOcHvT0bkAnA709gGAIwag+6SOMetDJSJxgkE9PUUkpZWGD6e5pyBSp9R2HFOYh8k444ouaKNx8cyhRnginLKMk8nHrUMfJIwAB61ZjTggd+9QylEmjkDp90A/qKkRdx5PA7Go4YDux0A71OLfkHtntWMnY6IxsTpGMHJ+lKmUODyDS8cDHFKSCRg5NZt3RslYSXcpPdexqKJd5HYE1Y424PelRAOmRUk2JEKnANPI6VFtwfU0u/ZkYJHrQWkS4XHrUMp29KXfgjrimS9z1BoAdDIW9cmp5W2qM9fSqSsUORUysWz1NAtxS2c1IuCnoaiKkfSlVDx+uaa0EDnGP1qWJjx1wO9QuCcetSRNheeD60XY0Tls/hUWSG/xprvtJ7U0NvYntSeoyQrznIwefpQ7ZHHNQMzdMnHoaSNjvxnINKzYrkuc46ZHNTK+7rk+oqFhtB96YpIBPOKuwy48ilQMYwOtQjBb1FJv3elNOQ3QUNJC31JSMY9DThwwao8sw9/ejDYBPA7VI0W4zvzng0/G3I7VDF0B6e1Ss2QO4qCwTqfSjkH60jg7MrzTk6c8n1oANjc9cGkcFVGRxUhc8joKY0hCkHkU0wICAc/WmmcQqcnAodtvQ4z6Vk69dm1tS+PlGST6CsKtRRVw3CbxBHBcKhxvdsAc4J+tZviXWhbIVfiRsHGchRjrXEaprTSkvnnOQM1i3uuNMMMxJIxk814dXFSk2kapdTroPFQiI2vgg9cZzUuveOI7uEQqzIXj2swIGPp9a86fUdq53BQD1bgCqk1wxclnyOOO1cvtppbg0ddceIXhgRFlJK8ZJzn61TOqvcgbm3leR9a5ZpixwGIFaGlTYuIkKs4LADauT154qItzeoctyKbTLi+uUSI4UOWIPvn+tT3OlXeiaPN9oJePeCWVMjJJ4HXoCK9R0PwlDEY7lVLSv94MuNoHQCunk0GCclhEoz1Vhn9K9GnSE6dzwbw94RfVZEhDAAnG45x0zya3bj4fSWdzDDG7xsWyXibg455PpXsGm6HbxxHAVRuIwoHXuaTWtPRbRmU4bGA3cV1RgkCppGBqN7GthbWMBYSmMCSYckjjI/wDr/wCFaWmacoijdo1Qgdu/v9axbOwN7OJAT5anHvnvXZW/KKDzjjNXaxorIaIy3bIqE2DeYWHGefStRUwvYe9Jkqp74OKu5eg2CL5QpGSOKuww7Tnt6VUhfeQDwe5q2H2j1PtzUsWwt3FHNGFdQw/WseeJI8qAAOlaUhZuewrOuo/mJ6E0XBjLZFilDenOavXWJlyOlZ0QO7GfzrShwVAIyMd6DNsyZ9vllGGQTWZD4YSJzPAAgdsnAxk9617yDfnbwSfy5q3FEVswDnK5PNJIdipaW6xgDgHpxVfWNLW6gZcdfTrmpUcknHJGelWklaRNrDIHQ9xV2E43MCw8Ox74mkAZ04BZQfzrPtPDn9g+Jb+8gBEV8FVlHIUrnBHsRXb20auDkAketPmtA+SQCBz9KpE8hzviKzlewPkguzpgqpxu9j7Vxx8CrA8d7GZEucn7rngHqCM9PavTbi3ymB0Axiqs8Q8ogDkc/pRciUThvD/h5dGmlMW4LM3mON2RnGDx6YFdRpXhu0js3hQAWspYvABhTuPJH1zT4LXcwwMDpgVowf6O2zv0pcxly2PCfH3wpOk7DaWSJZHKq8OAqegx2/L8K8+0XwpFca6ltKShwwCHgE+n4+tfWHiG2+2aRcxDBDLnj1HT8a8M8S+Ep7yTSLu0t2hu1uUkYlih29weoPU8H3qlKxx1KN3dGPpGijV9ffwpNCkN1Ay3NuxBU+X/ABKD7kgfj3qD4ueGDoPiiwtYFV4r1sSxnqq7Dk5+oFep33hO2TxTpOux4NyhAwBg52kEE+lbPiTwhZao8+rSW6Axx4Z2bAUdz+J6mtVI55UdD5s13w2kl3JFZgxG3AjZhyG2kHPpg9KzNauJNRufOMaogQKoUcYA6/j1r1WTTpr3XNQbTRG2nR2m0A8jecgkn34OKp3XwdutW8N3NxBeC3kjYMsiDgADLIR79Mj19qvmRyyhKOyPHUi3udoJOSOATUjRM6qpALcfSuunt1vvB0NxaSR210ZmSOZogQFVsEle/IPWse3tQmC7bypClsYLdifxNS2c7v1MuZJbWUblxnJXrgj/ADmqk8hmYEjBznj9a2tdjcSSYUqikmNeThc5A/WsTyZPOXClg3YcVD1BO5MDGjnIJHfjjHrTLi1COChwhY8Z6D/9fFaep2K2U2yJ0mCgbpI2ypbAzg+2etZ+x5SSxIPoeKhlEDMDkdQM9KYGIYAHH+FW/s4UZAyxJ4FQvuE7L8hI49BRzAMnl8sDkj19MU5ShVnPQ1LcWLhSJOC3Pt7fzqi0RjQrk4HarTGhUwpkZn3qTkZ4C8YwPbjv6mmjDZK5H0pYwcY6k56VM1uUxjGTzkdCfT61d7F3IAmZORlT2PIqY7EIGNoJxkDP6UK21jkbsUTyhnBHBHTFUncSY5XQEbTk569qfkM2BggfjzUSAyOpbkDHOMf1pUiaFixZRGMnDDkUyrk32bcPlBwOp7VPa6XFdXMVohQTTPlQ/Cgjv+HWrx06eDTbe4ZAEuAWjIIywHB/ya07AR2+ki4a2LTs25X6kL029O56mgL3MjXtLj0uZI7djLEFw8pwNz9yB6Ht/WsfcyMNoJxg5HFdR4i1GPVBGEtmt2RdrfNnJ65rA8hl9QDTbuJIge5ae6md8lix5PJ+tOKkqCDge9PAVCTg5Jzk1YWAMhJJ56UuhaVhltICoLcnrxVgHaQR6Y96rxx7ScDgdBVi3CG4VWPJ59qykhlmJ8qc5yas2r+S2DkA0rW0ZctEWCn1JPNPVQwIPJPFcNRMVzf0XTjNI78kBSd3YcjGfc0+52bnAAwTnPrzzUltdNb6M0cRVZmwSTyTgVSRzzuPTnn1rherKTKF1hHAU4FSRRMwGcgngd6ZcIZJSeQDVuBmj2cZHfPIHNW9iou5fsLeT7O4wcA43AZHripbaH7QwIXco43dx+Faej3ASwlR3Ry75wowRjOM/mau6DYxzXBeQkRncNqYBzz/APWrkldG6MS6SGKBVWNhOSC0hbqPQj1Ht71noxlIUnCk444rqdR0UyqZS2wK/wB1eSR71i/2W7sVhUs2c4X171i0zOTsQ6hbbUDRqzpgAlSOD79+xqu8skMQTOAO4781NqUb29sFJYOWBKdKqSS+dEcnHt3rSMWRewxL10YdDz2rSS58yQBXKj1XIP51mwwqCCQD16VchMKxOGyHLZB3HAxmtWrFxk0dNqGrvqNrEH3zvGctJuycAcH6irUutS3+n28BaRkjdWAcnj2+tcvpsMl5dJCh+8CeWAHAJPOfart2WhQAEKRjlelOLZ0KZ6h8N5hN59/vkSeCXy1XcQNoGScdM+hre1m8i1zUZfs8jMgG0qT059a8g8PavJp7g72ZXJDAnn8Pyr0vwXqVneW9yEPltCC25h1AHNdkJbI2jK52FjZx2ujxoEGU444A9qigg6naCfeqGgaob+zdyWCNIwUHjgdDW7AQEOMHtWrNmUZBkgd/eoHsG3hskA84NaSxb5Dgc+lXJbIPbg9GFSFivbIvkDJHTnPBrl9XlaG8ZowQN2eOePeugwysQTgDjNZ93HG5lIJJA5xRsS1cba6g0qA9CMcdRWlbXSKC0hyRXLNd/ZHjUchmx16d8/0rf0+2+1qThiRwwH8PHetqdZxZhKJtgLPY+aMhW9afAojjGAAT2FULXMKmHJ2g8CtBiqKhOSQMYr1qdRSJSsSkkKDRwSPWlRhImCMY7U5EySPWuqIWEZNvNAfp1J9TTx3B5phTn/GtExPQC/zAdjQ6cg9vUUFec9aVnIA7ikyBPLyPehU454pFkIY56UF+SO1CJbsNdBnrmlOAPr2qORsHjJPtTdxOKdyU7kipExAcAKTgk9q8j8c3Qa6vYd5aJJsKM5Kjt+NetYBX0I715L4w0qe11CWSZGCTOSjYyPr+YNcOIjdCbseaGa42yJLmVlb7/AJBPHH0/lS7ZEhbnaxOSTxjp/QVu6LBBbapKLmIzsQyxgngNjjjPvVDU4GhmkRxzuIweue4NeHOPKVSlc0dduLW4Ns9rILgGIBpQeQeeKi07QbnVLO4mhGIIhl5D0HFUobiIae0OxUZDkHoT7fhU2h69cWBvLSEh1ukPyEZAI4GD61nGHM9jZyZiSIoYrzkMQwPBFZN5bMWLDJBbHJ5rqb3w3fR6iIo4GmRxuZxwVJ9Rn3p1r4R1HUdQgs0tnSWRS25+EGMdTnqc9PY12QpJGWsji5IdqkEEgc+lNSAsoZEJx2JyeK9A8QfCrXLC1R47VDI7qg3P8oyR1Kg9s4q2PhlfW00VrgS3LjLIhzgVvy9iXB9jnNCsBqdm8YRhOCCCRxjnOffoayNS0uS2L7o2iXkfNgceo9q9S0Xwdf6NpL6i0EguQTHJaHBbAPUfUZ/Stj/AIRrTvFenOXRI5ZFKMrAgrnqf58UMydNng8EZ8kA8ADGTT1tdy5UFgeQR0rs7nwctnM9iMvFEwUSdNwB4P1Ixmt/TvCDLaovlBYyCUYAfN600Yyps83trdZ9r7yxfnPfP1qG7Ia4dV4CN5bE9uxz9K9YTwlb2DGeSEuOhx2HtWjc/D+1vbSRgg8yQAggZHPqO9WSqNzx20aOzuFcR+ain7rDhvwqzOweYynjcOE6AD6V1kvw0vVuiqxgwjgNuwc+4qOP4e6g90FdRFbK2CxO5j9B0xRoiXQfY55dPmu9OkuYIzKiMFYpyRn+tZOp6bLalUOCCASwPT2Ir2jQfC6aAGsJm863uyWAK4w3XGf8aPE/wshbSJ7uwto5r5FZhbBtpkOOAD6mkmhrDytdnjFjGUmVmjZ1Tt0yKsyIZGV3ZEOD+7XJIGTgnt0rstF8L/bYwLq3NtPtBMW45B78+1MfwNGupsFjcRO3Mr8jPuM5/Cixzypyi9jkVg3Lgg9MgVGtqHDN91V7murt/DU0k0qsgCKdqkNyfqPT0p+t+DZrGyAVlZj87KuflHoe35UWCMJPocRtZHIHI55HcVKsbBQT0ODg9qvXGm+TC7bgh2kh+o9q6W78NC50O0mtBulEY8wMMknvj/PpQivZtdDip7kCNEUZK5zjjmq8eHBz0PPNa1zo0kLlXQhuRgjHbqKaukMEZgG2DkZ9M0MGmjNaIBQemeQe31peSFycdvwxVyOwYqQCDtJHzMOnoKUWwlcxqpLYzkdPpUhaxTjQB8HOBRM4lIUA4447VYWIeZImQZUxuH16VIIxFAX5AzjGeaTIKrERhc8FhnBq5A5IOeCcjI9KrPmXnt6DilVyAABg1LLizpPB2rxeHvEdrqEu5zEGwByCDgYx9cHPtWxbazcaxe3V1eTCSWeZyoHAVQcAD6AVx2nQm/1G0tvM8sSyqhcjOAeM4rptR06LRb6SzVzLwFZ8cN1zj35NclSPMdcJbHZTO8UdgZH379gXnIxnjH516BDomlqb++gt2SK2i+c5IUsQME/nmvJNCtrvxNqunWFnFJPJHKrseiRqrZOT6nt+NfQuoRQwabqUNxGgt5VIcDpgdc1jDDp62PboT0Kvw+eG90lbqMZkI8suOdwz1rrYx0B4FYvhWyhsdMjjhVVi/h29Mdq3gAMHrXq04cisjsuTxABckcUpbBOOlN52jHAqIkitQepMx2471JG4A96qsxbHrTkJUjOKbRJK+dxxzQM9D1pwOADjrTC4DZ4FFholU9uo9KQttz2xTS+ASOtQsxYnrzQlcdyfzuw4pxfOPSq5XBHWpVwAO4o6EgR19qNuAD2pxwQOMfSggYHoO1CAae38qU4IHODSDqOwpxIzxxTAQYp+cD2NRng0ofI9RQAj84x+Io38DjAppPBzgA+1BGASMkUmAplABFM35PHSq5LFzkED3qZCGBHQ0mxNjXPzDuB3pRciAnngZNV7qbygeQCfWuVvvEDWLyJ995AwC9gDn+Vck3YnmOkttQj1BnkjYEhiOD+FTtcEkZPTsa4XQdRa1VY1YtsGMnqR710K6iGt3kyCVXOB1zXPzWJU7lu51pob22gUFlckMR/DwcfyrTkuV8veGAArmLSX7XbJM6kOy7vfpVK9vZtuwyukRYDA+v8AkUKVzRSO0W4E0Q7H2qs6ksepNQWT741wcg4p1zeJaFPMOCxwM9elaIpMnScr8p4HrUqoHy2cGqQkEgDA8deant5d2VHBzSGJNKVI6kA49aaHJOME9s1M8WRnqaj3AHGeaVxMfb/I/wBfWrYfKlQcE1XVM4IIBFEikYIJB9qYhJk2n1IpsT7CR0pjMxyTyfeoXm2Ak8EUC2LU2GXnGR3qOPgjuKqiQyAZOR6VNHMoQ9CRTuCdjSRyQF7GqEzMs5UckelVo9RIn68DjAq0Jw77upb8eatFXLMWXwSOasSOCh3dvWoIZcPgjHvUtxHvj4PJpl2M65bcnHAzUEUBfBqS5t5CmAcA9e9KJPKUDpQQxlzB5agkZPqKSGIuR6H1qSSTIGeh7Va09A5PpVbMmx5T4n8IS6x8YrOCa532M9v5ksCpwQvQE+pJH0xXJfEnw9ZWHj99ORREjxIyggAAdD+VfQ02jQSXwvDGpuFXasuPmC+gPpnmvG/jjY7/ABppstvCZ5DatJIw4KDgZPvz/OtIvoY1KV1dHmem2tvDqY82N3SPdlAcHPQVu+H9JGqX8UpnljTzPLUBuAp9vzqLVNNn0FheTKFiZAxftj0o8P3Zl8Q2krL5dtb7pCqMVXdjgnnHQnr/AEq+W55sk4yse9aNpMOnQQ2sGTBGgG5uScDvW+EBiIHBxXM+CLq+1bRoNSvUSIXWXjjTgiP+Eke/pXVx4II6AVSR6NN6Iq2VjHAsjbfnkbcxPXPT+QFXIgqgY4FMB2gjsaARkdqo3TLJAZTnBqJkHQcCnhGYAjke1DYOB396AuRBCp7VICQOTkHtQEqNwcnuBVXGSrKD04I708SqcjvVNWIYdh0pwOHHORTAmcc5od8JkGmOc9MkU3G4DJyPSggmSQ7SO/rTVQu/H50gH6U+JtqZ5JFA1oEyGMjHT2qO4k/dsQCSBnikNw0hwwII71DcSlIn7kggCpdwZmDWBKwQI5ycZ4x/OoPET+XYy4ySMAAdeelVmWKACJmxIuDwcGpNTAktTK75UYCr6t2Ncs5WuZvU5p9XbTLQx/fJbD/0rGudaubm9GAEgxyc4P4CpNaMkF7Ixx5ZUY+uOTWQJhLKyggFePQ15053Zk2dDol2wv55CxYGMBMn7p5yR9eKparrjxXAjgVXYHLAnBqHRN5v5IZGCRldysxwO9U5bu2upZJFwWUld3Izg0uYlysdhYamt9sjQPgKNzHpnHTNXri4W2ZVVyXYZx1xXntj4rlsc+WoKGRVIPQjNbthrLaxrNw7bVhQDao/hPPX9KOY0jM3Lu9KQHc+CfwFaOjyk2u7OVPrXJ+IZjIkaRuVJYAFcZrf8Pu/2KNWBBHetUaJm95QdCx5FUhCXcL1Ge9TpcbsoDjP5USN9nQscnGT61aKLMUaQRkDGSCKoyBQxZhwOpp63JcfdIzT/L3KSc4PaqTsOxZilQgHBI9aluJ1ji3ZyD1NV4Yv3JYdBVQiWYNuPAPQUXEaFvOGYc4Hv0pbW8S6mYxsGVWIyOme9U4ICYwrZANXYokgAVQFA7DinsCZfeYtHzyRTUlLLkHHtVOW6VVAzzUX2oRxLyOe9SUnc1YWJcdznrUxXcD3NULeUsAc596uxN3JJppjIp1KMnXg5/DFQXErPgdRVuY7256VWkxg46+oo3E0Z4mMU5J6CsPxdffbmSKAMBwpHfrzW95LSLKcHJ+79a4vxGX0W+aJnBKrvZyeAeM5P+ehrOWpDIFjuVljW3Gx4vm3dAvpxWvpC3kds099ks5Ztxzz16Vl+EZDr2hak8Erm8uJmijuAnCqem3pnGBn8ea6Dxf9p01rPTYMSzJa4LEgnPQkj8a52hJlC30/zXS6LZST5lXtiq2pwubpI4lZy+QuBnBrQltbrQtMRZFaR1jARSe/bJrastPmhsjdjZLdiEsqLyASOPx5zUtDZ5zr+k3Gk2Mcse+Ys4Ql2GAT2zWDfzLZzRxs2Hb+H+ddNq18IxFFcyjfGQZO4Dnk/wD6vpXBeIdR+1SvIg2Ln5SODj/6/pUW6HFVl0Q6/vvtT4jOEUn6Zo0/TZtQnKMGWIYO4cHPbH0rGtp1WRA5YBmwMDJzXYW+sW+nRQRwqUkYgAdTkd6q1jjbE8SrKSkWGjRUCAnqT7+9YE9wIwI0P3eDj1rS8VSE3NtcO7ebIjM2Qc9fT3x1rmWm+Y55Pqae5Nrkt7csw2u2Rxx2xWaJcMWwcDP+c065zNKW3HGAMEcf55qNkMEROcgdCa0SI5bG/oVjbXcVxdTyiOOFC2Gbbk44A9zVO2v3S8LpBGynIAkYkDPf698VmR/LE5ZhsPGDkgVp29ofsLzqRtjdVKngnPcfTH8qrluxc1tC9dTF4Yl4UxDAK8ZHoazpVfaXblBxuPNa+l2tveyus06xx4JUscF8DnFJqr2KaNLDFlrgNgEf3cc/j9avlJcuxlWqiYhlOABk5446Ve3wohLcHpwM85rM06Bg23JKtgEn0FXru1ihCN5gkXqBnnI9RWLRpFlu9s7eLTIJVYvPKTlR2xWAb0wXHllHJJwMLkfj7VfEys5ZmJA4weRVoW8P2F7liykMAo28GpsUySy05LqyuJndUMaEhScFj6CqMNvtyQoIOAe5qSJ1m3B5RBEAWZycdj09z61rz6tZW+jwW9pbnzXQ+bI5yc9sH0NVsIoWM6JMpDAr6rW7NbmVUMZ3OOgH1rlI3LEZyDxW3bap5KkuxyBgeoI6VvF3NoSsdWbYxlAMsgCjB67hyf1pNH1mLSprp5wC7SZjQjg8Acn8K5dfEc0siRoS2SSWJxVtFN/NBbAkzPnG3qa1N1M6qHxG00sBfCrJIVznjgfyrY+0+cp289evauFmtVtdTt7RBK4jiLtI3TdnAAOevX/JrqLS8FpAD1JXAz1zjr9aTVzTmuTWtypmfbyScHFbkUSyKTnAHJrmdFgLXQBwASTzx15rqLePKEZ4547UWNIq5csgCGGcgjHPNTINuR+tU7ZfJYjORV1Vyu7tSNUOXhjmrMAH1zVXJ2jjBPerNsTxwRQNaGlb/KOM81bhmKPwCM4qrBwKej5kHYHvQmaJmvDgYPJJqzuyvGazi5RVI5FW4ZAyDsfetYMq5Kj8H1prKQR/Okj5Y+npSscGulCbAD5c0Z4NCtnjtQSATTauO4gb8M0jjPtj3oxkHHI9aaX5x39KLE3J4pdgOckZpd+TnoKjKHb70gfCdMGpKuTr8xJ7Coc/vCegFIpPPqe9I+QCenvSsFydn+Xrk0qAlc8mq6nOevXvVhJMACk0NMevGOwqRh8ox+VRBskCpAeCO1TY2TI+n1pcn8KftB57+lGPXj2osNMajE49ac0nI9qbjBNIFyf60WuMnByDUON7inY465FN6EmiwBIMN7DpUZGT61JvDdfzNGwMSBjimhMhf5eRyeKlB+WkEWc+3YUjZ6UCF3dOSaYw+YUEHcMc04nJOeCO9UiGwyFUiqjnINSklm74+tROMHnNWmZSIdp57jvSFflIx1qZUySBSumAOx9a1uQkV4olBGRg8VcaEYBHWo1jzg4q2PujOKhuxSRDtHGefpU4Ybfeo2GT6CgfpWe5qh238qk28U1T8p7mgSH8KTLQ5+wHT2pq9qaW6elOVxj3qRithSKGbA9ajcliewpHOAaqwmxxO78aaV289PekiJOO4FOkft0pibGYDEZ7d6X19PSlABXPWmFseuaCWOXr60mAGPbNID1zzTeWJ64oJEkbP0FOLfKB60bQRzR29RVJANU4GOopsmSSRSnr6UUxNjFU59qemAwzyKDJgGoCx+tKwi2XUk471XuGzx0FNDH/APVUjAMD2JqkBDA3B780Od4IxkdMU5IyAeMg96ft2qeOTzmhDuNQn7vUDmmu/OKIuZD0BxRMoLHHFMhsUAMe/NKVwKRfxzTyeMZ5oERk9OopqcsacRjHp70ADj165oHYc/J9h6Uv8PpmnMBs9T7daaD07CgaQ0qcnrk1E6HPTHerROBUTcg9z7072BojAK//AF6B1PbPpT9m4j3pTHt685pN2BIWJQxI5+tNlj2574pUG0nnBIqXjBJpXuUlcr7ACT605gMcdT2p7L1PT2pg6j2pgkQ4OSOQadjBGOoqVsH0zSBc5zxSYhrAY9z2pgbkinsOe5FN2YxxgU7gOlUbB6GoDGAe5NWANw9vWmyKBjHWi4FdUy4zkii46BQMD2qTGOehFMbErAcA+tF7gkSI+IgOh9Pao3HTPSnKnTPNSNGGTHegojBG2kTDE8HjuaChUEcULlSD6elAMR+TtHGacQVUjqTSSn5hjg+1JuIB7k96TE0RxjdJ9Kkus7BtznvSwDk9OaJQQSOpNJsZWt2IYknJParJUbSc80yOPPPA/CnOnynHNAmN+Vjkg/Qd6cr4U8H8qiQnIGDj1p7scY7+lUCuDDzCCOnuKjQ8kcZFKCy5yeKhGQPc0rCJQSDtzx7UYye9JGDknkmnhTgnpmnoO5Ew6jnFIq4zyc+9SfdIzyPSnMuckDIoHYawPl5qLqPX1xUu47cdqdCnzEnp70MCKMc9wKsR7c88iopkx0yB1wKWNSV7/jUlIkcA9ORTRiMD1P8AKlUhSQ3T2owGJ4BFAxyyDB7Zpqjee/WmheT6D0qVO3b3pNlIao256E0m3OPepCNuO9NBznsBSuMORgc59RQzZAxkGpFAZT3NMK4o0ATJPTk+1Ndj79qfnZz39KXAZfSqEyATYbnI9jSMMk4HAqRkUZ6E0wcHnj3qiG7CfNjuKB+lPc5UUzdtGPWgLjR1JPApN3zH3p5HHv7UhXAB60ITYwng96cBkZwfrTmTcv8AShf3akHr7UrCG4wp6/jULAk/WrSjJPHHSoWG2THemAOuAPWmiJWIJJBzmnMS2aYTigCVjnC8kVEyBTx1pC2ce1OK4x1yexoAjJ60m0HPenMnBPf0pmCoHv6UAOKcEjk+lLj5BninIQMdhSPhsUANxwe4oaH5Qe59KbJlWAHT17VIX+QDPIoAYEwo9ajUkMexNS9iTURJ3HGc0ASFsqFHJpv3akSI4z1NJIBwO9ArEO8ioxyx/kakfqB+lKFAByOaAsKo+Wo2OTUy4x70wx59KAsQse3alU7ac0eDyTTQBuFAWFBPPUClRdx64JPU01hjPUihH6DkD2oDU/LAQvECNxYDv0oAGOSc0rTM0Z9emPxpki4JAOT6jmp5juauTLK3GXJAGM0v23ynGDx0wKiiViACMkfhUbxfJIXDhw3yg8gjHJJz16D8+lNMiSsdFo/iBrMht5AXoMY45/x9K7zRvGEEtskR8uJy3IY5b8PrXj6MwUYJAPcdKtW1+8DqQcsM4zVqRyTgpPY+hrfUPtFuQDlR/EP51YslbYWZcoDjPY5zj+VeS6Z4wlSNY5J3YkYOCACK7fw94iiugPvYx90tyDn06VspaHHKk46nUys+CEbaOuB0/wA9fzqW3kJjww5qtBcLM5AwSoy3P4VPcDptwAfbNNu5kWYcSyBeAx4ApGYEMvJCt+vaq6gqUdWIcHP4Yqwgzkk4J7Z6mkKw1Zck5HHBx6UpkDR7wGC8DJGP0pAn8WcH0Hao2F091NKbrMLRLGIduArDJLZ6nII4/wBn3NWQ0Tq5wMgge9IC3mDHI9qd95hlfLOANo5Bx3/GnIdrD5c4PXtTWoIn8/K/NyR/KmFz1PAPPPSmPyc5GR2qNy7AAsce3StEFyxFcLvC8nHHHQVI5BzjHPcVViiwwPc81Z8opHzyeT7YoYrscvQ803G7HJzTn+RSRyAM475pwtUmyMtzg/K239aLiGodhIGQB/KplmGw8ZHPbvS+SVwACSe1OdV+UgBGJO5cenH9KVxq5EJPMwuCBnOOgpwQqwK5IPan7AVBHAIzmpIhg88CobHYYY2UqTkL3xUkkizkFFCp7UtwvmxoASArZ4+lJEOo9qLlNDkjxnrj60zJEhOCB69jU4RiMA4HrSw4jBDZY56nFFwsCEA56n61IW8xQKicHJPQHFB4A4JPseaEFiWXBjA4AHpwagLGTPJyKGkyQMEDjrR34zn2qiNwK5x61MRgDA5ojQMAOcmpvLDYHQ1DZUVcYgLH0NBi3sFJIHtUoixjByR3qQLtwSM47mpuXawQjywYzyG5B7g/4UwxlcHO73p06F2Qg4AB4qXcAoGASOM0XGhI1CuMnA60+Yl8c5AqGTc4BGQDj2qTldoHJAxTsFxzRrKDkc9c9DSqSFI5wKi+YEjuKcspVewHTFSIVWJY5OAO45qWR8qACT79KYCCOmSccUhB7jj8qpAKBxkEj8aVp8w7ehoUFuByBx7VH5RMgxk4OOKYE0aAIM8H3oc8jHQ+lSOPlGMAjFQ8jCnoaBIcZMcdPcUm/CnJO788UxxtA9KekfAyQT6VNxMk80PGMcHilL8DHWoJ0MYGOlSRSqFwevp600ZttErT7gFPBH8qjfLEdhUJ+afJOD0GemKupGu096pqwrtkasR8wJJFL5hkOcEZ7mm42yE4JUelRvIWYY4ApDv3JTjceTRgMQOnvUatkjv7CllLIA2OP1qlqBOdoAHp3oY4xzgfzFVWmZ+ACSeamVjgbhgdMVYDcDnnJp0UQBDEkEA4xTCpXJIwD0/KlzkDJA4oRmxxAIPvjmnI2zOeRjrUYO4gDn6UoPIz345p2Gtx0YG5j3Jye9NMZdnOQAOQKTeVYksFTvnpSgDywwbzAc4PbFVYkW3jxubgk4GfalZPm9MUsQIAByCAeO1KSWAOAp9PWixaRYWHcgPQnsaihV+d4AGeMHPfigBiBycD0pi7gQcnBIqDRIsIozgDk96uW0G056fWobOM4y3JNX0Tjvn2rGUjeESRYhwc4PFPbvjoKaqHPenbs59RWTN0rDsKUbAy3vUQJyPUVIpwDxTSuBnoakpkmcnHSlR1B9cUkWCD60wIQ3PFBJO5wARnnvUXU9SD6UpPA9BQFyCfSgBDzjtS44HJOaeB69KaOW56VW4DH/KpYuT7+tJt+cAcg1KgCE44NJoAPynBpqSEZBxikdznp+NMA5P9aaAk6kZ6UbgvoAKac7fTHeoiGYn5qLATyKTgg5B7iljTaPQmmJlIyOppyknjtTC1yNgST2pmHUggE+4qyY859KAmcjtQiSP5yB6HsKkhXKlT39KAMZ6n2NOHY0ANxsbBwcVJtGRSlQy+/tUfIIpIpKw/kNxUzR8g9qhZghAxk1aIDIDzzSbAam3aaaHHAPX3puevanrFnDdR61mWPzkHHAoD4yRmjbsBPao85zQBJuJBPNRO20Ek8DPWn5wp61VupAlvITwMGlKXKmwMXVPEUNncBSctjIUdSPWue8Y63HqOlQJE8kLF9zHONwHbPpWB4juJUvCxOd3Nc3qGqTOFjkyFHTkmvnsRXcm0aJFaaUiSUgkhmJ9ulZdzIwUEsSfetBmYQE5LdvTFY88p3Ht29q4d9zRqxGJyY3+Yhwwxg4G3nOalSbcQCcgd6pnIJxU8CsG5BwfypS0IWpbVRgYJJra8IgNrdohyCJBjjOTg1iqNudoOD04xV6yuJLSYTREo8ZDBl6jnjHvVUnaRrHQ+i9MUQwhCCCpxz1q/tBzg4rlfA3iFde8NWl06Ok8nXeQcD3Oevem+M/E8/h64to4ojNuOGAGD+f0r14z0KR1wtkghGAB3OO+aoam4Nvs6g56VkeH/ABgni2zE1tDLCFYxusg53K2D+oremthLAGPGOozzWnMQ9jkr+8i8L6KJTEzHccHIw3r71c8IeIofEUSyQvnIJK91IODmuK+Lt3n7LDbTlYol/eBeCSeSPwyOaxvgpqsltJc2k0jyXDyMULHAVMnaD6kgD06e9Up30MOfWx7s7eUOe3vUlu8csJI6mmIgljXPDEdCOaaIhBjccL1PsKvSxsnpcr6jdR6ZbSXErBETGSxwOaq6D4lg1uOVow6mOUxkMDjjoR9a8g+KXim6n14R2krNYQKRIrLw0hwVIPtzVb4V/EqPTtdk03WHYRXBH2d14Uuex564B/M0mZKsr2PoN2OwHqKoXMiZ54Jq4ZFkhJU5AHXtisPULpLZt7sAoPc8c0rlt3J0XLjHH0rSt1wnTP1qpp+LiCVxgbELnPU+tY/hHxvbeKrzVLW3R0axPzl+Aw9vyP6VLYkbE7gzYHBzjFWFdShGcnHSsi7ljtpHnkdguDkDngc5HvXM+CvEMuu69qhR1e0RFZG3557gCkpWFzWOxtoEWU+gOcGrnlq2QOBUcKrKTg4I7j0prfu3JyR7mtU7lJ3Llqixn34qzK3yEAZJFZ0l5FaKjytsVmCgt0PNaUTpIj7WVtpxlSCCafMUVWj689fWq7QgnsT71cILNjp9ailQxsOODU3B6lJIgkp4wakeESNnGRUxXdjufWpolKkZ6UrmKVyp5ICbSuQex9Kx9U0aFzGSg2hsgHrXQz4LDHaqtzEZEHBJHammDiZgsFkjAxgfkRVu4s0udMls3yEkXaSOaE4IyOB2NWlI4BOM1pczcUebanYTeGJLjEIMFyQfM2YDEevuMDpT9N161OiXCmVQr5VUbufpXT+NrCS70sEkskLh1CDLYOM/yP515pcqIWJGEAPQiuWdRx1MpRXYoeKNCsb3RQq+VbvGxcRAcvznr04PNee+FtCs9b177FLctFeQsCsYJIIPTj+v8q9DudTSaQCTEgGPl7fSuf0fRI7/AMa2rW8S2waQyrNGxDJtGdueuD6exrKOJu7M4KlJbog8d+GI7fxOiXLCJ7iLCPyQ2AMce5/rXml3GbO4eM8MGI455HUV6p40mn8T+L0jW43vagxr5QGW7HP0Fcp4s8Kz6bdIrxlldd/m9Bnvj3HSvQhNSVzzZLlZx7uwxyRnJwKW4k8xYhG7DC4YHBBPt/n1q3dWMlukbSKVDLiMkYBGecflVGFQzHIIxkZoYLUWzk+zXAc5YBSu1jlec9vx/lTDGFYsMkHuamkh2ZPUe1R28IeZiCTjn5jxWWwCzl3CgZIHrz9f0qpNkkDBIyMg+ma2ZFhSNArkvj5xjgc9KpShFORnr25q4spIqajawRzg27OYiAct1z3FPixISucEDpTpF8wA9AOc1AQFcfOSSeMcZOOla3GSPCDk9CKiWEyEY4I98VY8wEABWz0zkHP4UxX2k+oqrh1Bka2jBkwWLY+XnqcD+makVz8hXaTuBOeRjPP49ahkuvOz8ucHqRimW82HK7CR6g8CmncS1Z0PiPWpNb1S0SBAtlGgg8pWCt8zAZHpjnpXtfjKKz0fwhZaTZpGk7tFyRkCLOXOfUjIrxbwr4Ti8aagNO8+S3dyGSVF3bWUgjPbqB1r2PW/CzSa6g1G9cOtmLfyw21WbIOVz36VTLSuea65YxW2rTrAubSRsxMwyX7Eg++Kw7zTZElHykg9s4+tes+Mfh79isLRo7ma4eG33LGi5298k465B6e/rWVojW0PhsandWaTs26KQMuSP9rnkdCax5jeNNs85k0w7T8hyMEEelFjpMtwjqmQ6csG5/CvT/C3h1PEWkyXiRlLUylY2UZBKk/pxn8q6GL4bwadKl7CwlMuGeMrjGPWlzs19kzwN0Zc/KQQcEEYINPtbGS7kOzJYZPyjJ969U8SfDQ+c8lmu0zKWbzGIAPsP8OtYekeFL2zumd4AQpwoU5JB6mr5rmTg07HLQ281vb/ADEkuc/dwR/WnohVgSSPwr1ex8AxzzLcTI5VP4VGR+Vc1rfhiW2uLmTy3e3RyQSuD78e1YTknoxuk0rnOnUobeNPPkWPJwNzYyKnkkDuByVIxx2ro7fw6BGjNBngc456U4eGjPYyxrEGkDbskcqK5nBbowtY554AEBVGPUkg8AVWZzHKcZC9Oeea6SXTJ4IxlDkdFxnmqA0h3Z/lJyegGSOKycehSuVLa5kJcKw2+vTHvXUaDqibpYZEdJdoaNxwue/P9KxF0yaxeNlQsCc8jI49a3/CNnFf3V018SIUDMcHaT7D6nisnTuDqOJLM0koeQElWJ5yT3q/4Ujt9J1E3t8EKPGRCrkgAkjJ+vH6Vz32F7LU7m3gmlNvLJ+4Q8mNDjqfz/OotehnsrvypZCZIhjO7jB54o9lYy9snuZ+sMTrF6xbehlIQg5UDjp7dTWcRukKglR6HrU92HQBnYkE4XPTNQkfMMj5h370cthxmpbF20EcaqJCWA6noSKq3EimUlOB9c0qxtK3GcYJzVWQ4YgDA9aTjc02LsdyYCsiOxY5BHbB96nfUTJHknIyOlYxUrnnPt6UpDNCQDg9RQo2K5rGmNR+zoZCxAUEkdTitLTNQuZL21ktpmRGbJUHCupHf+dc795CDycYx1rW0u3drW3nLCCFLiMFjnpvG78wTWqVjeEtT6T8M6UjaNHIxDtIARjoBjr9TWosItxj7o96saS9tBptrBESSkYDNjG4nnj86oa3eKLaXa6hwMYJ5H1Fao9RbIvQTICcYJq2su9SvTNc5plzm3XcSTtzk8HNXLa4EkgG4g5obAtXtuFticYfOdw5HvmubSXc8yKDkNjJ6HgV2MkQa3K+o61zcVvGLpwnClsY96hu4mjn7uwn89ZShZFO7PYGke8uorad7aRo55FyNx4z0Gf0rqr6xaO2bAJBFcXqV2LOQqxyBWMpNaoGkdPp2uxGxtvtEoFyVAcHAG7uB61qxTmSVgeSDwD1xXmg1K2uURGykrN8rMMD2rsvDkc0WY3ZmBO4M5zx6fSu3D1tkzBxOoRtgHXnvViN8g9z61VkkClUXBJqeLha9yMroyJaQ+uc0hPSmu2MeprZEMduGCOlM3Hgc4PanEZA9aYRjHeqEx5+VQQAagZiCSM5HpUm/wCUj9KhkfJx0prQyY3cc57inJOCSO/pUcsggVdxAB7n6mqZv1LMUwT0JGKdzNysW/t0cEgR2wWzgGsLxZc2jWoF2wVR/qmJxg/5NTyulxIuSMg8HjrWZ4plMVkZJI2mRVIARcn6/nXLUknoxX5tjyXxnJJFqUc2nShI4GBkIXIc45JP61X1e6MsxmxherAtkjuc/wCJrsfIS7sSrWbyTTpksDgIfp1rN0b4e3Oo6QIb2ESBlZZi7EFwcj9a86cFIuEWjJ0Dwtfa6kl5FCXgQk8kDAxyRXR+HPCUzz5a0fawOWK4KkdAffvXUeBtD/4RNGtoGfyCuzy3JYKB05P9a6PT3az1C7AVjFOq8Z43A9f5VmkonSk3uZnh3Tb201hzJAHtwoDSt/EOeB9MCtaPR1+1BmTgEnPrWtFKTLu5AxjHpU6MrN7+lHMaqAxbFViB27gOcYyKE06AuXCqrngtgZ/OtSAqydsVBOBGwxwKlysacqKpsRggKCSMZ74rHt/DVtYXEskMQiMhJcjqT7/nXRrcIi5J/GqN1qGWOORT5iHFIz5dCtJVQiBQUGD8uSc9c+9VdM8Ox2Fu8JZpV3syl+SATkL+GePwq5/aWSQM4qN74qpUHBPemmZtIgn05FGMA9KkijQbBtAA7ConunZgeSO5FOhkLyA9QKpyM0jQS2jH8IBPanrYwkEhQD9Biljk8wAY49qkWFsnBIHqKjmNUUzYrJIMqDtOcEDFTNao42nI9x1BqVomUjkn2pQ2wHPJApKQNGB/YVv9pkYrh853etNvNFifeUTaTya122ly2cH0NIJ0ZiuMH1rVSMZQTOetfD0ckzfu9ucDdjrV6fwrHdwhZVDqvA45rahweeMVej+ZfQU+YqNOJ56/wvsftDSIhWMps8sYA+tRadoJ0rUnsDARBGoKuORg5wB9K9JjiVnOSAOOfeqOp6OkkiTDIdeMg4DD3oc7F+zXY5HxN4PtbjTbmSGB3k8slRnIBx6Y/KvLE8K3kBW3dnlP94JgD69q+g4QBGBySe3WmjR4ZCXKLk9yOaOa5lKgmfPk/gOaaNED+WwZSxxncufmGe2RkUuueHY9PuFEG9bdAGy3X3BNezajoPlynYgVD6DgVkXnhGK8ZTKCQP4SOD9aq9zn9iebeJPC32bT7e8SB0iu1ADhMENx19j7+tcdPZPYho5Y2QnJXd0NfTEGnebYrbToJI0XChs4BxwR9K848beDpb3UYzb24lLMR5icADB5P5dqRjPDu10eSC3GNwGO2Ogx9KSCAlnzzgYH1xx/StzVdBksiA4EZbIUsM5PP+H6VjSD7GCMgHPU8D0zSZwu8NGS2kLKwdgA4OQwHPHeu306eB/Bf269jaO++0yRooGTIoOFOPcc1xkLEKSWJGO4xXqvgSwi8ZaNbW4QsLXjHQA5yWP0yKzcTqpe8zU+Cvhy+tNaudWuoJrRpAhiglIw0YB+YYz1J5z6CvZrqwh1S2lgmUGOVSrZ7g8fyrivAOryX+r6rY4SSHT3ECyqeowDn8DXfRADI6VtCFj6CirRG2NtDp9rDawAJFEoRFHYdAKvoAy1USHBJ6k1ICckVskdNyxuyAOaHGAPWmxYOO5FLIT3xgUWGtRAeaeATn+tMUFs4PFOQkf40XAkB6g9Pemsuc45FNYE5560KD6k0yhScgDpjrT9vpyKNufanL1Az+dBIw5B5qRRhfaiQcDqceppFOcDqD3pNAPHII6Gm5FL0NNLck+tMBwAP/1qCNrgc4PrQjZxSuhJJH60tgFZQwOOophwoI4JqIlu9KMkj1ppgI/PtTlfCjv702UHjmmBScDJAPpQK4+Tay57+1VUlBZlyCRU5XBIzkVQnkEE47Bs/nU7EtkUil7ol/uAdPeuF8T3Cxa+gRMLKjEL6AH/AOvXaOzy3gXcqxlce+a4zWbPb45sHmMfkW6EhnfGCcZ49/8APWuKqYSlYZpDiOC7mYAOW2Ln6fz4q9A5j0K8EZQyg5DSNzgnnH51jvKomkiEijGWzng5NZ11cl7qKOOQCMj5i3NefN2J5iw3imTS5oLQJO5kBCMASqfU9var9hdfbgYp5GLKwB7HNc/dMolBLBiO/WpdD8uG4lcFi8j7iGbJyPbnFJSfUfNY9W0pfKtwQcrjNZfia9t4Qk08qIkR3BiwGD0/XP61kyeKxHahEYITkAD9cVytzqcmoXf71wYc42tzx/jW8ZXNFUR6Qt6sVmJmyE/Xmsmz8Rvc3bsMpGrY2g5P407zftNiFwSNuABXP2DFL+4DMPLXJIB5zWl7lc9zuLjxFEYkEbEyZwVPApr6oqkc/N69q5e2e1jmFxO5IGcLn8uOlR/2k00pKqNnY9zSuPmO2t9ZQ4BPPqa0FuFZQ24EV56mqHzAoGSGAI9DW4moNC6I5wCMjHemncbkdUPnT1zVGeMliBjHpVaz12JsqTyOx60y61SPJKkk9asalcsBfLXnj26VBPvETeWDk9/Sq9lq0d5IysQrLngnmrH2pN20dD3oJuUtNtmiZzJK8ruxbLdF9AB6Cty1hxIG6gVnSYRC2QPetGxvEeDJHTvWiNE7lxkPDDrQ8j+WRxj3FQi8EyHZxg4oSUkHcSRRcpsYbxUUq2CTVOacO3oKlnjDSBhz24qjMGWdMDK5wfpTJ3HyTGR0ReuckVq2cpUAc59aZb2aglwMMwxj0q3DaFMk4+lA4o1oSrw8jBFcr4l0iO5FzNsDSmFkXAyTntn866axQtGQeRUd1bCQAAZIqk7HRZNWZ5XqnhhotBskuXYrDgyA4PQAdffrXNWNrYWV7f262pkgub5DgqWKgqBj6eo+te7JZQyqFmjDqOq9Mj0rz7XPDp0rxZG9n5gtZVefYQCisMcZ9Tkn8DW0ZXOGrST1OqtNsMUcaqI0UYVVGAB6VoKdg9aybCR54g0h3MDnJ71pD/VnB59q2SM17uhJuB9vY01+TgY57VGjZGOQRUiH5j6+9UaJ3LVvN5UZVgT6Ux13MW5FQtJkgVPkmMf1pMu5IhUJjOT61GVBIHQGooxljg5IqYYUHJ5qQuVpXVXIHSnNjgjOPWop1UMTkGkilXb60E3F8wgk9QOxqWNt/sKhZxz6VHHKylscjNWMv4xn1qFpSCQuAfemNdl1AAwemajGSSaBXBpyhJHJqJp2kOSMAdqe69fWqDNJ5hAGAO9ZzJIrlop5juXn1PesvWIwLQuzssELbm2/1q1BOkv2lwRiEkMTxz2/nXnnjO8nhgS2+1ZEj7nRCc4ByAfz/wA5rzK0uxDlYZrXiO1vo4PIZZGYkKg6kdya561uN2oFUJQyyYyTxnp1rMb93ciTpIMgHoQPamzSMGBBIJ5yK85yuYORva/qri5ZEl3ugCb16Z6VjtftCSmQDjJz/OoEjuCDM7K0R4/2qiu1JcMMngClcncuRTblORk5yMdc+tbOkam1pseFWeRnAdMjBycZrmIHO75h0rStdSWxZGKhgXUtk8Af/qq4tlrQ6i7iuLnWbQIcRIdzE9zj/wCvXcWs4t7Zc8E8D6159pOqNqviorAC8UjEJ1xj1p+v+I7tdW+zmVo4LeTiONRg465/z6V0xkaJnf205a5kfJCLgAfzrREyTnGcmuW0jVVns0G4GVuWGeRWrpyv5pYcjn259a2TNk7nQJbgAHv6UpJLhcfKaZFcgkgnGP5VOjozZGCaaZaQskgghCDqeOKjjj2Lk4JPfpUkihyCeMVG8ob5RnAqxE0ablGOtFx/qyQCT6io0k2A9x61PFIrkbhkd/Wk+wHMXErS3OAxBBwcdc1avftEN3bQtA4RxuVgOKsaFoLQand3VwRKZHzGp6Ko6cevrXVyWiTBNwBC8gen0qlG47GVCDb2yhshzjrV6KYAAHk+tU9Xs5557eOAAIGyzH09KkeBoWX5ieKmSsUW3CMD2PrVSQhVPrTWnxkdaheUHP8AKsxNk0k8cS8nANcDr0Z1C8vJ0wTIwjVTnI57/nW1rl5KkqtDlynVB3GKwdXuJLS2S8eIokkmDjHHHX+VBzzkkdFJfReG7bTkhxLOxACRgYj9yenFZjXtzd+NryeKHzrqWMQI7dAoJOMduSf8isbQ/E9pqd1IEje5WI7d/IXf6A+3euis4gZHnTCuxJPc9MUOJKn3NTVIT/ZjxTMHkC5dhwMjqAa4m+8RSWVpNGkkiyFMnDfc/GtHXdTa4sJbYSFXfKgDgr7+1cRNqLWxnSVklZgEAYE4A79TzzWMomU6q2TMqO7byZppJRK8j7mkPUnGOfwAFZkkT30bsAw+bAHQ1o3ssFxpVlptqoN15oeeZlwXx0x7H8Ku2dr9ntXDkDoRgZJNZ8upyylc5s2T25DsDkcgU/7S7SCRuCgOM+n8qt3N6GBjAJJ5Ynp34FRmRJovKfBwMLjg/WhXJSKt5qE2ozJJO28Ku1fUCq4t8uOSAfSngAOYs5IOMj61cu4kilKqSRxjtTRdipexwrMVi3FABgv1zjn265qrPFvgcZwCCP0q69uxIdgQM454yBTpIbdbWQs+XIGE6D61qiJuyMaO4CwjkOuMMCMg/hVvR55Z1CXLLCgDlVDZG0Z2/mMVAz7bd8JuZclR0FRxzpvQPwDzweR/9etonmSbuXjOGuTEpw6Lnd0A47GmxzmL5Dhz781RluAZmCZSPphjk/0pq3ISQetU1cpSstTYgErSoJGEUfI3Y5zjOKr3LhJGGSfQ9aiaUyhWByc96ZdBoyof5WcZAJ7Vm1c0jMt6dF59vJLuDqjYJHGD6fWoHvJJJVhZiIVO7GePr6U6ztbvToXLACK4bzQgGDjGBn64zVZyyyHI985yPp+lQ4m6dzTiUNG+GO9iBk9AvcAe/FPVz5gXbvH4CqsDbhn61OkqAg5OTkY6c1m0UF1cRwSgjdg4AAGRmoy73PzjhBkY96bJKkz7ScHPXtn/ACK2RpskOnJNOPKQpuXcOW54wPfOa0iwTIdEj33A3dM4x0rYhlNjqiyI20ryOffpWBBP5Mo29D+lXxdeYw3ZJHc1tsawl0OzRort0cZ3n1OSKdqGYY0IGBnHHXPpWPol7DZtJNcv5cCDLN2Brs7gCIwAISHUNyOMdiao6lqV9PVoYlkYYY84PGBWxp119pYBDkZIJz6dqzRKGY7eQvHPIq9oTotw6bQP4sjjvzU7m0TWPyKT1IokvGhjQIoYlsYJxgd6fKhYEDjNUZ2MDJnrgn9aDS5rQSGUlSACMGr0EZGO1ZmkzC5jZ+hBxWqG24/nQtSlqXE4WpIvnI7VFG4ZO+asRw8g9KCiwOVA6ipYSBnNMCAAYzmnovIqovUCZH2sacDnNVyDk9QSakTPFdcQJf1NISc0nTPoKYT+GKsdydPun1JqKQHcCOlOGSOOtBBzzyKBEwk+QeoqItn2pSc4oIx9fSoBMeFwoob35o3fIPWkVsg56e9BSYKvWlXrjn8KXAwKPun39aTKQ77v0qRZgB0zmo2GR60wHB9vepGnYn8zn0FLu5yelRjFIWPHYUFqRMvP0pxwoP8AKqyOc1Jv9eaCuYXfz65pzYwMZFRkinBgB6n0qrBcUKME9zSoOTTQ+eKVWx71IrhvIJ9abnJNDHLHH5U0tgj1qrA2LyppQN3sTSdR7ikzihCDbj396jcZzxz7VOpBHXmmyLyOnbkUyGrldBilPzGpZIxtz29qjCjg1VyRY+APUVKGyD3qNV57044H1oY1oOGKMen60w9u9KvH0FQ0UmPQEfhSOvfv6CnDoe5NNYdKkpMIxu4PFJgKT3xSjjPX8KaQQcnuapIdxQcen40jrwe/tSdTS5wDnj2pktjYm25oJLuKcoHPSkXAb1FA0x64Ax6VGRyfSnbsnA4+tAXPfAoAay4U9zTACB3AqUnJ9qCeCOKBWGc9KVQOPWmE446/SjnHvTZIOuDxz7VGW+vWpf503AOeMe9GomRsd2e2KaF/WpNoJODTTwR2NNCFKjb70wv+VSEZXPb0qAp09aa1AmD4A7imuxOOuKaowR1IFSFd444NUJohP3hjqKXqR70jIUcDvmn4x7GqsS0KeMelBHzD0zSc8U4HI9+1Fhoa6+nNMHBA7+tT5+X1NRNwc1LZQpDADuCelPCn6UnJA64NPOcClcdhnc9Dg0pUN6j2pM8mmhsUgTHKuCR3pShbOcg0KfmoOd/egYeXwe5oUflTiNo9c9qMjb6GgBrDr2HpTNuBUmQAD1NITn6UAQMCCKkVdw4yKbIcEd6erkADGTTRIm3Bz1qNpd0jRgH5TjOOKsONoHc9aYp+Y96ZSQwHbUUmSemM1LIQG7ZoZd4B7jmjcCHbke9CR7ASRjNSqmM9BTd6txnJ7Y71IDR0zgEUqYBJxg+9NKMGGBx7VGSxLDknrVIBzfvGxg49qUDbgdM0tsxUHdyevNEi5kPYUNgMK5J7illUKo7n2qRQOccYqOVCSPmJFJgCAqpwM/Soyx3ZqX7gHOTTSNxzj8hSeoDkbPXilOBn3qNeOtOPPXOKTHa4RIGJLde1DxBj2AAoRcjPQU5VIJPpTWoNEEijIHUc1HtAzxk1Z2Z570wrnPY1WqJaIs7Tx3qaNgUOeQaR4/lJ4BqOPnA7VI0gYfMcZxS78KRgCpSgVeOTURQ5oKsNA4PbFK5KD0FDE4C9T7UyQsQFPbtVJiaJFbehzz70BtoA701MonYULl6GhoVnyD6+tIJMAjoT3pTzkU3Z/wDrqRj0Pyj3qVWHFRdsdhTQ5DjOcUmh3LDOOfWoh39KQtuye1AGfeiw7k0TcHt70Ou0E+tR7SMAZ59KmmH7tR0NFhkRGVHc570isQD6VMF+UZxjB5qNxwcdqaRLIzJgHuaRm3Ae3pTWH1H4UevoBVpENiB/rQxO4dePWlUAk96RifqOmadhC79qEnrSW7F0G764puMjJxxQhAP9RSaFcsBBjGcU2RenOaYHx70hY8ntSC4eZggdB6ikfDuSDx6GmZyT7U5fzFAXBTjPpTHx26elK5+bA4zTQhI96qwIdjaB1yfSnAbsZ5qMI3fIxTg2OP50WKWorDr6UxwakzjHc0126dQakRERjFPVQ47g03lm96cgwcHjPFAMjYcj0FLx37VI4GQBz7imMNoFADHbIx0HtSxryCeo5pQuSKlC9ccUANLsqkL1PrSRIcFmyTTwNxPTAoL4HrQBXPzMc8YoHzY/lTtoJJ6A0oO3OOaBpCCMk+1OEZ57e4pN5xS7iFPrQVfoRun1zUO3nvmpjknvmgrjHY0CsNJ4A700xkY707G7PqKdnOByR60EM/KQyBkB6Hr+FSiRSqEnJPPHbrWZv7FyMdx1+lWIZV45yRx61kdzZqW7qpJbketOnAkzgHABxmqCTcdAcHvmrttKJFCnOfWncW5XXT3WM7duwAfebkmoBCSx7e9a7Juwucg+vTNR3Nm6SIVXKNxk8cgUXM2iqNkYJwc9CasWWqyWbAwuQSQSCSeBUF5FtC9gevfvVVYAXB3Fueh4Bq07kSV9D0PRvHNzDe26yFTFknceAox/Ec12mi+LhewiRZVniBZv3h2nk8ADrgV4l5zJgMSAxxketPjv3tCuxnyrgjDZA69R05rRM5pUluj6Nh1FJI4ZGXaZU3qnQj2x+FTyTpdrs2nHXO7Brxay+Jc6xtJqRknkXIxCmDjtgc/j+Nd7oniy01J4njQJcumCg5Jx09/rWidzknFxOw2KiAKMKOwAAxUsadDnB6VjWWsR3FyEZWVCpOeAB6An3q8s/mwhwwQEkbSeRzTMXqXyDyAMEEdMY5//AFU4HYhwuXPHOQB71SW43jKk5IAJB/z61Otz8gG5mJHVuKsLWJELtndwM5zVrEZjB6vnpjjH+TVSGQNIV5A680qo63JlMjMm3aIhjb16j3P19KdyCwmBnOB9eoH+FOaTegX9aVlDAEZz6nihWAUjgk8c1RTHeVx1wDTEDKxwcg9hxUgOR3GPc0RLhifz5JovYkaskwccEhj1B5FWzgg5JJ96Yp+bIA+lNZV+bkg8/wA6l6lXJkjCRjGPT8KCrMAexOOKghcgEHJHbFWzwgOeKQXCMKx5wQvY+tNeM+YWU/Kew60jZyccUgBQ5PIHpzQMcWboQacOMEgY9KCxcegp5+dQO4p6l9BDKGBGMn2oduB1I9aiUgOUJww5x3qYW/QKSR1yaoi9xmd3Y59akh2Z+bk+2aUjysYwD0pq43ds+lCJ2LCELKOwFPfG44OTnrUATcfQ+tPCkY9/SpaLTJRITgD8DSsxYDqcVHjBAzke1OSXaD3FQwuTQkbeckjsKb5gOF7gnn2pqyjn+lDRHhuRuJzSC9yVz8o656c0kbfvAOtAIK9B1696aQqEsBg4xgd6uxRPIVzljg/rUMhweORTGO8ZBOfemiNsg5GB2oIvctwzAA5GDTnlzz1FQKu4nk/Qck0rZHGcinYCXzMjpgD0oDY+4xHqPekCZj9/UVXDMpIGCM9c07FXLkTdRnPuaJcFxjr0qsGKqT364pQ2etJonmLLBShBwc9jUStsI6496VW25zgimOTIw4x6YqUr7iTuWx+/UcE1XmVUcAY/CkEhXK4JA9DimFmaQ5BIPetErCbuTmJXjJ4B9KQSbVxyTTPvZC80kJVGYbfmJ5wO9VYlkizHkYyDmjZuJxzjuaNoJyMY70u/aQByTSaBIegVRz37VHMhIwCCOgBPQelBlGOQT9OaVfnwRkAevFFrDGIhUAZAJqWVjIo4yfWomBEnXOffrUvCp70XuAbykZVjkH15qNWDMPT2pj/kadCyk8DJ9+RTMh5+VsqQffrUg5x6mkY7iOMYGMAYFNHmAEgZUdhVJmliRlAAJ59utRo6v6jsADinM74zwBnGM5qFF2vkcLz7jNFzPqSsSo6kE0i7zjqaaHLOByBSvIFIPO4eh4/KmNE6yEAgjJ9KtWtsZQGKnHoaq258xvUeprYtxiMcYA9KxmzrgrjIYyhI4NWkDAAkYHWoh98EcD0q2OQOeo6Vg2dKQ3ccdxUZPzE1NtwDnoPSmkAgkZzUFWFj5HXHvSvkdyQO9EYJHoR6U/sQV6d6AuQoC2CDgCnj959RSooBPp9aY6lGyOPegkcQV60qnt1FM3M59T70gyDz2oAtYGKikIzxzmlU8HmmfxGncCaMAAHvQTlie3tTAeMZNPB+X3pAKB369aD0PpSKelOJz0600BGsmDg85p7pjJHB9KjZdrg44HSnBssM96oAU5AHOPWpAvJ9PWmMhXBHP0p6NuB7UAKDjikY7WppPT19aCOB3NArkoxgE9TTSQM/WnAcD3pknJ4yPpQMkiYFsdAaSb5Xx0AFRoGUg1LJhxnofalsAuAwVj19KlLuIweMZwB3qOMb0PXI9al/h29ahgQPLyq9zirkL4QDoD196ry2xk2kcFTmkDshGcgUIpFybDIR0xVJ8jH9Kf5u7IHX1phRnxgZAHalfUZIo3gVVvEKxyAAscHrjFWIZgrhTkE/jRcozsNuCTxzWVTYaPG/FUotZXJXIXv2Az/SuJv7z7XMCvAHHHeu48eW/wDpVwg5UnZnOAPcVwFvbtDekKeckc8/iK+aqKzZslYl8x2h24weTnOMcdayZXYuSRg56deK1riJ4kO4nJJ46HmqIRdrls5AJA96wSKaK8RDZ3cAd/erfmgL8pBwOtZ8xEcgHQEnJHQc00XgCkcAg5qnG5m2bEDMYwNwBHAz1x/j0pbiETqysxweD2zWUs5buMj0I/xqcX6mFgxII9aUYO+g1K56x8JNRRLKWyRWeK3cLgjacADAHtg44rQ+KN/5M9sxcoTg4IxjjoT+XNcx8ENShn1CWznVoXVwDPgESZztzj2xziuk+NljFeaIkyxyvdQybl2dHI4APtyQa7op2sara5N8KI7j7Bc3TtGYri4yoX+HgcH34zn3r0meMNE2cEDk56V4R8D9Zv7/AFzV7KaSNLWJoyiBSCvyZyfrkdPevb7piNOuedq+WTuPYda6LWRm3oeK/EyS0uRK8coNyZcOgHAx0/GvP/DWp3ejeI7CaJ8q0hWRsYIGePxBq34m1CV9WuxNctMRMwB4GF7D6jIqnpd1ZW7mWW5RJ8jy0Yct64Pt6GhaHHN63Pq22mNyiTAOA4B3HJBPU1R8XeI4tH0mR5VUM48tXwSQ3bA/GuI+GGv39xIY7yU3UNy+YpmwojA/hUegx3z39qs/E+H7WUhjkJMcJlaMsAGPbB9RitkzRzvGyPFvFGrT2jgSSG4ilyXmIzk5547Y4rmobtGukkZWZI3WXA+8CDlSvuCP85q9roKwhP4QCMHk/SsaNCgHJA6fhVJ6HE73ufW/w78R2fi7wlDdWMxlSNjA4KkFGHUEdePeuJ+J3iVtA1HTbe8Qm1nmBVjnacH+mM81m/s1RSaTomoQpcJLE92xkHUru5C/gMfnWx8bbdbzR0Xcpjy6gsoJU+o+uf51DOuU/cTO+8PahDqGgT3diBdxvAQjLwTx2/CvM/AGoxr4suYwn2ZWYmZVwWZv4c/hkfjXn3hT4mar4I00afbTiW3hjwsbrksfc+3t7Vh/8JZfWmorqlo6x3quG3MDhhnkH2x0/CsrkKtY+qdf0o3mnTwjcjtGSMEg4/nmvEfD+vR+F9euXhtGiEe6N4y23JxwcZ9Dn8aNK+O2uXn2kX9vBboY9sbxyFiM5yQMDGPqa5C41SO9kmnVSjyMTljkkZ4yfwqJOwe0ue++BvGya+hLIsbgkFVcN9a7G9RZlOzIU4Oehr5r+GutLaeMLG2e4NuLlzFGiLnc2CSSfYA/rX0dKXitTj5yF6jmtU3Y0UjzH4teJH06zYJK0BO2KORl3gOxABAHoTnn3q98IPFsjpFpN1cmV4oywklOWk9cd8jvmuT+IF+1zf3EJUKFLAK3WuN8KTyaR4jS9jID4wrE4Kn1H1xz+FSplc59ZPcZAZRkGmtJ5oBOM1z3hLVZ9b0KGe4UJLuK7hwCB/kGtlXIB4yF6ntWidy+a5KpCsCBmraJ5gz0NcxrmqSfZh9kmWIhgDJjJ/D+VWfDms/axKryKXQ4Kg8496XN0KVjWmHlEknH1qAThgD2p2oRPMQVYqD1qIRAKF6mr5hNj22SDI4I9aY2wKdxwKgu3FoEyeWOBVS8ceUTuAPqDSc0jN6lqe4hurG4hKZ3KQHB6d68U1kSOZgoJO4gc445wfxrvrnxGmkeYo+cOu3B5Armp57a4gLnap5z6Z+tedWqroZyRyNrbrcqjbSGPBHGffvV60s3Wd40Cqw6gjJArR0eXSY3lDoQ4YgsDznvj+dV5bqH7ZcGDzFTJGSecVwOdtUYtXOP1FWs9YuJgFjnK7d6jkqffrWXrtzfmKAXEjtCBmMPyQO/8q0PEQnTVkmQFkdNpPGAe36cVlX2oPrlxFDMqRrAgAw2CRg5PWvUw9V8p5lWnqYer6jcanFDFMIxFCmyIx56Z7g9/wDCq0ukC1s4WZ1MrrllRs4HbNaWrtav5SQxlGTlpOgf049qyppW80nkoM5/TH9a7VO5zWsVvLYgDkg+tQtE8JAxtB6Dpke1WvtC7QPmAHAx3qVrtLiMhoyp6DnB+pqm7gyjhnAwOWHfitPRtFOpzSp5iRMqltzZxgCqsKF4RIDlGyAw6VZsg9vOJoywcAqSOPlPY/WpUrCbIdT0s2UjRMCT03Z4z14NUltC8vyblA4IJyCP8963r+JprTzHXKE4JP41mqEt1AQYHAwOwrSMriTsVWtT5yqFPJxmnarZfYbtkJDYALMnIJ9qsXFwLeLzWBCkgZA5Haq90HmQmMKzgjG88Y71onc0WpWKoAcck8980QwoykgEE+9NEJEbdcryTzg/jTYZCSMHAJ6VonoUkeufBvTLTS9Ee7beLyeZipDZKAH+tdj4zl03xuthZ3ZlBtJg0s0LAPwDjP1z+o5rhPhj9se0mmijJiVirhhwD3P5VtSXUUN3PKqhHkYM+OA5GMZ/ICvPrYnkdjrpQ5j0ey1jSreK7hklLuYGQK3LHPT1rlNL0y1uY5bKCJZIpT8wf5s49fzxXNXN1LeRzTKDEhfkDnHp+FdJ8LorqTWbzzwq2nyeSq5LZ/iJ+vAH41lCs5HoRgj0bQPDy2WlLbggKrFtqrgDj0/CtZNNUQBDhhgDFWFbYpUcA1IAShPIrpUrm3KjB1Hw+tygLA5U5B6Vlw6Gj3ySPEVK/LtxxjPp68V10IeRSG5AJ6ccZqEjdKOOBxV82hlKmmZdrbR2d0YxkLKcAE496m1Pw7aywu5j3qR91uRyO/41pSWgcK23BByKkdvMiKNgnp7Vg5EuF1Y87g0qH7YYQPLjz161oQ+H7eF2BGUc8kHB6VrSaD5cxlLNwcg9selNSVWI2nIORkd6q9zllSszndT8HE2sr2py8Y3jeeGHcGsSDw/cfY45pU8gn5pEz8wB6/lXo8DEgxsM47mm39nFLbtG6ZSQbST6Gk0aRpI4jVvDDf2QbiCIuiEB3OM4+lcRa28p1yW0hI8zy9wjQYO3/IP5GvfNJtkjiETcxsNrAjIK1554y0h9Hvxc2wbO7aHQYO09QD1/yaErHNWpWWh5r4gSaSeCVLh4JUOCykYK8ZBH0HFOvo2v4XlZ5JZAAN7tnI9+1aOqWXmqzk5Y9j6VSgj8uFo1Uk44HU56U+h4kouLsyhbTBtPlVkWcgdd2AoJ5I/KsdvklbGTk9+a3JbE2Y8gR+WIzjB5Oec5/PpVC8gAAJXB46AAflWUlYqi3zFTc6qeSDTGUuoxyae2eB1yvU84OaVFxnnms7Ho7kYg+82MAnt3qFw0ZOCMnOD1GasMW2Fc888CoyM4DZJppCtYI9pySC1aul3RaaGCWXFs0yfum6Z3Dp7mswOIwOck+lCPHuwT3zg9c56/WnexUXZn1bJr9ppltc3IIBiRdi9Qxx0ArnfClpc6xb3FzfzmVLiVpEjdcMiE8KfXHrXl/h7Xp7ixEBbzjHjlmz9M1634TvFxbQkbTtA5z1q0z0ac7qzOhuLWKGACNdpwMAVnQfu5Mk4ArdvbfYjtnIXpXJ6j58NtdTgNsQFiV5wKGzpbOjl1yE2rKWAccZ/z3rDspmFy8gIMbNnaRiuW0WdNQjleV3MjspVCMDH+PAratZnsZCJSAg7twB9aixHNc6HUtRK2bHqcYHpXFa1AsyhwCAT9a3NXuZbu1liiQurrwcgA/j2rOu5k/s23tpgsUiclgckn61ElcGZNhpkf2mGSdsRKwLYHQZrrINZgmvjBayoUL4UkgADsD/8AXrl7+RYbVRG4ck4OP4RWJ5z28waPgj04z9a53NwehNmz123uAzhS4JHcc5HtWms4CDPHQZNeb6JrzPIgKMGUAEjkYruYbkTwDdx0zXr4bE89l1E0ayrnGc4HamTDLDHQVHDdBgAucDuas5Ur717cJXMWrEaPnC9CKJGKAmoyQj9QSKjuLgbSM5NbdDGUkI10vfkVRvNUhiyA4LgZ296i1OEzWLFGKOGHT0rz/UJdRtfERhmhYWhj3xzJklj/AHSP1rKcuU5pSvojqPEGsGXTxFGSJcht3fjBxiuehkvgzzODgElVQ5GPp611Hh7w0NQtxdXEzvJMoxEBgBfU+/at6Hw9BbTqUTbjoOormlVNI0JyszD8PWF29mt3dRsCG3AY9uM11y6bFewYKggjoRmpGi8mEpjCnn05rNtNaks7lYJYmZSSRIvIx71xync7YUoxVmZ0/h1LC4IjQbAcqMcCp2gRY1AG1u+OhrXubqO+UMo2EVRdMk9wO4rPmL5F0KiQpkZxn8qtrAFAIHX+VN8nnPFTB9iAEj+VQ2OMS7HAhjHAPuOtQMnluQMmltpjggZPtTJpvLkIPX3qG7GmxZhkZe5A96hvbsKpycmql5evHCShOR6Vy17qclr5kkhL7iMKBkjP9KzcrkyZ0f2oYOST7CoPOWQMucDnmuNt/EUt0WLLmMkjBGCOfSrA1VsADIz09KaZi2b0ki2p2gliOarw3QvXk24JQ4wDWfLfqrp5uRH/ABN1APvU6SWySAW+0FyGIXGfqau5O5swwny/m4zVjT7ctIQRlait1kkGxQCAATzVyHfbkHofSnzFqNy+bdYEzwD701ZdrcYIpqs14pHJ9qQ2bQqc5A9+KTZajYm80EjsaZdlUiJ4z+tZ80u4FVbLDtnpVZ53IAdiR70rktD3kJbIyR6U1DiTPT60gcY4BI9qTdljjIwapMwNKHBUc8GrUEm0kE8GsuEsqdfofapo2ORyTmnc0jobCOu3cMHHf3ptxNujAHNUl3AYB5NOJfgc5NLmNBoLI3qKsR3WeoANREblwetRNlCe1O4PQluLzLAFMgdxVdpwe2PagjdknjHrTWCuBxV3JegjSkghe/rxWZqGswaJYXd7LGZ2gTIiXBJ4PQe1aSIF5zya8/8AFepS2f8AakV3bkwMoWJwcenP55FUncyk7JnHeK/EkutmGLyUijhU7VVecng5P0PpXE3tv5h5Gfety4BlQydHJGewqt9jwuW6H9Kd7Hh1pamXY2M904gilCSOdquRuGT6ivovw5bnw9baPYkLFdyQMGlVQNzc4B+nB5zXi8MlpbaPPbjBnaWJ42HBUq4JGevUCvWdG1eHxHJYJK4EkJBVxkBexyaqMjWhJRep2Xw48P8A/CN6JN9qf7TqN1cvNNOOA2ScED3BHT0rskw6lugz0rl7bXLWGRITIFBO0Z65rbhv4i4jjkVyOcA8itkz6ClUi1Yu5K9zTl5I6n2piHcM9vSnoMH3q73OrcnQFcEUrncDnFHQdRUbAkHHegoRWx71IDk+hqJATketTBcY9aB3DkZ96kUcUu3K1Ku3yz2I7UCIdx57U5V4BpNwyeBn1p6EYNACucqKQKeCKXZwT2pqsdwHbNACNlSaTqD1z6U5+WPFIuBg9falcB6pgClckEYpuc0bi2epOaLgRSMVYggikRhu4z9KtyxeYAep9KqTJ5JHbNCYE0kWYy2c44qEJjHXircIEkODyRzUMg2Bu4ouKxBjqeTWRrxMkKBCQQwYkcEgHp+NaytjPpWLfXilyAMgZHPTNDMZuyOKbxTc3/iM2trAwgiyvmngFu+Ppz/kVzvjzV7a410PbybhHhtucFW78e9dw3h6OGR7iIiNcFto4Ge5/OvKvELWczPPEylwzKD/AHsE5wfYg1yVVY82c5JkN9rzTXVsEDAF1UbBk7jwMj8c1a1lLnSbhUlYGTaMlfesbRblYr+CVwAkcgOT068/zxXSePBPc64ZXdfJaJfKROm3ua81oam+pV0/UrTckl1LkZ27BySTwB+fer0d0Le7MsLFQzEKDg4HpXFiNPMHQHcAMnjJPH61saibnTbhYJsRyZzgHOBU8ouc09UW40Ng7vl2YsqyEEj6D8e9UtKaTUll2/KI08xiWzznn+dZ/iITssV68hl83ucnpxUGgXsOn30jOpVZIyrunDdPy/OtEL2h6f4N1uTUoZYHxJLCuGKHPbisnShcSalctIqwozEYLZOBnBNcOviC9095lsrk2wkPzOgyT/TIrW0XxBHfXBS4uCjEkO7DaM4+vetUy1UsaWra7Ha38TsSFjbOOinsc12+ji21O3WaDHlMAy45HNeLaldS3+o3LHa1oSVXByT25FepfD++I0RLSKyKPEoAIydoHGCKaNqdVN2Zpa1YfYdQtFhXIuXyxyBtGO4/CofELXF/eRpExSGHCgA4J4rmfEPiO5Pi+JpCEs4QI8ryWY8f4frXYeI7u30nQxMVD3QZSuOQQfQ/jVpXNnK5V0LzVvZIp84bG05rSN4sbvnOAcAHrXn+qeJr6eWF0WNCqlNkfGTngk+1dDo9nK9ojNIXZslmJyTzVWHGVy5LqcVjL2Rp2wp7k46fpSReIGjMrzExxxjIy2SfTH1qxdaN50QLjKDkdj9frXF+I3lh1N4fIZLMoGjkY5LcnIP0/wAadmaXudRZ+K5tUjKohRy+1QTn8TXX6JcSvmGRSDjPtXCfCnw691eXuoTSyJbuhWGJ1wMjqR9e34V6PpdqRcMDwVOOOlCRcVctgiHPQZqGW43OBkgmrGoQmAAtwnJPvXN2WtQ3uoXMEZAktmCuuORxke3eg0Z0StwB1NRSRHeD2qDc7sGyQB2q0037s/3QOtXogt3L0E6bRkjIq9aSeZIe4HauTFySxYEnnGB1roNEcyYLdDjOadykzejG3kcewqNDl2Hal3MrDAyKiyRcHtz0qbm17lp7YBC3ANY+sWXnwE87+gxWw04KEHg1CsZmznkDPAqovUmWqOZtlMKqhGCP51Ya4KkDqKLqDypGJboTxTpEV1XHWu5PQ4nuCyAYYDrUhud2cAj60q2w8kMOR7UqRjgY5pgrkKMWmHUip5WYAAcA0pQLKDjJqnrWof2eAz4RSBy3fsMUtglK2rJI3ZHPPXqKnaYSEbT065rjbvxlHZkb1aR3faBGM47c/wBa1I9WLwsyc4XJPYD1qGc7rR7m2yh8DORT1tkVScZPesS31VTamZ2VUHO4nAqyuuQyW4COGY9DSvYFWj3NJolwO4oXYjAd/eswal5Jy7LjGeeM0w63CGJLAEds1VylVj1NnygG6YHtTZnSJCegArPt9egnjk/er8gJOWA6f1rntV8XwNILICQSzttV1GQM5zk+tJsl14LqdVFIk0YlU5RujDkVWuE+1ZijYoXIXd9az4rjyLZYkYFUG0Ecise78RTJZXE9qFeWFXkUMcAkdB3ODWc3oWqkXsZpuoZtZ1HQLRyJYG3O7/xnkjn165+orzZru41fU7xLiH7LLDM0bIzggAcDn3HP41t2V7LeWr6j5q219dPgQB/m5HY9fxrk7i9S3nl55zjHf/PvXlVGYSnfYLi4RpmzkBSQAOeKaj78HBCDpnnFZ/nGdTIBgZ/Wmm8ZV2c8/gK5WrmXMac92rR7FYgg59hUHnlsjcB/SqUe4nHJJOeDSlgueeRRY0TNCWIwoG65wMjkVCZA4AbJGelVheuyFOSvUZOeacchCcgnrSKvc19L1ZtKu47iAfvEz19+tF3q8t9fz3Eu1RIw2qgOcnqTWSkygjPI9qkt8mQknKgj61rF2BM6/R7tobmIL8244wDzXpFtfRW8JQ8yMB3wQK8s0J47fU7SeeRlgRuVGMAH1rrI7pLrUZWjcOFbG4H61rGRrGR2G/dAWXJ3dzU+mTeVhWYk9eTmsufxBZWem2tssim7ZtoA5JJ9fpUUV8YSWcgH2rRSOhM6Rrgs+0cg8ZpyREsM5HvVfSyJ4xJ681pqy5A6mtk7mgi25xTlUKw46dqmXpnsaaMeYvp3FMmyRoW0Q256Y9e1TBtvPUVSEpZSEIB96n+ZYcHn3rpitAY1Zt0jdwKr3hcKSMkHPOKco8pznOKgv7kIpJ+VACMVMkQ2YUmotEHZui96z31/OMAknAB61JrE8SwTsCCFTLAHJrD8PPHqumx3qljbOu5TjnHbIrBw7HNOpYn1K/NtLE7yBQ/GD1Nc54t8Rf2rFHbxqYIIpCygHJPsT+FXdWMOq212zyLEls2AhbBB9qxAIXh3nZsIOCOnuaahY86pVN/wtem0tDD9njKNHuaYrzkk5xT31q5hnKoFjiJ+Vd2Wx71Qt7+PTtOZ7hyiAYCd/YAe9cwdYa7kZ5Cyc8K3UDoKGjmlibaG8NWEmtEXMLSxJkgo3PTvWD4unt7m6Y2y7cY9iD35psF9Nc3AFpG5GDlz3z71V1COXy9+0BQxDbuKzcSPbX1KtuRBsZSTJzuatEX5e1mhEDs7KR5wfAQEenvWFJclCSjYI7mrfh7UodIs9VadXuZbwYy7AiMAEDaPSlyo3hV5ioZBagAZJGAMnPrUaTlmPIDdRn6VXeRZtjLIpXPY5NMdyhO1sEggmocTdSHm4MLAqCWZug6g5610ehPHNdoblUeIOCcrg4/xrlnZkUOwJXOAQM4rT0ae2a6j+0uViQE8NgZxxke3vS5R81jsfGd5p8uyGxUFFAJcLglj/gMfrXGOPP24Vi7HGBz+ldh4t0ex0i0snt7gXclyGbjkKPXqTjnFczp1yIZGbcqOoY5bgj2qrGcncrTWwtgA6EE9+nNZ5so3mPPzseAemccU+8vHuZQ0uQEbIGevb+RrLu3eeVNu84bdx04rWKOacbFyS0KSFQQCM5OailVLfZvZSXO0DPIIBPP4A1FLcO7IeC57H1qKVG2HJBJ7Z49P61o0c7uWim0gq2AecZ4xSX6i6ChiTjA9TgVXUssYUsSRj6Vatoi2CzAAHoeTikyouxo32pvd2sQdiZFKqpB7emKrykIoJOTjNQlfMuEIKomQGLcjGefxFS6nNAbuWK0U/ZkACu/Vj34qHE25uw63uwqkHk+1TwiOfDE4OTz05rNX7rMOTnHHPSrluHdAqglicZrN0xqZcMISRSpBAPIPIxj/ABq3cXsl0YVkkdxGNqDdkAVSmtZrdzEWDOCQT1Ga1ItGmtbFLuYEoWyCemPfvVRgW5WRBObS1gA+Y3BZeFxjGeSfxp9ms1zdPEIXBj65GKpxRzTTS3giYwBvlfAKnHpV6w1mcXDMq5dmyXJwTXQ4WMVVs9DqNKspd+1IFBVgxLZwx/8Arf4V1Wp6g0RlJVS6Ll1zwo9APauX0vxANMlRZW+2lPnwpAJY8genWrl9cXx0WW5lWO2F1N/HgtjJIUfp+QqOU7oVUyxo2qSanBG0MDytJJt3p90D1NalpJPaaw8JKlEO3eDksc88e39adomlx6fpVklu5jRF3Mg4yx61BBDPdeJLMLFJ5EchZ3XgY2n/AB/lS5DqjK502q3xhktoIxmVss5Pp6VT1MukCTHgtxiuh1HSI7mOW4HEqphQOuT2rmpla+01IZQykvgjJDe/P4VLR0J6F3wxevc2jMVChWZSPx4/xroFm389Pas/SYI47dYUUAKOo7/Wr627BSByfWmkbRdzQswDIoPINa5UbRgAn2rNs7cpECTkitGP7gzzWliiSNdy9OaRjs5zSh9qkdxUTNlSSajYCWMiRuOfen7dre1V7SX73pmrAbOM1vB3BtMcQKaCCPehjkccihBnHv3rYgeuBzzSs2SfX0ppyCaaPvDPFBY45APHFBJpXJGR2pygbfegBR8y+lNIwB608Dj+tJjOemaVhoaDwPeh25FOCfgabImWAzzSSKJFbj/Gg8g00KQAOtOK7QevNFgvYcoBXPHHagjioUJ5p285A6A0mh3AH5h3FSZyRxgUwpjHfPpUitx7+lFrAmJt/AUHvjkUuM54pgbBoG3YkBwBQxB9qYWyc+lLyfw9Kdrhe477v1NQs+W9/SnFivbPtUa8uSRz71QFiI5GM4xTZDycDFB+THpTWOT/AI1L0AFyCO2PSnFsjnJoH602T5SPekBIeYj3NQg4IpwJK8E4oWPJHOPamxXHKevakkYAcdaWQBQKauM809wbGo/IzmnbgM4qN1w3oKAMEc0WETRSAZzwPSpGYN06VWHGfWrCDKj29aVi0xhfHHSgktimzA9V5PpTg3yA9+lOw7jtuBnvUT8ninu2V4pgBAzyRUkiqeMetSKuM+ppi4IPYjtTmc4HpQNMiOSx7AelDttGeSPbmlxzTsDv1FBQIowWzmmEk/jUnQEDn60mMZ7UARkbaUEYPrTn5AFNXgdDz3ptEAq7mNNnOPlHfvUyLt5qF1ySaEwI14x/KmsRn61KE4z2qNh81UJjyD5eeRioY+W+tTb8oB71Dyjg9PamhEpUgH05psUmHI7A9KeHDA9TUZAU5PFMCcqrkNioXwX9qmjcYGM496ZIAW4qrCaEJG0etIOc9sUuMD0FMHWi9gsSAdM9DTXTOPwpyjkdj1xT2A+tQ2MQdh1Aof7o/SkX7x9qRj06mkPQaV5+tBjpxbJFOJ4HrQMjwR6YoT73oKUnA9R600qTk9MU7ATHnPp61FSg4XFMOcj1pAmSFOBTWOCBS4IAPamPkkdc0Ba4jjv60sSHIPpSnlacqnjtQKwPzj0pmduexqRxgA1GPmJ7+1NMZC/rU0Z+QE0hTI7fjSqhGOmPak2A5gNh7Zqlgo5wMD2q4/OB1FMdQMHqB1NTcBiuW4PSgxbSGHXrT0iyM8AGkaTyyFPIJxRcCPAJz0PpTsZBNG0sCwBAPPNPXkY7UXKsNUgKQck+tQsSCM5GfQVMwKn2pzbSnqaaCxX5wc5Ip2do9aEU7SOopuc5H60wsOBU59fajZlT/KlVABSM3UVLQLRgmVxjoaHbH0NLE5ycjj1pz4c8DIoTHa41SSpwPxpjce5qU5CgDqagZXGaoVh0jfuwKjjXAPf2o5YjPanZ25oGkER/e88g9qmZcAkc/SoUTJ9CKlkY4ABwKS1Ag2lmB6GmOh3ep45qXHGetKRuGO9NMCGSPj1p0YG3A49qlA+UAjJ9TTdmG9QadwIzxnsaQHr3qVkBHXkdqaY8DPajQNh0QGDkUyVckY6UpkC+xpc5PqD0pbktkRyoFLG2WFSuhI9DUBjIYYOKbETF8MO9Hnb2HtSBcj1pFYK/TI96Eirkjv8AKfWolfOP5U6VgSD2pm7kcYBppCbFkxx2pp9jkGmOc1LBEdhY5wegqxDF6nsKVgCp9qibJY/XoaeGIz0I6UEtkagnIHPtTmQqQMEH3pyL8x7EVIcsxzyfWnYBm3CZPWmY3Y5xiiUnG3OM+lAUBB6ikAqLjJyCPQ0obaSQODTUb5SKcBlOoB96gaI5OWpTlTwBimEfMO9S/exnpgcVY9iPc30FMLEMO59KlkIxwMVB0bPalYVybkYJHT1psjbs9eaRp95AxgUFPrSaC4wHbjqfrRuLE8U5h26Y70+FRg8fjSBu41SNw6EU+YdD2qNhhj0wKcGL4HagLiDtRuwe9SLHgnPU1DINrkdqBpk4wASahzkn0NBcqp7+xpqc5/pVgKR19KT17VIPyFNdO44HpUWuA0DGPX607GD7U3pz1o3bj9aVhpjmPfsKZI2R7ilYjb700njngimDYnAHvSIfmNNyWOBk0bSv1oJbPyQe4QZ6kCnRXESDIOA3c9KoRJvU5KgKMk5qZYYTCQVVwOQSMke4osdK1NW3uQBjIOe9XLS42MQcEjB+lYqiKVijASRgjG4Dnng4/AGppLkwFMKwVsgscYIHJ/Ef1FS42LWh0EVwXkx0HPQ5q8Lsqu0jcvoOtc1ZakrxllBHQ88HvV+C9EjA7sA446mpsK5oyIJgpIyvcd//ANdRrCqknbg+nWnwzKDgsD6cYqV3GSR0HfrxTTJaKhgEhbcMgdqrvAqMVyABgD6+gq8qnJKgsTz1qtLGwk+ZehyMdqpMhlcsOQp3EcZBzzTrS6nsZxLGzq65KtnJHfg5+nSpbG0jiwqjy03M5KDqTkk/U5NTbAynPUnv1rS4nBSWpvaf48vVtzHczvOWfOZQAR7A4HQV2nh7xnb3cRSWVFlTOEB7c9Dn09a8nktFcDdkjJ6HB6HHP5VNYRkMzKNhyRxVqVzndFLY93tvFFncSrGMA9PlGRn39zWvAyzr8hAJ9SBXhei6xNo9+ZvLMoIwIzyGPYflXoWieK9P1NTJbTlZEIDwyjaynHOO2Aa0TuYTptHbRsFDHdls9OlTJOckcEVzp10QxNNKVKbgoA5PPt14wc49q0V1XT5ZAtreJM5GdoGCOOpquhzctmbuQ6KByDzmniMDHU+1Z9vO4hQ5Ug8VMtw4kB5K+malse5cyFwMEmnB8eoHpUcTbsdvryakkZVU9zRdkNDgScY4FEiNgnr705SpQEcg+tBk3qVBwT60ySMp8gHTHNSLIzRgZOB2qSNN6YPBHeoSgV8ZIFJgTggqT3FCykKxxnA4H4Uxh+6DDOT2HNIp+UL0JFMexZVTxjnNLt2dTj2qMNtAoDEsOpHvTvYq9yQlGYE9eBx6VOsyjAXjOec1CoBxxyfWmlTvGODz0p31HYdeSbQNoJJ6Y6UsJyo3cHrUiSgoVPTvikdMA46il1Fa40NtlCggj1qxH8xPQiqQh80kHj1PtVkBhkDhRwMdKGBINuTzn60p2oBnmotrLg9qeB5qkHp2qGA6MgknqfSpN4P/ANeqRBQkc49qcrMCODj1p2C9iw4YkAKSCe3QU6WM7QegHY8VEkpIIzzTmyw9c1oJu4w7lIxwO4qwq5UHJP1qvI7Kp4NWlUFB82OASewqbCSGdO9BVm6cn60PhWG05FKsjAgAYB6/WncpMfGzKCrdPU1GzDJx09aUgvkDIJ796b9kNoo3O0pJzuYDI56celMBw+cHtimxDdnjGKm8obFI4J554qMx7cck9uaVibWHjHBxke1Hm4cHHHtSIpA7j2FPEYZT2NSIYr5PQn3qQycdcE8cACmhgc+3HIxThkkYHOatARxko7duaccFunBqR4ySexHrUMpwCDVXAsDawHOPanLHhhxkVVQ8/lyanxvHU5x+GaAJZim4YAINNYgABeQfT+VMUcnOQR7U3aSc8jHc0MSHpgMMjJx3p7qMD0oXhN3JPHT0pHkGRwSPU1IyKaMB8cYxnk0+3YBDlVBPpyadKqvhsZK8Z60CNGIO0ZHcjmgViR4wGz69xT2YKhAB54xUT7uB0Hr1o3ZRs5z0osDE2tsLjGDkY6mo9xfk8A9sYpQ3I5GD3pwwcg4I9qohjU+U9PxFSMAzBgAG7/40Q4bd0bHFPHLehPf0zSZpGNyeyi3EHB+vrWouVcoyhR1BznNUrdCEXaM85rR2goCchh7VhJnbFWGJECSeuKkVSvuB6UxMr6GnBiSByAayubLQnHI9zTD8uc0A4OORTim72PrSuDQxWwRjgCpSwlBwcH19ahxsB7GlhIOR39KLkCZYN1J5qYEFcEZOKa4XBwMEVGj5cgZJouA7B3cHBppBVueT60OWBB2nHr2qYRh4ge4pjSI1yCM9D608JuI6Ee1LEm5Tnr7UqpwMHmgoUIM+vtThjBGOtNRG3HPSpio4zxSuBAcrz2pUUsMjp6YpZFJyBnHH5063U4KnI+lMlK4zaTyR+NGeRngj0q2kXy4OeKb5HsMUr2GojYFDK245z+NMWMxu2Tx7VKYTHk9AO1IyblJBwRzxTuJqxCeSccChQWOBjnFJu2naeetOPQ44PtVkD1bbkHk01h+RpqyFsbsZHfrU4w4GeD7UXGkIT8nQk+1OjTOCcDNSRxKw5wQO1OaIDGMD6Vm3YtIYP3coHUHHsKmZeDxg+1MPzjofTIqUcR89RUXKZEjkkj0oePPt9KahCsalRxxnk0xFSW2eNtyv8oGSpqxp0nm9CCOamdgcDqDxVWOIWkjMhwp5xQA+7g2ksnB4yKgSYSEfNtI/Cr0WJUJIxms24t2il3Icj0qJK6BaHnPxKsTa35XICOiyD19T/MV5sdonJBAINeifEAXN3q4Qyh0RcDPX6fhXnupWk9pKC64jKk7h0H1/OvArw95m0ZFfUZwwBOSue3NZss4VcgMCTjPpTLm4Ic/NhV5yPWsvUbkNIGWRnG3nJ4zWEabYpTSJbqeMA4bLHNZ7yBQeckCoVmDOemRVee5+cDBAHFdkKRzOpcuLdkkjJBFJNeMoAGTu4rMZ3Rwy5wfXmpDKSCc5HJ5rdUkZ+0sdr8O7q8PizTorWNzES3mSRtg5OMAjvk5P4CvfPiFqq6d4VltJCjPMPKjJ4CyYyT+P+NeGfBnV7Sy8WwK+0yySIvznBXqAR+v5V7J8YNFeHwvJqMF0u2BxIVYAhx3H69qbjY6oVFy7nE/A6zm1OS8v7VAlk7BWmLcs6nBBH/AR+ntXd658V7Kx07UNMlicSgmJXdcAsR6/Q15V8PfjPY+C7/8Asq6sVtNPnkLtdKQEjb1YZGM4Pasr4leIbLUNZL6VdLc2j/M8mckt0Of8abjcxnVVrXOd1q+AnYhVBPLbOme+PxrLiuBIxG7P1OcVXvZGnJ5yPUdaqQN5cw3EkE4x71Sp2OFzbZ6P8OPF2o6V4q0+1OpKlg+5Tb3AyhJ6c9RnnmvoXVbW18TWUN1bsqsw8pgeccdu+PevkKaQxSlvLU7MFSeTmvbv2d/ELR2U9pfS+a8kplSKWQs0ak9FPt1wfU+lOUDaMrnE+L9Nl0nVp7WeJkKfOAw525IBPvx0+lYKiNiCSMDnsK9i+Nvhox3wvxcSGKZAvzkFVC9xxkk5HJPYcV4ZaxQtMI552aLlmYnBb+n/ANalqEj3X4FSQQWuqW6gghw8hCbQSfmBB78HFafxgliudMXyFcjcCDjIDnAH556mrtnqOleHPA0ElsojeaNSzLyzHHfvXnWsfERNR02402WMlPMV4py2Dng5Ix296xk7DbVrHBX1k0dy47n+dPWzRoQpHI5z1zUlxdxtN94Ecn1703zh/wABNYJsixn3jmLCAcHjio1mcKFBwfart7b5cdCODkdDToLNNpYrzznPpVpp7isTeD4LrU/GWlR2wAeCQySSkj5VIIIx1yeQK+slkEFo3mkqqrkseSB15r58+EVi8HjG7zbvJHJbxrHIE4DbiSM/iDn616/438Spp+kPCGMl6wAKltuVHH15wOauUuWJ0QWh53491WKbxBc/Z2Q2zYKsoyT2P4f4muMbMNwZIzgZ6e1GoX3n3DO7DJ7DoBVVrlCMFuOlcrb3KPcPg74hlurO7srtkEiHzYokOfkJ4z78GvS2djaTqvBMbDHXPtXg3wdKf8JLO6PgPAsT4PTBYgEe+Sfzr3myKtKqs2AeM/WuiMro0WiPFrvxTNYKkLHIBYMp5APPU+tXPh3rNzeeKngSEK7x7jMWyGbONp+mP1rF8Z2JmvNRmj2mCFyCwOMfWub8O6hcWU8Mi3D27RzKwaLBY8jOcjoazvZ3BSPprUo52sHaEqJ1Qk7s7Qcc5rh4vHVtZrM91dAKgyHGCC2eQPxzXZ2OpD7EskrF0MO5iOS2Vz+pr5m8X307ajPGVRF80SgDkD5s4Apzk1sOUrHsHiDxpbXmm20tu+SBvD5xnHY/y/Gqc3i+1vLeGRDIiuuWU9Qcc15LbXkgtQS3HXapPc+lU/7TC3DSLM2SNpQnjjvj17VxTqSVzJVDvr+/F/csInITcOnUcg81WeYRO0YJKnPtXPW1+wgEiN8xPIboTSw3crmVs8A8YHOK4JybLTuXru3MSSyI2GLhgTyMd/zqK3ZTGeSSfUnOaoy3cjjBPB/KprdMlAWDc5IFZa2KSNJ9LguNNZXnMRkTbkDJHv8A1zXnereH49J1a5YTGeVgCrg8BemAPbv+NenmBZ7Zoy4QbeCBz07VxniL5dQjkwG4wysMV10KjTszgxMTi74yFlJ7k59aqsfkAbOOvH8q0r9/tF7M3AJOQgOQPp3qk1u+4ErgA59q9qD2PMbKTv0OCAe3SpklG3jqPWluoBK5AO0e1Vp4HjTCnniuhO6MW7nRvNYSaJa29qpSRAd7E5JPf8Kk0+6S3s7m32Rt9pAVmcZI7gj3rnIwYlyOPUCrVtebJ4SdpkVwyBjwzAccfnUNENmhqBjOYySCpBC59OhxVG82KQYwSDxz2rY1K3+0Wr3kiKJnYkJ1IJ6kVg3UuyIqOo5yRmlFkg77kIPPf9KT5RGcEDGauro722npqLkvBNyAOqde3vWf5JyWAyG5zXSmXFkcjrJE8bdCMEdAar24to2JdySvJPUAV0Hh7QTqEd/c3DrFFEgVUIyzMSQMVkNaNYSyW5UySxEqyldpz1watuyOiOrR6XoUkOgeAbe3gkk+1XUjTu2QSpPXPucDr6e1UvtLTucPg98n+VRaZbrPpcTxq+0/LIW7tnoPbGKtWdgl5cpbrKInY5yWCj868HEayPUpKyLkEwSPZ94sccnjrXo3w/sxvln3ANtxxycg8fzrzufSri3BLRlgpxuQ5H1zXofw4cpDMJeGCdTxk8frirpvY647nolq3mZ3ORjoQM0l9cS2qjaS5I4BqC1mjXO5wpHODUNzfLcyhd2SuQB3xXUmWW9LvXe3uHmwjKcBfb/69Zun63JcXjxvEyZcgZHGO3P+e1OeOVgQrFQeo7YqjLbG2nB3ZGcnPUmrTJbOyZ1a1PPIH1FZEckitluACf503TtT3MqNyOM5HFNnvFN4yEYHJU9qzYjTedJbV0K5YjAb0rnIoHhueQCgboBg1vxvG9uABlwSfr7VnvJExfJ2sMn0NJSsJonhw+D0HvVryEkwDkDr+NZbT+VAcHHH1qS31QSgEdfQ1XMCLwiKTcN8tUtbsEvLWRJELoQcjsamN8mRk5JqdW85OeQapSuhNKWjPJrvQQkspUbVY4BPOB9KyZtCeJgVG/HOQOT+FerajogmJC/Kv9ayG0ZonKhQwPUVdzzquHUuh5zqGizAfabhXUuchmyM+tY0+ksYt7zxFD2AO7+dena7oU0tsfK4IU7Q2SB19688hs57XU4Ibh1CknfGPxGR/ntTepxexcHsc1PEYJMjkDgGqLGUSO4GQABjIGea6rW9HkAMirmJeQVyf0rnSMPtwRk96xasOOm5XeUq4BO0H0psjmLk5x61NOiygDrjoKj2FlCHnHr3q1sDbZc06wiuneSfcYkRmKjgnjgD3zz+dVB5bOWCgE9+9KHkVCinAHfPNNigCxfMSQPXrUNXKialheTQsFtlZ5ODgZI/L869K+FHi03HiCQXxUW1sAN7NgAkHr+OK8lsrqS1nDxMAVPVufUf1NbGiTjSNOvyFIF7KCCDwpwMkd/T86EbRlY+gLn4raH5+qRTSMkVtIEXaDh+ARg9Mcjn61BdeIre70LUZYyrxiMg7W4BPTNfPwvpRFKHmdi/BJOSe38uK6Lwx4kksdI1GFm897lwYy+AFwMYPtkdapam3tb6HZ6JNKsETyKFc8ll6fhXSyPFrNvNbSKG3LtYnqc//Wrk/COrp4m8L2F+kbRCVCCGwAWBOcf0/Ct/Rrv7MH7snLN1OaT0NoSOgtbmH7JLCGGYVwQOwxXH3G+7uWYHILEgnpUlzdCKS5u5XcK5O4AcZNUY9TaWQCMbEIIbPNc8pGl0aE0S+SEJBI9a5jU5WglByVCk9M4NX5L51fjcAOCDzVL7N9tmJcE9zzx9MVyz1Emafhi7kleTKjBXgmu80S4y5UnkZwOtcPaQ/wBnwZBALY6dq39I1NYp0kZcgdgcZopT5JXNEdrBJgnkAehq0Jz2OK5Nteje5GGKAAjbkc/WrkGrqSy7yScYPUH2r6vDVOaKZw1ZqJq3N8tsrFjk9euMCsizv1mEhSYyEMQ3OefSq2qazbWoH2hsBiqk9OpwP1NVdS1G2013WKRC4wxKHkj/ABxXoOSSPOlNs6CGRmljU8q/J9c1sLp0UpVXQEHvjmsLwvfw61dOqMCYsb+c9en/AOqu1WAtKMA47159apfY9TDUk0pMdZWUVtGVjRVA9PSnGHcxOAKvRQbUqPyjvPbFcTZ6iikindQfuxzyO1Y8qBZBuUZ6c10FzEZOmcDsKxL9NpJ6kc1FzOUbFNkaMHYCQeajaVlQ5BB6571PFcBwenpTHTzZFxyM/pSJSKwvxEh3ZJGcYqATPcFHAJVj26CtgaVEwyMFvpVPVpI9Gsj5iFRLnYfcVLdgZHqniOx0CFfPPz8YAIyxxnjvmsG/8Vx6nAJolktldc7W5YCuN8TOdR3XDhZ3t2wjhSdtUtN8TiGOS2uFjRJMKjkZI9cH+lYORhKdj0e21lW05JZFJBAGAawbjV4Irt3SIsC27YVyGHTFcTqPiO9ImgtgWtoSdpAxu4HP51taIz3tikzZE6LmRScBfoc9/Slcy5y+VXzp55dkERG4Bc4x249e2KyL3UzMI47diig5aTOTx6Dpz0qrqurPetLGJNrqcfNyfr+Nc8Vk0+RtpJjkOW3NkD6e1PnSMXK53Wm6vHdR3McrESJ90tkg/WnWUmJTIGAYAbiODiubs2dVJXnPJp0uoeWjYn8uTpsODnnoe/WodS4uazO7bxNJaatpwt/3kDtsmbsoxxx9a9VvrO0stNnvLmeKC2jXd50jAADrzXhJsZI7UC4V43dQ69uD0x+VQ6lr954gji02e7lltgwHkO2VYg8Z9s9qpTudEKqW57B4M1O312GSe2fzI0cruH1OPzxmuh1a3UafKT8pCnBzivMfgtqbReIr7S2MaQSgHykX5g43ZYn6gcD3rufi6LjStBsTCxilkuFDEHkj0P1wfzoc0dKknqjkLeeSO6kjcklT1J4q1cy5TI5x6VyMUtx9pnuGuHZpMDYTkDHoK6jT1H2EGTBIGfTNNSuZy12Llk6lCScn0qcIGyelc/b3MomkB+QbuB7VuW7sYx0/OrvYSVy/bweaAMgAcnNWf7Pwdy1RtJGDnPKkYxWhBdAMFPAqrmnKkPt1BcA8HpzVmW32jd2qvIVVwRyT6VHd3DFQN2AB2ouOwOceoNMCeYTnkVBFL8pBOeep64zUkM3zkdqaZDQksQRTz+dQqdhOc4HerZ+fPrTBCSGBHy+pq73JcbkZXcBjknisfxPoKapaBWKK44BZcnHofatqHCybRyaL2PIB6Ec801ITjdWPGPEGifYWfdGrLwN46An1rnbhG8wArgdMda9su9OgvXdZVDK42kcYrnr7wRDazoUw8LAbvl5U98VadzyauHbd0eURqq3JOORx9OKtWurvDeCKEspHzFlfj6Hmuh17wbcWM7vEpe0AyHQck59PpVHS9FVLxG8sKp4LdCKluxyuDidDpet3V2wVmIkVwU45wMf/AKs11tpd3s16tzCfKuUfaN33dp65GfTOK5jRrU2t4CX3OxwrdSa6C51FmZ1tmMDEYZl5OfXp+lOMzalOUT1XT7xZLdSTl8d+M1bWccHI4rgPDcs8Wmjzbozyls7yADj3HSuistRjuIZV8za+cYNbqdz2aVa6szovNDoCDkHHIqXPyisqwlWOCNCwJCgetaEMiuRlgB61spXO1SuTIgzntTt3OOSaaWAB2nI9RTEfEi+neqTKuXAcIM9TRvx05zTJOoI6GmNJgHuaATHsRn0oDcj0qGJizHNSdTjrQ2MtK4ZcUgQAnHUVXDbGqZX3Z5wakBkj/MfWnLgjnrTGXc3070uCD0yBTYDgduAOM8Zp4XZz3PNMZgcHoRTZLgKoBwCfWobAtIc47imzxCYDofr61HFJketSNKBkdxQtAFjjKA4yQBVdsknNW4n3qR2ORk0hjCZJ5zRe4LYx7+7WC2dugHU1zcTrPcOo4RVDbievJz+Ix+oroNdiQWUu/AQjv0rjxdRLOInJCFSWK+np+NUc1Qu6rdlIYoYh5qSq251GduOxryzxmLX7WLVJFecLuZV6KMYH4nmvS9Z17TNOtLSBZUtzMwjRCPm3N0/Pnn615z40sUgkC20sRcktvi5JPua5arPOmrHHTqFVYNyoikkjHJHcZ/Cts+JNPvvsySwtG9shjQl8k+pP51g3lqINWaK4chzhjIeQeM/nWcWCXZYYIwcH+Vee1czb0Ormi09EeeZvNZWVo0Vcn+fbANWvEtq2pxwanJGIlceXk8lj/kfpXG+c6s5LEKQTyfyqwdcvn06O3mlZ4ozkL2B7mqUTJyLlxqGNPWF8sYmIXngL/nBrBllxMD1XGDxjHP1pJbvewXPJOOalvLMw2ccok3hwdy4xg845/I1pYFK5Uu9RxhUBB4G4VPatPfFYoNplY4UOcA84xmsm6AihDNuCbhkryevNSw6g1rIJIiwKNlWA5HvTKckjo4LiGw86O5BaWLKhUORu9D9Ku6D43vNATUIIWxBMDtdjkjOeBjp/9euQW4kvp2bLNI5ycnkmrU8IiiOGyeTilZoyc2ndHXa3rFncaJpssU3m3snLk8rx6n8MVrahrT+JvA9+lxP5EsMYEBjPIODgj17HFeZxmQ27BEJSPPToD1/Wn2+pvaxBd5KnqoPBNWjRVmdRetM8yCGTEqrkN1GfcZr0f4X6xPqulwLqSRRX6M8bJEDsIDYXHfBAHWvIbbURcgZYg/Tt6V1Gg68+kl2DGQMm1UJxg5659yas3p1tT3F7YteGBlIJAAXofpXI+IPDiazq1pYJdiKcSKWRTzt3cg+mfWl8L/EvTZ7eWS+V4Z7NQXkY4DEjgD9Ohri4vG8v/CXNqtvtTefnZ+crzjA9cn9aL2O91YW3Pb47S30y6FhA4JjjUhByQD3/ABwa0orby2DDg+1eSeAviDJceJL99SKPHcYCMeCvPr6d8e5r2a3nhuoRJFIsijgkH8qVzqpSjJaMh1WIXFqBg4Hp1zXGaZ4RGm6zfai0ru90VzH/AAqAO3ue+a9DaIPH0GBWbNEEJ4yPemjaxVSBZI8DjFRzQKqFRj61dIwvAwDUctqQgZskHtVMLGGtuVuQcgpxwDXQ2mYEBH14rNigEjlVJJB71rQRFgFyQRUXElY17aUSRg9xUdxIEfdwajt4GRDgkg1gXF3LJr0tsJGEcSqzAdCST19xj9aa1NHobL3iySgE4HofWte3VIIjI7bUAzk9MVy2qK1vZvKjYIBOa5xfEd3PqEKSSEwqhDAk9eMcfnVrcxnOx0V5Kbp5AnIJ4I9KSBDsAPUVFZzCeEuMgk4/WrMByvOM13R2OXmuWYT+5IyTz3qRBsx3J7GoY2wfYmrG4Bw/UAVRSdivcSfMOxBrj/Hd7N9llu3jzFGojXPTPY4/WupunyxI4rg/iBcsNPK7yU3nKk4GcdfwpWOSvLTQ8uTxNcxROs8JQox+YODkDpjnv71cm8R3ltps7pcSRT3pVdhUkIuORjPtniqp04Rae125R3dz8rsDj0z+VSeKtdtbnStLi8yOe7SMmRkAG0dAPwwRUN2PCnJ9zMfVJo7YwyXMxiY4yHJJ+n19q7bwvqq22nXd1e3LEDb5Cbs9Bz+NeWy3gIDE5CsPfmrJ8QAWs9t5ZKNg564HcD61mRGo0e43uoxSWMEwnV3YZIDZ2DGea8+1LXZBLMy3bEFshVOB9fr9a4/R7jUdevbK3tSba3DESGQ4KqOR6jqPWo9ZT7LfXKqwYK5BYdDg9aq45VJPY3n8YyIBGZJCi8cnJyD3NV5fElxfsLp3dgrZQOcHI7E5rjXu98gHbsTzVqHU2KiMEFFJOByM9/5UrmDcrHr2g/Er7HZIklus8m0ht7ck9j6AYqpceMksrS4jjTIljZQCc4JOf59q8z+0uQdpKjHUHBHHSqwuXSEKCxA4G5ix/nWM3dHTRqVNjbm1JpGDgsChypz0OMcVlzv5pLOSTz14NVI7l4ixyAW4IPSmSXDyHtj1HFcLjc9CLb3NNdX8m2EKLuBPfkZ9ajW4SSIZXDg8k5BrOUGNwcHscA1OHVWLE8elPlRrYuW94bWcM2HUrj5uo49KknlR7dXDbXYnK9cehrHNyQWPIBPTnn0/nUq3AOcDIGevFZuI0aUVwhIBwO3HerMnCgg8f0rLQhiMDJ6cZ4q8hwpByfY1ly2NUXIQpAJ7d6as+JQByAarSTMkJwOMgcdv84os5AS2ep9anYaZsuRPH5bYKMMMD3rZ8P6h9k1AuhUeXETscHa/GMfhWJC6FQM5PoKfJdGNiqjBIx70JmidjrvD+mW+q6hJqF7csJLdv3MaHqSDk4z2963NSkJjBQkYOPrXIeCmafVwgz5ewl/6Gu41K3jksX2nbtBLH0reLubxZseH75oLeNXO4NxjvXQWWZLh2IIQ9M9RXHWFxGjRKWACgc9c1ujxBHbOikffOFP64/StkzZM6GQ/KcdRUURwx3cE1lrq4nR2Un5eCe30qzbT+YqEkljzitEyXI0EXklckehq5EzOq56epqrCm9gBxV+YiFUUda3i7k3BoRx6VieKIxFbKFyA4+vPNbLT/uwOpNZOvXscElrFINxkPT6ZP9K35bmcpHFzaRa2mnj7ZdgCQnzCzYOffvjH9KdFq+h6VpVzZ2d3FtULHFDEMnp0AHoP61j/ABNS2lsLSIuv2uafKxlcjaDycfTI/Ks/TrWy8I6OdQSGNF3CMKFABZs8kf57VDVjzqkzPuYTa6qsiRlYJQDI5Y7QSfT196XUrqC11uGK2UTQDa4DDIY+4/pW9bXlnc2qzXuHjmYnYOSPTj8c/nXBQ3Uf9uSXG92CgxhDwo96GeZUkbPiTVIZysgXY787TyOfT2rmhdl0OAAeRnrW3rtrtsvPQq6Bgu0NlvXp6VybuQ5VWIYMcgDg89Kyasc111Nay106ZpskCRFpt6hdwAUg8Zz6jNL4smkjvLS1JAPklnCtkHJHB+lUUtpp7MXHlOkRYgOy4Bwe35VnXtwzXJldmeU8Ficmpeo0yy0yKVjJwzc8+lR3CExN5fAPrzWcXF5KHfICkEHkdKnlvAGAzkdOvFQ0dFNX6jUhWJegDE5Jp+AgzgFvXpURmQjgkk9sYFTCMsu48+2e1Q0dkV3FDh1IP5dqjijDO+RlCPmBPBFRyOIic5BNCsQpOapRG3Y0nvmaYyB8DZsAzxt+lUbn5sEkgjoQe9Ujcdcnj09aATLjkYo5LEXLCy5jLMdwAyeeatWuqrZ2VzEIElllGxX6mPryP61UQgRYxnORg1SuJ3MpPqSSK1ijOTuTQwty7jOeBjgAfSklIAG3lsjNV9xcr1C5+goQs5LLyBwKtowkiaZGdgeh/KpreTyS2XDtjlSefY/hUbT/ALrJGGHBx29PzpiNvbcepwOnPWpSJehMzsV3LnHQ05ZM57kfrUbFUYJnG7kg+nrSQjYzAvvPPPQ1dgi+5r2u14Cdm/JCg9gOc/jVxEg064lWdyxhBG1GztbsD+PXFZdhBLNGzCRYo1IG5zgZ9KaWjeaWJJFEg6kngmlYpO5bhvZJwWI3k8+wz0ovNVuJiI2bavRl7GhdlpbRRw8lUw7EDk+oqmVaSYM3UccUcqCV7Gxb6xcGCK2SNTDEhVRjAOc5/LtTLLerEyL5Wex5x71Ttbhre4DjBC84qR79pfNlcgIvUjgCmZJGzprQNM5hYO7feYHP+fpXfeHtCl1m4imv7ZktIjviL9XbnBA9s15lFKmlCwmNpLI91KqxusZIznjP869+8O3BvbCFnVlKIEy3H5e1Wlc6qSdwjgsosiS5jiVOWBblR6YqloXiS0uLy8SEkJG/lksuOeox+Yqh8QbS3tdNikaVImkkxHnqz9eP8+tc/p2r2VhES8iiZzuCDAJx1/LijlO3mseotfs8ZUEA+xqmuntcSxnJyh3Y9eMfj1qsbczwWFzDOSrtuPlnIP8Asn881sJEyOG3FR/Ok4HRCTI7Rfs8jDOc8Vu24BiB6k1zVzJsY84OeB61dtruRLNsMQzDAPocVHKdEZG/HIEXngVYhuFGeQAPSsOC782AtnJHWmQXZdiOvX86lm6Z0odWUkYwKoXF0MEKeOlUE1F445Y8bgR9CKpxzSSdcgkZIJzj2qdyuY17S9CkjqSa0433IDjGawbG3L4LcH0NbqZSMDkCtoKxFyUNjHfPYU8tjb2+lQK/Iz096kZ8kdQK2sNMlU5yTyaa33valyFUeppOuT2osUnYOSQO1PHBwOB7VHu6+/enDj2osVclA6+tMDcnvTWf8BSAgAnvRYV7E4YEH1qEcuD6UR8g04HGfapsO48NgnpkU7duU+9Qk9O1Pj4XPQmmDYR4BOeMUPhmwPzoppGGBp2sCLC42YPJ9ab9wkduxqNWJPf8alZuMfzqbXKGJJ1HpTH4J7CnxAZPfPeh1AJ7ClYBFGfpUiHLDt7VEr8gdKsoqqu7PPvTSGhHHIxwfSoWT5s+lP3hmPpStg59T3pjEDB0J5yKbsyCc5FORNoOeKRzj2NAXGr+QpZuFB4xShfkJHJHeoZGLIUqWJolgYEEd6c64bjjNRxLtAp4fcfakIVRu65waQgKxqQ4C+5qL+EZ61YDJTwT2qOFgxPWpXQsp7Coo12uecigCZgGBxwacHwoA4Jo24FNft60DuBJPHb3pXXaoHGPUUwNlh65qR8kDvQN6jVP4ipFfIIxg1EvXHr2pzAowIycUmhXsBUgn1pHO046g09DuBJ/WmSDmk9BkoAx60hxx6+lMQ8HnpSqeR3FUVccBjmmF+TTyfTpULqc1Am7kygFSaYePahfnGOhokUqQO/erELu+XHeomzkdzQM/wD1zT9hA3HAxQAoX5cd6g8v5iT0p5kwPT3pVYNgYoExoUIexNMcZJ9aWZtmccmoIyWcsckn3rSwh6HDU51OD6GhVOc07IqQCLhT60i/ep45HFNxtYelVewWuPlHAqIDB9/epXyMcmlADc9PpUjsN7jHIobr60pXnrmjb65P1osDQ1PvH0NOkUDFIBzxUjrlRnJNJhYgxyO5qXaCOg/AU0LgnqKkU8d6QyMgBT0zzzSKMY/nUpTj1z3qMjaaNx2sBXk9x60gTcaUfMfanfdzQFrDfb0poA79adn86bt5z1NK9hAw+XPpTlbgeopp+7jt6UL1Oc0NgKx4NRAYJ6g+1Tdjxmo2ODQncqwpGAO9KmMYORTQ2QRnIpUXn2pkjWXB9qb296m25J7jNMZNo65qWaIReIx61FKR8pPUZqYjj0zUTQlmHQjjmkS0OSTKj0HSlGMZ/Sgx7QMYz7UxRlwO1BI7cCeRxTHP4CpDGRz2qKTn3xQWPVdsfqTUaIByfyoDkDpxSqevUA+tCYDsZ9xULoSw/wAip/4TTYfvHPSm2FrDfKIGOB7CnRHgjHPpQzZbA4FOVcc9/WkNAo+bsOaZKwDEdc0rn0zk9qiwSRmhMoaR1PQe1MDYJ7k96sbc4xzURTDkYyKpMgen3Qe5psnI9T6CjBA9B7UKN+Mcgd6LAMXOAOcD1pQSrA+npUrDCmkCjBz27iiwAp3sAOpp0ibeRzTUOGPYCpmUlB3NMCiT8496sqoKkdSaY8eGHGDT0yOv60AV7hNuPWnoOB+eaJGDse4qMvwQDTsQOMhYnnIpo+9xSKOCeSaeoyT2+tMBQc57UxkIx3NLnBNKc4zQK5EDyRTwAepHHaox1Pan4xj2oC410AHXJp6MdgGcA9qaw3DgZApsZ3NjoKAbA85p23CinbOT1GO9Jgd+BVk3uIPalD4yeSadwFOOSe9Mx8wHarGRFC0pJ6ccGpJNuOOtI7cdMAU3G4DHNSxbCLwfanHCrnNPWDgZzUc3IAAyKmwJgm1x6H1p2OBjp7VCq/lViNlCnPWlsVchcH1wTUMpwcfyqbduz3JqFx846kU7gxqFRgE4q0q9MEEHuKrTr0xyPUVLbZUZzTJTuOmULn1PahG+Udh6U2U7snoKi39AOCKVhj5Rg+tCZBHt3qRU3YJ5oICk+lFgG+ZzkkkikkKtg96bsyx7/WlaLrTAb9/2PrR0A9aT7v4UmCcdj70mgLIX5R69cmomYliOgpGkbaF4A7kdTS43+pNFgEYcf4UxBnPtT3GOBzUZOMetTsAuct61HNkEYyAe1OGS2eTTZCWIzQK4R/KfQH1p7nmoycn6UjN0oFe5+Qi4iXKjk8Y7U7zsxkD5SOMDpimwxExggFlzjjnGPWmFFLHB59K0sdadx6OUxyQanilB5YZzxkDNQBePapIomHRsY9OhqWUtS4h2jA4B9KmtzscFuBWeWZSccjpilUmLLEkk9txIqWI6KK7Qjvjn+VXYpyUPTBrnFm8sE43DAOT688VdgvSAQRj37kVn1LNxJyuMAkeg61agVZSN6kD361jW1yrnBIA9KuxzEthSABjGelNCSNJLCMqxBII5xjr2GPeovsLEnbzSJOVC/Nn6dO9aFtMp+9+vFVcehmG1dSQ3B7HjrSLtjLkrtBJJP0H/ANatuSCKQgblHcd6hmsYDGvO5m4OO1K9iHuYxl2SsD0B+p4qVZfKdSuVO4NkHBqzPpg4Zcg4xkVWngdRk5AHGR1rVSsS43NiHXZ0txF5rOoz8zHB/GpNP1t0uGbawKg4ZcAmsCMcgGQJ65qa3lCMRkkcim5nNKmj1vw14pivdNWSKbzdvynfw24HBzx2wRW9a6uk4HQMBkgdeK8XtdXls0IiIBOevQd639F8YTWMo8zD5BwQASMjvVxfMc8qTWx67b3W5SRtJGc+lPS4BZs9Cc8157aeMXnYCJDk8MmRn1611unX6XtrFKo8piPmVjnn2P8AhWljJo2oGG4An5R0+tWHYB1xgDp7VkiZMfKwYdOOmaupdRyYEfIHXPPPek3YxaLpmOAOtEZ83B6ckfrTY5lPXBJ/GnYAPoO1K9xWuOkGzHQgelQ+bI0pyu1B0JPJ9eKmnQsowaI4w6EdGHNUGw6Pkj0qTbh+ePpUCAqwzx9am5z2PvViFPB4zxT0bcoboSP6UwKMcnFA+XjoDSuaJlhFBQdCT2qQKSpwMgc/hUSjKnGSantpWVXB74GaVhEAdQw7ECpQ5IAByPbgVTmf94cZyaVJiCDg1QJlk79xzwKepbj1pgkEmc9ePpTtpx3APQ1LB6jmIOOOajZstwSQO1OdSCe+OKYQdw9aaExV4yeQKfFIMkcmjGAM857UpAIHJB9RTJFYEcnkGlSXg9T3pu8jHJI9ad5iqDxknvQBMWDFR3NN4RxuyCM4wM1ErA4z0FSzcAMDn8cmp2AekoEint0ou59zhRggEjPtTbaMMoJJB6+tLJGVckNke4qiwErBRnoPTmnGTdntQBvX1Pt0qM5UnjAHpSYEgY9/1p4Ix7+tQ+ZlRzUoiJAPr2pisDKVPqKkA3YAODUGOT82B6VIq4GQSc+vNAWJEcox3cg+pqCX5ieDg556Yp5Uk85p+wFMdDVCtYYCCoO3k87u9PQYX1JpsYCsQenoaeQNxAOKLiEIAOSMilTL52jIJ60SA7R3A9KIZ9ilRjnPNDFbUfGMNg9D60yUfMeMAGhfyqUDI5wDS0BXERfl7imN8ucU4jaBzgGkaNSgYMT3I96Q3qMSYupUnB9acRgHqDwcHP4VFGAJeVyp7njmp5pgWAwABxiqElcaEzg9B6UNF14wD3qSMbl3djxinht2RxkdjRsOwyCNYwdoA3HJxxzVmKNQxDckYpipsBz096sR24kXk59z/KokzeES1Ew4C4xV3I2jIHPeqUMJQHuPer6gNCc8+1c0jpirDJAgUbePXFOK7ACOvrUcSBz1ORVlot0eOpFZJmiK4VvNGSpUjoOuf84qztG0elRxRBFxyO3FSD7wFMe42W3DA4PNQpalCTyD2q0BzjsKdInAPek3YLFJwRgdvWrUMAaPcMZPHvS+WGGCM4qe3i2qcHAFFxcpB5eVIOPpTFjKqFzkVOfvnpkUj8EnGMdqaYWsNjXapGRmkC7c+lIM7h6c9KkZeB29qpO4mhFbDD0px56dqZ0xwfrUkTAgjpQxWGA8mpEA5IpViByeTnvSMuzOOAe3pUj2BpTjvkdqerZYelRA8g4yB2qTAKZHB9qBofcDzEKg4J71UDsrFT29B1FSxuQxzk+mexpJV3cnqKpCtchlXLBhgEZqFpsOBkk/nVjjkYx70kVvl84wD3qr2FYIV80+hzVtFGCOvvTVi2DOMU8cZ7e9Q2O1hMEZxx9Kcp5APehPvjnIzzSuAzgjjHFTe4CspXG3p70qswBzj8Kl25UepqMqcEdR6mhARlNwJ4xSpEMGlztyO1NV+2cUJhsLuAJB5AphZQw6kD1oK7gT29aFiBIPb0pk3uPEpLDB2gdQOhGKZNnB689zxTjtzjoaSVgqcdaNytjzj4g6LM09tNDLtMrAFsDj1H5Vznj+KKDw3Z7kMl0zFQ/IxjsfzrvfE2mLfXNtId5MbfKA2ATnuK8U+KXiSf8AtVrFDLBHbuxVN2QwwQT+Z4+grlnSUuhjKdjj9QvPKLKVDEnkVkTzho/QHIqC8vvNkA3Ekdz1qj5js46kGslRSOVzdydbnDHAwAcHPcY61KzYO7qeDzVMDEh+Vhg9c8E0SSlRjGQfX61oo2J5xbqcOgxwQwBA45P9KiSVsjnIHpUMj7MAkEnBpElBBHQ1aiZuVyysvnxhg0kEiybldCAyspOCDz6fr713GpfFfWtY0wade3JntWTZJkYLf59RXnscg3gE46mm+a5lYcBAeDnmlyApS2RdvWSeUuVBB4IIyMeh9qlW4b7OAq4VRgAcACqMhyo559KaszxkgEEGrUBNsuC9CockAgZwcDP6+1U5J2MrbTjk4I/SonfkjAGR+dRPuYjHA7nnFVyWJZtNcPNAASCSQcj271Z0C11d/EOkNp0zKDcokixvtcpkbsHPPHb61jRlxHzkE9MHFWbfU5rN4ZopClxA4kjZWxhs/wD6+KmUbnRCVj67+IGlf294KltZYy7wwB8lsMQFHf39vavlKe5ljjkaZfJKNtdXXGDjnI/rX0d8G/ixa/FCwmtGt3iurZVhmNypAlXuQenUH8j04rg/jP8ADpPCt5NMjCa1ucyAucuvXIJ6bQOlYJWdi5dzze01u4t8ATSOrcBS+QB7DPtipbrUTIucYJxxXPh189dnyhRjC+meKvPKCgORgc5qJQ7HNz+ZaguSWBJwDxkVrRtuQdwehPpXNJcLuHOBXR6dOt9ZC3jTLAlt4OCK5pU7FqVy0roUDNwRxUovYIYvNlkWOJBl2Y4GKpTQtEQpy7HsvJqpqsW6ylims5LhGwDD90k5+oxg81lytM2TR9K/DvwibLTLKRlYXJjDMcg45+Wuf+L+uxNqotYowrwpsaYjljnBH6fyrq7nx5a+HfCFncwbXu2hWNEcgEEDnjPb+orwDxJ4kk1W/uJ5GLSSuWJPJFTNPY15kiO+AjkILq7YByDkc1XiPmbunBGATis1roAE5ORzz+dCXY5IbB9Md6hRbEql2eufB+P/AIqkTCJQBEvmNniQAnAP05/OvcNZuk0/Sbm5MywAqwjJ6k44x+lfN/wh8QSw+L9OtEhkdZpCskrD5FA6DPqT/X0r2P4qaraWGjLazyOkqt5qtj5cYGcn8q0s1ob82h47f67P9kuRdypM8wyXVCBnIOAPr/WseLUzFDMytsl2/KSM4qtq+pR3FuNsisc9B7Vz73JZhlsD64qlG+5yyqWPqT4D+Jn8TfDO3a8KO8LPbSSdN4XIJJ654zxXjHjbyF8Q30UEgeFZiVIOeOvJ6VJ8P/HVp4X8IT6SkrRTyuzBc4I3ctg+mc/nXHXt9GbqRo+QzE5Pc5okuxEqlzTju8HyxyMc55HWi6jjklDRDaDgc9ax/tjDkDBPertrdAIHfgD865ZwvcIyvubUb+RFGg5OeSO3FWLe7SOJx3bofeuffUAZRg5XI4HNTO3G4EgGvPdN3NozsaT3IDENyRz6ipopVOGyQBycHBrCeXe6hAccDB5/zzVy2chWU8Ee2OaTibKojq5L1cWzZYK7YJAwF/GuV1/UIrqV3GSwYgNnqOg/lVuJ5LhQu4uqZKrngH29653VJP8ATSgwFwBjuD6VVONnc5qz5kZewtK7BQGc5JA5Pb+gpN0rTTBmATPyL7cdf1q6cpjaASfWqrpsf0PpXr05WR5coso3DFHOM5Paoslye4q5MiMpBGT/AHu9MtrdUVs5J56nNb85g42KxZojhhnP4CljRfPimCBpYm3oGXIB57dO5/WrxiWW22mNVIbIfPOPTr/SoBEVkGSBkHntRzXM2dBFd3+tWssl55TpEQIREu0kHPBH4Gsu4s2glIkQoScgH6VseHNTt7F98mx1jYHa3GTj/wCvVfWp0vr1Xt49isemc1N7EooyPNLYqrMWUAqo7Cm6VexaZcpNdW4ngTllbgYx/Kr+oaTeWlurSALEw3KenGO4rDu7pypRlWc42hGHB9jW0WUjq5ttk5uyVtreSIzxRL8wfPKY+mMc1yd9qk+rXsl/NGI7mdlaSNTkA7QMA46D1re8byW5ltIbNdsVtbrEMtkEnk4+mf0rlbcySzIXAGORj+tdDfunRDRnZaFI8WnOzghmIOMkgY6/0rb8KQ/a9Slcx7QjBQzDr7g1jWtzG+nRRIreehbc2ePbiu48N6fF/ZRvDceVIhA8sAZPr+H+FeNVSlK569N3R3OmaHFe6Rc70IKjKnPAI9R7isxc6TaosUe6ZnyxU8Adv/1UuiXj30xtGdkBb7yntUzzIJWXcGwcZHIoirWOlaFm01hrqM7vvLwR0NVppXiuA6FyWPJ3Ej8qjhjaSUpGMISC5IwSPatCS2VEBzkgjiulEyZtabqomiKvy64wafK3nSfMRg8fSsZGEQEinGO1EmpkAYzkdQOtXclSNZ5/s7sEGT6VUW6kmlLNkDtVOPVXEiMULjONvc1tXHlswwVBKgkL2PpWTK5ikmrXFmJGADLuwB1P/wCvrWdd6pNLcGUbkUnn0NWLmWNi8eQSvUDtWdPdQLGVYjPb1qSXM3NNlFza3LNKTIANiEgD3x3/AAqG3lZZDt4IOD6da5iDUfskrNuBBBAVu3vWn4f1qGXWreylkCvcZCDBIOOpJ/Lk0DjM6a9ZlhR1AJx9Kl0PWlubg27KUIGcMOOvY0zVHjtlKyEgeZ5Y44z/AJFUVaJLqLypFMhwTt5OM8immbI66WLzFBAye2elZsEQMzBxnJ4zzWtGVe1V1OBj61ktMftOFAyD+FbkNXHXVsrJyvynj2rhPFOgMdRSeOIxWzLtQnkM3OTXpvlLdQHaADzwO1VrjTzPZrE3KK4bHXkf41cTJ01Lc4TRtHW9sbiJ40SRVwjuM5bPX8ea8j8S6PcaRfSiSNSTK2McY+Y4yPfFfR9vpEcF9NMuRHJg+WeQD7fpXCfGPwu+pW9pf2zJCEfZPkZLDHH4njn60+W5y1aNo3PELu7eRixjVT1wi4AHpTFnVgQVIPUknmtM6XKI7mTYHRMICf4W68/lWPscFEl4IzuYcnqeOv8AhV8p59mtCZWDuAvI9adc/KAB0PXFReasO9VyRuOGIwSOxxk/lTGnLYPUVhKJon3FijYEkjinm6dSUGWXrjtn6etMWYsAOg9qeGUKVHB9e9SVuDXGTjB4p0Fx5b5Ks6n+EHGT2qEryPT1prt5Z4ODVIh6HrvhTxLZpoNrZqI4poQTJEMAjPoB24xT7DXbP7dOIXZ4nkI56mvLNI1WeKYxHlWXr3+ldJpF0iJIzuEbJPoep6Upo2hM6y/vVksLmBWLTOysoJwqjnrVezukWB3JwVxwP1rOhu42SRmkBJ7YyTTIiWRsH5GJ4I5NcU9DXmuaD3IMauGDKcYI6Uadqh3XDHAVGyCTjI9u/rWYt0iAx7WAHqMD8KqTkxzny8tnBOOeKxYc1jqbnWlmQbTtHpnBzU41Rlgj2gZC5IrkftDSDauQ4554B/Guh0jHkOshBJAClutTYpVNCRb9nkjlZiDuztzxT7zVtQsdZt54wGspcpIinBibGVOPQ8g/h74ztejFn5DROrhsN8vO057/AJVmtq1zfXDeZKCw5ckYA4717GHqcqscFRuTOzvNSSdIJJpFLZywIyV+nvVG3vGnMk8ksZVnIjCnkL2zzXLXUjXzxS8F4EaNdpIHOMkjvwMf/rqtEk9kVKyk9BtxgdTj9MV3SrN6GDTPWPg9qbjxrc6OlsZYLkfaJLkcCNsYA+p2/wCe3uagZFeF/Bm7OneIjdXR2QyLhTjkdc817jFcI6KVIIPQ+tYt3PoMJ8CTLqgFQP51HMAjEA9adGwCk9OM1hXur7L1I1OVJyW7Vlex3GwF4JPIrmdXmCz7AcZJ5roYbgSoCCCPWuP1m3W5uY2bIZH3DBxzmk2RJ3JzYlIH25D9fbNYceuNaTTLIjMFfaCBwPpXVWbefGD1JrnfElikUnmBdi5yQOlJsyehctdYZImlAycZANctr8p8XeV5800Xl7iiq5GCc9vaktNfWW6FsgQIwwNxAz2JFU9Zsni2yQvsGTnaeKxlIzlIqpAvhoSQzqJIpF24cnLZ6nPv61x2pWEcpLoojTJ28ZIrX1fWJpbdY55hMsWSCVwRz9azLHXY7xjD+7ZM4znjJrmlI4ZSL2hWYjtY45pA7sCc9uvaodbRbK7leFwhbG5d+BgdMjPp7UzWZbjTpINyLHHjADcH1GP1qOS7j1GzJlwHTn1BH+NT7Qz5roz5pobi5Fwi4lVQuM4HuT7/AP16dd3SvEVK4VhisyR1R3CDAbjipIpUS2KTM7MMFeM88jB/OsnJslam3FdxQgMCHQDOB06d65hdQk+0PNIhIDHCLzxng/ypy3Mn2d0zgMQcDrUduQrndgjH0ouEn2Oth8a3Wr3sRu0Roo49hIUgsBnH8zXPajczQ3JeM8KxIx65OM/QYqazhZYHniOSFAx2qEW5uTIzyBNvIU5Jbnn8qtSMbtF7w54tv/CmrR6nb+S8q8t57FVC9wD159TXcah8U9S8a6rOLyLyLCIL9njyGGSPmYmvPry0t9Tso7V7IG3WIpIXwwk9z/Til0+5WyIRcLGoACjgDH+elJybN4Te19DvHnjn8hw4QB8E5/n7V017DdWkcYjyIyuckc4ry91lu9vlysgLAlRgg8jOa9VvfEiXMGmW6RbpzG0box5OF4I/H+daxkd0HdGBpeoHzLlriQuEYgHHCj3rpLHVYU02CWWZA8n3lJ4U+lefSpLa3E0ZJQMcnJ5z3rQ08K9usYYOUydpPI96tTGejw3KiPcTkH0p9tMJZTtOVBwSOlcppF3JqNlJBEwLqSdpbB/DNU9K8QvYXU0TyiNiSE3HIbjoapSL5jt7/WIrMsN4cr1VTmqsGqfbkLHK5OQD1HtXMLO13ceerxlGBDDoc5q2sU8QxFICucg/zFVz2BSudMBhA2eD70+GQEEjkisafUwqxxLgHHOepq9aSHyRzzTUwWpq20wZiOp9avyQP9mLhcCsWFijBgSP5VPqniIWelTtEhklVerdAO5q+axpsMhkH2gZOCTitCeATRlehrmkvftCJPwMgHjkVs2OprKoVm565NLnBogewZWOODULoGGxhyO9XNQv1hgeQfMRxj1NZdtffa2J4BPb0qlUMpRTEntV8l4zkhuDj+VchrGjG0kBgGIiM89c+5rsbiNiwwcCqerRqLBvmBfHAFKc7o5p0kziDcS2VxFMieayMCFJwKnOtSvEwVFR3OW29QPaiXKq3Az057GqMMDyO3PIPUVx+2szhlRa2Ol0rVWSDY7nH94nn3rWXVHgQtGS6569yPeuPW2lwckgDvXQWkvl6ehRvNZhkr/d7VssQXCMkddoOufaoAzKwYkjB9q2b2+eziDojSluNicmuH0K6axjRZAREGJ398n/ABrvtP06a+KTOGVNmQGHXJ/+tXdTq8x6VJs0NKneeFS4wfQ9q0PLJfjvUEFqYeFGBWnbQ5xu4zXWpHao3IdpwBycUhj/AANW5YgjcDIPemMnB9armHaxEsPQjOfepHhKgEc/Sp4QuBnrUjpkj0ouOxT+zb3HOD6Gp5LYRAHPSmlW80Y6DvUsxDgg8e5ouFiBEVhnqeKl8tSBUAiKJ1wPanoSp65FJsTQk8SxrkcHNUJ4RPsJJBVs4FT3lwCrfMBjPXpWULhnAO7gjOe1S5IVy9JcG2K44BIHPTrVoDzSSOc1z2s6h/oqqMZ3KAfU5AA/PFalvctEUXACr1PfNLnQzUQmNAKjlmLfWo57nKDbyT3FY82q+TMFZwASBzWUqlhrUn8Uwx3mkSQtkO+CMHHAPP8ASuFv7c2UrXBYGNYwNvcnPJ/IVv6hq8IvJYmkR3EecMcBR2P5j9K881fxtHcwOFGI0JiXAxuYE5P55rF4i5y1CKHWbbUtf1Jp1aFFkVbcEdRjJI9uvT0ri/Gl/Ppt9PGjEBT5iFgSAp7EZ/H8a0FujfavCAFSVxhFB6ms/wAcWMhlczHa4jUEZyc9RWftOZ2OCauclc3Uk04YuSecnrzSI58wEseTVCWXDbe9SM5CqASMDGKtx0MTqry3tn0XHmZucg5TsO341zn2iSLenLkNj3xV20hneyDxqZWyBgA5+lXNG0mG+uiklwkUvmFJC3AXH+cVK0ZhKNjEtpUeRupfOVH88Vralf3J0uC0kxFDv3hCuGb0z36E0t9oNrp8zR2shmjVgxfPO7PP+FZ2tXd3d3Mr3RDPuAUKu0IOw61rY53dCGB7uzYY+QNgnODz0FFpBDG484nyurAHnHes03EkZKhsj0JNSidnJYgAnsuSKXKDuPt38t2McZIBJXHBxTp7l2d1YYKnBHce1MS5ETbsZODx2qq07SM54DE5OOetXy3BIt2Vw1tBdKAXWRwdoI64pkpE9vEoRI/LYsxXqT2yc0yGQAHpnvg5pJZCMgMhHoowafKInjmMbpgkEHgA8HrxWiNUCwvt+UZAyegrNaIsiSMiqMYGCcmn290IYXR4wwYY6YI/GixDm47EzXU0iuhYCJuGIHPvzViO88hQsJYoEAAPJzj/ABqrbY8noSF4HfApN+5gSMY/DNNIhVJN6lqC/nhYvG5DE54613fgjxxqui65byX2pSPpOSZotgJI7dO3WvOfm7KQM9Sav2Uk0YcF8oTlQOo9ec1LR6FHEOHU+xPDniSz1jTRd+YFswu4ys2OMdD6cVwfhf4kHxX4u1yJSsWiWjFbeUZO7Gdxz04IHIrwj+29TFvHaJqE8VgA262jICyE/wB44z+AxT9O1m50uyu7e0kMEMy7WWMYGOc4qD0Y41Pc+mPD/iy11+0We3bdAzMqt03bTjP0OM10kcYnjxyQenevB/ht4ijj0rTLMkK6/exwFHGFHuMZ/E16ZN44i8PXCif5mAyFU5Oe1B3068ZdS5Zzj+0p1AICtt57mtsIwIYZGa89+GZ1PUzqV/qkyl5bhmijByFXPAHA6f0FejJOrYBOcelB1Jp7GjakFAM4J71grpLpq97PI24SSDaR0wB0/PNbYTMWQcGoJTgjuT3pofqZ2t2zTac8UZIJxyOCK811RBbXsuZ2hEajzGHVB3/SvW3jLp2Iryi5gku/EmqTyIyJ5vl7W6EAdR9c1cdzjrKyOt0ua3e0t0tZDJHsBDMck55rTVQoHIJrnNCtFtppZE3AlAoGcgdcAD8e1aWnXc0tqklzC1vKfvRswJHOBz06c12QZyRlY1kbHHWn7sEZ6VVt5t2CeAex4qZnDYweK1NVK5FfMIoy+M4BOB1rzv4kR3Fr4Yn1A43SMdyEEkJ1O0dzwRxXoN04eZE4wxAH1ryD4rXV14g8W2miLKYNNs4zcTyK5QAA8EkHqecUmcdZpqxxPiKaXSYLVJdyvcQ+cqHg7ff35FcXa3k19E0xSSFWYgJIRu4OASM98fkRWvrmvprjI6NJLEqlY5JRghew9ax4LwRyi2RTxgnj1PHNZPU8aorakyQs6Lgnvmo5mKqd33gcfhWrrFo+lrbbTvMyFgY+VHbk/Wskt1835gTnJ7cVLRhHXQct7LDCY45NgPB29QfXNRy3DGInOQBgdyTUc5Csdp3dzUbS+YgGckHkE5xQaWsRecVIJUgj8f61YS6UKGBCk9jQ8Y+zGQ849Kihg3IDwAeopspK5etb7KtuBx0Hv/nih3OSQSD1HsKiC+VGDwQTj0xR5oUjPQ+/FYSR2wSSHzSEp8wwfUcUiuzt1AB6ZAJqOY5wS2RwQvoRkZqNGYN6AdxWTibpl8OFQZHNQzsHYYGB+NMJ+UEkke1Rl8Y2kkdayaaKvYuxwqYckZJ6DpTFjG44+X3NNM5eMKDx1PbmpoEBBBIzz14o5StySG5SFlXIJYkcH69asC7VgTyCPeqN0gjYmMqR0JFQF2AGME1HKVc1Xv1e2aIQEuTnzN3GPpTUkAz1zVO0yTljksB+BqWf5D1waThcLmtp03lzAscgc89KmSbzpXY8jtmsWCc4559q0o7gADjHbFZShYvmsdT4R1a30a8kuZUMheMptB75z0/E/pXQX/iK3TwfdzfKLuZ9oiZvmwfb8a81Rmd2XcQp5wOKma5G6KNsuikYByR+frTiaRnY9gljSz8P2l9EqBHCqq9Mc9Kmtil1dpuOMYKjsMiuNtNRn1XR4YpWBRTtiU8AfX371qxStAURJCGY7Qw5OR6flWyZqqh1msXi2Wlrb2qsbiS4QblAIC5+at7TOHG7kjHNcvNuS0jm6uGVQCOpJAwPzrqraJkYBgQ2BkHtWyKWp0FggkcHpz0qa6jIbOcn0qrbFoAGGDmpVuDKx3YFdNOJVyuJD5y54UHBNcrrl7Hq+ukxbgbJSrYBwCR3/D+ddVclVBwOeelcR4tu5rKzIjYgXMqx7IuXYk85+nXn09q7LaHHVlYp+L7SyNhZXcjEXUkqxhlGSEzyB9fb0rlL0SeJtYudLgs5ksraTzFZ8hHOOMepwfXtVjVfFF1YTW8c1sr24kWJXJwwJOOR05zUWteKTpqX8KsgS2/eyvFyemSo9cCocbnmTldkl5pMWlW2+bMrbdoQOAB9a8+nna+upZSogO7Hlwk7eOMZ98dfrXoup2N1P4VT7Pbl57pBLEJflLbhxnuAetc94m0O00S/sbQswnktvMbJyM7uc9uO3/1qz5TnlG5Pp832yG5uHgLxbcFAuQnp9PrXMTWLfvZEbKqdxAOMDPH5V0SandeGLQxxLHcteQ4LZwFGSCceoGa5rWb6SOymWAhJXQhR3z2z+PNQ4mXITD7ZPbgfNLFEOO4HP/6qxLpZEmc4w3IU/wAqvP4imj0lbaJV+fAkbpnjvWduZgcsQeuDzU2sCiV5c7xyTnqDTFEZYswBGc496csiOT94jkZIxz6VDcIo4VvTkfWosbR0LSTx7RnAB7Adqka9SPCjLkjOF6jHrVa3jRpUQ5YBSCQcHJFIESNyuQAW5ycn61LVzoUrk0x80A0FhtAyB9aiEjOoZUBTOCc4PHtUsyh4cIuH9SfbpTQmyCRE5A5J9eaW3UuT2C9DVVBIgJbGB2qa3kf3xVCjoWG3Z5wAPSq10o3g8gHtSzNIMjJzn0qJiWA34IoWhMncd92MYGQfTimO8kVoCgyw4I6c+1CSSF0VUVkJwSW5x7DFP2l89VIPP0rREtEaTS8rjIbnDc1IkmwHOAKYsWCeTinCICVQ2SPXrS2JcR4Ack9D2A78VIwDKWKBGxyB0J9f6063t4vtSKmY4M5LkZPucfj0qxNEpM7RI7QRttLkfkTSIK1q7KWUZCk5OOc+9TzW8cCiWIsHbBcHBBPT8OKghO2ZflJBzyOlX5CgABOB6CrtchJoqG5JUAEhhxV23jZlLEEHJGT3+lZ8hWPDDgk4A7mr9tdyFAJDlE6DpSRbZK0YihfIZpCQBtwPXP8ASrthon9oRpAriMzsFZjyF+o/CsZ3NxKxcnPVQDgH0ruvB2k+e4vEvEaDy8GAjlXJ7GqsSrXPTrDRY9Ke0ii2XUNtBhWYAh5D1b04pllq+pJrUFj/AGejpLIweWN8LCvPJH5dKjs9YmWZGukigtk4WOM5LYOSxPvVDw7rhu9U1CV1DEy5ATJ2IBxkfmfxq1odsWuhY8caaL9opHUuluC3JyFz39M89a84RI5bpBFEXLttGBzyenrivSvFfiPTb7wpeJay75WbZvRsjPofpg1xHgqykm8Q20k9m8sUKGXcDwCQcZFMp6s7jwvaw2N9Z295LJbPGWEdurFd/GQNvfHWu3ePKk5JArz+wlu7rxhZz3dkFQs7F0O4LyMAH3XPH616HM4QbR096fKdcFoZ0UCXpdkYOEO04557ircdtvjKkYAyfxotC3nsiphWPYcVqJbHj09BQ1c6IoztHs2+zuGGCzHv2zxVj7EIpSB0q8o+z8DnPpRsLOc96lxNUzAgeWLULlGyysMrkZ4PBpmnPM13OoidURsB3HBPt/jW99kWOR2wCzYHPXFSDbGhGMD2qPZ21HcgtFlaUFhhR3FahuVclFySOvoKoQTiSQoOvpVnGwnA5rRRsK9yxHjHPBoLgHrkVBk0oz3rRId7FkPmlLgY7A+tV8kY707JyM/kelOwXJxKox396eZM9P1qqcDJOAKZ52OR0osNMuE5pCwwajgk8046GiX5XI6mpaKuTK+AO30pSckdMVEAQMnp6U0tz14pWC5Pn5wKkOVHoKp+dtYGpxNvx60WC4omKnsRUnmZUntUMi4x/OmIxyFzwe9SXcsxtyewpZDgZqLBHc80rk8Dk0AizG4A/wAKR8Hn9aYv3c0qnORQWmRouXP65qQHOV5xUZ4Y9qeFwM8GpGmJFw1T8VEnX6+lSOOBjigoC4GO49qhnw0g7inbM/8A16CvT1oJfmSIwVCOM+lRAbifrRjn29KU8Y6YNArjTxkURnaxocgY7GlRcj1pJBe5MDn2pj4Geabnbn0ph+Zucj6UymPL5XHSmgZYetOYDHHaowD9KCUywTwPWmMMfSm7j65AozkGgYiDDg06Uk5x19KAvGaegznpj3oBIhAIwehqX7wz+tLIMA+3amk4UDtQNqwq/c4zmmE880+IZz3A7UyReT3xTtcEwH6U4kcdsU2HDcHg1IV5IpDTGg8+ppGByewp2NpFDHNABGBk9zTyMn2qMHBpPMI9/WgCRiAO2fak6jnpTMliaHk2oF6mhICNh1PJFIjfMe1Sgjbx+tQsuHyP0qgGyn5z6j9aagwf6Usmc56U+FQ2c1XUkcvDe3pSGPn0zUmME54FKjAE+lDGtSHO1wvOOpNOxkjvTvLLyZ4NSlQo9SKi9xiCMOpPOabGgwevBPFSRsFJ7A0gYBjjpmi5VhBFzTmHGMc04E4yORTcgnmpuwsNRO56DtQ55FOckAkdKhBLHvT3Q0h5Gfek2/jTtpAA45prKQfQe1TsA4NjjqKY/LetMJIpRz15IppgKnyn1NKW69s0L37UjLz6gUwaBV/AU4DrQgyQOxp2zmpYJDVAOe59KYV68YpxUoRjkUM2aLjY0cEfzpjr8x6/hT8HB9etNIyM0gsJEOSD3705xgkA8UIuATnBpo5JzTuTYFz7kUkjg/h2FKG2/SmkBj6D6VNxj1wyDjmmdGp8fGR2pHAHTr6UxpDW7d6ExkHuO9BHBPrSKcE8cHvQDQ48g9h6UxsZApSSPSmOCST6U9gsOCAD1FRnhumR6VIOEzUWc596GgSJQQ5x0PpiowpXd60sQ+Y8/hTycH3zSG0RbcEHpUwcADqCaQgEjuaYx59KAWgPzg9qUDINNbPGaeCAAO9QMAg9xmoMfOe5NT/e6ZGKTZg8nNWmSxjHbkdR6UkfyjAH405sN9fSowCPUVYhXBCmhMEnPSiY5Re31qNWIz700rktknC5/wAKcr5A71CzYU96j34yeciixPNYmkbLk00ucHHX3pmfkJ61GjZY1SQXEkDAEjIx3FRRkuT61NMxGVGQDUUabfamhNlkDC+uO9Ijb8+/ekDHAHJBpGkEeOx70MB0injHJPpTuiHPJAqIZkYnOBUmM55zjtUgQDnPHNOBzmlZME4oVcZ681e4ArYJpqgux7Y/Cn4284/CmFsOCAQT6UEsmA2xn19agL4JHWnsxIHaoZQQQc8+lAifdhB2JphIJHems2Ygc4IpLdsuc8gUDuPlHy+5qOIEYI4PvVrYHB54FVnG1/Ue1AmyWab5Qo4Pc1GrEgcEinBQ45pykKmOppagM24yeme1RE8n0pzP/wDqpjoSMjge1NFIEPIx2pxOWJxkmmRREEnJJqYKFBNAyFmByMc0IwXg9O1BUMx7Uxl59cUEE0nzISOQKroDk1KjDaRnrTN3zADj3oKuSxuc47U+ZOhHSmhQgyeaHm3fT2oDYiBww6k1K5+UdjTFHzE+lDuSPegVxhGc0bTx05pOeetO3A47UbAtA2YxnIp4baCBx70hXP4U3OCM8ZoBsV1O0nqahJywqbco9yKY+MBhwfSpbE3caDtJ701uvfFDMcim7zxQmK44Lj6U08k04ScHjoKiJOT70NAmfj+FBzxkZzz61NGmASe9RmN4244brgipFDAepNatHSnYlkQqB0B4OKVNy4zkZoHzKWY4A45PNN35bGcistzRNEh5PP6UxmJI9akb7ox1piqcscdTSGnckVjtGOoqQSNknsexqHJVTn8+tOjOMgjgHGTU7Flu0uWVn+VsA4zV+LUArAHkHuKzNyqCM4JqNZMNj60bEt2OmS+RWAUg+/ar8dwW2nI2jGCOa5ASlNhGTgfhnNattqDHaOcDv2p2EmdEk5JGMk5BweK1Y5Y5icKoJPQZIrm4L9Sw6n1FX7e7/eIQcEnn2pNDSNxFBU7gBjjg0CBGUYUEnqTx34qvHKZCeQQevtT450UkZA57HINSkURTacJMLsCkdMDnrWfNprRPkKD/ALR65roYZCPmVj7kc8Uwxg5YZIAAGcGmkRys5t4wuMtg8jjrUit82eprWn0yO+iUt8jrwCg7+tUJdOeLpk7e/c1pFk8ozcVLshwxHUNitSx8T6lBNGPOU26cqjAkg+o7dPasdYmXO4YBxTnG1VwMllzj3rbnIdNM7fTPFkj790gjLcNhsA+nGa6vR9cSZySSWyCzpjA49M5rxtWJwSAQPXmtSx1K6tWTyZNhDA9e2f60mznlSXQ9vtdTjlmRckA9xyBj1Ga1xco0Y5BJGcjOPwryvSPEseMzsqyLgkDpg++etb1v4stmxarNiZeNh6gdjn3oTOV07Hcrcb8gnAGOKlWdE56D1rnLbVogwVm2luEZ+Nw9a14ZY325YEN0IYEH9a0TsZyVi8cNk5APvQrZOMgn2poIGecj0pQwxkZOexNDkZ2sSdfTjHWlcmIByMgHp61DIxMTbcFh0qRPnj+c5PoaVxEpmABK8BvTiiJzsPGfcVF5fTGcVOPkXA4zxmtEFrkQ/eMDsJBOMj0NTz2/luE5zgHPsRkVHFGCTnoKWYyswwAQepJ6CmAsIG4hxgcYx61bjIIHOf51UZSoHYmpIlYKGyRjsKlspMmkOGGOp5yaFiLgscA805Vzj19TTyhUEH8qhSGQHII45FS7MorYPPWlCByM9/T1qefbGQOMYHFDkVy3K00KsgZTjPanQQh0IxyanSMMgHUe1NGUfgYxjmhSuHKMaDaDnJNVpN8a8AkDpnp0q980jeoIJz+VCQgkg9KTkKxFYSB4BvGHIyfT6VM6lAeQQenemRw+UcEZHrUzLkeg9KOYRFA+1jnB9OMVKFWVCcAE9qSGH5+Rx709Y8ykA4BocrlJXKZhw3HWp4I5F4K4HbHNWEh8pxvGQe+KlZyuAOR60cxSj3Kr2289gDSRqRGVOSauMN6A8Y9KaItxOBkCnzDcbFEuQfUU8uCo7GluYymR0PQdxUOzJx1A79K1VjOwKxL5PIHY96mTBAx19qiY7cd6mTAGcYNPQEhzckDPTtULLhgAcE/jSFiWJHGe9PkcbcZIPGfWncljwvHuPwpzRAgkMQT71XNyisM5AzgAAn+lWAu7BBwex7VDJGAEggkkUgJTIzkenWl2seeopvlsWHpkcUrgS7QRnAB7e5ppAdsDipVgYrx09aWGPbICQSB26Zqky0rlhFAQADAH86qN/rD2GeMelXyu1Tjiq/2fGWwWPoOpqW7FqI5UyVzkj3rTt4xkcHHtVKBWkUfIyj3xWlbYVQOp9RWUpXN4IteVvA4wPel2bQR2oRyB0xSlizDqB6GsZO5vuQxwsCWAIHbirCHBGTxTg4zxwKjYg896gdrDnjbO5QSD6UzowPI9qkV9wA6VF5Tq5GSRmncZbjCspzwe1KFOCOoqNQVANG7nuCalgNkbb+FETsx9vpTn+ZTxj3pYlC98A44ovYBWXB9SaawwPf1qXjd6j3pJFGRjp6CmAyNBx0z70Ocn2HangKMdSR2qN/vE9vSqE0ITlT7U1Qc0/g4wcilAwQe4qmKw/dsAxyaGYP6ZNBwyE45J7U2M4fnge9SGwgbyiQRkUxpcqR2zSXDbSegFRg5x1oC5YCEgEYOe9P2Z6/lRarkAdvU1YZQOe1Goip5S7snp6Vd2DyR0z7VXbntin7jtA7GhgSggp71AeGA9aUNjPr7USDcARyaWoDgAMZ600MBIPT0oVjg+tN6ZOOaew2TedtzjkHtTd5IJ6U1V3fUVJt49cU0hJkJyzY4/Gjhc+tG35vT2FNZCpB7e1OwmPjOOOxp8gxu28Co+pPQD2qQ5IAGSe9GhJDnnB60x8nPepZV2uOCSe4NPj2jHAB9akGc14i0u91MJDbukUSqzM27DEgccfWvlrxZPdXmp3QuY5o7mOYoxmwCw3HPc9u3vX17qcW6CTaofII59cda+Y/iZoNxpWsCXLEXTF3DLuxjuDnpnA5o3OaSPOp4UuOEUgocZ5NdN4X8Ipqel3d/dMbS2hJQM/DM2OMD0461hqixNLJwRnJIHBPA/wrub65U+FLG2+0lJgzNJ2LccYPTuB+dJoxaPNZZwkzrsZACcAjqM8GozJFMGHzFge4IFXbq3LSMBhmGelUgrKpAJBNCVzJlF2Z5CTgAMcAdqUKu7JYkE528Ypjo4lDeYygPkYwcjHSnhhJMCwwuewwSKOUzFmQEAjk9s0ohGA+ASARkgE9s4P5UhZWBGcZOc9efWp5fIid0gfzowBhypUnIGePrRy2LWhXjKtvHccc8E/SnNhVJPOeB60IyqXycE5/GmyOrKDkAGmkDuQSTKoJycggc89af98A7sjsB/X/CopI1jDY+bJB49RmnxKCvzKQ2CdpPb/JoepF7k7b1H3gRjp6VErOjK4IKnIIPX604ONoGMBuPbvUWeBjjrxSRSdj2L4F+M7Dw/cXMN/J5EWwESEHnnscf54rY+PHxJsfFItLHTTvgiQo7EkFVI4I9Tkd/evCEO8qGwyqcjPPNWrmfcUZ1c7RgHdgY+lZuGtzRzvGxHJOC+M8+tO3gqQCSOlVZWVmDBCR65GKmtznjGAaXLYwsORxEThVJzk9jmuk8N+M49AsLqAaUtw1w6tuDY+YNxntjvx6VzrQEOecnrjNSZEaDPB6//AF6hwKWh0N7rjahcy3G4by2TtGB+FNfU57k7pHLucbiT3rDjulKkcA1LFcrGSdww3JxWLhY0Tsatxfz7I8+a6bsZLEgfTnP5Un2va/JJHck1TabOCCD7HkUecCDngnnA6ZqHFDLEsytkjOOxHeo45QrgN0JwD26//WqFXZwRzxk49uaTy3kOMkKah0wTPWfgfD5njIwOhlTas8bLxhhwfbmuv+P0sht7QxlRO2BKhYZCn296o/s8Nb23h291ll3KskxG7BOVJUge525/E1xnxY8bDxbq5khjMEcW0IOQehGD9Mn9KytZ2N+b3bHBzzl5GIOD0yKiVuHD/MGGOeO9IxG4HqT1HvTHxKR2IzW6jc5JNjVZkxliyg4wSCM+1WzdAuF5yOeKoSybmKnJKYA/pSMzh1I6k5YnijkIuaxuiU4U8dxTUv2ClTwD171UjZuCcgDqKawYk8gAenNYyhcpSNWCfIHOT71c+1F9oLAY9fSsGGYqepx61OZWyuCQSRzWLpFqRsfbjHIMKrr75qyLvzWJX5fQDOB7VhL8zkk4Bq4ZyNqqQFHOe9YSpj5joNLvBG5Ykg+nWkubSKSZpFG/Pduv41j20rgsV6AZJq9aXZ388j+tcri4mnNcjdTuUCMAqMbh9T/n8KgltvPQsRgircswLnqSe3UUrEmE7VBOPpVRkzNxuYs1sAucYPSoEOzrwBWksZl4zgn1qCS2WPJYAjpg963U7nNKBFARJGCwKnAODUc4QuvAO3oe9P2cjsM9KZcxMh+5nBwc8etbRlc5JKxZ0u3sP7UtXvMPGXC7CCVwepP0q/PLbWGqz/ZkIgjlbYrHJA7CudFyN5Qx4AGQy4BBz0J/CraDcQxORWyZmtTo7zVX1C3QvE5jGEV26DuAK5i9g2z5XIOQQBWxPc3MumxtMCttCfLQrwCe1ZTPkl25z0FbQVjS1ivKksrMzZIP48VpaJoS3tlJdS28j2+dqyqSBkdc8Vn+YXyqgljxgd66uHV2svDVnpqq0fl58xeoPcHPXvz+FXNuxvB23Klgiw3aLg7Sey5rvdEVLkxW8C4eQhcMcck/4muDt9QEIdvK3k4CnuDW7pV1czpPNBE7mErkqM89q82Sd7no05pHQ3jnStauVj3l1YICW+VgeOnStfULefSIoHuIyBIy5I525PGfauGOsH7cZZCxP3snn3ruoNQTWNNiZ3ctImSGBBH+RU3aOtSR0FuUW2L9zwD61WknLA9hWdFdNBEIgcqmcAc49qY1y+HZsAL39a3izKUi7LfKuyPOC2enX6U2bfG6lgQG5Ge4rBF+HuQDyFP1rUvbxry2UrwVGAucGnczTuaM0g8tRGcEjnHXpSxXkkadSazNHbygVlYt8xOCeeTx/hVy6ZQRt4B9eak0TIZJh57zch2GD6cdKpXNu0zb8YNWZpfKjJALt2Axk1LHIDbKWUqWwSP6UEsxZ7V2BzkHn2rJkkl0+7iKO0UsfKOp5K55B9jXUXbKIWJIBUZBrI1yBVswwRQ7Y2yfxf55pMEbd74qXVLBLh5S12TkoOgwMDiotK1Jby7inZypUcKCR9TXDA+XKST8xGCx4JHpW5a28kWlm9jYEBiqANgk9wR9eKz5rM2TPco5PK00MpDFUzgc84zgVjpdO5MoBwTg8YxVfwp4qtbuztbYyKkqRjzDIcHOeB+Qrdk1C3FtMojV03Y4GSD1z+ua6FK5qP0vU0G4EHGKvLeRtkZIU1xb3TW10cZEZB59KLbUp1kfcdyDgE8CrTJvY6+RAu5gcisXxBai902aGRmEUo2sEwT9cVb/ALQElkGCkdsDvVV386FSwwDzjvWidzKbujye18K/ZLe6h87z3Dyy73GCF5IXr2GB+FedagjC5LBSD12ng89q951myjZS6Kd564OBXm+saAs+pPC2Yi64EhHAxngfSt07nnyRwjwF8FhgH9KrylbdioIJHvXaano9iBFp0g3SyEK2G271z2/Xmq3jrSV0y/MS2yRMIgy+XwHGO3v0qmr7mLVjlI5QxbuQcZHQn0qVGUs24jAyMioUOUO7AJOcHr+dQXEuSPmOR6d6lwHcuNPtPHI+tEqq6hwcD0qkJGchVwQRVzZtgGeTzx7Vm1YhyH22VYPxnt2rUZzKihQSxxwOtZseAF7gdSP/ANf61b8yS2CPFsBJxufJC/8A16XLcxlO2xv26PawBXwTjI7VZtbrfFBIASMhguCOvYin2gh1azgikZo5ASGkVsD2B/Wp/CgTT7bU42mF7Iz4R2AzCuOVHvWFSnbVG1Op3ImIeQcZyQMVJMi6PrqDBZNo3Ajgccj9TVnw5pEmratLFErMkXJc/dz2wfaqWorLJqrqWaQ28hWQ9QePX2rilE3vctNYo1pPMqKSmCFJ4wagsLt5gUZdnoM5qdZh5TYGATj1rPe5FrOJOo6gA4yRWfLqTJ6aEl7qrW8U9v5QeXK/MSRgYOcf57U3QEhuZLve6lxjap4z6n+dUWkbULoliodxnngEgE0tvBOt0oj2h26HoeM1309DNK50mkaJH/a95vh8oSKfJiViRnsfxJx+VWofB9zfTyuB+4X5mJXJxnGB6Guq8OaTHeJBes7eeiFcH1z1Ht0rstFtlghdG5JJOB1NdSOiFK5i6DpcR0yGJkMbxcbQCMrn165OTXcaRfsnyyHKggLjrjH+NUTCkAJxgHnFZt1fS2N6hjCuvQoeDz3FDdj0aa5NEejwyLLEecggjI9a5S5tTHMWzkEnpWtZ3DGEdQcZx2rL8VXSaZbRAttlk5XnjH+RUM6XIt6beBWKNwTzzWJ4hvES5IVhn61TtNUlljV+hPfOaw9ekYAy5JYHkZPU1Jm2bNv4ge1kAVgUOSc8DPpTtW8SWV5ol48jDci/Lt5yehBrhtQmvBajDOkOcFFOBnufyrGMyQzGyabiSMyAdckep+pH51DdjCUyrPfvcXMM6Aja2VxwR9K6OHxif7FvbSRAJ2UsjOcnPoa4m81DylZVGCAeRzWRJJKWLCQgkYx7f5NYNnO5XLTao8UIaU4c8uSc5PfmqsM4uJyMgRY6DjJqvJl4zk5IPeo7ebyHPcnPSsXqcsjY1a+lv0gMjOwhAVSTxgf5xVez1kxW8sJUbHYHceSDnt9aSO5DwkSLkY7cYrMnlEbgLh0YniosRc0gplkB6A+9LNzIFHJ9zSQXqyRgY24HTOTmqs8vz7gABQ1YuLLk9s9uyq8bKWUMCehqBI3kkwB7fjmpFvGudiyyMQOASclR6CrNtcxrPnYzgf3eD1pWdh7mxpI8rTFgdB5+7LOOePSqeowkMNg28EEdCc1Y+3Rwuz8Ky8cnvVF7yVJZGZVlEmdpz0+lJIzmrEllM8bhLoFYnUhWXGTx6VVtdFurzz3i3GNWLYGScZqaWYy20aPtLoCAw4Pc/wBafpGv3ek2s0MKK5mGxmY5IHtVmcZWNK0gutM0kX88ivAsmw8crxxmui0K6i1PxNA10ywxKj4ccY9OffFclaaxeSabPp8ojltpWLNnknPbHtU8NyUYE8EcAmp1O6E7m5r+ox32pgxoIgiBDg8Zz/OrfhxFtb25En7phGwLFckn0Nc1dK+0unzv1xUtp4iNupWXglgCzc8+lCbNnI0ftEtjcNcxF0dC2CpwSP8A69UJNUa/kDfd5yAeK29TubGTSYniUiQtiRskgHtge/WuQkYfaNgyC5wMVSlczczqdPv/ACcK7bl9q3dL1eSGSZpNwj24j7da49br7AInSMSAjGDyM+9Mn1G4mcyzFxvxlm4GOwp3I9pY7LVdaEWhwahHbAXO4xsjtxnPAz+Nbg1YLo/nRMhlK5EZPK/X2rgXulXTU+0SlLXcDk8rnt+NTX9/aJ5UdvOXhCfeBxuNWrmirWO5svEUUlkrs4LHggdfy9KgbUftkUik/KwKkHuK4G1uk5MZwhOM5zWgdSMcrRlxgNhmBzVczNVVTOsgvUW2EIIyvGSccelLBqIS5SJeCc8jpXIyXvn3OYHxCDj5yAc9zWkJWsTHMfutgqT096hyNFNM6e8ueAGyR15zVW31eKGUKkZGevIFc/qOuXEsLMrEsSORzxRpxNyDLu4Xg0c4+a52kt0ZogRgL1zWKLllvHZ9zxPjAPOBjBxVZryZk2KwGOM4yazr+/khiiBYElgd3Q1EqnQGiTUU23DbeFJOMelVYN0bHjg85p0t39pIwAWHYUsMoDHcuCCAa4pSJ5OYumULCu4EH1p8EhgUMciJjjd2681W1e68zyoreNtqD5pDwD7Cntcs9usIGFznA65qXNoTpdjt9Lt7fVdMEG9QGJyq8N9TXfabfokSxg5MahSTzxivIvDslxZXT7VIWRQWPYenNeh6BIsloJXlDOzFShOT7V6uGqXSubU42OsinMyBhjBzzV6IgYNYsTEjCcYrTs0aSJWbhx6GvWjLQ7Yomnm/eAdqU8qCORRJAXIxz70qxuq7QMk1qh2HxqhUnvUUsuzODk0G3eME55PvUXks+cnAFWibEygyKSDzUczFE+bJIPWp4k8tRjketMmG/A6j0obsJogab5B6e1RG78ocjI9amdBtIPTrWfflEhkZiAoBJJOOBWcnbUhs5XW3mk1SW5W5ZICuPIHABz1z69qhk1uOysirBiscZAK8n2rE8b6u1peQLFtVJEBAY4Pvge+DWNqNy6WwjwQ8ig88cetedOq07EHZWHn3PhTTHuplM5mVnc98HIH6Gt17w7tikORzlT3rxrbdafo8vzziL7QFUl88nBwDnPc1u6D4kuo762hUoYpG2yPI3IGOMfjj9ahVmO53MviR7ed0ZW3A9GOK4jxPqsl9fReVK0TI4bI4xg8/nW/qdu13LbXaOpT5hIg5J9DmuZ1jT3l33KoRFE2xjnBHXH8jUOTkTzF6616C5uYjduqGTbGzH+IAf4A/rXJ+I5LQzMbKIRQF8ADuc9f61cu7a3/s3TrhY2PmpvVAcnvz/OoY9F/tB7SRsmLaXCDrnoMj1Hv7U1G5zzfMYkWn+ZqKOeDChYN3Hr+lLqyHXZZXEpCqucMOeBXWLomy6IICkjBPQkVU0fSJLXVL83FsEiifbG2dwkGB2/Ej8K6Yxsc8onjN1YNcTviORikoHytgA8dfXirjxot2cIUTAGCc12M3h4wXFxH5YRFJZXPViSc5H5Vi6jok5VS0WwOOD0IFdPQ52rFrStZn0uARRW5nWZ1OV4CAdSfbNZ1/fsNSkMaKJJGPTg5712XgTw1Lc6cyNG0jACPcw9DnitLUvBsNszu0WHYEZIznHSocb6iUWzzud5GKnY6kLjK8A+9Y91LvcjkDjjOa7z/hG5EkVHR9gXG49DWPrfhSSxYh0KlsFWxwacY2IlSfY5JF3u2MkA8D1qUxpFEZXJAzgDPOfpTxaSgPhCCrYycDPXpzUM1rJLuBUkqc46gGtbXMHCwsk67e4wKqyHyyW6knPPapViLgbgVNPuIwwBXsO/rRsZtWImSaMq7LgOMjORx0z+YxR5hLHsfeklnuZ5xJLhiF2gDgADoAMYpkTGVj0ABwap2M7mioeREXsCc59OaRiuCowTTfMkUEKm4P+NQgNHGzspG3qDwfp19qhIwlqaUB8tAODk9Pao7gfOcdBUdtcrIn3cEDOD1pB8yuz5JJ42nA9809iESNNhRtBYjsKltrwgHcpA6YqkS38IJPtgH6CrCy+d8zJ5ZHG0cjjuT60blXLkl2AoIGDjp70kdyzsAeAapuTnOM9ePep4fJlUBmIbkYH+elQ4k87uW1u5CkgjlaJ9pCsjYIzXQnxMXWBUeUvsAbcckkda5k7IyAGDD24oikWOYM3JwQp9j1qXGx2UazWlz2/wCGnjqOFbfT7mKMsPmeQttByfXPtmuuXxRbL4ku4Y5CqkhVBfcOhPHvz09q+aI75zchYmwGH4g9iPeuo8GPc/8ACQaaZ7qQjzdpBH3t3XJ9valY9mjirWTPp+z1qOWLaAS3H0qQ3AkcdhmuFn8RRaVbG5bmIvsBHTOccfmK09H18XzOCCrxthlbg+xH1qWepGqpHZNlYjtGSR06kmvNtVkuJNckhS3LFXw7dNoxnkeproL/AMZvpGs2lusTSROhkklQ4246D6nmueuNVk1PU724XCLI5ZFQ5OMDqfXNXEwrzT2Lttqsdv5paLCIMMwPXHpVWx8UW+saWLy2l2iRv3YIONuSD+PHSsrxTex6Hp1jBOzG7vpAiRxjcTnPJ9sZPPpWAs1xAYooULQW37pSo+Xdjn646ZrdSOB6Hoi6ivkH5xv9j36D9a1In2oQeoOD3rzTQIb54WlmMsqm4YqZM4z2A9hXYzzS6VCDOSshUPJ37dhXTGWg1Jor+NGv5bFF06J5btXDIqnA64JPsAc14b4snfWPF9z9qZwfLMFxOrYGVzhSOM8k8/WvRviF4zvtK8T6JZ6eVEE9q0k0hGSh6Ant3ryLXHltby8G77TIzFi6nJY+31pORhL3iGC3X5pEiaQEkIEXIOOoz0rb0TSI7+4iha1eVmIMoXH7vuM+5xxjNdD4KWyg0TTpbnbcXK2xMlvHyFbkYJrb8IwQaV4cudShjjjurq6JkCckoOgP6Z+lTddTmlC+hyPi7wzNDaLfKpaQSCJYUbJVSQCceg68+hripLFg5R5M44JIwOte7PrOl3tlevNsiMOHHmY7cnj+leF6xqS3GqXLIVRHctGiHI2+o/wqXIw9nymfLB9mlccFTnkelV1VjjZgAnp3NOLu8h3AkfmKUkKwOc9Bjvg//qpJ3E43LMrBbcgnPIOKg83cBgAKPwpJ2EiAjI/nUKyeUpBBOehPNN6jUS5F8ykAEgDPrk1FJnjHH0plm++4KkgAjJxwAKiafE+1VGw9SxJIqGdEbIstlzzknqTQreYSFYAKcEEcmq11HC80VzC7oUQRlc8MepJHr6Uit+8dwAuSTgEkCosarQsAlWIOCvQDoB/nimNwSARx702R8YIwTzgdqZ52P4cE+nPNS0aXuWgRGg5yetP80uhwcEcYqnvLYIGT04qRGJU84IwT7ChRuF7FhZtiHJyc/wCNPicMpIBB6cjjv7/SqyR+ZlSSwIyM8dO9MR3iJjHBB9Se1ZSVh3Lu9o5QxIwOR6UrzG4YdMkgk9+9Q5LAA9SDzUYcxsfU9xTQ7l1ZCoAHOCM56Yzz/WrsdxujwMg+grMtl3ncTk+lPkkeBgVyVHVQQCR9e1JxuM0EkcN3x6elWIGZ5kBOVIye/fj+VZtvc/uxklmxyT16flVzTrs7wqYZ1HfkVDjYzbsegeFbaJlla7uETAzHGOue2Pc10tpqFjpsxEiEqEZ2LH8sfjzXD+FoV/tONrjJibJdF4LYHGDXR+KEjnns3toCkUv7pieV5PQH8uaFG5pGXc7HR2GrCxQhhBvE6r1GR0P8q9A8tZ9zhQpPPFcV4VgWO5ICBFiTYoXlScYJ+vFdwp8mPccDPHNdEINHbGV0N/1ec847VCJP3hxkCklcuMjqKjUkk9K9CECHIWeYbGJ7CuE8UXrxSWkVt5bTyzFQJDgDrk/gAcV2d4d6DsB1x3HpXJ6tPp0csU96VQq2yMHhueuD71q0clR3Oc8SWJ1nxLEstwht7aMK/lqCWk4wcZ6Dnk+1LdeDIyxtnkCAkGZkAJPt9SMCm65awzak95pMroSVD7gCMj/CorPStQbVoZVuGjgkYGYuxOfoPc+lZNHFy6nc3aw3NhL5c2J44gsIIyFIHH4ewryn4leH7tRpjyzPc3N9JEJmiypijyc4Oc44P516VcS2PhzT7vUrwNNFEm0KW2hzyeOfz/CvMZ/G954gu2vb23jCQs5giTgAAHZ39wcVAVNEW/HF3peiRJOs63P2eEqEByRjqD0Ga4rU5UfTrSRSWmlLGQHgxqfuj3NY9p9s1y9SzkiM1zOzDD855OMn8q3vEGkSaJe28F2Qh2+YUByMc8H6H0pNHPcQLaN4XYgq1+ZSoJ5G3HOR9eKyEs5HhZwXJwWPGRiq8Msb5SIqBu+7mrM88sCJCchUGAM8Vm0VYqNbyIpYKWB7jp9ahQtFjIyMncT6VanvTJEkW4hVz04P51Wu36AAZBHT6nP5YrPcLFTTYZrNpS1xLOHkaQNJgsATkAew6CrLYJBAwT1prydF4yKAWAz2pNDWhfgZVAzyAPu9s4qGa4aMO6jAGBgcmoRcEKccsRjJOSakMuyM4OWbrjnmkkU2QtdvPGQ4Cg46Cn27SLgqygDqMf59qic/LkjA9uKZDcLzzkjir0FexblnDk5IJHBNVZZF4XrnuORU3mK6sepIxx1pnllYgNuBzgmi1g3G2jGMliM+g9Klik3ySNggHjviow/lQjIGRxTlbeBtwBj8apIRYCg49fSnpamaXA4Ixz2qKw+eQySECNOcZ5bHGKvpMoLGMEA+vamBSaBoHKo7PnqB0zUkIkjt549zKkn3gDinSERgnB3Hn27/AOFV45WeUbuVKngfSgVhDut1ABJznnPNODFlLZyR19hU8ltJIBIqOyA44Ax+FMkQsRwVGPxxQHKN4JVuCQQQasw7pAcqWJYHJ6fT8ajsDE84jkYFsbsHrjPpW9FdWsMUq7Q52kLgYINBhLRmbHZuRgAk9evT2Fdf4ehm0yAOVKRMwUuBkKx7frWCrbAH+YNuAUY4rai1qXw7DGJoGvZJ2DKkTKfIHOdwyOeB+laJXEtGd9dR2lpo4hidriaUAvI5+YE9sUvgjS5LRNTZgRDMGigB5YdiSfTIP6VmaSqalDdXV2phRAp3lgB7DH610VrLeT2cIg2wI+NxHJAx/P3qrWO2CuclqWgR+H9unzRBDcsZ0TdkyEdT+JNdLo0N9pFgt6IYm3sU8tiQQuMk+/0qa7YXepm8vI1nWwt8xkrncx4HOe3FYMnijUdSi0y3nQrdzLtZYFyqdST6Dggc+3WmjdKzOr03WbuKKe/voY4YliMieWOVUdz+FbOkzS6hbQ3cg2+cgkC9QARkU6xNlqWly2cQdFjj8p2Yc7u+D7Z61p6dYx21nFAmSkSBRnrjpTOuCuTWqhWB7+laKPwewqhDGQ5HUVbQY65A9TVWOhISQE5IBNRCdlIz0FXOHTjpVV4ixwOlMojExeY9xwamY8cjp61EI/LkHY1oJEDECeTSsBSt1ImLgc+lXmXcD2x6U0IEY44PrTlOfpTARUzmgqcHjj1p+3B9u1KSSAO1UgIh1NOUc/40MoVc0wPkn0oC1x8uenaoNvNWB8+BjPvSGHBHr6Um7AFshUkjmpQCZctxSZaIDApVbdkk4PtSAlldVA9PSo2TOMVE4LEc8g1Pu4A6+9S/IdxjRDB9RUYyjDBOKlckjgkD0qMjpxz7UWGi0HDoM8kVGF6HpREOx6U4H8RSsUmSqwYDPJHenFs44xUIOPpSk4zUFJ2LAyV+tMPyt2ANLC5AI6+lNc80mUmObGOmTSoc4Hb2pMgjpRGdr+opFJjy+04wQKWRvlHamSyZI7Uo5Ht7U7XHe4B+B3p2dxHamEYpU5+tFhNjiuD7U1+3pTmyT601gcCkSRt0Pf2qaNl2DsfU1CVyD60qnA9qegJkpxkjOT602RABkcmm+/pRknHp6UhtjkPY9KVhk+g9aZ+n0qVW4o3GiM4x6GmZx7ipGGW/pTWxkDuaBkifMPTFKPlx1pVUKvpRuHPcUDQ0nKnrk00DJGacMZPalHagNRGymcHANNDZB7k0SPkkdvSmqf8AJpoTQwcEYp4Y7v8AGkPDD2oB3OKYEjNx7imjk+tIgLE5BA6ZqQLtBxRYNhCccUxevrTjlqauM0DuScZHaoX5bvipsccdqbs+ccZoSHa4z09KQjDfSpCnzD0prd+M4obFYjkXcCRSQg5A7ipV5z/KjYUbjjNK4WJSg2+pqJUyT2pwyDUqpk54xRcpIIwMeppCMsfenD5c00nkdqllBswRQUwScY96cDnHGMUN0FK9xpEkWAvTJ96icYY+lPXikcZyen0porqNL/LikVQATjmmvxj+lORuo7e9DJYqDLClkXGaFwM9zQ5/L0qRDAo79aaVAJxzmnAjB9aQHk5xg072GgxhQB1+tBQ/U0/G4cdqTJyM8UXGkNROR7UF/nPpUvGTUcqAdOKGxjGfOaj+70qwkQK56H0qN15PcUiBqqWBppBXHbPrUka9e2O1OdC34UDSIcbs9R9KjPysasgfKB3qGReT0xQ9AsNOMCgDNOSMkDgketIflY/zpXEGAD1/Ko3PIxzSs27P86aeo9KY0yUHC+tIcbelKAcCh+vHSgLjVjDZPQ+1Djg4xkU9eCe9Nb5iNv454oENb5Y/c1EFJGe1TMDxnOKbsznqBVbjQwLgZBpSSWJ7elKAcHHSkjb8RSsUOUgN6j06Ukig8jpQ+CRilYYA96mwrjZBkDuacmOfUVGWJI6/jTlI/GpC7FBAB9TUbEgjPA9KeevrTHGfY1a0JDgnjOaY+VIH15pyrtyT+VQtISx9siqQrjt24jOcelKQCeOKiHBqTcAhPetUrkNkchHTNRA5YdwaRn3Z9KQdQe1U1YzbHs/QDkelNQ7Xz09jUiAHnkj0qKb731oSBO4skoLdAcU5sHAXr6VDtJ56mnLkHPQ+tNlJlhRsx3NQzqxY56CkLEkc092yvXOO9RYNgiGPYjtUxGfb2qGPJUnPNEchIOaLAmOLgHHehzgDsTUZOCT6VG8hb6itAbsSMxI/oaIn65waWNdyZHJpoXAJ5H1oJJRj61E6ZbP6Gm7uaf0APWglohuEIwB0oiQoO4NSjDnLdu1TlFIBGAD7VOhS3IIXJBySc9zTCfve1SFAuAOuar3Z8jHOM07ASCXoB+hp2e5qvCMgHkGp3PymlYdxhOSfSjd+I9KbywOKb0PT9adgTJAep7e9IXJB7U/Hy5PFRgAgnORSasUGMe+PSkHzMOtKCV5xkUquDk4waRNxJByew9KIk5BPT1NGNzZ6Z9aJWKYxwPanYm4+VtxGOBTJMBRjr700Y5LEgU0/OT2A7UWC44cg9sVGXww9KGO32PpSoBjJyTRYkecHPrTdnPp9KaGy3v2p2eD6iixSJBIFx3NMdtxJ6Y9KB0PpSLwT3FFgY1utDnC4oZgcAcfWhxlexxStckavI45x3prMRkdBQGK57CmjLE0A2OBHHUUhbB4FB6Ad6YxAx15oFc/Jq70/ALFCHXrk8/T+dZTtskOcjB78dq9/17wbZ6nHLLBbbLlgwDvyCM8fjXmeteDb7TVQ3FuUHJLDOcY6gd+a6pRLVVSONOGGRkE/lTA5XPerM9o0TbV+Ye3AX0FVwuN27jHasXEvm7DllLEZqUSHdxwKhwqkcnntin8KBg5+tZNWKjKxY87CAYwB2pu/J9M9cVAzl8dh0wKeC/Cjn1qTVTJnfaR2+tR7080hmAP9c/8A1qkEBYAk4HqeDRP8iE8HGcd8f5zVWKvcd523C9RyeatWs4HB4HGKzGcnpztwKVXdMnOMVPUFKxuLcBCMHJ7fSr0V2yqCCce3SuaF0zYB4I96sw3jZCtkj16/561VilK51VrqIKMNwznAyeRWrFcblBYqcDqvH41xVvP+8V+uWI49K2LbU2RXXICsMYxS5S73R10UwjKtuBBXBU5wPerENyGyCQPxx+ma5aDV0QLv4OO3Iq7b38VxhkYkcYz3qWrC5uh0TOsShu2QM+9NMqyfTpVK3YPAFZsqrbhzzn0qxEFKheQD17nOaQtyOW2EmSBjPY8gVVn07KggkHp/9atHHbIA9uTmm7xyhAI96aYrNHPOJYyU/hJ5GOtEbTDOzaT7tgCt10jWJ8IC56Hv9Kz73TirMVwCMjsR17U+YzZXa4IQK/JBBOPUGpF1OVTuDMrHjIzmqALpIwaNiFI57GnGYMxzkA44J4qosxep09pr326K2FxJI8seFBkbPbAwPxPFdpo95MlxAsWAjIAg3ZHoP68V5C0e855IHIx2+laVnrE8ESr5hbZjBY9BWhm6dz3G38QPbuIZkBcNtbB4X1//AFVvQyl4kc8BxuUeo9a8Qs/F0l5bKGYnGRnuOeTmuk0XxJdwzHDBo2GBnk5qbsxlSPVBgYI5BoP3geR7VyVn4tR/lkiZWbJUhsgjODj8+9blpqf2ogDBGPmOcEHGf61SZzuJrhgxGDgCnsdo9RVGGTexwcgd81M02cDJJrVMVrFpDhc8ZPelHJHY02PlB2HrTNx5x1zxQLcueW0gyTu9yaSM7MjrUcM7rgZwO9SnB3NyMn0qGy7EyOMHoDUhYNn1NVkyasxkLnIyT2NSaJCKmWVuu09KfMqzMhYEFe+MkU3ftOcEj0pyzbXPUD29KTK2HIwQkc4HelDAk5AINIxBbI5700naCR2pJ2JbvsPTrtVcKOMe1SvgoMcHPU1WDHcWGcnt0p5ZiRnIzTtchIl25A/nTQSuM5wafE4JAPT0p0zKSOgHp70x2FGVAOOPzNSiQADGAfWqhdjx2qWNTgE8j0oKSsTiXfGQfrSRRGXKDAJA56U0DPsKerMgOMgUFEckLxrtDZIz05FLFcFVVcZx36CnKwKkk8jHWo4lxnjPPWgTC7iV2UnJIPGPWo0t8HkZHt1qwR0zipIZFBG4ZHrVXsTYqyWIABXJH5ikNsSB0x6VfeZTgAZ96aPlI44NDlcLFJbYrkY/Wmm1LHuRVt3JccYFPjbLcdfQ0cxNrlFbPGBjFSx2sgyWxgenP9KuMeQAAPegk4OQT70cw0istuAfX/GniDpkED0qSNcH29aczZb2obuFh0MOQPSnSW2wgjp3yKY77IiysA46AjipI3MqgkjJAHsalSGkIYwQO1PjjDEAU3ZubpgDvVqJBkY6CpcjRIPliULjk96lsU2qxY5Oc89qSSLzCO1WogBAFAwR6Vm2bpE6oCCetR4wfWkVyBjpSs2AO+fWpKSHbAcY5BprKVz+lOjPT09RSyj5SRyB3FAyIZUg8CpRKCDng5qNVyAfSkOM8Z/GglMlB3KR396VRyM9BUKMdx4wKmx060aFDyOOxFRMcEfyNDS7MY6e1G8FeQCfWgB6c9z9aUAHINRwvliO9OH3iD0ppCuCrsc4yQakbBXgEGjAGMcn2qRSOMiqWgyGNMtjuaftznvipiiqoIGD61W83yyf6UgFxuXriopsIAASTTWbow4HoKjkYkj+dVaxG6JCrSY4yO5NPaMKBjrU0OFj6/lSAliR1HtSaAWFsKegNPEm4HqT61CU6DoKeAFJ5z60h3FZuo6GlByB39qiP38dQaevyEE4A96BCn8RikUgkjuaUtu5GAKjcFCD+tAEwGMetKRwe2KaJcgHBzS7gx9DQJiLndxkE04EhjnrSL8rDv70jt8/PFWK9hd3JOKSUZx6UAE9M/hSrkkD1oBsEHXrTxwPQGlbg9ARUZY8j3pNCHFMrkc/WoWlSBS0jBVHWpopAAQeRSSRxORvjWQddrZI/GpAqx3Md0haNg656rzXlvxS0ga5c3cZ8yMMpZFQYOQfX6ivWVtUTLRKIu4CcCuPn0i5TxFPd3s4ntCVaKHaBjA5JPvQZS12Pm2TwXqVxqkGnJE8Fw8quzshMQVSCQWx3GRzivYPHfw4tpPBR+wqsEsOxlYnLAjGcn3P9a7yDTorp2nztZ+eB61ynxNEt7FaWcUzWkSxv50u0YIJwAD0yc/oadrmDR4/qem6adCWC3kVtU3guSvRc/5OK4vXNPl0nUHtrgASBsAgEg9/616Tqvhu70vXNMS1RLlLgbeTgqepz24wf0rn/H9lImrvBcf8fAXewzk4PGR+VIxaZw1xboxULy55xVGWNo2I5ArqtE8PS67fy2tspaWKPe+OSAen6g1kXOmT2TzxXEZSVW2spGMHsMfSgzcTGwQRjkcU5nIOByfXpU7RMhPGB6nik+zYUMD7UCTsV2BkQZwGGQcGmpI2cNjj1qZYlimDYBBzuK8E8Yqu4KMSBnkAY57/AP16d7g2To25x8pPqe1PIU7yeCBxioWYwylTkHpg8c0SSOiFlwxbHy4xTYh6bSMc5J6ZpstueShycdCcUxizBxGAXB+UtwDU3mHA5xxjPapHa5XjjZcbiMkjgcirMg4AHI7YqJyVCE9epHp2/pU0Eqn7xGQOAaTdhEeQwKgEH3HFAlCnAyKJGbkjk+lV2wxOcqT/AHaErgXhIUzLsLdsg8VXeRmBycDkfhRHPtRgcHIAA67TnPH8qY7EoOMncOnpTUQHwWwnhcM2ArAAH86tYG4gEYBOPpVeJgCy9MnIoDZJxnPbmpauBej6DJOOePSpsqM+/rzVCOZgQGyAfWpZZMHjkDnFYchSZZWZQDzgHjIpxd1BZBuIBIB4Bqm0P2mNeoBwcA4P+eKsLulRLdAQ8rrEW4wisQGJ+gyfyocR3ue7+CdEk8LfBVpjO/nXYeeR0bCgtycenTFeMPftN8zrITgE7uK+itY13QvDXgOPRLlGmBtSiIgyBxgN19a+ctRlVJDHGDsXABPI9BWLhqU2QtNvyQCB2/WmK+CTyBUbyHsc57GkMpGOgI4yOa0UTKTuWrYRnczEgcnIGTTFljkYlchfQgg1UNxKjgYBU/xdMUizPk5AB9OvfrSaJL3mksFHQ5OR6VJIjCMHqT6dqqRy5IxxWgZlWE5wT0rJxGimvy8nOc9OpqQSneAMY7iqxkYZ7+3IOKYDJgHoe3ckYo5bl7Gp54jYDqDSQ3RaTngH9KomRyxPBbt7dKehlXBZVB/2TmsJwuK9zYtr8xCROTu6j1qayuvOJKsCD6HpWS0RlhDZwTjr/WnWxNsxK8Z6gcDj/wDVXLKmNOx0EnyAHnPWpobk/ZyDkE9TVC2ke4jBI4HbrVnl1UA4PcD1rlkrGy1LEEeUG0cZP0p00KbSuAc8598UQXAtlKEEqQcg+p7050AiUrnJ5NZiauUxaBpAAMHFFzGWPOST3PXrUxmZHUqoLeh4FQz3MhlbcgTuMHORW8JHHUhczXsMyKQMYOeOhqbZsIDcZx1rSa6geOIJCwdVG9mOdzZPb8uKfpttBdWt29wyRzRrmJAclhkcn9a7Is5HGxRvJN1ssCuWjBDFQTjdj09RWO6FXOMjttzkZ9etW55GV9oHHrUMLiWdVbJAOcdzXVFFXLukaRdTXdttXYJH2724HvRqkK2mpXFusxcxybcnp71p6jrFvZyp9hLRiFAVGMHJHJPvzjj0rm3zLIzHqTnIq2roFKx0ekwpIDuyyr0A7ntU8uuyW9hLZwRhFaQNIyHBOOgzWTpeqxWNtKjA+eGyrbuNvUjFPN3HdWqtkRynhw3BPoRWEoXKVRovWbm9IzyBjNdbHqRt7dChwqgdfSuNtbkQRBIzwf4u5rabEmnrIhcbflIPJrnlCx1xqtmlYa9Is8rzyqSSWQBeAAOh5710Wi6pFrDTw4InjXeyEcY57/ga8ylR7aVAZGJYFgD9f/r1o6TqTWNwr5YoeGAODz6GtIxujVTOs1C4htWOARlgPxzTrbUfKkADkqTjn09K5+81RbmUyAAjsuas2N1aSajFtfylIB2uc89/1qWrGq1N19Q+fqVIOeuDmrhuZJZFQKduAdw/rWTrscUV7CiBmWZdyjnBGOpP4itWCfEESlslRgMepHv71BqSX0cjKCmSnBIHFQRO0kXlncCOeM1eiuA6EE5FSjy1hkbABXnOKBMx7mQRIQ7ZHcelT6hbSTWsU2xjEVypYYHFQyz21zCcYcksNx5GPT+dWr3xBu05Ypj5ixqFUdAo6CqsZ81jjb+CRWdySq569qWxvX8kxE4fqCeh+tX761a40u2ugd0MuWXJxwP8/pWP8qMDmueSNoM2LTzJdX04WG97nzkJGeEXOGJ+gOAPpXv99b2+m6FNcuVUKgYucElscrivnKzmCTiQMyMBjIODj612kmv3F9olpZmZjFb8jLcse+TRGXLodF9DflvJ9R0kXcNuY/mUbH4IBPOcdwM/pVeKbfhST83PNZ9vrU/2V4kYoMcgdKt6dmbyy/LnrXSpXMJM1oLqSKYDcQmOnarzXjLGAORz9ayrtgm0AEtjpRDOWiBYlSOxrRMwlItvKDkHknvVC80tLlt7KHIOckZ/Gnz3CzGIRZDg4bPTGe1bVvCtxCGAwQM1snYhK71OVn0mOSQMUUOpByVyc9qwfHcbzwwOqb2A8tmwCUGCRkemfSusvJBDO3YsSMdDWVqkH21ApBUAZ3DqTWyd9DCpGx4xdwCGbnjJzx6ZrLuIA8n1711Ws2S3MjNFyI3KMO4OeR+lc7LEUkIIII7Vepzt2K5TyAO59qlF0Ah7kjFJId7HjPvUaIsithcEZGD161m1czbFt5XkkKK2Bxyecc1Y0eW4k82PUWjKebmMjgAZ+Un3zim2cPzA8DOeTT7mEKxYchuoPQ07WMZK53djGLe4EMrpKqjLmEcEY7V1mleGbTRrCW4sGllTUkUlpG3EYB6D3/z0rnfB2t2cPhi0S4gQ3TROg2DJU5IGf8fpXfeBtPhh0O0AK3MRtzGr7iSGHBz71fInoxRdjldHv30aWXyQ4ZspgDqPX8Ouavadb2/9iaq8ow3mghj1yev8q3p9NhtIL2Ux73EeIhk5J9v1rndbgOn6OkaTBpZiG8lW6jpk+/XFclWkoq51xlfc5qSZbe3IKkycMdrfL71g3V1JdZIyg9D1qy5baVbIA4x1BqtNb7Y9wb24rgVjQhiaSKXJ3ONuRn1rv9F0eO5hiPlebNIPlYjP5VwEaAPk9vT1ru/B2sP9otg5ISPgkcfhW6lY0jqeieHbR9NtUQ8lRg55Pf8Ax/Sul0slZGZxgZwM/SszS7iC/bCNgZyQccc1c1OSS2QiPg+p6VtF3PRpxtqaN4Un4LYI7A4rIuy39pQDy8jcoJPPFc/f6zcWG+RPnljUPtPcdf5VpadrX9rTCZjln5IxjFUdCR6TaTI7GVcGKNSxJ4AA9a8a1vxn/bt+84diVkaMnPy8HnA+orsb53ltmjEjKp6hTjI9DXAa5p9toxe6nTzbVEIyv8LHpkUmKTOp8OaxbQxXEl9gRRJuAzjJ4rEsvEx1kKWhUb3bAGcYBOPzAFY/heRdf065hMyeepJVV6lff6cVBp4i8MCZ7pmjQMWUnlck9PpStYy5jqtcv4HjCgIkhQghfXFec6uGivA5B3KMBsfTP8q3rrUIruV5IW3oBnI5FZS3tvrWnySFvKlDFfLcYIx1zWUjKTMWS5FwSCAcHnHXNUrudFBxkYBPNNnlNjKQQCCSQfbNU7qaK5Jc7s+i8CsrHNJhJdbfl5APftUYcHnkfSmmXcmBkKeuTwaiZ8Z9DxirUEQ0altLvhcnJAIGf8/Q1WuCrKO5X3qnHKQTycZ6D/OKeZCwOMgHH1qHCxDQ4Xpi4wfqKlku1kXaPve1VChOcYJ96jEbLIRnBHvQo33J2LcchL4zxWqsgtbcshUk+/IPrXP5+YnJyPSrKXf7pgQC+cgnpj/JqlALmgb87HMiBm7E8jNPs7tpVIkfASMYAPGcj+maz1kWWMhcEggEA85xTHjdcEAg5HJ9KXsjKUr6GsL4LnnIyB1zxmtK3uYlhKmNCXyN5ySPp2/OucwfL9hzipftDPblQxR+x6/Sl7Mi1jds28kuxO9S2VAHbFbS6XLexNd2wLQBcsgOWT6jriuJtpZ4ogJGLSAfMQMDPsKn0/Wr3S7t5oJ3BdQvlk5HX09/SpdM1hKxvCV4rghhwCAFB61W1F1aUsqCJSMbV6Z/M1FBemK/M5DNEr7lZuhbHTGc45rOur+W5nc5BBbOAMAfhWfIzTnZq6eJ7phbwuzyk5UM3HTmq0E0guCHVlccc9TzVSSa6tSktswVw2SWJFKms7boTYjScjLLnPP0rZUrmTmzoJ7qaSxeSNSzIuRxwDz1+uKmvfFA1PRYrO6tURQo3AHkkdutc4mt3EUUkaOwST7wBwCM8Z/Os+W8aSQjop9O1UqRDkdHfyK2iWscE2wN8xhXgR4OPzPFNsr/AO0RWsSRkyoCHYnkmsi2VpbfcUxHkgSDPzeo/CrumRY1C2hSRY2Z8kucD35/rW0aRl7TU7PWYlt9HFysHkMWEbAnBz3OPwrn5LmBbYeVvZ2XLg84Psas+MbbN/Li7eeP5QNrfLnHb3rH0vVYtOuHF5A0g5CjrzjvUumaKt2Y6w1HypnXLgjHU8AHPT8q6i1v3vrJ98qlbbhVJ5OfSuEhgUBtjkLuJ5POM5/r0qeO9ZHKIzYzzycHisXSNo1mzvdDuF1FHVyIyu/O8gAY6fn/AFpLDW1tnlgIwGOc9RjtXEec6uxDOuRzhsd6QalMJQ2A655J4/Gs5QOqNZI9Hj1UEPxxjGc8ms+7uJrzYgJVIs4X/E1zcesyLjGAD2NbdlrEXknnLtww/GuWUWjeNW5qaZIEILn5gQeeRV+ExzSuMgVgRsbiQlCQB68VcjDQSI27BJ9a5JJnRCdzvYfD6Xfhm5u1KtdQHhBxkcfzz+lZ2iQW11OInKswPI6njjmpvDuom11CF3f9zL+7kQ8qR7itCy09bbWFiGII7mZhB5nBbrk/z/Wmo8x2K0jVuLwafolz9ntlaUYVpCu4IvfA9TVbw54eur+9huUd4YQNxIONx9SOlal3Hf8Ah+4lglgEkNzhdo5ODxn8OtbPhuOW33iZwqxDCoeDg/1zXdR0aRSib9jbtHGAxy547c1qWwCADoenNYUEtx9vGGUwFcjPUN/LBrZWNnYEHp3r2oPQ1NBWUKSegqJpwc7eeetVr3fFD1AUdSaxptU+zqx5KjnI61siHJI3luA2Qxyfao5nA6HFU7I+eok6A9qmcfOMnArW5HMXI5BsH9aa2GI71UkuljwMjI4xSxzs3UYBouJu5JMm8YXAPSuc1ISwQXSXOHLHEYAwB7fzreEoLj5uRWB40uza2JmwWCsOnXJrCo9DNs8X8T3VxPeyefIZGhGxccFQDnApUukWODzNxAZRuOTjJFN11JW1NS4L+d3UYAPvzWra6cr2oeT5AJFAB4zzXlW5nsQW5NBOp3r20haK3iUTtIThQe3Hr7Vk38EOkX9pAsgeWZwPl5IHU59OBWx4h+3RyxfZ5SsNxhNnQscHv+FZfg2yS58QyyzZuHtWw5fnaSP/AK4q/Z3A7SytXMYJyB6U3ULcjT5YsFUkJJ9+uP5mumt7ZDEMYyR0FJNYo8JVlyOtbqmhcp5Ro2lCS/NuXLvCVAVSSFXkgV31jpKxHBQFiOp61VhtGt9VkVIQqAZ8zAAYmt0vh1xxTirCUbmBqNkwuSdrORzx3FTwaObkq5TaBzit17ZZRu4J9+ajt5PLYoeAOa0uDjY4PxfpRe6CQr87Daz9MDHUe9Y2vQO+nQxxwGaeJQit0LgdAe3HrXc322e5ckce/NRJZJK6gYGPQVXNdGLp3ehd8LaSLHQYIc8k72BxnJ7VM+mLcXK+YoIU5x1zWvplt/owXpgVO8G1gwFO/Q6I0klqczqGhQm8iOFVP7oHBpmteF4dQtGj8sENzg8nPsa6G7sPtLITkBW3ZHrUxCsADgn1qy3TTPI9e+H6xaaXjiXzY+WYdfwFcbb+HoY5pXuRIYmyTt5A44r6EvbZJYmUgEMMEdRisWTw2DGyqihCMEFeMY6Cnc4Z0Ox8z6nZ+QBLjMedu9MkA89apSFWQBeSOleveJPCawT/AGaC3BjmO1QBwOD17Y46151qnhq70y4eKSI7lbbjHA57H9ae5xTovsYk9swiDLyD2qsoIUjAGMZJ7V1VvpAu4yoDIUbHy45/DNRT2BcGJIwQvUlcGrOV02tznpZ2ISJWwVPQdaglZmV8qyIW43HJq86Dz3QDLjJI7g0y8iZEGenoO1Bi4FS2uirdwPbvVua4jEXBAPcVSS1d4w6glTkAnoetQsoyQ2VPvU2uZyhZaGhaTRyKcAsSchm4H0H86tFioIOOpP51mxSNCiBSpJI47/WrFyzxGVZMqUJBH0p2MSRW4OeD7dqFkVZATnI98VEsi+WhG45XPI5qITqswycA9z0pND5dLmk0oYAKDn65FHn7c9j0/GhZo0ALHg+gyar3LCSTKDaPeoehnF2ZPbyEySuM7s4GePy+tadnfPBdRSwStE8T748tnB7A/SsOFpE2kk+XyMnkE59ev4VYEvlqcgs31pM61J2uenWfi27vo9OtJYxLA04aYp0zydx/HAr0mPVraO8vZdhhAjyoAxyOgx+dfPlnc30NzAyKI7fhlkV8MWHUEY6Djv39q7seMC8bm4UiV8hlXAIrGWh6FDEtKzOxGtTapcgiLZGy4IPLZPSrWlRppq3eozv5kDbYUjHAVsnkH37/AIV55YarJdTKsTMkeeOeRj1reuNRfRrRLaZJHtyRcGIgkvg5BH51CmdSlzast6zNNqHiMXMaSFIIcBWXcq5IAIPtWtJeiDRIokTiIjc2M7mJ7+9U5PFsf/CISz2UTNcT/KFdcBMHv9Of1rL0u4vNa1SyszJttkRpXUYAY8fMe/HP6VopmjRu3+rfZ9LtozcC2hjk8x3H3mH90Hpz6/hVO31VJIJtYe4eUT4WG2kfKxAZzkdeR/MUzxyLPUrzTbJHX7MFHmunByOnFcpqNg9rcSiC4bZCC25jgEduK09pYykirNrk93qt7qF15cyQnEKAZEYxwMVk6Pp194u1ufbCqQiN5JpWOAh428eh5/SnWJjCysI8NK4Y45ya7Lwt4evLuzupInltoZW8shPlPofzx/nNNTuTGDkzN0Vk0bQhb2kKt5jkPKoyWJ6kn696rRveeHUu7WaViJGLsgPHJyPxGRXcaD4QkaG5EluUgs8lA/BcAAg4+v8AI15zfw393rCefGcli7HOFz2x36Vd2zV0rCjT5tQkMB3MJeGHOSD/APWrnUsItS1RbCAiSUyeWETkqf8Aa9OnevU9P0AyRx+WdzuoDHpjPbPpXSaR4ITTrhLhUjE+05cDnkYz/SpIVDmPDtV0f+yAY3jy68Nnkd/61iLZu5IUEgk8Dk17P478KGMG55CqpDDGcntXE+G9Il1DWrWC1Ck8u3fjBxz064/I00weGOSXTpZZDDHGXkXkqDzio7u18ohXQgjB59K9UsPB9zFrLH7OYnRsNlc7vofQ96yvGfgmaxu2DQmIMCwXGcEjjB9K1vczdFo84aMYBHBx+NNtYN0pLcAZOOoziup0Hws+o3CIVKJI4QluCOcHFN1bQpLTUru3EJjhhfyxOeA/vj9KlkcjRyskRVjsG4dOvFZtjPdXaTfabQ2brK6qpfdvRT8rZ7bhjg11WrwpDNEsahAAoA7E9zn1PpVCcbkLEAMaRXKZ8NvLdT2yBliG7LFjtBGDwT07j8qsSskKkcFucd6iVcYwc44pkx3YBz9aBWSJreQFgTx7U2R0jySSWfhcHv8AT8/0qNM8cnA/SlX943zEKoB5I6cU7Etksdy0EqsmQwOQRwRUfnFpWkIALHJ7Glz04wP1pAgZz6Y6ipkrgnclN0MYBwR17/56UqEFCTknsajWNQ5OCSRjJ4pWUY9Bk8HpWVi7Fm2mEcnPK4qaRy54JOfU1VjCkcAZHcU+VzGoA61Vhkscu4lMEH86vaZcCNwzZBBxjp3rKs3KSljzkAD/ADmruC+CARknr70midjpVv3dSIyxLDA2HBxznBrqPDGlahqOi6OHEsMFvKSwuJN7kDPUjOcnBri9HSX7ZEAhfJ2gfXrXs3hDTbm1tZRcQ+SVcBFbg7cdce5ropQuSmdB4clCzTjG1C/yD2x/+uulmuWlwucAcisW1txJKkmMBOFA4Ga1EXoeK9GNJdjpjKxJbhiSCefelLYYjtRnbjH50NjaSeWNa8tim7jZVLxOFxkjg+9eT+MtIuJNetYISJrl5NyRs3yrx1/AV6kspTI6k+tY7aLF/bU2pyqGlMIiVT0Udcj3OR+lZyRhJXObi8OyWrLCbpXLsvmOg4T1x+WM10U0MHnjygCikbQODjt+eKZY2TBGlc5LEnHcemfenw28cMlzc8yBIydqnPI9PrUNXM+UwfiFFaX3hpIb9jGslzGgIyQuW5/DpXmfi2ezSQwacPKgiPl7hwXPc/T2rvfif9rl8P6fGiLCWuBJIjDJZQOMe4IH615JdtJLdhUWRyQTlQSo9s9M1m0clVlrQpRo2oRXcTF5QwxvbIHrgVa+Jl4914gUEgoYEbK8jr/+uqdlpVzeTKqxnb1LcYFLrOk3BmaOXcTgAZ68Vk9DE560uFt7yMqglO8EoRwRnnNX9cv7jVL6aeSNI0bAAT6AZq4tt/Z1xFsGJFG7JUH86o3ku8EjIJ5xUPUadzPmi8lQeoODUOSWYuSSec9TVwAzx/MuHHcNkEVUmG35TnPJ6Ui0x+zepbOOwzUZDO4HCqOw61MCETDZHcelWYLc3ETMqF1XkkZ6VLRW5VtoTPIsaKzs7BVCqSTVySxNmHa4QxkAbVfgnnB/TNW/D+qTaJNLcRwI8mCIy65Cn1putXU96IpLlxIzLnKrgcnp3pFbozGyzlTjrjr2pyQwQRnCqXPc9TUtsgmlYkYHbnrU08KI6E4IH8J55oE1YopA9uxLfdPI4xj2p1xcjcQRlMnk8cU66kknm3E5GAMDgDn/APVTVhDAlhkj16VYyrLITIAAoTHY5pYwUJAJB9qQxbZRlSQf8KlVWkYcYOcAiqWpBNC5iUjAwTnB4p8F0+5vlJU8Z9KaSApzgDoT3NRpJiaNQpIZsEDgmmNmjBNbyFxPuJC4XacAH1PH6fWs8EiZuCDnIz0xWhqEMcAVljdSRkKSCQPc8VEUjJJjRoww+YM2459vT6VCRNzqPDLQDw5fyzlC0W3qvU5PT0rmLm+jvJEnQ7kkTcpUcYPQ+1dN4RtbXUrHULSRtssh3KDwCQDkfjWJqVqdLhMVwytKhC5RcDrxgVVikZe8m6TYNo2HLH68Yq+m4uqqQCfWs6NXZ0faSAe9XxKolRuhU5J7ik9DKaudlAYGeFJUhRIFBIAO5zn19Tz+VQ2WmJc3t3K8gETsGUDkjsRmjRrZtakd/lAHEYByWIrTtLaKytXBIMvmErGB1GK1iY7G/eab9l0xI45fNaXbmNOQvIxn35P612yI1ppSOwySnyqODyMVwnhrxAs9y8ctnKoU4DsAVI9BXT6tc3cukk27NAZGwrsuSMeg9ato7qTuch4r1e9/s5LKGYWgeZXuJiMl4x/CPTODz9apWOqXNpdvcWqLMVVVChdxxzwPrmtC800a1Paacis9wkReSRiBvOTz6d61/BemW2n+bahgbmRy2xxlgBxkfnVKJqtWd7oFm66bBKWDb1LMBxg854/KtaHgEDgUy02wWap0OMYqSJCQTziq5T0YKyHx/IQT19avqd0Oeme9UOnXP41aR8xAZGKdrFhGdxxnAqfG0gDv1NUmYow28fWrKOcAnBNIq5LJCrEHgEdxSITtK+lN8wkEdvakRwCfX3pWC4vO7mpuFUc5NRbsk9gKPXqTVWHuTKRg5/OgMDnsPaoy+YzwRioUkLKQetJA2Wid0Z6Eev4VX2FiccVJG3yFaQ/LntQK5OiYUeo70ZLSA1BHIzYOSD3BqQHDDrSaBu5K+WU9sUbPlJ5yfWm+ZkGkJJA5IxSsVcZ378VJCd2ecEdqjxkdxjvTok3MfSjYQ9zjjrSYAB9aa6DeAM4xTsYBoAlz8o70HGDzUCTEMFPQ5pwcHOKB3JsgnAz+NOI4PY1DGcNk8YqbcD9aVhpjlbFMY5agH86YW5pWBOxYVhgjqaM4JqFWH41IzYXPQmpaGncUZckcEU8HHHaq6MQ3fFSk55/Wi1i0x7cZ705Dgg+tR5zjsKcDjGadh3JA3I9KJCCBUeec0EZHoPelYLhxmpNoZewNRKOtOLY9qloYhU/l3owfwpwJOe/vRTWgDakUrjvmmE04gKMmkUgbjnrUTZZie49KcDuOOgqQIB9fek9AYwOcY5xSqcCnYBoIAUUykIBkH0FIPxxQGxSj8h70PQLiY5z60pXOTQWGfXFKW/AUkIaOcZ5pQNrE0A9OOSe9LtptgKzgDjGT6U1pNwAwOKYe9Kw2qKAH4+Q9jUY5z7etO35GOgFIg6980NgkPjGQfag/ePNNHy57GnMhIB70rlJAxwO+ajxkGnhTjnpTgBg8cn0ovcqxBEf3vsO1WnG7HBx71CI8MT3qwgyQOcVLYJEYQD60vIBxkU8jk9hQwG09896ktIgBy49KkcDIxQEAJJ59qVhkDHSgTQ0HFOJ/E008GjBoEPV8e9KfmPFM2Hr0HrSoxB7mrLFeL5c96h/nU7OTgdMdqbsxg+tTuA1ATj1oY4PtUiDFRyjrjNIBn9aCMY6c9qAM0u3P0p2IJAQBn+VNJzRyPpQTgGkVccOPwpH5HrTFOcj3p56U7XFcSPII7Ckk/WgNj2pSAaTRWjCIErk9DS7gpNMD7BjtTcEg+ooAXGQSKiUfOc45p3zDPXFNGSfU0AWFUKpqtKOfU1MCSvrUTdf6UloyWRjHQ9zQQNw7CjHzHHIpsjAH0piJFkxxjIpXHBPT2qJDjB6052zQAK2frUmdgz396iX9KUnjHWmgDO4n0PpTWbooBA9qVe/rTTwRVDuPKhIz1Oe9RqAFJ7e1OLZUDJx6VGT096BNhu5HapAeOo+hqGH5pDnJFLKdpPpSsK4OQckdPejIwPWkQZXHX6Usi4Ax1osFx8YxknH41G7cmm+Zx3NNL5PcetUkJuw5nPlntioIzuJJ4NPZuDjJHoaYpqkjNu5IQOOx9qY8ioh65NNf8qjyCp/mK0RLZHuDZ9akYfKPWo1Xk45PpTncgYIIp2Ieo+NsfX1psxBII/IUifNj1pkikOMUJCs0SR988CnlgwOOFFRoSOvTvTZG4AHA9BQUmKfmI9BT2HGOtRRnA9DUo6f4UDbGqxUY5A96evApjNjjrSg4wSCB71NhkxjJQ9MmqxiIOOc+1WI58kjqB60vVyegqh3GRERjByAfWnPhsEcgelRznpihXyuO/tQIHXjI4PpTQcqc8GkDYJ/rSdSen1oJbGKckjpTwzLgZyB6VG48tvb2oDlhx0HeiwhwlJPXP1qK9/esvfHrSA7WOeKWSXd2696pIGxYmyQKWeXa230qJTggjr6VFOSXB6GjlFctROO+OfWlZuR0xUEcnbFKzlcZ5zVJBzFmdwQAMioo2wp9u9Rs+7HpTdx/D2oaByLBbIwMYpAcoemQe1RBuOOTSbyQBnA9KhxJuSht34USkHryRUWdjYznjrTWkBU9iadirj92QPbvTlOM+tVlY49+4pyy9eM0JE3JHOT6ZqSMjHPIqqW5qZSDkdMUNFJjiuGz2pu/JI6UjZORnA96jU7XJ60JC5ix0XJ696buBz/So5H4x2pm/AOeKLXHcczj8aVXPFQk7jx+lG7APrRYm5Kfmxjk0uNlRxvtyaN+4885qWgch/bPWonUkZ/SnltqkcYNRFjj61NhXPjhY9uW4OeSTgVHdo06hJNrp1w43ADoe1SK/JVsEEdMcUrBG+YjnGMn09P0ruaPPi3E8+8a/DwXixS6eVDjd5kLDC445De3XFeY6r4TvNNdkcBsDAIHH1zX0YWSUbArO45DD7uARn/61UdR0i31SJ45Yht2EJtXB3dee/bBFQ4m0arW58xvYtG5EgIxxxzTJPkIUDIwea9Q8ReCpbUufK2xE4UngA+304riZvDlzHKVmALLn5gMDHb9CK5pI6YTuYgk2KOMinLcjJxkD2qxe2RjYxFShXkgcEVVFud0i5AGcAj0xUpWNlImWY/xEgfnR5h3ELwBwPQCk2hUO4k+nGcmkSbaTkkg8c9KdjaLJgg2AjAJ5NBiyBjgeopsR8xH3bSQ+Fx3GOfxpwfoo4BxyaVjRMOFYHbnj9anRiELcADn3pkCht4c4I5HvTgFY4HPrgcUirkAmZ5Bt3A56dB+NX0vmhAOCT6ioCxhUkcHPOOpHpTEeSVwGKhPcc0+gk2XVuRIvcnGM/zFaNpeiJQACcDGBx2rJjC9hjtxUqSeX7mpsNHX2eojYDkkenTmrkNwXYjJCkdvwrjre/YkAkBQSQB6elaUeqMFAAx+vFS0aJnY23MZ5JQYJxTJNu87SSexNYVpq0sKMCSAwwRz0qQX0kzAk5GfXHFFrA9jXZVBA3EZGeD2IzU4BMZXnHTNUYQZG4YkCrZlJ4GAfQUmZtXGyWe+MrnO7jGeKo3GjFUyDkj8RWqW3fL3HXHrSuD5I6kZBIHORQnYlROfaLykOeTyPaqwRdh3FSB1ye1b2pWkbgyKCoIzjPYDGa5/AXBAPHHPNXzFWLFq3kkoPlA+bk4GTWlb3LnA3kMOR82BWYjhiM4z05pZt8TAg7c5wRRcJRudTaazJCEaRNxUEDn36Vr6R4wRL3yZS0IbBD7SQQTggn1HHH5Vw/8Aat6kCRL5Uik5IYAED1BqSa4WeIFjtckcKf1FM5Z07nt9n4khjDxrIso3AFhWza36TqGOAcngHPFfPtnrs2mTHy5iFdfmU8jP+Ndb4a8ZiW6QFxvAOdxwAD/hWi1MJUj2eKcFSDxinoy5461zun6it1amSImUZ27hyGP19au2N+GkAJwehJ5wKZi4tG7GhOcDOPSrCMPKxjj1qjBc4yOuRnPUVMpPlkdaTBaFlZAqkfXpSNcdOCDSRYaMjgnrSEceh9KSHqT2z7mOccdc4qw8UZBYYJ68dapKpwHGAaehZcktk9OBjiixXqWeo4AHtSBSyjH4iohJnHTNSIxUgdcmoGyQxhMUoYhCMAn170jEkjdwP0qaNQWC9eh4p3JIYwVPfPvU3l5XOCaCyq5B4PGDQZsqR2NFwbIyBjg8+gqaJ8gjkgc8VXZd2FwCKmUhMlWByMFRwRTWoJjhOgJXp7mjexJHBHtVZoS7k9BSGRolP8QHtTKbuTbmz0x79alhJweMn0pIAHQHAH4c0uAh4PI7U7EXE5Dc8gnrUmQRjqBUR3Mw5x9KnEOUHOD1pMa1HIUBGTgenWmiQGd8kFSflOMdqh6MQcmpEALDpgUAiZ9o6c5qBnKOG7VOe3XPtTZ0BAxwB2qgEguFaU5OB65qyu1iccgVSWNVIyMn1q9EVbGMA+1SAw4A46+gpjDkDODTpcbzg8dM0wKWI6nHFOwPUcVXZjgmlhGzA6ChxtU+tLEMg5yTUsFqTqQxwQCKtwr8vAxVWNORjNWkJHTgVDN4om25B659KWM7COpHpT0TIB9akVOelQzZIUSIwwVz/OmTKOMcd8UOpUj1pSxKj1FSxjI24INP3ZXH6VGFPbkn2pdxX1piuLvxgUqBWYe9CxrKmTgH3oWPDcECgESMgGOxp2AVocDA7+wpuSvqRTQ3qNCjPOCPrTpFGDjgegpqNzjjHvQxOSO2aYdBI12kHODTzzwP5Uhi4JHJ9qIzge9FrEoljXnHf1NTY2YJGahyUAbHHvTml3ID344oKJJZRtAHXOOlVZMMwHQ0oOc5qPB3A9BVIzbuOMG0DPOKe1uHUY5I70objnr+dOU7V7k+po2BaDDGUGM5Iohfa3OeKk3DHPBHaoyqn2JqRit87EcEGl2YJBGRTQCjDHX3qRGLEZI/GggZ5J4OeRTy25SrKADxmnSHac+vrUZbg55BoK2CEAtjsMVLOMLxjFQpwfepCu7knOfWqsMYmCDng0bfm4596ANpPrUigtg/zqQADGM8CmOckdvrSyAowz09KcApwR1oEwU7RntTvNVD0yacVBA9BUBXdn0PYVZJYyH5ycHtTCnI96VUxgDoKkVeR0z6UtgGCEFc9CKZ5eTjkmrDpgcdKjU7XGeQTUhYilcxLjBz2FYeum4azleGLzZQvyrnFb98oCoRyO9RIqyDnjHeghxuZVraEQBcFTjHpUEtotxbywyxo4JIJZcn862pjtZVHIzVVoGeZhggHqaA5LnO3Ph+J4Ucwh5EzsbGSPUCvPNb0yHU/Ek6y6axYQGPzdgJwAQoznOc8/nXuUFuqRgEZA7965O28PtZ+JNVu2AFrKEMblss2M5B9AOKDOUDgvhD4DfRH1PUbmHM9y3loZCFZk7AqPTJ596z/iF8KUTU4NRgKpbzpiSBhkCQfxk4ySQAPy6Y59lgskt5t44z29KyPG1jHf6VLEJHil6rIgyVP0oMZQ0Pk7xf4ck0nVGtWiKpH8wboB7fyP5VgXFn9ljRvMwGbaFAJOfevVfivodxZajZTNcM73CE7T83qeT16Doa81u5GUlJAyBecDHJ5x+VJu5zNW0M8/NlcAgYHHNDRLbEEAOVIODwKFZih28N3Peo13ZO7JFJMS1I50FxcGUs28knmpI4cgDoB260/aAwOMD2pglwc8gdOKaELJCUAwQwPOFHI9jUQAPykAd8H0qQSjnJ6cc024ZJ5AQixKqgEgkluvXn+VMG7Cy4IAUggjgjt1qFdmcMBu5+n4U8/MTjoOelMI5OSOB6c0mRclQDnOMe1RTjbggA45pVJKrt5yM+mKawaUbRgk+pxQmU0BCEDIyRyfrinIq5GeFz0o8g4IyAVoeGQQFjyGOBg8jHqKYJ3JJAgUlSOmOuTjk5pg4AxnJ5qsI2UKWyASOlXIXQAAZJHGO9DHcFG/IPJGMD3oyWySNoBxgnkY4/XrUZn5b5ST26VJuBXnOfap0HoyzFcYiAYgIPbB/Ok8zGGRiCOQQaqqvmKVPyqR0GCce1NEzIMKq7T74xS3EzT/4SDUDCsV3evdIuRDu5Kr6H6dqia5MiZPJ7ev1qnHIwnJAPzZOScgew+uamCEYIYHA5B5/KoaAeW3JjkE55PH+etIoDH3NNWTzRtOAwP1JqEbgcc+vJprQTRcjUcgkkD8TUZOZDn7voOuabA5cNwSAcZpCc57ipaE0SZKKCOTnjtVkylUAIyD+lQ2qgMC3A65qe4mQkKMENznPFTYEyMShu2CKXI3IDwB/KoXIiAycH1NTPGdyhieR1FS0O5KEXgrznoKUysOOlOsID5gUt8gOOeDwKvPHG0yjGCTjNZyjcZUikJOGJA9KvJFHgZ4+tOu7JbaVkOQVxnPHvVR3dZDnATtjk1zyhctI6DS54LOWLzVMkKncyK2C2O341auDAbsyRIIoixIQHPH19feuegn3Ac4I7mthVkXTfthRjbZx5g5FcsqbKWhNJGLhueFJ59cVajTcoUZAHrzVQS5UEDBqwXMKKwXJJ7nmuWUbGqJLuOKKVSgJIwSO3Tn9aq37x3FwTEvGMYx6d6tBxMinaVYnnJz+n51Jd28cdrF9nDGU8yEjr6YFSnYmUebYz4LTzA45JAzgVFfadLbvjy2JxwV9O/Nbfh6+SwuzNLEHKr911xn/69TeIPGB1FX8lRbxq2PLK8njk5681005XZxVIWOE84B+jYzgmpI2SKcykAADGaiuZPtDMVAAyeB0qsqvsKMc8Yz7V3pnM42Ll5cxlGk5yozjv+FVJ5niB+UEkZAzzz2qRgDEeu7OBxnBpt3EfLDkfcU5P5810R1E2it80jAjg+tXfPSEYZsEcVn25M1sJEOVbBHrinkt3ySeeaHEg14rk+SxQgPj5SeRmu0a7tIdMs4bOZ3Z4d0xLcFvT8Of0rzcK8qBc4Hqela9qdgQA5A4HYYxWM4FxlY0Ly4JYKzFinf8AWq7XhZQqkgeoqtfS/vdx4z1xx1FNSRTGTjGOw4ApJW0NOcsQXkkEyk/Ouc4bpV4XDSNksEz3K5wKyVZXYEkCppmjkmktzlkCjkHGQeozVOFyfbtHcRazDdW1nEzZljOxpV5BTnOec5HtW/d/ZYpUjhfzo16MrAg8evSvO4rvzthI8tVVVwgwMD24/Gui8HxxTT3CqxU/eCNxkewrJ0zop4hydmdPbu0URJOSSeD06nH9Khk1prO3uRMUWJht3kYGP/1kCrMkYMBAA4Pao5bSC4s3gkiR1bk7hnPsaxcbHbz3OQl1B7SB4LW3VXJLDbwMZ9ffrWtNG7aRBPy0dwm5T1KkdjU8Xh5ZS6qSQVK46jGK1bLR8wRW5YjbwCME/wCFVy3J1OJNxcWtkLQSsYAdxVuefbmoJcFQOnf3rp7/AMJXKzTN8pXPAJ6AVjanp/2COUS5EydIyuD0rKUbjUrGfFdKsbAlg4bsOCPr+X61q6PdyG5tot+1Hk2sW+6AemfxxWGoAJOMg8getbNrbLezxQxv5YZgc9eQQf5is7HRGVz0W00CWCyvLiXgq6qq5yMc5P54oikaGQbeDxwOa6mzWPU9ChXKyllaM7fUdaypNIaEndgEZ68DNbrQpxZUnImlRmyM4OR/L6Uy5lkSRcDKg8gGtBLWNv8AWAEep6VHc26bgV5Aoi7GEo2KiMdy8da6PTbhYkEbA5PFc8G+cD0NWbu4aIKy8nGcdxWyYRNXU7SCddzEAKd26saRBcxHylL7e4GcfWpGuGuNMlDKHdgME8Y/yKh8L6kYornarBSWiIbp6E/zreLuROJxOoaaLNp3wArMWI9WPNcXrMYSUhACGJJPQ/SvVPEFmtyx38ADv0Irz/WdLj2yv8xIOQc9BWt2zzp6M4/BVz2+tRqcOxGQCKnm5cj/ACaiZCCcgg+hpWMm7jln8oDIyOlTvIkqjAwDn6VWUFoznnFEZwMEEfWmkRI6rwlr8Wn21zaNAktxN/qS65wOhA9xwe36V6T8OLPWNB8Iah50WINzSx+awLSs3OR2ByTx9K8m8OrLNewpHsDswUbjjqfWvabCcebDpn2rz2gUISTkKO+T/n9K0TsKKuya0MstnbCdc3axjPzEjPf9a4zXnkuLoyFip6YU8Guq1W4SC8e2MyAkcMrce1cXrNz5NwgGWxkY7ZrzsTUvojoSM7U7GS0UIwyxAOAc8HmqU1q0dqJH4RumTnkVZmvC8m9uT0AHT8aqX0rTxhTnAOcdhXmxZtFXKuPmGe/etrwzJFBqKKzFDIduCTz+HrWHEQxGQSDwB059atWbtDPG42gq2ctwOtdMXc6IR1Pa9Ml8pjHyrNhQeoFdcLEsiCUl1C5J6k8VzPhRl8R6PZX+355GbJU5BxgZHsetbVzqlxpV7GZEBtF4YgfMea6VsenBe6c7Ba+frs8V1A8aA7Rg8OnqDWjqcGkeFb/TYYwYReZAJORvxxn64I/Kkl1WLWdXa6swwtiwG1lwVPfP4iq3je2iudMDvhpwy+WuORjoQfUEZqrjehf1Vbh7aa4hkbMSliqnAxjmsLR9W07xP4cuI/Nwt5tKjbkn6isrwJ4nm1S1vLHVGRbsb1iccB0xgZHrz0H9a4e4v20i/b7K3lmE4AT7uO3H4UmzCcrGeYE0vxDdtbtNbO0wXG/AwOnHbOCce9ejTTJr3h+WF1V0B3MwwSccYry27uftNzJNIVDSsXJ6ZJFbPh3xEukZiOTbMSXUdTzz/WlcwvYmstQexleFxtJYqw6ADt+dQahfNYXUvl4VZFG7OD+I/D+lUda1iLUb92t1dIRypdcE8d6zb2ZnUbjk+tLluZSkS3M63MTBmbfnOfb0qlGrKuFYggYpizDceCFJ7VGJmSbgDaPXqanlI3J0dlzk8H0pHlXeAc4PHtTHkPHGB/KonOVyOvIraCHoWVO0g5yDT3l6Y6CoIrkJEQ65Pb1FR/aAo3Hqef0qpU7mUpFppmQEcgZ4qB33Ek5JPBPemtP5gPqM/Sm5IA9Tke4rNQsTzJjt+1jzmkMu7A70wfNj19KbtPUcEetUoWJbJY5mtnyPlJ71dFy0iFsEjv3qiwMzjgACpLa+ktHdBgow2tkZGM54/Gq5TOxejnJx6Ht2pGYK3DdDnmqRkIyQSB2AqOGRnkPzHHPXjmqUblX0NyO4SUZ3KGHUHr+VUorgi7YOM7T8voRVXyRHIZOhIwW7/nQyfMCcg/rTcUZKRfF+0gkJLOSNqjsvXpTLeUoxdgQBk4P1qoXZBxnB9KWOZuQx4PFZuCNFqasd+6s2eQ3OD1FVbh03Z4B9T1qCSYRnjnJx+NQys0jgcAChRsJou29wrNtPAP8AEemalWBWlG5tqjnNZ9ueQPSrLysRgcgfjVqImtDsbTS5WszG3zRBsrsGQAfzrOZVgkYggsuR74rn47+4sBIYZnQSDBDMSo+g/wAKbFdvMoDyFCfvP3561paxxSVmdCbqU6dNcGORx5yrG4Py47g+59cVUncyoX24bPU0atqnnrbW9p+7toVwQWA3N3Jqm2pOA0flAAHGSckmpaBaCXbFAgzgY5we+aW0vTbXEUiKHKsGKkZHr/Sqc1z5uFOMDoO9SZ8qMEEEHipaOiBqzagJryeTywEk5VegWoGuGR8YwOpFUHlxt65x0q/a3MX2KcOpkndwVY9AoHP51PIbipPgZxkA9K1tOnEyvjhVXJPoKxJFVYyAQASDitXw9pJuVup0lSGKIBn3HBb0x+WOaxnSTKUuU7bSys9pbMEZH2hmz1HuR9DWp9it1vIHmuVWAxtvC8kHsf8APrWGZLu90sXcMylE/cskeBvHqfYY/Stq2s9KGm29pMJEkSUNI4kwXB7f/Wrz50bHRCrYW31lILVFYLIqnK/KcsM+vc4716Emo2GsaTZamssVy8TDyYd3KEDHH4ZzXl17qNvZ6s62cYkit324YZU8dPTHNXPD+piPWILWZSkEitIWQZKnPp9TWap2O6nW7nsmta0ZtR0+SeJhE8eDtOQemOffmq0TCS+lcu6IWzGjNjA96zNQ1mwtfDz3MkgnktmAx1AHUf1qjea3NqPhK01u5/4l4mfayg5KLnavbvWkY2dzvjVTR6R/aNqmwLKrlQCxU5Cn0NbmnyE53HjqM157b6KsLusTATSRqCRnGCP/AK9d1pkkjbEcklFAz16CvVpPQ1UrlvV5R9jdcgFlIya86j1/7betbIYyASGYNkggnIrsNZfzCVd9idC2cYHevF4NX07TvFc9uk6xWjTPGJQe+Tn9c11WuediqvIzvtS8dLplxb2kQCvKwRWc4B966nTrlvsvmXEuHPJLcAD2rxnx1Gv2y386EyRAeZHKjcgg8Y9zVvUfH93f+HUjWB4GLLEDJgjHc4B/T6U7nFHGJbnqsxR5o5AcgNyQcjGKuzX0SxF92FXkk15PoXiLUp7trhTG1hbxF5Ec/M2PQdOxpfDXjhtf1x9NlQxPIWdI15yo6/zoubxxcZaI6u+8Sww3BEUryzE/dXkKO5PNWNW1O0uPDU4nYl5SoXtnvx/Ksy20ltO8TQXlvZxzWk6lbgyt8yY+6QPckgj6UniKeG3DNIiFCQAG4Hpx+dZT1NfaXOFWWHUtTQLID5LDIBznrx+f8q73T9GjvLWIsodQ2TkZ5H+FcfZ6RBLeT3KxmEtMojVOARjJJPsTXpWlwrZadDCoyBkknqSetcvJbU3hrqY3iywiC6ccB2OUC5xj3FN8N6Nb6ZazsyDzpZNzMepH/wBbgfhUXiu5C+LdMtFOWgXzWXqBuGBn35Nbc8KogZT8hAJzxjjmtEbWNG2gAVCpJFW5oQ3oBWLb69aWzxWzzqJn+6pOCfpW6zb4RjqeTQ2MwtRTypF2YGe5qO3yWBY5HtUmrzCMjIOcdaoWmpwzbowSGXGc9KGKxsyEGBmQ8gVgteyMJSflIJGK1Yp18lxnII9a5e/untwzEEhmPIHOKRLRLZyi4kJbBJOPxzWhawgzNjIArnP7Uit5SMgEHn296lXVpPtA8tuAQSalMjqdnpt3tnaM8AVPqWofY9rdVOeByTXHpfSC8Rlcksc89MCt+5b7VHGT97rV3saJmtb3iXVsJFBAYdxjFUVl2k9xk80to3yBc5+lQt/rDtyRTuUXwQVDZGKlvLmG2tC8mAgHXvWcJWERTkgnNZuqma6CJIxMaZIUdKOYhq5i3x+2TM65IJyKqap4fS/sZC6ZcLlWHUEVv21jvHTA9q047NWiK4yOc57irUjNwueIaDYRSefLGCWErq4Ix8wOD/KrP2OJLyNGTAfI54rupdGjtrmbbGEjZyVAGB1/nVDV/DjSIksYCyKwI7gev6VopXOWdK+xwmt+E7Wz1BpYljaWRRulUAEjsCfaub1HSWRySAUJO0elenalozPA8qDLoAeeBgVkeKfDEqWFhcwRhw21m3HBXJwcf/X96q9zz50WtUcE+mO+nyMOBHyxHGPwrnL+3YEkjBHbocV3dhDLDq13aMqyxSx4AY4GT6e44rF8QacbeFAsbHDbWJOT7frWiMeXucpDbGXD7yCvTB96svJ5obeSQeuKfHD5DOjDDYzz7mq7JyfQelCMZQsWU2CJcISTj5v6Ux9oYAjI7Co2n2xBFIJ7/SibCqDyWP5Y/wA4pNmMkX4LlWUKcAgcD2pvmiOQ5GQfUcfWqUJywkAyRj2GOallmMrgH5EJ5Ix8o5+vpWbjcwasyZ8s+7qT3pfNK5yR6YHWkiIxgncBkehNMkQu2ckA5IxUtWNVK6NTS75kmVjghMEd+9bRlbUrp7nzcIRgqeMcccVzkEJKgr1Azk9ehP8AStfSJVKIDkEjvxXPNWLpv3rHTeHX26hEu3coyT64Fd7qgtNUuhFNNsneMtHHxuwAMcfiK4Tw3eW9rqSSSL5gIwELbf1+gqxfa7dal4lutRjk8qRSYY+AQiYGQPf1PtWCPbp7Gy0E+i6FNHeoHjnlVcDgbeeD9cite11ey0+xluhCLadowgjxllUg7sfpUFv4pttYmtUlRT5TbpXPKtj1H15rm9ea/n827SFUhmctApO0MvcdOlJs2WpqWc9lda8k7TM0UeJDITlScdMfpWXqF8k/2+Qr5jXbnaAeF5/+t0qjDOYYGDDaWwce9WtGsDq04hCggcgdKVwcbi+FPDj3N9aW7uiW5kBkLcll54H+exr3S3WylVEtYkSFRtUL149a840OeMa7GzxYgsUKiOMYG7HU+/8A9eut8KXNxLaia4tzbuZH2pkHK7uD+PBxW8HY6qUUtTqUthApKgAEYI7EYwa8x8ReCiuoRiJnUXUhyy8lRgkjPbOMZ969Ke5kjjklY5jRcnjJxVKyu4tVQy+UyEjgOMH8q6VI2cbmXpOh/ZIE+XJVQM9a6GCACMH0pyR/KoAwPQVajiCgg85qrjjGxj61ZR3dk6FQXIIyRngiuP8ADfhSz0cMkUJBzknu31r0OaBcnjIqtHYoHJAwfQVD0KsmU7HTVBLvkk9jWf4u0UanYCPADICEfuB6V1CQYFV7m385Sp6VSZLgn0PHrTSH0+W0CREqGIZiOnP9aztT0WTURPCwKqGyAODkHINewSacmQNgwD1rNu/D++Yso2g9TiqTuc8qaPAte0c2syLKhLjke3H+f1rJu9N3qpHAx97GeK9g8V+DxPDcyqOQmdzfw/5zXn8dt5NkY9pI3ZznPWkzknA402QjznkZIyfrVGaHdMV6DGfxroLuFmdgQAM5AHPFY8g2seME81S1OOT6FcRgIepHoOtMRCVds7UPHPWnkYJHQ+oprxu3ZiPQU72I1I8oiAA5GP0pEZVkMm07mAUnccYGSOPxP506SPCKgGG7545p8Fq5Rt6EAHGccfgapIa0CNxv55HHNSSkOm0dufzqs4Icjp70zzGUkdvWk1c0TJ4CQ+wYJOeBU0jkKQRk56Hp71UikIjY8Ahgc9+Pf8ankm3qSep5z71DVgvYkUcg8g+lX47tFiSP7pLA7/Ws2FwCM5Oe1SDnGRgdfeluYyZ6J4b04XE8Ukh2I+NoXg8HtXr1mw3qGYs54yxyT7V4v4NvGu2TJwkPOT6g8D9a9a0a8STJBUupwW6813UFciMtbHV2ybNvYDmriuCeM4qnGSyg84PpU8RyR2r0rHWpFh2OBwTimlz74oc4AyeaZuzjNDQ73KGsSSpGgt8CV2AyeijvVhZC0ag8kgE5qSS2E0qseQoxj3qWOBYyD1xUNCK1xCIhtUYDfnRZ6fBZWoigjWNMljtHUnnJ981M7h5BnBI7VHO/kpktsHqalxsBwnxCktrjWtE064WQpJI08syMQIo0HOfrkfrVexs7DV2ae0hUWTHEYxkMvTOf61qeLby3Xwvq+qQywu8UTKkm7JLc/Kp9eOgp+mWb2uk6bGwKyvbhpCwwev8A+qsmrnNONznvFHh230myW709iLe1jAfHc+38q4ObxDO16s0uHdF2gMoIGa7L4iyi5i0vSreV4Qpe4eKNypkIyMHnoMjj6Vw11o0oIlmBGCRjtWUkc7gQR3vlzTzBQ0sqlSWG4AHnI96oXEathlHJx0q00PlBh1x3pIEy2ByCcYrl2KjG+hSYqiEHg9cH0qtKm5A2wj68cGvRPD/gSXXtJnu0BR0coEQZP1Psaw7/AELyJvLXLoWIViuMkdqE0jq9izmgg2FmQEAZyaljuHgQIjAK45xV+50aVDyCCOgIxmqotQhKEYZe3oKHqT7Ow4zq1sQQQQDkk8dwMfzqjuDMCzZI4FTRkF3XGR0z2qBrUruIDEH8am1xqIiziKQlVyOfxoabexLZI7CmmBwFIU5boBTJGK8MMEdjTsQyePc7FjwOcAdafjOe57VBHcHBXGCO9L5uGIOVI9s+tFtCVYdIhVCTg455wKrwznezHnJzzz2qa6RnHBypHTqKZjZGSV3E8emKpDdhRMjZBGB6mkL+WV2AnnvzxVeOF2IAGVHJJ61f05k+3xiQbkUgsmOMfWmzGbHTl3VWbIOMY9qls4je3Kp5qwKOS7cCpboee7rEAWJO1T0/GofL+zMeTkdaWxinqdB4SkGmeKYHMpeFsoN3AHGMjj69ateNdMlgvZZ5IiIbhzJGGwRs7H9M1h2Ect67PECfJBc46jA6/rXQa5qUusaLbO4ASJVjQ4IJGOv41Rujl02ISOCKv6XpaXwlk3qpUgfNwBms7AwByCOMVJbzCHIJIB7jIoSJsdb4djCajGzTeWsbbVEfGBjG761u6hpl5DcRpBAZ3fBUrgHb7fh2ri9DutuogY+/829vugjgf416RP4ntEewSMvK4URnapb5u/NbRDlI/CtpPENVa9szH9mwI1c4ZyRndj2967LQLOO501Jpg4bbnYecA/17VnG1ee4kumASObDZBzmtXS9St7SLy3cBOmCcVskaQVirqItNOdI7SLnGCeC2SeefTtir+hxK8qzhNhGMcDOasDTo8l9oJc5zVu2txGw25AHT0rTlOuCLy4cgdB6VbRdgHeqyphQ3TpxU24lRjpioOpMbK+enHsKFcgjrQ0fBPU+1Q7iDwOnrTauO5akI4OcH3pEnZ+vAFV8ljzjFSIeAKLAmXYm3MPTPb0p0nLgCoUfHsfWpcjr3HpRY0uiUYA6c0AbQSe3aoPNLlccDNSyP2HUd6RPMNeQFTjgVBBJ609nAUg1EpG4+lFhuRdRwx64+tKxABPUDuKpM4TocH1qRJ/kOTk0rEtjvMBYbfyq0DuUd6zgcOO+KnWYgkA0NAmWtwViOtOMi4POD7+tUxK28Z5Hfmh5gzYHaixfMTrJlT0OaerbR7moImDfUU8sMjoaTiF7k6N1Jodhg8/nTN2VOODVdnZieOBScbCuPzl89RU6bcHkjNQgDA7mlxg+tKwJlgyKBgcH2pPMwOpFRDnPQUf5xTsXce0hPGcikV/m/qKaQcZ6UhOKCXK5YzgA/qaUyZAHSoEcvxyabNLsAHQihILloMOOxNWCQIzyM1m+aTj09qd5pwOTj0osUpF2NhtOeSKcTVWItycYBNSBvWpaLuWF5B9e1Keh96iVsY/lUm4cc59qllXERtg54J9aCSx9PpRIcj3FKgGP8al6jJAAFB4zRjOfSmMD2PFEbnkHnJosNOw4YDf0pJMkA9B9aRu+KcOVx/OpLTuIvC04Hj603bhSOppE54/U0MdrjulDdBzmlxzilK0DGnt6+tJ7dqXbinAdP5UAII847g0mMHtU2MCmkZzSuOw1VwAe3pRk/hT1Py4/WlKce/pSCxFj5vxpWG7GOAKXbz7+lOKkAU0UkLFGCDxzSlAp/oKaCTnHB9qdyQc8mhl2EKqc+tIAc96cq564HqaVk24xzUMLCqMgjqTTXTb9aduwB1yaYTk0XDQRVPNODYIpAPwFLj8qQ0LgkE5wDTQCcDk1JnOByfpSZ5HagYm046c02pByCegFRk7c8/lQA4R7s9qUDIPfFMSTBPf60FunSgVyRSGUDqPWlCgZPamI3yD19acM4NAyPuakZc464pmCDT1NAABj2qNgN2KHY59KjPUd6dhXsOI2/SgnpTWbgj9aEOM+lNIkCcGkY59valzuNG3r6elFgI0OCevFS78jHSo4wWJpTwT3pgOIzSM23PpSxnOc9BTJTkEdqBpjC2T6ZqRG3A+oNRgdOoNTRYAPrUse43kkjr7U0pjHUHPapSCDnBpCeueDSGOQbV5quxyxpWYtwDg+1Jj86BMVlCKDySfSq8gy1WQdwHpUE/wAuSODwKa1IuKMKvqahLkOM5FWkQJEC3U+tVLk45Axmm1cGyVXHPofWlK5yeoqvA/POSfep94ZsdM+lK1guCjr14pH5al4zSMuGHeqFewEbR6mmMQVPQH2pWzzmmdMjg59aBCRnax9fWlkwx9TSZGfp6UhIbPb2p2C5IHCoMDJqN5CSOMAfrTepA7U5gApJ59qEK43ePxpOuewNRMRk8gUivjPp6VaIch7Drg5NRhtrHuKVTjLcmmO25uetXaxF7kjOCDnt2qOPBTpzTZBtHcE0I2AfftVIQAhJB3FSTqGAIOQagKGQk9DzUmSAF6470wEVSCPSnFc4NAPB6cUZO0dcZ60IBAQo96Yw3ZOcY7UrdB3pm7B7iiwNijgHuaUNgd80Z49PrTS2PYClYCQryDjFOZsqAecetN8/cB2HpTl+bk9qYEfIPuKlDFvYUnAI74oaRQQOp9qTQDJvbmo1Yg1M2CO9V2+UnsKVieYfKwBA6Glizk9/b1qsGy5JJx71P56oMHp6iqSFcjnbJOcgD0pkE21zkZHvS3EgOMdxVaM/vOelXawrlgtvlzwB0xSSfKxA4ApHGw5HemGTr1JPrQJuxIhxk/zpHAckknPoKhaQ8dqQOTiqtcXMSoQpPfFNml3EAdRQWx1xULZ4PX3FOxFyfdtHPU07chUc4PvVVpDgfhSCQiqsTzFkSYz1xQQMgjtUG/IHr7UobB71PKUpXJWf5ueophbcx7VGzbieopNxB980KI7k44B749KiL4JoWTbkHnPamOwJ4qkhXHeYNw61Ibhc8ZBqnI+Pb60QHeT1I6UcpPNYuibg+tMBw3NRsQpGPxpJpcHjGTScQ57Ekku9xjAFDn5Rg81TVyGJzmlE3Iz69BQok85bTp2BHanDBz2NVBPtJIIxUkc4kPv7UOJpz3JS2PYehpQcYJ4x2qJ5OexFMEh6559KhxJcrk7sW9qjL4GDkk0O3Psfeo2GSTnGKXLYpO58gRMpbG7Dc8dDirEkW2NpCPlAyxPQCoYx8xYYBOckdT709528mRMkh+CPX2rtaOAISu0sVwD/ABjjFJOAsUYg3yTFjvLDAA9QfWmLkIY85X61KhZQOoPTPepcRIhurYXMaAjeQB/rFJANc3qPgyK63TJIkTg8Ky5DfX/9YrsQ56HPP5Hmq1wpYkAZUcnPGc9axlA2UuXY8u1fwA13czOkJkeQMzuBgEKM+vpnFcZqPgq6tJ45I7ZzA6EjIwD6c/nX0EYlCkbyufTnI9DVW50yCSIqy5BPXGAvHpWLjY1jVtufOcuhTBvmiYZXIJ6Z9Kybm1dWO1SMHGO+RX0Bd+FIJG2JiJSNududo+n1ri9V+HU0du4VSRu2l4+M88kd6lxsd0K0GeZj5uOePXkinAbSSe3rxmtrWdDk00BfmAdsZccmsdrd1YckgdQe9SzdTTFRgQTkg+9J9pVAgByTwTUMoO0qDz6A81EsRCnJz7Cptcu5bNzjPcGneeSMcAcn1qqRgckjtxSETRqjvG6RuSsblcK2OuD7ZFVYq5ftSdp5yOOCB+dWlZGU55PqetZMLFJAC7BScYXntVlhwjLIRlsY659RUsFK5fVOhHGasIGXAyPzqg9wRnk0r327H8P0pGhrvdPxjhRUkd44YYOMdjzVa0KXKAFxg9z1q3FaRgO7SbT/AAjGcn60kDZfsdUcMQxwex6Zq9/aO4jbyemSePrWGqhCec1Cblo5gOSg5444qWriudml9HhSSGc8EHg9P/1VbSYFRg7gfzrh4blpCAWY+5PNaNvqrwME6AfjmoaaC507xq6gNGSp7DiqEunqwbA5xkkDn/PFQRatkjJJFaEF8j4OeeePelew92c62mvDetPtcuyBceY23AJwducZ5POM9M8VL5/yFZFIIPrxW8UWXPc8j3qrLpe75jkDOAcYpqVgM9JQ42hAOhyaSQKzjKk4zwpx2qa70+6tjDstgyOpLSK/AIPAP4VCuQCGUqw455qlITVxkkOU7gcnB5qtHFtmBDsr9RhsZ746/pWht3hQBz706KMwuXjJDYK7h1wQQcfgSK0TM3As6P4z1fSbl5Fv5hbZBEI4GfX/AOsa9B8K+NhqE0qyTJHO2XBJwBjr+J9q8xniDMccE1HC728wdSQRyCOMGtLmMoH0Hp+pvHKPMZyhO71AzXSw3q4GTkjj8a+fNH8avpzA3JmnTIORy3ofyrtvD3xGstQhld1ngIYovnALznAzz34OaTOeVOx6yrYwc4z2FSb1x3zXMWfiW1nl8uOUFAoOSwxnuK1F1ATAqoIC8sx/zx2qdiLGtCByCcDsBT0jO1m6g1nRXny84ParcU25R82Qex9KEyG7CscEenqalQ4ZcEknHFQBi7diBUobYcjrT3JuXN5GQQCajR3jctkgentUa3G4gYOfWnyOTjkAGlZjTHSPk88n1PWntKPKGME5HA9Kryc4yfTmgYxzk+1UkJyLKygA9j7+lCkMRg4PtUAIdgDxTFkMfUEn0p2J5i8+NvqRzSIisDlQffFQo4cD0FKz7gQc4/KixalcsRHaSq8HrgUNGVyTz3zSWy46EnH408qXJ6kjtRYbdxqkLz0PrUiZfJB5HeqsZMrnsBQ++JjtYgHrilYi5K42sO49BxUgOUJAwfWq5JduASevHX61eXCwEEDdVJDTGRy555NKWySWPFQKCPcgk5xSMeTk9KbVw5iykIkGc8elOeHyUOzIPrUSSbQMEEn0p4uMkA4xSsDZG5EeO59akhlXk5GckYpkzqzAcVYt41ZeMEnqTigE7j4Skx+bOc45qUQgcLjPoareXsl4P4VaUZ9sVLNkrlyGBQnYmnHCYHQ1XWfydofIDHAPrwf8KuKVkx3PHArNnRFWHR84xwPSns/fsOMUm0gccD0NMZsjHU+9ZljgdzHmn4wB0x7VXB5J5Aqwoyue/pQAnIHoaQ4wPWlZ+MdcUKN5A6UACqTjGRS7duO5+tIQY2IHIpSSVJPSqFccp6dqVsc+nvUAnIOMZx6ilZ8kY4zRawr3HdyRz9KTduzxj3pquyg4HBqRDuGQASfWmkDHwuDkHkio9xDHuKVeGJ6UEcjPU+lOwkyYS70CkfiajDhQR1ApOmPSkADNjoKYNjgOnp70uBg5wD64poAQ8Egj16UjHJ9alIgdkEjrUg+761GoC46ZFOL8DsBVAhV7/wBaMcjsaF5p7L9TSsVoKfnIyQPpSd/emRnBOSTj1pNxyeoosS2Pc9M9OOadNGVUEAketQSnchHc1atZsptbkngZ5otYVyGORWYDGD71NIQB6CobiMISw4I7DvSlsoM9D3plobuJY9T7ipEcDqcZ7UkQwfWnPFyT09KVhjyyMOec+lMChSOoppBQgZOM9BTv9YRjgDvUi1JHGxR3B70RruB7c0N90DsOhqSPCr7n1qrgxMeXjuKcx5BqN33MB2zUj/KB3PSpKQ7du9CKYV3MMc0Ickj1pwyuM5BoFa4xhuU7wCPSmM/k9ASp59ankIwMdaiIyD6etWAwAMQQM+xqTYuM4wR+dQqpU8VMVKgHpn0qBaCKflPr71VlhDOeNwNWGjJGRgA01M4Ocd6aRLMx7iMXBjBy46qMcVmPc+fdSqy5CgD1zk+laUlgv22WdUAZsDIpohjjuxIIiHYYJ65I/wAmluZNXOE8eWQiuY0gszcSXMDEsUBVTjgfU/418665pMsd1IfKYgknYRgr3OecfhX1Z4se7tNQ0y4hjEkbSFJEY4yMH+VcVqngZ/E7atJH/otzJllkC7l9Rx06nH4VJy1I9T5xn0824GVZA3IDccetVHhODjOPQd66rVtC1axhMt9GpghZo5JUUlWYdCo9xkkf4U1fBd6fDQ1kyxPE43BUyNg5xx3z6+9ByOVjkW2gHuenAqOXCxluhzgZq0un3E8oEUfmMck7Rk1HLAyAq6lSeCrdaaDmRVEY3scMpY5IJyPwps8JGduWBwalZxGQD1J7VHcPunWJQ5B6tjA4pibuPii4DdSeeaJoPlDc/XpUcsrRgLjAGBmrCl2gGQRnoT0+n5YP41TFcrCQqAuRQJWjJ2nr2pZYt3TgjvTRCT7g1JdyQgyDcvfginhXZSGzgdwcmlhiVe5/GpCwBBByo/I0J3EZ8km1DGQcbvqODTUAacuAQD71PPEkjFlyGHOM8GjyiQMcHr9ab1AilZiQojPJxkccU4K6k9SOefWpEtmkkXdJtUdhxk+tTmIqfm/WpaHYrrliT3zQhG47lbHQBRnmrMQVs9hQxQ4yQqjnJzikN6DI2VQRjH0606WJiwZQRjtmpIJI3IGRj2qd3jXAOST71OwrlQsNoGApHJYnBNSSPbiOOQsUmyV2nhcHpipW8lAOQWPAHWhp4o1P7sMfQjOD60ir2IliaJOhIJPJ9aGiEffnqRjApPtny4wRntQm6cbuQPf+dD0EJljgBcjoSe3H+PFTQsFIB5PpTC5jByAAO+DVaWUl++KTEy/dNCSVKvKzdOM4qMOVyGJJyOfQUyGQNCrKTkjJ5x+H6U0OcnknP40WMy9CxDoFBIJxkdcVoC3kNxs5DowyD1Hcj9KyY7nybiMjOMg/rXaaTbDWPF9lYgP5k6O/7sZJIxkn25pNGkXcTXJ49SczxxFHYAOD0yPSsKS2YZz35zXqup/DWe2sZ4be3kluZMFG3ZII9R6c81y+p+DLvTkthc7/ADnX5tkTBc/59aho3jFs46C3eSUKBxnOBXrPw20keIPCmu6Y7iJoJcxNJGMrlQxx6g5/WuK0zw/NJrVrbSo0MMsqqZWBGCTx+deqaVEnwz8YC0+zh7bV/mM8z4IIVQEVfcKKylFFqNzg9e0C40i4RGt5gjnKyFcKR6VROVcB+fbrXu3jjSX1fSyY3dELBmRsEpjrg+9eSTaI6GRm67jg9MDP8+9cU6dx8tjIKAsNozzmtuzjDGNyA7A8g45+tTWOix3VmTaZmnUHKsAoBHof/rVJoWmXUequl1H5UDj5Spy27GBxx1PfNcjpMtMi1mwia4knLPEjqCqqgZB1yc569OPrXDX8W2Y9yeAR9c1674x8NS6HaRSTtsjkzH1GN3YY/GvLb60MMY3sWIyoJ5OK1pw5WY1Y3RiOu0HHU84qF1IOcY+tWzHkk9hzzUTurKRx+dd8UebNFUbzkg7QOCRwKfcJMtudziSJhyBzx05pnkvcHZEThjnjpmtOz02W6vbWxZhE9xIIk3dCTnH8q6IoxsYVswhHlqoVE+VQOgAp0hy2e9dDq/hY+HNZfT5/3srAszR9MkcY/QVkXNj5UroQQUOCG7VW47FeF2CnjP5Vbt5sBiCSVzn61E9m6QbwCUJHK8dKhRyrDkDNS1ckvNL5pJYYAPGfpTJZSwKoDgHHHPUUzcQxPQentUltKUd8HAIx0pJA9SKM9myAKsRLsJZWJA45OTinmFfLLHgDvVc3KrkAEjp3zmqJsXUnZABwPccmuh8Ku15eyKk8aNGhYqxwcHpg9a5aPDxrlscVueGLULKXcgFyFU9OM85/nUNGkFZ3PT7C5RrYhxk+/SomZZGdFJAPFYFzex29uELldwwGXrU1pqa3NxujBXpjJzz3rCSPRjI6CxtWEYBldHHGRg5+tbK2R8sFWw45z3qrp0atErPww9a1I5EA65PpUWsbIy71pJXi2v5flnLY5JH+e9YXiSxm1Nogg81ydvzDJI7D69q6i6tvN3Oig45Yiqco2BGGS4PUVEg8jzMWBjJjKOjLx83GcVa02ArIW4AUgqW659vyrpdV0ne+4Lgn05qtZWQt5BkEA8HJ4rPluUpWO4+HutR3cclq5ZXhdiEGMFj1z9R6V193HHIpDKCe1ed6Lptvaa0dSijMdw0flMVYgEA8ZHqK6437SYd25POTxxSbOqLuh5tI5MqeABmqEsXlkg9PQ80SXXJbeVPoDxVe4vRtG5gDipuNq41LdfNlfjBYHGauW9pHeqwK8D9aabKUWxlUgrjPXBq1ojiMEN1b8KtSJ5Rj2SxRYA59B0qtbWkdvBLzjGWx9TWpcRlnJAJBz61SKNu4U4yOOlbxkRKNzNu9NN5bl2U5649veuN1qxwjoF59MZr06Q5jKKMDHUVxOo2zfaZw2SCC24jgcV0KRwVqdtTx3UbU20pRMkBuc9etOtoRcZXBBAJ7ngVf1mEG8mPI+YjP04qDSLmKz1KJrgF4CjxsFGSCRwce1abnmSdmZr/umK449qjV0ExU5wRnPbr61avrKWG6ZGBABJ6cVEqZYYyD0yOKptAncnUpBOVV2JDBsg4APau18BRXV9fXUiXIgslObpmJLFscAH6DPTsK4hFCOOQD6nnvXSaPq1zYwNBAwJn/ANaBx64/GuWpOxrFWLkkipqN15O54EmYxSO5dmU9SST6kgD2GMVY8n7Yc52gYOe9RxsCeAFAGPr71NFLGwKqwJzjA615dSXMzVFK4tlEjgjIBAqtcSbECqu0EYKjmrd26jOcjvzxVK5CjHXnBBznvWa1N4uxXkxEFY8HNSI6mRNxAQnBPaq9wuIiTxjmoWmOzGSQMVtHQ3Tse0/CvxZbaIYPDvlByIyYHB+Y888d+o/Ou68TWkupRqqgkngsvGCK+XbTVLzTb+1v7JVe8tX3Rh2Kg8cjOO/+FfQ3h74rafrSrbtEsN7geZ5jDP5ZrpUjrhUSVmc9o8k/g/XJ7S5ZXs5JCOTlgx5yD+Zrq11DT/FESWSnDgmOUAY68gg9ehHpWD8YY7e00yC7tdou5GG4A5GSODXnPh7xjcaFfmRXOTkkdznr+lXuVzo1fHtq2lasv7oQOBhcLgEAYBx+H61wk9xJIZVLZzkknk9a674geMovEMdm4hYSxIUMrEEnp/h1+tcMt0Y3aRTgnIOehoS6HNOQ5mCE4Jx/Sq8kyhie9QXF2zkkcY6VAJS6gkFT3HStYxOZzL32voRwB6UG6Mmc4Kj09KozAIg2sWP8qbG7AnOQK25TJyNASIAduSPWmswZScjd1+tV0JCmjcxA4wKlwKUrExfdgdhTo0OT/nmoIlJI5JFWATGecgVcVYHIglbBIPb0qKQkgEZAPbpU0yb9zDghgMHqQQTQFAjJfgdB6/lVbmEiaxhMiPyuQeADzj/9dJMpRypBBU4weDVfT59pSQlo8MenX2/oavXrlpHZ33sckt3/ABpWMuZogC5Bxyaljs2ffgE5wfxqmLloskdfX0qVdTuSBhlBHcAA0WByZYe2ZAhJILAHjsOlM+zs1wET5weM9BntToJZJgC7hz78ECrEs/2cquAGIBzjpxUtGcpS6FafT7mPlULEDLBecAe9QW4lEgGAQecd8Vfh1TymZuWOMYzjPr69qiGpJu+WIAjsDkjknmmk0R748mRCN6kDqAajmlBI7EVLJdtc4DLggADPao2gRJGVssV64IND1EnLqI7fKecgYGTUTgLI2DkA4yOhqWUrsIXgGqckoUgMQCxwCeBmhanTF6FhpUTnGX96fGASd3yucnJ659KrxxcB2wRkcE1JLJkjsfWqtcvckjXD+uTVh22Ak8VVgcoCOSM9e30ouHctu25QKRzwM/z4p2sD0CaUOuOp9BT45lTGeMjr+NU48lT1JpswbcuCQD2qrGLjzGiu2Q8EADuKFgZlJJ69z1NU0laLjkfjWh53l2y73Ugcjjnk1LRPs7FR02uAM/nSl2JCgkAdyelRiUSYboDz705ThWzx2GKho2UbE25cg5yB2HI+tWluI44xt+96Gs4phSck59aUSDcOcjimkWWZbjfnnH1qe1uJEidVcqrDBxVaKMTnjn2pQs9vqEqMqi2MSlTnDbsncCPptIPuaTRLO30a4ufDGh2l3NC11FdOqxhAAsYLYy306/540ta8Sw2HiS5WGaOdnZB5hUFUz0wPUd64WTWrq4tUtJJGMCYCIOAB/j71Ys9NuLuN7pZBIqYLZHzAds/XnFZShcNjrNf1dra4upwUuEkl/wCWeBuJOOOenP8A9eur8J6pp1jeJM0Us+oSjy1UKMJ+vf1xXlBkJDK7BgvIAGee364q3pmq3GnzLOswSVWBQ/z/ADrndM2UrHVXeoTPFd2bXDNFPMZGHQgdMDv7V1PhXU38R+G7jTpYp0Fk4Mckhyu3PHOecYzzXmkGrJNLczBlZt/7zBGckVqaZ4mfT7aW3hmCJORuBbknPr16msnCxsqrTPbfCXjEarqV1BcRtC9tII1mdgFZFUc/Un+XvXptjfxsgKspJ568818pLfyJC6RXLecG3bt2TkdMn68V7p4Jguf7Givp5GEt0FbYxyEwOQPbv+NdVPQ7qNbmdjsfEOH02WQDdt5P0r568TPYwX0D+SsMs+6RYQASvUkt6H/Eete3a5dMNLl3MQCpzjr0rxXxfoNtFpkF5Y3TTPctl5gQRtx2Nda1OLMG3Zozl1+S8IiuZ2EQYLESSRj0rWspLTSLO61K/kNxsQiGzibLMfcZ7/h2/Hg5VICyMSFHQHjkE1o21j9t0Jrm3Ek93LMI0UNuAXgbse3J4oPFT7nQXniXULPw9ZXsVt5EmpzLFHATgbScDI69O1bGsWkXhDVLbVzN5UtqCDNIcBmx8wB6Yzjt2rH0PxDpVqml6Xr5Bi0y7STzpuG39s9B1P8AKuk+Imvad4jlgeKdVityxjjbkyE8bsY/Kh6HQmkrm9ovxHg1iztESGQ3lwxYkD5Sp/rmt6/0yLVdE1F5WVp41ygc8KRzkj8OK8RGuPpssbI4TGGXbgEH1z14rRf4i5sVtY8mQk+bIzcvn1FZs3pYp7SNaLX75rzTLSODMLTqZpQQFUdTge+AK9ZufEGnaPp8s9zIUEaF0WQYLDt+FeAW/imKE5+8V4IPAHoc/WoJPE02oeYk1y846Kg6Zrmkz1adY9Eg8TQanMurMhS5uLgKcgg7M9f1yPrXoGpqnklEchcAndwQMZ5rxHTbaaGGWUSqRCqkqGBAJPH410umeKPtNpdJcziF1Q7Wd8j2/GpTsdiqoNGvBq3ih2AaWO1lKshBJKgfw/iOT7V6tomrJexAk7FBxtc8rzjmvI/Al2bbXLt22i2MRfzScY7HH1zmq6fEf+yNVuLaONrm3kYkyoflT6jr+Wau5SqLqeo6xqVte3MsMJZljODJjAJ9B9KyTZeVKAOQw/SsrS/FNjqWmW0obZNM5ARhg4659aTVPFUMBRreVJTDJsdc4OcdKLl8yZ2UFmIrBSAA3c1l39r+4ZiQSAcD3q3JqywaNFK0keJeV+bJC9TXJeIPH9jaukcMiT7494kjYFQueffNMmUkZraTPLfSBvusc5PetuOySzhI2gADvUtjqljrenW9/YzLPBKoxIvqByK1dNaK/V7d0yx5DEEjnipTsSmYtoi3V1E3mMEQHO3nrWjaXjpdNExJT+HPXFc/4wH/AAj7PiORIVPl5QEEt2AH9K1dKkjudLtLoTI8zrkoeCGz3H+e9XcadjrbaLMYYHk1NFbgjHJPpUOniZrYM+C552rnH0rP1bxOmhKklxDIULBSqDLfXHtSNTWmCwoARzVeeDzlB6gegrG1LxjZmwF2JMwbsbgc/mOuatQ63GYo9kiOJFDKQwPB/rSbDRmjbqo+XH41dMOxCQBmsayu/NOTwQe9blo/mYB5HrVJk6GLPAJXIK89eRTBGDuVlyOmDV3Uh5d2hHCnIoMYZQcZB71aZLMO+0+MxsFBJPGKqNpf2izeKQAKqllLdBxWk8hGoRw9QxIxWpNYrJbEgkAA5B4HvVqRk4pnz3qUMlnqplEhZRKQMYwRnp/n0qzqURltTIY8Rls5xkZ69a7HxN4dhuh8sWQDuG3g+orHurW5l08QsxWMgYQdAf8AGtbnBOnroea67aqJiVARpGCqCcZ+n61i3UL2hKzIYWdsLv4zXrd34btriG2knhSVkYsjMMlGxjj36jPvXJ+NLHySLiFGEKkKR1A//XVXucs4HDEZnbkbVAyR+oqaVgwPcelSPHhwWGNxwCehp0ifuizYwDgAdcf5FI45IpCRo12jAXpjHNWEG4AY46UscKluc47VMincMdO+KDmkhEBGFCn0zxSCZlnZW5CnG3oDUr/cJGcCq8cTvICzlix6n61LQWLyBmc4yADj2rYtFNvaSONobhSGGSPp+VX9I0jTLixRru4YMZANiNtORzkn0/yabe3EBudTQDZElyQmTkSADhh9M4/A1lON0VTepWtpSmCJMHIySecd/wCtdN59nH4fkZYsTlwokJzuJ5z+HT8q46YAo654OeQfUU6e9khsbC3WUskEO1wR1bJ5HPpj8q4paHsxlZI6vw7cpC5eQgcDjOAf/riuqn8Q21zcRCW1WWKKDy41yCMnqx98Dpj8a8xtL0NayHPAGM9MetXYri509WPzAlBy4JyOoxSSuaqaLsgkmuJcKSoYgYBHHb9K2PC9+uk6gHkQygrjZnHP1qXRUgi06K6lYSyzxsTEeqHtn3P+FYkU8dveGJ5CZFG4568/5xTcOpqqibO3srgp5oTgzvlzjmu80+6WCGNWIUNgLk4zgdq8jl1drRYpAQAzEgbucD2qCTxTfarcwt5jgxy/u4kOST0/XNNOx2Rloe8f2pBERDMwjJ4we5oISORZE6e3TFedWU12s9vJfF2lcgMrc7R2z79K7e5n8i2A3ZBAOR71vGRre5r/AGtVYZOD6VpxSI0IOeTXm2i6tPfXziT7oYgKOSMMQMn34Ndf9oMdsSSQRVcxqmaskiEdeSareasbjJwPWsOW+3lTuJ7+oqZrsXAjTOT3Ip3E2b63CkfLznvUTt8x9DVOEMidciolvWMpU8/WhOwi25VccZPtTVlWUHjOKqzz5I7Z9aksEPIGccmhMTKeqW5NpcKqjLoV5GR/nivNY/CoMYVtwGSDgZr1i9B8kgdaw1sXics/IY5AIq07mMo3PM7r4byXF0xjdEByFaRTz6V5hqmmPaXs8BVjJDIUckEDOOo/OvqYQsCj4Hy4I7ivKvF3hqWTxBHEkTyBhvaRTxjPQ9+9Wnc5J0b7HlKaZLK4UoSx42ryc+9Sy6e8Sb8EhT09K9K0Tw3EddK3KlImz83f3rqD8P7ab76nymBJCqC35+9VoYexaPnmRYpJx5mSBkEE4ByK2rvULe6toYktljEaAFgcj8sVJ4w8PyRzSwbSkZYqQpIOO3NZtjpdxPby43BYwGyevXmmmZOLTMuZdwLAEc9+KrT4wR1KknI+hrauLSQINgDjuRzWW0ZWYBiBzk5IFUlcLAiDyu+D+VIQzAKBkjPT0qR18sleowDk96CmSexPpSaMpOxGhKEZ7VO2UwTgZ45qsTtcA5GeKvK37oA8gc5pWMmb/hoyK22MkFl6DpmvXvDUKWlqnmXIlnf5mUDAX2rxzw7di01GKZ1EkQDKee/Y/wBa9H0DXNNNhLLeutoVk2RtI2C4HX8PQ11Udzlk7NM9Str6NgEDZI7CrIuNpHYGuf0vS4YXadG3vLhgwbIIxxWuykonPI716q2OyMtC6ZSSM9PWpF+cZ6Gs1piuATgetTxXimNSpzuzzSZqmXEkI68dqe0gUHriqfnHcOMn1FOMhKnPQ1nc1RLG6k7uvuah1GL7ZEEGAD1+lRRzBEI7knj3zVhGJGMHPpSbQWOR17wUNRgsIYGNtHaTxzKiD5TtPII9/wDCtueExwozEl1XHPetV0xis7VpHhtXdEEjquQp4BqGkZmUlilxIJRbrJcAEKzLkrmsDW9BhgsZRdTgSqzMsap054/HoK6rR4rxjNJdFFLNlVTOFXHr/WqZhN34imF2mLCGMN5pPLNnoB6DA/P2rJoycTxldOuLq7aKKB5TI+EUDJAHXP41Ym0r+zNUisWIF23RexJ5/rXYQTR2mr6ibKAB5CVtx97ju35nHFSaJ8PZtcutMur3cZ4pRPLIOGzg9fbkHHtWErDpQcpqx6F4G0NtB0QwzhZJpvmkYcAg9MfmajvfBVpcwvGqbCzl8jqCTnP15rp7S12YUElQMDPXFWPKG48AH1rkbse+qasrnFf8K+051DTRlzGrEEnJJx09eTXjviPw7c6fqMitESCSVZRgfQ19M+SADkcDviuV1/w6mqun8ATg4A5HPWhSM50U1oeEaF4K1DVyZ7e3MkBJG8HjdnkVtXngaaCAZQCRfvA8A+wr2DSvC6adbokH7qNf4F4H5Ut3pySEh0yR69KfMcqoM8E1LSJNEexaeIQrNLsiP9446AfhWFrOkuuouCo8wH5geCMj/P61734l8NJqVnbOAHltJPNiDjIBwc4/AkfjXO+O9AGoWiT21u4kiUDgZZuxz+J4/CqTuZyoniUMIDnIyAcH61Kyq5wFyeOnauh1HQ5LaAoY9m4HcCMHPt796xpI2Q5IIJNM45QsVQhJI5A9D1qKT5M5Hyj0HHUVbZiCGK5PvwDVXbl5WO1Q7ZUAYCjvn8aEyeUntYRgsASpOCT09qteSou/IIxIBkgHOR65qrbQPcOEU5OM4Xjj/IrW0jR5r28KW0Zecj5mz0H/AOurOebsWTatbygoyBCecKc49BTdXltbm3UW0Ji2MQ245bPv9a0ZNJdWWF5VJCje6Hgdc/5FZ91aRW1tHsleWRiSysMADPBz7+lBhcz7CVrEnYxUtkccZB7V19o7azbktEiJBHuwAApA/qa4+eMnBA2jPXrV2C5ktoWMsuyE5CRnj6kn9KDRSsUHn893keNYizHCg5I9MmmBN6Hjg8ZNLNtncgLgHt7VMynywoxhSDVWsVcrRTyW7ZBx2xXVeFfPkgv5kkwkMfmBWXOG5HH6GsqeyhkIKEbdoJJIxnHNdV8KI0k1LWhJxGkAGX+7n2/HFbRGlc7rRDJ/ZsEUrmRygBfoCe+KF06CXVVtMEspErDkj/ORn8Kdo90l9MBCA0SbhuB/iBx9PWp4rW5fxNNcNhEEYj2p1Y+p/DPFdCjY2SsdejARqMAgDr3qRGzgYx7mmKoSNRjOOOaeJFyOxrRI6YkoJAxyehxUqPhDzz6GowwIOKBgtg9KmxpexPA3mZ74pXjyTjioFPludp61KtyR159zRyj5hDGQORilRBkdqa0pbOMfSnRsM5OMj1p2HcsBcZ7D1FMfcM9MUwzZI9KDIGFJoHIljkCgg4BpTL8x6VAXXaeRmoFl3MMnA9KlRuHMWpOec9e1Rx9TzULTZJ5wKYsuM88+taKInMtsBtPqajXOcdqYsofgGk8zaevNVyD5i1AAMk96Utycd6q+aQvsaek3XqSKlxJ5kWoznIOcUwptYnkYpguRx3NSBwAc9fU1Nhc1x0TFVP8AWjzCGHXNMSUEkcnnp60pILDt9alopSLglGBnAB7GozIpYDofSoXPAPUCo0Yl81Ni+YvhgvuaQtwPX1NR7twJHAFNLYotYfMTeacgdu9P49arxsN3Oce9SuM9M49KGhXHnJUHr9KYWxnuaA+Fx396UJu565pNFIWE4J44ouFDkevGacTtAHAoMW4Doe9BRDjZn1prN36AVLInIzUZQngDAPrQBPHdBY8EHNSwuJM56VTxg4OCRSpKyMMgjn8MUDTL3mDJHQ+9KJKrqfMGepp6t1HBPrWbRakWN+7FSoRyOMVWU5xngVIp464NRYtMlyMnpik79z701csRzmn4wR61L0LHgD/69OZcCkVSfrTmII96k1SsNIwAaavDHuaeAT9BSAYPpQMec4zTATu9qfu+ooK459aAD9RQV5HXB70AEjPapFOUOcZpXKSEYcD+dNTk0o5BHam4w309KRSF+70pWOMUuef6UjfMfSgY0ckHFSSDgU0Y9z9accsoFNMBEXBqUAYJPX2qAqwPfFKshJxzmhMsk6sevFDcEdwKRThj/OlJwfU0gG43E9hR0yPSjufU+lO29PU1ADX6DHSk7H09KkdOB6GmFCPcUAPjXCgkcmmkZ69KcH+XHems3FADjgIAM/jVeTOR61Kc4Hv2ppXJGetO+hLGovB96Nv41JnAPfNIq5z/ACNIQKwVeetKZPTgUxup9KbQO5IzdPX1pC/A659qbtO3PakQ8Hoc1YhQ+c5yT6mgYP1pu05PFOUdKBMjcY9qN3A9frSvz9ajOeKAuPXn8KkznA/M0xD8vvSM2OlAXBfkkPeiQ5NIO5601jk+tAkyRSBnmkZM4PUUEfKOuaRTmk2UJIMY7U9AVGT0pkjAdeR2pquXyOcdqncL2J1k3HngVFcPzxkg96MY+tI+CpFA2xqOEy3f0pAd2T060eWQp9DVdp/KYDGQTinYlu5P5m0Hrk+lR+YGODyan8sMgPTNVNmGJFPYkuJ8yHdyOtVLp8yYHTpUittQ9garyDcfWqQCxKN49O4qcqASRx9aiiHB/KpjggDoPWkAzqevNKxIx1pVwpPemu/J7igGMZuhOMUwvkjGAKdjdnOAPSgAHAx0oJAqMZ70hTrjnilPBAHT0ppJGaoAjANMkcZI9KUZ57CmhQxOeaEBEWDMPT1qNnGT1Ap7oFY471G6ZBPStErGbFEwGByR60gILZ5wKjSPcT3FKyhR1wR61RCQyWTL/wBKdF82ATgGo/LLsCORUyfuycjkVVx3uShDggHApMHJpjS4OeQKVJRkelADtuSB0oKlQT2FK3UHrTXkJUjpQgYhIIOeDVeX16gd6ViTnv8AWlQZyD0OOKCRSSYC3QdKgXLMPfsasSKVj2g8E5xSoikHHJ9aAAL8gGDn1pUyqHnB9KPug9ce1QfnQUWU+YHPAFR9XJ7UZwg7GnIygDPJqrENjnYYHbFVyQxPenSuMHBzVcsQeDg+tUkTewSZQnrk0w5NSyAuqk9emKTaFHY0JWJvcjPUZpmcP7Zp5OSaZty39aqwiQn8fakOD68+lNk49cHsaSJxk55FBLYjjaD61FnAHtUsjbiewqMoePT0qrCbuEjkD2HpSo+Rzx9aY6szAcY4NNdCHzkgU7Etj5V/L1pFAJ7fSnbsgdzTCMHPamtCB+3GaVB1PBPtSZwOcge9MZ9v1pMpOwjPjNCtnk8U0vuz6UgboOgpod7BI+D7UoPBYY4qNvukHgUxT1HaqsRzDiwbOaWJ9jDjAHpTSvA7UsmEUHriixHMPml+mfSoGct3JB9KbncCxOB6U0tz3ppXJbuOMoHTJqMS/Me1KwOPaoggBLcketVYdywWyh7ZogOw9Tn1qvJO2AoGB6nkmgSELnv6Ucor2LskwAzyTUH2wHPAFRLLlCDyfaoDjBGeemKSiHNc0I7kN1Pp1pxlByBms0sUUEZFOS5I9jQ43KUz5Yig2AYbKjuaaBkEthh+Qp90DGjoG55KtUEJkjVR5okI4Y44/CtbmNyygU8kgEdjT/OCKSeSBwBTIZCwIOOe9MlKZPBJHBxxg0CvYmlONpDEmpIXV1IfjAJ3HoKiijEmc7iMZyKYUZ4upUjPt+dZzVx81yTIEhCjcDn6EVKYty8jg1AqrAc5JPA7kc1JOzEFVJAHIUH9Ky5QuVZNsbgMMjbhsc89v5igWyXDHsEPXp+NWJAsg2jJ7+hqLmBUyzEsxG0AkdOM8fWm4gnbW5ia/wCDLHWkAmySGEi/Ln5u2eleW+KPh9e+H7QTkC4lfcUaH7rHqBjPBP8Ak17p8jqQqshP4gf/AFqztW0x71GTeFO3CsegPbisnC50RrNM+aJdIktXcHero2GLdQfp+NUSj5PUgd+1es3fgjWNRe6Z1hEbgjG4iQ+/171yGo+D7myllAEjocHJUYUgevpUuFj0KdVS6nJNkEelM8qRmBDEqMnHYGrN9bm3kZTwAM5PQiq678kncAOgNTY15hrLICcnjNSo7KoGTj9aFbeAME88ZPapEh3gAZJNZsadh0c+F+YH+tEzqG44HvUJGMDqTQG2DoSfzqDW5ahd4yGGSf0xWla3nnBd5K46g85rCNxtYgnB4OOlSmb5QeQfb6U0rk3OmWcHGMkU05diSMVg21/JEQcsRxkZq/HqBc56qfzFFiouxq2rrvwcA+9NZ28wk8nmso3H704lymeO1S/bMYAOSeARzSaG5WNq2nJlUAZDepAAOMj9eKstO8bgqevXJ4rEiueRyFPqasRXLuR82R+RFZtXLTOih1GXA6AjGcGrseoGYAMeBj3FcwJguepJ96mhvgmMEsM8r2I71mUmdYs6yIQ3K+nSke0incODj27VhpeHYSvB3cgntmtCG+6dQP6VSQ73J5dOwpMfUfrUa2zoqkg4PftVpb1VjBbcAeFbBx78/wCe1SJdpKmVGMdjx/8AXppiMq4XLcLgDgsKh2hc4JJ9BWvdRpKRjk8E44GT2qk2msuJFZdrcbS2Tn2HWqUiJFQRkj0x2pGyAVxkE+mavC3YYJ6jrSLAHYds888VfMKxAl3PASY5XjfjJjJUite18aatZ8w3gT/ZlXcT7ZrNe2G7ODjocfzpiWgnmWNMF2IAJ4Geg5/Gle5lKCZ2mi/GDVLCdv7Shtby224CRIUbPrn16fr+G3Z/GWOTY09lLADy0SsGYc8c9MDuPrXlr2m+MPyB09Oai+yN5JXJJIA96Zzypn0VpfjbTNQJFtfRStuCkA4I4zk+1bkeoCZWdMtGATvAO3j0PpXy5DJLbFxGio2NoPIP0zWpZ6ze2OwQXUsKAZ2hi3P454poj2La0PpOLUonAZWz7VaE4kI4AB718+R/EPVIVUPdbgoACsMJnuce9dFpvxovhtivLWO7Qcq6bUOOwz/jVMx5GtGj2hWTYcsATSxRiRgoOevPvXndn8T9PnP+kMLMDg73BAPueldboOtWusQs9pcxylcHAbnnv9PelcXKaeQpbPqeKe2GQ/3uMVVWeIyFS4Lemcg/SpQ5DEduRVkuNiSN9hAOMVYiXeCfrxVVs5GOB709HYEYbGcj3pojqWI5fLJ5wD2pklyWYbWKEZ6d6gYurEcnFNJLsBggmhK4OVydZdkh54PcVZ3K7gA7ge5GD/M1AkSHhhyKVV8twRyKQDmbaxHIx6U8SHjJOD3FOkRJcMAe3T1qN+CQAfamikTTI2wFCSO4HOaYsbPESQQT/KkinZFKdsYx6VI0pRQMAhj1qhkSAq4xyBVlE3jPQ0xF4J6igsyk4PA6jpSYA67cZ5+lSrMy8IMgd+hpqSFxnGKcz7QNoB+vapGmWYZC6nIAY5HP0q0Fww449qqRnJGODV1GypHQ8VMjogrkvlLIyk8kcgHscVYiQBuQCM/Wq9sCmdzFs+uBVpWGB2PvWbOlE7YwCMn2qF1BAbkEnGKRHwT3BpJflx3BxUWGKUCDnmnxkMp71CxLY6gDuKfEMZ64FFrk3uIVLE84po3IRyRk1MRnp0PpTSMcnIosS2ObPJ5xRG2TjtSbw6Y6Go1bYxBzn1q0SSSKEfjFKuN2SBg1BI7bgeopzSYiPrTGmTMOCBx7VCspRcEUsM24FWBGPypJWVR6DIHFA7jhLk+lPZ8getMVMikP3h1oBMkJzgd6QDk00Ahgew7VJuwD6n86CRjHn1pVOcZpCM9OtLjHXoaLCaJJCCoI60ifMp9fSmZ4PGaQYAPY0kIk3FalV+PUVXkO5Qe4qQzDAx7HmmF7js4Y9gaG5OR0qPzgzDNOZxjjrTSuA1lIBNTQttwePrUWcj1FP2gpyce9NoBssvmYz7U1WPGenoKaRtBHUZpwG4Y/WpDYsIyhc5/OnRyFz3IqvsOOeBViADBA4oLTuOdckN1HpT9ygeh9aZjk56UjKMHOcetJlEiyDBHXFL972qFI85xxRkqTyc1JA7P7wVbGJE54qo3UE5xTmm+UYycelBSFKmMk9+uaPOJ69qZ5hdTnqO9SeXiMHGcgnB61SGSGPKA9c0wsMY6mmxTNsIGMCkHzEk8GmS9RygEehp2NwAPamE7RmnxuCnIyTSsPQNwwR2x2qNlyBjjqOKe7AH3NRBuvpTJGugDAjp6U9I1YA4ANKy7QM9PWkjk/d5Gc5xzUCaIr+1S6QA44IJB71zfi3TryXQriPSHNvd4JMpOFUduOM/T6V1OQwJ/Ss+7hzHIMZ3DGDQ1cxnG6PmTXI9fsNMlj1GYJJvy3kgqCM4BxUEeuXUPhRogm+HPluxGAT6j8O1eieP8AR5LrTA3GxZcFFOXYAdh1x0rzWCy8+0NvbuYo5znLklc+pHtn+dKx5U1ZnMafKzayoiyjsTgjrjv/ADrL1S2aS8nWMs5RsYwTj/Oa67RtCew8cW1mWSeaNysigdsYDD2z3+lW7nwha2/i3+zNSunt5blzJDKOAxPQY9uP500iErnms1sElG5gSp5yMGrJBmAAOFA49K6zx94MPh2aJtylZATgAhsAnnHvzXNRQiKPdhieOPehuwjPkh3sRtPB5z0pph2SZAwSMHHPbjvitSEI2c4LHnIoisjPIidCxwAvJNJu4XMdkKKcgkHpmmo2JABgH/6x/wAK6nUdCWyhKXEboOhUrg1lC0QSsVGF6Lk54/yTUo1TKYjEhyevoOKa0bkFRjA9K0Gt1SQHABHcVHuVC+MHAzjv1plaFWDT3YHLAk/3RVqLTvLyS+Qe3Q0+O7UEEduCKikuSzHsue3XGKdwViYQiFgVGccZ6mozNHBdM0kQljYEbD0B9KaLjkgk/iaryk5JwRn1oY72L0bQshACoPSs9o180r0BNNWTKjkg+3Ippzvyevv1pGTYgAEjAcjpkUbWPfJFMyA2e2TUkkoAGOCMc0CTHxscgHGfU0jrjtkGod/KnODwTwPXpTkYlzu+WNcgAHjpSsVcnSFHGcEkY6GpEuzaLOPIWZpECqCcFP8AaHvUEZbJK8Dk569qa75JJOBjrQ0LmsBupbrKucsMDntjoP0o8lzncARjPHB+lIuVB75NTq6MhJZQScAHrStYXMRRkorYHI/w709FLnk4J9PSopFJcdwOeOmcimRyMJQCCTjPTGRmlaxJfCYcLzjOPfFe4fs9eHrS4a91d1llvI3aCOR2yqjvgf5/w8PV84wrAjnJ5Jr3D9lvU5RPr+jvG6JG4ulkZsg78nA/LmmzpopX1PdrXTYpXQOCMEEnufWk8TeE0m/fJIJYjwIscqB0rXS3ikiHJDH8KmCFoyjkkjvWTPUUYnncvgODWLmxNxktbzpOmDgbl6bu/BPT6VyPxr0W71nxNoNtabYZIbqNw6ckhc52n8c49hXrkCMt+4wdoIA9689+JfjzT4/H2jafZqjPYqJXuNwKg9ABj1yc5rJsOVI7KwtWltikxJcKFy/JIx1+tcZrHgm5F7MsaqQzAq5bgjvXf/aYrzFxbSK8L9CvY980XMqzyBSQT2z1rK19wlFNHny6EumXIssJ5gTdleQR9aLjQ5ILhLxkJaJQqgc8dTgfgK7q80tCqTkAyICN2MnFSWGmrcxhnJGVyMc07Iy5LHPeJnt9U8PJamIPJGRKHODk/wD1jj8q81l8HJrmk3UnlCC7t2YsI2yWU5wSPXAr0rxB4ZklvEWKd40yGGzge+ayJ7W58OapOj4mQjyyuPvDr/XpS5URKLloeGXOmPas4IwvQBhg45/Q1lXdurDHQ9yOK9+1DwJ/bOlzhV8lmQuiFcE47CvH7vRJIpZ0kjZJI2K7T19vzFPY4p0n2MXSNPkub62iiZRulRWB6lSRn9DXc6j4MlTxXZalY3cAitp1eSO4baqgDjHuK5bRdGuJL9cHygxJ3scAADJJroNNS6v4tTt55xNbgKwxHg7cZwTk+tWpGXsmYfjpo7jxdeXcc0kitgDLErwTnH146egrJvvI8lpcSG5kbdI7PlSPYevrWxrOmytb290YvLjOV5BB49vpiud1ATbjlAqcYwc8VsnczlGw2V8oFVsDqB056VmybjKRySvvWlo1p/aGp21u0vlJI23O0nnH+JqHVbG40/Wbi1eMl0IwwHysp6EfzpnOyuszEANgHuegqxEwIHPXngGgRsj8jIPHtTobaS5uIokKqXcDn3osJ6DpAWXkkqO3So5kGzK4B6e9WbuH7PdTwg7xHIy7gMA4NVT1PcjtSuTew+MlVHHTtW7aPLb6c8yKzrEpZyvBGfSsSPLgcYJ6VaivJ7ZHjQ4V8bgD97HqOnFS1cuLLs19NLErsGVeyN1AzxXTeGonWQpLwWIKnuBiuKnne8Me4EBRtVVOO+a9N0WwiFtHdSljMgGOcjB4xUSOqLN6G7eIKpBIHHXtVya4woZDwaZ9lW4RGRs8Dp2OKriF/tAj5wO/audnRGVyf+0JzKkaMVjIw4HfinSfJLljwOMGopzHBJksAfQ9aoR3LXM0socshxjJzzzn+lQzZM15IxeAFSM9xVO6tDBHnBOegp2mzP8AbAvQEZq9qs8bSKm/5gBkY4/OiwmyCG4EEAc4BXnHrVmfVWlgxt25HXvXN31xL9riUEGE53L/ACq7Fc+bEsZ4YEnI547Cs2jWMuhfgvPPkEfIIGd/aq0OosL5klGEDYTvke/41UZGFvNKD8yEADOCSen4cU21lMlxEGGC3XuBx07fnWOqZ0Rdzv7S8XULd1wEO3kCs2wu5FeUSgKVkwMcAr2qaKB4gu1SeM57YqvdBi4wrZJx8ozzTvY2tc6W2u4ZVC7gSQagunWBhwADzXPWsssZbhlZGxux2zVm5mluZA7Enn9PSnGTItYvNMJHPQD0NUpprRbryZow6SKQQOoHrn29KutaBrUSMxQFeD3zj/GqXha2XVJbvz28p48qDIMk/wD663TMZxurHkvjS3jtdQnjVAVUkCQdD9a5eBGWUN27E16p8RPCD27vcqVlsiwUODg5wScj8sH2NeaTqFkKjIA6Y4rVVDxKtJqQ3UGaZ3Yklick96rINi8jK/XNS7WkcnP4UoUAHPTg89qpzujBKz1G/Zw7qUwckH1HWuis7KPyxwwdBlj268YrP0PEeowuwV1VslX5U9eorto761mMskyKhcFQsagAHbxxntxXHUkdKMaW/t7izs4WjVJo1LOy9WJ/XgetUCESctvaNGPIHOMd8etRQ24aRupIY89yM1JcW5jnKsDgYAPUE1ysdrkdxOJZupKI3fjPB/xqBnYkdSvoTgUPG0Luu35RyPSow+d46A8/Q0loaxViKcu4bA3YGcDmoD5hwGXBHcdDVuF9pbjJPFRzcAE5INapm6Io48kdv0rQv4DZeTNEy7yvmBs5Ktis3eVIPb0q5LdiW1IwS44A6/WtIgyTUPEV9qYU3FyXkBBZh0bt09azZJypDbjn0P1qISnPIwBxT5wu0Y4PrXWtCU33GyTb0GSSffmqplL7xjABxu7Zxz+VOfuR0BxzTWXJJChc9T/k1aVxO7I/mU9iD2zTvMCoVHAPegpjOeT7VGwxmtoxsYtWGPMUJUxsQehGMfzp0mAC4yFAzz24phBbuTjrmjYoBByRz9K0sQTQyBlPIIORxUhyFA9KS0gDKWAYhfQcD69qfKjLjjAPTNXYpIdbnEeT196Lic4GOen51Fv69vemdjzn2qHEGKl183IJPTirkQikRvMYqQp2gAEE9geazQQHHGQTjjtwadNKyFCMgEY49amxDLcMKrgE5C4B7VHqHzk+XIyj1UjNNaQ+WPmALdTjNQyHHyggk9qpRM2iUKUjQklxjlj3pACOOgNSwyt/ZiJKgSUN95Tkle1NRfMYgcD3p2sNq5CBJGM7wW3fwnIwScfp1qVWLY5yR69TSBTlweADT4Vxk5zj1pNEpW3EJKK56ng0kJkkySAPpUkqZQn1oj3KwBGAMUi99CSJGRlByRtJwPXtT0DqSSCBjFShTJKVUZAzzUyQchWfJPAzjFNIzcNblHyyx7n6VMlmk6gsQCvryamNqbfUFtpm2GQEhyMDPp9aQRGBmRiQQxBp2sXYglXywR2/pUJYMQOp9KkkUuR3Fbnhvwy/iG5eGAL5qRlxu43dsD9TQkJIxUAReRkHBz2pZHDDGQfpV2W2Nrc3MDKQY2KkEEe/9azsfMSvIzihobTY3ymUM/GM8DOKiZ/NIJz/AFqwN13IdhIRcgAdD14rfsdOtNQs/K3JbSwxkZdSTK5J5J/LijoXFXOaxhhyCB6cjFLdASyPy4CtgAtnPrW9/wAIhqAZHMG9D8rLEMkscYx9Bn9Ko6hZSQ3slvJGUEJKAjByQeaDXl6mXGp75xVlzlAo5FPCKqMOCR07VDEdxKjJPPaghpCkkAenTApknyc5wDUhhJyc4HpUMgOQOp9KkTsSRTeWcgke1PMzOd2ck85PJquyMWHXHr70sZ2uVPT680XuS0aED7QXbn9M1YXVpEtpIY2ZElwHA/MDP4mqDkhCF5NaPh3R31vUobJGRZ5QxXccDgcn9R+YpWJsOt2BU7iQW71PbEC5UyN+7Uk/NwD7V0eveBf7I8IrOboDU7OQ+cisGDDk8jt07Vzt9p7W9vZSM4KXkXmxjodvfI/x9RUtXLSNHxPdwXF1E8CCNCoJCLhQcc/qapQlWjJJ5HIPcVA0nnKgIBKDApy4GQDzWLjcZphxLCV6nBAHr3/OvpL4O3T+J/AOl6gQYrcLIBGx+YHOOv4H8q+ZLO3muJCiZUuMBh2//VX0h8C5NQHhea0vRCgtpGybf7rktwwHOOvT61UY2O3Dq0kzrfENh9r0i5t1YorqUZlOGAIxkHt9a8U8QWcVjfHSLTzzpllGCsjnjGMH+Rr2jxXeyQ2iLaAO7SqHB/uZw2PfGazNX8Lx6na6nLbQICD5qqOrADGPxzzXSkXiYc6Pnq/tZb+9C26s9qwwuBxye56UaHcHwzZzWkVw7XEcmY3yCAACCD27gfnXT/b7+Xwtq1pbaX5Bt5TGQDtweCGHqPp6Vzd/4cubSyttSMqfZp4zIpXkYHXmg8JwkjJmS41KSWW5CySO2+RgMqW/z0q4Z0hQEoC6jqeopfC2q2lnqbS3kTXVmYjtZCCC3QHHrjNZcsk2rakbe1UsHY7VIwce9SYtPqWbyeISMVfzXGQSOfy9qrW5MaySPwx+6Bz1qpLazWd00UymJiMgPwfxFK07ySsFwFU4HfP+TWUkVFF5bgiyL4BJkx15FKk5a5llBCB8YReApHp3rGN1JE5Df6vOSB61JHMzuNpwvvzWTjc9OjJLRnUaTqEtrbXMIdpBPIsjFzkjAwAPaonvEJdJDvRuSCM/SsyG/ktXEgAYgYwRkVC1ypcszAADJJqHE6+Y208RTW0bqtw6F1CYBwMf/Xq14dW3u7S5zhXhTczdOScc+5Fcu0paU4Gc8etWbfWpLOAQCJHiLbnk3YcegxjpihIHUsdLNqFzYz28kL7Eiz0HP1zU0+oxposk0k5ae4mLEcZHH556flXKTeIp7rAcRKijGFHJHufWq8l59oAHQAgj1+tacgvaPub58UXEkRikllePbtUFsYGc4H1qnG5uQGTAaJSFPT5fT+VZRbeepHpVrT7oWyXCMMs6lVY9jnOf0puFgVR9zvPh34rGh6LNp7qZQzl1B4CMTkj8fWvUfDnjPR9Ohee4uoo5gCViJ4Bx2P8AKvndD9knFwgbORna2M4/SpNR1eGcqURgVbOG5rNopV2judU8XT+ItRnubxm+UsYVBGPYntz/ACpND8V31pc21lOEljaNn81eCGz3/OuQW4jTTop1m3TuQGiIIK9e9XLLatxYXs0imAk7gVO7HfmpE8Rc950b4k6VYRN9ocF4l3MM5Pr0rz3xh45m8RvcqsRgVpTIhBywB6Vw15cpJcyyxZSJyQARz+JpYbtw6tncV555/Ogf1lvQuaXqciZhbOxOODwee9dFpniBrS6g2bikbfcTn2rkoblX1SFXIigkJMm0c/X8Oa2fD9wxM8bLvPmKFYDnHtQtDpp1L7nsGnXnmRq2NpIz+lasd9JGCVYgjtWVZWjR2gyMFgGAPv0rY0ywE6Escn+VaI69zLku7h7stK5kDNnJ6KK0WvzbQjBznoOoqHWLBoomEXzSZHT0pgsyLaMSHcwGDmqE0UXDyTiUsdwyRjir326TyduTg8U+GzBIHABrROg+ZAdhUNjIzwM1KZNjELxzKUIBJ7VzHiKF7a1k8tCFJBLAZIHtXRww7b4xsMlW5B6Ypt7YEQTwsS0coI9e+cVrF3M5xONa6iksBGATIec54Fc1rVqlxpzxOGc7ww5465zXWXehixgAjyVXhc8nHoTWPd2L/Zy74DDggdK1icM0eaatpjG1ZgMMvIUdTWLApKEucY6Z/GvSTYi8JgXl24x3JPauG1/SZNNumgEXlKpIJB5J9xV7nDONyiGK4PBHqKDcsQQvA9aWNfJt1DDJK889KqsSu71NOxg6dyZr424beCwZT7kU6KR2gTtIV6DkA4qrIolAYkk9OatxQMoDjBIxgGjlM5Kxs2FpOEedo3ESKN0nVR6ZHbNJMxUMFYlXORkUQX89zC0M4zAzBmReAcdM/Si/liLyOuSSchOoUe1ZTIhuJbFpIznkeuME++KRl85yowTnH1psVykdoQoxI2PnPYen41Xa5NthuSD1P1rjlG56K0Oi0vQ2On3N+zHyomVVUEFXJ6j8K6fQ4l8RtdGXEUVpCBuIwM44/TvXGW/iU/ZIrUqBbIwbYq4JOeprYtPFsQs721gtmhWcjkvg8Hv9emauMbFouN4gtbGZ442EpRtg5wM96xdQ1E6lfCbaIiuQAv8APNEGi/abO8uUZBFbZL5PTjp9cVi/awHAU5z37YpyWhrBa3Z0bXSzKgkO4gYB9Kn0q6awvI5o22OrA7h1x6VzZu2QDOCBzkVoLcDerKcr79zXI1Y74ySPTtE1Z72GcuxeRm3IOp6HP+NbcesZ8LteyuFYoFAPIz7V5QNeWCzOCYEGQWU4OO9On1E31jFb+dIqRn5ArYX24z/OrTsaqaPVtKv5LVJ5osD5epGa1tL15b/So5t4kWRd29eh+lcTJ4rRvDMloiLDPIoQuOSR3P54qjp3ii4s9GsNEtIo2Q/uppnOGZe+B70+Y3Uj0/TI0vNPinOQXBOB1HpVae6ig1S3gViHbIA9TitG0dbW3w4EYUcKePyrk7u8WLxlFF5Za5U5zj7o7f4fjVpjbPQPta29uofIAwM/WkitIpnEmSRj1wK5/X7+VxbgIUYN8y49PWrum6n58KoDhzxjsKu407l69iBmBU8gY4NTaa5jzu5Jz+VYcFyx1CZC24KQMjpnFaP2wRdeeO1S2DLl/OACxIAHX0FZ5JmIKsdo/Ko72QTw5LcDnbnAp1g6xRlSck8//Wppk7mrEoaAdyBWPcadHJeCZlywBAPoK1bacYIAAA7Vi6zq8enBpH3YB6AZNapjEXQoGv45ypJUHk1vC0CxAjk47Vzdr4iRyAV2g9Cen/666azm8yFT361XMQ0jxjxn4dH9oahP5bO/BDnIUHnIHapPC/gUXMUcs0iRxCMhlzy/uO/Fem6zpDSWV48SbztLnpn1Ncp4avnvg7shVSxVVAI+Uev4007mLgmcH4n8Mx2cc5Vdsn3sgYOPevNb+1O9S4yV6Eda+ldb8OLcK28ZEi4JXqB6V414u8Of2feyxgYCMQSBj8f/AK1b3MJ09DgsfMFIOKc4CMcZIHr6VoT2oTnHPtVJow7n58HnrTTOKUSukispyMDP3sVKoc+WUKtGQd+SQQe2KjnXyRgdBUsABjLA4A6k9KTOdo07ZfszpycdSO3NbkMD3duPLAcngBjwT6VzkMvmkLuBPTNbmm3M9pdW0iAOsTBir8AjvkVrT0ZxVNGezeChdWumRC8ZTclRuRcgAdsV0sd0rAA8E9Md64jQ9el1W9VwQVYZ4GM//qrsUtUAR8knGM5r1Yy0Oqm9Cw/lkjd19BTSAHUA4Haq1yxRt4yQO3aqz325dy5ABFZzqJHQkbJkwpGRux1NMExZwp6+lYtxds0YYnC5DE9z6CtLw2h1bUFVmO0sNx6gDvXJOvY3hBydkbmnaWLzD4J2nI7Vfk0jySTgmtSCyS2XahOB3PFW1iDAA81ye3dz0oYdW1ORukKNgjGKpuokO0gmug1iyMmoqVGFKAHHAB4pttpISQMy5rZVtDOVDXYyLayeQ9CB0x0qLVtNWz0a7+zwCe7cfu1ZsDPfmuo+zBTxgEUya1DqcgkelL2txPDo8qTw3dkwmBkt5V+VpNuRjHOBXpHhbSodPsBbjMjEAtM5yxPv/hVWWzHn/KMKe1bNnH5UY7ZqZyuiqVJQdyQ2vlseePQdKbIwRhxg04uWB6kUyJS2d2Tk9a5WzsCWUGJvUjqazY8M5HWtK4tx5ZPIArJiXZOeSQSTUCZeCbVPp6VTfbITkYHrVkvwfQ9qqAl5SM8UE7kMkaIhzhh71VOnpdRnoAeMdqu6lAXtiFJByCTUOnybgY+MjNWpGclc5fWPBUF+j7ogz9m7ivNPFvgqXStkjYZXyAFPC/X3r39wMAY/Kue8Q6EmrxmNkyAc4zitk7nPOkpHzqdMkf5eo6U7+wpY8sUyoOD3NevL4MtYIFYxkPuIYNjHt+ZqePQbe3GTGroByrDg/wCfWrucrp8p5LZI8CmGOPYGPzMAAxH19K1NHs7m0mmnhRwjjaWHAx6fSukv/B8r6ijw4S2fLMW5KKOcZrN8OayhkntWUpaxSOFlVgylgcevrwa0jqebVi7lO7WQTrEnyPIAT7D/AOvUF5pcMV1KrM8oThWzwTWrJY7r2e4+/JK4Zifpxj24qHxDLFp+mh+k8kiqB2AJxn9ab7HKcbqEhjuhGEYrnG7t0qDU4Z7gQSFpGQDCICADj26/rWhepulPykr13H171TnjM3lckGIkqQSOucj9agpK6KyrtYY4Jyef/wBdWUfjJI20eQwAbqT3pjowGR0FBVrGnpFo+p6nb2cCMzSZ3HjauO5r0vwBoLaZFqU3lAm6faAWJ6DH4dP5V5hofnidvs872k7KypOnJQngED19jXv3hrTH0vRLK1mYTTRxKJJhyXJHLH655rqpo6IIi8K6OmjW94WAUM2QpOTngkg/mK1dNVyA0qgSNzx0Ht+FW4rcY56VJHHtcYBwPSus6EiXbnA6fWgqNwxjApXOM1EJOT3p2NNiwrAA+tIWwR3+lQh+QelKHwaLEtkrHketAOaY7gjihTgA1SQr2JSyqo6Z9qiEuX64NNds/WiNMOCadi07E5LAd6YJCc+vpTnm4IHAqIcEH1pOJLY7eRnqKZuGT6e1K3JP8qa3OcZz60WJuOLDBqJm2n/CnADIzwKcyqcYqtguEHft9adI/wA3HahVwpxyajcfN3ye9AXHF8DrQj5bqRSeQe/J/OnpHj60mGovRgc8+9TCYMvofWozETjrS/Z+cZwTSsGpNbttfk5B7VYkI6jpVLyyG44NSruCHOeKlq5aZNvBHYGmKDtHrTF6HoakiOFIPA9TU2sWh0TtgjqKJHx6g0J8oPQ85zTZfmINDVxji2wA1ZEylQM5JqpIflAPAFCHHqcUrAWg3JPBqeOQY7VURtwI6GlCsCeuPWjlKTLuc/SnK+FFU0Jz1NTgjHrUNFpisckelOYbVJ6gVHjJ69Ke7bUGDmo2HcYq7iCQQKkYBlPAFMWTgcZpynJ9B6UAmCnYvPApQc5IyRTJlJxjp3pY2wMHINNopMmDnjAxTgxI9qYqnaT6+tIrYz1NZtGiLCPgdeamXsapqTkdjUvmlQPas2jVMuK/5UrEEH1NU1mPA/Wpo23A84PvSszVSuTrwPWlIxjuajEnIHWnA5pWHcOuOmaUNuPpimHOcUdCB3qWFyQt2o5HtSbD17etNL/MP51JZMh49qDj8aaOQKdnA+vrQUnYQcmgnJA6CgHI470FcEf0oKQoXFKGywFOU5HtUZGD3BoGmSHgetR4wxPpTlOfwpG7etJsLig7iO1OOPrnvQowKCBkdqlsYbfxPpScg4pyjn296V/vigB2NwHXihgAB/Om8gdwPakLHjvQNIR2Eajuaa/KgjrSSfMaQNj39qCWwAORQz57YoznH8qcygDPc1VxjeOKcpwDRGoKnuT3oPANJk2Ixkuc9PWnMuB/jQF57fjQVJ9TSCwucxkVEg29P0qQRkZycD605cAc8ketAgzxmmZGT/OlLfjUZbmrDoNYEMOwND4BGecU5znb1zUbN09aBMkCgj2pjDFPU/KT1zjpSZXqeTQSIcBR6mo0PI9qezA59KZ0z2FJsB27k8cU4/KfQ+lNQZ55JprHk1JVwmO/A6Y9KenC4xz601RyD2z0qQnr2FCRIhGR7ioJW2561Jvx7n3qvKC5zzx6VYXJYSZMjkAU2WIM3qRUkC7VJ71GWO49cn1oEmTZ/dEdxVfAAPTJqZm+QDqfaq0nakwuNZug5xmlwDkcim4z+BqYIGxjpSWgwTAXFN6/SpCo4/lTGGKaYDHYhTiheVGep9aRxwOMjIP607I4549KYCHI9hmmk4b+tPJDYHOKjdecg8elUhPUVcE+lMf7xz0pC2fYjvTGJyc5xQRceBnJ5wKrtKFJwc1K2514yB61A8YGF9DWiQXHllZc5zmombIA60eThuM8+lOEWSOxqiGyMDYfY0SHnvj6VN5eCeDio3Xrxn3pXFZhGB9M80pOx+RnNMh+R+aSSTMnPApisTOVIPFQlQMkUr8Y9D3pC3QcU7CJflAAJ59KjyMt6U0noeuaYRz/AFFWkDYpwSfSlBBkHYdaAAHGecEcUwAbgTwKTJuWJ1wg7k1GuRjt70kku9hyAo7U0yc4HJp2C5Iw465BqNjge5pWbYgJ5JqMOCpJxn0pqNxOYrS8AU0Sj8+1RM3NR5Kt3wKuxm5E0kmT7UIM49KaPmye3rQvcc/jRYSdyWToB0NR56jPSo5ZD+A9KaDkjvzVKI7ik88U4N6Y+lNYbR6mmg85qrEtiu3y88mmL0PY0SHOPSlUfLSsRcesi8A8mmu+GOORSLhQc8mm4BOR09qaGKOWzjB9KGAzz+tOzjHr71ExbknjNMlsUDB9gacTlexx6UwklR2FKhznsfQ0DRDJKc49KazZx/KnSIdxOcn2GKhYnJ68etFiG7Di3THSjdjOeuKEcYOajlPX3q1ElyB3ycc4pVGATnjvUWRkE8CorickfKCVFacpm5FvzM57iq88uVIJqF7keUCoIJ9ecUzfuX5uTVcpLY9JCY8E5oklwVGeRzVcTBHAOQKdIMSu5bIYABew61SRnfUkNydpHB+tPE4KAd8dqrIqlCcg1GOCeSQPWjlK5i03Kk8ZFQmboDwaQS5AHP4VE3UE8CpsVe5YWTGOcikeRcjqPpUbbVQAcgd6rtLkgjp6VXKS5WLzSfujxkD1qDzME4xkVBLcHAxyPQUwSNz1zRyk8582nYx6jJ7A5FK2GUjp9Ka8TMQxPPTNLLbtbuAXUnGcg5wKgdwjBUrngHvSygRoxPU9sZzUMrPEwDDA646j1/wpwm3AbssB0HSkyGwDbiF5APbpVlHUIwIJIH40JbxTRq6grMMgqSDxnPX3xUeCQQOcH6g0rAmOLA+4pzIyAMQCSfXmoDxn1Jp5kKYDcfSk1YdxwBXJGQT61MjlFABGDj5W5PXtUTy7sDoB0pf4cHr71JVx+echsezYFBkV0cncCrqv3c5BHJ/AkD8/Smv88hKjA5AApP8AVg5BH6VSiZ3sNmtoJAQCQRjJK4/Ws+402ykjaK5DCI5J2HBz2PpWrFH1z04ptxbxsmT1JAz/APWptXNYya1TPLNc8C6fc2q/ZUW38knajcrt/hA4+ufwrz7VfDxtnkj2AMOuMkA+lfQFzowkwEVnU8BQOlcnrHgW5vZbpotQjS3OwLGIsODyDk5wfyFcsono0qvc8Na3MblCMHnmo9jxEA9D3BruNa8Ly2VxKm138scvs+Uj2P8ATFczLCSoIClSDgjnj1rNxsd6knsZ06rgeWS/TOARz/njNQK4V8cirrDy8jocZx+NQNCJmG0Et2A6/wCFRYexGxDZPBI6E1Gr5YAnrTpE2kgc4JGBzmoguAD09u+fWhICzvCA84ABOTwABU8D5AC/MTziqW9XAz1qZcYGCB39KVjRFouASTkA/nT4bt+FUqTwACoBqtu+U989xzUKzGMngDtx1FOxEjUEw3OWOdozgdzSi/YRuQSGPRQAc1mfaMuTkgdcVJ5qhyRxjoc96zaFexuLenYM8kdcU6C5AY8nkZxWdG5ZRgjJ55OOaU7o8k4H5GixadzdS8DKAD/jVlNQWMKmQDjAFcwtyzPgEgnA54pv2l1lY9WAIz0796biWpWO1ivtsSx7shWJCk8A/SrK6gjMATtPTPpXGw6jIkinIKngjHP51ekvtwGeAazaDmOvivEyVzlv0q2JR5TvghEYLk85OO1cpb364BVvmA/OrgvWYglzgduxqbCvc6RZFkU7kII6c4FAtEmgeRUJAYK5JyMnOOOv8J5rMt7sNhQy8jI6VdinUOcOGA70WBMsNY7oi24AntVYWrpIDgqO5xx+FXFud+ADkA9qe8vyAHkZoSDQrrbkxSA8DOQep6VVFuwIBXBrXRgUPcnvngCmyISRjBI9OtO47FL7IWAzwTQ+nBnBXov3vp2xVxI8r6mhkcZABA9ad7Eoxr6wRR8h5wMis9Q6kqCB2weBW1NC5Yg8j/ex/nHNZlzA8LEkZGcetO5DimRod8bh1KsygcZ471cj1i7tHR4bmaBxgF4mxuHoR71SLedjJAHYngCjKlGHDEdCORTTuQ4I6jS/iRrmjRymEQ38r4SFJRtVVz1JyTkD0r0HR/jfbu0EWswRWNzM4XzyxMW7jgEDPPQZrwuZLmOaBbeNHiLESM7kbFwSCB3OQOPerDuYmIY7lP5VpcxlTPqjTteg1O2eeG6hnjUgMUfGPTIrUhmWQDrk+nNfJ1pqt5ZyWotL6WyjSUSSIkYZZF7qSemTjkV6p4T+Lsj3E0OqGOK3VN0co4O4DuewxQtTB0mezkKWyScnn2o+UuB1HFY2n6zDqFnHcwyLLFIoZXU5HI4q9ayF3ByTnuKtGTVi5IcSHAxmlft2OfzqJpGLEZyB605pAUBJAI7npSsSOPykYJIqQ4AXHB9OlRKwbHU4pz4OCODRYVx0sfzId2SoOR6mnD5xzzjvUSBiSSAwpdzLnHBHpzTQc1iYSfIQowBxnpSA5BPf0FRLLyFwATSrG/mEAg55weBihhfQnifDbeOemfWnMcN7en4UwI2QxUAAHknn2xQQXI24JHepHE0LAgN83T1I6VbdT5+FxgcYFUrRSkR3DkHpT0mdZ1bt6etZs64GmpAx61KHQ4HANVkKMwOMk0pAyQPyrM6k7FjgYI5FI/zEdxTUbgelOJA+vpQS2OZdqjuT6UfwnrzUZkIYdh6UPLtB5x9aBXJUfkdzSzSDO0gg+tQRyHbuHNMkkMjg8596aQmwRiJT/dFOkclgcYpoXkFuBT2IJ9vSnYQ9/ljB9ajUbvoO1OY5UD1qIHaT6UwH9G447UsilsH6dajVgcYBBzjmp2wsZ6UCbHJlsgcfSmsME54NNWUBR6ikMu5h/OnYZNHx9KCwB9R7UxMkjrTgvJzyBQwTHDluOlEhyAKdtAwegNNO1jTuDAfKhI9aYpPPr704jCjHIJ7UI2M5GQe1NK5OwhGADQEyCaax5zyAakVsoeeaGheZGAGPzCpCBjio1OPU1Jng9waLBuN3nGO1ObLqAM8UwkE0qsR3zQCJEXIwevtT1X0qNc/TNSgnjvQMME/WlAIPofal/hzz9aM5AqBokBwB1P4UFvlx/OiPLY9afKAFGBnFBdxFYBeeT7UwkEn0p6Lu68U2SIpnvSsSPJDIBxx6UIMj19qiVun8qeZADkdPSiwXH7OSegFO8wjI6j+lR+bnoOKcvOT0J7mnYE7jQpByOBTyc46A0NRnJA5Ge9AmM5cY6UKCvsPepAuGI6+9DrgD19qBiCPeCe9RNGR6n1qxG2AOgNNBDE54FADTlgM8g0uxc45A9KXfgYHSmyIwGQetAribMHg5BqK5RHikRs/MD0PI4pAsnJGcetRz4jQl2AB6segHrSZMtjzrWrjT9Dtr+9uJpJZ4vlSIRs4JOBzge9cDp2gTeI722h85bJpJSQ8S5Bwc9+5/xrvNT0SDXpbmGeZo/PlEiy+ZsVcAEc9cEqPz96zbi/ttIQeXLG0olEahDk9ccGpOGUbnOa5pWo+G/GLaklqZ5VVYWZVADr0VvXjvTviL4HvPEF9pWpWUxClkFxIoAaE5528dgMV6P4j1KaSxiuorQXBiChgB82O/HU49KzW19bLTBcXkYsrYrvO89B7/AOFAKCR598VdGeaz02aKRblof3ZkkbDEY5J49+PrXndvpUZtGd5VWTcRs6nHqK9O8fvb67JayaM0ZeRARErEq4OOQPX6V5+mnTrq40+WN4JcgMWAAUetJnJNdjl7iNLWclQwj3YGaZDqM9pcw3dswjngYtGXUMM9MkVp6za+XPNGxXCMQecj86x5LZol65zk56UjJGprPiW416KM3D7p14YgYUfQfnWOHMannJPP0qFVMe84ZmJGApB/z0pWcruyCSKLWLUh+93jOeTkcg85qm8bSOwZmGOCM45qzEWLHgYOTzxzSN85JJwRyfc0aCcrjbWHZnnAHrRJ8zFUXIprStluoB9OlSwDJU9GIz+tBPMQnzEQYyCf5UxlLgA7iVHGfpVud+TjJPr6UzzwIyowc8hsYPX61SL5roqpNGFK4OV5zgdakWRGznk/So0tgZJiOrMCMc8Y/wAaaUZTjkEZORRYkWYBFyoAOe1J5AKhy3THFPA8zrwDSJDhiCxYA5Ge3U0noDZGyL8uMk96JlG08kkEAKO3XP8ASppE6beCP5U1JkUEEgMeMmktRXCCby8hsgj880wfvDuUZHBqJ9wYM2ck/WmJK6j+6nAHvx2p7IE7lpcODkkH0NRTW5IyOCOnpUkb8DsR/FjmkWducrk549Md6fqXYkZiFGOHwMEjPNJbvJNv8zgjg5Qr2zx7dOlBkLZBApu1xkZIGMAiosSSKgaQjPU9QcV3nw78ev4A1Ge5jtDcyXMQiJ3ABcEkE/melefQRgBN/LAcnPer7uXjfbw4GVJ4HtRuaRlY930b46atqeuaXayFUgeQhgXBJG08AcelfQ9rdRXMYaMkqVDDPoRXwnochtNVsr5UM0ltIGC4BO0/ex+Ga+3dF1OLUtJtJY8E+UoZh0J/z2rOasejRnzaMvW4SJ3mkwqoc5PBzXyf8Q5dNXXtRuocIoLt5wHIGck/Xp+VegfHq8vraRFe9uLCyeLKrbsVZ2+vXtivDru6luGk3gsM8BiWOPc1hYirW5ZWPqv4dLCvge3u3vYjbKikTOcFu2T9cDB96tQzxXF8ssMolR+6nI+tfNWhfETWNP0mXRJnik0uRSqkDDqvdCfT0I/KvQfhR4k+1+JbO0edFtJYmj8hiSyMOQQfpwR9KTRdOqptI98SPzYx0INEcPkZVeBUlkvnQrjGPerCxYbHUUlod9jOvIhc+WDwUrm9Z09ZbghlZg3IIBPNdbcwbWJHTnpWe8DhAzLk56007EuJVs4iIVD9QAM56CuC8WfDyCXVZdUVmNwy/NGrHa/XG4dMjNdk95N9tRQdi8gqRzmrYiL73cGVtpAB4HTAoeplOKPFxoHm6PbymMR6hsAm28ruHXA9znn2q18NNN+0aVqd3O+VYsnlOm0gjgYHXjHfNdpHpDabOj+Whi3ZaNjkdz/Wrmn6T5kZSPATJOCMCoMeW2h51d6C+pwkQjeATtRuBmuV1vwpcwyzwvakNEMnbzzjmva4tFl065uTsWSLbvQqe/Oc+4rmr2N5lmkDEGZSHJ5JPfNXF2OedLmPE1025FncXFtGwePaQUXJX1Hpz/jXU3Pgi51bU4Z7ZnuRNEvmLKcGMgckHH8/au20rwdLDp0sMbkrIPmwMZ962vhddDULOS0KKsvzwSM/BG3IyD6/41tzHP8AV+588anbfZ7yeLPKuVwO2OorPlZ1ZSpKnI5r1Lx/4Mj0e6acw7E+ZpGHqT979a8/vLROQjAjk5pnJVpOBVtnaUnOSf50rwBZT6nJ/Ctvw5pK3oQIy7mG7c5wAAOf5UmpRW9vYSPG2+4aXG3HRMckGlY4JOxhlNzEBiQOqg9KnUokfQ5Pdjk1LpltEupxPICYC25u4YdgfrV3VraMxlogEBJ4HSholSa6mXGjBg4JGGHAHGc8V3fhDXIYNRlj1G5KwyZdYmU4J6YB9utcTbyBMA8gHNXxdrI65OcYI9qhq51Qq6HZWniy6027BULJEsjBQzZwpz1rp9A1iK/hJkA80MBkPnjJxkV5kl0JZEixgv8AdYj5c+mf6VXNxcaHeQXFuysyMAyu3HUE/lUOFzVVrHoXjOU2d6mxgykFXYD7rY4BNN8OxPJpyzqjGJiRuPILVwl/rl3q1wZpZyI8klVJALHv+VdN4E8XPZQR6VcIskHHlknBOOTz6n39ah0zpjVTOps8rcMSCGWkuyy3DseGAHB/z71Ta5f7RIT8oySBnPH/ANaopGa7csWbrk84qbGvN2B4WkcuXLHOc96dBL5MgJBx3+vrU8EQEIXOSO/enyWoeEj61m0UnYjimVpAmcjdjPb/ADzUeoQol1btvkQrKp/dDOeR1GDxVIxvEwAJO3gEcmmi6fzVG9gcis5RNoVLbnrBvIJNOSSDcFKYYMRgdOnGe1Ot7fdGSeC3PtiuKsLxr63is3dgC4xg4J5zj8hXqP2M+SuxdiEADPpisrHpRfMkzDWyVQVIB3EZ71DdWPltsXg9eOldBHpknmcgnHPFQX1iS2RkkenehIbVzHusfYJFY5Kr8vY1kafeNavIFwAwxgjmt26tJjC5MZUDjccYrmFDFnPYE81pexi43DxRIL7RnR1YuW4bPGO/Hr0ry670lY3LAk9Rz0FepXUEl/aoicjqB2rjdb09oHe3I4UAA+/f/PvWbkclWF0cZJbiBzkk/wAqjaHeOOBWrd6f+6VGwWB69TiqotijAE5H9KpTseVKDTHaXZHAkPXtzitmGymvYzHGAzf72D+dUhHKsO9VbYON2OM10HhCKJbe8kll3sGBRewyOfy/rWbdzRRK8Hhw2Wh3OoSM4MJJZeoC+tUY4pbtJZkikkjRgSVUsFB6ZP8AjXQ6neOkc9vHIHgYYYKeDVXw5I+lTy+bNstLpGUrjgnaQo+pNYs1irGFOOqMhDA9DzVCZEEpA4Irf1e4W4kH7tEdBj5Rgn6/nWKLSW9nWOFC8rnAUcfX8hRua7akSqmTzg+vaoLhdzjJycd6JUFtNJGGEhRsFgDg+4prbmYEZAFXYV7DI4nncrGpcqCxA7D1PtRJIqOSoxnscZApJHMbkjKkgjI4zUJAyM8mtooG7kOf3hJyBUkyZU8H8BQFYscDgcfpWhb2txfxsoUuFBwO31rpSbKSuZUaFiR1I61BcIY3GMgEZ5OQcGtqXQ7u2iaV4ZI0OAHK/KfoenpWVcRYcLLuRkH8IJreERSViFWJUg9KjYjnrz3pSmT8h3AdxTlhPUnHsa6UtDmdxiRuATtyp71PBp090rtFA8ioMsVGcD0/Gn2NtLePtXIAOMnoDXReDtabRdWNhIGmGpB7cKAThgpP6U9iowcmdL8PdHMmgm01O1CG8m3xIQAQM9Ceck47e9dh41+BDjSDc2Z2OsZkjPAIwORjvTPhlBI+v3ugarAzz5861m24AUDOQfXOQce1e2TWzXVlGjNvKjADc44pNnfGinE+Ip7PygYJlMV2CcxORuAHHT+tVWt3XHBx3+lfU/ij4cWOu2l7HEI7TUHU+XdlAdjepHfFePeIPh//AMIvFNFcz/b7lV3eai4A5/i/z/Knc5ZU3FnnpgWPacZFQ3MaylsYBIwMVsapo9xaSSny3aAcxyKDtYY9f8araXpLarfQ224RNK21S3SmZOJFY6a1+GVA7hQN3lkgj698U27sTDKRg45+oNdvZeErq2sbi6tVZpLZWd4lODIozkfXjj6iussvhtZ+J/CY1axLEyIGO/qT6D8f5UWsCpnirKccnIp6ZQFsgjr15FamraJLp1yyyxtATkbWx1z2NZd1bubWcJw5Q4J4oJ5LEv2OcwiZ4JERuRvXbkdj+NMVMkdgK9su/CEni7wBotzZwiS5RV8yIDP1wfw4ryvUdGnsL2eCeGaB4OZDJGQoHcg9OKNyfZ3Ml0JI4yBVzS7Jr+8W2UFpWUlUHf1q9YaO2pab9ss2N7EOWaAbgoyRyfqDVrT9PlsdSgeNylyrAgjqwHJA+oHSpcbCUCxpWitDAWlgxuYLuPzYbPH5571e1jwZc28sscUBZkAdWAwG+h/r9K6+20gX7y28CtBHdR5RX42tjr+BPFekafpcV3pFpb3UQkntgAkgPtg5oaNowufPy2n9qfZpLlHEocKyyLhsjA5/LrWjrOlC41W+k2Jb25QMgOAS3fP1r1DXPAhvZneIGAFw+6MDI79+Mdqr6t8NINUvrKae4maCPaXijO0PjsabG6b6HghVLjHksrqWI3LyODgj8CCK734cPcaT4p01mgDadcow888AMBx+B5r0bxD8OLPWNIexsFGmOWG2ZQHwM5ORnv8AXua0fFfg77L4QtrbSlQXNkFZZGXJODkgD0PI/Gk9CqdFvc53xT4Ai1T7RcjMbl9+FAO72P4V5yfC0cF8bHyiWbPOMDk+v419EaP/AKdo8F3twHUBlIwQR7da5zX/AASl+VkjdoJFbcroe+c4P+FTc1dGx4TqugS6PM6tBIHiz8igEnHp257V03h7wq2oW5k8uRGA38DLJjB+nHpXq9z4VtrmGJp4llnUcyY5rV0TSYLfcsMawBhtwOAeO/1p3FGnY5y805Nd0iyv7Wf97gecqjlh2IPY9Oa8l8R+E7uHUrqQq8kTPmMYy23Hf3znmvorSdBi0ZZI4F2RsxYjqMnr+tRajpFtdK/mwI7MMBiMFT6g0m7Gzij5QutPFtGDkls7cmqcS+VuIHPPJ616z8S/Cdnoz25ikE8k5BMa8hTznv8A5P1rzu5tGtAWmiKJnGDx/nrUXOGpGzMtWBQZyM/hUc5y5J5JJqxKokL7AQgGTk9KrmAs6jdk9OaSdzLYUKrAnOT6VDtDSnHA9fwrRbQ5FsmnNxGgGP3ZOWP0H+NZ3kNkbTkHjP4VqFyVT17kdjVnT76awvoLm3CmeNwVLemefzx/KmpbeVGWOSRj8qSThHKgggZBHtQG50sGsXtvq2ty38BdLyIvvRiAG5wu3PbA5/wrsfClkLH4SwarrsMj6leQtEF24dVO7Zx2yAP06U3UPDN5efBJNUMca6iF8x5k4O3nI/H/AAqjq3iqfWfsGmWUavbyWaqzycDKgDg+vJ/Wla5skkjiSDGQAAqAkYPJx9c1JN+5t3kCl2AyFBwaglcQSGJiCy5PH1+tEtysttIm4qWUjODnkdqlq5DPafAfw/0+CG1vNZxK8sKyR+S5CEdCDyORkHNdn4Zk07wN42PhbS45bm51LNxJvfK26Yyc/Ujt6npxXkumR6j41uNK06G9mstJSAPe3SMFCtnChT6nHPFdbB4YuW+N2ls+qTEWtsq3LhtjGPkqSfrnOfSnsdtB7HseuLFHfxRJIGZc/KON/wD+qkfUk0q2iYzASM5XywMsQfarVzpaPexyowdI2JQ9T+f41kuqX+t3dsiMZbXasjkcZYZAB+mCceoqjsnG55j4m0nVdQ8cTiwRodGkjBeRT8r8nK4/vDOfw/Lc1bQR4b0GLQktxcW1nBlJiOT3wD75INSeNdc/4V+yWM0M0kbymREt1DEsef1zVi81++m0xNSvsHTtygxSKQ2fcfjjGPWm0eXVp2ueR+NfDctsttqNtEq2lyu10RSDE/YHnHI5x/SuSglfTr1JwwQqQQR1z6V2/jfxZPetc2Sq1ppscytGrJtZ/wAx05/Q1xWoQGUKy/6sMCfcc/4ik1c8mS1sRag8tzctczSmWSTOWbgDnt9OlV1wpJzz6e9NuJ/NYKAcLkceuarR3Cu7rhhtOCCCOai1y4okZ1cncCQfTinE+UmVBAHbOTULsNwABAHelMhkAjPBXv3p2sbKXKyTczRht7ZPbtUfUgZwRgnPenxJtIySRgn8qWdRkFRgEDjpScTdVNCYzCINjkkdcdP/AK9RhSyDqSew7U1ZdkZzghuMkVA3LEgkH+lCgkZupckEZBJxginomWGQxLHAA5NRoG47jPWlWfDDHBqkhc9y5PZSW2HIYEZH3sjIOD+tV3uC0u4DB96sXNxINokyUVflFUmbcwIGT6Ac5qXqNSN+4a2OkQBXZrvBMjdAT2wM/Ss6KNXY5bkmqyymOFlBJLfiB+H1p4UCw89pFRg2GU9QPWo5TKU7Fu4JiQDPPXj1pPtsz24jEhAX7uOQKZIjeWWY5XOcjsPrUJPkxMeS2Mgdz7U+RMjnOg069zbFXUMSMZPNT2UL3t00UaFmZsKg64+lYVreeVzzgnoV49+f/rVt6Hek6gVgcpcKC6hOD0OT+FRKHUIVNSa5tHtpkDjDbtuDwc4/+tWx4de1tI7qWSSQTyMCgzkDHXH86zdRnkAilmJb5skk4J7f1ql9tMk0xQeXGzEonXA9M1yS0PVpT7HpejePTBcXSz7rhZAChLYCEDBGPwru/D3jnRysHmXJSdzzBgbv5189QTvuJDk59SDV7Tbl7K+juF4O4Ek8E+nNQpnownc+gmvvPvrp5DgGTC8YI4HH51bieObIDAkV5XbeNTGzGX947nJ+vqa1vCmsXN1NcyTsA+4lQhONmflJrdSubp3PRREQQQBitKKTMQB4NYljdmSLdkYHrUc+rvBnaATz16U7lXLF9aqboyqQCcA1Eyq6EMQapQag0xO8jLc5Hans5JIBycdTWkXYzZUvbITROF4I/KuYlsmkWVWUg5Ix3rskJUHOSfWsmaAvI7AZByMVqmclSPY85urM2FyX5yT1zxXL+NEW5midRyRufPJJGa9I16wIVP3ZbnqOnWuT1DSXuLkLGMNtKgYznNarU8+aseevEr7d4+Q9hxUWqQMs4dVzEfT+H0zXRDQGlaWEgh4m2uO4qpqtpcWds1sVYxFh84XByAcZ79+1WcpzLssTDJ5PartvKXX0A9TVWWPbJsKkk85IOMfXp+FGHjHygkDsOKluxM1obkEgSJlxuLHPqB9P51DJlZHQrgg4J607R45ry9giiKhnONrEYzx3q1eaVeHWrqBLSeZI2y06gFMnqOuc8Hkj8alq5zU3aRUyqoB0A4z2qGYDHPAPapriJoMk5ArOmkUsSTg/Xio9menGSaLMRQMB1JHU08nbKCpIx+ANUxPFEh6lx6HikF0WIbBAPOPSk4WNVY2YtXntNOnso9qwytvcgfM31NZTHawwcDI6dqY1wSBlsg54NMdwwyCcik4mlzURg6AAliOpOMg0q3DRE7l3Cs6OYkDGSfbrT/tLA4HJrGULj5i6988ke0YC5B5q3YXwUjccbec9qxt3yk9xTbeRmcqTkdqhxGqh1q6x5+ArA44O05NH2949rxnMisGABwevTPvXL28nk3IbOMHp6/WrkdycuVyFBAy3QHk5pctkbxnY9au/idHq2taHZKCI48SXAzgKAMHJ9+MfQ1FF4ts9a+JF3dvi2tUULFcK2d+OuRx0wMD6+leWWNwxuZfkKgcCQkc561bSR4rhTGVGCPpgHP8AWlqaKoeva94/Fn4hitLGzea2Nt5n2mU8bicYx14/wqTRPFi2ABucuWJ+ZeACTx/OvLr3Xrq61U3jsD8gjSMDCqP/AK/Wrem6q8ZjklUSBX3ANkjg8Zp30NozufQNvCjlWHVwG4755p8toz5K8n0rkvDPiQaqZZX/AHBwAsW4YPrgZ6V2CtJBbRTSYWOVtqsx/wA/5zSubcxiahcG0vIbaRgkkqF1UnkjOM1PF5gQNnArgtW1aC78em9WVpnt4xEu4nA55A9e3Ndbp/iiyvb26tYw6pbopLycAkjnH0/r7UKViTattREUgDttB45rnPiRfpd6elvYsTcBgZJV4AXrjP5itDXnNvpwudpRDwshX5Qe1ZMGlSzadcyTEidlyoXncPp2NacwmyHRplntLbzTh+pAOQK6hNckskOVJQj5QeuK4TUbWfSIbbYSAVwxxgda1dF1keIGkV1IW2IRmbocAH8+aL3JTNDUvGN3NfRWSqRbuCZHHB9gO/rxUcEq6YrzdEVck9B9aybm7trzUVWBGEkch+Y9MYwMfnW8lit5YPHLykilTn3q4uwrmhZao17GrNkqy5XPXHpXKeItNXWr6eBVAK5Yu3TjP68Vuyxvb2yeWMBRt47U6zsUlglmblxj61qmQzxm50Bbq3lVVIMbckcHg8+9clqVsqzOu9kKNjAwfwzXu114cIlZ48AOcscYry3xroaaPqMzjaiF+VJzlv8A9XNbJnHURyE6FlHc1HCGjBTJPpVl1YkHG4dOBikEbI27p+hp3OJofCDDw2AM5455rq9AskuNQh84lhGRIY1bBb29Oa5uO3+0Yc5BBBznJre0S4/s5mkZiSTnLdh/9atIu2pz1I3PZ9Ct4hJJMsSxFxgIoxtB9P5VsiRYxHHkcD8c1w/hPVpr0GZWV7QKdsitkFs+ldNZz+fMC/Ucbj710OrZG1GF0aD3kb285ZSoTIBI68dRWV9oM8EZEZQMASPSujl0hZbNwxwHGD9Kp3GkDavlsQAMAVxzqXPRjTuU7S2GpqbVFJfIJbHAH19a9F0LRIdORPLQKQoDHuT3JNY3g+y+zxSq3zS5ySFxx2FdRFOYvlI71yylc9GjBR1LDptUHoPWmDPGDUvmCVCD+VJFHjHce1SdZWnj3OpOMj2pZyEUevtUl10z0IqlPMXAHcU7ktjl5I7+9SFwE9BUMMvTqDTrpsRDoCKaZDZCFWSYnGSO9S52/wCFVIJwpJJ4PFWDICpOQabbIJ4ypUg1PGq46cVQR/mHQfWr6uFQEkAHuTU3Hcr3+BC+OuDgZ9q5q3lczYbk9x2rp7sKYGbqPWubiVRdltxxk8dqES2XipCA9B71nu7CckcCtVtpT1B9KofZ18wtnIGeDTYIl2eZbuGBJI6jiq1rZrb7ducgYJPJrUtVBTsaikTypCcYpbEiOMAcc1WlCrndxVkM0kgPQe1RXuxVOeD05q+awmUpLGK5QggEcHP45FZVzCsMjg8gZ4rYWUKcDBGKoXXLseoParuZSV0NsIxdW0kYTekilWXoCMVwlv8ADyz0G1kislcKZHfazZxk9P8A69ei6TG0SOSMBun0qmHBnkwOSe/rWilY5Z0lLc8/udJuLO1iS3geeeSctI7NgBduAo+h5rB8SaTO97CsyhyUyy5yBjp/QV7Bc2qtDkABgfzrMOl23nNM0Y3uuxmIyNv0/E1vGSkcM8PbY8SnDhGLpsxkYPpWU3mAt0AJrq/EemzLdzNsVIN5EZXJyPXHrWRpeiX+tTNFp0MjzI+GaSIhUyRk84yB1wDWyp3Ofl5dCgIJCQHzj1p08H3gOACePSvZNW8BWTaYsNtDveJctIBgseprhtH8EX+sa1FCY5oLZtweVkAC88df54qo0rBy3Mzwdo32nUo3MjNAkiBgOcZPQDpk8da9+jKsBsG1BwB6DoBWToHhe00HS1s4UV5C/mSTkcu3+FbgQQQgdSe9dShY2jGxNjKDtzT5X2AY/OoVJcAdAKbK5DY6j0qrGlx+4t75oUYye9Rq3Tsakjy54yfamhgCTjtUgUY5OKUQM5AAOaebZlIByD6Gnew1EhYYHrRv+nHrVjyCoBPQ1DJFg5AxmmmhNWGg8g9asRgFcng1AYyBxyaBu4B4BpoCVApJz+dGAPemFWyMcg0/YzAZyCPWi5VhR83bmmAhWOR0p6qVOew7UhUOewPvSuRYTAY+xomiEaZ6k9KeEC9jmkwWIyM+1FwsNUYUE8n0pHXdg9BUwj8wADIx1AoaPYSOuPSmNoYpP4UK/wC8HoadyM8YBpAuWB6GgEiQsCRjv2NLt2gnJz7VGISWByePSlJZsDsKkpocBlgTn3NOaQ44JApsSlwfQetRzfK5GSRQSSo2SPU+tPIxjPJquhJ5HSpFbOe5oNEWIhnHPNPnTAGPY4zVSOQqT1+lPLs45bipegmx8g3AdMn0puMZ9KaGx6nFObnBosK4QOQwPb0q4ZBjNUoiAQOR7VKx4xyAO4osUmTLKpPoT6U4y5z2x6VUXO4dcVIzBMZ5J7VNrl3LYb5Mg0wksOuB6VWMjbTzgelPDHaPSo5Q5idW4A7VMBtA9TVEyc+gFTrIzKT0FFrFJllXzxgketMuAQBjk+9NjYqp5xnsTTz85HOaRdxRKSgB7UKcYzTHQrjHNJu6DofepZSZZQjn+dC/Mev41C5O3jOBTYpMdTg/0qOW5XMXAmD3xTlOM1Asxz7HvUu8cdyfelYtSJA2OakSTpycmowoKDkULj61mzRMsxHc5zTimGJzx71AhwR2qUsScenpUs0TJGYBT6+tMC5APQUhH5U9WwADUlXBeCBzinMPTpUeeeeKN3WkykyQEAinZyR3HvUQ/WnAceo9qRSZIWHGMYHpQ3IH8qaoBpxGMe9NlAVwuaYvU9sVIOeO3pTGXb6getIaHgYpQnU9vamKeO+fWnCQ4HpUpDuGcN3GO1AOSfWmtxQD+Q9aoVyTPB7mmD1o6mlA4NS0O41+cmmoox604n5cd6Z0xQkSO4VhjpnpSyZ46gVHu5qXdkepqh3GI2M55FBbJPpSlaSptYLj0XIHqaXOCegH0qMMefSkPQ+tNKwXH9QT0zUZbkUDOPQCmnr65osIcFJzSFcE0m/bjtTS+T60xNjhgnnj3psox05FCkk0OcigkI2yCOaQjB9PpSxryfWmuSCeaABxgD1poQsKMlj3p6HCnuagCJZChweKU4OSDwaR13NnFKyAAY5p6AOTJ+nHWklfqP5U5CADTWQcY4+tIEhoXuTjNGPoRTwmQOTn2pm0qepzViaJBKq545qJzkk9KQdfr3p5XcO1AiPJNRsOSKlAxn1qNmwT3NJgRn5cVYj4X1HqKib5sHpSiQjA7CpKHMxX1NNLbh6H3p4O7Hc00/KTnkelNCuJtyOn401hj6VIJhjGAc1GSDntVBcQAbSepB71GZAnWlbvVeclSAASPWrWpDY5pAxOOBmldtwA6moMFQWPAFEMgkYdh71QicSBARnn0qNOWOTipZoQIywyQPWqsTbiexoAsLxyaOpzyRTSSoz19qktyGIyapk2sEhJAA4PtTRAcEnke9PfAmVv4V5qZnEijHA9KWgjOnQoQRWRc3DicAcLW3eDIwOlZUtuWYGqQE1vL5mFJyTUoX5+eB6023jEQBPBqR2yRjpWqE2DEHp0FMOAfekJ+ppshw3HQ07GbYFiG5pSQRnvTDKD159xUe8+2TVcpnzDz0PbNKRsYNyD6imBt3Wh3JBGc0WJcriSzF3AAwtRNkE88U8evQ0kvSqSMhY2G055HvTWYFgegpobAx1HrTW49qdirkwbj0BoEgGfWo0OVNMfoP507BcdK2VB60R9Ae9MZsgCnx9B1A9KZKYpYnrz9aUYAJ6GkOB701mwB607FMJASpxyfShWOzHANIsmM96UkgA4z9KLE3GgcgdfpT0C9+vrUG9txxyTUrHaB60rALI+G9qYx3ewppOeeppvrVpCbH7u3Qe9LkKDg9ahPGMdaY05CkAZPrRa5PMSPLjBHXI5FQFg5LDgnnnrUTSEkA8jNHU8U7EuVx5baMjk1CZd+emKmWMEHPSoNgBNWhMbnI9RTWJAOKdjGR1z3NNccHvVakNDVHy9gPSjZx3xT48eWPWmbwM5I49adwYxow2BtBPvSPCqxgBQT69TmpSwOPw6UoGeeopoz3KQgZRk5K5pRt2jHQZx9KtMC+V/rURi2EjBp7BykXRhxkU2bnGOBUohZiccH3oNsQTnn9aQ7EBR3B24IHcnvULx7DycH0zwKtCPYxPUVXmiE0ntRe5DjcaEVVLE4J6e1M3FsnoB3FSy2/y8Dj3pqISAvQVVxWZ83AkZL4Y9AAMiq55YnPOT0p3I45A9qaAVb1J9RxWQ9yZxvjGeAMjNMitxsJySw6L0/X6VKXJwQMnpj3p+/aDnlu+OlAmhgbdlfKJPTI44qQ3LRhl2GMAlRzyR2qNJd8vAOAMnsMZApxUXMwywRCcEnPHvSRIKUZ9zAleuBxSMqyZxwfXvmlKswBC4HsKWMIc7mKsFyABkmnuJsEg8xWO4qcHjGcU0ZWXc3IVCOeevpQs7kDIKnnjrUUu7cTzjk0uUEy5bMN6kjrzjFR3CYdjyQTn1qvCZQwIViPUdKs+adxypPbNPYpiQsSQOSemOhzU4GFZiQUfIIxzkdeajQEEvnYR3NNw7E9xzQC0J4JNjgjAI565OaWSJHXOODxgAAd802EcgHg+vvT2YPGSGAH5jrzUtXLUmtjKksLW5tjIFWeOZdygYIdSOCT6eleceJPA9lBIrQF4U5DRqoOO4x7dsV6tZKkUCWyKsUaLhVVcKAMAAD0x0FVp9HttRjdXGSwz1wc9vy5rKUTaFaSaPmjULIwRh3VzuYjOzH6f41nlCgG0YB4yODXr/AIp+HU8dzJJiUgZIDKQHHYgf56V5rd6Re2qq11bSQEglg3UenHuOa52j1YV09GZRhU5PT2qpPBuBxwf9o4FaUkTRgZBBPOD1qJlzkN1PNRsdC12M1YTgkjA9KXaRjJIzVlldiRgsDxgc00xnA/Oi4yPcfuAkYOKQx5JPUe9OAAznJP5UhO1hjJ9qTFZsIlwTngeho2BmPoB+tIAVk5Bx2A7mlQfMQMgHPXmla4WJYnzCvY+ntVgzq8RxksOOeB3/APrVW+7gfrTiMqCOTRYpC7t2OTinxhWbHIY9/Wo4zweOeeKaku1we4PamS2XAuCMnJFDyE87sUxGBz1GeeacwGcdaztcepNaX3lAg8nqO9XItRI6kkZx0PFZYIRjkc0nmYb1quUlysdFBe/NuViD05q/DqS7Bg89cjiuU87YoPPPpVi2uQCOpHoaXKNM7W01LBBYkKc/WtNLxZ1XDZYkDaOTz3FcKt82CMZ4OPc1atr2SMZWRgenXH1qGrl3O5juFUYyC3YZqSGcyMB1J4Ga42O+dW5YhVGMA1estXaKUKGJZueAeO2fr7UlEnm1OpWXyycnn1FSiUbT2yc5rFj1BZM54z68dqvQSiQcHJ7UNGiJZVEpJxye/tTJbQTIQc/jzSmX5QMYOc574B/rVxZkIHTPXBNIZknS0Q8KPyrPurVw4EcZKKMEDjntiukkXdkjBJqEReYMEYAoIMHCsOV2nB64zVWYMVJVSWPFdJPp8TLjAQjgcVRk02RAQjcEjB7itUJoyUDEH5dpPUe/H+FPUEE9COhLdMGppbR0c7icjJ5qIxnIHOOuKZLNfw1r83h1VS1eRI42ysW/KgZ5ABOPXFeseGfjBp+ozrbzxG0cEB5SDtPHUDsD/jXiEyBkyF2kcZ780WshtpAyNtc4GR3+tWncwlTvsfVFjrEF7GZYW3r6r0696vxybiD1HXjmvmrSvGt5pV0DBcMhAx5ecofqP6V6H4f+LXmvFHe26BC2GmjJGB7jgfkKL2OZ02j1lhgBlH17fyp4bcvv71k2PiS1vIWEcqTDsyHIP0q9BICDzgehouZyjYtxn5VIx3pXbgkZBz1qukgHGePapPNHHc0iB0ePMBxgHkn0qRhiTPOfamxkMOBg+1PQ5wDyc0MLXJAu5Rycj1NMVSHHUjGanRAQOcEUq7QRxgn+VBrElEjGIcEkd+9WUg3kc8AZwKrxuq/L2HepVmKsNoyOnPas3obxdtS4gQJgAhgR1pVODzVYTFc9jT1nDDvkVma3LW8D296jaX5xjOPWmGQMB2PvTcgZ5OapKwXLJwcHk0yVQ+M8miN+g4xRJjtzTDdDlOI8dhTuGUjoaYvYHih8A5HWkhjSPl2tyM5yeaE+bI6kc0YLH3poJhkJI4OBVWC5Nxjk/hTJOvFBGWBHX9aUr8ufTtSJbIlBycdRzT3cng8CkjOGpXB607ED1XKD196QrtYdwO9IhJPqKlkX5RjtVIBPNwRt4PtUq/dJzkmoVGCDTuWHBwKGikyV2yP8KQRk5PYUxGG7BOT6U8ngjkCgbYfwij0/mKTdjI/Sl5bjIB96oVwbHA61HnkjkCnFWGeeKbtI5OSKAaHAY9x61YWP93UGeBjjFPWQg8kkdOalgkRlTk98UA5x7U5eSfXNDIVweOaBksfJGeQaeeDyMDtUUTH8qmbDgdyKAJAoaIY4+tMjIyR0I4pyg7COARUABDH1zmpZXQsoCoPYds0/BbOSaaWDRgHk0zzWUkDkelFgJCCuMckdqhe4LEBhjpR5hJ54pJFBXOMn0osJiqehHIoByxHQVGrMpAxgU5vlb39qe5KJFbaT6U4yZPoB61DuzilLg47UxkxkGOv5UqMGU46j3qKUBFB68DpSxMFHQg1LQ73JY2O8ZOT6GnOOTz19KZHy5x0BxU7jLD1NIaI0TJHb3pJR5ZGOtSbtpx0NRzsMd8+1AEatyO5p3ncHPNQ7WwScjNNVgcA5B96BWbLSsHB6iqup4+zn5QW6AVYjhYKfUc4oba+Ay5NLQHqeY3NtPJLeQFSjqowF5HPTB/Os7RvANtLMZhahZFlEjM/J3A8H/wDVXqtxbW+8kIAzdTjrUUdhHHMSgwG5bHFCMJRKtqTCAu0AkAdBxVXWNBi1q1ljn2xqVO1sZH0IrauIvLCsozyBjvj1qtqDbgAvv0oZnynG6FoGk2Jhn+xwXBg4hkHGzHHHb/JrlfihFaG9t9StLVUljGJAVGGGeMf/AF67LSUtLC8mtfPKbizhHbPJOTj6kmpNV0+xt4ZXnVZxIhwj9B6EVNjmqQPmPWM3l3NP0aRtxA4GfSs37I06sAACoyeR0rstW0qOe8nkhUBG5Ho30/Tml8EeCT4t1dLU77YxyEyALkEdsn349KLHC0+xx2n6dE5fzXEQAJBC5P0qk9rsmkJII7dq9g8UfDeC31WwtrSEoruwmUDkcdj78da4vxl4Ku/Dl15fEqnlSp5xnv8ASpehDbW5yKwgMMcjpmo5I9rFdpGDjmtjTTbWbtLc232sAHCE7ccdQeuRUNwUnmLKCAxzz1qbhzGL5JK5P8XOMY4xUscA8wOB8yqR+GelaIsZJwwjTIUgE9uelXbrwtqmiRQzXMETwzSeUrxSbx7H1x61Q02zAngITOM7jyD2FQPbHaCOR0rp/EmhzadMlnFGLi5O35UOQSfepb7w19lilRysE8KbijsPmwOg7ZPancpXORXcnsT3pI929iWJ5x+hqaQthtylSDjFQxsxcjaQCQMmmaKJKsZKnHAHfrxUTdSQcY6HrV60aNIriJ13M2CGzgqf/r1A6KI3KjJ6ADqTS3KsxpAntCQp3BsZ2kCqBgxli20jgKep+lblpfJDCUwM4wRn86rtDHLkrz1+tFhcplD95GwAzt4p1vGJFKMMHqp9D0/pVyVMEhVAB796rNAwJJ6daLk2SJERF43Bsd/f0pwhJBYdPenWCxpcRtOm+EHLY5OM81fms1EzvA+bZ2yikdB1pFXuZqMOgAz+tWYxtyCmTyOlXLjRpLO1iuGiYLKCRkdfXBpbdGmhfajKV+Ykjt060AzNkjyOOPrSqA+NrYI9aklT5Ay8qTjI7VFEhXb1Ax0oIsXd7WttJKG2lV3Bt2MEDOfpX2B8Gr/7X8OrG8lT7NdXKq+I/mUHHX2r46kKyxlWVZEbjawyCT6j0r37wt42u/hx4b0+xto31W3eNcgEZjUjsOOBkDAqJO5rCo4Md8T7G/8AF9ytvdDz0s5jPFIXKnAycn1xnGD7V45eqy3MqNEIipwB1BFeq2/ii/8AElzd8pBFAHZ5UAG0Y/i9yP4a8svb5r5zJtXJ6lDkHk8/jWaVzlnNylcoSyBCeQAvJJ6V3/w6lbTPFGjTtZrIs1x5QkPDKpB6fVgAa4eytIbq9SGe4FtE5O6RhkD2/OtvxHbGBbaOG7dxbzK8ckTFQCD0Hsc07F06jjJM+zLMLbKYg24Do34Zpz3CoTuOBXkvwE+I9z4xfU9M1SVbi709VZHiXaoUg4U55Lccn6V6VPBPMXKAMME+lYtH0kJ80UzTVvNU9x7U2FFYsrDA6e9QaI0rWiGVRE2cNuOQPfNVG8SWVxrMdjbzKLhVLvESCSg6tj0yQKV+hpe+g+405BITjODkfWo2UIpBBBHetC5BhzITuQ4wfQVTvAvkGUHA4+lK5DRzN1OxvzGQChwOe9aFtZGEMoOByNtc/dTyrr8GBugYkMewPb8666GMiQHOR04qLmViqVxbyADJ6e/SsHWIotJ0cyywkxRKeVGTW+8vlzurdOvNQ3scGqWskPEgGCR1H4ii42ile6dav4QmuEcwSsqgcgYz1/rXD+BN3hhbezYtLK7FfMbk5J5yfevQrjTba705raUZ24ZVBwMjpmuX/se+sLZ3uFhMwdjG0ZIVUz8uT64xn3zTUga0JvGNpDqGkz7ogX2krI3RTj+VeZaLplvYJe3c9tHIjxkoduQqY/rXt7wfbNPCyYIZcMOoIrj9Q0pbZZ40CmKRSm0DgD0rVSscdanzHiBsp7GOWMgpvZpIwFKiKPoBj196j1TTooJ0jglMsG0MpJycnkg16l4rjNl4aceQsslx+4B4DJjkc/h/KvK0hdmCNvQjjDdf8/Sk5njVMO2yaKCFlW3ZFMe8MeBnI6c9cd6v+KdPs7dIRZPvWSPLEtyrd+P8arPb+SUYEAVU1QgAS+cCABuQZODmo9omc0qTiY7LtJ/PPSiMkkAcA96sz2rlFLKyD3GCMdjVfYVPy9fetEyLWNU3GLQLGQDuB3Dkgg/41Td/MjKt84BzzycnrzUEbGBHJySecdaktSZVcgZ74/CtLhbUYCYxsXAXJbFTQX72rxyIoZl5x3+lVrh/KZemCSKSJxLLtHHuelM0hJo9Hk1RZ9FivoTmWT5dr8bCOoJ9a0dCukms5TJESXXCktypz1/LP515tDNKhMbOSmc4PIz6109prZj0qW3yIpZVIRwMsMd19/rWUodjthPuddaxknKuCB2HJ/GrQ2k4JOentXO+FfElv5dhFfn7NPNL5bJ1ywzkj6gE11QVI7gr1BY4PrWfKdaaaMme0AldcFjk98c9KxvsrpeOCpUKcY65FdXcLGspO4ZPYGsTVJ1gkL9Ce/as2rkPTU0/DcqwataTtl0hcMyYyGGcf1zXuJnS/iR0iMQCj5T24r558Mavbx+IrGK7Lw21zIYjJjgN/CBx3wf0r3nT4DZW7KXZ0LEqzdSM8VMonp4eV0XuYIGkIOM4z2rOklUZY8jrWjf3Qk0qOJSCrPnI68Vz+pnFkwHLk4AP61i1Y7SW6kW5tZFGSSDjHrXNXOnu0U6IrKdu5ieB9a0NCupXvJbdlY7AGBIwMcgDP4Hj6VqeJbMLp4l+YNuAG3NK5HKc3oNsFs445OJFAB71z/jDTEjEkqHBBGQvU+9dlYac0QVmbI6461neJdOjTT5JuS4YnBOcg9T+FZSM5RueTzWxwXYn1IPOKjeCJSGZCGGPoa6HULNclVBPtWDqavay+W8bIVwfmGPy/Ss72POqUyC4jWztjHCz7ZWMjqWJGSe3+cUQ3UlnZKI0wZBkkdM1XmYzKuTgZA796kmmURIicqoxkc+tVe5haxe0yyutXkMcALBVLc/rTtO1mKLUIILmLfFbXG5iwyOOvH0p3g/V5bPxHZjcy2+HEijgfdOCfpmqPiXTGsdevWjwLeRhJGqg5xjnJ9+P1pqFxrck1zUYr7WLu4gh8i3dyVXIzWet79kvYbmBjHIjAg449wfY1vWngi81LR7G7gmjxcvx5gxxg8Z9eK5bU7W6s7qSKSJkVHMYccqxHXB9jVxptDbLviK8ivdSEsMRhSRAxU9M98VlvKVfZ0A56YNMJ8xSMncBioAGDEHoO1bKBBLPKHIzwB6VWaVS5I4JwM96fIMrxyePelt7V5pQiqSxOMngZraMLFJN7G94d8O6j4kd2tbUPbLhWl3AEN9PT6GvVfhN4VexsdW03VFErNIzLK8eCV4wuOenOD/jXmOnaT4n0Cxu7rRI7lJFkXeh+5k4659Qa+lvBjnX/C2m6hLA0N26bZg2M5GAc/Q5Gfat1FI7aUG9zPtvA+nv4cn0yaAGFslGHJUnke+PpXl1x8KpfD3ijMm670jy2eS4c5wx+76fKM9K95lYQZ4zjjisrW9KTXbCW2ErQCUYMi8kc9cc/lVLQ6J001Y+avFnhW9fU5LtEQWiRiMW1tFgKQfvZ98gY/x4XwP4RTXr65t7mOWDYvyBwMO/JA78cV73FoT6NfRW2xLuNlw0rDIdeOo/pWB4ntYPDnitIbKzmgt0US+bFGzKXY4GT9c/pWlzl9icXP4BksdKS50202TwSgTQ5yGU8EgdvX8q6DwZ4EshrEF9d6buvbYmSKXcQAxBBI9Tjrn2ru7OD7Yil49hY5YH+tblrbxI6qAFLfnTehcaaRz1zpTr4j0zUiDHPAjoHXj5G6g/kOtdiZ1iiLlwEA61n6pZtgkDJxVHzybHy5WJYDAJ4J+tZXbNnoh7y+bK7Bshq434mJPB4dmWys1neb93JJ1Krnk/5/lXV29qUcDOUNRG3MTTIzGSJnLKr8gDA/rn86aMm77nLW/gC11HwoY7WJRE8Q8yN2wcgdjXl83geTTdXjiEbxiI74Z2Y8sOMZ65r3XS7eLTZ2SLcIJGJ2E5A9cf4Umt6ZE6BwikDBHHfrWiZi4o8y8K3N9YtBqMtlPPbXrfZ5kfAEJyQWI64J9PavX9KtorGxW2t1VYMkhFAC/lWHI8ItwiRKpyGOMkE/Sug0e6WcIzDAHYDFJsIpHJeLPA1nqdqQlqr3Bz/LgivFLHwxLP4hlsGhA+baXJwuD/APrr6m1OzMtuZYgRkdB1rkE0aztrp5Daok8jAtLjDH0BquYUoXMX4c6JdaJpclk8v7tHJVVYnCg8c/Qj8hXR3mj29+DHcwpPEc8MOc9+avR2qw4ZVAGDwKsyJiEHofSo5hKB59pngyPw5eutrFEllIpDW8a7Vxk5z+Z596Y/hC1/tA3CpkI2VzyVPr9a7GaJjIW7diKqyLuZsjk+tHMRKNiC1s4gQSu4jua17LbE3sazdnlgY4AqSO5+Yr1xzxRcSdjom2y7ehHHFQ3kXKlRgDiqtpdErg9B6VcN5FHCzv8AME7dzUuVjZO5GsOMHp9a0FnjeLa4J7VVjnW5UEDaT29KNoAOeo7UuZmyL9tHEsZRBhMYx0FUru0cEgHI6j1q1aLvUkHAAzVOG+Mk8qPgENjPY1DkNq6Kyr5cJVzzknJ4pi3KW6F+oXnIqe/UMuARk49+KzXiLErxiq5jI3VvsMe4PPrUc2LkE9AD0xVWFGYqOg4GTVtsRKVyDUtgmcT8R9P36bD5Ea73kzI7LkjjsfyryHWtBYSwT3ZZ7UOCY9xAJHTFfQtwvn4DoHHUBuRXMalpls0rJKoRX4yBzz6D1pGU1c8Z1DwuGuJJrEF4JGLEdxkD9B0rLuNDeJwMEMeQuOtezWvhSKwlk2yO8GMAN16/jVlPClneRGBwFB+7J0K/j6e1UzBwueEXNv8A6K2/gqwUjqfaqIgIzjgj1r0LxR4Qn0yWWPCOm75XTkMfrXFz2UsJIZCrDg8g4NWnYxlFopGN2jYKSG/MYptpbPdyPEWLELvYDk7QeuOtTspHAbJ4DcYr0f4Pa7p/h1tTvLy03xRKEkmdAxOTkYHpjrV7ko1PhV4ZvNQ+F6ltZ820lmkZ47hyVQA8KD2HTg/4Y5HXtBFj4W0r7OGlla+eISl8FkLAYB9gT+VbPw21o+NNS8b2ogiit4llltYkJCBWLEEj17n61h6nFqEXge10WYvaX9hdmRjFjCr1ABP1Bz696V7HQmki/rfgG00XxdpWmPIbqG6Chn3cj155J5HesDxHpP2DXbmBQI4UbYoJyR65P61qaBpN3qsWgXdpJNLcxXo+03U7bhEo5OPY5xj3+tO+Idza3XivZYupjM4DlWGM9G3H69hTvcxepT0gnULHWNIN1LbQxQiUyKcLIFJJweuQR0I/nXdaL48tdd+KGkRqwS2v7JFluW4LsuTgHqOD3HevOdctmttXuVtJyyGQo7o3AXBwB+fP41RtBLHf2Lx72eG5jbbnBK7hk/lmkzWlK0j7hgiMRKnIC4A9/T9KsRxxoZHCgFuWIGCccc/hVNb6JbOO5dsLIq7c/QVXl1YPbytGchFLMD2A61Lklues2mkyhq2gW2r3ournJljG1GPIC+mKy9buRYW0OnR2MlzYT5dbpSMIwxwRnoeQMe1MsvG+m2ljPe39wrJLkwgHAxj1/Ln61z82u31xDaNmOFLmVo7QDLKDzhj9cZ/rSVRHJV2OR8SwNdNPPcLGkSSrbwgnkggBc++c/mK4K506aKe5hlYAIxAHf8a9I0mO3ik1W01+7jluIrgNuKkhmGCCBz0OP0qDRo9C1y91eVt0d2jGNUKkHdg4Yj8qu55Mqbbujx+SB7V2Zxhi2R6d6rcPclnJJdss3U813Xirw9MbhI4IWcEgMRxtx/jXLXWhTW+/zY2UA4x0OPrRcIwkugt3o8ljtZxvVgCpXkc9KqvacE/dPGCfXtXoGhaKut+FIk3FdQgDBt3JZc8fl/jVfUvBqyeHjdW6mWWNh56scAHOAQf500zRwdr2OFmnaEQxpFHKGGZJCxBHsBz1z3/OlCliQASo79vpVt7Mqzh49m04XDZBGOvT1qAv5SFMEEnO7pj/ADmg5HdblZkCyYkAY9FyeR9Klit0GGPB9OpqWKyEuWzknrmnPpskeGDMQCPpiqsSmQvgKwwT09qqOhUnjAHrWp9mDyScgJyQWODxVJ3SRyhID/3TUWKTuFpFNfNIqKXEaGRj6KPx/Sq7MAxIJAHXHBrZTTZYNLe5id4XDbGYcDHUDPv6VmCAMWLHPc54zRa5pcimZRjBOMd+Km05BPiNzkFun8qoyO0kgxwoOOTVgfIoIOCffFOxnJXNhh5WVcE44A9qzZpCspIXAJpLe6dQSQZAvQE8n8aWacTuMxiMgcYJPPekiFAsCYCNWxz1INbGhag1rfsbe380tGVd9uSo7+/r0rAlXAAzkY6CpEumgBCgjcCM5Of51MtgUbM6TVbyPUJMRAhQeM84weaznba5Gcgc1Po2oSzWtzapAixqwdpiMkj2PYVBMirMXXOcYzk4/KuKcTspS1L1tJFEDwcnuKsQuvmhhIwIx9Ky4pM9OBUyNiQA9a5WraHqQZ01nGA25jknmui0fUU0cXMnXd8uTwcdifpzXIC6KeWo5J6nNXRcyYDO+7pwelUnY6Yzse36Vd2xssvKFI2kt1UD0+v/ANeqF/rFrc6gLW2PmuBukYdFHY/j/jXmreK7htO+x79sb43gcFh7mrukX5sNPkvjkiR0iyOWfnj8BnOa1TuWp3PR4IEAPOPpTonAlI7j1qja6gqnBBAIB5+lOkn2SGXt1z6CtEykzdjsvOU84JBGawN371l5ABx+tbttfrLYFlOCV+U+lY11DlSwPJycj1rRSJkgltknjAKggd65nVdNa3uDJF8rLyCMEiuw0/DIqtyw4+tUddsiquyrwea3jK5yzhc8ovrh9Lv53jUO1222Qt0J9z68Cs/xErXdvEDE5MfHy5Hcnn+VdLqdsJmclQRuyA314qC71Ce8ggjXSJBFJN5S3CLhenJPPTjqRWt7nFKnY8rsru21q3eaJXQI7RkSqVYMrYOR+H+TUTSsCVZQAO3+favRNc8Kyw6gf3ajd1OcDJ9K5TUtKNtfqjoQG+XauN2fb8s1LOacWlZjNNC232e6uWeKyDBmkX5cDPOT/jXYXtyl/b3b2M5hN4SVlDZUKepP4elU7/X4rZAjWfnlYltUjyAN2cE49R/jVrUIJI59MtNMtfPnaMGVzIME9/bgHpjtQpHEo2Znal4TkvNLsL9bpTbBNiBMhpCf4m7EY/nXBXke4nGcg4w3Xg4ru9euLnSrgwNKsbIA5VWzx1GBn1/ka4idnmndgvLk4A7mtDqhexBFp801pPcKAsUfVs4+gx1pIZvuh/lIPOKv6jeySWEFnGkccYwZQFwxYdOfof1NTaFaWEuqCW9eSK0RdwVD8zuOg+maTNeexRZo5ACDkjPTp1pdpYAjjHatfxJPHqV+0sSLDFCCiqoxu9M+4rPBjKNtYkk+mDUNAqgxWEanIyB3xTUuGEi4U7MnJJzjmnYDKOQSe1MjI2EHJBJ46Cs2i1K5YLZc4YBO49qaybJCFODntTVKgjBJz2NTxSgEkkknv1P0NZ2NYsR4wXDEZPTnrViMtJsT7oJHJ6UxmDY6jpSNlSG7HpUM2TsPm32k7pvBI4OOR+FWY75iowiknqeM8Cs2WYNwTkk1H5xQgA8Due/tS5Q5jZ8wPjsCQOD3qeS88qFFUlQWwM84NUbXUbaK2kRwzTtjZ6Zzzn8KaRLPaLKy4AfAJ/z3pWKVQ6Cz8VpZ6rFYneLqONLjOCA6H0b+Y9xXVeKPiVqOvRWtpbKLSzh/usSxOOB6etea+e7EEkkjjJ/SrUNyRnLZNQ0axqNnYxSvFClz1Lkjc3cjr/Or0l9LNO00YWKRlVQUGBx0/wAfzri21CeWFIckRqe3B5PNdho2N0bM2cjOM1LOiMj03Trm41TRdPW6ywRcnPAzj09q6OwsVNuxwCOOR6Vz2lXUZs4kXBCj8DXTadc/uMAEj1qk7HQlc474k20r6RE6ZDW5YJGvBkJ7D8P6Vz+gXn9m6KIIbQoAzFixyWZu559+tdt4vhl1BIooowwDcknG3sSPwqjc6SmnaOYVj3bmHzBctk8dfxq+gcpzulWTXFxHI64csSoBx1rrir2VkNy8qOc1b0LQUs4Y3fJdO5HWovFFytvEqqCNx2g44zj/AOtVx1JcCCz1Oz1LSrkxFjMnyggfLnPOagtHNukKTuqtKcAZwPXj8jWH4K06bTUvoLiUS+dcNKhOflB5Ax7dKva1Ckr2u59ogYCM98g5/wAasykrHQLbpIkwwWYRsygewz/SvE/iBqUWoKrxxtGSuGVhg5B/nXsVjqH2cNPIdqBGBI54Oa8e8f3UL3MdvCVkQbpHc8EE9vwx/Ommc01ocKj7Mng+55okkDOFBAJyc9gM01wMuBnOenamW4b7RsABDA59vrWiZ58kbvhjypI5DcAyldw4XAPp/Strwvo8mt+IBDkJFEhmK46jn5T+IpugW0a2+wwlxjcCpwc+ldt4EEEE9wsluInmUFpT1AHQfn/P3qk7EJXZt6Po0FjalFjCDPAXgDPJ4q5DZpLdJETnndj29atWLfaFmIQiNDjJoS38idpdxJIAAP4/41MpHoUoWOttws0KrncFGPWoJrYq57DrTtMkSO2jxyx+99avGITDPQmsmz0IxRb0ICOQ8DGBmtGQBnJ61jQbo3G1iB6DpV8zHA9azvc3RcimAfbwaspIE+nvWJ9oZHPQe4oF/JkAkkUr2NLmrcuoznGay2zuPp2pt3fFsdifSoo5mPXkHuadyblgBjgjgimz7mQ9xT45VIx0I9ar3U/lg4NCdyXsUZZfJBOSAPTmrME26Mc8Gs3e0rlc9anUmNQOT7VTZk20WZJzGTyRis+91OaQFVcgDoO9WJZFZT6kdKw5ZSsrgngHFQS2dPY34udNKuSJAPwNYjxstxnJwDnrSWV2I4yM5B9KlMock9c9hTTHcti8+UDknpmkknYY2jI75rPEvlOQ3APNXIZkcDnk1RSZftJyFBHGast/pLehrPg+SQYOQO3ar8c4jBI5NTuVoh8cGxwOtVNejESHbyT+lSx6mpzuG0g49Oai1F1mi3ZyMZ5qkzORnxgCHIHNUw4aYq3ABqeS4VLclcAD1I6f5FYd9czTMfKCoC2dx5P5VRmdIJVWEsDx61hvceVI7E4GSc+1WZ7tbTSZGZwDj5c/3vpWJDeC8uBHyQRk56Vd7EtHQabcLqEDFTkDgN2zVo2ilACoOcj8KqafJGiiKMBdvGMYFbsEQIGe3ShStsLluctceG4DcAGIBDyvfBNTx6PHCwWFdiA9B1/GukuLUOvoRUIgEaEkZOOld9Or3OadG+xTjCRxsGHJ9R1qvbHy1dUOAx5xxmi7DMhAODTdPuEmBGcsOK7Y1EzmcLFiL/WY65qaZQRjqRUTSCNhtHJ70b92T1FbJ3FsT28eR1wOKLhU3jHJqOKRmOAMGneU24nofU09xNAq5YcZq7DEojOFGTUdvDuH+NW0xGAeo/OpbsWkPtVCZJ6imXEgLjuT2pyEs2ecelWohGuWdc+1YuRukUW+YY6AUeUDjAzTgPMdjjHPT2qZF2++KOYHEqNAc9OeKSa3KAEcir4TKnsPWlVcgg8iq57EcpRhjHcdKfjc+MAA+lTNFtOBxmo2UxMCcn2pqY+UbsyDweKaqAt7VYjy5OAQO9JPDjkDkelF0HKNaMYqMYAPY+lTRn5DkHPvS+VvAOKfNYTiMt0yx6ACorjd5hx29as42HjGDTHQ7skZo5rCsQKvUkZJo2fQVaCDb6GmbOTS5g5RkYGDng1GOGI6g+tTeU24Y5B9Kc8G0jsfWq5gcbFNgeccAnoKZsJPcn1NW3gphUjHHNVclqwiAIpHf1qMAgE9vU0pVs4pZANoT06imFrDImzIO4qUn5uOnpUUahG/pSuxDHnGe1BBZ8kBTjmmGMgHqKdBkp2IHaldsHnP4UJXArqdrnvzUuePWomPJPXFIjFiRyBTsUi4pGw44OKpvId2TzUgYjI6jHSot6nPH50WG3csNMu0cde9L5m3jpUMCrLIByBU08Q3Ag1NgWoZznualjm+QKeDUK+nY0bee/FJody0kgIHPNOD8jnpVRCQxGeetAZtxzyPzrPluPmNBG3Yz0FNJ3Sn0qqJCpA7GpYZNxOc/iKVrGilYsqwzzyBTDHukLdB6CkLDHUGnB/wosaXDdxjBoaQ8dSAeppSmVzTAucjue9Q1cEy1DPujHNSb8DrmqKAoxHSrCN8p9T61FrGiZbR8getTL2PeqCv05q0JMqOx9qho1TJt/IHpTS3NRgk/WnEEGs2jW9yZcHP8qkC5Hr71FEMj3FTKMe1S0aIaFzS9M9s09eM+vqaGFAxinGKeTmmenYUZwfUVJViVBwO1Rytz9O9KeAOoqJiSRQNslUZB96OVx3I7U1Tge1Jnr2pLQVx+S2fT1poOCKdn5KjK5zTEmSFwQBxTWbHQ0wDkDt0pZMAdMA0FXYKSxHf2p0uBiljXCjufao3BLY5yKGiBA2DnrR5hz1xml2cZ6ik28/WgCRDhfU0DvnrQFIHtRQWtAI25pG6UHP1FIT7c0CuCLkgdBSsu1sfzpFb5h2FD9c0rBcHwR9Khxg+1SYyCefpUZ5NMTY8EAjoaVxnPb6UzGOaUAn3oEImdxGTSsmcULw3oR60rMeO+aTAj2/XjtT1G3Oe/agA9elI2cjvzUgKR1PamHqPT0qVuYx396hTk+gq1qAdD7elEj4AHQ05mABxjNQMdxFAbEqN8n9Kh83LEVJtwoxnBqMJhsnOTQD1HFenapEQ89h703rjoD6U/wBBQJDXwQR0xVYjax9KtSLjFRtgg+tA7i+WCoNQMMvipB8v0qMHEmTU2AfnDjsDU00e6M7evFRPjg9ParEIbbzjFUkJlPbtznilOD0ABoupAM46+1QxTDA65HrVpEbjnXAqNwHwSMgVZyJYzgYIqm7YzkEj2p2sIbcrmE4/Kq8CFXHoalicvkdQexpGGCevHcUwNCJfNAXtUV3ZCON9hAY9x1pLacxDnkmpHl389qdhXK5GEG7k1UlLRMCCea0N4dQMcDvVO5YEEDnHcU7BcYtwQCTzUsNxuBwcY7CqcnyqM5yR2pIsqCc8elNRE2XJJBg1Cq8k44qHdkn0qdXULgZJq0rGbYkn3fSmbgF96e3IA6D1qGQ4z6VoiWwznJ60zduI9KTcT9D6Uw8d+fSrSMmxxGCcYI9qXr1HNMBP1ApGf04NUlcm4pO0k9qYXyfSjZ5gHU+wppXZ9aLCJPvD2FMkOMd88YoVz+FPZdwHanYHqRr0pzYIHrR5RHqaa3DDuB6UCsN28+1OwO/Wms+TxxRuGPU0EMRgKcuAB3PrUTv+lNL47irRNyViMgA5pjce1QiQmQZ6e1PlYdBgmhILiKwzUjSkYyRj9KqbjnPTFNdy7AA8mqZPMXVkQZbOT6VFJIWJ54qJPlxk5PvQflI7j1osHMOB4JpwwQaQ4ZcAEGoxuHHJx3oAlJwP61Ex4JHf2oJPFNYHAA4FAmRMhJB5OfTinYI20ufmA7091+cgZNDFuCHIOT171GU3D6+lSBCQcDH0pEXB7kelCZaIniIwenvQYiE6Z+tTSsWYcYAqQH5Rkc1VxWuURGVQDmmrFkndWgF46ZPTFNMO5WyMH8qaJaKbWucYx+FTJD0FPjTqM0rxkc5yPpQ5WBRIDGFkOMH602SBiQwGQD0qzHFnJPJ4/CnDIzjOO9LmuVylWA7AcjJz061HNlnGAMd6tGIDJ4HsKYYwxHrRcXKVGjI7ZB7AUiwqmGIxnse1Tz/I4HXNEgaRAOAB+dK4WGiNWJz096jnhXAAABznirLqFQYHNR4B4OSPSnzE8tz5ZidVjJdGI6ZJ4P8AWhWVlIMaqT2UkjP1qoYmk25YqFOeDxViOMrwTkDv0qrHOtQWN8MfMVMdAQST79aBnIywbvxRJGysMMMep5qKPK5dgASetDjYG7FpVUsfyyRTZSEI7U22nVnO4gdsg8U2TMzHGSc49hS2IvYuW0kZJ3HA/Kk+wvLeCKMqZWICjcAAT05/nVeMeWQARk8dM4qS6zHLE25X4yNjAlee/oeDwfb1qoq4we3YNs6MCQckAD8aikQMhweOh7Gpd6sCoGCefWqxEqEhlYoc4Y8ZHp+FWLZlmB0VAOoHGTzTiw3hgQRwOKouJAQFJycdM/rViMGJ8ODjOfTNS0NMsOBJtxkDOeOP89akXAXrk5qvKyKAQGYnnGcCiJyU3Hjr+VJRG3YfIV84AkEEEY7g0yLCqFACr0CjgD/61I5DfvUAAK7TkZPNEeRESeowOR3ocSOYsRQ4ywyQAST1p0KASFicA8hfw/8Ar0lqEKkO5QEc84GO9TReWBzyMYHoaza1KTFuFe5ne6LsZFIGeh6dvbFYms+H7TW1la4jBkYYDBQBnsSB6Ct2W5VFChSO5XtgD19z2qMkyQy/JyF+VV5J9hUuBpzNapnhPjbwa+mvLDHKHIc7ZooyRjPQ9hxxmuHuLIxMQ2R1HWvpubSor1H8+FSZF2FTgDB/TNeCeNLJIdQmjtkaOJG+SPuBn/61ZSpno4eu3pI5YW5GcHI9QKgfcsz73URbAFG3kHuSc/SrRBUhScA8E+lQyoAxw2R7Vg1Y9JMgaAiKNiMB13D1xTPJ+UnkHOeKsfL8ue3r2FODKCxIBHOM1AynKRlicljnFNUFiuOD1/pU8zKQzKCxwST3BzR5JBUgg4Bwc0EN2Dy2OOg9yaHGOARn0FIzPxnAHTOeaVE81iM4B7inYfMJGpTBPI96kSEO46YPOPxFIIgSVD4/3uKlibyI2Y4JBGPp3pCGyDaxwSPYdKBJnvzUrxDlt2B6t0FMljUYwQT6DOM0FXEJBzzn3pudp9SaVUJX0pDhRnBJGOPwoM2hd+4jOMVIhKkHqKrkEAN27CpFk4PBB9qBplyS4IdQuAAPxzTo7tgTuGR+VVELcnaASMbjUyKGUjODjvStYd7l2LUWUkHlOg7n86sRXXzg54/rWUY9gIbpj+nH9KTzMDjOOmPSmncDqLXUcMu5uPY9+a1LLVlBZWYnOMEHG3/PSuJW5YgfeIGBtzViK8FuTwc+9DRopHdLqImJDFc+var1udxBJx7+tcVbavyCcDpxWjb60WcjeAMDAI5HXpUOIc1zrhKA2GbC+hqQzqCeoA6dDnPvXPxaqj7WJyODx/hVxbwTscEjB6EYFRYps1jIGAz271IcOgAGCO9Z5uS0jqgLHJOevBq1HOWUAjB96tBuRTQeZkMuRmqstj5hBHGAR6VrIVKnccDOaYoUE9qXUVrnOy2zKSNrAj15qPZgjjH+NdI6K5PAH61XlsA5IwCx6E9KdxM5+QCNi2CSe49akiuTDgj1q9e2cghKooz15OBWf5GAQck+o9aq5PKdFofiu80V4zayHCyBtrEY684/nXp3h/4oWl1cLHqE/lyMpZ5FX5R7mvCnQyRMm5gSMZU4PSrtvdFJwxbJK7WB6UzOcEz6mtbyK6tYp4zuikAKuOQRVqNwGYcEegr53tfF1/biJYbhyEwAu7IH0Fd3oXxOZ3tkvlLqB88keAT9feg5XT1PU4cs5wcewqWQGLDZIJrlLDx1ptxOHimbgZ2suCf1xniuhGrW+pQo0TK2QWKqckD3/wAaTZPLYs+bnbgkHipQTkHqR371npKHIKsCB2q4k4K84+ppslKxciy0eScnngDHFTQStvAKYA7mq9tKpBAPXvUmGVwecfzoNoovMVIHrTVYIMYyT+VRmTIAHB9TSxN1JOcc81kzV6DkbJOeDUgBz0zmoCRuJ6VMJRx0FNE3HA4IHIzUxA4I5NVi3GfWlWQ+/wBaLDuWhyvbPrSH5TnqKqPOUcAcggmnCZxEd2Me3NFhXLBOGyPyFEj+YRn1qIHpn8qHYLjHU+lVYu4m8hieT6YqTzTgdx0qJXBxkZPen8ZPfNBD0BX+YnoPQVMX4Hc96rldgLZ59KRZfXmhIm5ZjbBPpS+aRxgEUyMhgefzoYjJqrDTJN/HoaBJ09arsxyfU+lPjQ8ZzikwJUPzDoam6depqqG/ecZ+lTFycUwHbPmJ9Kco+Y9vrSB+B7UuQOehouA1m5PpUn3kGeMVHt59R61KANpHegsjYjaOx/Kmg8nvj1p+MY4yMjgjNKyqxJHGeTxUiuNjySD61PKenQgetQgY9/epEbPB5FAIbFgPz61OqZbI4FV2Qqe4HtT0nCgDqfU0DJpS0aMV5P1xTFbf14NKkuSc85pq8OewoHcN/J61IrZHoKiYYY+lBkyAOn1oC5KAGOM5IpGOM9xUZYDGDk+tOLbsDGDRYQ5Pm+nvSSct60AEH0po5bBPNAmLjAHc0Yz7UjA7mGDgHg1JjKjtQMcVDw4PJGKLcA53YzSLkKQOfam52pnqRSY0i1kKTj86cW6HvVaKQvg9R71I544qRhLL1x1qJF3MS2cClCliTTgm5R68GgB/3+Og9KieLnOMEelPClMdz6VLn5TkZpWBDY5ioI5NDS56jH1qOI7AzHPWnqA2c8ZpiuQXUCzmIglSjZ47+xqQptwafs4NIBnPXFBLG53YyMiopLcSE9z71PuHI647UzJ8wHoo7UmRY5pfC8A1ae7mt1lcnCs/IAx6dM0uqaQt5Im0hCAVwckYPX8a6sxq4PcH2qlLbhJR8owakUoXPKPEfw8l+2vc2itJbxRhACvy57ceueKi8O2M3hd3lWzYtdzpHJLjnsOv0A/SvV9Qh+0WZgDtGCQcr1yP/rcVlS2Rniig81vLiYt2Iz6mg53RVxl49qmrRgwLNE65LKoIBA6H35ryz4l+GNQuXuruzSOW0G4Kn8cYOcE8/wCfWvSNNs7q3muUuFDoTmNwTnnqCPanjSo53kaZnKyHDIOAR70mZSoc2lj5UkULM6bQOcbRjA9f1qFo1ViQMgeleq+Lfh3LeeJ5IdNihtrOTBWZuWD5+YY6YPrn14rhNa8O3um38lpJCY3TGGY5Dd/6Vmcrw8lsZui6Rda3qsFnbQvI02T8jlQABzk1vazoN1pls9p57F4ODCZCSDj19fek0NJtFvLa9W58l7fJMOcCUE8g9/yIrodd+JGn629wsOltA6vjfKwBYev4+5oN6eHb3OLit/s2jQma4kn1BCAsxIBUDpn3+npVHUtRub6YvM+XPBbAGccVDe6lKtwQhBjJJbvkc9KryTNOucfKOc9zxQtTrWHS1LFzHaLYmRiWuOAoB4Oeuax2VUzjk0NC7/7C57cZNSeQQuCuD61qZSp26FaNC0hbOB3PeldMDpkcVdi0+V2RApYucKqjJq8/hu+jYRi3MkjEbVBA5J7npwKq1jFxsY8VrvzxnOBkcVILX7IHzwWO45Oa7fTfAk+o3i2hlSxMLhpppE3LtHVRyOTg45qTxB4UgjvmltBvtFXCsxyx9z9fX9KGYt2OPi0We8tpZo4ZJUjHJQe3Htz0FUH02VNwYEAdc9q9c8B28uqRXdikISOJQrSE4UgjqeOvXj6Vz3iPRJra4vflLWUTgeao4J9v8frUnPJ3ZwltbIoJc8D8MVsz2sEkGmQ2UN1OLqEuJQpChh1z7HPB9j6VRZEtbomRGe13AMB1I6H8a9NbWNEbS1toXhW0gjEiKzbZI89VH/66kpOxQ8X6PNp/w40q5nIQWGIppJOC5J6j865Ow1B7XTpDb7THcr94gEEcjg+nJHFeyeItR0y6+Hk6zgahbyRh4ojHuUlTnA9yTgVw3i8afqOmaO9nbxWyW8OXWIYIBHCEdOOtA5M4FkWAbSMD0xVRlGTjgHtWjcqzysgUv6AdcVWks5mdwsMm1BktwQPbrQCY232rnkZ7DvXVeFNUNrrNm80uIAfLZZMlMN3Ppjsa5W2hEtzFHKSkRbDnoAMc5rsJrEaLp99ZKkWoJeKGWROdygdjn2xg+lJq5E5dDofDemT6v/wkMmjIZbd7hlmET5DttxwPYAdK4w2sk9vLIsTxGNmjKFcHIO36dj0rf+Guvapo+kSwaRZ+UZ3GQ8fyx9enqce3pVLUpry2sbncJHgikEcrhc5LHJOfxxxSsZcvU5uOJROiSEiIsA+04O3POP5Vv65NpyyommmR7bBID8lWPXn9K5q4Jd8LkgdxQtw0EhPLA9VJ4/CpYJWdzqfCPxDl+GGrDVLezM8MuBeMrYITOA2O5BJ/xr7B07UI9V0qy1C3V44LyFZVRhg4PPTr7818NxIupxTWxIBlXZzyRn/69fcvhqLyfD+jw4AEVsmAO3+cVjNH0GFleNjkfifr2o6NHFb2cYe3mhLFg2Dv6AEehGTx6V5n4C8TyyeO7B9TYF1haN7hEKgrkZB5P6e9d7+0veJpFpoWy4SISjbOh5bbg4I78kdfc188zatIHE1qzRzhcJIGwAfXFYvUipVcKh9m37xtbBWlQF+VXPJHas1pIvsIgY5OAOe9fMmm/FjxHpd3BI9zbywxlQ0Rj3Fhn5iD6n0rqPFvxSk8Qi0mtg1kYUJjjWTgnkgsPx/Ss27HVGqpI9b1+1gt7S2fYkRZ/lc8Dt+FMi1P7LAdz5KnqT3ryDVPijeeIfBQsZoGi1RUwsxcEKwHBB9zitrS/FSXmnWsTzh5IcCQL/e681m52ByOw1bVJJJXkICFhjAzineErl47DWbx1aQxYVFPQjAOfwNY15IbqISI6MCucK2SPqP8azv+EpfQtAv7QEmW44QbcjuDn6isXU1JTZZ0Hxw96mo6gc3KRt5alAQM/Xv1Iz7V01x4gN/4OW6SBXlZ/LaMck+v6V5Rour/AGKE2MKCO1kVV2qP7vT/APXXbaMzwLHCWIjd8lSeOg/+vVxql3udzYNv05DtKArgbq47Vrtzfnr5SHG0dPrXRa5qkljpi2cJUTA/exk471yiIerfN3yfWt1K5nJFlFi1C3lgkVHifAJYZAOev4V5DruhNpupXCI0hjWVijPwdvUflnFeyQeUIwykZPBFc/4q0AX8CyrGSADkj+H0/Cok7nM4o8uZDtwTz71o+EtLW818S3Df6LAhdoyMhiO1Z91FLHO0ZXDBtuB0zUc2flOXRwScqxU/jzzXLz2ZjOCa2NXxu51QLcW8C29ujLGCvQnnOT69BiuVa3woA4NaUNy8Cov30Q5VH5Gfp0/E1UupWnZ5FTAyeAMAV3U5p6HnSp23M+VWiZlYZQ8Aj0psE728rhHaMn5Tg447ikuncoM5AyDzUaLli3UnvXVuc8lYuPBuTceeO9VVKq3vV15WlsIoo1VSnDPjkisx2KMQQcjNUjNM0llaUnHPckVetEM0YUNl41OATyQK52JJRI0ikhiMYJwK3tH0q9e2sL64eOKGZyGVTlsZwcCm0bxZr+HJ44dYgluI3MSHDOBlVJ4Gfr/jXT6nrM7PcbMmGCQIspwNxxnA/wA9q5LUHfQ2ultsvbXTbvMYYI29BWNJrN08Yj3koX3FSTz/APXqWrnUp2R1FtrN3NcxeaSoY4JPAx7f41r3Gy7KqxyM5yDXP3Fwhs0mJwoBUHOSSOv5U6y1MoIiTkYHPWo5CZVDrrLy7WRZFUMEIIQnnrXp1x4hur7RLSKNhEnA8wL8xAPQnp7cdq8etr9b9WjRtkxyquwyF49OK2n1SZbW2thM5jgQrgt94561Ljoa0cRyOz2PZ4ovPsUZmwCuQwPFKmnpLpxneRdsS/MxOOf8TXM/DjW11XwnOl5H9mngLRq0kmdwOQp6+w61yU/iabT7aHTbm4aKKa5WIbDklsnAz79K5pQPbhWUknc6DVPEUllaSvZFFnOQhmGF/H/61dMfFdjrGkhYvnMaIZCvI3Y5zXN+NvDaab4Q/tWN2KogZomGSRg9Pyqj4Oi+z6HJKYWUXoWXMoKsowMZHr7VyzdjZSudUb5UVEUFiSBwOKg1mB/7NMzLhGYKFbGfxqnBex4CA5K9+lU9X1PMQQu0gznHUA5rNu4mrmFNaKt4m4HacnP41g6zam8YttJZTjd7V2NyiyKGx1waoS24kY7VBGahuxhONzhV07ywA3ygEkA5zVfVLZbR4lQ7y67mC9FNdZDpJ1PUzDuESx5bLHg1hayvlNcpHB5rrkJkgE/jVw1Z59Rcpi213cW15HKtvKYwQBKFGxuemfauo8dQXVu0GoiEJYNDtMrNgJjp+fI/KtjQfCTa54MttLnlMV7AwEcq5GVzkMw9ema6vxP4diP2Sy1ErcWMGxXQdGHH8jg8+letTpK12Zann3iXWtU0TwXpcEtmUgykmeQR689B1xz6iqOo+EtVXw8mpyQSG2cllRzlkyepHPU16tqGmaV4l8PS6TcxpcJCoAXJBIzxjkeg6Gks7xfGdlrGgvZz2cVpbrGyyYAclflKMD3wPzrXkRUYuR8/QxmS5VFAZ5CAFHJPuPp1rY1fwdqNo7tDaPIxwVjfKk/5FdV4W+G2rW/jSzjuovNtYFy8yJtXceMA+uOete5r4Qt01LyZ5TOAuRKVyV9h+PFS1Y640G9zw23+EM02mW93BIJkkYh8Egq2OVx7Hv7fSt/wf8KJIb0m72Sg8qsvAU9ua9F0mY2mrzaYBF5MTbzHkhwT3x78966q6sI7hNyfISMZXjFK51QoJbmDA/2O3nhmtY5YpOG+UAZ6Z+vAqx4MEcNnPaxArEshAQcgAkn+taa6dmEqw3DBznqaxPDN9GvinVdOjUiOLY2c9QRn+YxTWpuo8ps39v5AckkgnOD/ACrLKOUfYSoxnNS+NtaXTLAy43lSCVHUim6BqiXmjW9yq4WUc55OaaMpO7sTaVHJc2iebguRnPSraaekkoMqByOBmiykL3hHRF4wK2/KGCQBnrTuaK1tTlJbMw3UqBSFU5UnvTlby2XjJrYuEEjEcZHU1m3FuY3BPIPSne5m1YsyN5sJOAQR/SsS92qwAXlfStO1835kCkoFzweff9KotLbzKzo6sM4JBzznmpbIepHbvvCjGDUd2rIC20so71YiaNgChyR3FLcXIaJkHLmp5jCVjBnvEgOSwBHO0nmq82uNcxtGoAXIOD1qlczW8U0p5d243GqAWSW5QRggdc9armMHdl83KxMCxwo5JPQVuaZqGMLgBV5z1NYU9kk0LxydCuD24p9k7I3lrgkcVHPcFe51qa8JC6BwQvB9KbMousMwyTg5NZlkCsuWQKB+VbCsskQ4AHqOtS5HSl3HQRZ25yQMdaq63qI06a0jMLvHPIIy6KW2HHGR6cVeikCAdz71DqE0bAZwT60XLsUyxBPcetV3KMTgYI71c48o9CKykuIWuJ4fNUNEfmGfXp/OjmMJKxMY93ByB7VR3+U0oz04560t/qAiwEPHQms29lIjQk4LDIz37Zpc5Frmg94yqfL5ABPXitbT7R7q1Mkj4PUD3rl9LLXEwj6k9z0rs4v3CIhxkjt1qXI1jESA+QQM8g1NJOu4Z49jVOeQB8dD61n6xbtdQIyXLwMjA7UbG4dwaSlc15TqLOQsAF5HQgVR1CMW1w23nPrUOjX5t7dQcuyjlv8AGiW/XULhsdT6U7huV4ZGdmLnJ7VatYw7Ent2qq1rLAzswOw8g1Lb30cKkMw3E9M8incho0mwpAVcj2qGYcjrmo5tSSOAScbTzmlEnmorDOG9afMTYjbLIccH1rHvdPFzcxSM7AxnO3PBPOM/StJmMLuW4XHf1qCGX7S7jYRtxyehzS5iGrle7QQQbjyuQCRVSSSWOENEijLA/N6Z5rSu490ZUjK+/SqsqeXCM9OKOYlIvw2FtqFq0MkPmOzfLk4A9T9c4rx3xv4X/s3U5BKvlRqWyAcFj6/TFeuabOzKQ3Az8pNZnirQ/wC04CCqu56Fhx+dHMHJc8IGiGW3kliUhVb3wBnjn6VreD/CeoeILqW0tWWIbd7hyQHx0x9M55ru7fwubPUoNNlRXW45YxMCF9AfzrLtPDV1Y6pKtrcvbOjMsZjODnB4PsaaqGMqXVGf8OtSHhDVvFekzlLieceXaxxgBmfB3kHrjJH5Vs+JPEFn4p8NzwPZJaa9bMVeLduL4GOo7Y55rC+Guiy3PxVWKctKsNnOzOF43khSCfYdKxLzVpLHWbmWAgANJG7FfmLZKls/Stk7nNJtaGba3Nxodld2lnK1tDcODIFbnJ6n2J9RUniiKwguLNrFGCvCGbc275s5Jz69eagkXcxkc7jjGD0z/jVNkdpQ3UKOM803Ii9ywkjNCG6Fxmi2R2mR0GZI3V1XOMlWzj8cU9S0kUS4wEXbxgf561oaVpj6nciGIshLAblIznIwB9TWM6yib011PoO78USXHgOwvLl1huXYHaeAgz0PucD86Wz8SWurabewRbradWC7pCAJPl5CnjOc4/8A1VwuvKlnYLbTFpLiNlLAsCvsPwrM803ZQhigQcbeDXnTxDlseik7Fqwvo4YxECtyYWkVTJ0UE+nt2/CludXuP3FvE/lqpB3Nk7FB7f0qKwnttPExMfnysMAscbTmsi8aSaTBJRWzkg4NYxqSbsDp3Ok0PSIb2e7kUF1Em5nbkkn15qTTdFXR/iAbjaBpr25LCRssznGAR7DPNaXgq1SGzcIMA8YHt3rT1i2xEk6Rl5IyWJXqwx0r0oSdtQjRSLA05by9dVhUwODhic9+n4VHrXgyyudJlSOMxz9RIOfrx0rZ00tDCh6EjFaqW3mKARkNWvMbKin0PMbrQDodzpmsQbksQRBcox+U+jfTp+tdb/Zlne6YWCCWC4TKlTwTjitDxlatpugGZBlI2BMfQDkA/jiq2nwTNbQlZdkAUgRcAc4qlOxMqK2PMrnwLDaJN50hDvIfLVRwoPPXOa5O+8NG3ultgGJbPlsykk4Hc+1e0+K9DmvtHItTtu0cOH68D/OKoW8Rm0iGO4jjM6rlpE5Oe+D1xntWikck8On0PJW0KXT1COjHOTwM1kajJIhdIw2OmSD1r2eXRkvraXHDAcnp61yb6Xaw3ax3ClFdtuRyaq9zgnQseYyXWX2sGDDtnFRlVkkL45yfm711njPwwmmTxtCGMMhOxyCQx6/n14rl0hZSVOQfT0qkjkaa0ZtjUzL4SnsViMyvNG248bSp55/D9DWBcbvM4BIORx05/wD110mhQQnQ78XE2x0ZTFGDkPyQc/T/AD1rFkhzMxDAjsPSkCZmxrk7ePTpTnwpOO1NSQpO6sCD644xSsu8kDqe9N6l7i+eAq45FPUhpCMZGTUkFnsjYyHJ424HHvn3qUReUQ4TfnsMUjOUrA7QgHJ+bqP6/wBKm8tpUJGGAGeBg4xVeaMoxO07TyDVq0n2RuuM54yf6VL1MHK7uOsDuUlGIDD3q99mHkod2XPJHoBWbCTFOSpxk5x1ANb1rG08IYpg7c7jwM+n14rCcTopu7RWijIJGCSKlhZdxIA3egqewglm0/z5l2kruKd1PuazjdFXOcDk9K5JRPWhLQ07eXdMSQcLg5qZ70+YVABAGaqWTtKTjGD1xWlJAggVdvHJyBkmo5e5o5ESTiQFiCR14rWsNWljhCYAUcqDziqAsRDEvBwQDSeU2wjcVBGOODTSsNSsdppWuT3lym9wEOFJHGBj/wDVXbzxhrEKh3ORjivHLGa4idZIm2lTkKw4b2NeleD9SuNRW9lmZAoVQoPHPetNzeMzctS0doEBwQMYpimU2wLrscHBA5qhPfsjHy2VmXjAbjNX4b2KYopdSzds5Jx1/nWkTRyuEd0V46H24rYgC3diyykkdj1OazLu0RYjImSFGSB1FULfxAyphGwGyMVstDN6mJ4gsTHI+wAJjGR1pbfUXnsLS1KgoDnGABnP/wCutu609tStiV6nPPSqMeleQYi6nKMAD0HNacxDhcxfGSpbW1s3zGRpQq4HT0rn/s4trmO7kRZTES20gEk9ufrXXeN5rexjskmYBCTJuPAz6fpWDOIvOCnl5EDKpOeD04/z2qbnPUhc4ApM2qXDzoFMrGTAOQDnt+dayQg2MZt7maK/N5Gq7RkmP+LH1HH51Z1Gw3O6quSvHHBFZd8lzo9nHPkl92VCjBX8aadjgdO7Knjuxj0vXCWbz7iSFS0nP3R0U/ma5lh5s67iRk4yTzVi4uZbyd5J3aV2JJZiSTzUUiqrL1yvc9arnsaqFkLdW8CITAS7jkktnNaFlFFZqu2RZWc5wOq8859+lZ97OLtUcKEKpgbRj/P41e0a1gCRFhtO/wCdh1K+n4c/nRzXMZbm1DDpMTPcXRlmjabGyM4JGOCf8/jXNXKo85K8ISTx6HoP6VdvJ45LiZfLIiDHywWwcdiaptbtGCNjBW5BJ4x6U73MmuxXmRI8lTk7sDHXnP8AKo/MJAXHHc96fIQrHHPQZq7pmly3+1vIka1RgsskfUEk4/8A1/Si1zeOhRjbIOeAKDJtIzyOv4VJdW32WaSMkEq2Mg571HEpllChcnGKVrm60LCXaSZXaQaJbkMQowcdz1qq6NH95WQn+FuKhJKEk5xU8tyrliRd3IyPpTW+VeeCc8VGJcdecc4HX6UeaZSCBgdMHrVJITkTW0+cjAJ6Z71Ya5Zcrn5OuKprARz2POKcT8pxgH3qXEmLLizkEAcjpiiN2W5UgnB4I7VBbZVsnkcfhUrSBmITG7OeazlE6Is1Edg6MOB6jmt2xvSHi5KKxAznAIrm4JMqFJGe/atUSCMITyFGRznt6VztWOiLPSNM8VQaXGkMkbztJMqCSPoq85z9eOfavU9Guo57AzLyg5J6Y+tfOEWpbSgIzyB/9eu3stckltPIWZihOwMrEfXHfipfc6ozPV3kW6lUoQAxwM96uxxIzbCFYDgjrg15rfa8NP06MRuASuFUnkV0Pw3luDZTy3UzuJJMqrkHB7qPpVJ2Oi9zsTnGAMAVT1O1jvIirjcFwcH+dWJ7yOJ2ZiAg/i6Cql5q9taQNcvmSIEKVXgnPAqlKxRgRWQOqlUJ3FcDsAOam1TRXNscLuIOas6fErXzXO4gkgKM8Ae1bdyyiB8jOemOpNaqVzCSOGkkWLS1ik3ENkMCOceleR+JoootRu449xRXJTOT1Jr17xXC1pGzKuSV6Dj3rgtR0yKdlkYbWcZLAZK//XppXOSa0PNboPAp2ruc9B0qWNSkVuxbE7pl4j/CfTP+etXtUs/LuViGWYttBAyTz3qtDpW68VWdgVJHBrVHnTTud74SCwwwfaJBltsYZh1z0A/E16BbaMsOJBwemOlcRp+mvaW2mSE+ap2so6nIb+fFeoLCUgiLY+cZ4NJs0pxvqytZzhYTGAAdxz71aSAzDIz9KS2gQOyqMY5HFXY4zGDkYIqWz0IKwWUpgJRuST1Nass/kwhs4x1rn77zEKOnGDg59KWzvvtbPG7BlXggHNTY6Iu2hv2t15gDBsg1LJMzYwxB9c1mQyqg2qcH8qtJJi3DvgZBPvUM6Erl2SQhQckmk38A9cVgvrO4sAwwOw61Z07UVvbUvkhwfu5qbiNWUrIoPfNWIJAVxxWO10VUHB9OKZLetDEWzkelZ81i7WNedtmWXGfQVl3N9tJycn0NVEvpHR2DkY9eRVTy3kRudxOTk0OdgJ1vyJCy5xU8epg5LEZPastbXzI3RpGjJGAydazpo5rOIhpGcqcBj1PvUuZm4nSS3yO6Lnk+lZt+4aYlTx0NY1vfyR4ZgSRxUy3hlxnpQqguQ1YZQQADycVoRSpCoZ2wOlc1Je/Z2RgrOMjhf/1irxmFyg6EfnirUjNqxszQrIS55FJ8kQGCAabFOvkKp4wAM1FKM5IziruM04XG3dkZ7VJbzMXYdj0rISY7QM8elXLW4G0etFwLlzCrA9j6Csq/W4CmOE4U8HJJq6sxdiT0NPRkYHoT6U0waMO5EtvaZcliBT4oFitFkfBJBI7+vFW76IzoVA49DXO6neTQJsiQkLxkfw/hWiMWihFNNqt0z3Dloo3wijgD6+9blppq2ztMTjPrXJ6TetAhUgkhurcknNdTJrEf9lnCF5SAR0xTuS0auhBb67lEZB8pgHI4wcZH6GupEJAG3mue8DNcS6aZZ4VjEjkqehYDoSK6mNf3g/lSubRRAcnAwc1FL8qHjJNaEkWPmxVadBsJHX0pqTQ5RMe4g3IT0rMtLfyJ3fnB45reKZBBqnPZ56cCuiNRo5Jw6kcg3DIFNHygdxWha2v+jnPJ96qzwlcjtXfCt0ZzOFiS3YISQMnGKmwxBIGc0y1tywHvWlHb7VCnIzXR7RMUYFeCJwRkEA+tWWhYYzyDVpVxjv6GpTFuUY65rOU7myhYgSABQf0odBtNW1gIx39qa8G4gdBUXNlGxFBaq0bZ4J6ULZ7Ryc1bWEIBzSMo+o9qm43Eq+X0HapRENp9anWMOeRg+tGACRimmTyFXyRk9zTZLdXA9atkA5pmOT2NNSsLkGQ26IuMYPrStDuzxkUpypqXDKhOAaOY0UCqbYegp3kjAA4FS5JPp7U5VP1zS5iXAg+yjI7imPAMDsDVmVWXGDijafLGck0cwuQqC2YZwMij7KT6H2FXFU8dhSbMscZwe9NSuPkKwiK44NNljJwTnr0q6y8AdTUT8Zz09KtMlwsUtmT9O9RmIEntVsJyT0FRspGccGrTMnEgijHmc8gdqbJbrvJGSfSnOGQk8nNTQMGU+tWpE2KSx7WO5cDA9z3z/SmTRgqTgCrcmAM9arSNz6VpczkrBbMYo2yDg85qOSbfk9BUyr5sRAODVdl2EjGf0q0Q0JvGw+ppEfZnHJNMZTk8dKTB4zxQImVup69ulRY/OnJyD6ZzS+/ersAkLeWwNTySbjx0qsT0NI8pUrQo3JUiyHywHOTTpTtAOSTVZJMuD3p7NkjOSKXKVzaBCxEpJ5HSrO8IQRgn0quAuDgj6U3JB9alxGmWlkJbOBzT/Mw+ADkioYX4yc4pTIu/IPIqGikyZZsH5uPSp1bcfQ1T4Zck8U+Jic4OQO9Q1YpMvK5Kn2pu4DoeajiY7W705FBJ5zUtG0WLExeQ559DU4XB74qrEGEhI6HFWQxxUNGlwPDDv9KsRPgDPX0NVmOT71IWwB2NRYpMubwMHtS+aGHHNUwxIHOQamjCjBPJrNo1TLUJ6ngGpg2SPT1qqr88VLG4LY6VDRtF3LGOKAxNNDYPtT1H5GoNkNC59qR+o9u9OfrTaWpI4HdjNNdfyoBwaGO7PUChobYyjGKPpS4I60hDt/y4o3DHvUZyO35UvXPXFNK4DgBnrSyjcoHP4U0Dr2xTg3bqR60WAEDKRngU44JPU5pBz9KVeGPNDACOPaoicY4qYsAfemswx+FJIBA2QQaQnn2zTe56jNA7etOw72JGGRUTHPvmn7/l9Pemg8ngGhhe4IOee1DnJHpSnH/6qaRyOtMQpGFFR7TmpcYFJSaBiKn1pY+Cc9KQnH1pBwRzikCFPD57UyU7mHp604n8qjLZNAaEzEbQB1pANwPc1ED+Q70/dxx3qAbEBwCO1Iijn1pu0gg8gGnbtgPrVaoW7Edeo6mmBSAO2aN+Sc807PHtTGtRVIx6mk2c9wDUbfKx9RS78YoAXaQcelC8t1waTdz60Yxk9KBMGY5PU4pp5B9aB85JGSDQ3Ax0IoSJuBGFz0qLbk5707JI9aAcU7DvYUH5gpqyHCgjp7CqnfP601pSH9qtIm4y4G4nsKhYqAPSpZ3342jJqqBufGPyrSxm2aMUieXngD0qo7BycYINNc/KF5wKfbL1z0NDDmGRKEDcc02XCqO5p8zASbcYBPU0yVMEY6etKwXFQbs9RinkkYGcD0pE4XPNRO2SPQ0xN2JZHCrgdajmAMZxwabngA8mh3BT6VRDZTuwcA8YHamwHcCOw7UTNvJHY1HGrKeBxVom5KRj604dB6jtUb5AJPFJHLlgOfxqrBcm8zj3qOVsj0p0xAx6+1RO4Kjrn2qkQ2NDGkz175oyPekXGT/OquZNhkUhGT7U8D5gKU4XPeqJEjO0HjI9KY53deBUhOBxUTAn60BsKoGKHcr9PWmbtoNMaU4I607XC5MZSQOeKhYnFAGFB6e1MZuOeBVqIc2gpYBevI7VGz49qjkbHQ5HpUYYnHUimlZmd7kzHI9xUZOcZ6CkBPvg08JlTwSadrCWogccZ602SXPQmnrD68fSmSQEAnHHpSHYI2BznrTS4RyQCSOKUQnjjBFTR2+49OfU0MmxBv3YOME9qXcTjv6Vaa22nBoWAbhU8w1FkCj65p4TIJ6fWrJg5H17UrQ4x3FFzRRuVcbmHGRkU9kDO+AAM8D2q2IF8nI+971GqhWORmjmDlKbRYbOMGnRruJGCTVtowQT29KWO3wCQMGlcOUrEYwAMGk2YUnvVoW+Mk8miSIbB2IqL2HylMJn60MmMdyKsJD6UrQ5UnGDVcxPIyAZTJABzx8wBqJ3YjGBk+lWBGQOec+1EVuzkkj86bkDi0UkGHG47R6npU5jycZAHr61YktAADxn1pEgLEDoKhzRXIQtEUIFG0gelXri2IUHrnuKhWH5eV5HckmhSHyFbytwPXioymw+46Vpxwbl6AAd6hkt/wB4PSnz2K5DKeIsxzS+UznCgnHNaMsHy8DOaSCPyweOafORyXKBQnI70KhXqK0fIDknHJ9KY0JBIxjNHOPkufIUluC6KkwcsoIb0Oec/wCfSnSnyARFky7dpJbI98Co0i8thswo6cDFSyxlHHcEdTXQjyUyONPLmCtKZQMYYjGfw/SprgblXCFBnPAwKjZOhHHerO97mJUkkcoowBngfSq0LKToylduOfUZNLbqR16/lTpfkfYFJ68inKTtIGR/SnoQ9BXkyRlQiDg45OfrTy6SgEuD3xyD/hUDRuQRgn3oht2YkEAdwSccUkO5MwIwyEYPqORTFd/MBZVIAIyTnrT2lVQRkgj/AGcj86ZG2GHp61QhREUYscgAY98npSEPIQTkkdMYqySHU9wOcUibQCXYKB39fQUWL6FWSN5AuOCvp6VMIWEYXcd4OcEnH+HenFgjHHUZHNRvcHzc849qu2hD1EmRomCjIJwcDrUkIAyGb7wycgjnipWxMVcjA24B9aJEEWQACQMkjmi1yCMYViDyOxPrTj8oOM5pYcS5U8D1Bxz+tSCMxsDkgjuDnn8qTiWkLE4KLluT2OKkBOcZHHOBxjpUEy+WqlIyQGAYE89eo+lI8flwsRkZ5yTzmoasF7C3a+dFJHn7y55GT+HevNtR+GV5O9/di4DRH5sDGUOOfxPU16cE/dq4GCRyCcnNRk/K2MDOQe496hq5pCbjqmfM2raNIl4YQpBQZkY9/wClZMtqyuQy4FfRl94K066knMkAKyAmT5tuT0HPtXBePvhrPaRibSblJYE2s8TRMWPrhvYc5IrCUD1KddbM8qePkDHPAzTjDhO+TVya1WMy5lQtDjzF5JQnpu9M+9Olgwu0DDDrjk1zSjY7ozizMaPZk8kdc0qHaCfWpmgZiRkgYySelRBc4T+LoOKmwrgsQfIPf1NRPaFnAD7VGenc9qsAMCEGSccntmpPKKtg5z1ptAmU4rcoHxyeuO9SxoWADNke3TFWChDDIIHPbimvA7YCkL3OR/KoZWxFJu2nqR2FMWMlGJyMc/hUpjlwFPOPQYp8EEgjYNgBuOPSgNRLNGcMGICjpnqae9svJyc89OmaetuwQ4JBXA4xT1Rsc8UFNFYRY9h6CmkIGGMk+vYVZkCiNjjBHpUKgIhDDAHGaCWhjttI7UyMsSTzg4PvVlVVwc80DEcgGOCMj86AsR7WZRnP4nmhkYKoGM8nr0/zirCuGYYGM9CaWRCAe4ODg9KEVYqQsykdAc5qabzJQPnUn3GTikIGCR19aEfcyDv1P0prQWwsZ6A8MeM1etblY23M2G6c85qpNHsKFQT71EG2sOuKe472NuO/Ac8kLz9RWnBrBmlDIg8oKBkZBJ6E/wAq5YybsleAOafDfNEcDOPT3qWg5jtBq77CyAhgQOOD3/wq3DrBx8zZY8474rjor98biSCO1aEN4GUDcB3x3qbWLudna3Yl53kHIOBgjpU5k8xhg4964+K7aE4DHJ98VbTU5QwIbB6c8jFFh3Z0vnHaMZBoikPmgkgDB65rKi1IMoDH5h1NX7a5haEHdgk9W44pOLWoNXNOJo5FcMAQygYI5BzVKXTAWLA/KewGDUYuIw4G7g9CKtLIGySSQTnBqQKLWQhJbywwIIyc/L7iqM1tubgEYySTxW88iMByB7HpUZjjcjcMgnHp3qkxMyYJisaYAG5QckcipgrPk5IB7g45q7cWYGAvBPtTUh2AL19+9O5nykttPLEDtdgxAG4H8qtWfiLWNMdnjvrgnPCjaoUegIGffBNRwQlcY6+lTPFuBzyfei6YOF0bWk/EnV7M7bi6e5eQEszICBjsPz9a2x8X7iKQNcae12i4ULbbVJHTJGRyOtcR9n4BxgevemGHBHp60N3M/ZntOl/ETTZmVmmECfxNLwF+px0Ndhaa9Y6np8d1bXcMqOSPkfPfFfOEMrxQlVIIbhgVyMeh9qsWOqzWKL9nc2xDZ2x8AevHvSdxctj6RWdWGMgMOvepHkAQ5JB9a8Li+IV7arDHGxlG4B2c449frXV6T8ULLJS/DW6MQqsCDk+w9D7mlYTPRorjJIz0qWOTJ64+tYtnf2upMGsbmOdcZyGCkfhV6KQAkEgEcYoWhPQv+YcdeKdHJ82Occc1TMyjA71LG/IzxmqAukA84yfWoJSQpA5FDOHBAzkds80ucZJ6j1oQ2TRPuUZGCO1P4cmqvm4IpRIRgqciqFexYRQM5/OkY8kDn3piyF++M0MpAz1HrSsD1JN2VIODTFYFiMZPtREm4nJwKkWHa5OeD6U7E2sIpMYweo70jltxwRipHUDGTgVEeo9uwoESIpbnnPtViE5BHUYzUKoCOTg+tQxEo7ck0FrUsIuHPT8ak/lUSrvPXGalX3yaGNEqhSp7H1qMsVJz09+KRpNpx3oMgbFAiaMjyxnk0obA96gRyT7VLQA9fm9xSEYz/SnRsoA559KZcSKMY6+1A2KnGD1HpSljkdj71XEhBHUD0p/mc5HNSFy3HIknDDBNV7mPY4K5xTFy2T3p+7dwTmgLgjlSOakd8gHse9QuNh46H0pwzwOMCqsVshyNlh1xUkgBxj86hU4b1xUyurEDofegBFTr0zSkbWHUikkIDDFIMsD6gZB981IFlCvJPQ1AW+eiJzkrwBTJW2N/hQHQtBdyg4ApdmVOMZqutwwAABIParCEgZIwT2NDAYjhHwcYphAZzg8Gm3ZwAQCSfSoo2JIxkH2qWykXYogqEcg+1MUbWIJI70vmhcDOSe1OZk2HgAnnJqbiuOIGDzkEU1cr6ioBKOMEEmppJVEYIIz6UXBaj40MpbHJHOaa0mFHOTSiRo4gSCoYdTwCPaq8jqASTgDj0H0ouUlYmP3QegpRjHv6VWF/bsCokANQXOpwWaB3kAQEAmi6FZmopBXPAI9aakqkkc49RWCviuyZJds6ME4JBGfyqBvFVlHZSymdAwbCqWAJ+lFw5WdC7DeMHIomG0ZzXGr49thkHjnhmp7+P7JomAlRyB03YI+tRcSizs4ZMoRkA/WqdpeLeTMvBKkjDcV5zc/FM2EuIrMzsDksXGwD6/0xVC7+Ksk9ws/2SJW24KBiAf1p3K5GerzuiseVx7ntWM7JoqSySSyTJJIWXcMkZPQcdq8+l+KlxcOE+zxRpjgg55rJ1f4g6lqOIXnC2yfdVep9cn+VBoqd9z2Rb2CS2aVp4oYQpJeRgBkDOPWuS1Hx9o2nwSA3EU8xPyCIk/UEfTnivHtQv5L1Ss00sqAhgjuSAexAqlNMJJN/Jbpk9cUmaqkludVrHxUlF689tEC+4Auy4GO5A57cVwWr+IL3Vr17qWQmRsZ7cAYHHTpxmie3YyZOGB9aT7B+7yTk9fT+lRoX7OPYybmeWdx5j7hx161A0LI4I3EsOpPH+ea1WtI2YZ5I7/0q1BpCzkFY8sOM7eQOM4/KkVyJdDnltGm45BHGTx+NSjTJEBABJB4BOOO5/n+Vd7o3g27vz5iQ7LZDtZ2HOfQV6D4d+HEFvO7XAS5IAO0nI9jTVjOUDx/w74B1XxDKBZWjlFGfNlOARnoBnOTW83wd1jznjEMcaeYsfms24J/eyOOnXrXuOl2EdneKvl7DCOCOAR2rbmVI7dsLlSwJA71pc45wt0OA8L/BvT/DOlrHK32vVC2Wu+oYccf59qu6/wDBaHVtOvLu2vJYbrzEuD8xICryygcdcHJ6V3UcglA8vaT3ycVYe5LRvHkqCMHHequcrhfc848IWFrcrqdpLaK6KwBmOfnz1A+n/wBas7V/DtjYzmysLVhAYSGDNuKngDH+fWvR4ykDEKoUHjpjNQyWNnNcCbYpmIweOSAelDOeVFdDwjR7W90vULq3iJRXGJFUY3Dsf510K6HKPBGowSaa0LtIXDE7mVSeDnnr/Wu48TaPFpM41y3UCRciRAMYGD0HTHNO03xVDBaXMTxu8wjBU8bSDnr7jFQzllSsfLuo2rRNGrgAs20bTxnPXP8AWrdxp7WKS2xlSUSFVxEc78jt9Mn8jW9rtgy3tzNNbbYmlMiA9Dzniui+w2Wt+DJpbS3aylecMFPJDgdj17Z/OpTuc77DPC2nNbeARpcUX2y5XzBudvnJJyMfTOPwrZHwUtPDvgm8uXuHnuXgEitK2SDjqT9aq/AW1/tPUr+91MyxLBM1vFArErhQCSR6nPb0HvXoGoxXdnrssU9xLdaJNCRFAE4Vuc+/PH5cUM2jDmR4b4N8CjxH4lube7m22qWqyxvE5VmcnBH0AAP4itvT9Ht/Dt5rOmXsvmrJGB5YUMV44Y+/IrMuZJ9I8YMtlbslwrk7NxU88AfQ44+ldV4X/seDUdRu9eZH1R+fMYkqAeNmPp3x69KnmIcWtDxTUGKXVzFwUVioYZyePpTYNQkigji6iMbVAbFdD420S302/ZLe4FxEx8xZh0wT0/Acc+lc/bWkE0qebKsW1s7iMgihshRvqz0jwJ8WBoNjf2s+lF44EBgdCoMxPXvxjHf2/B3iPUDqngqO/tIY4bC7cO0Kgg45yx685x19K8sllYTEBztBx7VeimkjtGiWSTyyc7C5Kj6DOPwpM0cbDbW4hjuIzIrGIsNwzzj61JqckM0+63GyM8KpOSKzH685GD0p42gEhskdx6VSQuUgkEyOQsrRNj5SnBJ/wr62+Cvxn0vxfo0dlqGNM1Oyj2vbtICdg4DZ98Z/HvXyRLIWkc9QTxRaiaKZJY5ZYiGLExHbu4x160pRujqo1HTue/8A7Qvie01rxTZjT7z7TFa2/lyLnK5PofXgDI/rXj0k7Rqc4UHsOuPeqf21zwWYg85JzmoZJizkk4Hoe9c/JY0lNN3ZdjuMhc5yfWrsVw3mKQxAHH1HpWXEPlLck8cegqe1nHmBTkZ/nWFSJcZ9jo7dv3ZJ4z2qxZ3DwT5jbaWIyOxrJjkkDjB+QAHH55z7dKnhkJkOSD/jXBNs2UrnZaF4ol0o3IzvMwIIAB7f/WqS/ulvLOGVFeJyPmDHJPNc1FOAzZOQxzz2Fb7q0VjaOE3xOCdw6YzXK2zeMbk+lw+dcptIJVgTjtzXo8Fpvt0deSPQ85rzvTL2OOVsJgvghlxkY7V6D4bkNyiNklQcnPqDWsH3Oixu2+nPexSyzAhuu4nke1Zn2QiRl64rqldZYCqkZ6EDrUD6TxuUAE89O9dUXYykjksbJjGOo6gVu2o3WzpGVYPGVcEZIH+eaytZspLK7lugpKOwLKOABjn/ABrW8IXVveXbSBgY0BGOCG7H8O1W2YuJ5L4hRV1JzsGEOOBgmuf1S3bzd2wgOfl7/lXoHjjRXt9VlkiQG0d8ITycZ6YrlNUt8Wy5XCJkA1yzE43MFbZWjDHBGcYBANJMyPA0Kp5adlbBI+pp6KVwFyTjqPSo3U+YSeT1qYzcdUc86SZlyWgbKYAPH0FU5YPKB2nJroI7GaZy6AFQO/TNY8mfNwQc859K9OlU5jzatNxWpShclTznntUc0TGQucY6fnVuWEo24dD61Ua5cK8ecqcdBj6V1o4XoOD4HGAfSrVhevEyAMQEOQDzz9OlZo9SSDnOD+P+NOUM4GGwAc8daZS02Ogk8RwvEbS4cqwBZGC/Ke2M9M9OPr6GsiVgzHnJHORULoMAHkZBx701pAckcY6+lBSbNSC9keMROd6DJAJ4GetWUCpERvYkE4zz+ArJhbO08jBzxVprvkEkl8nk9aq3YGzTs5Jbdw6sQT0J5yK6LTdU3W032jmRmGx14Cj6VydvdsZFRsFBwD3rUid3cvaxs9rGwR3fkA9vy5zStfQybsdbHqaNprwQTNKGkHmLGdpz2yeOlXJZ7Q2KyyYKqPMJb5tuOQc+xGc1y080lrZXCRSiGOXliCASccHNbfgrRrm50KKS+QxL5eY2ZsmRc9cfqaHSudFPEclk2dN428d2uv8Ag+wNnLJLaARrI0bAKB03de2D+vvXd2Ztb7wjbJJl3MYRWbggdj/SvG9f0OMWjW7QyyWszhSsTbSFzz6fpXrWktb3PhCzC7oLa2yC+cbADnk+ledWp2Pew9XnV2Vb3SflHlk5GDkDj3zWXdWqx210zsSwwUQDOeRnmtW61i0CCSG4D2hAHnnAWsK/1WFUJ3by5AXHPFcLVjvuWlIlsA5JEnQDvim22I4nLYLEjHtTHYLaLwQ6nOKybm/kTd2Hv9axlLoJodcSRwzzHPDkjA4wPSs3TrL7dq7JGjTnYSFPPrg59jz+FOiie9LvJJsCnhB1I/zzWnpF8umSFljy5/i6HPqKqEuVo5Z0+Y2vhrKsQltbiWaXUo5ir71AAUdAP0/Wt3XbGfTrzU57q48/TvMQxqyENGcYOT3zx29aTwmftd8+ofIHZhkAYY+pP412d7ZJr9rJa3CeZDMMOrdDXvUnzRTOdUdbHGWOiTvGGDhX37i4Xomc4x6kcZrqtF0mK91RLxJGWIRbDGowjNgYb68H9a6iz0SGBmKooUqBtPI6dauRWaRrtRQoHoMVUpWO+lQUdWRPpcM6AlQCOmABinQWaLMCRnHrV2OLoO3rTljxJ7DvWLlc7VBGFqXhS1udWfVEBS8ZQpcH+HnAx071MlqyAKRnHrW+4G3pzVd4V5JGSPahMpxKi2hMRAxk9q5fRtL+xeJr5mjCCdlDSMAAOx59MYrsIZgzFcYPSo7u3TDNgBveqRLieV+JtP1DXvHl2El8vRbZVjYx8gsP8eKv6TEZoFjtwyRRyMuMEDgnoPw610cNotsZ/lJEkhc49cVYBijtmKqqEAnnjmnexxSjZlBpTbKzgbiBz65rfimBgXPBK5OfpXGHWd1z5TKFBBIBIzWz/bSqyR+WWJXJI6AYqWxppaMdb3BaWcEZwx571HeXHqOBWe2qRWsjk8bmz+NR3eoefhY+QeuKlysS3cvQ3SzRExsD1HHUdqxblINPheKNFjQMWwo7k5P5kk1XlvG02T5TgEEkHuaoi/W+Zt5wCfmJ6471Clcxkyzb6mEddjbhu+YZ7YNZOsapdXDSNChAUH7oP5/QViPrKvqEnkt8gJAQDgYq7asbsMzkgE5wuaTkY2ucza6nNKJDMp8xWOAMgNg9vrXUvLDbaaJ1kUNgA84NUJrK2aKVMtFIOQw5z161zWqvIbbcHEwDZG05B54FZymJR7nVSaoJgQHywGcDqa3dEtgwMrclux61w3hTV2TxLD5sKy2zxmN1YZ+btj9TmvVoLJYmRCPKlwDtJxipjI2gkOu2hthAruqPJ0XgGlt5QMrnkdq5bxQJNW1aGOKUGC1fOV6sfr6Zpqam/wBrtg05RTJibjJK4PH1zg/nWt9DSx0l1egSLGp5bt3rM1LUfKYo5wACSO9YF/rA0nxvJaPJIYFUSCR+VXkdP0/WsXXPELy6nPcOWSB24zyAM4H55o5rILWO98L3i6zpSSQzLLM0pQIG5IyRn8MYrjNa1D/hFtf1O7mi3jIG9PmL46Db7EkVXvxcaVZWepWsximO4xgkhRgdx+tM0J5/F1ld3F0E821b585G8nJyPwrNzIaOlkgGr6UbjBhlO0lR0AP+FYV1NNaOI7iTe3IQg5GPrVR9f1GLZbuzG3Py4GQMZ4/KodSWRGy5BVuVYdPwqHOxnY7DwsduJWO8Bucelb140l7dxTWzeXHHwynk4+teSJ4l1bR4zFYyxIjnEnmrkkYPT35rtfhxq+oa9pN9HKI2kgyWdcg+uB35HSk5mqdjW1vXBpkkYMTTBnVSUxwM8n8KtQRWN/ZXM9zlHMgCc9B6muI1vWmuraeWM5ZFJUkccVrrduugia6QwLdxkR4IyfepUrGnQmfx2NM16LT47Brm3ljxJdM2EUZwMD16fmPeuwsdJE93HLDtRBz8vORXjtrMouEfcSiHAA5Jx0r3L4dQJf8Ah9ZZJtrujKT0IPt9M/pWqmmEVcdr8bW9megIHsecVxt9G1yYmDsjKcnBxn2rIudQm8MeIVgu7m6v4LxjGu/kRkAkE/X/AArXRxcbZFwF9BQ2U0icRuQhYklRwO3rW3pk4kgweGz071nRMJgAuSRxSBGt5y4JBxjGeMUKVzPlNS9iEkYyMDrn0qG3hVEzgDOOfWpIrkTx7GHB/IirQiV1QLwAOgrS9yeUozsPKIA3MTgZ9KJLXzVQYBAXoai1svZLG4AKkgc96ltNWiuIcBCjrwecgmjmsJwsV/K8qUKOKsXLiZxjgDAA96JF34bBJPORUP3WI6H3qb3JsULm0LXtqyjJ3ENnuCP/AK1aV1pNvcWsyArBITuWTGW+mf60kaHeCBkjpintMrTCFgS5XdjBOKbZSjc82+H/AIO1SXx9qN7ZtLbG1i+ZJHyj5JxxjGT3/wD11ieO/DElpciZYFSKU8yJzl+c5Hrxnn2r3/SNKlW2F3EwiEow69GJ44PtXPeJLIWdjfLKivJMhK5AIVu2PejnsZVMOpK584CD7oPVe3SpmhXa2FJ98Vr3unPaSlWUMc9eh+uPSmQRxucSKQoI5A5FZSq32PNdNxdmYigLlF4YnNdP4L057zU2RMGQjcoJwSB1qpc2UaEvGMAc5PJxWx4Ttp7Z5L8pt8v5VYHna3XP1x09hWM23FnVT3R0t1pxuboPI2cgZJOST3zTL3RI7PT1uEmVnZivlg4YDtn/AD6U9r5p+S204/h4rNEshlLSsSmc89ABXIl0PUik0TXAt306FIoAkiMS8ueW9j7f4e9Yk5LzqACQDziu9ufD6S29jNaqHgcKJgCBhj1I/wAKxPEWhx6Nq6xRlmid1CtjjPXGffpW9OGt2B1PhOx2Rq2CBJjHpXSXGmEhRGOO+TwKh8OWn7iHgArjPpXQu6qSOBjtXopWRaRkSwiG32YywBwB1qTSdQlMcYnj2OOMZzUV3K580ouWQ4AJwCcUtoXkt1MihHOCQOcGhlrQ3NTIvNNki2B0cYYEZ4rgxrhgEsezAiYrtHUDPH9K6qDV47MFJyQhOCTXF+J44ftpmtSWV8Ej1PrQiWdBpOrRX1uNylH/AIgewqtqUMVjZz3GNsSqWOBx6mq2naYZbVplJUIRuwcfStiPUCbWW2bDK4wQRn6fjVJmTVzhtE1EXkT3URPlzDIDDGfqKz7m5kfV5RHEpjEY5YZO7v8A0rfOljTLqQJkwyEsvt61DLpm/UTcKP3Jj2mMcDPrnrWnNY55wuUEt01nSbqznKrMvzRMem70/HivItQ0+WC5kypBVsbRzjn1r2S8t7ez08qOD5hO7+Lntn2rhp9Ga7uZI1LTSysSg6mtIyPOq0uqOVMqHjGwuSSB0rUudDWHQ0vwSFlYqqkcsfY+naq+oaU+n3IWeNkIJDDoQR1rq9X02813SNM+wWzmKNPK24yCepzj1H9a3OLkseXTxgMW6nnkVXSTEoJ5B7Vu3elNZyvG/DqSCBzVWXR5oIxO0TLGcFWIwG5wfyqWhS0GxK0nzOdg7KD1p7y7Ih3OOnqagk3bh2Ipkm9mwGITHXnGcUjlkrvUszXHnpAqLtbOGPXPBqWB1tSs0ih4lbkdzzyKpo4t8MBk9c9fWm+Y92Rg5X07YqSHoTXN0Z7ue4jQCNpAERRtAB//AF12ehW8J02/eV1ZoeFBODn6VxjIm2MDACMG9sg/0rSuNRmckJJlj8pJ5BGetSzWkzppGXyxBE6jz/lCD+Ln/wCtWCLVWd2PIJIwOmealsLwSxby4BUHqcH86pWSvBI7lyQzFgCc8dqwcbnpQlY29JzFcltoI67W6VeD+a75OD7YwKy7O8HmHuCCM96sRzL5xxnjOT2zWTR0cxoNMbeDy5XMhA4LDB/wpIZ4pSB16cUy42ywBuCOeO9VLcK+CODnvWQ07mzGpeVQBhRW5pQa2S4LzFEC/InvkZ/n+lYUVw1u8e7BB5J9quNN5ils8dsdq0QXsSpMLGOUKcFpN55ye9WdA1uA+IYIndg3lO208DGf64rBuhIcsCSPQdqrRXL2t3HMuSw7n0rR6FKb2PQrzxLPFcLBJA8cUnSQtwR7d/apLZEvInaNtzqcYHP51xEmpvqVwjSyM4U4AY5AFd/4UnW2sTGqoqTZ5XGWI6j8KzdWxrC7Ok0KPzLQxtguMHI7VJr1rHbeGr9wpedNsiKpwzEc7Qfeoba4+zxyMjrGApJOQOlYs3iyPU9NcspABID9M9vp2q4zuddrIxfE/l6zoFtdSR+UIAGmR+SpPI/I8cVwOvX9xPqdnNHGSqARfLxgYGST7AVpa9qNy1rcW6TlUnIBB5HHSqdtA0ltkffUDg8mtOY4pu7NfT7pJ1VCMzE8kisnxrPE2lCFQTJ5nLjsPT8eamkYpbl41CXCg4c8/hWVeXO/SninXdK0gbecc9R/n8KlyMGrHKGNdoOcH3qvKS8h/pVySHMpK5xx9KeunzTqxiXcygn0wKpaiexX/s/FqG6g8jHAHtVjRbdrjEjyAQROQUHBkPP48Y61fns3+xKgLFVywQ8DOKjtbdUX0ZeMCnzWOWUWZ2xVuUlGCYnyAeQDyDUOqXcl9MNrkAcfLwDUtxOyOQ6gBs8jpTIbPz2OCFNaJjjArJavuOOQPXjIrZ0S1vb65ayt5zbW4XzZpG5QBfUcHPb8qrXEUtgvlyxtFKeQGGCB/hUVpNNbu8ke52Y42g9u/wDjQ5WK5bEephfNdUOB2JHXnr+NQWpI3sxAK4IxwOp9/an3EYchcFSq4weCOaqKHgdgzBhk4wMU7msSxcXctxO8kr7yeemKrynLEdj2NKmJCecAVL5G45HHpSUrFCxkDA4I9+lIVKSHAwpyeKgkV0mHzYGOwzVtZD5XOCP51SdzNksP7w9MAZxmopAeAOoGAO/riiK4IDtgkLnkY/xp7IQqucDfnimISMBQQQQSO9NWQQn5eT3704ROzMScJt4NRldoBPJPQmspO5cXYtRyCVkxkAnntV+W7jjBGenrWRGzIw4GP1q0dpQM3OO9YONzVSNS2Z5YBJEhmOcLHHgsTnoORzXX6ZfJbS20RjIdJMbOoz79q4azuGgKlOM9SSRW3aaoLRlkIL4wdopNG8ZXO01aVXBUjDH07VveF5Lu8jghSVoIoXDb1HYHJX8fWuD/ALdGp3qu37qNmwQOcCup0PxVBoZUXDGWNmAWPdgsewHFYvQ7ITPQ9eYwWoTBIZgdx6fX9BXP3cMsthG3mkh5MhAcYwcjitXTNbh8SzgPuAdiQDwV/CuWfVXk1sxIFWGN2XDHkj1+vtU3sdG52elRSFFGcDuR610iRFiM5I6VlQzRWthbAktI4BYDtmtKfV4oQnl/OSOtaxYGX4v0tLmEhuQVwQCc4rhdV01YnRADg8Y9vrXcatfee8aHl3BIA61nPaG5UgjLDJ/Ct0zCcbnjWu2PlXJ2hs+ZtHqOwz9TUL6XPZ6giXEDxkgkkjB+n9fwr0bVPC6RXT3M06oiqG8txklhyCPf/wCtXG6lrN9r+sgskaW1uDHkEgs2fSqvY8+ceh0WlPCmt21rbLJNbRKpVnOSq4Of616JuE7ptbIUbv04zXnnhHFtcXBlBYsAqHqAc8/p/OvRdNjUoV6EgHNPmuOmhIwyswVcse4q/EjyDkEgck96gkDWytJyVGfpVGbW38tNuVaQEAKM9cj+VQ5HYixcyR3dizQuHIfaSD0wf/11HKE02BFCqATksRya5ofbNO8OG0afEokMgnwA2ckjNaFxqv220hBUh41wzE5z70cyGlrclvNTOxCgIIf5jntWjb6rHOoTeCOgHUVzsc5Cyq4B3DAB+lZM5udGmj3KBE+GVhnkGsJVDsjsdRJAFunijBAwOnTNR2N2mlX5tmfJddyjrgd/5irGk3QuN0kjhnfnjisXVHSW+do3BKnbuHUDPNYOZV7HVTXQVA2cg881G92GjLH7mDxVC/uYnghEcgKqoGe/vWfd6vGsQiUjI/i7ms3K47pGtHexhSoOTz7UG/ADLk49q4+51FkYFWyaij1SVFcs5IPI+tHMQ5XOmOsrHdxhzhC2Me1R6pqQvSdmAAe3pXGTXbSyFg2T7VG+qSxqADjHpU30J5rHaxxeapRVLPjPHOBVe73adbPK4YqD2Gc1leH9f8qU7sF2XGT0rS8STNf2IgDEJKQCR1x6irjqHNoPtpftESyuCisMgNwQKsQ6nClz9nUguFycdMVRVJm0hzOqqVyDsYkAZ4OeOorGt7VEvBOu7eQFLZJJGeP51q3Yz3O1e+BYKrcdae+sFTtIAB4Ga5ea+dCNnLdyelWbS582HzJMBgccdKfMOxp32rtADsGWHrwKk0bW5LqQs4EaDjAOTn1rnr673knGAfWmaPd/Z2CsS43E8dcZ/pRco9FkuNkQABJPcDOM02NHXPzE5qraXiXAAzyMVcgulEroQCMDB9+auLsKxaiUFTnAwKp3VrE6OcYZgR6dafLc7Cew9qrK7TTdcJzWikJq5zM/hm5h1Aptwm7cT19+KsQ24jlEQIITGRntXbpbrJAO7Y6n1rm7nS2tZ3ZcbWP0rZO5PKdfoskbQxxpwFGAPatR2SDDMwAJxiuQ0O7a2JySR/KpbrUJr2+iDZKA42joBU7FpHXufMQFeh5qm/JI7ZqzYyK1uBkE1G6kOf5UXBoqSJk4xikMG1QDV5YwwBIGfSobuM5yOMVadhONyGP93GV69eaoSvlgMfjWgo3rzwarXUAjIxzVpnNOJZscZGcAA9auuQXOOlZ8MZWEsc4qe3lBJzjFdEZmdjRiQEAHrTyu3HpUMXzkY4FWSOmM8elb3NErgGORzn60EknPemksWAp4jJHoKLlpD1A5zk57UpTB6ACkjQlwPXvVieIxqO9Fy0ivjHSl8vcfenqpPpj3qxHEAPUincfKVRDjHvS+TnHqasMv4Um3HOcGo5h8pXlhKY7inKCVx2qbGQM80rqMDH5UJ3HYg+zlhkdaI4yrDPUVYjFOdeQfSquLlIJo+PWpVgHk+4olIYD196FkwmD3ouDViB4vlH8qYIirDrU2Tn1xUgGcetFxWK0qYAPeoWG4e9XZV+f1HpUDKCw7CtEyJIpOp6DmmKDk5GKumEg8YHvTGh6+vtWnMYuJUkTecAY/Go/JKZ54PrVtoeepFMeMqD6U0yGilIOw5ANQPGD6596vCPOT+lRtASemMdzXRFkONyCIeUD3ocbiWpDww9ak2blx0FVczaK5xk9MCm+WGzjoe9WDbjGQSDTHiIBweTVohopMChx1FKzAAAc1YEZCncM1UlGCferRk0DcKD61Gw3c8/Q07BYU5lwOvNWZtESPsI9Pepy4K57iq0h25PJH50iyA9eCKALEZ3Hnj61Izdh09qhj7HqB3qbGcEdKllIcJDsx39aanU0bfrS4IOe/rWZYHIGM4HpViF9kJHUk9qhJyB3pCxTGOMdDQ1cpMvW78YP5VIpIdsdD6c1mrKxPGc+lXbfIGWPJqWjVFpDjHXPvUpAA96hTkZ4OaeDuxXO2aolXaR6GmyDJ9QKUJgE9D9KDlunNSzQIx+FPQ8jvj1poGzOep/SlXg59+9Jq49iZTknJxU6djkn3qqjfMffFW0X5aykbJkqkcVODlRVQZB9asJIBjPNZs2jIf5eQfWgIcH0pfNyRjIFKz8AdM1DNdyNv0pByD60/bkVGcqfpSG0LjBH8qmIDKeM5qEfNipGI20CsM2ge+abt684FKW6d/pTS2R6CgkUDr3Boxx6H2oGcev1p3Ue9UAzdgHrkU1WIbuM08ryfSmFeT6D3pNgOJz9KOpoI4HqaAcZouAfzoOADnmkJGT1ppOaYAeelKB09TQo/DNO/p3oACMf/AF6aWx9BQTkHPak4PqKAFDZOKHOG9KRB8w/rT5F/Md6Bt2GryRnkUMuDx0oQ4GOvuaCcUraXIGj7p/nTD0Pr60rNweeKOqE96QDc+tCN8w9KMH3IpuCMnn8KAJWOcdgKZKowMUgPWhjjPUii1wHBQEHr6030/lTcnnBPSlQc/wCFOwAV3Gjy9zChjyetOB8teevpRYAdRHg9RUZbIPvRI2/1NNztHrRYTZJENin19qikbk9T64pFlwpzQvzAHrTSC4J0PcjrTd3WngYB9TUT5BJOavcLjm+6TVVye2RVhpBsPOKgB3sQBwKq1iGEY5J61Gy4Y460928sgDk+lNDbiW6UyGO6DmlXA9qQg4GelC9PejUQjruO7J9qD8y5zn60Z2g559hREMqcnmqFcacEHnmmLwp4GahJYSHqAPanANIeOB6UWJbJYzuY+g7mmS4Le3tSyN5cJK53ZA/CqwcvnOSapK5BGU+c56Uu4A+gFBfGepFRFs9OAOxrRRFcmdt+AOc1X2FGJ6H0qRTj2olfcPeq5biELZUE8kUgwwHTNO2jy8njHaoVO3HtTSsxXBxtPNKo9+KVyGA9qhJIz3qiGTFhn3FIz7vY0yMnJz0pCRuqrEkhbIHrSZJBprHHsKN+AfWmkK4OvyHnBzVVnx6YqVnPPXB7VEwyp4BJ9apEscJl45/Co5Xzn09KWOHPse1SG3NNWDcq7N2MgEfSpREABxinhMcAdKmVCyjjmk5JAkQiMLjPIPtT0j745qQxEYHcU7bj/wCvWblctRIkhZpGPbipdvGOoHrU8UOEJPXrSiPrwc1m52NVC5X2ZGOpoSPaw9KtCAE+tHk4br+FLnuHsyFo9x56GkEQzxxVxkBx2ApDGGzjg+opcxSp2IFiP1HrTxHnHpT1RuV6E1IYCoHJz6UcxXKhiwhsjsKrSR7WI5yKuqpBPUkUySIuRxzT5hOJRIIx6D3qUEqox3qb7PgjNPaHpwaXMHJYjEPA5OaSWDOF6kVZCbVHfNO28A+tRzFqJXjtzwOg96f9nUjHB46VY8skAjg1GgO7HX3pc1i+Uh+yKWHYVMUVEwACPpzUpHI4yfakkwFz1NS5NhyplV4A5AIIFOS16KBg+tTryAcDI6UqMd4pXYuUjNtjaG9MVFLCFyB0q/JmTBGMjsarshzzRzD5SssPygelNeMAgEZNWwmPrUU0RyTzRzA4lR4wc+g9KjePao7CrJjJx1FEkRUYx174ppkOBUB2oT74qORt+B0+lWQvIB6GkaMsfl7elXzDUT42GWYbRlB0I5FTyEkDPU+3ApIbgAcnB6VIG3uCwJDEgZr0kfPRViuyFcfNkA4z2pwdgCQBnIHH86seQZ1coVBRd21m2/h9eahjBDZJAI9+M09Cmx5b9+oJXB4xjvTGXaBjjPHA7U51VmyCAc5FMTzBKUkUDJJDDpgCgGhS5VT3OCAvfNNbcChIJBXoMA9s5/KrEkSsh/MHoaiESbTufDDIAJzQJqxEjYxkYBxUo2O5BGSefbtTJYCYyc8jAxmmhSMHvxyckVQhzbYy8ZRSOCp6nPWnMokAB556UqW7bjuwTn8OalaFeCODgce/rQtAIZPmY8ZJ796jeNSp2sM46ehqZo38whApVfvEsAfwHeiU7NpABIXA6e2P5ValYNwiw6ImBjj2IpVgPmO24k5I56fhSRxebMrtkMBjIIAq0pCMMDJ6euad77DSKyHMxzwTnkjgcVKg2uecqMdBilkjLohHCouCwGQTnPP5U+ADZ6k9zSLtYRywYFckHjJ4P0qJo57qYRrHhScEk4BqxgrktjH6VGlyhYiQ4BHGDyalkMcgYKAckjg06MLI20rgjkE1G83ICAY9TxUwQGKNi6rKmQyBshge4/lzSITFmAQgDpjPrT12xSRkc7lzjPGM8g/4VXF0ZCwA3BWx05p6SJJggEc9c8EUmrmkZlHU/Bel6i1z9ptY5EmUgpt+Qn3H6c15/dfCfzpZWtICi92IyMdsnNesEZJbOd/UEVG8CPjPBHAxWLhc6VUa2PCL74W3dtdhfLYscZYDAUEcE/8A1qif4Oata20t1DbteyvgbkYEfQD29cV729j5meABjGT0pkFrwgXC56gHmsnBI1jiGtGfPZ+F2uhgf7MljyoJ35Az0IB55H0p9/8ADXWLG1E0tm4A4JxgD04xX0TcWCSZLPkjHJpU0yZSWTDlht+bnisnZG6xDeyPl+78P3FiEM1vKASBnbkDjP8ASq5sZJvLWG3Zi/KAggH3FfUb+HkI3PBGCeSCoI/lUEnh2yf5ntIg/BBVdv6cCo0fU1WItuj5fl0y4hBZ4SAD0/pV240W6XYhh2DYGznjn3r6VHhW0nYGSBCCQcBQBx04rZbw9HNbk+XCSoHzPEpPsBx2x2qXY1Va+yPkpdMlVsONo6gZyajl0qZmHlxtJg4KoMkfhX1XJ4ftZF/eQQkDnIhUH8+uKc3hXT3/AHn2OIMerICCR6VN0WqvdHyrJpMgzvhZE5JLjAxVSe1EZIUEgHnIxj2H+NfUetfD/RdZRJZ4ZFkhUqixvtVgeu4d/wD61clrXwesZLR2t52QkEFZFyxPbBwegoJdVHg3lFgRwD2pnkYUhshvUdK9B1T4Qa9pjCYRie1ZQVxgMf8APvXNX3hy5ts/aIpLXDhAJFIJPYfrign2iZzqRneAeRjt9KtINybeg6YBrUu/D9xp5BmhkiDYCl1I3Z6Yqk1i6/Kysv1FOxcZpmZt2sRg/Q+lLt6dAB6Votp6oSFyFPOGOTVNocSlVOSD0zkiixTkRmCVwxBO1RzTVTOTkH6VPCWZWUZBB5yMd6aYnTIIySetNCTuR7SPXHoaZ9xuOpPTrVgIV6nNN8rcTxg+vbNMuwqkkeh6jHtQzb26kAknin7SkgX1Xjjt3oEf70MCAMYCjknr/hxUDWg2GSSJiVZgCc8nNaFrevkhmyB61RLh0AAwMkcdajMb5yCQPXpVJXKWrNp79mIAOB14q1DeFlGHJx61gK+wgHJOO3TrVoXPRQfc0MG7HRpdShUJbCpkg5wCa14b5ZYs7wCOorhjcsGAyRnvnirdveFVK5YbqzaBM7CK+D5XknnpVtZlyApyc8A8e9cbFqBiBBYnPr1q2uqMcY/+vSsVe514lL/MTj39KUTZcBipByckDPvz+A4rnIdTLADOCO4J5qU6iowd/J4waEgudTbzJkZYAHuelOknUMMcqOv0rnbS834IOVq99uAz3GOfYU7DTubCzhs4GBTiiyZOev6Vlw3asQSSAOOBnira3ceQAf6VAaFsxKEHAP1qpJHmUbCAM8+lWVcuOoAqORgFKgdaepDRDKQCNpyc80R3LLjngkjjinJbrtJAAPTA4oeIbQNuMdMdjVEpXJbW8NnK0sbOkpIbMbEZ+tdBpnjm9s97iR2P3gjdMj8elcp5JUFsYJ4zjkiljY7CG6k9PagTierab8SEmCiWKVASBvOCMntjOf0rr7XXbe7hjkW6jcPkZjbJBzyCK8BjmMalQcA9qtW0wUBFOwE8lDt9Km5Fj6NtpiVBDEhuQ3YirBkwDk5+teR+GfG11bPHZSv5tvGNwLOT3/n+Nd3/AMJRaTM3lujAHAAJNWmRY6HrjqRUqp/k1WhbfAswIaM/xKcjPvViCZXBwwzSE1cfsYYOQMnpU68J8xBPtURQtjFJINhGfzFVcCTOzGATgjgVYwSoI7+tVA209efTrViOT5R0oAa7McDAx70g7dhTj8xHrQFzQKw4AkDt70xjtzxzT9+0f1psjZjOMbutAWaHLJwPenZYEdQKjtuQueuBmp5OCOxoKQ5QJVPPI4pgUjA7CiFcb8ZySDj04xUvKepHualiEUcjsaVmIBoyCTjk+nWkZvlPrTQCq2T3wKY2GckdfQ1JD869sdKa0YMwHOfQcUxMjk+UD1ppcgepqxcQhSAMn9ai8rHJ59qLAyS2fepHQ+9PaMggjpUIJXJXAzUizcDPU1I1qDEtjPGM/wAqczZA9aGwVHY1GQTnHUVQEjgqgbtxQrDJIz+NSI26LB5A71AxCng5NSA+SXewxwelI1w0OAygDjkGmIoZhycjvUl0oYIB7cii5epdgKPGSQCaiaP5s9QKijnCKOgFRT36QZLsqjpycVm2NK46Rz5oVcD3NWkkbIDGuVu/FFnZzlyRg8khgTn/ABqje/EO3WEeSru7ZA3DGPQ1LZooXO6l2uByCMjiqcdzE92YlkRGzxubGOOa82l+IF5G0bJKA65G4r/Suau9YnuJnkMpJPuQaVzT2Z6xeeKLO23KzFmHIYHisiT4gQhipjYDqBu6/wA68tuLjzgUfDKTnApglKnOTgUtyeQ7s/Ee4juS0SALyAr8nFVpvH19l/3g2sPuqMCuMDGRsg4IqJrkO+0HGKDSNOx2n/Cd6g2D9rlHy4C5yKzm8T3TOxeViCc4ZiRn6VzQuxC/JGPzqCXV9uTjdn04oL9mdU3ia7Dh0k+UHOBwfpRJ4juNQOzzHZlVn2hugUEk9QOMVx/9ou+dxwvA6YI4qvdXxXhDgcc96Og1A6WbXCi4RicjqTzn1PvWbNqpd4y5JJz93oKxxcOyg5JB7DpUkU/XoCO2aB8qLs2oHkgnPuc1CmoMGJxknqe9VnYM3PB96ifnAHBoJUVctPeSSNyflGeB0pjXJYjj8KpGXYTzkD0pxlygYHb9aexcYplq4ck/Lkd6QT5UZ5PqapNdlV9ffAqP7aOAOD60zRIuPcnawA4IwT7Z/wDrU0XKMpBDIfU1SNweT1IqpcT9MdfQVKRLZfkvFKMM8kYFON+hj68njNYjXZy37tyB6c5ojZixPXIAxnP5ChoSZoPKqg4710Gh+NW06AWfkQLHJkNIygsTnjJrkJHKkFePQkU0MZMjJz7VNi0z1XTPGxjQ25X90WUhQefcg12OjeJYre2fEbSiQn5ixJU+or56hmlt3Jy7Ac4zV6LxJfWsiMsskQxgqpwGz6nr+VK1hs9+XxXbwu4ZWLHncDyPatGx8Y2jxbXZlDHA3N39QK+dG8TXZcskjAdMNzQ/iqWJQ8kmCvfOCCeOKDNwT3PpWz121tJ2Au0lMh3fKc4+tF94v0+yk8ufUIopHGV3HAIx69fyBr5qTxXP5pWOeRyp2tk5Gf8A61StrdxMwaSQuwAGT0+lO9jF0l0PpbTPEdhqeni4S8hwucsz43Ef3fX8KjuPEmnWbrI1/bAnjDMeBXzfFqcgJ2u6McjKsQPy6UrapcKGQzGVM9X5JHbNNsn2F9T6M1PxJomp6fdW8mowSMEz5aNgn059+nFY0ut6LJpzs11FG+zaqMcE46ivBiDGgm+UAt8204Yntn688+1MWYqpCAkswYlmz9aV7mc8LzHq2t32j674ce1eVbdV3NHjAZjjsfasHw9NaeFbnN/qS3tmyZMQXIzg4z05Ga4h5GYruJdhzlutNd2UMTkgDofrU3MFgo9T1fSviLonhdbKOzsJJkMjtMyqAuWydxHHOfSrV98Z7O6mR7a0nV4D8xuFwD7gcZ+oryNpN2CcAcfyqeIoYyBjJ9aLnTDCwTN3xP44fUbuSeK3jMlxj96yYMeOmD9P85rip7h9rbnY5yeTk5q1fSCMgHoeeKw7m782QqMEcjikmcGIoxhIrXl02du9mX37VWeUugK4Jz3NFyShPBJ7YqksjBjxx6dK0sebLQsR72YkgqD3PT/PFW0myvy5JHoarGQupU5Cnpng/lUquqggDIBIyetS0ZtkcqksS3AHYGmooVScEk4464p5cSPjIyfzpWG0A9AOMVSBW6leGUE7Tzg9/wDPtVpJ0Ugdc8YqJl8zGOT70kULspbG4Z+uKZV7FhnDE44xUEz/ADHsB6+lSw4G7jI9eoFOmiE+3GA2CCexqWiZSvsPgk3xnBxnpzU8SrGwOMsTnNVoI/LwOg44HNXVCpgsck9jXLNDhPuaUUgxk8HrToZQckHOcmqasDxkZ9BVm12qkYIG7GCa8+pE7ISLqsWHXj3rXtbx0torbewjUYVSSRWMG2kY74q/CBtDN16/SuRqx302a0Fu0zpgkAMM7SQcZr0rT7k21iHjZg6hQUPJI/8Arf1rg9FuokkTfwXOM9ea6iG8QSsiuA4Ayp64rO9jrOw0bVWuJFYbgT1z0Ndov/HuHJUDjPIFee6HkorLgHPeunnuMW4TPzMQMd810wkZtXKniS6tLi18yGQy7ZPLdVHAOMf5+lReENOSzkyikIcnA6Env+tLqkQtbaOFUznBGBxnrzV3w/OVCjaEJXBFa3uZtWE8V6QlxbIwXJDEkjsa8t8R2lu089tggY3AOeuP/r17Fqp81in8ODzXnPiOweTUBKACp4JI7VnJXIZ51DF5Qc8MBniqc7q7DAIOe1bl5beTI+1QAeMdOaxCnznHH496xaJJ7dggAYkKe4qlrNnC627Wrl1YEyM2MZ9BUqq0ssaFiillycZwM81oeL9SW4e2/s+2FrBHlZABwRzg/wAq7MOzzMW7I4+5b9wUyQRxkc/SqGEVQNwJrZlRJLdiOS2CT6msiWzQAcAkccDGK9VHj6jYo0YEkgHHT1pI2OCANvPSmeWQRjqKkkG3a3IxnP0oNYxIN+WbcTgHFOUFicDgn+lJgFx0I61bVAuABkHuB7VZYgdBECO4zSRuXdN4Cjnoc5pWCRD5eSMADHXjGP5URAzSgHIABOcdwKTZlI0ZHjBDKCAQAWJBycc+lbOmarLFZvbo2Y2ILLgHkfr+Vc7ndGAeSKvwWd5Y2kFz5RAcqNzcg+2Pwq4xuc8mdfpOmm/sTIWUhWG5WGSRnnFdXZx7/wDj3O+KJSuCRwc9Pz/rXKeG57uXMtw8UMQUjyUGCTngn8umK6HTbsq8yrIoJYN5f+fx/M10xSOdblJ1m8QNLCt6ym0YxSBOAHwCcfTI9a6GXxJJp2hnSbQklyS7vySeMAflWRq93Lb5ntYDsaZAVXnaGYA/lk1JLAkuvCa2jZ0tPvLMMgHGTntXBiKd1oe3hKvKrMyLnUXstOexa0EoAUrGx2qq464/lVqxf7Zp8UuCqdAx4NTXOl3Piy5uNStvLW04jVMkOWGckD61DaJNp8DQvgEn5h1wee1eLVg46s9mlPmOwgLyWMV1IoEEh2iQY25xXO6tdq8xCKAnTHerbaiqacllESsK4OwcgEdKyJlZ5xnI+bPPpXKdfMaFjEGhdsAHgAjkH1qe3KGcI6jH949BVyGdIrFY2jGcfK6nB/GtTwx4Hl8VyvtniSDAJY89/wCtOMW2i4q5ueGbE2z74mYQsgypJ4Pt9f8ACvR9BgE6FsAAd65SHRZdHidJWARMKoXuB+Ndz4VRTpsTcgnqD1r26T5Y2KULO5qgDyh2NEMZbJ7VOYVcAA496RF8sEc+lU3c6khViAQscEDj8aRF+Y9h1qTpGR2PNRE8H1qCh5Ib6VHJIB8vc8YpqPyegHrWfrLy20YljAZhzjOOKV7Ec1iwY9kgPQnuKrajceXgscDgZpF1WKS0ikZ1DHIKg8g1UvtRspLYl2JcHBUdKOYhyuSrGHUkd+9czrkjbmRWKgMM4rpI5kSAlSAMfeNef6vre65uIuElD457j/69HMc8ijq5U3Fs5UblbAbGSPf8q6O1eKRTscMFwM574rBs3iDtJckEBSFB4ArZgSL7AxiZWQjO5e/FTzmNjmfFGqQQzQwwzLLKZgjKnO0471v21sYNOaZy25ODk45rz/UNNksdXvdRunXyp5gIwoChQAMD15659/au38KTDWfPiDscMVYHkrkZzj2yKzchpFuOKwu9Mk1OT96luvz7Tnj2rktPkh1TSJZLZitzcEtCuMFFPTI9enH1qPTLw6LdXmhXPmy6fM7q1wXAUZJxjvgZPOKy9IvrTwbrqxMRd2ySfu3D5Kg9Dnms3OwpK5V02za08QwW91C4Rm2vMeFyP1yfp603xJc6xpWoWk+lrGYA/wC/Rhyy99p9fr1zU3j7xJDfayk9kPNQYLMW2jp1HHUf41R0/X47qdLe4bJk4QEdD3yaz57nLLQ7qXTIb2ze8gZZS6jcsZyFyMkY9q429gt4LWSKNcAHpjAyDWfqGo3XhW6WWxLjzHztDYB9cj61Vv8AW5IbyK4k2ym6VjtVSVUjrnsOvQ1LZLkZVhNdabrUtx5uEcjZHjgEf1r1HRdWi8QJc3GoagIblQFw0m3twOory3VdXjupwIo2RQoLEnnPtTdOEkm9y5cqDxuAGPcUc6QoyseneD/EtrdDWbGKOS4dFYgyclRzkg9f8iuA1TVdRs3eH7YYjLcKYiFBPByFP1wefc1N4d1Z/D1/LdxIoaSMo2Rkn05/HpWdeyi5macrvcNkD3zUqqdPMehWtkmv+G31maIy3hlaLcDk4Ucj6ZzXJSa3Z6tZiOPMghJQuwKncDggjHYj+Vd74A1q1vdNv7G2RIAsZUQFuC5ByQD6n+deXarI0F1cRSACdJCsgXpuzj/Cr5rl7omuPEVzLp32R/njR8oe4GOR+v6UeH9en0u6do5fLilXDqcYPpx0rFMpG7JJPXk5qOKTYHwC5Y52+pqG2czlY9P+xWuq+GLi7Y4aPDKN2BnI49feuaOsyXcMdvNgNG2FBxwc1HonjX7Lp1zp89uq25U7pGXcTkY4HtWDZOYyj73ZVb5S5+YKDwCfb3pNg3c3EnFyZFc/MpOc9frU1hrtxo/m29s/lpLjftOCeo61hz3bG8nkU7Y5CAF9Oev61FPGfMAdijo2euCP/rVN2CZ0d9PJcWbxIDE23ALcjNegXup2Oq/DGyu5UUXEaKihWBKsAM5+oBNee22oWl3ZupZluc5z/D9PrWbcX7WmnSwLKwiaQuUzkZ9cfnSu+xqpWN6IpIN68AEHFdF4U8Yana6/pllBKDaPKRJERkkY4x+OAa4K3umNqJA2F6emDV3w3rsWma5Z3ErErHLvyOSMVUZNDUkd78QlnttcSWXCl03eWnIHJ6fhVzTLqS9tBDZQM0Snc287nU455rl/F3ik+IdeaZQEtVjVYycZJ5zn6V1Pwm1j7TLrFnjabdUBkOCG3DPHpjkV0RdzePvGro8saafdzElmhm8vZ3J56e3FPjv0vHI2FD0+at+fQkYKoAWNmyQMA9DzXOTaK9tciQkqq5HXHPaqLcSA6h9luiudyhtpI6ZrptOdbjy2VgQeM1zUtkZEWIKGLsScDkmtDSJUtLuKAOBg4Izkj61aYcpa8bhpdG8m3jzP5iNv/urkZ/rXP6WjnHoTkk139/bxm3uUlVS0cTOQTg5xxXnumXgWKJWG2RlGVPXNS5ClE6eIbgFHJ7n3qtI4+0PGB84OCKqPrCWsT7t3m8BcDI/GqlnqKvqAkHDt94duKlOxzuJqLOVk2ngg4wKvpKkbCVsADgmsg3kctySCASTxnvRfTedbtHnANPmGtDtLG8juUVIzgjnrwfWuO+IgSBIjMSxdsMUbG0Dpn6/4VY0C9S0uA0jbhjBUnkc81W8UA+INWu0sofNtGQJJKeQpHJH61jOV0XfQ8+8Qafbm7eeEMYPKXazcktzkencVzlwiopbGAOtdV4pumW7Fu2wrGNgKcD6//XrBI2lFUB3cgD0HvWClZnNVimUoEwT5vERUlfUn0x9K7nwtp8N3oN7MQ6uFGyMDJz6EflUa6fFdSIjRBH2jlFwD2/Out0aCOyPlcA4GVFdSXMjKFPU47QdJ/txpAXMLQnDqOufSt638IiR3huI/3bLhSWwa6fTdJhszLKFAMjbskAfjWoLQykbQOoNNQSO+KOf0DSZNFtE0edd6RMSmW3EqemT69KteJfDpvbYLGdjqwYMBnnt+VQeL577Trm2u7dUd1YBlZiAVA56fTiug03VItZsUlXh2GSpGCPwqloXYZ4Usmg0ry5JDLKrEbiMHqe1W5rYJISeM02w/0Vn3EBScimaxdmJ4igyD1x2re5S0IUhEtwYx1Y5z1q5d2C2jNtOR1weKy2vzEUkTqDznjtSrqr3bkMxJPY0MTZj6oRcz4YEgdRnFZk9kd6BMYz09q0Zg8szbV3ENjOcVZjtg4+YEEUkyXqQwW7qijcQDjOK0RpieUG5B/PNR/ZGKgqST6CtxLR/JAPUAZ+tVe47HMS25BIkAI6DNN/s8hSQMKa0dVgZbeUjAcD5d3Az/APrrPi1F2t44mGH2jJA/rTuZS0OR1lV8+5gUsZSMqv4YH9ah8P6dHb39rPcIvmxHcGbjaf8AOa2Ndt/mEgUGXpnocVSs5gCN6gg+tUmc01c53xlHbXGpPLCRIlzciMF+AAzYx9TXY6ba6loOlXdnbRJPIVICjkjjqPzqhrPk3NgYRAsknnxSIOBwrBic/UA49q2tG1WS9j1C5nHlz+aY4kIIOCME/gc4P0rrhJNanDOFjyDRtPTWdXliugzm0DPcPEflXbk469T6Uzxbf2909slpD5EKx7fLLZ5zkfzrtr+8gitodKsLWOCRpHuLy5xgOc9Pqc9/f0rh9XtwLp9i7pU+YKvIxnn8hVN6WPNq+67HMzYRwGU59MVHcIWQ7eF9f61eLm9uXmm5Rzkgccd6j1AIkOVJKMQAe1Q9DFMy0hLYBPHTNW4bdYk2oAeMYpt6Gk01fsEbz3kasTGxCqxz8oz9PWrlhGU8tZdoOPmxyOnPNKxlJ9ijHk3QGdoCkkfy/rRNIY9wBBBH0rU1KGNER4sMWHzY7c8fyrEdwC247vrwAKVtTSnqT2cotx8o4yDjt71p3upWlxIXtlKREAAZyR6/h2xWKNrqAvIPr0pwj8r5RgDk4HFQ0dyRr2dwBGjEkuXI46Y7VuJBJJEku1tmep6Vy1hNHGwO0gHrg9a6bR9VbUZXs1ixwWTHGexrFormsTknyyM8D8qqxtiUrkEcHA96bqlyYYZEGFcuMsecev51StJS0JkMmCG2kHpWUo2NoSOogVp0OOSKt2W7DKwwBVbSp/LiJ3D5x27Vp2489WkUZVW2kjoD2ovY6LXHnThJAAOjckiql5p4ZG2LgjjNXJnlVodjEIpyw9RTZZwElznPTA71lUnZGkYXOfgQx5BBHUZ/GtbStXnsbTbvO9ZCUB9KpBi4ORg0NwOcAVw3uztjFRR6THdrcaA8zFWeXCBD1ORk/h/jXP6tPBaaQbW3QIVGAF4wKx7bWIbK0KO5ATkMeRVO61B545UBzkEK3et4TFLXQiuo1ntotxDEdc9619EgEiqCoOQAAKy7ezkuLXHIIXnHr612fgyziWxiLpvZkADHjtzW6ncxVO5Yh8HpqaoImCEkruPQH/PeuS8T+GfsLrDkmTcQ6gcce/1Nez6NHFZW7hYxvGWBHHNcd40sRItxccLMykkdTnsMVuipUkeS2mgtercskbOiOFYg8AcV3Hg7wZDKxeZceYdpVOSQKXwtoMrqwkQEyDLMuQM+1ei+E/DT6ZLO0svmI4BGQAFA7VdzNUUed+IfB5tZyEhMcRcgbznjHHP6YrjxonlTXLAMw3H5jwBx0r6C8UWkWqWBt92xzkKy4BB9q4W/8InT9NQuMyYJJzwfrUOVwdBdDya40kyI0ewkvwCp5/D3rHktGgmZdrxqDnJOc/Q1794Z8IQT6YGlwcKfnQDIJFch4n8AmIjygXYZJAGAee//ANarTsZuk0jy26eS/lklmkaSZjkszcHj0qFIjGxO5gD26AVvXWhPbOVUhiMg7Bj8P6VkyxsC64IKkj059KXMc8o2IJY/NJOSSecnrmoXRQCD1PrViOdkYjGeo5qvdAnJ6D0FWiNin5OyQkEkHnntUzvsXIOCOxzTdxHUYp4XJJ5IPFMrcrO5fBzkfkRUgT9yFGSBUwtg8akgjdjp2NNe3eMAZwD2BpXEyKLKq4J4xmiFmeQckgdqmnTbgp14HsaaW8shsANV3IaLJmIj2kAgHp+dVQxL4BIA7DipFnR1J6H0pYR50h2DIoYkr7CrGSR3J5wKnaRBGUYgE9fUU2VHtJgjxtCxXcAy4BB7g1C42yAvnB9f8/WkkUk0SxXJDFT0zx34rSgl/hY46ncemKyWIVjzkDuOalt3DZIJA6elJpWN4yNmyuVkaVQ2woM5YHHtg1OZmuRHG0gDrIrb/QAg/wBMVn2gODjr6CpwwL4ORjg/WuWSOiMz2HwxI0SxXCnawHB64qDTrSO71mQBd7mUlQeT1rntK8bRwyW1mFZo1QbsDBJHXBrs/AEMVx4kkuMeUnDBzyeOf8KxsdkJXN7VHktbRWGRIFOM9aoaRqE1wsrvA6IhAG8gnH61qy3b+MPFGporJFYWW2DfnILYByPzA/Oq0atAk0JAA3EZHp2NXFmxqW9uJjFcEZ2qQCe3rVvRDHetdFRkxsFyPXGf60ulkJo4QkOVGGIqTQ1QSMEwrMSStbp2Itc4r4oW8cN3DJMrKIV+XBxyw7/j/WvNLWY7iQcufXnJyeTXqHxdtp7vyjG4jUbQzAAlhg5Ht9a81060EchUggrzjpXPUqcpx1IanU+G7u3tILj7UxM7KDGMcZ7/AMv511Gma0LiIqjAOM5AOSB2z9a88upPOuQyrsAUDA9q2fCNwljdXRddxuFAJ7jHQis1WM4qx3vmST2JR2LDd16HHpVW5mWF1BwCo6VXfV2gtWjUAjsSMGsC41Jmdi5JLetHtkdC1Nq7miuV2ggjGfSsqS+WNGQ5APboap/a/wB04D4J71myzByWkO4KcgH1rJ1jSKNWTUwHB5I6YNWdU1aPULO03DMsQxu7Y5x/OuSkuWdmJJJ5x9Kh+1uhPUA9qz53I1UrHSWerT2+8eZhOw9qoSau0MjyZOWOTWfBcvK2CcA561DduFIzyfWi4nUNhtZd412MUJ5xVeTVCp+ZiSayZZ/3QdeO1R+aCvJyfeqiZc5oSaoHI2knPp3qGa7Zl6sAe2azZH8rPXPqKtJLHPbKed5/h9v/AK9aWZDqE8FwUBBOPcmlaYOSM5PrVe/t3spF3kEsu4qDnHHAqtG7DJ3YI7VAvaGvazeU2SCfftXUWN7bTWQllmCybwETkk4HPH+e9cG146g5OQKfFeOyAZwPrVp2GpHo82rw3WnvGrA5wdgPHB5z71k21zA0cjF1QhsYaubN4yRFV4BGD2FZrMyMx3EAnoDxn1rRu5opnaS3Ck/Kcj2rWtIQ1uACCWJOPQVyOk3DtZq0pBfoSOma6iweOGxWZ7hQxyNmcnr1IoSKcxt9YNhtuSF5z26Vk2s6wXA3HAPArbGrJLkDB4INctdxGXVbZTIUUuRs6ZOOP/1VaJ57nXaVfnzwMnbnqMf41rC/WCQMxJOSB71zEEDRTpklFByR0rfNsweNySBwcZBBFMrmuaU2oJJFnkH0plpcuQeo/CqF/KiqEGAaLC5BwepHHWhMq9zprO9dUGTx0pNSR7m2+U7W65HJx6VBaKHiG04AOcfWtSCRBGVYDHvWkZWKTMHTJ5FJVgSRkZNbNpF8/mHk8gVQkCx3OAclielals/yjPatUxmtpwkSTJyFNaTYZ+cEmqVpOGQA8GrpjPBHIouBLDEZG9hUF8PLJHYe9TwXAXI6MBWdqVyXJ9+9JsCEzbWBA4qRgJgD39KWG1Hk+Y3I6A1LaRhnA5Iq0zKUbj3QNbFRwTVBfkYcke1arptJHUVnSJiY9x0xVpmTia1mQYs9z3q4nA9Aao2Uiqgz0rQ6qMA4rojMuKHQQ7yeKkNuVJ74qW3XYueQTU6plh6HvV8xuoXKSjaQeh9KnZTMBzxT5YPmPpT4Yjkjt7UKRajYg8v06inrkLjnJp4jIY9/wpQDuA6U+YrkGGPjPX2qJlJ9RV4KD+FMkTk1FyuS5VZOB3NJsOfarLJjjvT4Y1IOeT71SFyWKqMOexqTG4Z7U6SIBzjAHtT1QKh75q7icbFfy959/Q0yaPYB7dqlXKtnr9afgSZzgE96EyWrkMcYdD6gUgXaeual2bWwOntTZF2kHtTJ5bEcnOKrsCT/AFq0xBxThGNvOKq5LRXRMr16U0rzVoRjaSOoqLZgnNO9yeUrSEAjHJ9ab5WQe4qR4sOPT0qRB07H3q0zKUSn5BXtxTHTAPqavyqRjuDVd0+bNaKZm4maYueQM+1OKccA1c2BmNRNGy5IHFaKRlKNioyEDPQelNwCQDg8VYaMkHPX0quRgitIu5FgaIBTnqarSxAEHHJ7ipJXbkZqNZQMBhk+taJ3MmiCWPAJxUGMg84q84D55wKrSw46ZIrVMxkiuoyxHJB9aGhAPTPvTguw5OQD6VMQDgjoaszIUz0xxUobaoHenKoTn19aY5yeKgpIkVhzSggqR3qL7oHc05Gy2OlFrlXJABxxmn7d2ARxSAYz0xUgI47fSlctAIwAMfmanC5A6jPemgDgA81OgAA64rJs2iORNmBnIpyjBOO3rSEYPoKVO9YM1WhMuSBkmnLhSaav3cdqMYBOMCoKQ84JpSOB601BlsDg1IY8HqaC7CpGcg8EVYjbp6CoASv0p0ZPPv61ky1uWCAacq7s1HESSc4A9amRsE1m0bRHKMEcZ/CnE/gKQt19aAal6mo9RwaGT5T3pVPSlcjj0qS0xFQBfU01l/KnZB6dKb60AMK8+tAXn6U9e/oKCck96B2E459PWoycHuKeeT7U1xgjAp3JYucDnJJpo5J9PSgD1p+0AfWkSM7jiiQ5/Gl4JHYUhGCO4oABjac4z7004JGORT2HAxxTMcntTQD8D8aQjp0I9qNpAzmlXr6imGw1V3E0pXBHpSbtrH1pSc0NkgRyMdqGOSabn5gf0pzdPepG2RuwGP6U1PnYj0ppHryKfGnJ6Z9qBCHHTvSnAUAUxxmQilb5SOMYp7ibHkjb71GOhoHJP8qbzzSSFccgycdKWRcD1pEPJz+dOcZHt71SQ7lfdtJ7+xoD8044YHufemrHwe2PWgLkhwcHofamsCQT1pduMUlUhXGrnP0pXxwO9IDgH1qNmKkEetFibg0fznPQUbgvTkD0ppfNN5FNILkhlwe+B0pjyb+3401icDrSb+CMZHrVWsRcjcE9OfamwvtI44qaNgMk85qOQAsCMA1aVxNjZcu5Pb0oUbQOMD0px/WkJP0GaLE3JNwI7VEXC5xk01mIz3FR55PaiwMnZl2jPfvSHheO/emMA6DnDA5oJIUZxzVWEMI3H60oJTIHOaQHn2prvg8ciqtclsUsCpB61ECBntSk7j6VC/3j6D0q0rENiOMg9cUz+Q7U/kqR0ApoXOOpB71oTccmOSeKRsEkgZGaeFAU9qiDBQfWgLg7DA9aZvXB4wTSk5HTPpUZ/KgV2Lyc4/KjGM96VSQaewHHY00rEtkWeMd6glyGGOenSrkqgEYzVeQZI71oIVn+QcDHrUQbOOhqYYK4IGaYISKlhyiH5qd5WR/jTo4jgHtUu3genpRzCsQJF+GKkKZ+lPIx0xj2oKtjOM+1S2Xy2I/IGc1LDHub3FJFlmwwINXreFdpPesXI0jG5WZAG9/WnR24dh0NWHgwc8c0+NViZDgkk9uwqXI1UBhiCj0FRgfNjqKuyqJAMD86hEYDdME+lZt3NFEVVBHYUogV25qVY+mOfepFjwSccetTcaiQGEDpkD1pRCMZ6VMQKbjOfene4WIDGAw/nSsVGO5qQxk4pjwjrwTTFYauMZ707jHTNJsUA8ZPpTo06kjApXGlcZsGB3NOC7gcjB+lPwPQH2NNLjnjB9qVyrDDH17ihUyRT93BxzmnRqWIpNhYBwcDvTZAIwQBgnvipGTDjiiSMyYPepuFiCMqvBPJ70+SMZBOTjtTktuueae8IJ+XPpVXCxAcBfQ1DklhU5t2MgBwAR1NSeQEz3pN2GkMQ9aRz16/hU6KB1GRTgowTjIHrU3BIpqfmHXB9asSKpQ8DNCw7yccU2QHGOaE7jsVNo3H0qVypQA8gUqx5z2o8rGT2FFxWsU3hXJwOfWmKpU9wBVrHNI6g4wOtHMOx8XoqMvy4I96kBXcvIKg5wvbjmqscJwQ2QvUj1FSohSUYB28njoBXuHy6HuhQnHVuc9aaIyMNgAEEEjr7f1p7yqM5OB78UTxyKoHTocd8EcGlYGRMjAKRhgThsnkDnnHrnHFOClvY9ieuKiMZmQMsgLD+HvUkC+TktyRz6800CATtHlSASTnJ+lILubzXUxAxEAoSQeP6c/XrSS7Z88ZXkHjFPeRhGoMYGOBjqeOO1UguSRKZEyVwGwdrcEcUjqElXg4IJ4GAORxUf2yWIDqD/dHpU6zicAvwcdO+KWrC9xXJkwScjaR1xiklGIQwycjoOSagVXlYqvK1KqNHgHOOw7UmIjQeY2QhQnuetPaAnJLAn6VK2CCUBJpscwQt5i4PAB6igaXUikd404UtjnaByfpU205xtJPXOeMUsUyRylhuBzkEGrDyqVL5AVTyzdOvJouWtBqKCOTilCFcgYyO+Kmm2KwTOCR2pGKgFVyTnrVXBkUmfLPcgflVQjaUYBXAI3Kc4I9K1AsQgII+b2PaqsaIc7hkA5zyT+VBi1cqwI5LbwAd3GOeKvRCMEmTIA6kcn8KWRY2A8ssQf7y7Tn6VF3OevvQTy2IggSRtgyCSc9PephaiKIEFVToArDI/CgrhcjGTQv3QehPcUMNiRQGcDhyBgccinDKzLlSQBzjt0piAryBj8etOWdtxOM+1QzdakckszqVZGAODleQfxoiadp1WJQBwNzHA9+1J9pMbtjODztPSpLWRpJQMbCcYBxispySKUbl9LdzxyQe5GM1uWUeEG8ZOMD1zS6fbfIC4yfSr8Vm53MvI64HSvIrVLaI9ehRVrkUVsrk7hkVFc6fDICuwFTxgjtVyPKsVI59vxqTapB3Ak9q4VVa6nU6a7GcLBRggcj0q1Eg8ooY1Yk53Hk9OlWFhVsgEj603y/LbHUeoqvatoOVFWW1jcH5QD7U6GyUxkEZwM4HFTyRnqOc96niAjQZxg96aqMOVGTc2KtkAAA9uagk0wyRDgkfStq4VFUkck88daIV3oMZx1q/bOxk6aZiQaSr53qCPQ9KhurNUnkkVIyzAAkoCeOldJ5ag47+1VbqyWYkrkfpzVRra6mTp22OS1LRYNWVmu4ElCoQo2gEfjiuB1D4PWdxM0kcz227O53JY8+g6cduK9hbTmTAOQP6Un2EMpVvmB42nkV1qomZqMongms/BK7+wtLZXCztkJGAMufUsOOv9a4rWPAOraXKgks5IFK5PmKCF9M49a+rBpMiOXUhRj1x0rJuInRXMgVy5O5ZFDAjPHWtE0xuclufJtzotxZEB1YFycbVIyep/Ss2WKRQcg4GetfWt7oem61EYrqwhRDwWt12MPf/wDXXDaj8FtMs4JVsJmZCCdsqkHrwAf8fSrsKNddTwERl2AGAOtNxsYgEE4zxyf88V6Dqvw41HTo2kNpK8C8GaNCR25x+lcpc2p3uIeYkA8xGBDA9iOnB5H4fWix0xqJmTkgMTyR0J9KjZNwPJB9K1JrBoQGaNsE9Qciq72xwT09qi1jRO5VgKo5DZAAHbPapCysDgYHYGkNvhgT09TTzGF9celOxaZFIMKPU8U44WIcDOc570P+Z9KZtEi4zgjt6iluGjGibJHBIFS+ZyOSCOc+9M8vb2JFKULAYGBRZAWDeCPZuJcDrn1qwt10545IPb6VSCI8eCMn1PSj7gKjp/KoaHc0luSjZBJB7VKt1v5zz3HSsreSOefapkJyB0PT6U0rDTNiG4fBw3Bxg55xV60vHwVZmYHpnJrnVmw/B55qyt2RnHIB4z+FA9jqIb0Ljv7VcinGFI59hXKHUmkwqqE9xzVqyuX8375KhGITuTtyDn0GKTVyk7nYRSuSCXIXkYJ4z2x+FTPKMH5skHFcYNWm+Ul2AAIyDjPtWha6gGiIycn86TQm7nSxXaqVyMggk1KtzvLnaAh5XPXp/jXP292dwyQBx1q4LsMT8xIHGOMVAjXikRic8ntxxTZlXJZcA+g6VThuSuM5APTPWp0uUaTaMMAASw6f5FO4mhTGWPHb0pnlOmSMEds1cVhkYximOm4nGCPakFiOOaSMblba/qPStPTtUmCDzJCxXkHpissx4z3IqArLkbCVHB9efTpTuKx3ml+M7m0UKLpwHBDRg8MO2R7c9K3rP4iyxsFkt0MWOGRiGP1H515SJZYcHJJ9RViG9kLg5A6ZAouVZHvul+N7C7jRRKIpOWJmYAEewrYGrxXQRVxljhSTxXzg96XdVcCRQcgOM8//AFq1rfX7iARKLiRQrcEtk/j7UIwcbn0BEYmk3EDeOM+9WVbaT0A6141p3j+988RzSRyxryz7cMRjAHpXT2PxKsVR/tJYFV4CnB9s1dyeVnoIbOSDilSTceoBrnbLxJBqlsj22WXblvTHt9KvW2o25KKHy5GTkjr/APXouTsajA/UU+NNwxyDUKXSNgA5PoOakSTGccmmOxZRRGB3J700sST7etQpJvI5yae3y5OaLhYljOGGfWnSSjleoNVlmAI5zU+B1PJrNiaFtQF3k9T0FJLkZ6gUGQADb19KA6ygAkA0J2Akt2CKc9P603I88sMkAdcYpPMRBgYA9qgku44sktx/OrQmXjIJOvvzUW7r6elUhqUSfxAA+ppsmpxgFt6hB1JIAzTKRoRlSRnGKJEDsNpwRWC3iW1TLBxgHGcjFVbjx1YW3LOp6gANjPHapuWonVNwv0pBgZJ4HvXn0/xNjYI0UEmD1VjyKqX/AMSprmCWC1tRbMwwZ2bdgY7Dnv61PNYtQPRpb+OBTvOFbgHpVC41OCB38yZEYc4JxmvHNR8T3d1GtvLeSSIpyBuwRVB9VMpYmRtygE7iTgVPMCieyP4wsrdSyyCUjjCnGKxrj4hCR3WNGXHJzzg15kl/5eXYEgntxT/t7gHbwDxzyaLlKFzspviHetkRqoPcN1+o4rD1HXJr2886WVpJGXkliQB9Olc7JMxlUjIPT2qQqQQc8+9Rc1UC/cXJkBG45JznvVR55UZdrsBnOQc5pRygyeRUTsuQCc479altM0SsWReE8PgA9xQ2RnJ49qzLq5hTCpISR94MuMH0HPPFVX1d40O5sr0znpTWoNmo7qoJLZBqF75Y88gj0rBn1YPnJ49uKzp9VOT8wCnAz0Oc0JAmdauqJ5T8MT7HFZ0l+UUtnaeSM1z4u5OquSpPrTHu2JILnHoRgUFbo1JdYO4kgkeuc0wavGXCnJbr91iPz6VjvP1PJFPjuAFxyB707XGbQvg7AHqelNlnXoWwazUmyHzkfKMfXNRl2Y9Tn1NFgubFverHGyHkk8NT47lUHLA/jzWNG7K4G0s2M5FQREXsaSRqXJ5GOTT5QujdludwPzAHkg5qD7a6qckknI4qgkUwZDtyjdx1HvVpbS4jckwXEwIyghhZ/wATgfzo5TOTQn2iQAckj1oF1Iz5+8OgAro9N8BatrF5aRwLDDHLgyGfhlTuQv8AUn8662w+CM0kc0jXEjgPtAA2gjsQcdeufwqrExmkeXCeUh1eNlK8Ad/89KlgRmPIIPUg9a9k0/4Lr9rBuJt8W3BUrkVt2XwQ0CONzOklxIxyFfoPYH09qVrm3tEeByRyYBVQVPfPGKghia9dlhAcr94A5r6Puvgv4b1B7Z5rKQSW6lUAfKYPUFemDgdRWjY/DnRrN1VNNhVFIwqcfgOtUo2OaVQ+cIvDkuOUfeeQo4yKup4G1FEE32YyoTnAOCv4f1FfRVx4K0ty8Zs0CNwQeSPbNX4PD9jbgBbdScDHtQ43I9ofMtz4TvY0Bkt3AZsKxHBHfB9qrf8ACMz5ISGQk/3VJBr6k1LQ7TUNPlimhWRNuFUjAXjqO+axLHQ4tKsIUjhQZGcSqGYH6kVHKUqtj55PhW7+zNK0bQqDg+auOKz7jSWRU+643YbHP519O39v9o09lmiQDdnhQCKg/sHTtU0s2ptI0IUnzlXkepNJxNVVufNcfh1pN20ldrAENxk4zxUd34U3whbmNJVJzg8g9xnNekX+nww3MpgQyoGIUJ1bHUfpWxrenadbeFLSdoHt72QAMrnIQ99w/wAKXKUpo8cfQ5IArJGqoSRkDFMW0l3gbSMnGT0rt3j8sAMgKHkE8jHtVaR7cuoOFx2xxipsaJ3OY+wyQOep3c9eKb5TsQAMt0wOa6CbyskEZAycjrVeFrZJAAMM3c8iixfMzEeKaLgqQCM5qF5mjJ7A9/eti8uEaUgAg/pVeV4GddyBiOcdqaQucoJM5PQnPfsKk+0DI3ZIH5UktyjsxVdpJ6DmoDIJcjawPvwaXKxcxaa4U5JOB71UmvikigcKTjHaq8qkOBuYj0zxUMvygE8gcenNHIyJT5VcXUrxlQOCSQdvrxWYl3vIJ4zznGKsPIbjKYYKOx/H9apSW+wEEcelNRseDiajlK9x9xNuYkg5xxUMieap25BPHFTRwqUG9c4XAz1/z0p8TNEwYIHGeQTjimedKRTVnjUIY2bGfmzxT0feCCceo71ZclycRkH2qMoVJOOtJiRWv76HSrGa7nZ/KiBZii7jj6VdTdMqt9xehXpzjvTFChhuGSfUZGKtjYIzwQCRzTKvoVjEFYj+VSwM0MW0ZwATj8MmkmAbG3gjFPjlxGCVweQc8/5zSuZSZFEzOAXwCealWPrzjNGC6ggEkHGKXMoB+THvnNS2Q5CPvQ4GD70rSSNHGrkYUk5HGfrTd++cIQ4ZuQQcADHOfrxj8aWRSzHJBI7+v1rGSuPmJ4H3NGTkDGcHtWks0ayOVBCbvlzycds1mwRksp6AZGPWrsUW8j16j64rlqLQ6aUm2bEZEsI2xgt13jqfY0+OT+FvlxUEDmKMAZBPWns4bLd686aPXg7JGvZyoiggkv6npWvDrsr3YlmYM2AuQOcVy9vcCFxkgZ9TWnbSKxLcAD0rJqx1RfMeveF7lb6zJiXcI2BZ1yRzjAJ9sdPeugsk+03wAJG0g46mue8DRS2Hg6RfMLvcP5g3Lg7efbsQP1rqPC9sGvDOzgAqRg9KqDNUjZntI50cAYcKQtYz2c1vfIUBVEzu4Jz/AJxW7HKBdEDkVYEayM5/iPSupIGrnM3l7gsNw3AA8npWDrEBltyRw3TI9K1NQ0+4F67OMIzEkA8Y7VFdRAoM8ADpUs53E801iDYAcEHvmuckj+YMO9eh61YLIjADJPcc4rjZNOeF5Nyggc+/Nc0iWrGbs2EMcEg5weauwTW1xZ3cMkRLyLhCOdvQ9PrVaeMhiegqukwilTkqc/e9PeqhPkaOatTU0Y0tsYFdSQQOgHFZ0hHJIIHpXd6xo2nT2iXFtcRicod6yKw57kGuP1LTJbVYndSI5MkMOhxwcHpXu0pcyTPClT5JNMzfMAzwQPemBi5IYY7c1Jc22+MKhIPXIODTDtLBARlQAT71q0Zsjlwik84Hep7NGnhkkClkQ4JB5Gc4OM+3+c0ycfIQMYJ+pqGFTyAxQnjcOoNMFqS7trgHqOKnLLEATwT271XdiGYEbjn7x609jv2nJIA79qTBq4om3N8oYn2rRsdWnZ0hJlMS5IDNkD6DNZ8W0JnkN2qzCAIkOTvVQD781pF2OecTq7PWLez0xid0t75iny05yuecD6V3L2sJEVyk8SO/7zykzkDHAP59K8mtjJI6bN5YYJK84Gew/PivQLrVrOK3s4pLK6acyLHmNsDOeGI9MH1/CuiOpz2saMBZZRjLEZyp5zXQTWVxHotysMQN3cLgEHB57k/XH5UXFtZW4MSARyjhnYgknsM1NpbSPcNC5YqoznrWnIpbnRCVthU0iDQPCen23MtzFCkbFR99+hP41iW+itcGRTIkZVTIxkOOB71qT3d5o2sXl67C7iaNVgiYHamOuB68n9KztYvvtEbyPGI3mO4gcev+PFeJjoqKske3hpMzLLBvF24cEgHPIxmuh1LS1OpOkETOA2VXGMD69M1zUFwLW3dkTLouQBx0rs4Jbi10Q3WwlY1DNLtyFJGeT7V5VOnzK7PVWtjNv9PktZGhlXygqhsk4IB9a7L4eu2k39vbwlWhn54BOD1J/Ws3w3o48SvFHcMzCdd5Y8Ej3+uelel6H4XtdFaPyIgGUYDY5rphTs7nbTj3KGsaff6rqN1KhMUMaKsI7E9yR+X611PhPeNNghnINyigOV6E45q2bMmMHAINFnAIpgw+U+ldi00NrGqo2nngDtSsMnPaqsjsxIzirVuf3QB6ii5Y0yqAM4z6GoHb5jjp7VHdMU3AckVBBOzggggj1rPmEx105WIkHGK5fVtWPkvEHIJyuQea6K8Be3fGM4J56VwuqzRw2twyqWZFZgq8FiPT61lKVjFmZdXzWls5kkdQG4ZeT9QK52C6vG1BTHeSsm7LK/II9elXRqMepWltDuxeOpZoBgsv17e1c7c3r2Ur5VgQCDg4Nc7qGEtDvLrxQDZhEcLhgGOcnGawfEMlsuoh4Zd4UAM3UE9+aw9Tsmt9IMsMpeV4xLgt69P6VgW2qRssVp+9M0jbTMWyF45JGKpVDKUjpdT1gZaEAvDs+YLnJBGCDXSaf4t0DSPBjotxGZoyIsOxBQnoP1H5ivP3W5t9dTSk2lJuDO5wD3578cdKw/FWlQ2moT6e0wnJYSMg4z6EfiP0puZHMewf8IZca3oUt/czpE0Z86JR82VxkA+59a4Lwh4sbSPF3n3t/FbWoLxPGUKjA7lj1z9PT0rIm8a6pHpctibyRI5U2NsJBxjHX6cZFcxO6PblN0kpAxmUlifqff3rJyJ5z1n4lWMPl2V/YrIBdMQcMdqKBkkj36flXnN9cNGT8wLn+JetdXq3j6HVfBEFs0BXUYxtUKcgDvk/gK4KW589ip5cAEgdh61Ddxc9x63EjgBmJ+tWdPuzDfwSlA/ltkg9KzI3AY5ySO/ao5rgliVOCOKF5GEmeh+L9U07UrGzULGAqbmVGwQSP5iuIluo44yASIxwOpNYkr75y5A3eo61dtpwYXVuST8p69uQfzoaMb3J49jxBxkyFscHjHb860dOfygcjtjnpWNHciBVRV2qPQcCrrXiuqsnChQOTkkgc5/HPFZNXKjoWprzbk4JJPAFSxMEtgxxl26f5+tYstw24knI7Zp63ZZSCxyOwPSizZspGhFdyadOZIJWiYnOUYj9arXN35jl2PPUnqT7n3qhK5AHzE/U1A8rsTk5AreKZTloWpHDucsQPaoZ7gRYKZPYZ64qBLooTlhj9ahkk3Me4zW3Ic8mWRfvGAwBB9quDUcxIx6kcjvWaMEe3pSltoHoM8etS4CTL0t+FTkYJwajjvjKWOckkkjOSaozkufmwB6dqjjzESV4HWkqY+axtw36RICWPPYdaZPc+dIcHI69eaw4pB5rAHcAcc1ZSQoPr2q1TE5F83s0HCEsCeVJ4PNEd4q3CDLFyCwGSD7jNURL+85PAz1qCScPICpOR3HFaKlcFKx0y6i8kSxlihByGB6j0Ir0j4VXss2p3EUcP7yZRLLOBgttGAD3zXjMN6xK5J4OMjnNdl4M1yfQfFmjzxtK9sZTBIicjLHgkexH60nBxO2lUtufROreIYNEWC4lRnB+QqvX/wDWcVVOqJ4kZZIYjBb/AN1+GB9D7nrWV491Kys7K5Nxty+BDk4XcTkfj6Vx/g66vLzxZptrFdOLXDboSflbuMn161m5WO5Wex6MtsDcFEOGwDuHGDWWuif8I1BJMlx9qubiYviVueT0zj8qpeIPE82heNoNJQxi2lGTPIckHPIH04yfrxVPxz4kRdUskt3BitsGQqQQ5zz+WabloDsjU1m8g0rXJWv5p2i8kBY42yGY9f54qlHAiTW98VIjznYeuD2NV/GeprPPDcmMK5jHlr35FP0+7j1PQoISGWVVKyM3G73rK5N0zbuNOinV3VgoYZGf5VzBtL3T2IuChlYsYynA29q6CwjmTTlLkuikrv8A5ZqpqgDhJGOSvApuRDRnaNaNazTNKxZmG4c5Aq7LeAEcgA9s1jzTLbXXDne64xnI/Ks+51uFbxYHfDhQzAenY/oazcjCR0sWpJG53MMfWpLrWZbW2jh0tlgQtum3Lkt6jPH61xg1BX3OGG3PFbGj6jCY/wB4MEnAzz3rO99yVKxR1dWvb15HGS/IA45x2rAhjmj1Zcg+SjY2HGQfUnOK63xFcRNexRxbSUXauzHI9/fmsGUeTdg8gnqDSjuQ3c9F8OxLcRnjJxwfwrRhsJI7ksTkE5544rO8FTb+OvTGK63XCmlaRLqEm1IYeWJ4r0FsrG0YlWW7S1id5mWOJFLM7HAA7k1d03Vra5hiaGRZFcAqy9CO1Y979n1HTJdyCWB0wQRkMD/SsTRD5TxRKxURrtwpxgdKG7Gq0Ov8SQ/2jaPDAS8gBPy8k8dB+FcJo+vtZXAXJERO1s8FTmujubqXTZC1tyxVm5OfrXnqlkuJVXLBnLk+5JJrMblY9TW/jeNW3g7hnioLy8E0b7TkKucmuNtL11CK7krwCegArQS73IyK4wwxyatMhyNHSNZtdVt2TeIiGwHc4HHY1Ru/EMmn6oYYY0kCPtLDoR6g9K5vWIH/ALOnntl80RkF4w2M+mPcdqksvENlLDZ+YpV1H72R+APT/wCvWidxKR6BpqfaIlkVSQec0+Jtzz/KcIan8Jst3pvmxndEclWHQjFVZJkQyqmVAyMnIJpmiXUk069SNyHORkkGugstSjunMQGCozntiuAsJZElkDJhQxKnOc11WjTggZGGbOPpQNE/i+zkl0+IwocrIC577a5m1JeRlIwFIAH4V2l/OzWchJ+QcFu2e2a4NrtI7pkDqccZJwapOxDH61bm4UKnB/vDmsgaa6qRnLV1VlCJFLtyDxUd1bIodwuABnHrTTuZOFzn0088mVcqBkdue1UdZ1NxocU0CsHSXLJt+bHGePxrsptNaS0DIRkDOKw5rHbcrG0YKS8Hjiri7GMqZy97JFHYmcxefczKWVhwqY7YrgZL2SG9nbyt0hBQuQDgc5/nXs2qaFHBpcjRQhlhRuAM444OPbivKb/S1trB3XIl8xmY9Wb/APV/hWqZ5OJoPdHMNbHB3uwOQfk4yP8A9XGao3X7yVDIxO0FVBJ4BPerQuWKtktIAccDnPSq7WspkOeGPRe+K1Wp5rhy7kkFx9mtpVjHzs6tuHoMgj9RUl1cl3MuTl8nj8+lRJavHFIShVgwB3DI6VUc71xjgE1ViErlnz2mhKbiB7c1myI0ZIY8881dtiIwTtBJqncLJJIx24UkbTnHFLY1gkiESsuADk9ParcBdmO7B296q/ZvLG7Jz3yc4NWLfcCeOCMVLOhSsWV+UtjALsDknHGOa3tCnaxn86PCyZOGwDx34rEtk3SqzdF5AzwDmtnS7hoL8uqK7/dVWGV568VPL1InU7EusrLds+fndwZc5x3/AJHmqVvZypZfaXlRE4+Q/eYn0+nf8Ktarps9peQyZYyyp+9GeE+bgY9xRrd7HdyRrbweRFGMKDyD/k1M4K1x05tuw6C+NvtG4gZxg8kdff6V1ek6tGtu6OcbiCBnAJ6cj8T+defK5N6Du5LZx2reLK8IYjOB07V587o9qlqjrrm6jEKyhhkDpnNVLm8R0IXBJGeOax01BTAqFsnIG0VNuAI45IzXJK7djqSJoZNwk4JIOMHqT7VXuGYkds8YNTRIcbhkA559K0BarJbO0jZCDOD1NJQNLmFJERjPIP5VNDvLDapbHHpT4Ea4xgEofWtzT9DJKsxKgdj0yavlIepdijitrOGPaBKVy7g5B9B+Fbfhy83TxQBMIvA9Kzbq1QEqpO1ehxipNPvPsUwePllPBB6fhTjoaI9IafykJ4Ht3rkPE9zDLdpMmQ7DaQxySfYVCNUvGnV9hkHpnAArN1NJ5L2KRl2knPHIxmuqMrD8jt9JktILO3OwIQuOep71rG+QxnY+MjHpXCxSvNLtyQiqAPUmrsFy8UiQ4di5I3Yzj69qfNcEzp7YxyXILIZWPCnPA/CqvjC5vLfT4oYYBLGz/PJgZjXHX15PHFNivktHQhgWB7nAFSeItZhaMQxuZCwz8oz2qbjuc74U1C8m1NLfGbQglyOCCOnH611l/b7MLGAXYdSM1zOmST2N8XRBHEVByOCxzyD+n612dvepfWazsoR8ZOOOatO42ro8e8SaKulXVyNyEbiSQcgE9f61w+pWOfn7HkDuPevYPFOmq2qAouVlUHaOnua5+/8ADAc4KYJ7U73PPqQa2PJGhw5Ozk+nSqMzKsjBx9Metdd4m0l9HaQshEa5yyjIHP8ALpzXKXNqz4cgjdyO1axdjn5SjOSpG0ZGc/UVKsiqB1IOeasG3wMYJHr2qpNAEfjgH1q7mTTQ5bgrnGcfypJZj5RYgnBHA4HvSIu8sBgnqcev+RUgjLAgkgA49jUgVxMHbGcZp86AADkk9BTbkjfwMD1pGuAxXPJAxTQETJtA6jPpV/w1e2ttr0C3hCQMpGX+7uPQZqlId+dpyBySeABSmz3uMFSPzFMSdj0D4kahpt//AGcbDy5JIowGI6IB7e57VxEzl5CzYA5yF4FOeLyicEkgZ65zVaWbjB5JoNJTFD72Yg5yc+p61JDKQxx09OlV4sbD0BoGQykHBz2qmZpmmk7JyOPxqVZ5JJyc5Jz+JqmsuVAzk06J28w5yAB265rKUbmyZ0mkFraYzFQ5IIG/jGfavQ/Bfiezgtb1pAWlEbZGfunHGfavJ7a5L4Ib5h/nFbVhrDWcE6JGCZhtcnk8H+Vc0onVSnynq+haqDZZR9iyYLY4JOO9dLBCL23BBIyRyK8r8P6wX01rUxE3AOfNJwMY4GPb1r1rwY8d3p0SdTGuXI5GahaM707k0SvYWphDZZskj19zVjwpbFr+5mkUp0Csa1ksYZZQQMv0Gar6jdf2FZSyMmRgnHatG9C7HL+P7oXd+8alTHEoBGOc9zXB3ERjBkTADfLn9K9C0ee1uFlnvhgXEeSxUEg44z9K5XxGbd9r2oESK3yrwTxjr9a82o7siaTRj2dmxYoYtzyEbTzlR7fX3rQntn0PUERgDIF3MOoBI/LNK3iG5IfekRd8ZkKgHj04qK5d5wkkrZLE5ZuKybsjktqaFxqCGME8nHsKwbq8MjucE56AcGpblNsQYMGXOOveoTBi3MuQWBAwTWfMzRCzSxxqAGJc4PpTfMSRdv8AEfbrVO7LRhWOcmoxcEMrcAL29/WmncrQsXUYhiB7ntWW7FsnBAHQHrV+a784HPJqjI52EYyferiyJSIVujET7d6ZLcGchQSFHPHf61Wmc5PYVGZGTHpmt7GF2y7JKPJCHgAk496qyyPgFeBuzk8d+f0qQSBihPIzyPUVavL2OSzjiEKiQdXxzjsK1iguU2mE1uSQAxOQRTIZiuAOSDnnn6VFcBooUK9M4/OmRE4yRg9sc1rYTLzXjyb2kAJ5IwMUCXCDnBNVhJnHcYz+FQmb971JOfwrNpsh6FwNkjOTmpPugDIx+tV4mEoPUAfhTZZGQ9cD1p2KTubUNwkltEuArhcNjnnrVO7UoVx0znNR2M4Ujdxk5Jqa6uPOAVBkCtErjcrEltI4kYK5xtJA5wD1rW0RxdziGWTYBnLHnmsG1YRSAM20tyCfXHSrNtMLScyeYpY/gcUJEqbNu2L2V1JGZBKoJw6ggEUajeIZlcY3rhlOM4PrWXNezeW8iLliPlycZqsl2xYeaAGPfqM0FqZ2t5PNqSW5+6gQKxHBb61Z0bURG32PcBFEMDcckH68+1Yela0scXlSKxzwDkcUqS+XdllOAScnuRVI0UjobtCSXDEk985AFR2UhguBI7EqQBtPSq8d9mEEDIPHPHNNaUqoYnB7A+tDNYs7EXghceXkrtB/Gpxf5AYnB9qwtPkMkQ3c+hNSPNsmUEj6GpRsjSe4LybuhrWsbxZFAOQRgVkxunkhnOBjvS6RcrJfMCRsUkVSkVsdH/aS28qKWALdicV0EN4jW4bIIxnPWuFvI/PvouhRATnrz2/rWzDeCGyMRHJ71qpXA0ft4MpYZAqO4vA/qc9qptIGgG3APtSrh4zngincTLovtkYUnA9M1q6SRMhYjj1rjWkk84g8geldforCO0G7gkdB6U0xWsTXJO8hTWezESkd6Lq8L3bLG2QO9RoMylmJwOxrRMzaLbSeWqZzg81s6VKZ4jg5I4xWDLIHCjggdq1NKc25A9eeK0Ui4aG8EIUcdKlRhgDoRTUfegIpO/pz0rRM7EtCTb3qWIY68Gmo4Kgdz3p+MCquUkNC/Me9RyJiQEdKkQjJqXA2knrQiiJcYPY03GW9qeE3AkcUgQn3FMdgKbjRs257GpFGAM0jnNVcLEGzOT3oXgEetThfrSMmMe9FybFfYSe+KNu31NWMZ9hTXjyKLkcpXKEsD1FEoLKR1NWtu2MEcmohlj6GquDiVzFtjzzn+lJyQKtsnykVB5RDD0qkzNxsJFkqR39aYwwTnPFTr+7Jz0NNyGJp3JaIGQMB61GUx07d6tmLPTpTGjwD6VdyXEh27wAfzqB8byoq2I8+2aja22kep7imnYz5LlXySM+vtUZBGRgkGr7RlQO+aZsyeg+tXzGTgUvKDdBjNVLmIwk8ZBraSAFqhvIAMAjINaKVjNwOcckNkg4qOYgKCOc1qXFmoJI5HoazriA9ADj0rohK5yTTRVWYgnPQ+tPaQMMdDUq2vy5IyRVeVdr4GcegrdGBHKnmLjqDSBtmBknip1wF55NQyLkZrUkeX+X1qLJJFQvIydOT7nFTRybsZ4oJbJAPl55PvTRwT6UM4/Gmg5PrQC0LET5POce/SpQeQBgn0qKPgE0qEhic4HqaiSuaRLka4XnAPoanD4UYOCKoiZml46foKsKcgnvWLRvF2LKP8pz1pEO4ntioo24x0p6ZDHAzUNGtyyowo6kelSBwyYIIPrUUbZGDUgGD14NZMtMco2kHvTs/nSHqMcUA4J7+1SaJkq84zzTiuMYqOIbmPPAqU9OelQUhVbAPWnK2D6VGTk+gpyjkelQzRMmVhx/IU8OM+1REgfWmAk9OBUlqRaDZ6fpT2wR71XjJ/H0p+c9etZtFqRNGowe1IwwT6U1DgntSO2W9fpU2LuSqBt9zTWAGfWgZx6VGSc+9MLki4zTXIyO1CjIqNm+b2oBkh/OkxnPHSl42D1pucUCvYCOfQ0w9aVieaiZiPrTsK5MDkYptJG2RnvSqeT3o2Fe4uccUKcfU0H8jSqfmHemFxjLliTxmgnBPpTmO49hUT8HHNAh2ePrSbuD796QHOc9KQ8ntilYNgx8h9TSIcE0ZPPpQTx3zRYAI+cnr70jZJ9qM4z600v8AKR1PtVol6ig49CTTc7T9aRAcjqadIOlFhD9mVBHX2prA4xmnqSo74pM8etFgIM7Sf60u7ikc8nj86ROSc85osQOJ4HtSA4YE84zSFsE0uQQPamO9gLAkenpUcuD9PalfjPYVEWySOeaqwrjgQB7/AEpOp9h2pmCGOeak+7njI96exLYx29BzTNxI5Bx604tnPAB9BTfM+QjHNFhNjQ2CfelaPOME89qZjA9PanK2M8/nVJEiEYI6k+1NZs9eDTlfLgdqSVcOPQ1YbDR19qRlBBPU0jKfXimlQOnP1oJvccGAA9qa/wA3vQTwMc0hYAHuT2qkrgmIT0HSo1G5iOuKdv655NNjYLISeQaq1iWK+AD0BqIDcTnvRK2X46UzcQQc8VVhAwwx74p+fkPYim4zyOtI+QMdBVWJYwvgHnmmMcYo2ZI5Iz2pJflxyDj1qrGZMFGwEd/Soz/kUCTdgDijAOeopbANDYbHGTUkh4HaoyMEHpT2bcB7Y5poBJAT9PWowhY+4qYHI54x3pobDjHf0q/MpDCNv196QMSwHc9qstFkA96I4AXHrWTdjWw1RgY6ZpyqW4qbyMsOhFT+VsUHHSsnKw+W5CsAGOCTUyQYXpnNOjy5HBGPWrAQn6Cs3ItRKv2cHBxyKk8sDpVgLx0P1poXnnoKzcjRRsQeWWIzgVZSLHbJqRUViMgEVNtVcdhSuaKNiusWXGc0skY9cGpgMZP61A7fMeDj6VN7lWBVwPenA4BHb3oRvrk048g9TigrlI8E03aQT/Wpl+XPGT2o2lu1Tzai5QWPI+vpTXjHSplHTtj0oePNO4nEqrH83r9aVxnAA59qmMeAexNKsW3BPIp3FaxGIgEBPX0pn2fec4wKnALyEdBUnIBHQClcdiEWygeppPLC9Km44z1ps0PA65oZViDOcg8VJsxj0NNMG0Z6VKuCoHeobsTYYV6dqULgU5lwMcik2n8KZVhpTcc4BNNbPTsKlXNI6k9utAWIQufangfKR3NPEfyg9xQo6DvUhYgVvLbB6mmMSzD0qxJDucHpjNNCBCMAn6007BYr7Sn405xuA/lUki5OelR7aXMFiFo+vrSAEfwE1YEeR0yKGGAeOae47HxPKg4PKkEjHf8AzxUaSok0bFW2rx8vT69PapGLOpZc8celQKhYnPWvfTPkgZkGN7rgDPOAT9T0p7zB+Ac8AZ68VE+48bSh9TzmmGQqCDxjOMjNDAljjMWDwO2c0r7n4JyffoKRSAvJBJxx0xSqVDFtzAnsBwKEBCymPJLEKOOeBxThhx3PuDkU7eSSxy4BxyMdagXekh+ckE8DpVIB7AKwJyfrRvLsMcD6USglQTkj160kS7mwTtHqaBdS5awu5BOAg7E4NS3OEGBwMgZPP+etQQlxM43ArngAYqeWPenzdfUdcVLLsJZSrFcQylRLGG3MjcBgM9e/pRMRcPuKJED/AApyBzwB+feoEj8rI3EoOx7CrBxFG7uwRAM5boB3JNA1oIbVQAM/Mvcc1PFH8uAcH354qNQuQQQSf4h3p/lY+YMAfU9KBodksqAgEKp57nnr+tCSIGTecAYyT0NRyzMGRFAJJA46Y65+n+NK0KttzkkNk8YprcTZKw4JAJXrkdKg83aTgED3+tXFtyQADgdqZ9mG/DAEEZz+XWi5DQ6CRWhLdDgHnnrg0xlEoJHB609ohDGD1J7dB7URYkRBgqQMc8f56Urg0IgVVOeMDjvUSnJGVI9jUyqI94IGfXJ9ag3FmAAJzxntUylYm12TM+AoGCO+aj8xDlTxSkCNSSMmqspDZYcYP0Nc86nY6IqxL5YCHOSD3NM85I5UAbDk4X6+lIiB4H2cvkljntjj+VY0126XCho9wQ54OOe3PtXHOpobRauj1Cylke3R2wScDAGOa07W7ktVmAYoXXawwDxkf1A/Kub8MazHqNnKpV4miIGWHBPcj25/nVCy1a9stXntrh/tSySYQbcMgPIGB16V5VR3bPVhNJWOvX727OfpSs/zZzketUf7QEURZyAvT36Vm6frq3ahgMliTtPB/Eda52y+fU6BrsKuADk+lT71dE7E9c+tUGZvs5eNFM2MhD0J7c4qwCxiQsNrcZC9AaqLKTuTMhfp0HpQoJUKTwPzpwDqg4JHXio2mAyRkk8Ae9XcoeIzJnJyB/OkQbG28Ae1I0jKQADkgHngCmhvmHqO9F7ha5bwuDnI9+9IoB6c4/M1FGS30yOtSpGQQRkqMA1L0C1xGAOc4zUG0PkjBOcZxVsAZ55PtTZMRYOM9+a0jJicSsI8Me4NVdR0pLpQQ7Rt/sgVqjbKvAwTVWXcucgkDtXRCo0YSgmrHLXNnJBIy9RgYc84NJGg2AOdxroru3juIeAdwBOO1c6YmSXByVGcHPI9jXpU5xkjgqU7bDTHkNHklG4ZeoP/ANas678IaPdu07adEtyRjzFJUHPYj+lagR1w3U8e+KepY44B9cV1KKsY8zizgNc+E1pqLRfYwscrMN0YJVcZ5x1/WuQ1r4U3EJeOwje9hC/LLn+LP3SOxz617idwxyBjrkc0gTk9geuOKzcDaNdrc+adZ8BanZOkT2M5EaZLkABB1wT179hXOSaa8UMchRyjruBK4wD6+9fXlzaC8tvLcll/ukkg/wCfSuZ1PwHY3CIwjYyAYID4BGOOOmfeoaOmNdPc+X5bR+QBkcZ9etRPaMG4Xr6c5r2vVPhPBZ+fLbpmV23ERp97jufUYHNcvdfD+8VS8cDA/wB1hjnpUWN1VgzztYSuC4IHvQGGOFAB6Ed666/8IXtnC8k8DKp+VXI+UMemTz+tYs2lyW3lxujBypPC4HXmi1jZNdGZEq4xgYx3HrQFHc4zV6SykYcISOucZqKW3kAA2EDp0OaQysqdOw9TU1xyhYMC5ORjt65p4iIQggkDsaj2BfvcHsKmwXsKgLrzjcefTt/+ukk3RAsAXXoQOTj2oUlcdV+lTiVQGyocsuMnIwfbFO1ikyMXHJwODxznNSRsfkJYhguDzVVEICnoT68mnl2IHbHYUMLl1pdhzwQecjp+PvUsV0yEc4HXArOGSRnOOKA+0nrj680rDNkXjNj5toqVb4qQA3PQHNYfnHJAJwKctwcAZOfWk1YW51dtqkiyBndjgYAJyB7Cr8Gq+ez8ABVyNvXOfzrjFuyAOrE4/KrcN6QoY/KazaGmdvHdK6IwZgCoOHGD0zgjr7VbhuBzg5A9a4iDU2GANxAwOckk1rW2q7FAJwT3osXe50G8tKOcHI5NSBHDPulLgtkBgABxWVHfq4ByQ/bnIq1BcguTkkehOcUhPUttjYOB9O1Rq7DHQAc4pzzBuhyDURl24xyT26UCsWcHAb15pjAse+B6Uiu4ID4A7VPtUgHkH0oCxAZ5FYBTgYGc9c0scshY/MTVgxo2c8EDr0pnkqrEcAjigOW5ctdYvLTHkXUkRAx8rcfgOlasHjDUEWL9+5dGHzZ+916/T/CsAwbVLA7vbpUkDhck5AJzTuHImdnD8Q721YM0gYk4PGDj2rZtvip5cZJUvIBnbu4rzS6QsoYHI/Kq0ZIAySatA4I9Zi+LISP5rdzI3IRWwQPQ89fxrQT4p2+x1eN1dsbdzDAHfJ6fSvG97MenSgmZiBkbO4K5P50mxch7Ja/GHRgCskoJDYPO3p1wamvfivpdvJEIrtpzIxCpGnI4zyenHrmvF3AOAgwAejLg0kgdApwQB0+tRcn2dz2mT4o2UsAaHzGk6FHXbj3rOm+K0kTBVtFlGeqvg4/lXkyNKehJzT1EwIyCBnqe9K4clj027+K93MjRR2yRoOQTw2fQnJ4rGuviBdXMYDMsZ6ll5P4ZrkY3k3nccrjGDnOKY8YJxnCkgYFO9g9mdEvjC9Zg32l3AXqTjJ7cdKZN4ouZVPmM7hl2nDHH5VkpboU4OCe1WFWKOMKeT6mm5DUCxHrE0kZXdlBxtPP4daZJdPKPmbPp2qrFHHFuG8DvkVYRljO7grj1qblJAu8EKWyMZ65px8x8bXKgEdehpvnRMQTgEjp1GaRrtUcrgEDuDkVJexNHE0xJPLA9egqURnkAgZ9az49aTkYI5I9jUdzqo/hJB5ouM0HXajqWBB45qUPGcAZLHH0Fc5LqjnPPy/lSNq+2M84Oceuc1VgTsdA1xHkDcMjue9QT6gocgHC+grnJdRLIedrZGM8jrVW4vJEcEMcsOQe9S43KudM2qMAQrZHrkVTudRCrjcSx7g4rCS4dlJOOaj+YsCTke1HKK5YTUCdzysSSTt7mmy3BmB5IHofWoGYMQAMD1pzRFlyM4GDnHamkCGHryeBTHG7IGQT0+tWI7czypGjAu5wq5yScVs6J4E1rXnhNrZOFZmUmQFSuParURNpHPgsmF4yeAB9KmMbPGBkEj0r0XT/gfrss7LO8SnPGUOMfXIFdJpvwDhtpCt5ezQyoONoJ59fTjtVKFyPaI8T+ymIDcSR03HAFTx6cJiSsoIHBOcgH0PvX0DH8ENCuZYHu2uJVicN5SEKpK9GI6HkdD711sfhHSYcmPS4IznJxnkj8qfLYl1UfOGl+AdT1KRDBGZY1XDBVLZPGM/TFbUPwZ8RzRSOqomVIQuhznsRX0TZWqWlu0MUKRIzbiVXB/OrZXCgHn680WsT7Y8S0X4AtEsb3urGWdY85IwCT13ADH6mtpPgtYwyskcxgTaFCwoAue7Z616rHHkEYAPtSLBnHXOadiHUbObs/AOjafHEsUDSuuN7S9CfYe9aVtolras/lQRxBuCVXn861PJA56e9BiJGRSsZuo2NXT4Nxk2KHIx8owKkjtdoOOnWhTyAalLgJgdafKTzWYCEAdAfekVdrHpx3pVkJpWXByM5PvRYXPcRiS47Uu3adwBPvSiMnJ4pXBVRzj2qmiXK4xx52GIww444pnVDt4PfPWpEbDEdadGoViRwPSpYrlVv3i7MkHOc/Tmq+vWM97bgWpVXAAG4ce9XpFxIGGMip4JQzlCMH2qeUd7HJ6pa3dpppVYzcSMVBC4J9D/SmadDdxWcZktWhDDBViCa6i4hKyEcMPemvBvU9Miq5Sk7HGX1sk19H5WnsiKy5kRMjPc0eJpNPeIAAC5B+ZGxjp3+tdpCqKhUjj3qGfRrSdzI8COT3IyR7/WhRL5zxHV5xf5LxBY4cooRDwO/AFZyeG1uCWk8yJNuclOce1e+JpdtbKdsaAH/YBoltYmwSiZxjO0A4/Kp5DRVrHic3gJBpQuT9oUuxB2xFiq9iF5Oec5P41yd14dubWWePczxRkBZCuGPqCPyr6djtTBETGcA8EDnioJraKcgyQxO6nOTGM/5+tHIP2x8tNpE8wdltbiVQSCywtwfTp/KqA0ia5uTHFHK7LjcoQg49xxX1yjeWTgIAecBAAT+VRR2ECStIsMKuxzuEann1FUoB7Y+Tj4L1a5kWO0tGnZ+hb5Qvs3fn6Vv6r8JNf0S1M66dJdoVGY4nUMPXqcYHrX0tHYw27O0aqjP1KrgmnvGFy3U4Kknk49KfIL2p8p2Hwx8U6k8pbRWs4ht8t55AfMGOSMen1Ndtofwo0yAK+tWKS7FOxpPmbcPX9a9b8T2l42kPFYXJgLkDzGG4KO+B7jIH4VzlxcSx3FvZLbtPBI2133Y2dTknrzjFZyOOtXdrHjWqeErSTUbq5hhCW6MWWOMY8pcd/wDGuT1rSLWJ0WCfzHcbiCuCp9P/AK9ey+J/DMPhqG9JQo17ISHdjnOO3bt0Hoa8Z1T93dxYJIZtpY847HNZ7njym5PVmXqMPlwwIMEqCCeh5Oaoo2M9q1vElslpcCC2nFyoIBkHQ9yBWWqbUO4EEUNCuN3MCeeP1oLDOWyCaY77sY6npmkkjyoJ6jnOO9SwvYcxwQSeBUu5ZMgEkjtjANV0JOc4wM/zNP3FenNS0HMWcDYOoPpTFZSjksAV5welA3sobJBHbsaa8YkB3ZBbg4ODUkNliOAsu4kAdSd2Bj600sBIQSSBgDHPaolcwkKGOw/w9qSdBgEfKBjimxNkjoxmR8kKo6DvUbb/ADD3Q++TmnNGzW2VJD549qkjRnQFuv8AOs2h2uS24kJBDZAAyCMjnj+YrW00CMjexfGc9uvSslc8KCE9c1ctyI04bJ7kVhUjdHVS0ZpyOBnHIqFZtzhRwfU1XhkkZyeCD+dXIYSSTjDccV50o2O6Duy9bwE4fgj0rSjRGyvIx17VVsl8hCHBJ6+1X4oUmYkEZ64Fcc2elTiej+ENXku90bMRGiqqKOg6k8e9dbF4gtkuhbKxWWNRvB4Iz0/lXF+ArJPstw7SoCnzYZsEADnI6/jUN5f2x1+SWFgY2UIWPVsf5NQpW1OpHrlg2DvPIPetSD55AcEZrk9G11GhjiIy+4Lz1wen866wsIlI6MM8HqK7Kc7oLGfqMQnlcjJOTg+1ZVzENmCp9OfWtqNeQW5NSXOn+aAwwCexrVq5nJHnWow+XOy7QR71j3fh9mWd8ABvnyTjjArsNV0pk1JSTiN857kGsO+ffcPaqSXxjAzXPKJg1Y85u7fY5R0ZMDJDevpWTcRDeShyB612/iLTUewfYGWcHHmKecY5BrjWGwkHJI4rG1iLCANJbYyQw/DFUdd1E3dja2m0hbcEc8nk8mtFeFJ6Cs3UtP2i1mRgTdKXUdxhiP6Zr1MLJs8nHQUUpI5243RqVyM+3FV4x83zcg9hWtcjc7q8RjdeGBGD9ay5EMZODn69jivUseQndXIZQzyld2FI6D19aapwmM5I796eUYlSOGHfqKRA8Csr7STzwtFiloG7eD6g0/eI2AIz7HpUQOWHUgetDQ+ZKG3MCOcdR6c1D0KLoCtjsPXtT43AOATg9vSoY0dQ6k7gT3xQoCsAOSPw4qouxEloa+k63Lo8V0iJFLK7q0byjIRQDn+ea6+W8uRBbXt6pDz7RGeCCMZ/wrgo0klDmEKSozuPJHHpXoOhW1prmk2CazewvDGufLIx7Aen5n0rphuccmb+g2xvrM3ZYyoZMAnkZx2/xrodMvNt/FbqR5pUt5ecttHBOPTkVyFpoOuWXiOzh0a4WLSom3mBhuMn4ew5ByK7uwtiLmSeYAzseDjBUd8e2e1dkSqa1OmtooTZSRyxhi8ZCtjJU9vz6V5LfRTnUb2O5iktmhJ2ow5I7HHvXqdo+I13tjPAzxk1PPo9vftdXFyqSPLHjeeSCBxiuTEUVUR61KVrI808K2lreX1lDO6mSVvliJwW9cDrx1r3yLwzFb2yW9sjpbkZKNz2zyOlef8Aww8HwadqiapeIH1FtxhjfB8hT6ds+/8ASvY7dSJMHkH1ry1S5FY+kw8eZJmZaaDZ2yLIyBDGd2V+UVZXUrW4mIjkDt6LzgetXdThQ2jg4APFcl4aSKyubi3IBmLGQepGf5DIFZt2O9Kx2kL5QcZFVHn2zgcAVKoZISwPPoKxHvv34z1B6Co5hm9I+zB/WpLe8SQcHJGQRWfcXiPBwwO0etV9HjffKw+4xzk9Sf8AIpOdwehJNcsZ5mzlc4GarW2oAzMScAetJ4hul062Rxg7nVSfTJxWJcB0IeM8MMjHes3KwmdHeajGls4U5dxgeled6hfLaGczknIIUBc80y88QTJdRKjqCr5weh+tYXiTVnuZ52ZVDqSuxRhV+n+Nc85XMm0ZH9prYaqLmMZZCcN7dwa57VfFLXt1cuI98jPgbuMfSor3VPIikfIMqg8dBmuclWa1Cs0gcklm+vXiubc5ak+xfulu7aVNQWR3g8wIyFsg5HQD8RW5rmnL9lttUtwbdf40V85Izwa517mSXTlYkmBWDDB4yR/PFU7zWLh7A2ySkRE5wPWmrnI3c25NcicA3EmWA+VicH2ArI/taMyu5Ad2G3cTlsDoM1itALpR5nJXoScYpkMKwocnJ7AHvWyRjKVjWmuRLMzYyB07Go0cPDI2QAPUgH8KzmuGBGME8ZBprzAsR1K9jz2FNwMuYvwXRCFRnA/wqvE6C4kdmIYrt46HByM1Vlu3VRjGPSmJMGyelHIzTnLIuX+0IVAKBgWB4yPSmXcxEzKo+QkkE9cZqu90oyOQRSG5XYehJ9auMDKUiVHB5P0p7SBFAB/KqH2jBHbHc1JJMpRDvGT27itVTuTctiULjufU0kdywkfnIP6mqZkIxtP41WkkkD5znJ7U3RFzmm+oDkYJI49BSR3R3lux7dqzrm68i3eVgSFUk4BJ6elOt7jzAMoVApqkg57GlLOsig9D6D0qP7Qu1uoPv1xVKSTLnHQVHLIykZORxxVqFinUuPjZw5ZuTz7cZ4qUuepBH5GoBITjqKkEmVPBJB6GtFEzciwjEEHv/Ko5J3aVcsQFOcVCsh3kDqaHbLHPU+lHLcOYtyzLIFPQA0xrkFSAOWGOKqsduAOaahIJPQ+9WoDvoSMfLcYyMnmp9+9hjpx1qmSSc9DUqMTnBwfaq9mVcuM4SB2AyQM471QFyjoGXILc4PBFSNKVRk7Nxk1UaHg4YE+i9q2jAmTsaGkXkUV2hlyY1YFsdSOtalvqssNwblSYwjA5XGVyeCBXP2wCk9zVqG5YkqqqSaznC5pGVtT3e51u08aeFEge5X7dZYYqcEMAM5x+H+c1zfhXX4tH1yyu5XwFnAfHULnH+Fee6dqU+lXUs8RKTSx+W/cMvOMj8TzStqDbwclTkE456GuGVM64Vnse1fF6Tfeia2VRFNHmO4U5JLdSPyz+VecQ3zQo4d9w3AqCefXk0w+JLjUbWJLiZpjHjBPTp2H+FVZrt5G8uNCTjPyjJ96zUC/aXOnvPE665HYOfMimgj8tk42nnjmu48GyrfWCFsxyF2HJ4OOBXjHmTRfMFJUc8DHFeg/D3X1u1e0ZCsqfP5nQY/z6UpQGqh2EPiZrLULrT7iMkNh4yDgDnkY9v61RvruW6uZCDiLGFXH1yf5Vz+q3wfxFJKSHZQFQo2Rg9cfXAz+FXZ9UjhIXJ8zOGU1zNWNOe5U1K5ltbpH4cL1BwOtYmoBLm5M+wFyMA9x7VoavKs7B+g9D1rLmufKVAOQevqDSSMpSGwGRAQo2gdcdOtblmwlhPIXYpc5OCMVz769JDZXFmFHlz7Q7Drx0wfr3qk17IIwEYkHgnJzj/PeqcTnbNrTdRaORsgEZJGST+OfWpJLpp5xhiAPXrVC0cPGcLhRxntVj7HJJtZJFGDk5Gc1KVgjI7nwHqiwNeRsS8sQDpk4OD1/LmtrW/GlnrunpFteSNiVlSQYU49vwNef6deNpN4kyosjAEFX6HjGDUyz+dbSrsCSyMTxwB9K6FJpWOlTsj0vRdbs77TisW2JIxt2gY5+n4VkT6imiag0ksbMjgNjoCO1cQtzc6WkxTG94wBk4GRyM1Vu9anvI4vOdpFQ8Kx6Gk3fUl1TbHj27OrMbi2D2hZgqK+CAfX/61R6hrqWqvJanyhIPnD4J/A9+grB1eye0Eb9fMUNgcECse7uDKgVskHjrVLUl1LnR2/iRtRht1WTaZm2kHqKgutdudOmRLYblVmG1s8DB5Hvn+dcl5j2szKrFQuB7Cp5LySVnl3s8gU4yf0rWxnzNm7a69LNFLFIzozHOQcjPvWbqVxcT25jhO1nO3pnjvWelyJFVyCueSOhFTSXIeEhDg7cZNUlYpOx9KfDi5jj8PQW32hCYEVNp4OMDn/Gs9yZNfvkMrNBGyqOg68nH1yK4PwB4ljPjjS9Itt7k2TS3BflWyQP05/ya6/VNZi0DxHFDeLttro4VyOSef6D9DV2OyM1ZHSWOnJcwzzKwAVgoz3PP+FRtL/Z0iNLgLyoU8E1zureNxoukhLGB7mWSYBsYAjXPJPvj09q53XPFs2q+Ira5ZJRp0aKuGIz7n8CP51L0HzI0dZ1/VpdTuLS4mZbCZlMUcZK4A6g/WtK1iLSjOSMDryayPEet21/e2psmDwwjYzFcE89vp71tadcB1Q+2anoLc6G1Upa885P6VIIBJw3IbjnuKlsl821LYwF9aSKdBIQCDtOOtO5djQFtthULwMDp2rF1e1aKW3+XADFiR9DXQ2RMyluoHFU9f3m2HGAMjI61omNpGfDbyakj28JALqQeQM+36V574m8Puk0sBTy2jJB3Lnn613OiTs12ApIIx0p/iPTJTeea0e6OU5yeue+a0UjnnTTPCL7w9JZyCN8KSQ5ZVB3c9KraxqOm21jDCltsuBOitIeT16fqK9a1Tw2LoBlAJGPYiuA8R+ERa3AaWISkMJVB5Oex/DFdEGeRXo6OxgapAkkVzuja2Z5AyK5wQvP/ANauUvEa3zzyQcZPvXXarHNfSmWYkyOO/AwPQVy19bGSQ5yCjY6/pWtzyuXl0ZXV8AHt0qzLEJETHBxniqxAXIxkj9atROq24lchQMjJ60hSdiE224hG7c/XmnLFtmePjKEjNSO4IEgJI7Y4pkLC4lLryeQcetQF2T2xCO3IJAz7Af5FaVrJtBdQSy8jHUGspht4B4z0rUsQPs/IJK88HBpXJs2Qrr62um3UVzE887uCkhOCh5HH596oDUQ8JQghtpwTzzXV32i29xoayCNVnMnBJBb7pzxnpwOfeuPgsXluYrcgCd1B2E8/5FD1OmlCz1HWiyG7VyxKYxj39a6KN98YXgqfWqlnp7QIZNpZNwXeBkZrQRRCwYjAA/8A11x1KZ7FJ8qM4BknCpwM5zW9bxmVkKnPBHNZkKm61JI41Ll+MDpV8efBNGixkLuIYnsK5XBG6nY3bSHbEEfGV7+tWLmENZOqOUY8Z69qpGeQplFZye+cCtMKWtFOCD3quWw3IqaRb7ChK5VTgk8g4rftpgPOds7Q2QB1xWbZxSNAqbcEMTg+9aVnCJHEb8A8E96OUpM1rbTBfW5fdtBTcM9jisUWDW07ZOUPOPeumnex0+6S3t5zK/lgsN3A/CsXWrmOBwEcMWXcQO3Xj9KpQL5rDzqNvaWrmZ9oXnIGScmrzotxEG6kY4PWuNkuPNw7DcgOc9s5zXQ6XrCSICrAkckU1GxPtC9ZRMWaU4CE8evFXHulCgDAPYd81Wh1CO4QrHyQ2OOcHNU0ctcL/Ecnr+NJoFK5ZvEaeBx1yQePbmpNNtpZJx5pBHGPWpF2xlQx4Y45NXZGW0QuCTgZxSsWjXms1itQRycVUsrx4i8HJA71oWsq3OnwljlivIHSq8tsvngg7QxAJ6mnsb2Mm/uWmuoMdUYHPtV+5tUv0dx8jnnPWsq4hkcyMMoQxUEjtnj86uaVcyYeKQHIA+c4AJ9AKpMjluM1/wAIR3unTzwx+bKse4L6jHOBXhHiCwa3vJFKMiKwIzwTn/CvpyzvYvsojU/vUHSvG/HmgN9unuuXDsD6DPtRzHPVppK6PMZ0cIAoySQM+1Vp7cq6oQc9M1tSwsGYHgg4z14qndwFSAT844I7g0KTZwNFmysNPg053kneW8YgKi8KoHUE++T0rKlVROxGCvPX61IrGNgDyrHBGMVLqtiLVYjEQ6P1IYEj6j1rZO5hsZlwOp2lj6DrUawjaQRyfWluGxIF3Hb06YPSljGwADJHqetWBBFCY5CeQP6VcSfBwIwARjPeomO2MMRkdKaZMYI4+tO9wLLDzgTggjg5zjFZ80REoB4Ga0FkkZCSQSf1qvLjjK5Oc4J/+v700JkQTbxyQKEYMQRkYJ696a0byhmViCvOB2p0Me8AnIHp0rQcXYe0xjAx16dM06WTdtxwDyTVeYkAYUkj0+tSYKgEspHt1pWOhMtWEwWUoDkAZyK2LWTzDk5AHrWRaPHDKjSkCAn52XqBjrV1bw5Ii+6M4J4rmnG5qmdVY744TLE2AeD/AJ9a9H8CeIXsfKgaNnRwSZMjIJ7Efyryi1v3NskJwG3bj6HpXVaf4mtdJg2sqSXsuDCrNgKB1/pXM1Y6ITsfQVhJ5S+cTgNgjPGKztV1q0KXS3bI0axEAdTntXFan46k1LR7KO1jcTOA00nYDsM1HHqiEKbhSQ/Dg9ff8a551NLI7VNMcdUhkYjaTG3AU8celc94gSbT70K8ZjQ/NszyB2yP6VvWdsNQYmAEIzHDHgYFYOv2JslvLiZ3mYhpXY/MRgdAOvbiudxvqZzdyw2nrcaVHOWUM7AIoblwT1x+lXNb01LaxETZMxUHbnIX0H1pNC0+G7stOWAF/Ji+Z+cBsn9cEVp+KIIobJJVk3ychl7j8axaMbdTkwN0IXJJGDk0SSYh2ZGOpqs9yQSByM4qrNO6A9RzUWaE3YsXqGSMHgKCOvrWXcBkdMEbCcH8qna5afanAAU5JPf/ADmq8mdhc8ngDH1q4xKuHmAuADzTZ5AjFcAEcZHWq5PzjHBB5IpJnJJ5ya3jEzbuQM25yDwDUdyGCnHTtzk1NGhbcT1HeoZHI9hW1iGNSTanJ5PAFNErF8HkCoLg5A25yPwqSMgZaQgAehq4qwbErvvAU8CmF8ZB+lPfaynb24quxOeRgkjpWjRDdiaJgkiKwyGyOKsXEEYYNHgDrjIzVUjeFyDmiRmXKjlgM4pqJDdxjXSrKyDJIGeOatF1miAxgmsvznVyzoAo4yOamjuvu46D0+tWoGadi1G5UlHU5H8R5qzZTbI3LDOTjNUCVl6559DjFTQzwm3McZy6tlvU/U0NGm5PNcjaSeMHOegxVc3HmsTncDznIIpZ1ChSDnIzioicEY5Jo5RF23vCsgG5gMYPfJp8kynnnHr3qsi5AI60pUtkHJI/A0rCZoW9zjHXHvW5psy5LyckZwO/Sudt8JGQwzmtCykOeWwB3NWoi57aHR/bWjtiVjDN1Ct0zVm3A1G0fcu2ReCqnjn0NZc6sFCg5yMgjoauaMkgikY4BQZJJ6/SlKFzrhK5tRO1taoi9FP1NTRRtLfJySrY4/Oq2myo5w5yT/Ouj0nRPPvYpvMZCvbjGDU8rOxakF1Z7U+ZiB0GOtVraJ4pMqxAH51Y1WUW0+Zm2IGwAT1FVJbr5j5ZIB6dqhqxSZvWUu9snGR1Jq3LMDgDk1k6P/x7SOeWJ/Sr1pEzOd3JJ478VSYy1bzgZz/OrcThgBzmq8dsGLdQMdfepkQRsK0TuAnkFpC+Mk9/arcF6Y1ERYnHGfWnx7QOeBWTPOFlJzgE0x2N6CIAFupPNRTybDzkDOOKZZ3ZMQB606I/bLgKMAfnmrM2jVFvGtsj5ACgZJqzbkmPzFycdM9TUUltvt0Q52ggk9KtDPlhY8jjtVIqKNmxlL2yMQVJ7d6nXBbPWoLfHkqvQ1Zg5JrdHVEfgL2wfSms56dqk2ZPPApzRAEelUaJEUQ4560rMTgdBUoUA+oprJgimh2FzgADJFOj/SlWPIH9KTbg465pjSHP/OoGJzgDJqYgA+tMC/MfWgGOA+UZ6mmk8+1OzuPcUrJ+VArEanJNSkVGg+celTMefegEhrcrio1Xb9Klzzmm4PqTQOwmc59aPL5HBFPC4/8Ar08ke1VcTRWli+XPeqwXaT1q8wLY7CoXjwCaaZDjYYoJpkg6j0qRH2H1FOYB+ehqyOUrgEY9Kc5BIxUhTaPemlTinchxsRsNw9MetRyAKKmIwab5ZfOelFyHG5XXjrwBSyFZSAeTSzQlFBB4z0qBlI6Z+tUncykrCXEACjHIPpVGS23EmtANgDOSfSmtFvBI4PpW8ZGEopmPLGY1IHIPpWc8ZJJ7elbkkDNkY/Gs6eIq23GD711Rnc4pwsZrKVz6U6Nd+QasMnBHGfSoRuTdxkYPSt07mDRBJFnJA4phUoAemaspyoz0ps6hkxzj06VqZ2K+AT1JpScYA6UKnfjFOXG4UAiRSUHOcU9XznGc+1LJgp2/CoRwfQUmUmWAfTg1PCdwxkgiqiNk1OG2LnofWsmjaLLKjDcc1MOMZ4qODDRhulSM/OP5elZs1TLCEAjByfakZ8MfQ1Ej8jsKcTkisWWmTI5OM9KkBzUaAYHv3qQ4A96g0WpKhwCelG7J9ajTkH0qRPvH0qWWmOwePen/AHceoqMuc46CpEIfr1qDRDlG4ih12596M4PHShjkHvWbLQR9R61IzYYVGnbHWnhN2DnB96kpDy2Mdj600nkU4YyO9KVHagpMXecDrxTS/PrR0poOfpRYdyUcqO49KYQMj196eo4FRscZ9aTC4u7FNL4z6U0mmnk+oNCRLY9nyB6+tMbnGadsz04xQV7elMVxIzwfSnDoaay4oVeM9/SgQ4H8qdI2ACKRMZ54FDjIOORTSLWg3PGe9CuM88+5oAB47VGww1NIV2PPzE4GBntQcZ9hTkBweoqLHzYpibHgZPt6UjALg8ZFNJwT6ih/uknihoV7DWcEgkdKQEdecelMKkk+lOReOmaSFckG0HjvQetNJxjHanZJx3NMLj+qjsfaoXYgVK/yoDVeRt34UBcBgg+/ehep7U1RgZpNxyOxNNCeo2Q4bnp70hYduDRIMnPOabjBHp7VRmxXfj/GlUYwcZprLke1KG2jHX3NNAmIfveoFD/MB2pFYZ5px6E9hVIGyJBhj70NgZ7E+lRnJJxx60qhuM8+9OwtxGODSfTge1LPCfLznA/pUUROO59adibi87j296Xfk8nOO9I+OO+KjPBPegTZPkMPYdqgLcnqAemKeGyo7Go5MDGDg1SVxNi5GOM/jUTHk9SacSV9h70nGCa0SJbGkjA4wR3qMk5GKcCCe+KbIMY6fjVWuAOeBng03BK+xNIW3Yz2pytxj0ppWIvYFG0HqaYXBPUg0534PvVcj9aolsmGMZzzULruJx09afCMtg8Cp/LVQe/qaBFdFwM96aW+YDrmpWAOcce1NKbRmkwH4BA7+1Gw4PBpYlyAeoFT7DjOAPY1Ny4q5VCknHQ1YhgAUM3Jp0UYZhxirSxj0yB61LmbRiR+XvYAjg1YFvGgBxk0KS7jpgdqtm3G3PAJrCUzRRKkVt5shxwPU1LcRBFCjk1PEojB9fQCjZuYHrWTdy0rEVugOOPwNWhBjoM00LtYY9anVSRnmouaWIXUHAxg+tIbcYHc+1SlO/SnFhsHFFx2K4j2/wD16BzipRjmmEYPSpYxu0gexpp49ge1WE+YD9acyKATxmhMaRTA+cY71Ko2/SnrD82ep96GUnPH5UGiRG2D9fanRDmk2nJ7H0qVFyewpXE1cay4J/pQM8dak2ZY9z70Y2geoouFiMqWx7U5EyD7dqcD1pBznrii4kriCPBz39qCM+makA4/nRtH40XC1iEgnHt3oYnjvUhXBIHT1pcAY7Gi4JDSu9BnII7VEOHGPyq03zIAOD7VXVcOc1LY7CsMt0zj0pGbHHarBA28cH1qEoMnP8qEx2sRx53H0FPb5vpTl2gGmFhkjkmmKw3OAev4U3POehHepSg6mmAbjjGBSuNIM569KaxB6UrD06ClVRn1NK4rDWGR6VE459AO9WjHlT2FQSpj3J7UirDUI470jjPYEe9IjEDjHPrUi43fN1zTvYR8RHZGB5hCH164P+QKYGJwwwVIyOwrUC7iNyhiPyqvLFvJAG088DpXvRdz5OxTdpponOFIT5tobb7VVyJPRT7jIFXXtsqQSCPTtUEdttY9h6da2JZC/UBeR6njP0oOUwGAAPvkU5o9jluSOuNvb6UPhwegA55BApWRL0EEmI1JBUE4GQRRjeRt4PvS+fMY0RpN6L0GMAVLCiySFQykEnb8vOPelsG5GIyBhunp/WnhQCTwBVh08onIHJ6j0qE25L55A/QnFCY7EkC4YnkA96mLbWOeR0z7U4qfLBUAZx05pxiDlhyFcbcdCPcUGiEwiR425+vWka0gu7SW1liDW8qmN0PAK4wR9KkgPmI6kAFWI4ORUnlOAVGMH8c0m7DSGx2cUahVHyAAAHmpkRVXA6dKIUKEByCOmOhqXywSOwzip5iuUqPDyCOCOBkc01YyWO5uew6Cr0sIyMYJ9BUiWgKbjgH3qrkuJXEZSME5IHT6U2IZbnqOeR6VPLHKVRcDHOTk9PpTPsrglsYAyM9MUmIdLGskY6Goo0JByxIHY1Kq5Bxk59KGGAV6E8c9qVxOxVuFdmGBntgdajWVUBB4P9asyyNEivG5VlwQRxisTUZzblMqHBJLHOCD2/PmuepOyMr2ZZkvU37Tkj1HI/nT3h2AF0wH5APX24rChnVySuBnjjjFJc6pPbA5bcVAyQM/57VwSnY1U0XZNQW080hSXwSoYkA1kTalHPcSHZtAXPB7+tUbvV/tG4tlyO2OtY2pXT24DRq8pbghedo9TXFUqX0BO533hbxPbWWomK4DmKXk49R+NW9R8URW+qm6tiyu5IDYwQvYZrzLT9VcSnIBB9eMDP8AnirjXLz45IGep4rlcjspzZ2EniuRtN3OrOZZmjEgbpt65H4iquk679m1eCQuSkkgjKMTjB9PfNYNlpjzOJcMVTkgHv8ASusu9CtrfQINXtoVMjAEpLwQ3bI9eOahnVF3PULU8AryDx61f2gqB0Gc49K818FfEKXUdYksbmMQxbA/mRfcZu4A9uOfevRLeRr6AtECR1yeBjPrRE7YtWNO3kT5QwIA5POahlhjMhYcD0rn9L1Z2urmN2EirLtBB4xxkfrWwrho3bO0qM4JrW5XMieSNSuRx7GqLOq5zwaltLjzozyCOOtZGt6jDpzEysQpI5xnk1LdieY1I36FelaEbARnOMYxismyVjCGBBBANXoN2zLZBJIGOwqW7lonDjrjn0qMgTZHII6UiyhRzk57UqHMgbvVrUGgQiMkZyakkjDIT3pkkR8wPngVPkEDnI9DWpNrlWNAFIIzWXfQBCw28Dv61tFOuOM5qCWES5VgCOv0q6c3FnPOHMrHNGMqDjpUMc48wo3BH8q0NZgkgiJt0DuBkBjgfTNZ00O35sZIx+Fe5SnzRPMqKzsTSjnjkU1M7hjk85xTIpgwKkHsalHyMD1GK2OclT5jgnAFPMfXABFQgBjnPpwOKuBmC7eMcHHepaNYorywK8RyoJHOOvGarNA02Aw3KMEDqBV/buB6ACo0G1zzkVmkaJWIJLKK4g8iWJZISclCowTWPq3w/sdZmMgjIAACq3OB6ZP+FdKU2YODk9qtQHPQZIqZI6ISexwsvwe0EMzBJ8bAODjBx6dPxxXC618H9QMshsbNp06/fwevUD/69e+xlApHGT2oAUZwAD0zWNtTpU2fL+qfDHW9Lkb7RpM625AKThlIbPYjPH41zN74Su7dRKYWEe5gXZSoUYJGf0r7HEKZBb5iFKgHkYPsap3Gj2zWzQmCN4mz8rKDjPcUkXz3Pi24tDBciFlIkYFguM8euai+xyRgll45619Sal8KdP1NCpkaAYyrxICR+f8AWuM8RfBaWyiuJbW4W7i2qEiK7TnHOfr2Ofwp3NFI8JIAUcYB5B/OlMm1BjrzXVa14Pn0q5FvdQS2z9AsiY/DNc/LYfZ3IwQAcZouUncoiRiT1x0prHJPY1YnhCtxnHt0qFl4Oc496YDYiJOuAwpcZz/OnwwgxuckN0FOVdnXk+1ACKcEY5NKJGAIOR9aXZwT1IJ4pNuepAHoazZVixliuAcZ5qaK6YEA8gdj61SZmDcHAA5qQKSTk4z3qblI1RfMmADxVy21FlXfuBOcHPSsOMAAjdk+3SnROwLjOAO3v/k1IzpI9SMjKEJQng4PWrkeoHIDEMemeK5hZmjGQSCO46ipUvcsM9fWgu1zrhcnaCSCfc9qswXIccsB7HrXNLqAkgChgHVevqeamS+KrkMSOeeOaBNWOmjmAYHqD+gqachk3dQeciudi1LKAbsN+VWIL1nBBbgA5HXIoBKxeF2MlW5A71ZW4iKDLYb2PesaSUZBHJHOKrzXeCCDnHGBxigbZ00VxEI2EnI9DUT3EDMSmdnoD0rmpL8ptzuYnt1NV01IyucE7Rnr1q0F2dlFexZAOCRxx1qRtTWPAGAf9ocfWuKfVHWQbWwAMk96e2pgKACeeck5PvUtBdnXtrMU0iNMxBOA2OSKjk1ZQOCGPYCuSW/BweSfelF0+4EHP16VNiDqxqiuRgAH6YNPk1XzcBsntkmuUjvmRjzg+oxnNOn1N2Iwcjv6mhWKudQt4q45yPamm+U4xkcg1zK30jpxkH3qZ71oowMgnv3Io3GdE+pYwAcCmNfkA5bIPQ57Vzi3rFuRkd89qDc5zyQf0NDIN2TUFj5yWx2FA1bsMgnkk8VgtKSfoe3pUyndjucdBVJAao1IlgSxx2zTZL48MGIGf6VksPlB6jOKcr5wvU03Eb0Lz3pTBOefSmtc7lJBweuM81RlRhlmIUercjPvUsVvJKsWYvLkdc7eCfwoUCbki3m8MpyTng56e1RGYlwM571ow+GLtgCYJNxxwQc1r6P8NrrWZHjS6SykCknzV3EAHnGPr0rVRE5WObIMuAOTnOBUnlNMS5wETgseADXrulfCK206GJZrn7ZJ5YO9EwMnrmug0zwBbaYCqW8EpbrvTI685B60coe0S3PAp0aFQQQUYgD0BPvW1beD9YviqW1mXLFQrZBVvp9PpX0Dpng+yhkVpbaMqOBGANoyOCBW7Bp1vpzJ9ngSIr1dc5JPr+FHKZSrpbHg+k/B7Wb2ONbwJbxMxDS253gD1B/z7V2OgfA3R4bQtfTT3ZwItgdlDDsSPoTnj0r00QkHAAC+g4qQIACDkEkc0krGDrMw7LwVpOnLbRWtjbwJBwgEYyPTmt8QIuzYqxFecRrtBPr9aFiYAnkn3pomAkK/xDgjrzWiiQ6rY8s4I/iUHPrTriUSxDnBGPyHanKGCjjg00wliKtEOTHwtgDpzUgYsQOSPc03ZgDvikjYbgDkE0mriTLKRn8+9OdNqg9c0I+zrk4qSXHlE9cVlY0TuRsdjAjnpUgIz6GmQkS5HAIpxwpPeiwxGYnIAyKIj/CeAegp3mAR+9NjPmZYcYosA0oVkI6j1pOufQ1Ksgdip4PSmbeSO9Pci48YwMcnvTg+evQUyJT83pUZfaSOhPagLk5lGMDg0M+4VEEIxnBPtUpUAUbCuETKCd2CfUUNyxI4HqarjCSE4yuBx71OswC7cc+9FrhcQcuD1HrUiHbMCckelMVljzu4B9aOSCV5NCQ7j2JeUnoDxg04HaeOR6VDnEeScH3qPc6AsentVtBcsSL8pPAPtUaljGcdfY0onDoBwT70ikRk84BFSkDZGj7uD0HrRcLyvcDn60skJI+U45zjOBSbtpweTVpWIuNWVh8vaiddmOuT3prD5h2J6GppQGC5zn1otYd2RRjepPUjtQDnAOQB6cU2AFJmXnDHgU88y4IwaLWFcl2AqcHI96glZlBHarBGwH+VRgCXgjBFJhcy9Vna3093EbTDj92oySfUe4rm5CyMsigq7ckEYGa67UFAtyo6ntWLcxStaO+3c6gkKvOa55LUxqK5554/t7nxHf2lt5rKFiISNu7HuD6j+teYeINDsbe201YbwidZStyi4YJjsT78GvahZpq19BK0nlzRKUU9Suev8sZ9zXi3ijSBpWo3MKtG772Zmj5GC2Rk+tQea1ZnLXdvl3UOGAOAehIrMlV0ypJOSea05yUJ5OcnkVnTqysCWLj+8cZ/lSY4kKxnIHJx6U+RQVUnA7Zp6kEH1qGV/mAIJGQOB0FQ3cscVAUY5HTIp+zC+tMU5woPHX8anVQVGeQKRDQRyARkHk+/YelMV9+SOf1xT9oyQOAfWkUCMkqAGIxnoelToQMaMSAYOWB5B4NJsIZVfgE9DT4naPOMMOeSuDSSSCbaGABByMdaQEzrsAAORx0qZnVI48dSDn65/wAMVT2vxkcD0prhywBIA9jkmhopSJWfBOOR7U8u6MNuCD1ycU3yQjDPJp8khVt2CQTWbVzaMi/aNuwGxg+taaSLG4IPBx0rnk1BFfbwCQTn2FWxdeYQAevGRXHOFzeFSx08c4kUZOewB5FT2r7JCw4PoKxbObaoBzn862YWURg9yOtebOFtz16VRNDk1ScSM0TMJF43BiAf/rVq2948wQ9GHpWKkYDMF4BNaunbcheB6D3rGSsdsXc6DTpp3niZZ5IpEYMHRiOPTHSvZ/DOr/25ZuzAiSNwrE9zivIfB0YuvFNpabxsuEdCGHHtj3zXr3h/Tl0i2nTO8OwYsfXp+VXT3NTXmQRqHyCoPOO1W4SLjBB+Ud6x1vBNFIoPIPSrGk3gEDIeGXPA5rt3MWSX1vHMzMQCcfrXKSWqW+pIdoUh8gnr711sLhpgDnGeB61keLYlgkAC7HYq/Ttn+tTJXRDRxmt6e9xaT+WhZwpOOAB9TXl18DDclQhOe/QGvZ3RprC5YEbn4POcZ/8A1V5t4o0s2N3G/wAxiY8Njocc1yzRDRz14QsJAUKAuSo6Dj1ro7fRotR0HRr2MAPHbh1LDIKknjHT3zWDKqygo6Bg3BB6Guy0i5hutPS2G2FEj8oBOAOOAB9eK9TLWpS5WeVj4uULnLRaJa+ILu9WBlEttHulCjJJ5wv14H5151e20kMzrgqQcFG617Hp9lJaXsEHliNJSfPkTgggH26n+lcL470xLDX7rCgGU71AyPlPTj2z/KvoalLlWh83CRyEZIYcZ96W4iydxyKmaNlIIUnvxUkqeYgOMK2QM1xNWOhO5VjQAE4JJpn3WB9MGpmVolIGQf6UxhtTLHH1rNosX7UoJzgZ7GnxSrDKkrghQwHIyCSRjPHSm/ZyYFkK5TPB7U+zuCj9AQPXpUETNy/uoU1Fp4VMMbqQUXjgjB4+hNdFZQaLZz29vApu4rcqd0gyC3bn8q5KUveOHbAJySe31rqNL0e+/shL4QhVXiN5DgSe4rrgcckeh2FndXsgaCcwMykGQclRzkiuliskjhto/MZ2jUBnY/Mx9T9eM1y3g/VZxogEgjWVPlY8Eqe4z35rqrGRbq3WRZAxb05FdsTWmjSkhHljHQdMVJHI8kIiUAE4Azkj8azBczRTJGVLJIdocY4rds4hbIm872A5Y4yaJbanp01qhZJY9AtRqNw7BbRTJ8uckYORj3r0jSL5NXsYLuIqVkQNx0Gea4GUjUY/L2AoMqwxkH2qTRNdis/EtppzzlFmBjCerDBGPfg15lVLc+hw0rWTO51+yM+nuFmMb8nK8+9cWybdQS5jOyQZXPfbnp+ldlrEgg024JySqke+fSuEs3Ml2kbHLHkivJnLU9M7zTZWnttx5B4rA1G03ahIzM0QQ8FTx07ir8GrJYxxxnOTx0zzWX4kvysDMmN7YFZSkBztu80urTMZHCyEIFLfKACRkD15610Fl4vt7DzbUgme3YoyseCfrWBeSLb2IuVcIF6tnGOOprjNfRWiS7ivCPtO4syMMn61zudgk7Hdan4hXVJ5POAEZPAByMdqydQ8QyppzIq7Yog25167T05rz2PxY2n2Mtu+SM58xRuZgPT3qHXPFYuCVgytu0YGCeS2OciqUrnLKZFq3iK3uII5oZmnBONq8EY6en+RSw+I9thcKI/NllUhUY8g44wfWuO81lYrkEH061YinlgAljJDoQVb37VD1OeUypqDTNIyuMYPKjkZ71DqV+4T7pKjHTqOO/NQTXskkrtK2SSSSKjkkG05OR6dacYXMJSuPTUTJa+RkqhweM4/zzVY3PlYDMCD6c4NMDBFPQiqksgDkYJB5zW6pmEmy1O4nwAzKMg5HH580jAh92SQx4BPHWqBvFRsLkkVOtx5pUuQE54PatFTZhJlqYlZVAwQOvcU+GeNJJWMfmdVVe4z0P8AX8KUtaR38UJuFZZIfMZl4KttPGfyrJkuyXKbsISDz1zz/jWyhfcyuWzvRiHUpnnBxn2PWh32p2AH51ThcsWIJYAkFuo/Oid3CnnB96tQSKTJMg5Oc/SnKv7p2OQV5xVWCURyKXUugOSoOCR3GaHnOxlzwew6VXImS9QeYE8dD2qOVvkGM5/GoCzBj1I96Sa4wAvQnj9M1ahYRYjnKRgdx+VTJKW6kE1TSRWTsGo34Yk8cYrTlFa5dkk3LtGSD6VLG/yjKg/WqMThSD1J9auNcBUHHPvzUuNhhPH5YB6H2pqkSYzgnio3nMmQ3AGTmm7tgLZIAFS43K0sSklTnoBSLPn3HrVdpyyA8lT0PXIpouVQ4wSfUcVSiRYtiT5txH4U138wB0yR0+lWtLubaKRpJ03sqHZGRkFj0z7Cooz8pU4yDnIGATQ0SSaf5bl/OYghcqAOCfTNRXcvlHcq5JYAZ5IFV3d1chTyeOae7bolH8Q6jrzTSNRrSncRnI9aVLny5CcZHTB9aZ5Wc5z9RxTcBCMdumTmtkgJp589OvpUUBZmJPT3owZHA/CrAiVFwOT371XQTGZ2uSDxT41KoxBwc8ZpjD5Rjk1PaWUktlPMGBSEjcCcEZPH68Vk9SGzS0LTZL2VUP72V/urnHuBUc9sVdicqAT14PWqlheTQtuiYoVOQVODUonluHccu5Jzjk5PWsXEFOxYF75AAXt3zzWloOu/YtSSd8uF5IGAcHg+3OcVzkjEM2T07UsBIkDDkHrj61nKFjSM2zq73VIZo41giZW5MjHoeeg+gx+tUV1Ka3eJoS8bKhVmU4OT/nFRr/q92MDHb1qrqVw8VvGkIUMSCzHriocbmt+tzUtLsxIv7yRjnOXbJPua1Jb4yGJywBRgSRnJHcVgWCNczQxgEmXcEVeSzY4A9zitfVNPm0mU21wCkqfeXOSD6VjKlcanbc0ptVkvQzsRjJKhRgY7fjWeLnc5LE4HQZqrLIiWxVZCC3XsRVVp9hIyWx39azVJludy5NclpCAOBSPcYAHQeorM+3SRyA7cgHPPIolumdQRwQf61oqTMnI6PTLrKMpJAr0bRPEGjrZSySKkhjRVEZwDuA5yfr+hryrQfMvdYjg3pFAwyzsemOtbfiGzi0ieP7Hcwm3mJYOW5cgcjHr/APWo9kQ52LD6h5mpzyuxMXLEDgKvtV9JIbjWlgs5W2uyqjvyDnr+VcWLh1mjeNgQQd3Y9Dx/WrCajcRXETJIYinIKnk4qJQsONS+h2Pii5KTw2olWUxDYxXpn/PFYLeYwliVS0gHK9xjg/rWdLqDuVLBWIYNl+MY7/hXR6Cfs4ubidlZ5VIZScnOR/8ArpKINlrVxNepFcPyBEsYIGAAOn41y8UbvcOswCLhypJyPbJ985xW1qWvb0CRKYwAQR3zXN3MxYkg5Ht3q4xGncjmjDMSXBI4zkZpsbcALkkVQMssO9WcuAxIJ4wD2qWzmxIGbk9AT3rXlsXzWJ5WOQuMDOafBN5MyvgOBztPQ/WmXUgChux9fWqs0nBIIxQlcXMenfCa6WTxRe6lIu57a3X5IxxjLcAep/wrF8deJbvxf4qluLpha2kKeVa28TfMDnJZj/eGMceprnNJ12fRg7wZQyAB2UlTj60671CN3dsFn6g9s96qw+drY73w/rKXfhC/tZ4gLtEVYJy24lsck1SudW328EP3FhXaAOPeqvhGW2fTb55XCuCAu44HPX+VZV3PFFLOokEhJ3D2P+FQ0aKbN2zvAJEOTjP4da9G8NXC3ljLKvEaEjBGD6H+VeO6NO8l4xZlMSjJAHPtXr3hNUmt7yOGXKeQSxxgdqFGx0Qn3N3SfFltLb3ESbjtcxsGGOR6cehzUts1y6vO0DrExwrYyD+Nc7pmlS2jykt5pZi27GAPat238QS28/2aSTEUag7M8c5qWjqujd0jXI4EdJchs8DpVzVLyG60p3EiLg9Gb5j+FcqLyKa5kxwBlsA5/Cuei8RG5ErMkkDIzL5T9eDjjtzj9am9gujo9OvEtrkuOHfjP9K2L7W2eUWUkbbkXfk9PTg+vH8q4WSSWVop1lKIjbmQcZ9q0v7Z82UPJuZtoGepNUpESZrXcoQHbyTXLeIbeS+gdwDvQcY9K17fVraa4VJHMYJ5YgkAVBqV7bs7pE4eL7u/GM/hW8ZHNONzzfxFoF1BZpfRo7RrlZFJ6Z6EVwkkjG4kRsAnkN717zbaH/alvJb3ErNFPkAA4A9Bj0rxTxLoradqVzFjy5I5Crg8DPr/ACreLueXXo9UZ8kJigDNFsJJIPALU/A+zhWQxupzg/n9KrJbSMwOTgcYzmrUzSXMCqw2OpILL1I7VomeTO60YigSQEYOQw57Y5/+tToUFuh24AJzx19yaijLpCsO5mAOQD3NTLKgVwytkDqOxpMuKvYRIknlAYkE8+mK6uw0OK4sSrsQZBjcODj2rl9Lugt/DGF3hmwwYZwv+PSvTXs4oLWPyslMAgnrWT1O6FO6uUdRkFlpUsawq8j/ACq+MlR7D34rmdISS2kS6WP9+YyFLcsM9/58V1Ou2NzDp6yhC6N0GRkjvWbp0BCl2GMZGDwapOxuqfK7mZoCGK1ltljEduLhpMDksxJJz+JNWb+3WQS7FIJzjPJFbem6U0sipFFlWJPt3P8AOtm38PWjzQQ3TMQ7lXKkgge3vUy13OlI4jQbNrXUbeSQELuG89TW9MsQSd2OSGyvpjnNaWq6RBaXUogBEIJC5POM8VjTx7xtwduc4PNY8oM0LSFUhDkEjpk9KvWuWDKR8p6E1XEjx2qRFsoOQO1Si5KpjGM1PKDdh0kz2rgqdpH4cU170hQ4OD1zVa7ma5KgYwMc0QlWcR9eM+1PlsClqXdOjlupWuicK+AWxz7c+tYnjCRVuh5G5UjO3aTySOua6JblrLT0iTBHmBtp4CgA9B9DWCoh1DULye4YmBMkKBwzZ6A/Qj8qpRNG7mDJe3K2BljDEnhQcjPY4HsTW5oUxRcMwLhQCRXIa7qFzFqAUOTCVIQDOFXPStXw7JcNYzXBILK2Nq9cDpn603GwkdxpSIt6WLENIc9eM+uKsfaBb3Lnghc4wcVR8MlprG7nuYiLkYWMK2VUZ6k1IqES/vONx5rOSuVE2vlaGOUud2c8dK1Le6hlBBIJ6YPIrnbm5Sztj82VXnPYVVi1QKpKPgtzmkomsZo9S0GK2v7NHjcFQSpA4wQeQRT7238mcZwE7VyfgfXRNPLCoAKkDjgsT7V1GrXpDiLB3jjB4IosdCldEbxxBHIQMW7nnFY+oItravMrBQDznr9a2bRlhYiYgDgc8Vg6zAt7LLFGxEe75SOuOtQy0UrG5MEzSqzEtgE5JB/Cp9etEuNMeZ0BTH5UW2nN5bIeD0yOam1BA+km28xiAuCT7VgZyV0eG3PmJLIWwCrkKy+nY/XpVVIxOzMzlnY5LEZJ+prqtW0YtfPChwVILZGcDn/CnJoC7QApJGMYAoTscEotGRdeFA2nRzK8ZJ+bZuwwA7kVzkyhWIOeOMHtXdX9hMH2hWBCg9wDXKajZ7bpgwIIJz9a3UrnNKNjOs9MW+nddpLBSwIXI79aoupRmXBGCRk8d67HRbldIguZBGHaSMoA3Y9q5a5Z5p2YgAZOBWidzOxUkkUptYHPp0FQzA7Djkg1elhUlTjr2qGQZXAHHvWoWKqXMiJyCQKljdXUE5z0pJU3REAYOe1TNGIMZ4JHT2xTWhLViNdsQOSACME9AacuY0yRgNyPpSkqyEEAqe3aoZIyCQGyRx3IrTcjqLJGVUHHBOaaQCoPQ1KCxADHOPWq5ypP49KZ0RdiVBzxkA1aRzAVPJGRx0zVVW+UbTgj15qWOU8b8E8+1Q1c2TNUXCodzHCLk5PSt/SbH7dJBIiBy5Co2PU+v5VzdrGly+CSQQRgjjkV0VrfyW32KGEMFtxiMA5OcnJPvz/KuepEXPqb1jqk9pK9pJyIi2584IOemPp3rbigvdQsZ7oIwiT+I8DPpk96wtJ0qfVNREUcbu8gy3HHuSeldE+k67rNxBp1oVGlW1xGLorkMeQxAPTuOtcSpXep205M7r4ZWNvf+Eku5mLujYLA447j8MU/xfb2uoznykWBcBVVBz9T710Flpi6fppWAeVAvATpj/69chfXDSzF7ZTcsmQ23kA+hNVOFkb2LehQxWtokSwgIoPzgYJJPOazvGdotrpwkcbBI2IweCx74q7qWoyRWMFtDCQ5w8sw6qMcYrOuYf7dsbWW/d2hDh0Ukgtj0+tcziJo8/mgkeVNgJBOeeAKXUMGQBCSCencV1Ou21rZztHKRH+73KIjkdMjPPTpk1lx6LcT6ZDqqKY4EBJdjgY/n3rHlbMZaHLSr++QE4Gcke1Wb24SMFYwTF/Dnk+1MvrJyVnD4RjhcHOcGqly/wB1cEk/XArRRsZ3uQtMVjz1YnoPSmud6g8gn8sU+RVIHBwBjjmkQDHPQ+taWsVYgMpjHOcUgbzOvf1pZlyTjNM2gAHgZq0DQjRHqP8A9dV7iQIoUnBPH1qdpNuary4dhwSRk5xmriYydtR8Mm0DOcelTGXkdsdv8/jVN5tzmNRke3FWIyIrZ+pkLBsd8dwD710xic/tEKJiHU4Jwc8cU8zq8jnGOpx3FVXnMjcY+nf+dNlLWwD5wcEcflV8oOVwup43YKVYk9Ceh/pUkLLIyLwGPAHrVPzvNWMHqq49z9fypjyMrKRwVrRRJbsaRmRM5OD6GljdQuQMgcjH1rOkcS4I/H6063aVZkVSChGWB7emKHEXMaMsg8os/A6c8Uy2IOGVdgPbrUVzF9oUKOV44PAzToN0UQVgARkcHIx2qXE1i77l4TqhwFznilk/eYIO1vbrj3qhku/Ugeg6Zp6TMrgcmlYbZoRNgEHP41pQnMRXkFgeeprIEuWGevtWrYLJK48sByowATgZz60WMpI0V89oYijIhDDO/njvj6101uIo7B5NwEiuBsJ7c5/KsXVbVtHvLaJirvtEjLnIB64JpkN+Li5CyOE3tgkdjmqtoXGfK9S7HqQh1CKTnYHG5Qev/wBevWtHtXayjuyhijmHyIxywA9fftXk1xZx22qGISJJGq53jGOmRXeJ4gltdPDyuY4kQcNyAKykj1aUroyvHukLcXyT+bITCfuA4UepI/rUGj7Z3KueBgZBzmtqEw6tGWLFkcZLDk1hWSeVfSxRAnBx7flWLVzVnSwKkAIQ5X0xVywc4d2ByDjJrlYtYaDUBbkE5GST0+ldkse3S/M43HjHfNJFoHu0Ctg/N6VYs2FwobnnFcrNfGAliCSWxjvXVab8kAyACe9MZcnT92FXg+tYOpwPuiVDgZ5z1reTLEeg7U27tw0Lt0KjPPWtRMqQNshCDBc8Vs6ZYtEyyNwR6dK5OCe4aUvwEX8Tmui0PWw7vDKG3gArnpSTFa5rXWpxxTx2xBLvzkdB/nNaEL7cADJGOtc7qR8/xBbHoiqMgfy/SuutoEVA2Dn1Nao0SJ7YllGRg+lXlwijPWoYkDEegqWVCSOuBW60N0rFhGyM9CKUnNQQk8CpgeT6GrNQU8+lI/JHekOVPsKM5NNMCVWwKByRTPz+lOQ0wAjmjAAOOtKfypQuRSuOw1R+dLk49qULj6UjdadwsIFxk0d++KUnp2FCnOaBCDnHvTsc+1OVO9DDBFA0hpOKQ9adz/kUpTPufSgbQ0cgUMu4U9RjFO2596aYrFQxfXJqURjZ71KU47A0m35TjrTuLlKbElsdaGXB7inovznNSsuQOORVXIcblKVSuOxNTJxGKJI2YEkcDvTQx246UXMbWIZzuAHJpsaKQc4NPZMk8VE52n39aqJlJXE8nLECmPGYmPJIqxb5bNJOhYkd/atLkctyuEDKT2qlc2qzgg5HvWkIyAB2FV5UwSOuK0jIxnTuYc9iIsgckVR2kg9wOM1uzRbid3Sq0tsoU4GBXZCZxThYxQMED0pJOTjtVuW3AzwM+tVmjIJ4yR2roizmkiNl+QY6VF3+lWBnBHQelQdM5HFWjFocOAO496XBbJ6CkHzY9KfuCIy5GaY7ihdq8cn1qcBWj5OD6Gq8Q3gnqQaliTcO4A796gtMfDIU69BVkNz1Jqo3y9Dj3qWMkkZ5qGjRSuWQ2fYGpgpXB5Ix3qFflwetWA+5fQVi1Y3RIj/KPansdwHc1Ai8d6mzgemayaNEx6HA9DT9+Ce+KjjbJOeaUtyaVjREqsDnPBpy8VHEm5snpUxwSPX0rJlp2HBs9M01iQPSnqoyPftSMvJHWosaodH90U8fkaai4X0o3VPKO9hWbaT1zTmPA561FuyakAxjqRSaHe4pPy+lMPJ9h3px+bA6CmsCB2xSKJUfK4FNYcCmxnaKXvzQTcQ8D096QGn43L/WoWGG9qAZLG/OOM/Wnn5fQe1Q4wQR0p27cB60AnYdt3ijBGPQelOjPy0EYz6UDuNYg4x0prccZ5ND8YPY1Hkk1WiExwOKQ8kdz60oGMZ6Uhbk+lFxdRwcgelRbsMexNKRxTKYm7EmdoyeTUcshZeAQKdIcIM88/pS7A0eehNUxN3GRE7MnHSgvtB9falxhR3FRN8xPb2oSJbHRtvz1zUw4+gqCLhuM59aVm+Yg0xEhk3sF6j0qJhhh6CmbvnOO1O37s+tFrjuPLA47VG5wwI5xUbP82BQMscnmptYLkjfPz0Hoabt9eKUnjjgUY5A6CqRL1Gnoe1NOMfWpgq5A65qOTC5A61RN7ERGM84IoDkgjtTlHHbFMP3j7U0DYuwYIpjjBHJNOz69BUEjc9sVQrj2bcuM8dKjZwgAHOe9DLgE9vaoTjIAzgHOT61aQMmHJJPWo2bOR3pZmCgY6+tQMeh55qrGZOvC564qPBdj6UiP8pBzj1oL7VIB5qrWE3ckYAKc8Gq75wPQ0/LMcDkUx8pkH9aqxLY1Plx3xTZGJPfFPwCgPcVFnrnpV2FsAIIOevrQGA96aRge2fSjyz60NWIuKzEg+lMUZPofenhDyOcGkMZHXIpA9RVOCe4HpTw4OcnH1qPbgHtTlUgjNK4MQHBPelIJz3FO249z7VJFA0g9B60m7FJDLc7QQfzqyil19vWiO2+YdavRw8AdqxlI3jEhggwR2qwYsDAGfpVhFXAHcelPCgA561hJ3N0rFRvkAwMfWrETFlOefagxBiaIkKsRzzWdy0rkiIGxxz61IYwo9DTliK89CaUrwT/ADpMtKxDt575qYnZGM8GmAfP1ply3A9KkY9DuU96CDg1HHuUDoBTyT9aTYJDMHI9Km8vIHWmopYirAAXg9fSkUkVwu0nrTWbPtVhlz9KjaPGOMj1oNEgRcgd6UGkjbaSOtDcHvmgGRTJlwRn3FIoZeegqRF3c9TRIMLz0oBIkt/3mc9B60yQjdgc022fc2zBwatLAFOSOaB2K33QPWnKv61K0eWPYDvSKv4fWpYWsNA4PrSE/nUmzrSEYznmi4NEecZ74prHJ471IRwfakVAQT6Ur3FYWP8AMVHJGN+RTwCCacVI9qB2BTgcgVG4yT157CnsMe4PpQuAD3NANEajrxSGPBB7elS45J6Cmk/U0NiSB+TgDAqNlAqTfwT60zG4896VxtDNvPQmnbeuOD7U4dT3ppJ7cU9wSDBAxUcik1KAcc80pUFfegqxURcHpxSybSB6+1OcYPoKjc88UNktHxsoYEjoe4FRSMofLNgE9RU1yNrEqSSagSLpnk9cda9uDtufKSiV5WDOcAuAxHTOOBj+v6Uxhknt7EVYkX7PIzLkFhz6GgSi5cZTBHGQK05iOUp7Du6ZJOfel8neh4OD/OtSG2O4ADJP48mlWIKGVhtyeQaOcagY4t8HBYAc/KOv51etIFChgMEDOaWfS7e4uIZXjV3hbdGw4KnBHB+mfzqd4mjX29OopOSHy2IWIIAPJpsoBjK52cYDdcHHWpkjXnd3PWkljYNgYA9+aXOhcoiFVjVclguBnFSOMqMZJoCZHtxUyxsoDdc4OO2KXOhMhVGdTkKgH3Rnn3PSrduNoKnkdgOOaNocg4wf5UqD5m9aTmjWKBm28cGgIWPYnripFh8zPQH3qGQPGSOgHcEdKSNBRHliDkEdulLLJtHynkYOBzUe4qQ3JZm6HNKHPOcAHv3rS5jIRb0l+Rgg9x/n0q00xkhIOBn04rLnlRWA6Hk5NPtb0OSoGQDgE9T/AIU7mDkWlO3AHOO1MkKkktgjpg9KLnDrF1GWz8pwf/1Gql7cx2yFWbaR781lKVhcw2d0VQAAqL/d4AFcZ4j1YlZYEYBywCSDkY9hWxNfpNbuyzKQQRwc9v8APNcHqV5mZVPLopViOhPqK8+rM55yvsWI79os/OSAevc1Fc68oBUKcn/aAz9BWS07ICw3c8cHA71QEjNM2fXp2rhnJvYItnS215HLG5KFTjHJ7+tYl5IUkPzlwTjjk1pwT2Z08hnBkDck8ADuPzrFuURZHKYwx3Ejnn1/QVztGsZXdh0V9HFzyG6jd/hV2LWi4XOCRnk8ccdvzrIv5FlmXje4jAJHGQOn48VDFMqyAMNhxwCcfhWTZ3U11PRtG1JBYXEo3b0I5HIBPardp4oa70ye1uYgyPgsxOQo+nvXn0WrPbhlR2RG6gHAP1pU1qU7vKZogcqwHQjP8jipZ0qVjp7e9ntJBcWpEcqsQj9h/kVpH4gavbWexZAGHdWI9unpXD2uozlzuZnQngAYA9zV7UJojbjyw5lPBHUdsH+dUnYv2jR1Gj+O7rRrN4o5ftBZ97BjgkknPP413Oj/ABFtrnTbtpp2FwQNiuuR05/AV4buZT90g1Ytb8wsQPlzySDVXKU2z2zR/HJhgkYtHMV5IQE8en50z/hIP+EmvpzLhHjIUxqpAXI6fqK800CSeS7JjBIC/MARj/P+NdPp+pmyuJc7QzKCWzg1DZSmeueH5hPZKS6gq2xl3AkelbYEewYIIBx68147pepTxKZYTIFbJZRg4r0rRLg3lskh4yuc9/8A9dNK52QdzUngGQVOQe1RgFcAZqZM5CtweTVedjHIMHJ9BW1rGmxZ3ZUA5JpV5Ht6mokk3KD0qQNkAdB60XIuOOMHHJFMdSpOBwe9OX5j9fSnMSp6ZGKtaCtczbtN0ZBGT71i3KBWPHFdI670ORn6VkXkG4nAJPtXoUJ2djjrU77GSgDOMDB9DVkgYHc+9RmNkJypU880i7m9ua9RO551raEix5c7eRxU/IHOM1FFuAOSD3xjFSZzjuKGUtB4PB7H2qW3h8yZR1B79BUCsM85546VZRfK/iJHSs2UmTMA/TntxSxQncMHB602Nd7hVJHBJx3p8DkSEHjGetZs3gyyIs4HQdzila0ww28g85pPMKkYIINSrL8pxkmoZ0JpjPKVZVBAz1564qW7j2BdvIGMmoihdxk/Matj5owp5OOtJoXUgjA2n1PYUxYVUghQT156VMyBOB1oByAO/celKxqpGL4j8O23iGzMF3FHKvVWZNzIfUHjk1494w+DN3Zwwz2m6eB5CACoLED1HoP6V71ImQOcAjPFNVCiHOQDkc9SDTLU7Hx5rvhO707e0iCNRwFIweTjisGXTyiHOCynGex4zX2F4h8H6Z4ljlivYcLIAC8fBxjHT/DFeU+Ovgvd2UM13pMbanbr/wAsIiEZEA5JBwSR149DQXzpnhLQ4I6gZ5zUUi4Y4bPOCB0zXQ6hpDWchV43VFCli64IJ6Aj/H1qjJYIOikUPQpNMyxnIOTjPfpSqm1wd7cHOCeO5/rVqe1EeACeT3B9KYtuCeTjPeoZZGCARkZA4OealYZyRkj3qMQnI7k8ZqZlkFuVUAHcOCPzrOwCRcNnpVggD5scmqsRLsVxgg4q0YzjgEAjnPOaT0LTsO3KEyTg9OaQuuQF5z6+tRsSq8Zz0I9qIdr84YFT1PANJMtak5JQnGQfWnxTHdjOAfSovNzuBOcmjCoRgkn0FCBluG6YMflIB79akS/cAqCVxg57mokuECgEkZ7VIYVbDLkk8ADqTTE2Wre83bskknipgVbLBwOcdeelUTbsse7BUHoTx/WqsUhWR/m6HkelAbmq8YlI3EEg5GKpeWYFbYoIBJyODTlk3BgzMqkH5h1FMuIzHEdrEnPOfrTuKwyObcSwBBGR9atyzRShcLggYOeRmspppFATy1AJ+8GOfpinYcAY/DNNu6GkXHwpGOD61OkoIGOtUFMsuARyOOO9XobDzRGp++/K9iTz0/Ko8hpEjfK5BHIyPeozJsbsB79quWVlcX7APE8Ug+Vg/X6j2Nai+GpzLh0ZcAHBTGfxNVYLIxUcnnrSsDJleQfXGa2zoiROVbhhgHHIB7c+tdBpPga5uFJELPnGF6Z/z6VSjcG0t2cXFDPFwy5J6BRyfarjaHdMwYxMqYBJAPHNe1+H/h+lsokdMSZz86ZJP0rZuPC8s14jQxxJGiFWVI9oJ9T26f0p8jMnOK6nh2m+B9R1KJJEgkWJjxIQQDjuO1bth8NNV8wK0aRgnJ3MSNvZh/WvbYNFeGCBZJBjbkKOg/8A11aGmxpgr1xzVqNjF1Utjxiz+El200qSzIQASFRSFPpk/wCFXk+EbRxBnnVSeirng/l0r2G3hyzHAPfBpzQxNKN6kLx045qlEydax594Z+F+mWyg3ivPIASWkwwz7DitmPwVp9rdLPaWkcTg53sNxrrDbKMlBge1PSIKgPBNWomDrO5i2nhyOPJKlyc7mPBPrUuneF7Kynklhh2SyH53JzkDpWxHMySFCpIIzxjHOeP0qZDtzwQTT5SfatjUtI4wOASPXtUhUBjwKfgbcnPPpTUUFSf1NO1h8wInIPXH6VOSDx1PWo1chSDwR3HNC8kdveixlJhCBENo6A55/OppNrwgjgg96DAGTcCMdOelREMAqg5HT3qLXBMl88lBwPTmmRIm8tjDk8njJNIy/IAOTTkTAFO1htlrcABjp0omcALtwSaaMOoHYVGy4I9KuwN3RJG5yeMjFBCuT2I5603d5akDqaQ5P49qkFoT2xJUg8gGpHJUHuPeq6MY+makmfMYB4I9aVi0xydeMgjvUpAZR2PrUKj92Ox96C/5iizHzDZrkWuTICVyB0z1qTzQFGzGDzkUgO/IPIPahkO3jmixDkIDhs4Jz1p28luOMdqgZXGM8VLGNykdD60JCvcnWUKh7n9ajA81hjqO5qDBUlcmpIwysMYxRZjTLDDapycMOee9KJcqM4B9aiumYgHkD2pkbhlI7ilYRNwSSOfaonYFwRkYphLRkZJ5pUG4k9x3qrFXLZZJY+cA/rUKMUcDtUJPQg4welOgm/egNyTzzSsTcdLGXbgkjripvLPlY7e9QzSMrhl5wR0qwJC0QPGPQU7CvcqRr+8I7A9KkkjJfPrTC+2QkAEehpzSEuOx5PtQlYu4SngA8kUgUsAeRn14pHyfrUoPyAHt6U7kjChbHt3p5ycDuO9KR8vbnvStjaOxpXAi5Vw3UinI377dgZOOtPVC2AckUkiASAA4PHWpAkf5XJPQ1CvyufQ1POMqAOvrUORyDxzQUhby2DRFlOSB071VjigWxlEvBKcEAZqZ3YZXqD3rP1K3eS2KxttfqDUtXIkjJtNGsLoy5/dxYY+buwfrn+leD+ONLWxupPLZpVklby17g9zn9RXuN/az3mgT2kcbfaW2xttbacZwSD645GK4vxb4Ws7DTniiuTPcxKrCFySVzxyxOc9evvWDiefWjbU8EnUvMwORg4waryxLg+tdBPodxLqotdhSVuSvQqD0JpPEHh19FMIcswkj3hsHj2NQzkhKzOSWRQ5A6jmrFuI55UEpZIy2GKDJA9QKLmEMpK5HQ+lRRHYuPwrM6blprSNC4jOBuBGeCRn0564psaeWOuMdqekhAHOenHakALKxYgkZPHFJoTd2NZSTnoKgkJDccH0FWI2BUZPGcfSk+QMSckA9SKklkXncAnkf5/xoZo5piVyFBJ6Y4qOSPez5OVLEjAwAM8D9BmmuoDEIAF9jQQy9bypLkjOOnI4pGjAnDc4UZx6mkjO2MAAYp8nbJweT9KTC1iuztJktkEfpSxjJODkH3zTldEyM9TmoxKFY9gDjjmpepUdCZraPedxIIA24578g0x2+zFduSc4Pc05MkhSDknAOOKlZF8wZwSOPrSsupuOj1B8AgkAY68HNa8eqbIFTOWJ6k4NZCoryjnACkY7VEX8psclRwD3rnnTUjWE3A66xuVO1mfnng9q6DRrSW/lnaKDzYbdfMkcnAHoOfz615xbXEq5CkAe/Wuy8J+JLi0tbq1YoElA3nHLAdK8+rSaPUoYi9kzo9P1qPw9qdtqLIzSQyBUVFycsQMY/KvoR71LqEYj8pnRSy4wQxAJ4r5l+1izvLS6O4xxXCOQvOeccj05/SvfU1JP+EgtrGMszXcfmAsDhTxwT9DmuZaHrJ3VxZbmHT7iCB32yTkrGDkliOT+grV0V0W7beCVdcYB5z61x/izU5bTxpBDcOkFnZwhkPQu2Dnj0Gf1HpUlh42tbu/iKtsJBO0dwOp/wFbxlYykejWlsjzk54HQe9Y/i2MzTEHIkCAL68d6uXV79jsIbiM7xIMg9DVXVr/7dHFKVwWXG71A7VcpD2RzsUBtoyrc7uSelc74ktPtVu6LlWYYDL1A9q6m+lVYyepHp2Nclc3TsXyMAEgDr+NckmZtXOMvNPCFWjQgY5x61q+G7ImCUeWzqZBluoBxkA/zqxqLKtihYAFCeRxk1e8OsIdPmRCFmllSRg2SCAMH/AOtXoZc7VUcOKheky01kI5i53F8k4z+B/rXG/FIWMTWR2mW/ugzA/efaDyAPTp09q7q/he4kDhyELZJ6HrmueZZbrxlDcCG3ES2zRK7jJByOAffBPHtX2VTVHyTXK2jyNAJACBlTjHue1aGoaY1tZRs+AzAHA42/X/Pet7xdokGj38yWz7SrJLIq4ZRyCce3B/Wuk8c2X9o22k29nAkryRbkZsBtvv8Ap+dcLp9UEZHlFxYmJYJNwIdNygHOef8AEHiq8vlPA8Tpktg7+4Nbur6RPpZjguFKsDt9MHPp+PSsm6snDjghTk5FccotM6Ysa1/KdPW1JBjjJIAAAye/r+dFhaGSRNuACcFiOMepqS1tkdwkx2I2Rk8VqTwWulWdpaW8rTjbhpmPLN7/AONTa5MmP0NLJfFFlc6nOLeyhkZgiuUDtjCqfUHPT6V6fqtxL4mtJY7cC1giZY4Yj345I7evFed+GbywsPECNqQV1SNmjjkXI3YwDj8eKvWPjmW6WPT9jJbedhhEpySSec/Q5rohpoc8lc7DQbizstSNigWBVjcyIW3bnxw2f/111fhyX7XZh4XEyjccDr1Pb29a5vQPB0Kao+uSOJbIqYI7U/eY5+8Wz19sfnXb+H9Bi0TUDdWybIWQgKDxuPX/AOtXWjSlG7LenwLcpHcOpADEKhGCT0yRWqY2Kk44H50tuoZgAOBzirVxdQw5V3CEjk+goqSUYts9alHVIypdVNr5kewqu5cPwBjv+P8AhWbfXe5ra4tXAnSdX7E4B5x7nmsTxL4hWcPBAQ8QbIYZBJ5/lzXO/wBqyKH+ZwFBbKdeOuK+bqYnmk0j3KULWZ9LJe2+t6ajthRMgbBPfH9cfrXExRx2WuM7gqCQueoH/wBfmuk8HrBqXhHSru2d3tpYR5ZcYbB//Wa5f4h6TeaLEl3v2RE4ULyc9efwrlqSsrs9JamlrMwgmiliIkjH3wDgVyOteLhfzCNLY2sSvtDO2Sw96r6V4kle2EN1IGYtxkY6nis/xraQQwRxCRJ3k5dEOdvpk1xSqg9CbXHt73w7PH54M6yKPKLYyueRiuIuZQ4EcgOwdh0psnmxE4Yk+hPBpmozDGeAm0HHcnvWadzGUrbmbqIVJTswQRkEVh3t06A54Aq1eXxZnAwQMgHvzWM7mZjvO4jPv610RVzz5vUltpZLt1VMb+SQxx07D61aa/f7O8OCvzDKH1x/9c1mh3jdWT5SCDg9xVm4uUmZ5PuknO09s1uomLlYqyEzyE9MYFVbpjbo+BvfHCk4H51Gbho3LZ4zn9TUNxfeaAxAB6YxW8YWMnK4+S5IGduCRjHbNVWuGlU9iR19qjkuQyHJOegAFReYCpHQ+tdUY3IcgV1Q7jyTTXu+oH5VXzvJHIxRs4Jzn1rZQSIZMk5bJKkN79cVNp1pc6vcSw26iSWJDK65AIUdSapo3msD0H8xU9tK9pLI8DeU78M68E+x/KqsYXNHSNdksNNvrNVQxXLKW3gkgj09Oaqm4aZycHGTwPSqSKyscknrye9W1cRrnGaLAmRM7K7gc47jilWXcDkY/Womm+Y5GKas27GOeooSuO9y22MAnA9zTLhV2p8uCDyR3qPcWOCTn27UO5ZTk8epq0rA2LFECCeBzQ42k55JpoOApyQKV2ZhTAYD3zzUxJKgnkCoBnAI6ipVk3RFcYGapK5Q/wA4OSec9yaQz7lZcZHTFNWMelSeWAOODxTcRdB8KqIQoyoHGB0pgiDsQOSOMUoj3ngkGmDKE85JqGiJaEhUg45BHGBT0zlvUHBpiHDu5ydxyc9jVq08qWR/NcxqFYjAyS3b8z3qWhbkT/KQe1KBkAjkk8imTMDjAyM1r+DdJh1/xdo2nTytDbT3A850AJIx938TgZHvTRZlzL5ZGRjOKbIoyMcggfnXSfEjRI9D8XX9hbt5ttG48s4xsGPuk5zkdefUVzm8xnsfY1aKvcZGCGyBmhXYMe5/nTlOCSOCfShslyepGeaGgHowGR0FSFCuQRlT26imwjcRuHNaLujW8akbXQkEnoR2rN6GLIUt1FnFLGwZ2ZgyDqoHQn6/0pYR5U5IJAPJGPw61pxXKadpMttLaJJcyNnc3VVPTFZwkQjyw6lx95A2SPfHXFIFqxjwq7nGABzjoO9JbPHBvAUEMMEnkYznI/LrWjLYLBgxygo6BgXBU57jHXjNZkilSQQQeaTVzRaGzZskqBMgknGewqO60W6m12LSooxNeSQtOYlYEhB3P+FVbFTp+j3txOyvctMqW0SN820gZYj2NX/Deoy+GfEMGteQZZhDJASzYDI3UZ+oH60+QFPodamkWXhTTNCiS7P20ubi4ldQSCQCAAR09vrXNeIvEEmravcXU83muflHy4GBUUV2PEvimC71dRFAVIkaNiSgA+VVGOnrx6U3xNDaRXrpZMXgB+Ut1pcqIc9Si92rgnOKYLhSAepPrVThQeMjpV2z0+I21zdS3eHBVYrYLnJ9Sfb/AD7qyDna0GiUlhnp0waeozkHGOOnHaptMuUsZmkMaynYy7ZFyCSOuPUVUWUrMOM7ecUWQ73LAbcm0ZIz+tRyTFsKSSEOVBOQPpUgl/eNnoDgc5z/AJOapu2HPr7VFtRFuK8MeDkj1qV9WUXAYRgx9ACc4/rVArgAnoewpqgBs9AfWplC5SRuRXsYlSRlygI3Kp5x3xVm68SPNch40EEJX93H0wOgzXPjaO5H41JMxWLauMAYBHOO9SqdjVI6I30F3prSM4Fyr7VUdduCTn9Bn3rEF6VlI6g1RjufLY88nv1o5ZiQSPc1pyaFItykSknue1CguQoYJg5yelQLJt4zmlMjlkAIwzAY/EUnEmTLN+pG1BJvAIOVzg1E7eSFDHJ9DVnUrRrG+lh53IcGqMxZ855I/GqjGxhzWJzNlOm4eg70olUghFIXPAJ5qoGITHQ+tS2/bOcGnyGimupahuHhmEgZwcY2qxwfwq0kwmctnJNUmwBgZz0p0RaFypzk1m0Wpm1YzSRXAEIy7kBvpycV33giW5vNRniS6MUKQEsij75LcEnrxivNrDUvsczyPGXIUhGzjB9a2tI8QR2Gh3ccUjC7uHIDg4YjqR+HFZs2jM6+L4hXaNd2bII0kYBHY8kfnnJqpNrjb3RHKTyDdu6niuQR/OeMnJI79ya3C7PFE0nGxdq5GCOp5P1NYSuzR1GjrvCmphLyae5lQRJGS6yNgEAdB+dQXepwy6i7KwCMcgZyB6c/1rE06zlulZ0jZ02kbuw9j9aaLVpTtYgEceoFYO6KjVOxDNtEZ6t6cjFSC0uLKcvMjCMKCvvVKaYppkU9uyPIykKCcgEdjWxpviG1OlQyak5kmWPMqryAfQVaZsncp3QIjjkA2LIzLnocgZP8xVyzgie1bzRlTn25rmbzXTeqpjysJcyIuOecZ/PitmG9Wawi8tiS3bpzW0ZAydNcWzutjhjEGyAKwPHemwagw1NV8sn5TkgZJzz75q/e2RaylnwWVPvMvODXI6rqlxfWr2lwGQW7CSJwSDg+vscHitos5qlranGXIaOZ8EgjtViwUXGQ0ixk92OBnmo5y1w7HnJ7k96zTFI5nDZVUcAAH73f/wCtXStTwcRboWHuPLYsCBjuKjsp2uLgRr87yMAAOpqtKCFwSADnjvUem3BtLtJdhLKQR25HNM1oxukzc0e3+1a9EgDRGNs9cbiRjp+OfwFenXJKTWkaMSoGHGPzrzHw/E93qqOzkKG3MV4OfSvSoUBY/MVPYnkis3oenCNjp7vTxfRyunziOLIQdBjqfrXI6TbvqFmZXhe3cOVaNxggg4+nbOa6u08Qx6FbzxSRGd7mLAIPI6iub06/mWwQScSYJOTn170i9DQtb9tJ0+VsgvnGFHIXParfmS3EcUwR9zZYEjB/EVw+uaw1obWMxGcz3EcbKOcKW5Yn0Aya9L1PXLFtQgjR1aKKFQSh6/8A6ulAHOXtyWQmRWDk45qPSltb0ss0i25TLMz88dsD+lSeI9StL+4xZhggA+91PqTXIX2oTQNiPAfOCx54zzU2uZt63Z2ttp/2yNZIXWSIsQHXkZHamTQtbl0k5OcLVPw1qBt1ihj4jYbiF6A55/nV7X3czI6cKRyKTQnsUFIRiOxqBZhBeJnq1MMxZiMnJHSnCydnWQ9R0z60AmWtWuPLgLnIBGcDrWJFdJp+kRCSNlN5I0kYZvmxjv8An3q5qG58K5yFXrx+dc5rFr5Nvp9xPOXlJeOFTnheD/n6VaRuihrJlt9LE8gyznJZeQPX8BXeeANFum8J3d2saS71BaI8EH8uvNc6ILCTSbWC7uYQLoMixMwyxAJ2n6gH9aXw38Qrjw9cSxZBgeTa6xjJC4xjHrTauM27yV9G0eC58wtcpIWkh3YXB6D9f0Fb0kTyyQb12mRFZVPfiuIsLuPWfC93FNiS7a8cq7ckRlyV/IbR+HtXQW195+pQO0hMjqEJc/KMDj/9dZcpoi5qkUnlAdUzk9+e1ZBkYnAOB7nFdDeTD+zSzHI39RyMVzF1F54maLLheGI5wcf4VTWhD7osaFr89rrqQwYKKfmbHQjuD+mK9GuL95b1DlgXOVDNkg9eteSaYklteQRpGxZydzdh9T716FpOrKCn2jCSjBRW646VjI0i2dHOz3CxxkbzkHA5ORzUcTFJgGGMn61mxXiQagNQSZ/NVGjVd2V5PPHTqKltNW+0uTJhWz2PFZPU15joYVAyeoJ61l+IMw2sjx5yvJPWrUd0skfynge9Vbm43IyMQQ2OOtZtXKucza6bJPcmWUli3Y8Vp2tiBIQyAc4H0q4kXlKTxk1Zt4woeQ4IRSxHripHZHP63Cxy+MsBt544HA/SuHudKN7eM7oyAHq2MNXpMqDWbMvnavBz6GsO7sERQEJZyemKqJlKmmcXrFoLOxBALM3AA5qjeaElt4as78kBriQqMHnjp/Xp7V1+oaeUQGQYzyKzdZmS68LWkRjCmzZw2OnXP/1q0UrHNKnY4B0Iz39PXoaqtkMB2q5PG0cpkRmUsMEZ4/zzUEluShzk+4rVO5yNWBYVaJs8kkCkli8yMk5DDJ5qFJDEQD69KnZJJnB6Lgkg9c9qtMiQ60txK4XIAAzlsirWox2cIzHhDIfunnn61XikKAA8HH5Uy6i3MGL9Oo71akZatlGY5BYAAZ6VA5cqTwR9MGtBolkUjkmoPKRMsWCgdz9a0vc6E7IZFCCDkHPtUrx45z1NNDEk7SVHSkSTkg9BT6Dci6jEQgp8rDnjg16J4U8MrfvEZAxOVjZskbRnkk/TNedQbioK9/X612OmeIby3hS2hleAsy52AknnvWUtCetz2jWP7O0R9O0+1MYedjEnlAFgMElmP4H9PWu50OwstI0mK0gTcdxleVjlpGPUk/jXjCTXETi4uch5Y87icnb259TXoV34ntzpsDOzWkSQopO7BZsY4P1rFtI7adRLc7Oa3ju7KWMlQCpPHHGOa5241qxj0mBbGFUEwI2ImAQOhP1rCm8Yw6PZvBdyySSiElO5Ppu7c5rM0XxNZ6pZQWyI0MsC4kkk4JA7AfpWcmmdHtYljUNZjs45neNShUruYYUE8D8a5y1v59Tt4dPOXkiUhWUEE5zjj8c1t65qq/Y0sorXz3kbeCRxxwMe9ZulafNYSxagcpcbeEGMAH2/DGa5ZITqJlG28OTanFdSKczQDDIerYrn9f129NjHpxlEdtHyYgM8+/8A9eukjudXU3rvGpN2Wb5OGK9OffiuN1HSNShUy3Fs0cRTdvY5Ppg0RjcxlK5QsVkvbpIjIzsvzBB1xzk4qxfkAARqCQR14OO9T+G9XOjyvcIiuXXaoYetZmZrzVFhQNNLNL5aIoxjPQD/ABNVyiTHF8OwBGAcZHp60wzDHt6DmrN5Yy6bNJBMhEqnaQeSD0NU3YRkK2BU8pruV5nAIOSD+hpguRvAPA96JcNOvpjt61XngJJcHJ7VpayJbLd3EFB2kZHHFUirLkkECpfPLKQeT1OetKsu5SOCDn5TVQiYz2KocI2evvUpJeItyB7VDNCGAdOOcFSe9Of92AvJHOa7YxPOejHxZVSSSe9R3MxkHJJXH48f1pZGJQKvAPbpUeOArD3rSxSkJAC5IXmlmgyAASTzk9D3poZ4pR5akg8s3YfWpWuBjng9aGipO4whooioGVLKc4+v+JpEuRE4JGR3zU32pTGQYwXIxu68VUlXbGP4iOvqaaVyDRhuBOo2ZwO1MaRnYggqQcc8U3T2Xy+MhvT0zSSynzTkYC0uU1UrE0RJyOhHr6VKgUuDwT7VRaQysoBA9upqSOURSBSwB9CaHG41LuX0IUgk5JNdR4XEEOos1zOiReWGw3Pv+uRx7VxkkhhYSMwPsOBTknYTGUMQWwcA5GKnlHex1etamb7U55k+SIkKvfjt/hVSxhkkulAdjk5wOmaofaUeMDIyO59auaZdNbzpMOShyO4oa0MW9bm3q0ElnahgNryp5gU8ZA9T+FdprV4E0W0nBDJJEMAHJ4AzmuB1LVZtRWJZMFI08sADHy9h+pq7Z6pNeaQLWeVUSE7I1AwSPWuabsdtGrbQ6nwbr6NOLZg5bJLEDjHp9aj0e5kXxZOxbKKB8pGBnJwR7/8A1qw9Evk0e9SbdvAz0605L+STXvtcfygtnYOmM5rBs9GM7nY32mlLhLgxYJbO8cDNdTYTD7EQ+CD0z9K5bxVqUdzYW0sEciOpA5YgZpul647WrLJggDG/PQ1FzoTuaZs1+2gMSw3FueldHC+5fT6VyH9ptIhl7jjipbTWnl5DEAdaalcLnUCdo3POcHvVhZzKhU85rJhvEmtzJuGR+Bqa2vVIGTxWnMFyNVMUjLt+82R6YrXtbEBAynB6570kUUc8ZbGSMDNaenWZK4br2A6Va1KSGWekT3V5HNu2oCASRkH2rrjHsjC9+OnrUFqiwKg6gflStqUayHOAB3NWjZPQv2YyvcH3q5t+U9zVa3cOqsvIPIParC9R/Wt4u5stRqfKTUwXJprKcA9BSxng1oirA+ACKRV5okBz9aWP7wphYcyHHtUWCCatVCRhxTvYbQ1c1KvH+FATBHpTmwM+tIaQ3OCKH596UDIo6ZFA7DMZHvSrH1NCjmngYp3sSCngUMaTuPWlcYA9TRcBAM89qd6e1MUmngfjjvTAdjOPSk3Uqgsp7GmtxSbKQ4HOeuaRaSPrUhHX+VFxkWzGT2NIWz7VIwwKjCYz6UXJaI2JIIxkelQMpB6YzxirLDkdiaR0+lUmZOJCIiqEmqkw3EkYrUYZQCqUsW3Pp7VonYycSK3O0Y6GnE5JoVMD3pm7GRTMrDywUds1XdQc0M/I9KUY2n1qiGV5IN/TGaqSRlGKnk+laqEcelQTwrIxPetYyMZRuYssQZiO4qvLank96uyQMkrkk4P6U7A2kHGa6Y1DhnAxJMJkcA+1RvFlAau3tuCwI4OevrVcrhCCQPY11wmcrjYqBcHrgVGxyx61YaMnp0HeoduG55PpWpk9CS3zkDsT1NWsgEqDwO9QbgAMDGPSnx+vp2qWWlcft+pqZAMg03JAPBA9aEfaDxnNSzRIsjkCnI/Y5AqFH4JpxcAe/qazaNblsEfhSsxA9veokJABHIqV23KPasWi1ISNjzU8ak/SqyHqO5qeFsKBQaJku/aRjpSiTJ9aj7nkYFN/ix0FZtXL5i2km7+lSA5qop2Eckk1ZjfdUWLUh+cjHpUbHkdaCSB6AUgOSf5mk0Vccrc+tWFYFT61WAzzTlOD/Ss2rFJ3JgOc9qQnJ9KM8etRltrDoeamxQ45HtSlsDH6U3duOe1DPnHHSmK5Kn4Ypki5we/rSK/JHWnLyT6Ggd7iAYB7ZpduAPegnOfShG5OeBSsBIvp0FNdsfSgtkE9KZjOfelsVcQ/Nxn86bjn0IpfumkZufShIkcRgDrkU0AbeeD607ORjoB6VHKdxA7CqSAXIwMUbQ3Tg0igcDoBQ3HA5p2II5O/ORTwwEWO9DISpJ5qEvhRVJCehOANp5qBjyewpytnA65pWjyfSiwhiMATSSNnPemyLt78+lMznGO1FhMfGcNSOMHPrTA2GJpxJZSepHpVokbtyc96lxtA7E9qQLgAngUyR8Z9KTQ2PU5zjBNKDnv+NV1kwCe571Ir/LxnNCRNxwOCe9DDIzUbPwcZPen790QxkHp71ViRm7HpgVGzcnsc0ue3r2pkqnI9BRa4AX+UnsKjI5HpScuoxkAdaZu2sQTmrsK5M0g4HQVGqDf7UjjAB7GmbzkdeKtaBcsTBduPXFU2BXHpUrtnHJIpJFygOeTVLcRGCCfb3pJFIzjn6UgFODYwKtEsBIUXpg+9QszOxJp1xJmQ4yBzVffjAHWnYzbsTKxC4pHXGOw5pCrIAeoNIWJzwQaeougqrwc9ByM05cn1xUbvhSO/pRGzEAdPelcNyZSp6nB9qjkyTx0ppG1gO9S7CaljIhu4OKkwcA4/GpUhY4zwPWrUEeSBjIHtUN2KSuV4oSeTVtBtXAFWI4d2cDinRxkMeBispSbNoxIAu3nB/Gp4mPHGae0QdSM8+1Kse3H86zbubqNiaMA444om68Ui5A9KdjOM8nNQ2aJDkj+UGnqvOetOC8AUpG30IrK9i7WF34FRyvwewprN83el2kjnqKd7FbDUXgmhhvUD8aegwp9acFxjOTUtisNRMdelKUzk9BT9ucdcVIqDB6ZNQ5GsYkaDAwCAaGJBHc0jKVI7CkY5I9qLl2sSKNxqSQAQEDlj3qOIgA+ue1Ej/nQ2C1KsJIJB5NSEbiOo9xUkMQJLHkmneRuJxwKV7hYhX5D6jualZRIuMYNKY9mR1PrTRkEUAlYWCERnPU1K7nnjFIgyeaWTggUbjSIy3JpQAPemAEsPSpiNo7E0bBYaSMY6Cm7wMfzp23d7VFIpBqb3CwYyT2p4QjPoe9LHFlQRSSZXA6U7lcoKnPt60S8EelPQ/KSe3SmnLMM80r2E0RkHHfHvTV61O6bge2KrlTuPWi9ybDzj0ppHX09qVevPX3pTwaQWI9vT0pzADpnNPwAvv6Uh5PpSuFiFshh6etOwSRn9aftyfWgrgj2ouUkJtx7D1ppPQVJng+tRE9KZVriOoII7+tR+UuTnt2qXaTjuPWkZdp9TQOx8YsmBg5Jpm0kgjgj1q9gHOV5ppiwM8Dmva5j5bkuVZogwBIzgd6bDEqgZUA+tXCFKleM+9Qyx9RnPX3FHNcTiRtL5cgCkA9cg9DTWUytuLtu9qhvD5ShgoB9qpW1+fMIbIGRxnGfpxQ3YzNIBhk84z1oE+7KnBI7joapahqsgWMgYAAUqDn8elURqeZSFyAOeaxlUsJs2pJV64wB2pvniTPcevb8aybi9Lq7cgA8AVStNQlGfMIIzxgYA9K5ZVykb63AKlRyRxk1bAMMSs5wp/lWGLpFUMH56kYwM1Vn1lpSU3kheMZwORWbrE2OlWZWzg4HJJqSGVGJ5z61yq3m2FCNxZQBweT71Zt9WaPBKkmkq5SOlh4JIbAJ4FSkL5jcgrgEY655z/T9ayo9SWQDsfbmkmvfLBJbBxjngGtY4lD0LsjZl3sQxAwCAQAB2Iz1x3phkQnkgCs2G981z82eKJrneoVME9+cVtHEJkSsyS6gZlDZyOuMHNVorxLZGHzFwcbscA1YimLEITk8d6sTWolYqqgk54xgitPbJnM4X2KYupL6MiWRmCKArknIAOQAfauW8TasscpXJEnUYya6K7kMCGJOX5GBxXMa2nlqrEZc9z1pSqJo5ZKxlG9Wzs5JHRnKjIVevuf8A61Yd5qCXMbS7GiyOnHXtxmpNQ1Js+WRtGO3WsW5uVA9QTjHXv9a4KkrkJXLA1ARwjeS20Yx61Tll3sWQ4U85xn6f0qCedVJAB4yCCc1DGZHhkcKSkZAJHuOK5WdcYposx3BL4BAJyMntSyTt84yQuSBznIqrby+XMGbBABwOuTUUk8gfI5J7dBUPUtU9blgvtJYkknoKryNtIYc9TnseT71KqGcFnyg25AHOcev1qCMZWRQxKk9DjipsdkVYkgu85DZJyeM4HWrULKxOAQD1Oc1meWI3HJPep0lxjoalou1jQ89I843Er6HmpBeNIAHcuQThj19QPw/pWc6tsJ4BJByRn69x7U5NzEKOTUvyBmn9oU9c5yAB69c/0pdwdwegHc96oPC6zsWBQqMEelSC5YOQzZHvU7hexs2uqtYlWwWQHkjkitWDXI7+UlWHB2kKMVz0XzY6YPPvV+zi8lhJj04HXrRuUnqez+EPD6/2ZFPFd+aGHzDAwB6fWu70q3FsEC52DnA4FcH8Nbq1+wvbhnNzu3HJGNvb+o/Cu/gOwYB5960gelDY0pSpwO/r3qi6Nv3cnqMn61LHJ+8Oc5NJLJlyo5A71pcbYA4HcVLw2Mng9uRUSks46Yo3HefTrnNIRZX5WOOO1SEggjOenFNjIdPemA4J4yKpFIHTYeDx6dqikgjYEjBJ7YqeUArkZzUKjJI6n0rWErMiSMfUU5Hy4I4461QHysc9Mfr/AJzWtqYIBHTJz78Csvgggg4Ne1RleJ5dRJMdHtJOCTUwTOe31qnFEsOduQCc8knFWxJgAYP1rcyvYkQhc9SfepMbsc4z61DEcsc5wPWrAxt4wccZrNjQ5AUIYHkDrTw/GeATmmxSDkd/emOTuqWaJ2LUTFuR1HrTo3wxPvVdHK8DIHAzUxyh6Y+tTYpSJmIfocH0ojZ+OTmhGU89DTWl4wPXrVGqdidn3Y7GmmYRt83I68VW3YcZJI5qS5RZVGBk4weKTVyHIuJKrkZHB9ajmbdgDp7VXSTYqjnI4yaahLMD5hJHalYXMyV0b2yaY8e1NykhuoYHBqZsuhw2PpRGEMWCcFQOKVrFptnK+IfA2m+K7ZxdH7Nchg6zxLjOD0YAd/pXmGpfBjU4Lq6a0WK7gAHlojYO4k5JP90cdB617qY/mPYUBMHPII9ODUm0ZNHyhqvhG6t5ys8DR5yWkOSuPb/E1lP4WmOGyDFjIYHtX2FPCt6hikRHQ4BDIDkflXOa38NrLUkkFvb+U8hJO1+B6cdhWbdjojK+58vwaSEA3EAgjIPY1dTwreTWouhEZYGbajRKTn04r0+5+DV/p9wQ8atKxLeamdkjY/E8cCur07wmNI0aFJ98sqt86oOPoB14rFzSNz50GkTQyyrMpR1Y5GMEelR3kflxIikb8Hcp4I9P0r27xZ4Pnv8A7RPDYyfdLkpz9Pf868PvFDXM0iuHDfJgHKgqTnHv60KVyE2VUPlqdwyQOgqObPARSASDkjHpn9KacjPPI5ppBBDA5IyKuxsmOkXZKyj5lzw3SpA5ycDPt3x60xMyAE4DfXimsWUnsR3oaKJjJ8w7AdqnS9AZRnAHeqG4tk9xTHduCoyc9OlFhM3g5nB2nIXvURjCEjHJPJ96p2920O0dDjAA7VbSbzeW4Oc0MkcBnI6A01mYOMk1aZckfLjPeodm4joc85FTctakcoSQDjDE/lUfluzHAJHqOgFWHj247n3p0c5hziMuT2HBouVYk0+BWniE0ggQH5nbpivUvBXhvRLiaGG1cXhiOVVGI2gkk5zz37V5akn2gHcpQ9wxBq9Y302nsZISUYY+ZeCPSmmDPpb+ydIuVCx2KQyp94g4PHA4/rWmdItXUb4kJwBkqCT2Ar540D4gX2izTzqzTy3CrGxZsgD2HTv2Fes+BPGE/iISpLERsH+tc4X3wM55PTNax1OWpzJaHcCwtZIhGtvAoAAyIlBP44qNdNihyFQADuBz9RVe01SOQkRurMMdDkir6XIJBPU10xSPNlOSerJ49vAI+b1qVkUAkcE4GKb58RwSMEdqhM+5j6ZGKdrkc3mST5DDnI5GMc4oBYKCRilEm/Hc9akceYox170JWHzC27LsPGCKXhyM8+55oitiqHHBPGKQZjyCKLCbHj5Bjgj2pM4j3YOQfTPWmqSQeCR7ChZghI6g8YqkjNu49H5z1PFOMnPOcelRKAgOOnb0pyMkjAZI/DFFguWopBIu3qRzg1JuAGMYFUv9VMAuSOufx/8Ar1Y3de/1oZakL24ORnHFPjAHJyQM1X34JAGBUkbde3U80miW7k0coUFRkDrj3oCF8kHAqIA8kdD3qVJAAR0PtStYpMOUbnkZ705XH0FNOWz3FNYYAI5GaqxJYV/nGORUkjDgniqkTnaexHY9aewMqkdD607FXLTBXUEYz7VC4Kn2FMiJXIzkinE/e3dT0FTa4XHI5IzxSyvvI9OlM27V469aSORWZQ3HNOwNloglOMkDsKqeeY5CMZHbFW459jEYBX3qrcKDISOAaLApWLER3Ek8DrTZmwfX6VGJljABIBPY093G0cgj16UNCciYENEM4zjNRozAg8kVEsuWKj6cVYRsIV4GKSEpXCZgzAr16YNPTeqZIAPse1VirCQEcjvVlpcqB39+aGaJiPOVAU880P8AKwboeOKiuGXcuQQ3b8wP601pQWI5IHFKwnInl+dAemKbFlQ3fI7U5TlAOoNHOOKYPUiiIZPTODg0qjD8ZyMjilI+UnhWB6e1IhwwyRn1oIJHYqDxkmmiYhB6VNszjJqJgEyOQOuKGA5AMBj096U4Y54BqNHLLz096kAA75qWaIULjBNPJ647UD95x3FEke2M9CaQNCF8gDgEGpCvAPaoFOM+tSlztGQRzjA+tJh0JFPHf60xgGb0PWnJ1NIYmZgVOCP1FIYmWZwG6etSGAAZPJNOyuBnGaJXBQYP4UItIjMQIqhM+yUBhnPIxV3ceeeKheMEljyfei1iWyvFaLKsrfdIyQeg/wA+9eZ+IrS38R+Io7X7UkBsVJl2SYLFugIz27Z9PavTBMz277BkZIOfbiuB1jw8bjWYrqNpjHFGzMq8BnJwM+uMHrUtHJVV0eV+JdOu9O15w+8SKm1XAzuGeMH+VYesaRqUOxrlJpBKu9Xc5GCe1eyeINNH/CO3V9PIRcWsZZUK7hjngjrjPpXFWl1rHinwtps9xYeQFAy7goMeo68EDoaxlE8txszy26s/KbawAPcZwRn/APV/KqbQbWC8Bev6122q6f8A2xqdy6QvvhH7zCYGfXp7fqK5y6s/JKkEOHUMuOOKnlLjIpC33BdgJOcH6VXkyjEZGKuc7TtIBGM55FQyJuBJ5JHb0rNo1RXihLKCDgf54omAHAwT3qRMrkDpSNGdx7g/jWexTIWUCJmOAMjjvSW+DGc8mkeA84ySTnHWmLuC7h04wfWncmxMhZHGTkA+mKtXhDlHUYJHKjpVZZmjKPjJyDyMjGfTp+FPknEsjNtADHO0dB9KYNELRDGTkmo/Jyw6nHarQx68elOTapI6knNS0MI2xndx6Y/lTS5aUHkDPBpGwGPb2pHOMYyx65qXEfN0JJH2IcEEgZ54FWEtwYUdzgsM461VDDYQVznt3pyz/u0Vj8wABJ4qeUtNbsnRVjzg4Hoasx3RUAjj9KyZZhGSwJOM8ds1ZtbjzANwwehI6UpQTVjaM7bHUrqZeyRpY/Ow6llBwdu4Zx9P6V7L4j1EG88PalaXzqUZAEQg8gcq/tgnrXgUziaAwliqsMEg4OPTNdJper+ZaRws4EvKjBwSB0ry61Hl1R6tDEr4ZM9v+KSR3v2HVFiQNJCA7hsjdjkD8AMfjXmWiXE6eJdKdCQjXAieMjgg/wCHFVLHWJmUWU08kqLyodtwxmpEv2tLmKWPIeORWB9wwP8AKuXY9ByT1R7x4h8y2tfs8Qw0bfLuJIx2qj9rkmtrYE4Ma4K9smrA1aHUdJhurmRY3bA3NwG4wMe+eKydak/st0j4DyY2qCCfypyYkyhqV67yyxhsKGwR2zWfKRhckZqKWci4kLZJcknPQVHEy7nZ2wTzzXM2IjuogykOoKmtHw3HA8U8zMkSIwQmVsAnoMVlys0ltJJk7FOAQeM9hVaGKTX57TT4d26OZLk7RgYRgxyffGMV34B2qo58Qv3bPQ2s0MMkUuFLfgRXPweGobOKcRu7qGLIxYsAf89q6qSaW9kEkoAZgM7emcU+eANbHICg5yQMcV95bmSPkpxu2zye60uGS7neZVFxLxz/ABjFb+g3cWhS2Qu4Y1kdPs9ujEFsDk4/L9K0UsJBaFSN0okLK5HO0MeD+GKybiR4vFumx3tssVqsbSpPuGQ+OFxjuDWLjYx5bHIeO7a8+2T3N5IXDMuVKYKtnCqAPXI65rBvdDvE0qC/mjMETg/KeuM4GfcnivTvEl3Hrd9YQbAJJ2Vpd/A+U8foAfzqt4ut7OyVbOLcxJV1Y8hMEHH54rknFBexyvhr4ef2pZx3t/cm0ZUEi2rcN07+9c7reny6VfRf6LI8ay5y5GFUDr9c17PYyf2nJY3E0kKAxkMRjOegz9f8K5H4hT2mrq7adJE5tpvLmjQ5JbHPP45xWXJYGzznVtSbUr55xEkSKCE29QmeM+9dF4Oa1imtZLyB5Q8piVUU8tg4yfQc/rVPwwsS66hkgNwiQO/lbMgkDjn/AD39K6TwR40sLTWrbSr+EKl2JJICFyyPwMDjjPv6U4xsUlc6bw14QubC91cvdsGuSkiQox2xYXBI9znnHtXf6Fdu+n+TKhBV8b+4wOP8a5ez8PTWPic3rXztavAY3t85Ct1BHbI5rrbaZYQI1UhMjI7mt0jqpqxqaSpw8zElQxH0qGaG0leU3BcxMTvZTyPT9KkvL0W1kXRWbAPyoM5ri7zVorOaOYu8qzANMgJGPXH6Vw4ypyQPYw9PmdzH8RvFNdSiBSkCfc7ErjvVTRvD767clRKIo4yDID1ZRjIH1zUmqzLNcSzRZMRJCDuVycCtTwldwWNncebbkXbsNjMQSq/5xXyEZrmuz3lC0VY9B07XE8H6SkFrGTa26qkUbHPHQA/pWR4q1yXVGRZZiXnQSOA2VXPQfXGKzNX1ES2Vv5RxKybpA3IBBPH14rk7jVHiQliSemT3NZYivdpIqOm4/UpTAXUP84zjHIHvVeC93n94S56bjyaofbRMCTksSeD61WkkdAewJzgVxKpJstou30qiNiCDyfeuV1O7kmBjZgig9F6/TNaEs+wOzHgDNcvd3nnTB8nGOo6V30rs86tKw64lZcAc54Az+P8ASs1jNDN86lec7TzVybBxjOOuT9OtR3F0jn5lBJ969GMbHG5ALzeqrsw31qtdymMN36H8aiMmJAw6dMYqG5uWwRjcPzNbxjcxkyFJWk3c9e1MLZyM/hUQJRSQcE847YpqzBsZ4Y8+1dCgYkzRjg96hmj247DPWgTDeqk5BOKjumZZHG4FRyO9aRViHKwqMgUgLnpx/WmSDgjaQD0psecZ7nrmnNJtB3EA+lbpEXCMBAAAQe9OfGAcZPAI4oLjAxgk5OOvFJtyQT0JqmgvcXnkAYGcD6U4Fuh4z2pRGJFyCTjnAOBTNpHcn61LRSH+XkE4yKiX+IqCQM1IhJcAkgc0rxlMYyR6VQNdhLYeZNycAev1xUM0chnKnIi6jB75qZFyT2NTGLdFA/zFgvz56Zz2/QVYWK4XB9RUwYFB6+lRtMAwXAwfzp0Y347ilcaVhFXKMehGOKVMAHPensgGMDj0qMj95x0piZKvU9h6inHp700EqBQGxnrTQr2FQlXHapJcDOAST6VEhZ2+VcngY71aMJQkSAhhxg9alohu5CjJsOVJJ9DU1mnmTIuMBmwPXJ//AF1Cqjeew9TVryg6gdDx0pWEj0b4g/DnSvBvg2HUW1JbnUZyiR26MANx5PHXvXm1o02m6lbXsDBJoplZSRuOSew/Gtmxtm1W2vZ5m3rCyszSvkg44xk/p9fWqUbj7UTgD5s/Q/8A1qljbudN418LawktzrNzb4truQOJC+WzjgEf1rhnRiQOQfevfNLvZ/GHhmztdTdIU8svuiIPzc4yfU4BryHVdHa3kUjB8xmO5eQcZ71SC9jFjhPc5J7ZqZYtpHQ1MLF+FLbS3Qnir1loN1cQStGS/lHDsCDt7g/pRctSuZN0klvyV2nAIz6Hoa6u306wS58NtFeR3KXCs11EwO4bR1/DIGCKw9Tjkkli3uXKJ5eScgegrpfDVtDpWgwXXmxrc2K+bOHYAyKS2No/nj29qQ1CUtjSutKS50LVdV1Bo57o5MJgTbsCnAU8n2/WuLtbqP7HMgiAlZwQ56lQOn6/pV7Utekn+0xw5jhlk3iPPAHp/Os23t/NY4GR6DikkbKlbc3Jr+XX9U0qN0iW2j2xtx8wHABz+NVdV02KLU5UmXzYo5SCqnGQD2P4VTIa2yCzIf4T0z7ZoSKURSzsWcOwO5mznI6fXiqUTKSsGqyRT6lNNAvk2+792jHhR/8AXNafiKLztP0p5FWCKJTEjLwJGJHU+vp+NaPgfwgmvzm4v7iG2soJlZ2ZhuK8nA+uPyr13xhd+GYfDMBurISpaukq28RUuMEYJPUcgZNN6GR4H9ne1VpWbZ5TBSDwee4H8zVJ2Yu5wCW6nnNb/iHxJa6rqF29tbiCInKqOQM9vwrnUO13OVIAOFzz/kdakgQoNhHU0qSbFKnIIHfioUYugbOCRmn8spGTz3qNxpdyQSAkKG5PbNGCM+tIoREOOD61FJIVAwSWNFrlEpl2nrkik8zcSTgD1qJVLpnuakX5EG7g8DFJoa0HBsgnOQKYX5wOB6+gqZgis46DO364qFE/eDnIOcjtQkVew5mKpkMGJ6Y6496mklJhVTgZH45qpiLzMhiMcYU8GrEjK0Qwc4OMjpV2DmKxj98n1zU0T4XHUemetRqM5BNN5XPJFVYXNY1JpLf7HD5ZY3BZg4IwqjHGD7+lVRMUljcEho2DAj1HINNhiZwTnCjHHamSwqzDIBPvyKmwSlcsyXzy3Ms0rF3c7mJ5JPem+a0gYqoJJHfGBnrVfySSdoOfSpoT5YIPBHGDT2IYrLt5JyOevFTwL5ioAcFm2g/pVbzCz9DgVYt5hCQVBJ9D0qGyGbp0yPS9UuIL4qIreAykxNuLk9APfpWbZyrqUrPkqABkPwR7VXuLhrlmYnBzjj09KitmZJCB8oJrLcE7Gkyq29RyBkZot3CZUcAUhj+zxOznIflWHP4VCjfKGOQSM1nymynY1ICfMiJBIDA+ld5qMC/2VbXGFDyZCoOpx/8Arrzhb4xIsgyQCOD6k4rVbU2utjpkSxqQCWwFB6gD8BScR+0udzYvfaB4Qv5JGRDfTBYATkoNpGfxINcvDqc0QYOwc9z0zVSDWp47COG/uftDop27zgZ9hyP/ANVUzdEOCe56dawmgU7Hd+HJ4U0O9MqEMXBhABBAPJyPzqxo8kOoSXcbSAMke5VPU+v9fyrno9UMOnPkAEYOPXrVmyBWMTs2xmyADwea5W2dMKhaWGI/KZMBenPNX4xKtiZU+VY1BbuB7E1zF/OLeUEMQCcDsKQ3U7o0LyssKtu2Z43Y61pB3L9obN7rRFuIVkYmQZIU8fj71Qu5ZL+LBjBk2hOOcj3rEkmdXDBWIz1HSrdxfSpbgxkqxGCBwa6ouxlOXMjn76Jo5zGmFZG5AHHvTXgYQkg57n60+e7CTglWZycHFX5dnlBlXBbqOoArsjseDiHaVjmbrc4AwQCOabGuXL9FAxgVb1thDMI1BIbJyeM+wplnIIADgEjnkZGfpVs9DDfCjb8HQEaonmqVjZ1Gc44zXXTa1FHqeo6Y0My3MBUiUcIQc8A+ox+orkPD92jyvNO2FRxuI5PXr9alm1nz9T1K4bABciNg2SwOOSMduePpUtHoXNtNdMlyEY5XOMg5xz3rcsgqWcjyHnIAx2FeeWskiSmQZKjqrHAJ/wAmui0fXW1SeeyEcilIy29hgHOeBznjH6is2JsZrVyr34aP51UgDtzV+PVZLhCHChimAygA9/8ACufvg3mhIxhgR8o+ua155IraKBJG2FhliOdvXrTSuBZ05ZLdow7bkzt65OP8aq+JI5BflLeLClsrvbB2ggEn/Cl0iZ7zUZbSJ/PdRvGeCAc4P44NU59SdNSaEku6liAepxxVWIabOx0K2ksJYv3YlUNtkBONtXLu6aeYp5RVBkZzmuc8N+IJLOR4piZC7mQs3PToPwFdTHqlvq91BHblDLIhfywQWxnGcUNWGlfQowacJJS6jDBSAO3I/wDrUQg3MzRcphsZI9zW0mmtaaxFBK+xH5K+lU5FFtqj7f3gJICjuc9qzdh8pkeLdKZIE2y5ZfutGT+tcJd3e+1EMrMzwDapPTOTz+tdXda9d3cItpUQBJXDSdGK87efy/WuG1WTZeSp8wAORu4/GmkWnZFS7unwkYc4XOAeQD6iq4mWPAYnJycnqaGlU55BP61BIQ4OBkdPxqgNOy1mS2ciNtoH93Aya6Hw/qpvL5rad2XejMHHOAF/qTXGIAg64B4zV6xufst8nzlWwQOcevFFriues3fi+3TQlsPs6AYwZe59Me9cpoOvRWv2+MylLdmYkv1bt+h6Vg6pciR1CyCQIoO4cDpWLb3GyRy2GRs5Dcgj/PaoaK5rns9p5NnYadqDBZGly2wMCNvY/jmuj1KytvE93DdiNYsQbFC8AKOfTrxXjKa/cWVrbKrAwxbVSI8KiZGcCvRX8Wpdz21vAyRwG3JygwSQP5c4rJo2jJM14GhaGGJXyFGN3Wls4Uur+5jiLFIWAMhGAe+R+dYeiSKkltFuJLn5FAzxzXTyymwdjCNgPb1rGUbGl7k8Nwlu7Rj5UXj3P0qOGb7VdTAFgVICk8jp2rJeR5JQWBIJzmtqCMLbhwPmJxxUNWQ0aCqGQE8nPSoppWVHAyAwwcd/arNhbloGdzj2NQ6km21d0wWA4B4BNQy+hLpFis1kS5KnBO1RkGsidFgnYIBjmremaytpZCN2LOMjHHOaSO2MpDnLFznpjHtUg2QzwrqNm24ZdVIXJ6d647VbQW9vJBICsLE7geT6k/jk115WW2udqjKZ5FZviGJfs0hYYG3J7n3obM3qeWarCu8FFAUcZFZl0u+WRlUpHuyq5zj2z/WurvbJfs528j09v8muZnjbzWXkDNaxZwzVir5W6MkAF+Dz0xUwcbTxgegPA/P3o8h1U8ZPAznAxS+WdoHfrzWvMZWK86bmODtA7noaiaTBPOQO/WppIjuG7ke1QzRbD8vOefpQmHKQmbE3y8rznPBzTZQGB5II7VLGgLDPSpyFORjOOwrVMTiVYIi+Rhj7D0qZ7UP95AQOcMMinxSNGxKcEdCPzqy8wNudwLOx+9nHHcf/AF62TuK1iONuQq/KScAA5r0jwXon9raBqKq8a3MJxuPLYxzg+2Rz9K5Hw/plvePAHnVLqWby40IOBkZDbun4V6T4h0i68OaILOzkxPMSGuhgMVwM8fXP6VjUkA7TNWuZdItrCS1Fxcs4USDAKjvz9Kp3uoNOTCyGSON8g5yM5/pjipnmGmaNbRAyQXLOgWc8ErjnB9TnrVH+zRDPIUZirMT1OCfXFcE5js0Q3+oyXZ2SZzxyeeBwOaWO4a2iLxyEOD8o65znAIouYAQSAQFIBJquULZPcd6jnJubfinVbuHQdC+zPH/aUrh7hoyCEUH5gOvXpzzz+WoniKHUUt5eYvLiEZBPfJ/+tXGxrhnLMSRnqc81HLK0KknKr+QovcpSZ1994tGnySi0iW6meJowrcKPx+ves7xHrdzNpVnYOVVpV3TeXyFx0BP1rl3vdkwbdllHfpVW51S4uw3mOBk5+XoOK0TL5jQ8MfZvtUsmoxOYVZhGqHOcDuOPf9Kksbe8hvdJ1tbN4YXlMoUnAPBxu/StXSLE6l4V0mSBRPMGaOXZwQ59fyxx7VNr1pNp3hnSlknfegJ8v7pHOD/n2rRK5qpGV4ike41UyMPmlJl9sHmufun3NkZHQZNPvtSuZnPmOcoNqk9cdqsWF1bRwy/aIvNdkIU5xtbsaLWKUrmQE+fb1+nWnNwSMYHTBqTy9zluB16cU2RcKD1z3otcu6YxwgU8YNVgMEnpinuNxJPGadEUC5BBOM4I5rSKsZTRVmk8sbuSfTNNklMp3dPao5h5jvjIA5wOp9hTUicKWbJ46DkV1pnBN6l6NRPHwRkDpnmoZX2Ejkn1FR2cpjlDbQVHGD/OppyqqTk+pJqjNEDSyJbTRqzJFMux1HG4Z49+Pai22yYRskbiS3cDBx6cZxT5JA6lVG4jsOlRxxFVLEYySePr3qi0yw8Sopx16jNRMRj1xUjgbAC2B9e1Js3EqCDSejL6BbN5bbuh4Ix0p8TFy5YAEk47/SoXkEeUAIA7npSxMCR1BGePUUybj40b5Nx3MOCQMZ/CnSxHehJUE9V709SMkcg1BFEY2f8AeNgtkqxzz+P5YoKTsWAPNIXqT2p08RQIBwOmRUMjlGBU4PTmlaZQC8hYgDqOf0pNFMlt2DSEAkMBk89q0Eu3t0ddu8HBx/I/zrLtGEcruMnf+B+lXC4mGckHik0YmrBPvweo9+D7cUkl6xkIUDA796pQXcYVl3jIOOeoPXFNSfDkHrn3rlmrlxepqx3DZBGfoK0reZoyHDYPI5rHs5BICwyB05GKtLKRIB29a5JI9GErI6qTVHu7WKLdlE42mpraZhasOgJyK59ZSmMHFWY7soAM9TWLVjrhM6rSrgNpxRgd5cnJ9KtwBIkORtHXj1rAsboogboPerLXhk78Cs+Y6TcjvQY38vkjoOgzV2G6YRtKeABkL71zcNwRnHBNW4buRyF6/U1opC2PQNKulaBORk4ODW5BqUZmWJeW4JrhNMncqFzgV0+lmOHLZyx5yeTXTGWhVzrUv1VGBxnGKotE0sionJc4+lUIr9HkKZwRW1ocUk10X2kKmRn3q4u5rHU37OPyreNDgsByauKOB3qvGOasL+grqjodMQLcEdqVRikC5PrTjwR2IrUscyZA9qYowx9B3p6nPqRTSOpFJDSHoRzTBy59KVRkmg8NTKJccDHWmMOPQ+9KrfU0r0AIvQdqD0pGPvwKM54oAMdKdTRz9BTqAEBAP9ac/OKZ/FTjxQKwoAwPX1pTwMetA5FDr3qmxhHwKHH5U1TjHepOpHpUgRj5SPWnFulI4+akHJpbASAZ+lDAAcdaco+X3puc/SlcdiueG57UrHdilkHOaYO1WnYlq4u48enpTZV4HY+tP296ay7VouQ4kSIDnPNV5YyGJ7GrKHGB2oki3jNXGRjKNzOZDkdwKb0OOgq95PB4596qSxsHPb2rZM55RaE3gD3pEPzHPQ0hQgHr+FMHf196pGLuEkAbJGMms9ojGTkc881qgfKOwPrUMiB89CatOxjJXMdowXOck1TuoPnBH3a0pYyhPHFQgbwQa6YM5ZwKbIBGQOKzZ12tx1rUlQoxGMD1FUpoiylse1dkZXRyTRFG+4AHrViOP5T2xVRT5ZHqaswSYDZ6nvVN3IRKHxkHnNKGB9vc1H97PXA9KcpAAzSNU7jlyXHXB9anliwoIPJ7VXBwwI49qe0pbHoKhoq5ZT/VjqKVGJyCciokYkAc4NPQ4J4yKzaLRKD6ce1PDde9Rq2WAxinsME46etQ9DZE0RyQexpxHzHsKhiYr71L5mexBqGVcU8DPUjtUiSH3BqPdxSryD6+tSxrQn3HHtSdie1Rl93GMmpFOBg1LKTuPibr1NOH3j6UxRj2p/p71my0yTotR46dzQSfrRnapPUgdqmxVxT3oCcA00ZLDuT2p+Tjvj2pFLURF+ephyx46UxcZ96f0fPb0oGlYOmc9TTMenNPY5PpSomcHtQMiyRgcgGlGcjrUjx5HsKjA4I6AUCYyRvmHrTJG+YAcCh1+cDtUTZ3juPenYksJz3yKHABA6fSiIdD2NDfMc9KoBCBt9/WkQc59aGbCkdzUMLsFfPXPFOwFh3+XHUVCUBX2oOSetNYngdT70yGwQBSMVIZBxzzUbIykdhUTgk9STQSmTMpYnuaY6GPOf0ohdhnPPp9Kadzk5OadrjuMAznvmlUFWFLg8dsU7PTP51QhZ+VGOvpUTqWjK8jJBzT25IPagkYHQ0rA0V9hUexpy8EenFObt14pAQCO2OtUkQDvsIB5zznFIsuRjkU2U5J5yPemrVMTJOhpsmRjqaUkZppOcnr7CmlcQmRgDHNQSr83GfoKlbK5I4NQbixOcc07CYdeD1prDH+NKP9YM8j0qRiBkkAj0PegkrhgSO9ObJyvTFREnzSRwDz9KezEHuT6mqirhewwt26Yphk69Mig5YnvmiNQWIIGK2IuIPnOepHrTNoVhnkipFXYTzn3qPliT1oJepM7/IB1NNBzj+dID8o6mm7vwPoaLFIUqHOTTkQjpSKcgipYyAMc5qNgtci2EyDPAz3q2+3BAwT61Cy5OeTUyR9DjPepZaQ6P7p6k1ciwF4ABPeq8cRYjGRVvbgAYwfWspM2SJoV2oeSSeeaVEBGRwajjyAOuKnQYA64rJmi0BU6UuMMPWnGTGAKbksR61mzVE7KNgqIZ/LtUmCRz0prLtqGWkP3Yx3o3ZPNMJzTlPHTn3qGWNx8wqZQO/X0pioSCccDvT1XBHXii9wSHFOM+tL5ZwD2pzAnAGR9KlZcRDuazbNlEjVMZpxj/I96jXIIzirScqPWoNLFWVMCo8Ae59KtSrnPWqrLhj6UAxQCfcUr846k96dGOPanMoPsadrCSEjwBUqnb7imomB7inYHGetO5SQyVcgH17UyMdO+albnHXAoVeM0nqJq4bdoPamMc9TT27Zpjj9aQmhuOR396cx4A6009uv4005P0GKBEnRfrTSM4pBnnvSnjHbFBaZIh2LUbKWySM0rZOPSl3Hb70AMDY47U/HfoKaF+bvmnScAAdaLBuNdsUzb35pdvHtSE4Hf6UnoJgQD1wMU09acpPNB5J65PpSGKo3D1o8vr3pApXnpS+aeO9UA0jb7GjJ9Kf98ZpjtwB6VI0MLcmm43EHgYpcZPrT1GF9DTuCYoX5ewpoAJPf3oYlsYPPelVCOvFFyj44QMQSxAA9Ka8mQecjpxSyPJJEiByEViduOMnqc4z0AoePCjB59K9c+VuIkW7DZGPbrRIikcYBzinxriIDkCk8ok+h4qBplS+hJjA4PHOfpXPSW0cc4YE7sYOW4rqriAtGM8kdx2rCFiDcZOWGSTSlLQzaM2/R1UFUeQgdF5J/XoPWsh1lilOAwxxnpn3rtikfG4hSvB+lYmoW4ErmEgjPSvNqVCVExftMiJhiAD3NKly20KCSh5GDx74rQ/szzgF6sfXGM9/60S6QYpjGWUFMdOgGK4nK40ivPCykEMMFVHHXOMmqrIYm5HPH41oiDdjPIB6nuamksvNjB6kdfWjmKsVLeInByOasS2zGIYB5Jz9MVLaWhZ8dQB+NSXDrbOFBIB9efTvSuTbQpxTvbj5gM5Jyc9KJbgS5JJI5PPpU8iCZTwSAOMdetVtmQRgg9qpE2uWoVD24dWwSxXgn05/nToLSTkmTIIJIIzzjiorOKXzSpjZAOPZh61pCBwM9AB+Jq1JlqFyl5MiypIWIZVZeOB26/l/Ompc3Ud8JHuGMJTaYdoClsg7s4znn1/WtpbAyKGxjHr0qpPpQyTgjJyRnI9KtSaFKk+hl31z5TCRDglcEnkkVyXiHxBK7wWxAG0EgheCM8kn8f0ruZvD8c+WJYFRgLngVzWv6AXjBCbsKQB1OT6H34raNQ4qlGXQ4S/JeVGPBIyD0PHFZz2pmnBVh87ANnn36/Wtm/wBMminijdSGAIGeoB7Y+tZ15afZ3xyCOeBzSbuc6ptbozdozyN2Tgntx1psgBt5Y1yqnlsHG72+vfNPbJOCckkDNQTO0UrqckE4yOMe31qLG8XYZLIAu4ABuRnFQO+0DcxBPPC8fifxFPmkWZ96rtIAHyk4GO/19arsiqpbqckYPrjrU2NlMnFyIlJZgRg8L1pquyMMKwQAlgRg+39OtRqAYugDg5yecj6VNEI0RicEE5xnODSaOmDuSxMFYt5hDAgADg0vlFneRW3EnJVjgn2HftVTyyxZgeGOSMkipYnbkKSCMjcPpWbVi35k5nMgAIIPTHHFNZyjAjgkEEe9QeY28E8jp9Kfuz7Y71PKK9yzEGkjPJySDn1FEsbBTsIL9cMcCqySkYG7A96mOQxJYMpA4H48/wAvyquQSRcid0Qc5OOB1rVt7sqg3NjPGaxo5C0ZbIwB05zVm3lDOpbACnOD0rNoaVme8eCLRLKwinjBadwA7MuC/A7/AOe9d3FIXAPIrzH4Xa1DJYC2nZwV5jZznGOwFenQ3MKxgMyjjIORz9KpabHoQlpqTx3AdghAJ5was7QvoT7VVjh3FnQqRjPBBxVhAeMnIp3NSRDgk4yBS53twKfBGXJABI9TTgAjkdD6mqAWBBtz0PvTyoIOeDzQsYKjsailG3AySTnPHH50bDTsOcleODj1qs77X6kDPWpWOACcnt+NVpF3ZwapasmTsJeqrxBup/OsQxkOcHg9jV+aR0VwQCTwMmqQywJPBHJFe5h17p5dV3YKoGM89OtWDtJGORVVSWJHOfap4QO4zXYZE6wbgSDg5qZE4x34qFAdwxx9elSElXUdBWRa0HbOT/KnSRjBYdqar7jntQ1wM4Xk/wBadimiS1ABJYAjIIB5qZjvkJ7GqvmexBpyS7iy5wQAcd8ZqWgWhb8vcBt6jsaibKHtn1FNWfy2PP4U1Mvuy4GTxuFS3Yq9yzEoXLGhypGePpVcFsFTyN2c/lTyFRASefapcrA0AIzk9BgGllQRsChyKbt3QswyVDAE9s84/lTAxzjrWbqoVrlmN8KeDml27xwoBPBbqaW1hackYPHenzRPbEDHpyKamn1NVFoInZcBlAA4yOalLBlOMEntULSKygk4P9aWHJxv4Oe3Pfim2XG5ZtbYFxkcnmtMQhUGMg06wgBzkZOOPerXljBBHI7Vw1J2OuMbK5kSQBnORx1/Gq09snB24PqK1niDE9iKpsm5yOcLXI3cryMi8s3li3gkunOD/FXg+s/CDWbrVNXeNbeC2H723DJksSMtn0Ge49TX0eU4PbNV2sEuFZZBlTxxVQm0LqfEWpaXcWrzblbKkLhYsiM98t7n+dU3tnQENwwxxjAr648SeBLOWEqkCOgyTGq7d5Pqa+e/EfhfUF1OWBtPuYNqsyjbvDLnjDDgZ9D613xnzaM1vY4cfLwcAHj3H6U69MMcyGKRpYygDZXB3dwPbtUt7YywMEeN0f0ZTx/SqDngZGCDW6hcv2iH7+TjjpT434IPIFRqwYg9qfuVlwF2n17GpcRc1w84LIDwSOh9DT45yzDnA65HBFU2UkmnLnpkA1m0TzXOgjuoyBvYj6VZEKJGCtxG4UgKoBOAc/TpXN+btwM5Bqe3l8vHJYdcZz3qbFJ3N54MktnJA7UzyhyQACRgkUyC+eTAbIU/pU+/j5SD6g9KW5siBVMeecA4GTzRBesXA2h0HXHqO1TgKTIM/wAQHHTHrTCqIxA6gkEY70WHa5cTyZ3DJhCT90/561rRPqWmEJDcSQgc4Uj9a5p15BweCCD75q9b6tcR4UyMUHBU4OapOxLSZ13hrxc+hao1zdLNK820SyRn06cZ7ZP517JovjbR9UgEy3SNBtH7x2CjPZceua8Dg1G0uWiV4SjKCWfdkN6cewq2+h6frUCBnZwj7kCOVIbnng9a0U7HFOhzao+kWlV13JyvquCOR0zT4ztUHGSa8L0W31PRRK1jfzsS/mMsztIc9uSeAK9A8N+P5rpHi1a1ljuxgLKWBjYDqQefyOPxrZTRyyotHdW2YyS+Qp6CrAkAJIPB7VWt7r7TbI25CF4IXtViNAUyQOa05kYtNEyXO3HcU6V1kAxgH2qHbtBHGD+lQnKtxkAUJ3IloWJY8KOeKasYJA65piyM5wwOOOanVArZGCB2q1oZg5XkdumKhMXI28cn8KfKgwWHB96coIU98fpTExM9MgAjj1p3m9McD1pADtPykimmI5HcUILkiHcw6Z96mhAbOTjH5VEkKqAd2KUkxcjBB7mqSGSHcqnjg96IQXY9ce1Me4d0GRkCiC6TbIoYBxjKjqKlqw1oTr94jOT704fKwByRUCM2Q3JHXJpY2LMx7k8CjYonnAgZcZw3HFKxwhIyD7VFcBnRTnG005TnAPU0ICRHLqTgArgZpT+8x1BpBlUIxj3qNZNhPpQS3YlBIBzxjikjQ5J7HvUiYkGB1NIhyWU8AcUNDuJCxaQ9gPWnOM5PBNRlFBJ3EE8VEVYZwSfrQJskIDDDAZByD3pjZOOwFC54BB/rUmOgOcCqsQ2NifYVPAIqbztzcEE1XkXJGO1NhicuWU8DqDUtDRcSRvQiml3Nygx8hUknPIPGBj3yfyoWUpgY5NKJBnPBNFjW464KqATwR6U1WVyxHHOaRmEikHrxTR8mcZx0/GnYzvqWUbIAHSguR061BFIQwzyKmVispGMg0jS5Gzlm56ig5UjqcdqkkUeZnHNGwFyDnHHSlcQ8SNsDAZxwakZlZc9yMUiq6oVH3CQcjvUbHkAZHvUlIAmwHByKDIBjPB9BQxKOq9QeKZLGVJOCR7VAyeJiCWFTk+Yoz1qGBEEW9OVPvn608Y4PQ+lBSESLJI6Yp7joOtSxruA96afkcA4I9RRYqwWsO8nkcdqklGw4Hb0pyDYwI4z2pZU3MT0z29akexGyjYfX1prRlVBHNSuoAHt2pruNnrj1poTdhmwFeozUJXnHQn3pfM2nHc1DJKQcdx+FVa5m5XHi1KZPQd6p3Fkr7lK8deODVuOV3x8xAHcUpgYk5JIPf2osZtXOM1C0j1C71L7ZFIlsMrHt+6RgE5z+IrAt5jDDLYu5eCP5o0AwPpnpnrXo2oWay2rQ7QQx5yM9Ky77QLeC1Mxbcu3LIVAC+hH0pOJxzp6nlM1jd3uu30cEa2Nm+3IZuGHfHf2riPEEkms67dWVhYSvFCwQFIMAYAzz/T69a9WubO/1TV4odMtlmCYE8jkj5cdRjjPtVwR2PhbTb+S/T7CJOskgAZyeCQfp647Vm42OflsfOc2lXUNxcB0fEZG4YwF7fXP+NQScIRjJFdL4q8mbWbhrCfzrPgI46H1z+P8AKuZlDBs8cnn6VzyGmVFcqSDxzTzL847gelEgRnZSQhAB5OAck4A/I0hhIB65rJq6LuBYNnPH0pjKOAvSniDKHBINQAPGpyMEEYI5qWhN2LDABVXGQBULOfmxkAcfjUqsWKEEk96jnUtIQuRntTtYadxsfPuD25pzxOAuwDqTyc8UioYj6g9jVpfmQngkUDbK8ispIxuHc02NTkHBJHFTIfmwRwacEKyjPC7Tz75FBCdmOQHBOBmqsg3IS/J5GDVpeScZJHaq8g3MewHGBSsXe5HDHHKCONwBHH86URGEjY2Nx3MWOe/I/EUscZTJC5J4z6ikkVt4IJA547D/ADj9aYGpAd8QJxxxnuakWNmmjZSVKtnjjPHT9apQyvgAdP61ZSeZZhuI2jkHGMGuapG6KTs7nR6e5jnUnksMepNad2Cpypwpxz3rnoZmkiDIxSZCChH61rNdtNEnm4VhjnPFebKk76I9KniWo2ZqSa9eG0igeZnjjYMgLHAPXp6+9dB4f8RRtqcc2oeZcIYzHv3ZK8cZ9s1xZjaWVAMMo5471prE1iQrghztOOp56VE6TUbmtLEqUrXO3huUv5A0eCHJAI571FeSBJSowCMgjOTmsPT9T+zB0CtvHIPQA/WrP2hnyScsSTya82XU9SLurlia6PkOgBH06Uul6hNpF/FdRRq4z5bhmIG08E59RVKOQ+aGIBGe1dj4WW2urOUFQ8qyDAYZOOvT8q78CnKqjKukoanYwLut43xkuAcGrbpvhC9sd6SzjCQgNwcd6dtO8DBBNffxWiPmpx3sUL6OSK0byYy7qOEHBP41xOs6a324avqmES2XMRJ+VBjBJHTPbmvR8ZJGAc1mask32cwQIrPM6p8wyNuRkn2AycUpK5jyXPOb/ULi8Q3VtaKYEAO/BHHQH61U1GJ9K0i2uNVkaJJiwR5Tk+tem6jpi2NxHbxIDbNjc4xhiOentzXMeO0fUNIjhVmJaaO2REGSFLgMR9ATz/hXM43MnTMzwdDFeeHIrqJmkSSVwCcg7c8HFaFz4f0fUPC13JGEhEc7NM8IwxIBJBP4c10mj6PHo+k/Z4LYLBAu2NU5OAMD8eKxtSlkkghsY4VtZbld2xxtye+fzpONhOnY5nw5YWmk2F65VlMy8MmScdgOvUYq78L/AAZpUV3LrNykiXLqTE0vzFQeuB6dOK6TRNGMt1Kk0YACEICcj3Pp7Vt2GjrZ5ifACKNoQAD/ACamxpGDRgR38j6lf2xicrEwVZugfI5I+ma6OCIzGPGc9Cx7+tMTT7ZBqUyyLiJvMkUtkrwOg+gGa1dMtXUNuGE4Kk9qdrHTCOpOLYJEeARj61x+v6EvngKQokG4KOM9q7QhvKkypAA4J78V574jZ9NuS26QxFtyuzcKfTP9K8LMHeOh7uFVjm74PbzGIgqUOCD1qFHMEu4Ejpyak1N5buQSglmIGT/9eqMsjEBcYNfIzlY9dM3jq/m24iYgsBgcYA61kXwLsqj7meSTgCoUVuP51bG0jOcn061ySd3crYzMrCcvwCcZ7UXQZEB6j361YnfDAFcgHPNQXMokhctjIGc98VcdWKVkmzG1KZY4ieueMVzJJfdhdoJ6Dpj0rQ1O6LSOM4UZ4rHa4ZMleRyK9uhCyueLWndlpZSMAcjmqd0y53dqWC43k7sAH1qtdN5TlScg9x0NdyVjmchyTgKwIyexPSq8j7s54HvTkOVIzkD1602RA/TI962ijN6kTrkev0piRqWGeo9afI/loTkZGRVeNldiST7eldcY3IYtxGqMuVDHIx35qJ1dmJwAM9jnire1Zsbmx3BAzUQxkjOR71dkZWuQqxTjBI+tNlfewFWo4chyenPNQeUQ/wAoJprQqw9AqRgdzUisCCCBx3pGHIBGDTTHhTjOaLXJQ4odoYEgHsKOcc4IphmMe1CCc9OCcfWpym6NOpx1PtQWMVAVLbgSDjHegEkkdfrRhU6HBHamhijDqD60FJkqgLk44qQSZXHaoh868dR3pUBQHdzmqSsMNqnOaeFA6cGlKggY79qkRAwIPB96Vw2Hww+ZGD1B7moJbfYxI59qkUMpI528+1OVc5GcHOeaaJaREvzAdjSlPapBHtPofepFA2nIyferRNiTRrVJL2LzJFjRWDMWGRjvmr3iKW3utZvLizb/AESV8ouMcY579zmm6LpU9/dpBDC8srkgIg3HocsfbAx9av6x4b1HRfs26wneOUgAnkjJ7jr36fSkzJqxhyQDyyVGGPXFQo7LjccD+ldr4l8GyaFpGnag7lFvCwWNlxyM9O/NcrPar5Jboc9PUetNbAh3kzLaNcKjmLONwBwT9fXvVaWGa4ikSM+XJKu1WxnBPQ4/pWomqoNBFhNKsBEvErYAAPGB78gV1mr6bZ+A/HfhNJ2ke0fZNKThgcHGPzYcn0NYyHFXdj1T4K2Gnal4TOg3FliKzUW0txKu1y+0ZOfxHPv3qv4k+GuleGfD1+sUZna0jxBbw5YOxz06nI68V31pBYaZb6jqVmwSym/0qaTnDHAAx+Q49jV2G/0qz8PDVNQMaxBd+5jgkkZx+VSelDD8yPnDQ/DZuNcQ6tplxBYT2jGC4PygSjqMZByAR29a5jTNeOjNqQtFMsMu6JBcLkkAkAnn2rtfiB8RP+E1uD9liksrK3do40xt3AZUkj0OOMe1cI1kmwck9/equU8LbYq293HNZTRyHMyfNzzuHf8An/Oi3cTxBdxKg5weaY1qvmkqAWwQT61LBFsfA4zV8pvTpco57Fjh1GeQK6Lwx4aGoX0aMzqxAChQCCc8cVHpNq1xdRxkBVZgCzdBXq3hPwTcx3MC2UYuQ8gEl0xwI17nGPy/CqSsbumjg7jw9FB4uvtHktjfx21kZwyjLCU/dGPxq9rHgmfwl4KSyvHht7loUurhivzFiTlV9MHIr6AsPDFhoF3f6ha2Sz30qpGJnwWZR1J+pP6CsXx14AXxNIt64Z7n92Ao4VQpzyPerRxVKSZ5H4X8CL4f8JXNx4hsz5M15ClnCjknDOoDNnvyT39ulTxeEF8TfEbxRBMzC2tLZI7WIcRk7Rgnrkgg9+5zmvUPiB4RvfEulaFArotvBdxyTIjbSFUc/wBKy9Y8KQWjeINQsLz7BLKqmMk4G1UxtA46kZ/zwnG5wThY+a9TijW8nRHDmORoyw4GR1qiYtgJJAPStxPDN5Ho8eqTqEjumMiNjBc9SSP51izkmMHkk8471HKc9tSvkg7eMCpx8qE449KiQgnJGTU8u0xADgetS0XsQBmfIwCT2OaY55GMkHj0odT25H1prSEtjjFIESJmMH0PagnLDnAz3oGWUHJxToyMj196bRVtB0wXeSGBLHPHIFEZIJ9fSo5XKuAvIzzSFsufrnimkBYMYc5HH0pjBlTaDkdc9eaQAkZzj9KC5I6gEelU1YW7EjLLnODnqQMUsnzgdsH9KeQCoxwOnNRsOuDgUbIOW5JHIwiI6DOAR34/+vUQzuGc8noaRQUyeSPSpGcOoI4P9aWgKJYX5EJUkMMcjsKrMX3nOOfX1pVnZeM4NDndncwB6ZqGg5RySgbs4A560qMDzxn2qsV7Lkj3qSOJs+g96hxuJxuS+Y2RtJyf0q7FAWjkkGSF5J6gAmqJh2kH054rVhkuGsHSMEwbg0hC8ceppWI5bD7TykmXzmIQ8MeuPwpNVmtlnJg3GLOEDLg49zVOS4by+5GcYBxxmnXTpGAFLOnXcwweaLA0TtIXhVeAODxyMg8VJZv5coLcjv78VRtpV2gA57cjFSMcsOcYrOSuCR1GpPZx2VitoxkuXH78Hnb9P0qnPY3MKLJLEQp5VuMMM9R/Ksy1vlguI2lOEBBbHP1/Gux1jxJBNbkG1DKVEduFIBEY4ORnHr+VZuJMtNUVNIZ7wSh4ym04XPIIx2/Or135quQ2QeoBqPQDNe6pcy2Vs0dqEwyfeAB96u3Wt28mr3AvFBAk2IkfA2gDFc8qdtSoT6GFcyMxAcbiOoqvJO+QOfpV68mjnuXZF2IzHAznA7c1FPbbVU8AnjPvWK00NuYz7idgAeTt54qBdVVfM3h9qrkFjilvZfLYg9fbqazbxd0fGR7V1U1cZDJqK3LeYpIHbtxWtbaylvaBSxMhPbnGP/1/pXOjKLtUYxxzyKbG7AkEnJzxyBXoqOhzzoqo02Wry5e9nLMccnGen1pkM5UhW4PsabkY9/WogOpOTRY3p01BWR0ekLANPvZCyh06ITyxz2+lZLTeTIQDktkkLyKijlBjfsSMA1CpzISxOPWpsbbHQaZefPHG/CliWPqKvWl35GqNPESrMrJgdhjmuaSRjjqcY5q+l6YNkgJDYpNDNqx1JVuxNMocxyHvkkDtUGv6vHdyRmIOrYO7068AGsa3kLS7hwoOcdu9E7h5R6HvTsJM0tI1K40e5k1BdySvGYlJIPBB5I9s8VXN5OsheSQGZT951yevIqSe9imsreFQA8YIY54P/wCqqt1E88D3GcsrgEeoOf8ACpC52Ph6M3ulXdzsGLcbnOcDac4P6GsrS7628O+IE1GBAJY9waPGdwzkD6cZrJ07xHe6ZYXFtFIUjuBtkA5yOcD9TVX7R5oyQVI7GhspOzPZNJ8Zx+IZhdzlEldgqxpycYwfxHeoPERmt5ftMDYORsJ4AHqK4DwFrUOh6pc3Dq0jrGWjA5O4j0zjt/Ku01zxDDrfhnTlJWCVZCzoXw3HIyPbHNQ0O5xt80trKY3clHl8x3JySfT/AOtWb4kuA7qw5JP3h1PFX9Y1BL6N3HBUFVGPQ4Gfy61ystw8+N3JA/AGrsQ9AVwcnsaeQDGSCM+n+frUIUA4xk1IBtHXBHOKTQXY4coEYZOc5xSqQ8yFsEKc0kJyx5p7x4yVwCO55otoSaM7RfZyDuMjdT0GKzYk2yc857VJJfSMmCRgcYAxUUcuTz1osNGpciK3kTyGaWMIAS4xz3wPar+g38cer2xuNxtkjdWKnB5xgD8qwiTgHqPQ0Qv+9HOOeorNqxaZ7F4W1Fb2601YFjjR0ZXkfgA9sV1mvzrDASdqlDtP4V5Z4WuG+16NbyORAZyC2Pu/KSSTXpviS3huNP2wTb3Vssw46f41nJHRF3RzdvrjT3MI2jy36HofrXawoViQkHBwfUGvPYtrzgIDmM44HA4/KuhtLvVr9RDaAJBbLlt3VjXPLsao6tpXWAKoJOaqXsjGMJyN1YH/AAkUzuYwDvHBOehq/YzteTgO2SpGc9KixQS6W7lSASCQcg1u20ZSBMDc3Ax3qOaL7PIyFsjA5Fa2hQoGSWQBwvY9DS5QMmaEmYs3Bz0rC1mJ2jAAxg55rstQt0nvJCgIBOR9KxdZtNtuV6nOcilJWE4nn+pxJDauQu7PYcGuWeJJGJ2kHJ4Brs9RgdyUVQRjJJ/lXK3EIViAACOfpWV7HPKNyhKgijI4Lnv2qhlR1IBq5Kg3E5PNVZIQQcck1pGVzFxsRuo8t3yCwIwDx9aqyDe55wOasmAhSDwBUWzYSrde30rVMhkJhK4I+c5HtxSuNrHaMA9j1qRzyAO/c1GSe+M+9bxQ7CQ4Vzu4B7itPT7aO6DguqKo3fNzn2HvVBYt65zge1WNKQLcEZBLH8a1QmdH4T0pb/XbaCTCw48xW/2h0xXdNot3qAnu570sqklo2kHyqvPTrk1wx0e9hMFxGOHz5SIcHgelXjc3F+IRclo1jABUHaW+tYz1M0jrr1E8TaTAzuXgiHyvGcFGxwfwqiFDP8jFhHhWBPf1rAu9XkhwlsNsSdEPce9eh6f4FmXw9FqazG5e6YFhGOF+n0A5rjdNs6Iwc9jl1hQQTySyMZGkA2AcYHTFQq8S5Gctxweta8miXjalLZrbyAoQQ5XAOff1qvdeHXsrp1mQrKrY56iocGgdB72M4WoaTdk56/WquoyqpeHbwFySRnj/ACK1poxAe5I65pptUubhOGBI7DmhR1I9lI4+55zsBVhxknII71D5YMZBOGP51taxZFJiiKBnJz+NU/7NkIQkfPjOOlbqNiHBrc3/AIfER3E6SXXlBWBjViAgPcn61e8T6ZPeMuryX/nq0ywC2GAo5PIHXpk5Ncx9nkt0bA5PUDrioJ7q4YRoHKInO0dCPetCSXW7JP7Qnjk2SFW+8vQ8cYrIcrGzKAQD+VXJriSRycEkdSeKp3KF0DbTgnGQMgH/ACKaRSdhPtAHG4cDOKYszSRg8qvUDocU1oQkPqx7nrmoVlO3bxirUR84HJYZGAKcXGBgYOAOKQDLc9B3pMc9hiqtYrmI7q2EdobjJIGAQBkioYJGJHYGrUhzGVGSD+VRoqp259q0Rx1Fd3HvCMZUEEmo5bcxyFJBggkYP9asSRCKNZXySenzYA9OKiu3807g2STnk5z61aM1oV3MaSAIApOelWFhYqScAelVVUI5dhkqcVchuDKD1wOATV7FXKUjhnK5wQccGr1rbptZgdxxjI9agNsiMWKjJOfcmnGaREfIIBOARgcYpMm44wqAc8j1zzSQwiQgnhQe3GRTcq2CeT7U8sNgwcDtg0wu2BhIU4Y85GQMnJ6fl6UwSEGQNggnAyCCPXn+VOeUqpA4B/KmLAACwJJJycnNFhpjXYK+5s7F9OKklGxwFOVYZyOntSYjI2zDepI4bpSxcOxABCtgAe1Bd7EkQ28ngH1qeNgeOp561DKmSgUEcAY70iA7zjII7fSgm9y2loAjSkgHdgjqcnpUtvEAxPU9c1DGCSPmyBwQDxnNXAFjQHOCR0rOUSloWbdskqeCOcipGf5xjkis+OcqzZ4DDHPanxysOOo6ZzXM4HQpGskrEKSMEcY7VK0pygTk5HJyKqhg8YxkEcEEYOeP8acpJkGD+ArnlA1jOxuR3GI0ycEdRWjZEOGBOOM1hIjOQrDJyAMjtW0tk9rEjAggjsc4rkkrHoU6l9C5nyx1z70+3vDHKN3IJrO+dyASWAp6QkOOwNJOxrJnYWVyCivkA1qnVfKUcgdsjrXELdvEgTkD2NMnu7l428uQg7TjPIz2reLuRc9c8FWLasJ7qZB5ELrsOf8AWE/4YNei2+yNfkQIDzgdK47wNLBb+FLOOMksGJk9N3H+fzrpre+SQgL24NdMNz0KexqRjIJqZDzVWFySOoq1jAHrXajdDgMHNKRn600nPsKVTVDADr2HtQeh9TTicmkPNKxYR96RuTT4+KRhTAAce9A5z60Bc/SnBcUAMxmlA59adRQAY/Ckbt6elKxpM5+vpQAqDkdqV+DSqvGefwoIzj1o2AF4+tOPK01R0pSOgqbgIFyB0zRTgcUg5NUAw9T60oGMdqVhyPSlAz9KTAenSm9G9qd0AprMDj1qb2L2B1Bppjxj+tSLwDSg5ppgyDbgelQuxJx+QqeTJB9Kr4w49PaqM2Gwgj1qcAbfQU3qaQkgYqiLEb9fWmOisBnrVgLlTnv2NQP1/pTTJkivNENuR+VUmUgntWi6Eg/yqsY8nHQ1smckolViwXvgetNVsc/rU1zEwQDoPSoeiAdK1TuczQPEHU5A59aomHYSO3rVwsefSq8oJye5rZOxzy1KUgzx1APeq0vHGD/SrjxFWyTkHtVadee5rpjI5ZooTRqVzjkelMUcZ/nVmQZBHQ1AEwR2rdHO0SRoWU+lLsxQpKjHGM9KklXagIPWmNDlhG0HvTSAeOlOiYleefpTjzz0FJlj4yFx3B7U9nHHQVEOwGAfU09SGB9ahq5og3fNVlTkfWoNoAHqKcjFcdT7VDVzRMmxs56ipAN3PSog24c5NOL4HHHvUNFXHt19cUB8L6mmodx96QqfqPUVmxpkiOdx6mpQ2cehqFQccgj3p6t8vpipLSuSs3TH5CnA/MM9KijbLDvUznGPWpaKTFHJJpRznPQ0JjB9aMYI7ZpFiouGPU4qUDOajR9p9c0pbBqWUKqnfTmHze1Ij4p24E1LKuKx4FCtx7Uh79cUcbfU0hjt/I9KidsE46Gn4GPU+gphTcf8aBMYF3MD3psiAEcc+tSfcJ70EmT60EjVbijP507yz9absOelWAu3fntTPK6+nrUgyPp7Um4j6U7jtcYVCg+tIkeWJPIpzHpSBzk0XJegS8ggdRUO0KPcVN1BqNhnJpkPQjD4JzwDSgg59KPLySDx70hTywe+apCEJAJx0pkjYIxkinbfmprLkntTuA1CWz3ApxI5HQihBgnsKbjLHt7mgVxVXOf60xgQSMc+1OLGMnuTTdxbJ/WquS9BoHUnikBySemKN/45qNj8/wDSqSJJSeD6VHGetBGFNMUkZxzVoAkY5PWouOvU+lTNxk4zzVd2Gccg+hpksmVOe/NMkPT1pwceWOufem9QTTsIiQ/Nz+tNnbGPensvBPQ1B1cfyqkhMA/Axke9PQhcnvTygA6daj2Eg45+lURYax+Wo0bn0Jp2DuAIIAoCFnwByTQFgLc0IAT0qR4dvXBpFUUDWgqqMjnAp5wSAuCTUJ5I5Ix6VPEuCGGSR3rNgSqvAGMVNFyNuMe5ot13tk9DVpYAGBHFYydjeKHwxbU4HPr60qjJPrUjny1Hfiok4rJu5skSAAY7VPvG3HU1WPUdwO9Txp3PQVFzRIQLnHOB6U7GD6+9KVz7UqgKpPXHaky0OVjgetI/ABoAyc84pdm7r2qGXYRBux6VLtHHHAoCgJgZzT0GR34rNstRuITnGMgelOA47E+tLs59BUirt5657VNzVRGqduO31qTOcUhAx35pFU8elQ2WhXTvRuwtPIyB3ppG0HvSGkOTBTJ4PpUDR5JODQHLOOwFSbsEDgk+lANCKtBX6809hwMdPem8n1oAcqjHuaY/ft7VJggf0pjDnmgGiPJ+gFOD44ox+FNdcKTyTQBIPmB9femYNCBvwNSqPXgUA0N2jZ0/GmgD8aeWwCO1RFsHv+FAkrDunbNRytx6VKvzDPQ0yRSTk9eKBiKcjHUGkzinLwPUmmE/NjpQA8fTFOZeAe1Cr0pScAjtQAxVJPFRzjbgYxiplODTZV3DnpSY7ESDjnpSbsHsfY0HI45OKQDn2pAiXduFR7Dz2FOxnpzSEk4HSgLWFTpz1prjp3FOPHrTHJIx1oEC8kcZxSMcexoQHJPQGh+oxzQO1xA3PSkkcg+5pwOM+n0pBhmGeAe9A2z4+WIjHHPpTwgIGc5HpSk5A6gig/L6kV6zZ82oi7NuM9KGUKwxwCe9AkBB7HrnpUVznhhlSPWs3KxTjYLh8RGs1IgGclgnu3Ap10ZCjHdtHX2rBuZ5JGO5yQO3QVyVJ2Rm0Xr1pFjfdhlwT8g9qyLZneQAggH17H0rSt5g9oMspZiRsHJxUIZN5IwMcY75xzXlzndhyXLMcQ4PJNQvtVirA7T3HXNKJcYwcE01gZCTwehzWaZpyD5IVEidduM47VN5S4GF655zxUEsqhfLAGeuR1pN2VIJIPUY5/z0ppmbjYsW9sY5SV6EYIqO/tvlQhSSck5wcn/Cnx3RQnPDZwR1qVpxLjI5qrjULlWG3XjKgn07VaGnrJkheaMgYOKsRTkkcciqTsNU0RpbupHcd8VbFvuXGOTxU0LeZhiMe9WcqAOMe9Vc1UbEcClYwrDI7HvmnSW+VwBjPJPSpVOSMcip1VWUA9arc05SilmHBOAB1yaytQ0xXLcEj168107R/KVHH1qo1vuOD0p7EOmjhLnwvDdhmYqZFGSTgEgdga4rxLpDG32xgIAzEFhycDpn6c4r2G60weYWC5GO3XNY8ukLLMGKA7TuGRkA1rc5p0UeB3FqzBSoO8cjtx9P61nzW29jIwYjthsA17w3hDS1kV/sMTEE78nBcE5IP/1q4LXvDgtTtUAl+FUIACOwB6U07nBOlY83WFsuxDE5xgYx/P6U1gYyCQSM/hmtm/tVsZfLKlCeSCP51QwJsqo4POTyOfT8quxMYMrjiMtg+x9CaYA0hOMKM52+mTVmZDGu3GAeWzyPwqMujjKgkDnHTIpWN17oROFyvU+lKWyAF4Jx04psSCRwwOWXt0p7kIeBg47c1jJGqlcG4HQg8cYofOwHrnnjtSFgxBwfTjgYpzYKAg5B5AIIPTv7+1EUHMkVVBaUAnaME5PAq7axmRDktkgEDpj6+9Qr82DjBqxC6gHOc9Mf1qmhxkmWCuxECsQAMZ6d6sQFVxltwORntms8TOFIGGGcY7gkH39utTxSEZ8zK59OgrFxNLpHW+Gri7E5jtpCGkG0E8gc8V0mryalb7GnM0E4C425A4PUDp681yOhXn9nwyyCeLO3GG5OTjoPw61uar4ue/ghhe5dyimSRSvIA9T9P600jVTR7B8P7uSXSxJK7yjGN7nnPXmurE27ODgZrz74c6xb3ehRGCYNAWyM9TwMH/A13luyY5ODxxSaZ2xd0aVtN5cfqxPeo3BMgY8E0RspOQc+1OdcsMdKq5TRZQFAM8j1qOY/NnjFP2koCc8Y5FQzhVUcEjpyelLcVrFd5gAwzkeoqi17skIJGPSlvXMZJHIHHpXPzyv57FmyCc8dBW1OPMzirT5TYuLhWYYPFVpH5GOB3qkHOAen1q1APOwenavfpxUYpHA3zblyKNcepqWOMc+1MRgi84JpyzYXAFaMtAcoT0AppcsQM8GnSgPHtZcq2Dj1pRbBgSOBxyaXQew+KPdgZA9qftUMAAAfWnwQgLhWDHuc0KuJeTgUPQaY6WMKoIAz1xUMgYYbgHp0ANWbhgFBGCR2rNursqACRg9h1rCUrDJQoDBm5PoaHdXJzkDsKqJchnALZzRd3BgAwuQeMn3rnlU7DRbW52qRjn1JzULyyykLySelUILl5WAHBPY1v2lsY3RzyRyM1yyqGi1FtB5UZVzycHHvQqhiew9atPECxJOT1p8UCADjn3rnc7s1UCzpBXcF4GepqfV0VGXjJ65HIqK3iCvnOB7VbuI/MUZ5A9KqM7G1tDHMO91K8AkZ+laEVqjIOxzQIQzgdT69KuLCYwODWzq3RUYlq0TYAM8VYlXGSO9QwKxAPf2p074xyc+lc7dzdXKjrhjzUJAEh7ipm7+tREZPHNQxNDmwwHpTdqgU7AAPejZuBPWouBVlRHJDKGPT8Kz30mBWZxChBGGBUEEdx64rWMWGyR+dJInyn1ropysZyv0PNfFvw50fX7dx5RtLrJZZE+7nHcAV4Z4o+FWp6dcyM8SvaI2EkjQnzMcnHt/9evqK5QKQGyT3OMGqm0OpBRZEJBaN1BBx/ntXq03dHFKbiz4uFsqGRVDAocMGGCvfB9+c1WcFWOMgDt1r6b8VfCvTtSa7uNPiFpczsGaFR8rNjGc/QDrjoK8J17wLfeHLp7We3MKxNjftypHrnp/n0rZxN4Vk9GcmzNz0UnjJpGmCFRtJJOCQMgfX2/xFWpoGjYg9Ae3NRIgUkYBB9awlE2jK4ok2xjHOKjjmKsMgkZ6CppItqgjp7VE6bQvv3rKxuaMV3x8vQcZNTi5KkHknPPp9KykcquOhNAldVbJyOo9qXKaqRvQXcZQAgn9OanYJMcqSD78c1z8FwVwR25wattqJSM7VO7HGOmaGrFXNjaUcLxgZyKSRPmG05P8AKqaXuZAScAgAA88960IwqnJIJPYVJIluZYZo2OSoPbqeKuR6hcRkbMoAc5zg1CpLHcnQHA7cetSIGkA2xliSQQOoHrSuWkbdh4pvbdmdZN28bSHG7PPeuo03xnbLOrSARvtI+flWzjPauCUIMjOfoKQOpxkYwcj/ABpXsDV9Gj2rTPG52iOCUYbgrjgmunsfGtv5ZW5ZogAAGOCK+eIbuWGVCshO09Bwfauh0/xTJCwSYB1yeT1FaKbOaVJM+hf7Vtp4w0MokDAEMOmKmjkEoHcivG9N8T4iPlSgEfdG7gZroNJ8a3jEpModQeGXgDit4zscc8P2PRyNu09FJwfapGY4IXIH1rnbPxXaXJEZkVD1yxz2+tasd6CVKHehGdw5FaKRyypOJeDDaoPJGKV/3eQOtVXmV5FBJx161Yk2qFIOQ3bvWidzFoGmYYAGCffFOQtIBnqDULo4lQj7hHJHJzTRIyTFSCVPRqpMgteWz59B2qKeWRSgABHAPPSp0cqh5BB7d6WNhMjB+Md6pAFu5ycgkUy6gVpC4UAnjgdaVODgYHvU4TKgMQTQNMjhjPljHSnbQhHOCKQN5eAD07Ukyb8MCQRnOOlKzLuOYSMCVIz781FHcYk+YknrnHFPS52oV2kHOMnmmOB5ffinYjmLQn3cVHICCcAGookJAPOPTFTmXPvRsK9yRZcKOxqFrjGf50yQMV3Lnjt60yORZcgqVcY4YYzTsO5ZZ8Rg9Sc0scpyPX1qHzFICEgHrjvShwufUUWQiwxGQeKY04BxgmoxJgjdyPangBiGIwKLCuNVsZzxn1qWFihJByD1FV3xvODgelIrMp4JA9BStYWxbVlkJ7EVDK4EoAPPpTomLIR0Pr0qF4drgg5I7H1o2HcsJnJB56c1MAcc5GPypjJlAVOD6UxS27GaLl2uTA4xxmpWYI4PUHvTFQnGaSZshVOSen0qS0izEA5LYzTnYKfQ5psOVA9aR4wwO7kjnNQUmTeZhQetMKbuRwKiEbEZHIHapNzbfQUDJREGwTyR3qRkBXA5zTLc9c9ae/BGOQe1Sx2uJHGIlKgDB7DgZpHjPJHA9BSSMQwp+SQO+eaRS0EjYqepNSg5JPWmxqNx4A6k/WpSVCg9B/WgtEO45OeDTncnGCf50ikNkcDHelYFV57elOxNxvmnO1ueOoqCVyrZGSKl3BwR3qGUEAjqR2pqJEmKhV8knJqI/vHPc1CztES2CBnGPxqeFgwyDgHnmrRg2xyDY57e1PWU7sdMdKgd8s3fmmgNgnnHtTtcaY6SPe7FmOTjjsKrX3zKsOcggnHtU5zkDuay5oL/AP4SRXd0XTo7cqEA+YyE9foAP1qWribTLFuttodjfX0wIjSEhwvHy4PP4V5XqkjeI/B2qF7pXhjVjaSP8x55BPuCOn0r1HU4Ib+wntpgHidSrJnqp6j9a4vxD4VFxpltZaZMlpHFgNlcgJ/dA/Ac0nG5xT02PBtLtkvEgjhnMgfiP5cmTPoPU9fzqxr3hXUtPvYrVdPlmupVOI0KkAjsxzgZ9TXbz/D3VfD+pRXemRx3ESKSvlJwkmerD/PWpbGDVbKLUb/Wpoxe3EiqojySY8cDOOpbsPasvZ3ZztnMTafD4btU0m+gae+u0MryomVTHRM4wM59fWuSurIRu+1HVVJGG/xr1jQ/DureI76X+0CLSOCPKyYyJOOAD7euP5Vl+NdFu79LCDToISkcREr7TkYPXPc9f1qZUyVKx5ZgrgdAPWo5Q0jhdpCjHJ6Gui8U6Xaaa9tHDK0sqJiRl4BPXpWHG4ckDtWHKaXuORAgAHBHcd6rjKzljkjB/PHFTHgkjkdaap37sZBwRnrUM0SuQnc7nPAPegMYiACCDzn0qx5ISEnOXPPP+feo0T5hkAkdzWY9R0MW7BOM9c+tEnzvjkDpVxWXy8jOemBVZl4JGQO5NQSIp8gHAyTz6midFZA68dMg0qt07n070m7qD096EykRggjacAD0oKJtGOR0xUiqhPI4pskSsODnkHBqyrkiICRjAwadMSqH1H502OVUY9AfbrU0BjkmRpXdIlcFwvBI4yM470nG4XLmmXKBkWTJQHDAHBx7e9aV0iSRSeS5MSkqpYgMR2JFY92ImmkMOViY5A6459fanG1lNq7OXMWCSQcDHfml7O5nKdkzfguTbxLlSq7gpcep6fzrqNNigM0DzxPIQ4CgNj68VX0i60y9tIrVLdYnhUOx6q3uPyrqm0iFYrRkdQ8iFgvfrjFOVK6sTQqPmbMS+VHu5WiTCFyQB0x2FRbtvtWw+jzBZ2KZKAnOTt9Bk1krEZeRgA+hyK+cxNNwlex9Th588SWEAxlj29K7LwLaRwRpIImM1wPMd2OcHJwMewwK4lVdSEzkda9F8BqktjIHOJWkBVe+0Aggfoa6Mt1rIvFa0zrzOkSAnBHAp5kBIYghfT3qFUHmlD9cH0qwyrwO3X1r7tHzrTJLeFXbd0H9KknjV3BXqBUcbAOMdPSnzN5IB/vUmUjMmaRrxYdo8vYWYnk57Y+vNTf2ZbMo3RbiOme30qyVUjdjk8EjrUkK5hcH7w5FS0Ta5WiCrhD04z71l+INMj1e28tcxyFlImThgAeQD6HFaZUrKmQeTg/lVryw2AFAx/OsXoLkuZ1hAtlaNGkStKxyZDycDgCsXw/qt5qPi/V7GSIPHFHG0TDjHXIb3PJrWt/Elvb6vqMJjZxpkSy3ORjbkEgD14HP1FalilrqdnaazZRiB71BM6YAYEjjPv0rJuxpGBl6jBGuotYSJslKh32nAPI6n3z0+tbtvMXUDAwTzjtXJeLr/U7TXtJa2smu4J3ZbpwuSo6Kc/UnOc9+ldlZ2+IUDEF8c4pXsbxiySWATRlAcBsZx1xXMeJbe1gafTLlUlM0e+Eg/N07Z+tdqLbbblhycHmuU8QWX/CT2klqkYjvdPkSQTqMMD1wD7g4/GvJxUedaHrUFY84l01razkYKwEYPLcn8+9YRbdIdwxwOTXtfjfQYjpC3MAChAqSogwDnqR79RXkes2oglXy0OTwQO5r47EU3CTueoinJuRAR0HemwSbgc8cYqZYZGjKPGVB5znNQyxGIEdK4mUTRxq+QQSTVC+hKKwAyDzgdau2zmJWLc46ZqvelwpYgjd69P51UNyWro4vUYdxb5SAcjpjmsSdfLzjketdfqlu0kLbRliOBXHTyFyw7jg4r6KjrFHiV4tO5EXHQcVDMpJB6jH5daVIWLYwefWrAj3YBBzXYjkKqjgn9DUgfK+nvTXjZWPpRt/dsxOCO1bpAVbmHcBggj0qtLEEUYABzVkPuJ9BSONw5BIHpXSiNxiq+wjoTwSaTbsQ4O4etK020kDkjn6CiOdXUjv3yMUzNomgnVgVPBx+GaNpBOcYOear7xztABPcd6cHbnOTVIYOzbjjBHvRHMW6c9qmChWOcE+lKkSljtGD14pisG7djIwR2rT0LTV1zVEszc/Zj5bS5K53Beo/xrLlkwcAZNaOhyyC5Dx5SRQfmHBGRzg/SoLSuQ3Fg0TOR0ViAR0NUWRt3PbvW/qd5bRWEVtEHLh3eR355JHAP51iMwYgjnPNWUo3BEO3jg06LJyrckc5pQeAOlWFiLRgoQCePWmkaxg2MRcsB1xWjp9o93eJFGhkfG5gOdq9yfai00wy4TfiRjgMo4Ge5r2HwV8OrFngSK/kF2QBcoVyFVgQMnrnI9fWlaxbo3OUt/h1f63pQv7CGO4tlVmlKnBA9QP6VxdxZeXO6jDbfTkCvqj4deCZ/C2nalYQkQLuljt0Z9yzZGQQT2BJ4Pv615rcfD/SdFB03W723/tuY4EEbbRuY549evakjKVNo878NeEZ9fuI4Y4i8kgyinjd14/Q1veIvhxN4W8PreXsLROZPmjbBIT/ABrq/E/hib4a/wDCHXrzebMblEZIxgY64PXjv+Bqjd6nq3xD+JWoWRglayWz8+AD+HAx06ck/wCc1aRnyGv8HLTSfDkGlXl/Mq6lraNHGq8xxqM4Qn15/HJrS+IPw4vtA0PVdVl1FLq1Yl7dhw657Z6cHkfzrK+BtvF4s0jV9Av7Vke0uWZbw8MqsxPy8cEY/livd9V0iy1nSJ9JvI/PspU2leh+oPr9KLGypJo+UfiV4vfxNoXh2Zp5Le3RjuiMW4SMoIyG9cjke1Zl34ZuLfRbO/mQRxXS5hbdkOOvQf1r6g1T4X6ZqPhWDR4/MtEiBjSaPBdYz97k98e1WNG8B6bpPhZfD+PPghjaKC4nUMyAg45oashfV77HxxPYLIxSVFaJlIbPINWPHjm70HTLhrp57v7I0YBOWXa2VIHuAOleoeJPhTq+ja1YQy26yWt1P5bOmCsSnIGT+X51X1rw1o/gLVIFmWG/u7eFhHC3zCPPTPUcismrlww7Tueo+FfiHpNt8LLS71YJFGIV/wBHl+Rs44Vh68/qa8m8TfEq48U29upthb2iMxWDIwvYH8R61zeqa1Lq8jNLtYE7vKUfKvoB7j1rNluAG28cjP0/zilZs9WEeVWJ5pvl4BIFVmmfaw6A8Zpvnq2NrBz3q2qbwRjjOKaVjRlGBGyeCTyfU4rodH0MX6tKgDkKDjOP0pmnWgjkUsAQeM4zjtXqHw18ISTTzyi3jaCFtpDEZ3EZHHoMg1stUSlYx/DfhS41G6W2h2x3EgxuZdwX/aI/+uK998MaFH4X0ePToH3qpyzf3vb6CqfhfwVa+HLe9IxcX944aa5I6KPuoo7Af4+tb8ERj+9gn1p2Ik7EhgG0Ock+lRyNnPpUzShRjtVd5F57VVtDnbGYGCCARjoa57WfC899G9w9xCtrKhjWF0yd3v8A/qrpFClQeKo6tpwujBKXY+SxZE3YUHHXHr160XZzzjdHh/xO8NS6V4bjivLtXRdxi8pdowcZGfrjGK8MuCqsVBO0cAnrj3r3P406xJfxWFo67RbqXYHgO2SOPpgV4fe7XY4Ug5zmpZ50o2ZTUkMcA4OOBVlHzGV6D8jUcaqGBPTpWtZWVvqU8Vtbs4m2lpXk4ReuMfl1qGKzMc5UEDJ/wqN4iWBxx6irF2Vt2IOSAcEqM96g5LADoelSkNIRD5bH0J6HtSlsuCOg9KcV5H164p6R8jPShlJEbtn6mm7QMk9BxipXRXOBkUNARjBLfUY/+tVJ2G1cjDdM8D0FBkCkDoDStGeeCMU1EQ9eSKYKNiR3XZ8pwaj56E4zUwUDjg01os8hs47UWKJEjXZtznPrULAoxAAAB7URlopB1xznP+fap3OST1FKwEBIB68HtQWA56gnvVhIg8ZyMn1FQtDtwDjHakOwqEEjtjnileba5PQZ/pUaDkdRzjB4olGMelBDZa+0q8O08EY59qdDf+WSoIAGeDVW2w5wcAD1q0UjOeMfSkxbiyygqegJ5wOlRRkkYY5HPOajztJGeKVQWJPRRzWbRm0TLHgkjmlB5A71HHIVPt605ydwPalYVmTKnmOVYYK+laAs5GgWUMSoymeuOelZcKsxJzg1PG80JIWRijYyAeDSsYzOq8M6pLo0E08BDGRcMvUH04+uD+FTwafb6hpUV08ptpwhldSOAxJJBNcxZ3LQSEbiUJHB6Ct2y1COC0ufMkQxyYJ3fwj2qJRIWmpa00QmUAksMZBPAPpVzVwtnGZXG0qMbT0B966fwx4Z0TWpTFDdOJFQMs24BTjGcD8RXK+N7UWl9LFb3H2mPfhpAeD2/TBrkdM3i7nIXeWmDscnHBxx+FUbuVwQRyo4xjtV68lcqEZ2KpwoJyF+lZwcAnfk/wBa6qULbnQlZFcSh2OBgmiRFUEk4PpnvQwUylhwO1I0JkyckketdYtQjIYEdTUpQDqD16mqkdu6Z2lvXmpQXwecn0NJjWhMNoU96jjkG4Zwce1Ro7jIIyT3FNKlTnODUXNLmjEnmq2ByKR0KnnIA7GoLS+MIIxk9OOKsSXBmiBIAb2pbjI0fDEZJHpTjIoI4GDUMfzPycD1qOVWDHkEE8Y4qhNFggEE9asQTyCJ4wcocMVPTjIH8zVESFYiDwex9auW+VVTkEsPyoasKxBKnyk5wc9vrUWXHcke3FXZotwJHA9qqS5VcDr3qUhPQSKcxyBgSCAec4NWPtMkrhixJHQ1Q8wdDjPrU0N0qgjucc46U7DuTx3BTeGwQetMbbnjgVHI6kE4J9aJ8QhQGBJXOB1HsfelsFxWDAkgDH1qMuxb0pQ/mA84NSblUYPJ9qQiONyGPcnsKsJIVUhgRVfYjNkYB6VMFx/ESabQC4LZHIHWkKbccg0A8Dkc+nWmseQDSEiaOQtxnA/KpYEQOTvyc5wRg4/OqgOATzkVLa/OS3T1571MirnT2OqGx06CZV/0i3laQx9VkX0J/Wu60TxFNfaK7XMIhuJwG2hshQe3T6V5nbSZDwrtLSAglzgY7/jit2XxNFNNZRRR7I4I1gYMcFhnk/59Kwmawl0PSovD7x6A97CQXaQDawyMY61B4W12G2u71ppQ0SRldgYAg9z/AEqDWvHdpY6OllZOJEkAG9s/ePT8q4IO1uzlcIXJZiOMnmubU6bnSWWoK93ISxAZiee9dXZXsQXdCzMvHzMuCT3rzS1mErNvcAfjya6KbxRKmnxWqMsdugyw7k/WrSJudt/bgZlDZlcsAoHXtn8ua7aynjgtwShUE9OteMaNfDU2guYpcIedynoa76x1lTFHCWbKrgk96Gi4y6HWzFTGzp1A696xJlaffuHHNP0+5aQSbiSD29BVzycoG6BiQMCokrlnEanbJZl3Y5JB4Hesi68GuvhpNYd/lkwdgc5GfUdOuf0rrNVs1W3upJDgquVFefalq1zLYxWrzyiBG3rFnCj/ADmuZqxjJ2Oemi3K3Y54qKG1OCWOTnj6VJJJ+8x1GafvwTjgDuaS0OVyLej6DPrLzJbQtKIhudiQFVfrnvWf9lgl1GUSFhEikbVGTnHAq3Y6tf6eJIrEhVuyEmZucqPT3560w6FfCWCOxh84yzCPBONue5P9a1ixbmUdM32s8/ASMgc+5wAPfrWUHdycrgjIz0re1fTp9NvLqBpGkKNhlB+UMM5x+J71j7jGADk+pHNdMZWBliMfKq8nPfoamsraVJw+wgDIyas+HrGLUL6KNpAhfu/Ars30hEjA2guOhI6GrcrC5blW8S5UWU0zkRwxYiRBjqcj8etXJ9NZbeKQg7pFDEdxnsasSQq0MQZt7RnKgnIHXoPxqdh5aFmJCr178UtzVQsZej6EdW1EW5wiHh2Y44/z3r6H8M6RbaRpUFhbOzWsChU3sWOcc89fzrxfTI1i1dSm0pJHjPU57V694bnLwgBsg9xVHbQSW50cWlxbHOxSOu7bk5+tc14g0KK9hkmhjAn6HPQ+/wBa7KwPyHLDAGevtWc8al3A6E1DSPQcEzyXS/AUt9rCtMW8o8MpPy9f8K9Ph8JWEdusSW8ZCjG7b8x980GJLV96jB68Vp2N6sudrZK8HHap5UL2cTznxX4CtgfNjgVGHGQMnH+NcTb+C7rVL9EgiLEHbnOAg9/rXv8AqEYubd+ASBWJodjHp9y6KMCU5YdM85qkjKVCLPNNS+Fd7p2n7mcXTkg4hIyPY/41w2paQdOMCTwmKSQk+W3JHXv9MV9Wi0DIMKCRyD715P8AF3w3cz31le20Ucrr+7d3XG1W9PyGapROaeGSV0edeFfDkPiTW4rFiYgUZiwA7dB+dZfiPTRo81zpofckEjDJGDuzj/P410enx3PgrxDbS7op5c7fkPGCOnvXO+LZ7i512cz5+0SEyMPLIwGJx/Wnaxwzp8q2ORkDYAbIJ7jmq0kfIHIA7CtaeEo3I4681TMPmu4GSc4A707nntNFV7Tz7eRQ2CVPHv2odSFbr6ZGcVow2Umwk4Hfkf8A16rTQ7CBkkHsBxSvcpSK0aknpkU8qwOCMehwKQnB4PIp0kuUPBYjsODVxQm7kU7OVAzgioSMoM4BPOatIrOx4wPU9arXbrFIEORngY5z/nFbWIegkVqrE5JwTk59asxxLHkJjaOM4qGAF2AyQD3qyJFTeuGB6ZIxn8aLiSINmXLMeB27Ukq+aO5FMLkk+g/xqaMM+BnB9R1pDsMSEZAJ6cUjRlZMYBAzx/KpTAVz82TQW3Ek8dse1UmDRHHGsjKGBAJAzSSskWQCc9hSkHBK5JHAFR+SZGy2cdzQK1g/1hBIBFCHYWwMk+vrU2R9Pr0oSRQWHyk89u31qrAOhcu67hgjtTtqi5K9FzjjnPGaay/KHBbOP4hjAptuGkLK3QjGTx1qQ0LUsqqgf5iB+H6U5XMigjJH4nvTI1EFsPNYEg4yentUwcKE2gBTzjqaBpksaLInPBzjmppoNsQ2HB6564qB2IBK5AHpRHI08bIcg8EGsmg57FyJsEAnJJqxAzRzDCFxnHH+faqqIG2k9R0q5ZS+XICTwKzauUpnQidZ1QhAhxjgYq5p91JDHJvUOASAGHGKx47kxlG2F0yNyjrj2rfsJPt0pAjCIRn8a4qlPqdlGpd6MrpKC3TPt2qZXIJLLjHpWpY6Wl3ciMnbxkYH6Vdm8PFb4QlWCYzubj8K5LHqR1RhO4lBwjKR/ETwfoKVpmjt28tdz9ABz+FWr+yNqXQDBXitnwlokN3NsuQSJASMHBHFax3L5dTrvhlo+praC9uQq2j8Rxjknjn/APXXbWVjdjUkwii2wSzE4IPoB71N4fsRY6dFCikImQoPPFaFqzCZ1OQM8eldsIndBWRcSPBHoKmHamoQ3HH1oLYJ7D2rrSNEx5/SnDnHrTEYEj+tOJwRVFDj0FMBxT9wI703bnpRaxVxUfBOaC2TShM+xpCuDQMcpxntSlunpQgyBSsM49qAADI96Bx1oWkoAH/WmgcipDz7mkC0ASZAAHf2pGpgPPNOyagAHUd6O9JjNKB1oATP5+9OTn6U0jP1pY2xnvVIB7jJFITgUoO6jb19KGNDSxIIpmefbPSnD6ZpMc/0qdCh+8EelJu4OM4pg6n096kUDHp9KAGkcY/Oq7LiT/CrBHNIV596sVhBhV9TTFXJz2of8acDhD/SgkN3OO1Qycv7e9SA85601iC2aaJepG3pUMi4b3qxJj8ah5Y1aZhJEE/KDIz9apSJg+1aTJuA9ahljVSO9bxZzSjcpmL5c1E2PrVyYFUB7VUPIPbNbJ3OScbFaVQR7egqpKoBPAJ96vOM5qrKmH3H6VvF2OSauUZY947AjsaoqzeaQc4FakifKSOTVN4eSTXVF3Odqw4MOMgUMwdRzgdMGoDJtJGcnjFSxRZQ56HnFWQSQthSOgGacuDweR7VCqhc8YA704nDD09KTKTJMDPHApkbFZCuOPanph8dCak8oBix/KpKQ5hkfrmnxNvyDge9NJ6Y6U2P5XbPAPapNCRBkn2pSxVgO3pTQMsMcj1qSQdD1NQ0WDNsIxwaljb5TnmmG3Ey5Bwfyp0Yxleh96zZSHh/lxikXOR6UDjIqcKAnrUM1QwDGD/KhZCzEd6VcEEelRxj94aVguWo/wAATSu3zD9abyMY6ioyTv55qWh3uWOCR/OlA/IdMUzouadHISOmaVikOz2x+NAB570ZB9qOlQ9SyQPhQP1pCwNMLcehplKzGmTqQBnigN1qMAkdwKRgR6/hRYG7iuOppYyOfWo8nB5pY2AU561VhXJuufT0o3Yz6mmq3WheSeuKAFwpGec0zjJ74p5HbrUbLigBAAWPcGpAoU9MfSowOlOI5PNNA0KxBUgCotvBPUVI3A9T71EzE8dPamQ9Bh6+gpD82OKUqeOxFLwo7fjTuSMb5SBj8aay59cU4/do3+uAPU0JXAiC8nrQQVpzHa3t7dKRvvD09aoA2bhmmFVwQBjPepxwp9KgZcD29aCGNaLB9MVAAfMOORVnPGagx8x7mtEJoChxnv6U3ABqUtlQOSRUTHmrQhdnIHb0qC5t8yA9B6VOpJI9h3pshLHtn2qk7CsNIUxgDgDt71XLEgDnFTkH7p4700R/MCO1US9AxlR/So/lDDjBpN5U89KaTk+lArljYCo9ajdfLBxnJ70b8KOeaTduODzRcGRHrzyT3p6LtzjrSNFzxkUoDIp64z1ouSNck5qN+g6ke1SjnrSBNxA7etO5ViFTkkYzV6GLgf1potehHIB7VdhQBR61lJlRiLDGSR6elWgpA9TUcQ+bI4FWOw9a5ZM6FEZ9/APQUjJjNTKOD6mm7fmHpU3NBiRmpoxwM5xT0XK+3tQVxUt2L3DO4HHQdqP5UIMZ6kUuMk46UrmkUKO1SAcHt7U1emMU7BrNs1SHJGGFSCMLn1psffrinA8n3rNs1SH7eD60jDAFSKMgd/U0yQZ4qWzSwi8/SnDAA569qYFwQOaesdTcLDl7cYpZcbfc+lCimOTu9QKY7WIVXk9c1Jt5FCjGe4py/maBNEgHyjPSmY5PpTs8H0prN6Z/CgpC5Az2NNxn3NIvNOA5NAhKCuR7+lJ3A5GKC2D60CsOwAKax64/Sl/hH8qVVFBVhpGRUTD1qb1oChgDyaAsMRugFOkXNIEO7PQU5zg+1K4WIgMkDtUUi4c4qwpGcnrTCoYmkS0IhPFOfg0pj9ODSkcDPX3p3FYYoP1HrSucqO5pwA49qRuT6Ck2OxCe/wCtNwAD6ipSv0yaay49s0myrDVbnoTRnnOOKcBgHsfWo1OW7EDvRe4MkJBHTr6Um0Y9c0uAMdjTWGPU0wSuRkFc4zigL1NOZTigD24oCw0/Nx3pspCgAZz7U+RcYI6+lREdzz7Urks+RBxg+lOByfWld1UHJxSRyIcc5H0r03K54KVh/wAuORk8cGq884GWIyfSrWV54zntXNatq8WnuyzNtbqB2Oen8q55zsgauLql6GtmVJBC543jqB3A7Vx93cy28zMk7DPAxggVNf6r9pyyuCOwzxiudu74SzPFIMFQCDnIPpzXk1KjbKhC+ptxayUkJdiz+o9fepxqJdwx4DEACuSW4O/cMZ9QOv8AnFSLevGCVYgnjisN0aSikdb55eRSGIz1x3qzJqQRztJAH41xtrqMsZdtxBDcHrxU/wDaLSZB4H9aEyEzp5tXGwcEk8Z7VCmpOhDcE9QDnGfesFbo855HTntVhZumQSMZ44p6ktG3FqY5Lk7s56ZqyupBgNmQQQMn3rmXk8xhg4PYnGQaf9peDIzkjt70XBI6w6kEIUjIJAyDVqG+XjH61x0V6WIZjkjHfNXrXV4VADN8+enX60XKsd/agTRDaQTjjPHNS3cLLGcYDDgg9qx9LuQsCuMAHkVdk1HcpXdknqOvNUmMZFPNC55UjtgYq7b3RklAYAEnHHrVFWBIwc091KMCeT2IrVSA2rlj9nIjIL46mqUYIOSxJ9+lVUuXULlvm5yB0x2qUzZx2zVXAsrcAYDdG49ar3ATeQuCQeop6sHQ5IHvSrEhXOQTVINzKuLUsSQKxtQsEkjWNo1YA5UEDA+ldQ+EJHUntWRe8qxKM4OAAuAe1WnY5ZwPL/F+hJe77nO0h8sF/i7/AM64prUQyuDkEE5Feu6xblo3UAEg4PGQenI/HNcLc6Cv2g5JBYlsAEjOehNaJnPy22Od+wfaWXqOfwrMurKRLmeORFWNG2o6NkkepH1yPwr0O30DOOOCM8c8dhVXXvCtzbQO/wBnYkDcAuDVESgcG9okBQxklSM4ycjk/wCGfxqVWAA4OavTWUkSqXieMkA4aqbL8xyDkcUmjDm5dCKXauCevJyetEXl3DEZGR15yaWaMEHjn1NIJdqjOAfUDFUkZttjHCRysrnYo5BPQ+1SJt3npikdRN97l0646fWmFsH0HX2oauaQbRNIqFWYcH1H+feoGmLLtLZPvTmlLIR1A7cCo4yPMHygnpg8n8KzcDZsmheTgZwRwD1rbSV4GhzIrPgEMpz/AJ96wpFbzBs+Y579/b61YhVomKtkeg6mo5Rxk0eleAtSFpqqq5kVJwAUVvkwPboOv8q9ne/jtUBySOgB4J9K+dNKvTblGGDjPPbFd94d8S3WparYx3M263CFGfaAT6ZPqKh6HbCp0PYrGfCbjnB7VqQMs4J5H0rAjn8yBCuCMYzT4754WJ5IHBoR2Rlc6OGcAlc5HoahnGY2A4xk1DBOHhDjke1EtwJMqvXocU7XLuZ+oRNJbM4bIA71yzXDSSMjqAFbGe+ev9a62dT5ZB6CufngVpSQuOc56Zrvw8dbnk1lZkauCSpBG3vjg1PA/wAwCnj2pYYvMDA8AdCfWlWBkb3HpXsrRGCLUYJxnJqcIBhjgk4NQxsQQOc9CDU8iHYOTmpLRa3K+MAHFOlBIAGAPfoar26CIhjuOe3WpZZA7qwGCBihFjfK2oTyBnJIOKeqgk8kGmSAg+o9Kid5IyG2sEwfmI4GKmQm7CaosgMZjYBWwPp71h6rP9kQPI21ScZY9K07jUw0WdpOCTkdKxtXcX9vgLliQAOp/CuKrKxDZGNUSKMPguPUU6LV2uCyFAUOBk8muYvvMgBCNhSR+WaktLpnaRlYDcQRjpXnSnqO9zvdEtlmkc9Nv5VtPP5BK5yB6c81gaa32TTBMzHBGXYnise3v7m4v2y4KlgCoPCjPWsXK50wR3UE4kH9TVxCNoIBB71i2BKgDqDj2rThk+YZ4HAoTOqKNFGAwRz7VOG+Q9wKg7KAMjuT2p6ng9RmqRpYSPIkBAJFXTOGUDGMVXAwp7fWmF8A8c+tVca0NW1nBQjv/So5yTmqllIXcg8AdDVppFUENU3LvoQc89cetOjTBGakERZQRjBoAx60MCGdMNx04/lUkONpzyfSnMMqaiTqfWswEmPXj8qajAsQeD6VKy8Ekcn1qBozkkZBqkyHqQ3tsk69MH17ViPEIFbHbtW+4yCDmsa6i2Mc5AJ716mHmnoziqx6opMMA8DJ6A4ArF1rSYtZt5YbtC5ZSqlTwPr7VszEZ5Jwf5UyWPIGBkV6tro8/maeh86eMvhZe6BJd3IL3cBJYSRrtQL2XHXPbNeeXFmyAFQCDzx29q+x5bbcrRvGkkbjayuMhhXl/wAQvg95LJqOg2pmtzxJZocbepLc9/x/pWTjc7KVXZHgLgiM4RsEYIY5Occ//qqqikeaWLEFsrnsMDj+ddHqumm08zzMJsba6twyMegI/EVktANz56A4471i42PQjO+zKzMFXnJ6e5pZOYwQOByfWnyxbycHA9fam+Q24fMxGehpWsWmNiU4zgj61KhKe59KY6FQAOQMZFOQnnjArNlKRPuVQuGZmOSwIwB9D/8AqqeO8ZccHj0qmDhx64pwfDHOAKmxspXN601JQ4Rhgcc+tXpbhFxsJAPHoa5+ycPICRnGOlb8dosgJIwCOvQ1DVi3Kw9W3AMefUZwaCRkc4JP41XaymEqbcgLwfp7UFnjk2EZYckDrWZLnc0E5AbkMMZ9Kcw3EHueoBqOKXKgYwTxTySuOp+hoWgXuWbaUwtlSTnk1tab4keymBkUSov/ACzIGGPvXPxycnPHuacCC475qrg0drBrUFwQ5AikUnaynAxjpj/Gr9p4pvbVQ1s5mAb5Vlzgc81wMVw6AAZ9q0be/kBHJBHvVc1iXTTWp6gnj17dSZbUsAAWbOGz6AdK6iz8YabqUsaQXcLSlQ3ks+HT6jpj3rxqDxAVlUzYfByS3P51orLp+pBWZiG9UJUr+oNWqljnlhk9Ue7x3IkizwQvBPUCq7sxbjA5715Fa6peaeEFpqMjRjGFdt3T17/ma37fxpdKmbmMuR/FEnU/SrVW5yvCy6HodpdvmVHTO3A3YwPqKI5vMZ1GRg4PWsTTfFtvJGVwQxwGLjvitm1uYZFJVgWbknpmtlVXUzeGkkSmQxkA8gjOfap96mHKkg5qF94iLKm4DjJ6c1DFeI8ZXgMD0HetlOLOWcZR3RcGSpI5NNjfccH1x+tFk4ZGycE8AGoGYpISvQnNaKzMXoW3hOcg8GqzSZcLkg55qeGYsp3AgHj2pskSljs69ffNFhXaJJ5jb7QFJBH3uwpqzq+BkAmpHHmRBWGQOgNQpEA3TAHeiyGmXIiCoHp2qIoG3nuOcmnR/uwc9KiaQNnHBPHFCGxFOc9yKU8qSDk9MDrmoyh9Sc+lRpujnHOVP6VbJu0WSjBSe/TFOjZi4ByRTy6425496coUgYwfapGmVbhSJCVzjPSnAnacjaR61cRFYY4zTJrYDnp+NJgEMihF4xnnNJIwMi+nP51F5ZwMcADFDOo2qCS5JBB6fnUtmiVy2jKSMdKcoUye571BErZGOvr1p7Aq46g5/Oky7FsqVx15qMjGTjJFOaXgDOCOppjN17j1pMq45JiSPlK59acZN3HuKjWRcDd0qUAMMjOBRYSZPCw2/SlBDsQMg1EqZB5I/SmxsUfI9etQWWY/lY8Yx7VKrIx56ioTKig5Pzd8dqYCVYHqCetA07FmaIbd3BB71AZijc8AdvapZJf3I7gc1CHVlOetKwMlLBdpOce1SyYYYGBjtVNpgAR1psc5D4OSKfKTzXHSybJAASD7UNI7EfMTilkRXYHvSSJsA75q0iWx8bKvLHmkmkCsGHIPOKgD5z2qNGMrOM8dqtIhyJ7jbJBngNwP5VHkKgA9qi81WYqecHpnvT8KyHAOadiL3FcZAPc+tOYgDqARUEUmFCswyOOeKjmdvNwDimokuViyZQQPUd6i+0+Y53En681WSYBirHBPTNV/MZZD3Bp8hm59gvyWYlQWAzkDisZJU8zZsIk4DY5rcUFickY9Dmqr2yRSlguSfzp8phLUikgZIH2sQWH0H41lukCWU9zdFEtoVLySvgAYzjn61uMheMkA46VjX9guo6Vc6eVLxSoysi/Q0nGxm0Yen62mv2wlgZ0il+4SMFgehH1qfVbuw8I6bJFKoiM6fZ4VYYZ2Pp+ANclcQ/bp7SDTBNZW2i/6M2SSJCQPlP0BH9K34NCt9a06aK5u3kuQN8Kt8wDEHp/L8axnG5lszy8adb6x4hSwjYosgP7xh8q46DPua5W9017XUbmKIbmicx4J4J7Yrd1uG80eY291H5VwgXzF75J/PnA/Osj55d0g3AZ61wTRpF3L0/h2Kwsonu7gm7ZQRHGflB6EMPpWR9nWBnA5BbOetNkZzIQXYgnPJzUingA8n0rnZuhrjaoxySelJIhAJxgj8BTZW65IUD1pU+bhjketId+okLbN2RnPPNNM3UYC47DvTpoihOMgZ/OmoABzyT60uUl6jC/IOCB7VZiiEqjpn261A5zkd6fb3BVgo4osJabjpICrEdSKsz6ebGKAykGSVA+wHJGc/wBBmmMzbieDmn3sVxIqTujFHHyHruHQ4+hqkim7FKVAEJHJ68elSWEEt2HCAgJycjIIpkm8NsdGjcdVcYPStPTNWbTrWaFFUeaAGbHzcdgfTnkVoJu43TbQ3DFDKsYXklup+ldVaT25hgspfL8hUfLKMk8EjP44HNcehaSUlGIGCcZA7f8A1qngecKZWyYywUPzjJ9T+dUlc5ah6HpNhaXzooQpAq7pHUYCgdefetqweLUri0ntQWskfMWOhXoP8iszwXNMbG6tZbeRC20rKeje49vY12uieGjJaHy28opwoxxXVGm2iad+hatYLm7h1QraeXGJNkWTnchUEn88j8K465svsUhQ5ABwCehHtXqkUixhUChRwMDgen61meJtDtp7aS5JRAhHydC30HtXl4zDcyufRYSpy2R59CsQyWIB5OScV3Hw8sZ4nnnlx5JIWHt8uB/9esDw5oC6pq4jmytuoLMRwRjkY/KvRbIKqmNG5XAx3A+lZZfhlGXOd+Jq+7ZGkIFkdmVQSOM1CyEuSBkdKks/NjSRmOQ3AHtVriGIAfMfzNfSnjMoTTfZYS7DJyBx1NXfknthkZB559aiuE80DdyODj3p8KAKB2NVcm1yEwNJAVRijdQeoqeJGACnBPSp/I2uV5GaJLZ4lDxje687ScAmokzWMRv2F1DOVzj0pkAI3EgjJ/GtS2vlkAVlJJGSOlZ16sq+aYWCk9NwyAa55MvlsZOqaS2sLewglBesomkUAMygjIz9K2oTDDqEtlBGVjgwoAXA6dql0yJnjBbl++K0rTTQsrvjc7HOT9KxlI3hC42KFOdyKfwpYrHMhYDCntVxrKRZVBACn35q8INkWcflXPKZ2wpFVYVWILjgUi6bGjO6oAXOWPc+matpGGAz1NOclTjkj0rBu+50xjY53xRaMdPESIzq7AEgZA44zXnNro9nepqCXrGO6i/1YB4B/wDr/wCNeyTzosJDAEHnBrzrxEsQ128ukgUQsu3GSOcE/wBa8THUlJcyOiDPONRfyZ1iwAgGOOBnNYtwwaTqCOlXNW3mV+Tkk4Ptms9Y8ISck9cn1r5pq250EyMNvQEH1qKYbs55/lUfmEIDnbn15wc1DJckgc4GSBz35oimQyvq8fk2bSD5T0ya8/mh3OzckEk8816bK/2jS3D7BgE8kAmvNJzJDczI+CNxKkenb8a9vDPTU82vqxsChMseAPX0qu10BKT0A4qbBAPp+VVZ4QzZIGPzr1Yq55ktCRpQ0m0c/wCFUrh8koCMelPkUKysCQR3qOUBsHPPtXUomTlcYuBjPGaf95DjIFNCHyyx6dKcmUiYEYHvV2FcgVMoByT0z3NKFVcg8H0p4AIBBJbuOlRSbmfocUyHqyYLtPTIpGTLZHSnIdwGa19L0pNTgeK2k3X5kG2Ex7hs7kH2x0FUkCMQRszA8k+hq3bxldxOADXWRfDvVpNNstRt7Zru2umYKIVJOBnk9uccCoLLwdrGvAjTNHuLorJ5UhbCBCODnPOB7ehqrG0YN7HMlV3E8k+hrT+1Wum6ckSxObuVgfNGMbOcg+/bpT/EHh86BdtbPcR3MseVlMOQsbf3fX0rHfc7DOTikbRpvqPkJcAnkH1oEIDEDkjjinLysYIAAGOO9WFQL0GT2pI6I07ixIAACn4mrEMe6WNOAWOBmliiJwMEn25rU0jTJL/UYYVjLFWBYhclFOcHHr0AH1q0jpjTsdN4f8DanLZRX1tAZRLPHH5jDKgbgDnn3NfSWhaLcaNdT2EtlGsGFInXnd14/Dg/jVf4a+DTpPhOyjncvG5MvlMACvpmu3jjL3KjnABJJ6+1Jm3KY2taCL22Ajmlt7hP9XJEcEDgkfjivLfEXwm1DxN8T4NY1FWOlWwjkgaM/MxXAO49cnHP4e9e5TW+5s9B6CoRCpJBAwKEc8oHn3jfwBF49sY03vFdw3SSR45CqOoHv1/+vVv4feHl8N6pq9nOguPKYKkrKAxUgZGfrk/lXYrbCGUsvBOD71mx6e2n3t5ePI0pmbdzzj2pkezRyGlWi+EvHOoaHGAlhqP+l2soXByM7kz7HB/H0rt7dMhdxJOOpp13ZRXbxTtGpljUhXIBK564Pv0qG8uo9JsWuZzshjHzN3+g96AjGxosuEB4A96zNWnWG0llQ5CjDEHgfWvPfEvxgtow/lRSRIUyiE5JPue2fSvLfEfxN1jXNKe0t2e0jZhIxDAHI7d+OKV7myidH4++ICR2dto2kX5u57aTdd3D/MS3bn1/L+VeVzmS5nkmllaWVyWaSQ5JOe9OTaivhQCxLHHc96gaXyw/fPrUPU1ikCyIAVXBJ7iqF1CC5I5OMev+epqYKDjHUfgaaUZskZIqhkNpDhWc8ANjFaEM6gjt7mqsETiJw3QnIA65ohQyRu3Qqehp2A7XQ5bbfFgGWV2VFjHUk9Mf59a+ktI02w0SFYraNI5doefbyWfGMn9BXyPpd/PpcsVyh2OjBlYc4I/rXXwfFHUZbl53kYzBduS2FcYxyKpaDZ9OR6vY+Sz/AGuIuDgoGy35UkWsWtwXVbiIOnVWcA8+n/1q+Wn8WzE7lzEX5OGz16kn1qoPEL2V+bqOaUXDDBPmMR7cZx+OKaMnFs+pNR8QWNghaa5jBDbSincwP0qpL4n054g0V5CSRkbm29q+YG167vWdrmeSaRySXLYOM9KgN8/3TLIygYAZycfSquZuFz6Mf4laRah3u7yO3t4x88ryABT271gah8a9ONvPbwK05dg0UyOCCmRk/lmvArht6vFJ88MgwyN8wbPqKjTEQMcRMarwAmAPoKTYch13jjxtoXib+1wGu5r25dRExJIiC8Hac4Aznp+teayPln6jBI561cnT962RknnH9aqyApzgDvzUHm1YWY2NCynP60ebNCWEblAwIbHGR6UCWTaRtAxxn8KB0HOc+1KxHLcjACxCMDAz65NIgKcH8PWpCu1l4J5qVoEYuQoBHJPfFFhONiIJk5PAqUoQB6VXaQrxk46YFTLNvUDv60WJ2IyuWBGBg1OcYH86jZACOMnrxUhJAUYIyKuwDSPmx1yfpVfyAkhYkg88dqtqoyQRwKhkhZmPXAqRN2B4QQSGOahVhGyhsgNwDU20hQOppNoYq2BuHTPNVYhsSVcjjPHpUYUjufxqd2K4yABzkjrUPUnBGPahgmT27ZUrnnPbvUd1vIIBwTkfpUgG1QRwabMpIU556ZqGW3crujNIjSEMV5UjsfUfgTUzEPgcknuaTG/gHOOv1pWiZNrDkE9qlsi4sdvjI5GfepGQxMQSTnuaaWKgdQTSeaAAX5IxikxjZUIzgZGM+59qeylYgfWn7vPBYYBPOO30podhx0A4AosKxHATvAbIBNXWQEEEnHtVRGLHkc+oqbzDtPQ/TrUsLD0cRkqeST146VOCuA3OfzrPkduTg596mtSbhCucYODVWMZK5aeeMkFeuMfWrVvLGkZIB8xuCSeMduKzzbhCAuSasoOnDEDqB1x6/SoauYyRft2mMZaOSRApK7o22kcdM+hptzqJkiILEEDjccnP/wBamy3jQwNFyBnPH0rMbbKPmznqKFG5dPckmmMzDPQdSOlQSqPcD1q1aWMt9cxW8AZ5nJCooJyaseIoUhuDDBC6QQBUaQnl2x8x/M4q0jsuZDKOOMD1pduSMHjBNWIbRpwQvJUZPGcCiER7SQQw9VORVDSuVuBnufehGUAZGM96DkkjoMn+dIRtJHUikzSwN0yBjtimeXkZ65qcplCeMDj+f+BpqKxOAcA96zaBkHlhTnqad55QBcZJpkmUc55FOVlfJzggY5qkiWEUhYnIwfU9KcwO8Z5HtTUiLMDnjmpWXYOeRVbCuNMgZgCMipROEKquSDxnHSqknQ461ZgJEDE7j0wRnH+eaGTzWLEU4JPcUTR+YQAPXmoYZVGc5z61OJMkHgY5qUhN3Me00meyiMctw90xdn8xwAQGPA+g6VKkG0nJ5rTnkGOeCe5qARg56Y9BTuONuhVbcuMZPuKhf5pM7iT71pOgVT2PpVPyep55zS3LsNH3TgkH2pyckUR4DNkZPTmnRqFkJGCRg4p2BIkVcMT61KsZbkH168U0KXx2PTg0v3CR+lITQzBVh1IP41LLByCMge4wf51G8rDp0HrTkuNwbcp3DAyTkHioZF7BGAoJboPX0qRLdAxdcgE9+ajMisp7d/SmxTZmVcEgd6kdyyzeW2SMkU6OUNKCowKSQ9CRinQYY5A6etTKI4vU14n3qA2NoIP0rR8xJ1PzYJxkE8VitlY9wYAk9Pakju2iz83Pr6VyuJ0xdzTcBFKrkvnpVdpykTK/AbPBqvBK/JUkn15PelmiIh3MxZz19AfamtBs07HWJbW2EdthX3DAPQ+ufwFd1oeqs6jKscdm615jaExyI+OFrvfC8pns4pDy23lgCAfQgdelDVxJ6neabdyPLI+CCOASflxj06V1LXG2zgLHAAyccD/PFcdpUjPZKuxUcE5I5rQllDwCKQlgxAwTWb1N+Yd4qmi8nYCHDLk45A+teaa5IgnWNcAHv2Feiano0sjIEG9ShZj/AHfQfjzXnmrwlm3FSACR64rKSMJ6mJIhyjLjPVge/wBPoagmLAnHGamupDGAACcc1Gg+0kZBGMdutYXscktC7ojxRX1tJcqTCrjeBxkd66hvGVpp1lqRt4kY+YBZqRlwSeST14x/L3rkWt2CFgMrng9aLXSLjU0ndAVSEZdj2B7/ANK0ixKVgmmN1prNN+9klkZjOeCTkkgfnj8KzjFGGTC5LcZ9K6i7tjaw6ZYXSYiiXduTk4Pr2yeOKwLePF++/DxRsNoHBzjvXQmDlc3fCnh+aV3ucARxsoJHG0f/AF66bV8Ryt5R+UnAB5wP8ax/D85LzoCVHy4UHA6//XNampzxR2pBDGbeMHtjnOffpVbnTAr28bcd+hyadfs8gaMcIcg444p+lKbjcDwARyPSpZYhM7gcYOMHrWyRqO0yZomDAkkY5zXWeE/GP9j6k4uwZLdlAUE4x68+tcfa20kJJzkEAEHkHrU1yNy7lwSO3pQ0aQfKe4W+sxXzL9ncshXdkdK1IwGUdz615P4J1CS0lhhCEwuCNynJVu2R75Nel2ckqykMcj8qhnoQldFu4hyjZqvZQrbSM6cM33jnrTrmZ1kYnlT2qNHbk4IHvSNUzbjnQxkNxmqBRRchlwOc0wSBoScgHFUtPnaR33c/McfSmmCZ2VrIDEDnJrD8S20tyFMSq+GBw/T3FXNLnJYoeQat3NvvAPcVaNNzh38H2+qXkd/d2cYmQ/ujtA2+4FP8c+G9NvPDV7eTqsM8K5MvQEjt/SuvdSABjj1rhviiJtS0CXTY0ZYHJaZxySMdAP8APWjoc1SndOx88Xi7y23pVF7MshOMg9xwfzrbu7R4kO4EMegxzWfD5rsV2cDtnmlsfP1INNqxXjm8qMptY9ueaY8Hmkcc1fWyLFuMZ55qJoXgkIOTg9RxSZzOLMqaAKSNuDzyeOKrbMLjGK2LtPNfftIOO3SqlzDvU44PbFXGQkiC3IHXqO9RXEYl3NjBBxxUqwuOAOnrxSywuOByDzkVre5DYy1t1GcHJPGTTbjAO3qaWAmMsOQR296Y0Mkjhgy59xk09BjBHsTLDAJp8fygvnBGMDuasMnmRKHwCp6jv9arvHwSOBTQ0xEl3k7up5qOUOW5GAe/XinNEdwPb0HrU6sHADDpQkGoos1WJWJyS2OtJcgqwWNQFAHBPBPf+lTxhMbScjGQD1qvcKUbeOV6fzpk3E8rfEWKhCOgBqNYi5BJwBzj+lKGLPwTt5680nnKspUZJxyeSKsGSSFHnLIMZABA6Yp8ipHlgMjuM89+aSGFQC+QCfWq8shkYgZIBxUAkWreRHUbiCowQv0zUgmWViOwwcVXt2EcZXgA8UW6iJT1IyT6mkymrFzduhCgYJ5osUFszBwSCpXJ5xxjNPhGMMMH69qkWMvjufapsc7H7QoAHIHSpY8gAnvSQJvyPvbT+GalMLSEAcAdaVhpmppMoZsEEkHGMZOfau20zytbvz9ihW2ghQKyk4Z27kc9ulee2lrcOrrh0JPUcHHtXWeHILqz8g2sErPuxsjGSSTyTWc4aGuHm1I66zn/AOEc1iBpkBKruCnqfTFbOn6umrPcXNzEYHeQiJDyevf69vwrKudNdmNxc/vJwBy/JHHQfSp/DOzUPtkkowbeURxIvJYkZ5Htz+lcEo2PoacroZrOlmbWHt1BO48N/ePen+HbW5i1i0iRMoJcOznGBg9PxwK2YLK+l1i13W+xGRtzk8qcjHFaFloF6viO0i4S05kkYjDZ7D9alLU7YRvqejWAIVwecZ5FSNGGbjg0too2EDOPepwm1s9q74bHYlYIV2gZ6nvTnX8qU857Y7UDJrZaF2GYx6gUm/k+tPYdaaq9fSmmSxQfyPrTy3T0qBiQT1J9qdGSeeg9KrcETjrxStyB60xW6eh704n8jRYaY5TgD0pSaYDjFLnpRaw7i/wmgjAFFL/D7ikCEz2p6fdqI9amVvlxTsMZ/FS9jRjmg5oauAo5+lHQ0lIT19amwDgM0mMZ7+9Cn8DTgOPemAKfrSue1Mzgj0pW60DQ9AD1601xyaF70MefepsO4igU/oKaBikLY/wotYY709DSY59qQNn6U4c/SlsAyUgCo92RgU6Ub80xOD71SIeg4jCZqI8VK7ZGKiOc+wrRIzYxjuzSbtuR0zSAZY0/ZknPSqSMxu3g+9QTIdpPpVjHzD0FRTSYyMcCtEZsqyNujK96pEHkVdIBJxzVaZCGHpW8XY45q5A3AHFRzgMB7VYZNwGO9V5FwSOPrWqZyyiV2UbT0yO1VSOo7VcCDcSehqsUJduwzXRFnPKJSngC5bkj2qMS4XnIx1ArQdPl5HFVfIznAGK3Wpk4gHG3jkn1proQB70LGAep+lTFgcD6DNDJsNUGPB5B9anVt5Ge9QSPnHXipYeeegFZ7lomxtPYiopAeccGiSU7gOgHeo3cgDnNOxVyxYu5gHmAbj6VM+GXJOBVeGTAAHNPdiRgAE9c1Eikx8TbHODxUhbLEjj3qtExZxkYJqaUhcY7+lZlJjyCVz29aDOVAUZPrim+adoHBApgHzA84NKxaZYV8fjTT8jZGKMAY5JNI2Bz0AosO5NFMDndxjvTx82SDxVdSHHoDmrIG1OPTvUtAmPVgQc9vSgHA71AHx7A+tTDke4qWi7kijgnqfegnHtUZkK4Hak8wtUWuVceDk05Vz7imJyR1zTi2w+tVYaY8gr04FN3Z+tIsu7NM/jPoKkY/APXikbAxjpSnDDI4NMI+Ye1ArkwA2jtQOo5xQW+Ue1Nzk1Nirj84JpWPH170xT19qa0hPrinYLjgQCPSlyMj0pijIP86M7ffFOwXFY49aZnB96Gc8ds0znrQSyQncajkGeKMnjv70hbOeoNVYkacgHJH0pB24zQ5znqQKYGxkcgetOwXsD9fSg9B3HtSNyTSE7cDgCqWhLY5ZPlI79s0jttQ9zQwAX0PpUDPknrVWE2WUw0Yzwfeq7jYf72O47U5slOD07CoiSFAOSPerSFoKJASKcdrA9Bj0qFjj6jtTRL2NVYRJ9xhzlaV5Dk44PqaibhSScA0zcOpyaLMm4+R9/J6/ShGBA96hLZx1p27AGMg1RPQVlVSSTzUUSZJ9BmlcllJOeKkjXERIGD70EkDDGRnBNOkJKDGCaBHuJ6U9lHlZHBHFAEcLFn2ngVYnAijB+8D3x0qvAvJJyT609pCcA5IHY0rlWGpypPOeakij3gjoaWOMADHAqzDAM5H51DlYaRNFGFiI4J9aRB8wHY96lwFUAYz7URRgsc8isW7m8UWEUYGMGhvTue1CKEBAAA+mKF5bFZM1Q5fy+tIeCac2VA6H6UwHPtUNlbj1k7dKeoJx3FNiQMR1qyYdgHTFQ2aRVwSPC+vtTkKjIPBNOjwW/xpGTJPas2dCiNIBY46VIIwfrQqYByKcOvpUtlpDeg4GKFFSbO/UUJgg9jWdzWwoOBR+dPWMml2bcdzQ9SrEe2ngYoI59aevI9aEOwzv7UkoGMjqaeQPxzTWAOPSmD0IEbBx1PoamAGe30pjR88c03lTQSTNjGelRE8+ntTydw/pUQbGfWkx9BV49s08Himg/j7UpOaExAi8g05kAPtQpAPYU4kEUXGlcaFyfQUMNvfIFHIz0zTGB/CmMD83/16Ve1Njbn3pWPPFRewDyce9NI3U0HFO9fSmA0J170jJtB6g1IvWmyDkjpQKwkTAkZyRUkoGAfSo4/l/GnyLlR3pNjsR7sZHQ0YyM9KQw5BOSDTVJwRyfrUgOPQHtTuCopjfdH8qRe/bFDYCPkA0yEckmpWXcD3qMAqaa0AfSMOP6UpyQD2FNzyOtO4PQYzcADilAx700sS3HPuKdkj60MTYjLx6mmbQcdgacSR9KG7dxUiPkRVZwcqAfbmoZCyghFBI9TirJJGcc49KqyMRnkL7npXe3Y8FsjFz5aksACK43xJbyXMjXDsojAwEOAVx3p/iHxCdNaZo42neTCqittB55OfYH+VZ994iN1apEWAPUEgE4I55/CuOrNLQpK5z07kKzZyvr1zWNI5eUkkknAq/fXwuMqqgAHGSuKzvs5Ukg5J56V5ktTZaFlRtUZ4PWq5dpGIQZIpk3mKoAYkelWNOh8xm3blUKTuxnkdB+PSlZszcug2IyAlDtBzgZPH1qdiqk7Tk+9MlYMQB2qrcs0ZUcDOMkf59KaTRncsxzzySsixsTwFxyCavhbhUQSZDDgkdKowXsVvdyeQzSiOQqsq8AjJwfx/rWp9r3xhTvc5JJxkUPQCCNyG9Kllly5PUk9e1NzGz4yB7dKk2I6sOmTnNK5SIUeQA4wQePf8qjELs+TnA544xUoVYWGeQMdeeauRTI2ehz0AHNNK4zV0HVpYk8sgSSdFDZwOe3ua2Ir0CYCQ4JPOegrjVuvs0wIOCCDnoRUq6s7bSxJI5z1GasNDupruOA7g2QQOnenR6oLgRgM2PvYOBzXMJqIaFeiEYyDyDU0cksaiQDcoxztOKaYHWqdpDE8cZpRIXYbTkHuKwv7WjlCJGWDbcOWOfm749quWM5SQMkhLA8qPT09fyp8wNmq0zKo4IHA471YjnAQdiO2ah8yOWME857e9Im18jk+hBxzVp3EiYYfLdSelVbmNO3B6UEPESRwD2PFV5ZCxOTg9aq5MlcyL+BfMZeQBnmsptJG8llDEqBj064/nW3MweUY6EZJ75zUix7whVcsThj/ACrRSsYKJl2NgEXDAGTIAGMDH+cVLqtoZI41fKEr1HpyK24rEI4PfrzS3SicphQDGuAT060ucbjY8o1/RxHcmQuzrtACtjAx7ev/ANasq50JJFDoCCRzjpnP869J1nQRcMXGJFHLED7v41SstFh3RxykhA2Wx1Iq1K5zTppnlF1pTKHDABlwe5z9Pxx+VUfsm7CvhHPfNes3mhQm3eWMxugZl4OWBHHI9B/jXB6rpkcMiBRkoOO5br3+prRM4pR5dDl4YJRLJuIKkjBXIBH51K1vj7wB/Emr/lDIOCB1xioZgrMQcgdsVoNOxU2BMgZOcc06NQMHrnv7VGkTjOQxxnkjGaCSuCMjAIx2xRuaKRaiK7slQQD681KQVQS8EMSu0McjoeR75x+FVklXy2+UbyuAT/OhHOTkgioaL5lY07Vw+wNkAYAAYjH610Ph/WBpzp56bI1fKAcjnofUc1ztoBgE5yDgZPGcf/XretCgCMMMQOa55JkKTvoeueGPFy3kBdgwUAgBuDn6e9bNjr4vCxcEHP3TzivL9I1RbHgwl48Fj82Du5xjmtnQ9SW1gZ+Ymnfc6A5JNTGLeiO2NXlW56PbaqVkYBspngDuMf41NFdyJIrI3G7J3c8VytlqH2kjA2gcc9a2IbgkY5IHpXXCi2Zuu77m09xlCWJJPpVNwCeOPrVV7jcAp600XJRcnOMgcc9a9WhT5TKVTm3NKNNqDjI9qkA56fgabbXiiMqwyQcEEcU95h9Pauhqw07jTjzScYzUjybFBPJpgO455qcouwHkmgaYz7QxAA4Hp/Wo5HdUPckcfnUbNtfA9cAdead5omjHqPw5oJdToTrMXA4zTLyYLEQ3AI71GJdgPryawtb1bIEedpHUnPPsKzm7ImUylrdwY1QRSAOGG5TnOOtZouriaQkthDj7owfpmufmvNRN/csMfZ1YeXuO44xzn8e1X7XxALa2eNnXc/ByBn6V5dSVzFT1LerXSLAWMbM2SSV5NZFrqLQXDQsmOjAscAH/AD2qG61GSTJVt6fex3HTis2a/wDtMpeRc9Aeewrz5uzNos9Q1XXIV8OxLL5MIACZYkEnPXHvUfheG28pbjzY/OmO5kzkkDv6V5/qmr/2y1sXSMmAqEOMEcYz+XFMttbNtdRvGzJtGDg9ayUrnTCeup7zZgFM9R2PUVZRgCckA1zPhbW49Q02KQSq7chgOo+orRlnMSszZwPXpV3sd8WmdZbOjoPXjkU84UgnpXHafrbSZKZB5GK1Y9VaRQCmT65p8xpc3WkBAPAHHAprumM96zxcpIowTkdh60Fi44OR600wuXUuP3oVSAfyq0ULEE8njgVkxIEbd95vQda0be6MrAEEEdjVIZbjkKDb2pVPzc5IpsYy4B6U59qNkHINDRSJJcKv17iq5+UAjr+dPlf5R3J9ajh+fIPB96kbZI5DgdQRTFz7kUwptYdDipFB2j196a1IaEkAwCORVS5tEugMgAjkHvmrEjlWAJyPbmnLF8uRz9a3py5WRKN0czfWwjJUjOPXvUMBCgL1Az/Or+rLtkOcYPINZnmeXX0FJ88bnjVFytk08oOAOQCOKBdvGV2ggDn2zVZZBKQpGCe9PlARjg5A7iulQ7mSdjn/ABl4A0nxnC8t6ot7sggTRJg/U+uPSvDPE/w8vPDiAzP5sGABchNqvz1Hv619HtNkYOR7ioZbGHULSW3nVJbeXh43AII9vepdM0hXcXY+RJrRkyQQEzjceme+DVdothBB3fSvovxT8GNF1nzGs1Md2FxGLj5o8Y6AdOo/lXjPjDwjdeEgGmtGVC4VTGMhjnBA+lc8qbPShXUtzlCG35IwPapiihi2cD86dJwSAMOMZ9agY7owACCTXM4tHSmJKV7cn34poPB96RkYZ96VYuQAfmPHtmptY0Uie1fy3BHbse9dBDqWVGRx0z7VzJdlYg8EcZFWVkJjOcgDsD9aljcrnTR6nGxfBBC4zznBoGo27O6sF3tjB4BGBXLQTeVlQCAxyeetSNgMG6Hpnvis3EEzqIZIScg8g4PNTyyoMHcATjj2rmY52yNrAVMbhz8pdiBxg9Kz6lJnQRPHJ3BNWljUKT0OPy/zmuXSUh1YMRgGrC6ncbyM5UjGwjA6+tBaZuSDYMjg+p6UvnOMAcZ71Qi1e3lCw3JZOR88Y/zxVxbpJgChyo4z3oNLkiEkjJOc1eMgjQYIJA696z3wMMOvtT1b5AxJx+tA7mnbai8ZB3EEHr2zWxa+JXWQBgWTqW9+2K5XeCCByOvPrUqznAAGCPXg0EpnoUWvQ3UeAGVzzk8D8utalvqUscamKYq3XGcjNeXpOysG3EEZPBNadvrEyKPnJA6E/wAqVytz2PS/ETfZ1E8oL4wecAj1q2b+KbYytgHB64ryXT/EzxMBIu9fbqK3rHxNC8QAchs4O7jJqozaIlSjLc9TtHVoRhtz8ZI/GrhsndN6kZ9D/jXndp4gmgJdDvAGSN3P51saf4+kSVUktHePcBksM/l6VtGs1ucksJF7HWwbg21hge1EitHJlePY1HFr2nXhZlkCcjCnk9s1d2rPIqxspJxwWAGK6I1kzklhJLZEcUoJANNlJLkrycdB3qxJZvA5XGSvUjBFV9rbicED1rVTTOeVGUd0SRzCRNrLg+9MMG1jjkGmxPtbkcHNWEYvnjHGcVomYSiQBhuK5wRxTQBuyeabPEHY4AyepHGacFZQM5yPXvWu5n5Diu5xk4HsKljYLnqabGAVJ79OaXyAcnODTBOxYilAIHXNOuH+UdxVX7ilgcjpTlbMec5JHQ1A7liPa6npkVG0HI9RUUTBGz0BHapXucjIGQB9amxSlYkgb5wvUGpppY4mUNwSeB3NVYG3IHwQetS3TeZ5Zxg0cpopIGGWBOSDVkRpImM4qnuKlR1AqeJ/mXHAz+lJKwXGzQeXg9RSI5Qjrj0FWJzux0A9aqTTrGwAwe2aAbsXUkBxmlnkCKCoBORyKqGTCjByx9O1KqFkPJBNS1djUiaVfMjLYwT6VPbvvhC55GcVVjkZMq/KmlVduWXIGelCjcaZbz5ZKEgg9qjKHnGKhd9wB6EU8Ptjz+tHLYbdxjxuxweDSFTHjbyfU1Ik6uBnGfWjaOT1HPH4UWDRDDOWbAwCOcVDJcyBgGHHsaegGS/c0ip57gnoelWjKTK8rMxJ6A0iOygkZ3DmrMsOMAdfpUWwoDkYPpVoxGRxbJQ/XOc/WrDXAVSBwaagzjoAaSSMjLAZqkK7RVw7k5yATnPoKleUhhjoAR9aGkUgEYAqFic5FWkZt3EDbc55Oe1KAD2yORQPmB9RTkAAOTV2sQNjGQ45BHfrxUca+ZuJ5IGakRwrscAjBH51HbqU809S+B7flSBjzIFjZcEE+lUY4iGI+6x/iHXNaJUEgY59qgnQo4I5PvSsKSuczf6QLdgEUkM+5io756n/ABrLu9Uj0ed41RxOpZVQHDEgc4+ma6vUlnitzdoGYr0jjIBP4f8A16wPPt9GtJb+9tTcX8sW8A84Zuw9uP8AOaxkjnkup5X4p0651u5kuoopbq5iG12zkgHnn3rnJr+VrEWGyNYI3LEgYbeeuT6jpXa2Fhe2dwkn2mLZNulaMKQVboAD0/Os+88F6bBDLJazm3lactcLLJv3sx52j3yc/XivPqRJTscbf6eC4e2ZzEMAswwc/wCe1RNG4wTIzsePmxk/pWvrsS2WoT2Vu7PbRv8ALls57ZPYn0qoLWZU8wxt5WD8+Mgkdvr/AI1y2OjmSRlTRu7DAJNS2FrLfanHZLGwDI0hlAyFAGeR/Krtiglyz/IBzk8YrstG0ea2USRQ+a5G5ti5O339utaRhfoZTqO2hhQ+HJ73w6NUhMRgcZhLsV3p3IOOvH+TXPMnJAGCO9eo+K9XFx4WSKFYEiuwUUJwVAJyAO2TnP415lcfK5JwPb2pSVnYqnKy1I4rGRssG3etRiLbMV/i9O9WbH7XcyJBbxl5JpAq54X3yenFdJrfhJdBaBg8d1NJne6kkqQvQj3zxScblOaOacEAZ5IrU0Z5bi7s4VwyJIMI4yuCeRj3NUJYm+bIwfSlgmnsZEeMFXyCpAzk1HKLnNLxu1vPrczW8QiKswcLgDd3P6D9a58IxU8Ae9WPOa4kd35dmyx7+9SPAEIHJNBSkS6HDFJfJFO5igOd8pOAOP69K6DRrT7GyM0TS208gWNQ2QecKxHpz0qPw/4dbWrC5aJlVoiAxYZIU9SB7da7TSdCsgbS2tblZvszRkFuchTk/wBRmu2lC7Oao7ux0uk2V+kUMM5SOKMFTGqjg56Z9q621T7LDtHGD1IxmsfWLmaCOU2cKSysxKqxwCe3P1rStoLlbC2eVd0zoC+1sgHHOPb/AOtXqcqitDSmiS7ukS5RFYGVhu2d8CqOu+fNZqWjdCDgKeTj+XNbumaRbySGXDCQ4BJYkmrN/pUcxRJVJVeRhiB17/8A164a0OdWPUpPl1OQ8JwzrrLMSBDtIKFeSfr6V0tlo0mnanf3DTiZLmQMibceWMAYz+Gah8KWyi+1VHcTGOUFRj7gKrgfzP4muiEPmH0qaNNU42N6kuZjoVzCM8Zol+VRjkmpFTy1A6gU2Rd+B24rpMWhkiZROuenFSrH+5IOc4/GpAvAGOKVQCfSk2NIeAzqp5JUYyackzBiD3BxTll2kIOc0CM+YpOSBWMpWR0RQ2CAh4pSMnaRj6n/AOtVyK1M5IC5PpVyzgWQjI5P6VpwQrBkAAE/ma5ZTsdcKdzNtLcKQgGMdTWrBblG3DoKktrZQxbAye9Wtg7cZrmlK52wgkQvhyDjBFTbAUAwCDUbJjFTKoaHAPI9ayZulYrCAbyB09qXaFcgjOPWpgpCg8EjtTZ9pAOCDRcqxl6lDuwVBA9q5fxFpK3FhI7KcD+JeCD/AIV2pCyjGM1TmhAWaNhlXUqR2NcWIV4FRVjwbV9LjhWWJxmUMCGPXFc/PaGONsnIPNdx400O4tNQeeNjJa7VDcZIP+eK4/UCRGeODkcDNfJVVaVjqtpcxpVVYQdx3+grPv75WWMFFiKjBKZwwHc+/wBKvzQFVJ6D0rE1OPzFIXg9eO4qqcbtHNN2Ipr9WidWPyEYrmdRA8wSA/IeMCtUKJUdSc5yMd+RXP3oMN0beRmGOcHOR6V7VCFtDyasja0p7W7ilhdljdY2ZS3O4/3fTJzWGSsNw4mLRRjIxjJUY47+tKpawuYp4ZAShB55B9sdKhkl893Z8uWJJz3zXrRjZHmSk29CW80i4s7SCa4heNLjmJiPvDJxVBrQxyOkgKspIIPBHtXoBTXb3wrpdvJauQsgkjn4BQdh9cVymvwPBfZkDGWUlnY55PfP51siUmygVXySoGT6GmNAWQcge1X9K0yfU7g28ETyzN91F5JPoKZe6fcafdSW08Ukc0ThHQrnaewJ/HpWhpymaECnGMn1qNwxm2dBjOT0q6bdwxBUg+h61oTeHby2tILqe3eOGZdyFh/OoIaMNVZSfQ9+lXdNvpdNvFuYHaKZVKhlPOD1/SlaAnoOKRrZhuKxMFXHOMZJrRID3z9nbxfeXtjFoeoSxvFYz4M7AKGjbJX2yScfga7D4nazZ/CjwvqFvojwHUdSuWnhjuGwiM33sd8cE4Hv0r5n8L3v9jeJ9PvJpWitEcC4jBIDr2yPY1r/ABC8Wnx54mgmCsbOzi8q3LHJY/xFh/L6mkejRVznJprm7YyXVy93OSS8r4BYnqcYx7flSxwKVPrU3kExEDhhnio1DLkEgnpxQdnKQumTtxge1W4Y9pTuDREhlJwMkda1NPtxJt+XoaC4xLFhClrKs0w/ddSevJ6V738J/h/9s020168tJLYSNmO3mXDgA9SPfGRXmXgbwBqfj3VrQxW7Q6Vb3AaWdzhXC8nGO2R/PFfVtpAsMUccSbIYlCInQAYxVIt6FhMAEKMA9h/KqelQX1tdXZu5Y5Y2kJgCKQVTA4Pv1/z00AmAMck03OW56ikxXJHY5A6UIMZPU+tJ2LHgCqUepRvM8ZcIVBJ3cADvQnYllxmG4jqTWBrPimx0rUYNPlmQ3k2Nlup3O3XPHpgE5PTBrzvxl8dVTXP7E8NLFM6uI7jVpiTBF/eweMkDjAPp6GuJ1b4h2uj6tc39gqanqZGz7U7Yz6gH0+lCJtc9z1zxKmmxxISkUjseJDtGB1Oa8W+JnxIXU7qO20q8a5jifFwWzt+g9xxx9a811fXdR8T6jcXWo3LziQjbbljsiA5wPfPJ/wAKox3uJGjIwBnJHTNMtRsaF3ds5LSSFvbqBWfPfiMAZwDnk8cVWecu7nkg8VCpLucDJ6UrFJF0Xu3tnHFIzNOAwUgZ+mf85qzbaVJcBDtIHcd6100dghwoBGcZ4qlG42jEgg37sjBpJIWjB2kge1alpp8kt3NbrGxlRd20DOR2xV+Pw3dPA1w8DmIdwMjNNxJujmrfexIOSD1NPWHyyQOFP4VcfTp7O427GKMSAQuRntVhtEu2AJiYA9x2FOzDmRmriRACPkPQmo5I1iJCAAHFWprB4oySSAvG0/lVeaNmhJGfrSsPmuOt3ZyMtjqBkVJ5G1ycgg85qvDCpg27W388jODSO7xxkKpO0cL3NSK5JKGiYnnn0pMs+G7VXN6dwVyRn19aexkAXZyM8/SrC4+UMwHBH1pqRGNtxySeT3qJ9RuvOVXhQIBjI4P16VYiuWfOUByDyOnXilYLlG+ZpXyuVI4P0qpI4KgkZI/lV6Q4DE9STUIsnkycEDsTTUWcFaN3oVzgAYxgU7GFHTmpjZFAQwwB604QmREWNd7DlgOSAf8A9VUonOkysIySO9O2NuI7HI9amWCVyVEbBl6jHNS21jcjAaF2JPUDkn2FVyC9TP8AJAJBGDkdRRtCP25xxW83h26e5RPljLDI3g8++aksfC09zdIscZuS7hBtx174+lLkMXoc8yFmzyTT443YnqQM8eldZN4Nu4Nbm01EM88CebMU6qnqR7ZrS1jwPd+H7ZLy+eOOxZQ27o3PTIzQ4kX7nEOhWItjJHYcmoss23bwCcciu4ufDcMnhjTtUgfMF4hdBtwQueCfrkVzNrpc2oK7QQOxTnKjB4PX8MVnoiHK5U17SrjRbqC3nQpJJGJfQAHoCPWqQXv1FautyXmozGa53SzDCktwRgcD8KqWMAkuI45SyIzgMR1APU0Mi9yERhgSec8Y/D/69QmIRsRjA54q1dMfNZVUoqsQvOeM8VE5KsFIBYjqew9ahBuMGCo7A+lSSRbohnp/WhIt3HXA7U9jhAo5HpTNOhUVQnQkk1Kmfu8kn1qYAbfQ+9SpZmOJZiCFfODjg+tJktmc+d+CD+NSMqsoyCCe/WpnKuSRywOOlREkEZ4FZjFU7VGOB70xuW54PPIqUJu6cA0pg6etWAxCoz+FKBuJwCR+lNaMjnjHpSbiuAM59aViG7ksUiq2HAxnGanTYGBTAHXmqjRK6Z53hjnP6YqwJcoqY6daegNdSeTBA28sccetWoYzDps9w5IdJFVcdMEYOf0H41nRlbd0bDAMR1JPH413qWtrqPg+WGIRtctKDkHB28cZ/pUGMkcc6GUJ82MjkHHWoRbSySMIlLbeuOgrX1nQJ9E1KyspQXnuo/NQDjC8YBHryKNBt2l1lLVy8MTSbJSoBLAdc0rjWh1PwzlXw74dTxDfWnlSSTsuyQgYHI6+mMdPX3rB8TeI5vG8jXNjoyafYwsy/OMO46lio/QGvQPHlpY3umaVa21v58ICo1gRhQN3zMT9P88irHii60+Xw7FpPhezFlPqN4tuzBMMigfMxHPHGDg/jVp2N4Jsw/Aeg2fh68tGu9PbU9S1GMtIkcYc28HbPbnH6muT+INxZy+J7z7JZ/YIEKxpEV2ngZPH44/Ovc/t9t4R0ux0zRVa6Tyme41CQ7uUHIZuvJ449+nfxKwuftOp6rqtzFI8zXEpDzKPwIHYdP09aE7mrdjlHQAH5c46Gq0gO44wR79av3O7JPDA9+9Uhjngj2pl3HWzxox8044OPrTnIDHZg9enNQEfMcjp+NOU/OuOM8cVPLcL2GyRlgWYHJ44qIQ5UnkEHGPzq/5RYE9B6VXYbWIPHtRsK5CimMEdQefU0+R9wAJ5Hah+g7EelRsrHkAkUmyGxCu7txU8JKIy8kEHmo4sEHJwfQ+lTbcAYwfaggitrWSe5RE4GfmPYD1q9fQJaTmNXLAfn+NNgXyrhHBCDcC2e470XsovL+4mUYRpCVB4wpPSgCpKodT82COnaoVklVwCxIGBgnirYiBJ/pTHj2EgjBBp3KWg6YbcE5B64qMFWj6kH2qRVD7sk5Jz60zySCcZxzxTuaWuQZwTxke9OwWwfumnMVUgd+nNIHIxxgmpbGhdzDABwcU4AhwDwfU/jSBsEE8AVK8inHOT145oaJbIyeuegoG1T6gdqVV3KO5PegvgdcY9Khk7isQwyMge9RwqDIz9DnoetSPKNoz0HrUO8FuDjmixdi1IScD1PepUfY/BwtRRnPXkehpVOCQc4/rWUncSRd85njxgE+opNm5iCCSfQ4qMPhKdb3BDAsMg1jY1TsaNipjgJdSuMAE9DSyuMdcr71UuXeWBwuQMHocEfTvUcYZ+GOAe5NKxpcsBwO4A9TXW6Zq91b2Om2xRUXazO5ByRuIH8h1964+KPYfmYOOvHPNdApuLmKCZJA5UEiMMPlA9vzpsR6RpGpsLR4sKSWDdOcYOeatKWuLyNskYPAHSvPtG1OeC+gyWdWYKVHPU/nXoVpEDNDI5KoGyccHFQy0zqNk12yR9CVyc8HFch420mG0tBJGAoPUDJLH/AB5rQsL29l1x3illmSUCNYuCFAzk/U5ArK8e3zQTG1ZHR4FEhVgAcnI/XH8qylsNnOS+HJ/7MN88Dm1GP3v8NZENuHYoPlGeo9K0x4ov77SV0wzFLJDkqvBJz0J/WssP5cg6nBzXHJnJOxovZxLCoExBXlkI60llbLLdxrIzJAWUsEOCRnuadbCGdw5c7iCAD0q0scUKlyCQAenX2/WoTa2M7FjUXsDJO7sUG8GONiWJ7kk+wrAvPs/9oTy22TFI2Qp5I9Pxq3815ArvHtZsnB5I9KqTeVbwlmIEjcBc8/hW8Kl9AehqeDpkW5e5fbIkbbfLIwCcHGfbjP5VvytZXrzSPIIuCemRwDx174xXEWtwbUDBAycYHGa6X+y3vNJknQqqK3lsB1rth5m8XZEmi3UTX48lt8ZIJIbjH8qvxsgu7lCVHlk55xmuf0Wx/s2BimURRjjk4zTNQkkkmcxNksoDMOpIPT8QcZre9i7ndWNrFJbsWQs7MAD2HvUmraRHY2Zc5DuAVHc+h+lYt/4ustL0yJLbzHu2Cgjb8qnHPNJp3jY6tMLe/i5QALKOcjB6DtjPpVPUtS1LvhXU5rS7XKZjU7vm6k+h9K9Jt/EzXcZkiTB6HP615N4b1K1PiSeC7m8pEB254DE9vw9a6K08TP4Uu9TiuITc20rgxZXlRgdPrzWTidUZ2PQ4dY+2QrIeB3HvU66vCqneQB6iuF0zxDFcQFllAQngjvntW5BCkpdDhnXlh1/OlY6FO50f2yOeMeW24H0PFPgO1gRwKwbRjbKzDgenYU2618wXYSM5TbnPbNK1iuax3WnTKkoJwM4rbOHQd680tvEgSRA7qoJx17+ldvpWtRX0KBTlsDPsaV7GsJXNFIdxI7elZuuaaj2xG3BPUgc1qwvvkHvS3agYB59q0Tua2urHzD400r+zNXeF1cPJIqIijO9mPau68MfCu3trZbjVUWd5ACsadVz0z9K7TxL4aXXdUtLgqq+RIH4XJbC4A/Uc+1bS2wggA5LN1J9aq1zndCLd2jxvxD8O1t/tVzYQyFFOQG5x7Yrizo32hCWQgA844ORX05Fp6XilJD+7P3lHQ15p4m8BXFv4igFiiSWVyxM6jgrwcEe/Spauc1TCJ6o8c1DRZbUKwjYRsfvnoKz7yy+zqHwNp719EeKPBcOr+HxaINlykflrLjP6fWvI9U0xLCyls7kAzKAu7GDn2o5Tz6uHcEcMjAMR0zSsrZJwSOeauw6Zm+SLYW3ZC7eSfalmtTb7kYHdnGDweKpOx50omLJEC4OcHPapAoUHb1HepZoyr4K4z2qPO1Sc5J/xq46kDQpwAeATk4qzc6dE2niQhSNxGc1AhLg54FSXG42ojXJIIOO1WlYSM6R9zAL9PSny53ZUE5UD2zzmmlcYxnPvU8SHgnBAp2KT0IIuGLPkdsVM5RUOAT32k8/hUk7I2ABgep4GKZ5i7sYycYz/AJ+lBOlyOMK59B70ssSohKYJJ/KneSHJK8Dnp0NNjh2FiwwOuetAwiDODtAABByTQbcK244Azn1qWI74XIGzB4yeoqJkaVXG7BAyAeRQCQfZ2aBp1BMW7AYDjPtTlTchAJUkY3dxTLdpYbWKB5N4TJwDxnnJAz34/KpgDNs2/dDfN6njt75xUlPUliwhUZ4PBHarWdhBx8h61T2MHy33QeMemasGU4RQSM8k0GEkWy3lbCgBVhnk4pPPa3cShMgnAB6fjUMx+7gkge9S237+QKTycDrxTSEkdnb+frKy3scOGRdzlThQPbn2q14e8Q6hbarCtvHJMXHyhVJGSep9utcvbSi2iMaOwPruJrtvA/iuDw6++eJZWZTuOMAe+amSuaU1aR07Q6pc6y7TFonijyCCAvPX8af4Zg/sXVHKFZGmk8wqTnBwBmtDTItU8TWV9qXlxxxbsQgcArxyf8+lN8P6AlhdGe7Uvcs+5SDwD61zyij3qWiR01rdmCQyajthM0m2DLdVx/X2roWhdbWWRflLLgEcHFczqWkSeINW0iBo/MKTidnbogAJBP1JHH1rupUXaVHzDp0xxUcp69PYqeGN66bGJGZ2GQS/J6963DgkVnabEYIdp6lifzNaC8D61rFHQmKRwOKVRj6igc8Ucg+laFDZOaB92nbcg+tNI2fSgViPZkilxtz6e1SLzihx0xj8K0RLQxRyPT0pzcEetCilIxTAMjb70o60xfyp+CBQ0A9iAp9Pamq2aQtxTR+lKwD85/CjOPrSHoKSmirjw3SnN09arvnPBwB3qRSdvPJ9aCSXIAPc+ppg5zSA5FKP50Mq4q9aUt/kUmMEUhOTUjDPOentT+TjvTP0pydR0xQA4H1oPJ96Q8Gl7E9T6UAGBmkfuaO9DNxSaHcZGfyqTd17ZpiYpQc1IXD175phTvx9Kl4/GkPWrERDjPWombBPSppBjP8ASqxByTWyMpaDuF56k0BuD603bkewoUgdcj61VrmIpYDNVJPnJqd+enNQgYY5pohu5DtII6ikkTIyRUxwTUc8uRtAHvWyMJEO0HPQAenFQSqM98Cpk5JHT2psi9e+KuJzyRnu+SeMY4pNoOOAKkmjwSegqMv+BHYCtkzmkQynGc1WyUUntUs7bvamMMxkYzXRFmT3IFyxJP5GpMZPHIpmQufbvSq+SKu9yLEgVe/OfWngYXI49qjI6Y56VKDgADoKlDIGk56c+tMkOMe4p0gByR19KaVBTJ5NMVgiYhh1Jq5EQwJOc9Kq26jzBnODU5mAkwOnTFS1cpMeBsYHv7U6T5yPWkOW56Ug6jvWdhj0AJ9qSXKjI4FOYbcUOAyjnNNGiHI+5Rnk0hyc+lJAuQT0FP7HualktjF4I9PWrCN8vJxUK8HJ5PvQzZHHSkx3sTjGB609HAI9KrxncuelOU5YdhUtFJ2LTEH8Kbjr1IqLdtYDPFSNlfapsXe5IhAHHNKBuPNVkclyORj0qfdtz3NDRaY9UAJ/lTGHzkDikSTcDQpJYk9qTAXJQg849qQtuOefpSu2TgdBTTxj1pWE3YkTnrx7UpIzwePSo0zk9xTx8vbmlYpEgGEOfzqEck+3WpCflPbFQbsMev0qguTA7frScMM8g5qPcW+lOB496AuNlO36UK2VHWo359/rSocZHQGlYQ8uPoajJ5Hams3zfSgngdzV2Jvcc4+X0qEjDZOCPSpgc8c496hm+/7VYh27PYjFI3v2pN+1Rxk01pCwwAfrRYTYbtzHtUezk56U5F4yeKUjPA6etOwhEIGO3tUd03zDHT0FDHB9/So5DyAeSOKuwriEErx1NRMjH61YTB9qRtoB5z7U7EkLMWTHcUiocAtRuIJ44qRcOKZBE3B9hSlsgdjTjwT3qN2zjHFBSJY49wGeAe1PfAQ7ecVGrEL3z2FMD84PJNAaBllU9RnGCaeAdgyefSkmUgD09KYTjGcn2oDqOjbZnjJqZWDc4wahXnGOTVqGPABPPtUSKQRxlm9BVlQUHHApIx8xwMCrATdWDNVEjQcip1TAz0FNC8jtg05mOMVmaJWHL82emaRVIPfBpEUkjkipynA6cUmUhrDK5pqDnmnYOCMce9PiQDOeD6moZslcVFIYYqeVxwOCfWoxxShN2euah6lpE0A3MO+KmdMH0+lQwJsyehqZiT7/AErNnTFXGhh9TTWIIOODTtmfam4ySOhFQzTYkiOYznrTBxnpUoTauOtNUY/+vWZSRIh49CKUc+pqPODx0pytQtRi7c0ZxmgEmmsDVWACM03qR6+lOB4pwH1AoAjPy8dzRjOOxx2p0i5x3PtSBenXApXCwi5/Ojy/apAu0+tBOam47XIguD/jS7e9SFc/T3oIxkVIWSIWH4H1oXNSEDimhec0JjsKOtJJkjocVIB+Ao6/SquFipyMdj6U/ftIzzU0ig4IAqvKORj8aT1BIceTkdKdt4/rRGMgDqfalakFhdhGDTSMmpY+VGaay/iPWgkYRhfU05fmHrQFzxTlj256ZobKsQlthI6mhE3c9qa6Hf7VIG2gCgLDHHSmY/CphzTSNpP86AsAXjimsvPSpF7UrAMOwNAyDt3x6U1skY6e9SFcE0OmBnrQK1yOOPBqYrj6UxOAM9afuoCxDImMdqaqgHn9KnY5xRsIGeoobCx8TPrDwxsSQQBk9jj2rjNb8e3tqZlEEbxGQBWXlsdK1PEAKwySLNg9AIwACO+eK871S9VWIYgnOcHiums+VHyaqXkkF5rUt9LI8hAKnHC4/r0xUL3aupy2eOh6iseS+ZyVK7Tuzk9DUDXAOWwOuCehJz2/CvGlJyZ3xskaryGUhs5BJH8qlzuQIMlunHBrMs5UkmIJKDuTyPyqGfWvLmMIRicDLAYAHbmhaibNUsTExClsEDOM49Mn/PSnpLJEj7HKfLwR61ijUGZGQMQjMrMmcAkdO/bJ/M1bF1/o7ZzzxwCTz7VZmxVvHRnLkMQ2FIHOO+T659KbNfk4+XPrjoKic5jJ644yRg9B/jWUbyQM3zsYzyE6Af8A16OgmzqtLuozEitGOuCQMGti1iVmfYzFMcgjHH/664mz1HZhyMnjgcVrWHiIo4fAGSCAeRj3qWrFJGrcBjOwUDP9KSGaRQd6hVAzknJomnFwRIMAnHQ8VXuVXA3HI6+uKm6ZRHdamFOFBPY+lKL5ViDs21T6c8+lZU0qkncMAMR9R61n3l2X+RRhBwevPXt0/H6VaFqbjagvOW+X1NTQ34yAHOPxxXL/AGtWUI3A+uKkF8AQE5boB1qrXJvY9E0y6WcDkZHGPTity3ljMRTIDnnjrXmOj6zNDKW8oybcjA4NbEeuyO6SfMCeQCeB7elIq50k7vbXBwuWHcHr7Ve0/WmVQuGQnBJK9vT/AOtXPw6qsuDjJPXJ6GrCX6RkBsY5+UUWuS2db/aZg3q5YhBlWxwR/jVyHUsKWBIAHeuZt78z7SXZmHCgnO0VoRS7YypbaTxkVSdgWp2Ec8c9qCxBJ796hW3V1JHPsKwrCV4nBIZ0Zc5J4Hbp+Na0f7rBQnGOec81Vy+hBeW+w5CknoT2pbQDIOSPcVPcQGRATndkGqwDW7hWVgTzzxS5rC5epq7VUA53Y9ageBXk+VsAnGB2FNN0skZ4KkZPPWoreUq45JJyRmhO5DiXPsQjR0xkN1Oc8elUF0uGO5EjQrIVOcOMiuhtZFuY87cEcEHpmmTxCJg3b2q4yBxOT1TSfOWbMaBGydu3HJ6157rOisjnMbZB4JGfpXsN2pmjOOcdM9TXH6ramdXQrlueT1zXRFo4asLnl0mnAuev1oOgCQAlgo65xmumlsJLWTBjJPIxjJqGd1itwWQKVwoJ4yarmORxscXewG3fYSSDxnHHrWVKRlgOSe1dNqjBlOB+8LdNuR9TWC0H7wgo2OtaIgoISGO44A9+CKmSUE+o9qdNGCv3RgnGG/8A1VF5WzZtUAng4ORxWmg7mlBMSg4wRk4NaejTvLcmNmAXBPTsB0rnw8gcYwR78DFaFoZPNQqvORyDk1LhcaZ0TanKs4WOGRotwXzAvAPoec81vac0l7LBEjK8oOdh6GqdhaNPFBGy5jdgWXoSO341oy+Hp31KCKwgKSqwk82V9oQexxyTg8frWtOmiW2dbpihoFQqQAAcEZA9gcVt2xZIwoAz79MUlrbJGgXgk8nPOD/+urJKg8cV68KatsK462BY8jp171KEUuOMAHgVCpIBAzzViM4U5HI9RW6ilsFywQvUMCf1pVkJbsQPeomi3IScg+o4qEL5aFemRj6Umrlp2NISggEEZHbpzUUuoYJycCsxXWIsXJI9zmsfUNYSUkRyLGVbnf3x6Vi1YmVQ6SO9jdz8ynHHB5pr3qK5G7DE9+K5C3ma+Etwj+UDk7SfTrgYqqmpyRThGcHJwASD+tRsc7qHe/bYSpYnPBHNcj4hv90zbVypAIbOD9MVWvNTKQk78AenFYst+bkk5J2jGCc1yVZ30KU7kkmqG3tJTGAJWwMt6dx07/0rnb69ZVA6HA5PJ6cU/ULhsqqsAAcnvxj/ABxWNdfPIecj26V5U5GsUTSXsmz5XIJPXGRR5runBBP06e9Z5xGQBwBzjsKeLgjGDgGuOTOiMTQsPMuETqCwBKd8+lLdP5cpTAUjg57Umk6h9guUlxuK446gHtU13LFqN80jHbvbcx/GoWhuo2Nvwhrr2txBZLl2yTvVuW54UjsBXrl/KyaY6S43+VltzYGOOhrwqG9NjeRSWzEOhyHYZH0IrutO8US+JQIbwblG1ckAA+nH1rRO50RlY6rRIp44keV8OwB2ensfeugWcICr8ZHXpj3rl9fvP7K0+E287CZgA2eBnHA+nrUWkXN+9rcT3lwLhSB5R27SO2OpqlqauR0NjcurhHcuSThs4HXNb1tdEgg4xXGWlwUhVs5Yd607HV/MwrHBHGegqhqR08U+5j82Oa0rUhmODyfxrl4bxFkJc5A54q9aawsMyKzABzgAnvVLU2jK51S8AE/5FMn5IIPSlhuY5YR3OOtV5pGLgDBGcUGxLHJ5nHOPekZSpPWkLGIg4GaBNk880Eti8qBycnuacJhkDPJqMOspYLnKqGJIwDkkcflUatznHPvTSITJpYycelWIj8oGTj+tQb9yjPGalhkAXB4NUtBo5/XgUYDHBI57Vh87jzgn0ro/EDB4kxnqDXN3bBrjcuQcAEdq+lwivTR42J0lcEO1sngjvTmmyx7j0qJ8jGSSTzTEPfv6mu1HA5ErnJPYU0qygMGIB/KkLbiBgA9/pUpXKH07fWmJO4nmF0GeT6msrWNPh1OFYpo1lQEkK3IB6ce/vWghyCpOOeo4pkse1u596lq5cZuJ5V4t+D0oUTaaEuhwEgjba4+vauH1X4farYiTztPuLQRYLF1ByOgK496+kIXGSARn2605x5rncxcdCrfMMehFc8oXOyniWtz5Kn01o5fJ6y88fT/9fSq1vGYpFljYkqQQw6Dnt7jFfU954M0i+DGbTonYgjcjFCPcVyOt/BezvPNltLvyZFXMMcoJXJHc55+v8qxdI6o4ldTwWaInJPUkHJ+tRl1XjOee1d7rPw01vSAFuLKR0UZe4jUlckcYri47WOaNnWRdgYgOx2huxP0rN0zoVaL2ZXjCv7miZugPAGKlNqwO6PDjp8pzUP2eVsOysMnGMcg+hrNwK9on1IpknuLSeO3m8iZ4yqSgbihPAbHt1xVqSZ1AA5A4zx6c1EIXjOVJAHepMcDJxjvWbpm8ZJirOynrgVLHdndySc8VV2hmGTxRMiBQCAxDKQGGcc5z+BA/Ko5DS9i7PKHQjgHHDU6K6kiUANjHes7zScZ6ipEOeoyT0zzzSsHMa8Otyxn5jvVRnbV+PV0kZUYEKcAEcD6Vze3BB6fSrCvtCrgEAg571LVg5jroJUGCpD9sHpVjcACVGM9vSuSS8aNjyctjJzVyz1GVCQWBHrSLUrnQqGwDgkHrxUhk+XAwDVG31SKQhSwU+ucYq0XRuVYE+1QacxahkKKO4qaOYsTzkHkA9v8AJqrbneSucHvnihZSJx2K+nOef/1VIlI27LWLi1YqsrIjDDDoCK6C11yAqfMOOMgr3+tcZIwdUYcgEZ9ad5hJGCSKTNk0d/YaysefKfYCc4zj8a2rLxNNE6bZQBnGDkmvLkupExklhVqO/lzuEhG0fKGJx+P4Zp6ge42HjDoZGG0/nWta+J7GdyrOEPqRwa8Kt9fmBw2Ch4Ge1XrbX0ZyrnY3JypzxVRlJGcqal0PebWCDUSWimyoI+ZTnBq/PoU0EYcLkEde5rxjQfGT6apVJQYshgpOAO/616RpfxOtX06OWeZg2BlAuSBWqqtHO8PGRYmtp7eQb0KhumR2pjzB5xG4ZSADnGAfxrdt9ctNXtxgq+AGz3pzWKXMchVAFUgE4/Kt41+5xVMI1qjEEaHcvI3enFNUiBBGM7R0y2Tj3PNWpNOKzKytxgjB9ex/SorzT5IEVgSwPUmumNVM4JUJx6FVi3O3JHtzRBNsYBgcflSwyvDnBxuyCD6U0Ks7DIyfWtFJMxcWuhb8reoK859ac67IyucORjPXFDwtFD8rYPpntVfBVgWyTnqaG7g0y1b4QBFGAB6US3Ck7e4oWVDjscY4qGSNS2RjPvVCu0SSEsBjk+3pU4ZcjORjioFXywCTkD1qRcOc9AaLlalqYDyzzwe9Zrpls5Jq1IcJgHIqOOESkc4PB/CobBNsmgtyg3kEbunrUi8Z6CnyvkAAYA4FQg5IzkZoLBwSx64IHHYU5ZMIB2pjHaQBkj1qYQlUORnjvVodyMsHPUg1IkZxg5qm/wAjjGatRS4HzHkd6GguMdRE4xyfTtTxKXGOg9KgL5cnrSpzu60rE81iTOAcZINJG+EBBIK4H40zcBnPQ1DIxUkDOODTM3IuzSFFL9AcnJ9Kikl8xPcc5FV5Jj5KqTkMCMUiMrKRnkVolczch6S7SD29qU3g3AYPNV2yc9sUz77g9BVWIbuWlYAEEZB7moXI3HnIzQ0nQdPcConky4ABAHU+9aJEXLCLxzyKYxXJ7DnIFRl8LxnPrTdu7vkntTC5LEVdiDwOaaXCD5eT3ohGyQAgkHvTZl/eHHKnmpsJsUSMZARyB6elOmO4kjtTVhwM4wfQU4RFRzyaQXuZN4NTllAjmjigQjChcsQeueg/SudvPCdqL4XupX84hj5Fv5jAHvz0H512UillOOCAcfWubvLe61eKdLuEwEkoDnJIyfmB9xyKTRDWhn2PhYanFf3lwmIbgk2CK2WRcDBP1Ofz9a5oeC10h7d5rkSmBXklWaMszSdie1emxFbLTLe3RVSKFNq4GOO3PrXP32oomrRwAK80wIRXAII6EfrXPOmY2PHYtGa/urickLaxHc7gcH0A+vQVoaemq6+ZrDTgILOPBmkdV2ouecn1IzVvxDNa3Wr3Nnp2TBE+ZWTlEfGMZ6dzgdea3dO0Gd/C0tqsTWt3dyo0qr8oIHqR68fkK540bsTMy38GwDWxJDNJNbRHHlhRhj3OcV1st3baWkFtbWLRS3AxIYlyQM859MirOi6ZNpUcVpFE7JGmC5OT+J65rRa3VZHlaMCQjG89QOa9GNCKRl6nkXj5I4NcurK3t3s0EnmRtIgxIMc7RnPfr7iuWvbaS1IDxssgH3HUggnpkV7Dq/h+0vfENhfPGry2+Ssr9BnGfzwP1rhfG9gI/EN2V3uTtb5csMc/jnkfTmuGtRad0XzFOYJFo2mWZXbqqfvpI4jnGTk57+nWm3Vzd6vrbGUFZ5VwYx0VR6D8Sc1Z8L29pZyXmp3TMt3GNkKdhkc8fUCl0a2n1a/d9wYKpLOVwQueMn9KxjTZPNcpHRTcThlciJCC3GCce9acniTSrSI2L2BuX2MpmjUYUleMnr34IrqzpFva2DNISsSR44HPvj8K8+1RrWa6MlrE0UcnzMHbJz6/kBxRKnYadzEMflygquFHOO/tU6h5S2CAc55HAFWlhjLLuYAHjI7V1Xw+0O3udYGq3cMhsoXaGFAQVlDD75HfBB4P+FZRhzM2vZGd4burrRYXbaXF1CdrgYBBPGB+GPzrsvAIlvknnktwk9uHiAf5S4IByPzB/Crmo6La3N2Ghu4oUgG8qwxleSUUe1dJ4bjilhEkOCg6EDgn/GvUp0uXUwbuyzpEM8tnD9t2C42jeEzjPoP8a6GzC+WQSABwKz1jZnPQAdzxV+1jxIvORjnHetpaHZTL9nG6FgcAk546VamPnKFPX1qNmMYUryOhp6SYyxGfpXO9Tti7EFjpq6c87ouPOYMxJySf8gCtCM7eT0NRhiQO49qkncKqKOWboKm1jUUNu9fpTiPl6ZJ7d6jSPBHOR6Vagj3MSeg9aG7DSuJENoJbIz600r8wxkD0FSyHOBj6Yp6xZIPNZtmsYj1tzgN3qzaw7mOeT2qMFuBjArQ02LO5jyRXPNnXThcdZRNC7u+AvbNWn3syFecnpTpUMkQUDkEH8uangGCMjGOxrilI9CMbEuwx496mRhjvmiX5gD0HbNCpu/Csrmy0Blyp6nFOiACEE4NJyoPcGnovH9Km5aQ7b0HJFI8Csp5yaljT34qAErIST8o9KkqxGsGxcnAJ9arTRiaGZxlto/h61q+Wt2o2cjHOayrgNZO6RggEk4PAOawq6po0Ssea+JNMvo9InnnVo4ZW2kEjOBkjI/DrXl9+00iLGiAjPWvV/E8eo/6W1xk20sqpGin5UyAAfzNcdqXh19HvYraZSXfkEcjH+eK+YrwfM2bbI4DUhPbbVZCwbA3DoM+tc5cXDQ3ALAEDjaehr1TXNL0HU7YI800c8A3SoTgHHII+mP0ryjxQsV8IWt3EUseRuwSGXPp6n1rWhC9jgry5TLJKuzA45JyTgVR14/apt7nLqBz1Lcd6rz3jwyFSCQOCD2qC6n8zGDx6171KHKeLOVx93p9xY6fbTyRMkcw3Lxz19OoHI/OqciZiGSQTjkdfrVy91e41OO3E2QsCeWqjpj/HgVX8ouAcZJ6V3JXOJvU9S8O/Ea7bS7ezt9Fj1W5WRC8YkC7lUElhk9cKBj69q6bx14U03x54Wi8SeG7MyXyxsHs3+Qo/cEeoIIzXkvgLT7rRfiD4Q1K8ea20y5uQGikwIzwcZ+pGMH29a+m9O8UWOp+PJtP0+zkgjgJF0ZPlV2Iz0z+PT0p2OmEbniPwG1y10n4jCz1KzeKe4UxRs6jEJC5wT744/nXvnivwFY3kF41xDDKZ1eQPGnKtzj+leC/HfwTFpWsS6lZvdJYSMZRNaqcwSA/J/XH8xXuv7P8ANrNx8P7DUdau/tNzdICjbQCEJOMjHXgDGKbOmNO+h8023hi41C7u7aO1lFyjYa3ZcMuTwMHntwa7b4cyWl3Hc+AvE0DW88XFhLcsSxODlSfbjqfXvXu3iLwnbR+J4Nfs4WNwcJNCmAp54fHtzx9av6v4A8O+LJo7jUtNEt3lSZ432tkdORg/rSvqP2B8o+KfhnqngOOS71PzHsjMyptQlhGTxg8ZIBHT14rvvBvhnwfruiR6TbXJW+ETSPHcEGVjjg888ZHX8q981qOC7ltLC5jjmjVwIVlXIJHY8eg/nXgfx3t9L0rxcsmjsttqXkslxJbuUKg9AceuMj8aLjWHseLavYPp+pXdq7iYwTGPzB0OP09qW1hKEvgAHjipn01oIhhmcDJyxyefU/1pokLIY8YI9a0SubQhykjKNhx+dRLaM5GO/agI5U8n6VoaVZz3U8KbT94fMuScUM6ook0mxZLsL5e9Co5PIrptK8N3GseItO0iwQm5u5AsoUZMcWPmf8PerMOj3dlDE8UKyyySrGqKeWJIAx78/wA/SvpjwtoEOhR20v2SKK7+zBGwMlWPXnrnpSehexa8PaFaeGdJttJslKWlsgRcnJbA6k9a1kYR5GMio0i2gt3rP1LW7eyQ7nBOCRg45ouQzZVxzis3UtVh05XllIESfeYkACuB1f4sWumZ3XCRrnapyCST2HNeT/Eb4p3HiW0TTbRGitjkSyFyHcZ6Ej6n8z+AtQZ654o+OOm+HdOuPs4a6vNuUCLkqfQc9a8F1L4meKvFEU5v7gWcMjnEcLYfZ2DY4z9K52eSSTBeRiOyls4qvLdGP5Rgg96tE7luORLaAQQjZFydqjA561WeTBwOB6dKhWYbCQwJ9KrmZllXd90ng9RRYa0L6TiEnkZPrzVJmLMWBByc89an8vzVL5GTgelXdH0WTUGeR1dIUOOByeP5CqSBso2itKShQktwOwz9a6jSPBzTSx5R0TdnjkE967Hwv8PBdTAi3IJZQZH+6fcdq9K0vwCtvcIZSFiTnGMlm7Y9qrlDnscp4Z+GL3SPOzLFBEvORl3+natzTfh4uo+aVi8qNON8owD9B1r0fTrNbZE+UEDjHapxCEdmHA64FUo2MZ1DC0bwTpOjLIYrbzp5EEbyS4I6c4HXn61am8N2xt3tlhVYpeCuOh7EVpxud59Pep1cMwzV8pjznnmueEIbQRZtGnRCB+6wD16//Xrn9VutEgim0w23lXO0OkhYbg3bP+fSvYbhVlyMZHoazX0CxN19pkt0kl4+ZlBPFK1w5j53fTIHjlef92ASyGT5c4PBA/rWRq3h+Sxs4ptyTrNlh5akAKT1P5dq+i9Z8I2evlVucxxq2QIht467foemKi1TwDpWq7PtEcojjXaqxSFQB7jp+YpchSmfN1jo5ukHlnJJ2gjkZrS1bwk9lLbW+12uHU7l24x9fb617PZfBrw7Z3drc26XMYhk8zyTMdjEH0zj9K6a+0iG8vJTJEgWUEM20EgAYGDip5S/aHzzofw/k1S7EIKJIckBuanvPAU8cU7iLbDAdruV2j2x/wDWr2Tw/wCB10/xI96lxIIxGyiA4Khievr+FaniXwrHr2iT6W8hgikYMWQlWB9jTUQ50j54svCD6wzrbHzRHkuD2x6ntU8Hgaa4leKBA5AOecAeua9m0P4cWHhy2lFrNNKzyFmaU8nPH9KuSeH7JwVWEIe5UkE+praNMxddI8E0TwFNrWqy6f5cPmRAOzuTtwemD68V2a/DnQreddOu5Hk1MRGQQxNlSM8cenv9a9TtdNtNPtBDa20cQ6liMsSepz1qCCJbS7e4WKMXBQp5m0bsegPWuhU0zjnXueM6t4StGicW1o7GFwWHUrj2x2FXNF8EC/s4ryExKj8ovJJHr6fnXfa5YvdRsYJmt3ZsMU6sDwRj3z+tXPDeh/YLERygsUb93jgKuOhFNQRiqjZwsPgoxaqitbxygozl9oI4xgEe+T+Rq5rHw9t31LTZ7eQxQ4LT5PQ46AdK9CltFyCBggYqvrNtI2iTiGMGdY32MOucHGKTikXdsxbHwvod3NChike48lmMhAwvQcHHfPrWJ4l+zaLewR2tslultGGV2wCTk5J+nrXbeB4APB+lRsC13FHsmc8kt3yepxz+VWdd8GQeJUjjuFJCfxDgkdSv0rGVkPkbPOPC/h+LT9G1Lx+yLql/cvICEY7BAWAK4zj+EE8etdb4l8Prqvg25e7Cx3MCLKnmcjZj7p7YGRXVaVpaaVpkmlQQxrCGJECjAweox9aqazaxapE+mSmUtKrRFojynH8Vc0mP2TPMPBNla6x4V1HS4Qs40y2ijjHBAwCf1GMmtD4KeHtNu9PCXjGa9YPa3KA5AkyCSSOQQCOntXV/D/4YR+CfDt7NMwa/uYpVncEkMBnZx2OPSqHwq0ae3u5yNPbTIr7/AEuFZDhsgAMT7nA/MVi3caoXPJPFfhe30/xfe6TDujeS5YW0MjZZl/2ecnv+tc3rvhmfTZypTJTO4LyRX0P438FW19e3urRL5uq6YVlhyMZz1598/wD1q4l7SXV/Dvi2OJQurrCqqkahnUuB09+am5zTpSi9jxRrQBPMPOcEY5zmpppo/wCyTarCocyCTzurcDGPp+Nad34XutBsoLGVHe4ijWM5GGJA9D3wKyjA+35htAO3k9TQjNK3QzY4zggHB9QKWG2kklWMnJY4BPFd74a8ILNpE8rQLPfzxsY1HJCAEgj6nOAPQ1j6L4audd1q7ghglcWalpSBhcdcg57dMUw1Mu90GWEyqpV2hOHKnP1qmP8AVbT27dq6HxFZy2txK8kbQvKxYAcBh3x7da56QhTtPDN04zxSepOvUrqgDE+tEgyOmPep40LAgjB9cYprpwVwcg4qbD5hkTBQPSpXyQGAJXOMjoD6ULBhB6VKkhS2MIBAZyzemcYH+fehaBzXK/y98k8cVDLHiTOMAdqseXlhgEgdhTp5TcTElcEcEAUyUyCOPJPAxnNPZMEAdMjmnR7QTyB9KVWG71P86gssanPM+htFGVSSFXaNtuSTjgfiRj8a9f8AF/ha30j4a6TNaRpDcqsLXC4+ZmJByT7V5XHZ/wBrTwWagqZiF3Lxj8fXNbE9zd6xqup2c93O76auHDsRGu3sPzBxSZMrEep6zJqOvw6tPIq3kNv9nVlXAA+nI5IFafw7urWHxAb+7heS3s1a4KNjEjE4A9Mck8+1cn/r13jkHkZ4NdL4I0G51e0v5AViitiA4Y+/H8+9SSldnrHiaztzq2nTW1rIRe+WrJbgMId3JJ6YAwOf/rV3PhXQPDtrqDtZWi3V9awsJJ35A3cnP1x0z6V5Z4k1C98F+GvDEl0ohlu7lRcOvzN5QYE4PuP6171qkiWOkXUloi20t5EsMAZcYkkAC5HXjPP0NWevQo3Vzz/4gJpOn+BNS1zzRDaSqfJhg4ErY+Xafcj9DXknhTVdI8MeDdMk1GE6hquqE3F2SucDHHHbHyjj24Ga7X9oPwhdw6J4V8M2sVxe7HRJLmNcKi/dJPpxnr6GuL8baTBb6lFFHGi2lli1t2TJ3Nt+YEDjjpQRWp2ex5pqFwJ7qeSIKIy5KovYenrmqG75j1Bre1XTJrOcl7d4Fb5lEgwSD0OPQ1iSId5bIA9PWqRz2sMfBzkY96jE6RPtPPuR3+tSYwOearvlGGOh/KmTLQ2oijIWDZ3c9c81RuMPkgYI9KmgvR5Cp5fKrgkDH+etRIwkc9vr2qNyUV8lsDGB6Cn7Sq46E8gkYxTp18vkZABzx1pjXDSElufT0xQO5DszLnoR6VOWwMDk+9OgTe2TwD6fjTGJV3xyPagkPMyp6k9M0kZJfAyBTVBZT6DsacFwRQUPlIiYAt159qRpA/cE9zTnUgA9/wA80w5CE4AJ9KCkPgAYc5wOMdBUxkRT25qrExII6GmSqRzkmg0J5Iw2WGBmq7Lhx3pyuxU84FID8w70CbsLjp3IoaMDJUDceP8ACmtMFYdMUpmGQQSCO/egzbJcjyVGMOByTzmowflIxkmnmUyKehPueaaWGP0p2GiPGWweRnvS+WvUrn9KQff/AK09WwQDzUSVjQWOTZgYJz3qU5Y96axXAyOvepFkUKB1BGcGsmNEikBAp596tJbSG0inG3y2O3lsHPsOv51SDZ5I6VLHI3ktk4QEDnoKhoG7F5CBau/p2HWojKNwA65xn8KjjGVxk4qQRgKeKlicrlyKFpLVpWUhVO3fng/T9afbyGIAREqTxxxVIylIwMkD0FT2Y3FGBzk9KliTOg0DVLex1GCS5jMh3AALwcmvQ/7SiunIiDKoHQ15PcJgufujcCpPIB7V0nhrVLiaS+NxIrRrtWBEXBHyjOT9Sf0pM0jI7zwd4hOlavqEkrRiCKAFSeuS2D7f5NZnxEv11rUTdopEMqrgnv26/hWJcTi3iulKo7XCiMgtgjuffnp+dSX17/aFpDHgRpDHtVRzg8/4muacug3LoYdtALSMomcE565OTVe5ULMrksAMDjp75qzDHNJJ8vzIAcnmmXcJ2kcZ7VzMw3LttZSPGbhQEhPCYPPvx/L8atwszAq52gdz0qlZJIjDfwmMjDE/pTb+VkchWJBFZgXYJgbh4RyNpKnnFUNSgKjdjIB7jOKWx1ARF2OC5XAJ6/hUGsaoJbRo4nAPXIIJraECHoLatGyksAQBitDT9cudktqoUQFg3AwfbNc/p84j06XewG5wdx6j/Of5VqaY1rBod5qUsjF1lCRxepAGcfXNehHYalYtahrU2nLPaCIuZU5k6lcEHA+p7+xpNDEcj25ZmQSMFYuxIye5rA1LWJLi/kmChQ3OB0HtT7e8lntyoyhR924HB9a1Wo+Y7DxBZf2Q8kZCuVIwRyCD6Vkb5IniZD5Tlvlbvn2rMttQuNQWdJXkmAG7LckD/wCt61FfPJKLV2lfzEYblQ4G0dBnr7VRakX9WhmN60pZ2nMowy8HOa9D1qZbvSYiWD3DIN2OSPQVwmqa3DdbJbaDyhgBjnO0jrU9nqz2wDIzPA+SVc5P4e1JmynoaOgSkNLAv+rHOAehzyRXT6NrMml69Na+bIylN2WOcgnp+lcTZXyW9wJEKxozAMHbjr0z+Ndd4mmtobCPU0RY54QFCq2S+R25/SpLjUO31HxJb2GksjkCSfG3PJI9h7muSvtVkdCyfKR3NYdjJPr9uL3ZiJEyu84YevFEs58sgc+uancuVRm3Z6nIWDsclTn8a7Tw54ke0uBKjZjcYkHYivK4bs5GGJHFdHpepi2KnqCOhqCqdXU+htHvVvIYpl5SRQyn1q1f7i6kdB1xXnXg3xa8/lwMoVUwEGecf/rr0SWffbhugIzmhM9aEuaNysAGkHYHqas3tt5salD05xms66kMUKunJzzmrNhdtMhB5HSqUrF3J4EEKA5OetV5Ast2DgHAxzVpl3x8cdqijg2knvVplEc1i3BUcV5x8T/A4ke11CKTashIeIgAZA6/59a9TtpCwKsOR0PtWf4l0uPUrAowBIzgHp0/nVXMKkFJHzJKE03UYpkw8gkULj+9kU3xhp4s/ElycsFk2yFSc4JHNeiXHw9jMFy4nZ50ZpIw6jGc5wOOgrz3UrLUNd1s+ajpcnCNHjI4GBj3NJo8atR5btI52+hWTOxSRnr7VWay4GVIHQHFdh/YElliIxlGR/nZxyB3/Gumg8LWd1dl4wGSS3B2vyN2O31J/SiLseZKDvseXvpcsGxXjZCy7l3DG4eo/wAaqXKNHEcDDnjPevR9KRtWuVa8RUMcT26qByFBOOfU8Vx15ZutzOrIyFGICuMEitk7kctjn4LTenQr2+tTC3KKQQePTmrqQGWZo4wTIq52Dr6V0MvhO903R4GuowZZE3hSQCR2OOuKZm0zi5ApIOPm/KmGBvMAII3cjsa2L3TDbyD5dpJztoe5umaHKoEh+6WTP+fxosKzM7eqKAVIdSNxHA6+lDuJJQAcJycHrikuGeW7lkYgl+oAwBTVTyzkgkjgEnORVWLJX27eAQPr1qJUxlvXjipPMTocA+lICzkgjAB/Giw7jTEY3Dc8c5HNPEq4IUYH5c06Nt4K8njGehqJFCOSxAAPTrmiwm7D0kL9sgVK0bTRDZlHHAzTC4QoQMgnn6Vq2lt9rgby1YlRkkDpRYzbuZzxMgAJ3diSAM1Lp8BlcquDIOcdxRNuVyncetbPgmWLTdWN1dxG7j2nNsACG64zSaKjG5VSAxOAxwT3JroPDuh3OsB5Xhf7KsgVnA4Y9gP89/eszVpUvr+ScQiCGRyywg52A9Bn2rc0jxFdxacNPtpmtQWyHj+9yPpUSVzVKzuesadrV9Gy28VmsFk5SPYG4AHXI9f8mutuvI1FXAKqIh/yz7EdK8s0uC+eOwtYpyXLDcZHyTnrk+pr0jRPDw0awuYcM8shLGQsWPJz1rOx7VDVI0PChnlhZ7jAmLEAL/dBOM/hiuk2bQc8msDwyHht7dXjdXKZYkdD710gIYkHv3pJHswVkQxqWIbkBTn2q0hyBSRAFcDGKk24/CqSNrDj29aM5IoAzRkAnuadhh0NEgyKSg9PakAq8D2pSuaQjgevpSr0qkJ6iAcjsaUjNLRyfc+1VckjK4I9KcDxz+GaG60h4470wBh1x2pFOKcpzn096YR+VAD15+lKefrTUOM+lLu/OqsA0jn0FOOOMUg70DrUgPBAUdjSA80MOB0xQmCD2xQUh27r6+lC0gHX2opNAhw+Y89B0FDfL0ox+XrQRkj0pDDPrR1pf4RSr19qAADP1pp7fypw7+lMagBxAwccU1aUfdxRjH0oAcoyaVxikAxj3pxwQfWgaRGwz+FV2AVvYVY7Gq0gJyRwatMiSELZz7VGVOCeaeq8e/rQ3Q+grZGDGIm7Pp71FIhDHHep42wT2FOOCT0OaZmU8HJ9+KjeHANW3UCoJuw6D2rS5lJWKqLtc+lEhAz3NSbePeo2BOapMwkV5V4PUmqLggnjk1pMB9R6VXePk8cVomc0olB4+TxkUqRbl9BVlwKj+6QBW6djFqxA9qNh7H1qt5RT3PpWhKTs7/hVYplQTnPcVomS42I1IIHrSsOD2+lSLH7UnGSD0pomxCkec8kimyDGB1BqxkDOOlRsck8fhVCaGqSmDggUnyvID0ORSMxoRMsCc9aLAtC4G3EDt601+HGBkU0jK8DGKADtPfFRYomHNIWzx2piOc/408D14plXFX5BgU4DrUZ+X6UoJwfSoaJuKy8H2oQ5Xnv6VG747inDKjPalYL3Hq20EDoakjOM+tQxnJPenn5fbNDAUZdhj8qnZieD1HWmQjBz3qTqxJ6Gs+ppHUIupPYUM2/P86UcAjsajAwTigu9iSP5V96az49OaaWIHtQnTJGaTHe5IoPWnevrQrggdsdqaTnOOlJqwEsZGe2felkYbh0qAA5pXzwe1CKuSSyYUDsahJBHvTA27g9frT9uOvSqSJFRsE9xQW5P9KYz4yaazkgt1x2ptXG2SEgehJpGPXtmopCwwc5HHApdwK+9O1ibgRk9c09AGJ7iom/zmnK+FPY+1DBMlYAHjiomXLE8Z9aFJJOKczACgeghwq56UwuCD60xjkjsKZ0B5NUlcTY/PvgHsKUHDD0NQEkGl8zpnJqrEXHzDYc+vaoPvE9ie9Syv5gHpUOevamkLQRuPwppbpz+Bp4w2aikBRh3ParJbJ3AKE02MYFNViVAOcU7pigQsmFA9aQBTjgjPPNI43Edx70oQnJPAFSA2TA6dTUPKkEdamK59eKjPcc0INB+/cozgketRcliTggdhSY5x2NSxoccgEUdAJYU3MKuRL8wHX2qtAMH0xVpMgj1rGTuaxLCoM8c1JwF96jjk455zxT8Ek9h71kbXsIOueTSgFmHvQ2Ah7+9JEcn3z0qCyTG0ipVG/v+FJ5e40sQw3vUs1iP8vHPegLuApzfjTQSRgVLNEOVCTjtUyDBI6e9RxsVY+lSAZasm7GqRIOB65pQfx96QChep9qi5vFWHA8mmkHI+ven4xjtmnbcYqGzRIUDI96ZjnFOzgenuKRuoHPSoKSFVR+NLtx7U3oT6U/PTvTQNCcg0dR605j8pNRrz6j3o2EKOopx7etIRg0uM5zmk2UhDzilH05FHTjt60qkHgc59aljGg80Ec/0pxXB/rTehPekBIgxTWWlXqBT24A9aAIQvTsKDg47YpWbk+tJ16UAA6YpyrTQPSlBzx3oHYawxnvTHi+UmnNkGmtkr7UAhsPy1IcMwqMDHHQ+tPBxzQIf90EUL1qMHcxHepG4x1BoAapwT3o3Y47VJwoyKh6nqKAHYBFRyLhR2PtUpGAO9Rvk/SgATAAo25OeCD2pAp475pwG3HrQAgGPamM3IxUhGRSbOCe9ACMAFyeDUfzSZHYVIfnAHGaTG1cDvSuBGAB3wRTwPlJJ5FRsmMHOalUgKM0XAaoyP61IMcZ5FIo+U+maAD9TSbA/MrxHqV7quuXFmtldRRAB45EDBWB5wCPT0rlNQlkGY2zhT16n1rvPEvi7yPs8U2n3UF00rBixACjnkYJ6155f38b3jsmQpJIGcn8feuqsuaNj4mnfmGSTn7ISRgZwM8HJ/wD1VSKlWVuVIYk47nnrVueRZoR0xnODVOR/mIbO3nLV4+2h619EXbe4VcknBPXnGRVeZmJLDLAjBPXNZ7TN8wXIAbgHr+NLHO4Y5yABn6ihMVmy9HHnBOM9Qa1bFlyUYkjAwRxWEl4drkcDOMdCKS3vWEpJyQO361olcqxsvMEZ14Ktyv8AWsi5bkgYq8biOZyQChY5wT0qu8KHfvyXYjYAuQR3yfy4+tMjluVvN2qAeAfzqzBcRKo+ZicYHYDiq7wpJtDA5B7HHrVVCtvKQcnGSVPQelLlBvlZ1SaiNoJOAAOnbtUF1qQ+ZdzAA/hWJaXHmZDNkjg5OalmlVlHPAFS4DUl3HyaiCwzkg/nTPOJWV0cqEXPpn2/WqE86qRnqTnFAukdGwSCew6H61SiDkrD59wweCDxj8Kls5H3Fwh+Xv1AqhcTFkC8gqc8dc1EJ5DgqxQAj3BA7Vry3MXI2ra9kTOQpB71cjvZlh+ZlMQ+6u35vzz9Kw0nJZQVYgn+HgD3q8sirhjvGABwcj8ulS4jTN7TtQQTKCCoBzkcVri6tpmRlkJYf3uK46C4RJQXJAPcfj/Sh9UIlbyumflpxQO52R1ZLeQYkwR/EDVqHXxczoTLvIIB7iuDF7ISN6lifQd6bbTSWl2+MhS2TnjJyP5UOIJnt2jXcUzyMrMUOCC3AB9PpxV17ueK5yuDGmCVDdRnmvM9K8RTLaCNXy7EHB/mfYV2ei363FvukYbgMcdCPb6Vk9DdHbx3KyQgZyVGCTUMpDY3ZOOBjrWXbTwBJGmn8pQAF4zuPAA/H1pTejBVSXPTIUkiovYexpIqNgcg+9WoLIscnp6jk1hi58vAyS2AWzxj/OK0LbWlSMKzAN056mncS1Zv222JNvQdfzp8qrsOckelc8+uhJFUEFyMgd8d6uW2rrNxJgHpjvVxYMsEKoYAEj0xmsS9j/0lvkJXpgjvW7E4GCORVa7KSSA4wRnr6Vqmc8kcvfWwLKwGCPXkfjWPd6Yj5zyWOQMcKK628tw4DAgDpzWNdRs7suCMdcU+Y5pxOE1nSTGDmLgEHcAQD1/CqCaWZIS2MHp7d8fzrrtdhcQkgFgGHQZPuKz7WPEXzOCSxxGFweMcnt3x+daKRyNWOJvdIk3HKhD69PxFY/lcbSCCOxGO/WvRtUtVKOcbsk7T6H1rh5raWOWUOoB3E5HT2raMrCZQ5wP8mtrw/pd1qVwipm3jLY86RflGOcA/j0+tULRTIzqy8g44OR17Guy0C+umt1sLazM7mRXUrwN3Tn/9Xet1K5FzsfD/AIaNqhWeUGRMBAoPQ4yc/j/OuxsLePAHUgdTjOaydG067sliivQrXDfN8qkBR3yfxranRbZxsLYPcDmu+iibks0UaZx19ahjO+Qrjkc8dORT8NxkEjrk+lP2bCpAxg5r047E7jvlUjsanicODx36moLgqEBPGcU62GVBB46807WEixPcPwucgDIqu7FsAYDHsemKbOdzZAJA98UzdhBnhh2PcUi7kGoxTIqCNQ7lSACeCT0/H/GvKNSmna9YSgwTkElckrgen5ivV7q7jitWldghTkZOB1//AFV5/pGmrrWrXs58yTbJgFiAQMDgD8Dya5ajsYTVyxpU89jZAyfORwTjAJ68D2/wrM1W6jvo3RdwlDbl2NgqO5NXfErxaUREkgliiOEIb+LHJP8ALn2rhr/UGM5aM4Uk5BHzZ+vH9a5ZzsjCxvHVXa3j+fcSoJz1z7+9QSaoGjKjIf8ATFYMV06A85HT160z7QVdhg7hkEdRXlTqNvQ6qcLasuSX+JQSSV6HHrzVWW4ecu0cioF5IbuKhuJGKjaMnIJ+ncVXOGlwfkBPzEc4rDVnXFWLluUkIMkoAHTPfNOP7vfu4CsRg9RzWW8RJ4YkA5yDUvmyMTuyxOTk/wA6ykrnRFWNBZ9pB6jOPxp0twy4IBJ5OBzVKEgIN3zlGyCcenJqfzw5OQVPA5rNo2WqLNrdHjdwa3tE1AWt2rtJtQkfge1cnIzAnBI56jtT4TKwPzsR13dDWiVib2PVfE2oR6jDZRxSBlkj5Ktk7ucj8BWtcauJlggjUQqsaxqh6nHUn3NeU6dqslky7jvCsCSxySO/auwXVbTWdZtBbs8QIwELZLHgZPsM+tBonc6ebVFs8WmRuJDHufYVpRxnAY8gcgHpntXJQ3Sza5sYt5gwuDzk10s2pRxpsJwwHORSuU9DRsdTLzyrLGRGv3XU55+nWsqO78zWQ4lLg5yWbODxjA9etV7fVoFIdlDoG5UkjNO0d7O7vLq7/dqfMLIvUr0z+PFVcUZHfafr8lu0cZDSqeCV5I966iG4DKj5zkflXA2jqGSQZKk109lMZkB6CrSOqMjfd93uRTkUMvPBrOidlILMSvoa1owHjB55p2NCFQQp7CmEcjqM1ZIEakDnPrUDL85Izg+lWtCHqSbCi565oj556GmvuERPoM1TGoeSTkZIz9DVxVzOUrEGuyhETPAzmuZI3Pu7itfU7wXjthMDPQnPasqWPaVAJHOcj+VfR4VWhY8WvPmkKBlTnk+9R7DuAwSTUhfgU+IkMD29q7Wcz1GCMDI6EU2R8ZXOSPSm3MmJSVxk9veowxdyxABoIFQAtnJB5qR2BPcngZpBAWwVOD7elNWIgkHPJzQBahVRGAR1xyetIsceX3Egj7vGec0whgORjHY0A5Iz2NHKUmSKm/Iz9CKRISCc9B3pFfGMcH3qTG0jOQahosBAksiLIqyIuSFYZA/Csyfw3p05KtYWztz87xAnmtgxOqZAyeucZFQSTMHGRnkCoaLTaOaPws8NXi7ZbVoJQcmWDgsQcjI/wrm9U+B+nJNPcWVzcI7rgpKSUIzxkevuOa9TRA2D0Pt61KFyB3J7GocTSNRo+e7v4H+IFkjjt0t7mMgs0yy/MvoCvTn61zut/D7WtM82P+ybksg5ZwAp98+nvivqSW3GRhQSOuetMmgLqAzNjpjOR9PpUOJ0RrtHyEdDntLdHuoTblm2/Mcrn6+9VZdPdZG3DIHccivr+TRrW6tHtri0iuYG52OvGfbpXH+Jvg7oWs27xRpPpzsf9bbPgYzyCOn41jKmdkMUup80tEC2OuOKeYjtyBwPwr1nUfgVqVq7jTb20ubccIJ12yHjuc/0rEvfhpqumzJFdRMhK7iUQlT9DWUoWNFWi+pwSQtKp+Ugn2q1BGFtWLRq7k4BPBH0/wDr12el+C7i6aYQx+esa5Yqenrn6VUk8LTJI0YikwMDO0kfX/69ckmWpnIqnXOSKmSJmBC5JPAFat74euIdxK4CHkhcfU5p9po8yvEzqREzAKw59s/TmpujaMjLkimtJtjjBwDkHOTViG7eIruLDHp0rqvEXhC8sJIg6q4dVKOmSrA9CDVNvC13OQkSCRwORz/hSujRu5n2t7NJOAxBjK544IPvWtbW082WEbKg/iK8Gn6L4Sur7Uo7HyJGEn35QmVA+vTnpXuNv4XRNESwSEIW+WTODuGeDnrkf4VDZDlY8T2lQBg4IzntUSTeXu54J/Kux8beG49BmaO03Nbwgrhzklvr+Brz9LkTBmYFCTghutUlctTZqibg/NkDnrTZZthBJwOvtWXuIYc5HrRLcMcDOT61oolqZvQ3W9Rg9P0pGnZnO0kEcZFZUEgbqxGOODirkD8lTweuecH8aHGxpz3NCGVlwN2B781Y+3TRMCJGwcDAJHFZDSEuNrEAY47U5Lltw3cjilyFKSO00nxnqGkbhBcMgY/MeuV9K6vQfi7qNpFNbOv2hGIKNuwW9QR6jsa8se6Dp8p5pkE7oRg4br71DiXdHvlr8UrKWyeO4Qpc7srJnAHseP1rV0L4iaXeokNxciV+6DkZ9Ac+lfO9vqMsc5ViWUjOehB+lXV1OVCCj7RnPYGi7RDUZbo+iLqawu71orS4CHGfmGAD6Vm3q3tjIpjh84DqMYJ+hrxi38R3gcMJW3juTnPt9K39N8bXtpcBzN5g6EOcgH1qlOS6mToQZ6Pb+KLeeSO2uVWzu2BKpK4DMOmQKv3N3DFAGd1A7knArkYfHMN0yG4RH6/MFwffn0rsPDd9oOvBYn8qeOVSTHKuOMdD9a2VZ9TCeEi9hdO8u4hEysJEPRlOQakeaKFwZJFQE4G4gfSr1p4CsNHspJtGuGhtGOfs7NkZ745PTrxXJ+LtQn0C2BntZZLaU5Eirkcep9s1vGvfc4p4VrZHReYruFzgVLLF+4BjwcfyrnNH8S2GtRZt5kcrhWCPuw2O/vW5BMQMcEH1rdTUjmdKS3Q+HD8bgRUoiMb/ACnGTUQcpNgjKnv71bAD4wcn2oZnyk/kFgM81WvIvJQspJPpUsM7ByrZz702U5Yg5INUmFiCJ8oCeDx2xUhlwCCfzpjD8KUlGUY4atVqQw2K+GyOKbcusaLkgEnA96ayMMkZx6VDKDKqhuSDkZ9aZDZNHH8xz0qdI+DjrVWKRjkdMd/el89kB7Y70kibjJFKSHOQB61FaXaXQLLuwGK/Mu3kdfTv/wDWp3nmRju5HTNMMxUEYyPp0q+UybJrqMHBHAqlvIkCg4NTSykKB1JqIKNwYcntVLQhslkLI+Mg5A46VEJhk5H4U+Zt/PQ96r42kE8Z9atK4XLqyRyRA9O4zwareaI2IOBRChkZlU8jmq8m/wC0FTyg/E1aM27lhDuXJ4B5p4OSPQUiSKydABjrSZH1FAE+8beMkim5IJbGT6UmcgAAjp0pS+Ac8Adc1IEkcnQ7cn37UszFSG7EU6IKy5/WkmcYK9RUtXLIomWQn196SRFJIOD24pifLkjqTnioJZikgJ6dxVpGcpDNZj8q1UdAfTriuSvdLOpXMbJGSsZyJh0X1APrWh4t8TC2Bt4grzbW3P8AwRntuPvVHw5FfavpUT3eLdHY48jIBUH19+OlRKNzJ6snsPDVjZwiGK0KedIJvMPJPJ6/U8n6VulAZNuAD+RqQxi2AXJYAce1RwoGuJZSSWcg89h6CqhCzGNs7YWauoYkMxY7iT3J6/0qjrjPPAII2CFmG5/QdT+lak3cjkntWSbV47UNO4aUvuLAY4DZGfwxXQZSRm3dtK0b+WjOF6MeM1g6V4cmWQzyvsuT80jjJ5x2/wAK664lN1JElu6tEVLtt/h9B+vWkmK28AjOTvYAAdfT+tS4J7mfKzz268OvdSILdNrN1ZvukZ64+mf0rUPhpNM0p4o2MZUbR5ZwxYnjmujeNHuDEhBZCRwc4NR3Fjc3V6CSY4Y42IyMBjjr+GMc1l7NR2FY5S8F9F4ds7W6XF1HDuuEJ5Qkc5Pf2PvXO6BotlLpcmoarcJa2pkC26FthlXA65HcnHA9K6WfS7/VZY45blnjlkUyBPvOQRgA1keMCjaytlI6mO2x5SDAGB1IHt3NclSN9hxVjF1WytLCKyMKyLLcgs8ZyRG3Hy/j6V2PhRLvw/p8Wniyklv79y4HBSBfc9Acdvp74j8JeHZLvU5TcI0jbhJbxsMKq45Ofz610OpagdMvrG3T91LJMHeVhuDrnlfYnPB+tFOnbVmjfQzfD+k339rJPfRhBBMxCdRL6E+3PSvSoLf5QwUDcckKMCq1pAjkO6EtyfTHWtW2QEADgV2JWLjG49I0YAbcE06GMxuqnjPSnsmyVM4wTg4qzPHiQNgY6jHaokzqirE7fIgU9TzTH+6RjGPWgqZQCcnoc1Mf3gC4JNYs6ULbDMQ9ak2biPUdKSBfmKjqOw9KcUbeMcYOahuxslcsRQF+emO+KsIu3C5waLSRZEA6Gi5jxIhHWsWzZKw4RbSN3I9asRqCMjkCnW4WaMKcA+tR2sLQs+45AJwKxlKx0QRowRq8Y+XNT2kezI6H2qOzzgjtVvbyOMVyyZ6EFYlUbecEj1FTMgZAehqujEsB1qw+5cDGBiuWV2dKHs+7aMcA07esbknoelRNkBTSiUchuT61PQtFlQPL5xxk0QKGcknAHY0yAbsA8iidcEhOM0WGPd98pRASOORTJfkkZByv6g0+MeVGe7t3ohj8yQZ5+tS1ZFrUt6RBst5GPU5HPaqV3ESpDDJHerVwxgBUZHoOgpIZN6gMORWM0arQ4/xXdwy6LcabIwiuJAGU9GHuK8+vLi71JUtnjJe3GFJwXZa9M8YeHEvZ7K8Kb5Im2q7DkLxkA/l+lR2+jvDcPd26ogVAsrMuTjt/X8686pR5mVc8EvkWe5kWTZ8pwyP1Az3Fcx8QbTRryczaPcqkkShZbQnJQ47/AF/z7fSf/CO6bfwzoLaJ/NbLvtyW/Guc+Jnhmy8M+DrqbR9Dt7mRYzJIrDB29Dg9cj0rooUVE4K6uj4/v4mUsMZcdcc9qggs5ZLN5zGwhRthcjAz25/pXS6jockVtFcxW8gtZwCpkUg7SM4P0yKzH1KT7BLYfL9maQSEAc7gPWvQUex48o2MS6ZYYXYg7UBY7QSfyrq7/wADa1p3hqw1l4VFnJsO9wV2qTzuGOCBk8j8a52QB0ZTwCMcdRXu/wAEPirB4isZfB3iONZLpVIgO3Kzw8AE++ew9PSr2M4wuzg/BmlXXj6R/CtvcRQXlkVv7Se45IO7gKfTkZz619A+KvhtJ4rsdL1aweOLxHpQBmS3b927AcgnAPb9TWV4h+Eo8JaLcar4Ms2/tCR1lkld8ttB5Uc8cZ4HvXVfCHVrDU/Dsk9jKry3U5ku4c4aOUDkEfh9OlFzupwXU0X8NDV/s81zBGLe6hC3ds/JDZ6gdP8AP1qzpOj2egq+m6buighHyQu2Qo7YP51vbQszvnAwBtJ4/wD11SuLUSSidDiQenOfam3c6lFIhhnlS5CzW7hRgBxgr/j+laN1MkSAxKe3HQ1FaXSXNuHjOexzwQe+arXNwYw7OpO3nGevepNbHP8AjzX4/DenvfsizSY/c4bgP6n6f418x6nJeave3l1ezG4e4kMnzLjHpXdeOdYm1jV7ho5yLJSQYzyCR6H2rzq/1Au5WMkjkZHpVJXFaxXuJVjBjUZPp6VRWzMpDAYI5Ge9XLexZim5WIJAzyfzrpLLw+5QMFAP+ea2KUTmdH0ybVr5YIVLyFwuBxivcPh38M4bLxNbLfEFY1MjtkFG5GEI9eev1rndEsLfR7WURxIs8rBpJj1Ppj8utbLeK3s23PcFpQP4jmpbKtbY9K17w1pFve2uoG2iha3k3RqpACt0yRSaz8Q7G3jDxSEzgHep6cenNeNan8QZriMs5wMkYZsjA6HFcVrPid7ic7WIZgMsDyRSeoM9ovvjA32d/JlOGB4HA/8A1V5j4n+It7e3KF7x3VcgIoztPt3rkY7hpEI3YHP4VTu7hYmO753HPPWlYhkpuPtMhnZWBZiS0nLHPX8/SmmZEyFA/Cs5rxpZR0C+lBmaMnPQ+1VaxlctPcByVJx+lNIDZ7iqu8HtljzVuFSkW8xmQDPIBJA+lNDIygTkHNTx2ckrxptILnGewrpfBXw41bxZPDNChktJG3LIE2qo7Zz+ley+GvhRaaHexy34S/lTG1AMKPc9cmtlG5MpWPO/h/8ACy88QefLNC0FnC2PNuV2hm/2R1/GvX9F+Hdha2QQQ5nyBJN1DD2HpXTf2dJHZsEJQE52Lwo+gqxpF0TaCNkIZTyzcEmr5bGTlYS002GzgEEMYRFIPue3NXlQBgDjFJ12nn6U5wdwI5AqrGLncnGAPTFMlbaD3FIX3ADnNLIoKHscdKbjYzbuNRMZPFOJ2GkjOVA6kUrIcjPApML2ED7SOhFPkTenoTUbRnI69alcY29gKYytGmCAeP8ACpyAQR0FDHGD0FKW34A6HvQBCVAAxQse5iOppzxHjHIpVfYQ2MEUCvYI4hCSe/8ASormQE9cGnvLucnoPTNZkspLt2+laRVzGcwkmESFSetUfMKO/Ug4GTTpiXcZ4HpShBhu/vXRGJyykwR8qeSfrUDEsxxkmpNu1vanxptk3HGKtEWTIorNWU7gDk52/TpVtRsUjjJ6ClUAPu/SpoLVp5S3O3Oah6G0YkKLuXBBGe9WvJBXbjjFWUswSOBx2q7HZh8ADJFYSlY6o07lPR9JW0Eu37sjbtvYHv8An1rYjiWNcYwfep7S02ADkn1NWXtxgHoR7Vxznc7IU7HCeOba6svsV/BdNbKs2XIGQQRjB+pIrd8MeHorES3UjtLczKGZ/wDa+n0ravLVL628mVQyAg4IyB6U9Fjs7ZeQD0565rnbuaqAwohBiOATzjvio7qwSSWCQAK0Q2qRwQKgjtZZ9YW/aZhCITGtsBxnIyxPrgYx9a0QDu+bgdaRqooik0uGWCUlQHdcE4zmvLfh/wCEp9Hvdfur2Al7u+LK8hyzxoTs+g68fSu9Or6k3iya0SBW0eOIN9qUEFpM/dHP9Px5rUubbznDAYDc8UmRKmnuebaR8Mo7nxrqGrXYF293lo7diSsSqvYep/wrzL4xaFbr4i0HR9P08Ot1IWkTGAQMbsn25/I19OW0C2LfaN2xkGNxOK5D4kaaItBN3psKy65MzR256tg/ex24GT+HNK9jnlh09jyTTIb+/wDEYk0izY28L/2faq3CMcbWcnHRcnOfQ12ug/D2x+H2g600pFzez2sk9zMFK72AJwo54Pt6V2vhLw5baN4T0q3t7ZrZwu91k5cMTzntk89Ku+Jba2vbuK3kB3yQsi44wMfNj8xT3JWGSWp8jeKDea7J4baWCC2nuYEEZ34zuIyQPfJ/OrfxA8CweErJCnmTXIkIfPJRcA8Drzn+dfR+m/DXRfD7WuptGst7aWgtYXkXICg8cdP0z1rzj4q+Ao/EWly6gkk1xLO29445WRlUDgDBHHemctWhZaHgRs3exS52ERNwrNxnjtVdIRzkAA5JzxXTasklzZQNIGtoFIRfNXZjnGMe9Zd7pMlrbtMdwUHbg8Ak5xz70Hmyi10MrYC+Afl/Oui03RrC50kh5wt2Azlm44HRfqeDWEyLDEhBJbbl88/Nk9Ofp+taXh2xbxDo+s/2fNi5tTkq+V7ZPbp9KDO5Q+a0JwgcOCMkdvb3qu4VgSQAeuOxrp9Ljg1axk+2sUEFoHg2AAu56KR+ua5y6jdJhEVwQATg9KV2wRXkhQKCpJP5YqEx9dvPIHHWrclszIQDggjk8AVPPod1ZwJcSRskT5KPjCtj0PfHtStc21LVr5GlzafewyyXM9s4nwflG4fwH6dKuFjd39tdXswtDq9y25QcBm9/p15rJi/cWMsQBeWUiUseSB6AVo22jXt7DbTvbyPEFMkLOuVGOpB9s8kVLM2QeI9IGi6nJbQO88KsFEinA5645PTNereAPC2k3OhT29rPcW0l4cXLh+ZflxwcHpg815ldWUmo2wEjlYDhvl/i/GvX/gZcxtpuqN5Aknil8mBSQcjAyw/PH4CmkaUleR6DfeD7LxprHhk3DrPa6WzNLbKcAtgbSfpt6e5/H0LVFtji9uFBjsg06AnAyFIGfzIz9axPCuiWui2btCMTTyNLMTyWduSc+/p9K2UhlvHuY7mFTat8qgnJYEc5GMdcig+lpRtFHO+BWuPE3ht9a1yHddag8klvA6ACGPooz3BxkH3qhaaFbaGZTNaxzom5hvUElicgZx68V3ZhLqkaKEjjXaqjgKPauH1rRtZPjG2uYp430yAKVgZsFpD1JGMEAHgZ/KgVSKaufP8A8YdAvoNTku9QZYpJ5PNjjj4URkYC49sZ5rye4XZnuDXsP7Qeoz6r8RWto7tHs7W32yRpg/PkYBPtk15TPAGkEf3iegHOadrnk1NDMVSe5IFIU6enrVpo2iY4QgdM4IGaawBPHA9KbRhoOyFjCgdetMVQpJGcGlkjkiVWKHa2drdjzzikjjdlJ6CpIemxIsYm4IyPemS2mz6UI5hzg5Pr1pRcl2AKkj1p2ITE3hUKYAI7+lQoc+w/nUt3bujJ2LgMO/Hr+lRbWEh2jj0PWkNaj5E2x8DkdhxxUQOCM1IWJ6jDe1QuSOoIoSLSLQuFZQCAB6+tRSybhxiolIKrnIz+VSIuec5NOxSZESUOec+1OX588YPvTplxjpikgQuxxyevNOxV7AUIB6kmo2BU88E9ql3kOVOMjsaCgOcnP0qRFRoeC3OPSlTGwVcMatFt4HvVTytrEDkflQKxIp+UcEDihlG4kEnPr60qoRjnHtUipjOapIEiLHXgk01mdSeOBip48oxbnGRgUk0BmU7cj6UMGLaMkkb7iT9O1MDAk4zj+dNEezgHJpUTaR0NZNFJ3JsBRnJBOM8mnSz7IwcYUYyfaoLhygRsDg4YDtU7wi4hAA4PUHkGs7CkaZiXy4yCDuAOR6Ut2dkKBeM9fWqcdwyFFzgAYA7AVZlkL5zgL2x6Vk9BIkiKybBgE9ADySc1atXWJsY/D0qiiByjAkFDnOcc81JBuExIBJJxkUmxt2L9xPmPByRxVnTLjy2G08E5yKpyQll6Yx2zzVm2jCgckY7VhNjvc1DeRPckvyc8N2FWZpvkCpwO5HBNY6R/MCM/Sr0YJUZ+6PWuKUrifmWY7ryI9oyVPOOuKhSdZyXwQc8bhg1DJPsJUKWJBA9agbeAQeM84HGKjcfQ0/tAwOQAOvpVW6LMOhAPTIyf51Ej+WoI5Pp1pL2eVshVwAcAr3FaRVjNsbcWizW4Xc8bBgdyHB65I6dD/jVC8QQkYHHX61cSR/LIPB9zmqF45VTwW5x79a6YCvcSOcKuOQB69KiebeRnBCk4XPA9akuVERwBketQI5jYMFDH1YZFdERCs25SWVlIzjjIzWxY3iW9nJEAAZdpJI5wM/zz+lZVzcPN87AD6DAxShgVB+YH061pew7E9rM9rPIY3KhxtbBxkGpJXIB64qjJLkKex4OBTEumLAAZA4weKpFLQnEpijkWPguQTnJH1xVu21R4rKWFgAHAKkjJH0qggLuSRj2zQzKcg9ORkdqZdy/Z3AvG2yHKj+Hsfer+r3TTLEolJVDkDPH41zsG5CGR8kd6tySu6H+I0NEKR2vh3XES2e1I52DaScAc8/ypLm9yJI4hlyfvE8AfSuO064ZC64w5HysOua14b0xku2WPJ9zU2sXzGxaI8aAvkgd+laUVycg7s1SDZs0kbjeOP8KdZK8quQpCrzg1LVzSLsegeA9UeXWVh8hn/d5E/wDCvPT1yev517zbMstsoIBGOhr5l0DW5dFuEnt/mlUHCk4Bz68V6xp/xXs59PSA2jxXRYKxDA+mT9OtZ2senQqWVmd3eKpgwOAPSorB1izuIwexqnb3Yu7U4bJIzyc1A8pTqTQdnNc3rmfaoK9KfbXIkHvWfFJ5tp15HPFNsZ9twU70LQpO5tRY3e1NvRvhbByQOlNi5x1+tTvATyDn2rRO5Ry+nlLvUp7YxlSqht5+6c5GP0/lWPqng2C21YXkalZyoClc4HPWuthshHdsyjBJzWhc26zKAwyfXHemzOUFLc8R8f2E1jfxTvho51AGOCWxySPwq94OtiiK0qeaoUqqjuPr+NdX4+8Pi/08sVDtGPlUnB54PPrip/D+iwwWVslvEI4vLA4Oe3rSucUsMr3OFvvDK2UdzcpayAKrPk81U1bwBZX62c8M0iTSABgWwAfc+lexXtuI1aDAaGWPDZ5A/wAmuUl0iLULby1aS2KtgOvB+U9vyrWMjnlh0cb4c8DvB4ilS4hBtLNVYO54nbvj2+tdZ4m0u01S7N/LaCU28G0ICScdgPcn0rSW382Yov7u2gwZpepc9cD/AD/XGbFqw03Q9R13Ut8VlGzhAi5YqDtUY98Z/EVoncj2CR5nL4Uh1S2ubiXNpeMzSLETkBFGcEZ6n2ptl4Wi1/4f2F7ZKu9meSeZ8g7R1ArS+GsVx48l1/WtTjktbS3QRW8LHbyckkj3ytWLi+svDHg4aRZ3QCDzAUJwTnoM+1BxVKaWp43diMSu6NvQZCt1yKqfaAzYHWtO4055kYRo0kaLkFRkk/T8qhvNDnsn2MpjfgkOpBGR3H0xVrQ4nuQoUAJblvYU+MEksOCc01bTyyCWwKnyB9zkY4z1o0H0FtljSY78gAcYGQc1RnX/AEkrglM8HtV+2RyCzKSTnHpUVtA0l2d2SSRxjAoItcY0fl4DDkdq6TwhcQQTEXORbsrB1Xr6gD8hVVdCu7++jjRCxdS2AMk/Qda1bDwvcQ3F1vAUQQGRwwIx1/WgpROekjN1cu6KcMeAPStHS55rS4CxKUaRTGX25wD1x78Vb8P6mmhX9xJLAk6mMiNWGQGz1r0T4Sx6PqGl39xNAHlifkzLhSxycAH09aTOiETzOSAuxToR0z1q74Z0wXuqOss6wQRKZGZup4wAP5025ZIr+5naMO5leNMHggtgfyFddH4ZXT7XSxNFJcTX7ASIgyFHPP0IBqXsaKF2WvCr3Vqwngt2u4TIGjZTncDjOCa91s7V5nR5R5Srg+WvT6GvP/7btdkmjaeq200b4UBcYUfxH8P6V6ZpTrPpsEoIIYYyOcn1rI9rDQsWkhXJYLgdhQIsk/1qVfuj09qcoBH9Ks9XYVFwp9qdjANJQxyAO9BWgBsg+opnOfb0pw4I7UHv3NANhjBHTntS0xTkn2p2efai1xXuO6ihDzQegpo6nsKBElIrY/GgnApm6jcCQjAJqLO9iP1p7PhT29qjh5J71aQXJGXbj39KRh09aVutNzk07AOwAM0AZBPpSkfLUYbbmhAPU8Gk/iFIH4P9KQjFO1xXJSRim/zqMNyP61KOlGyGSR9D3PrSEChWxSnrUFIXt9KQc5pKcO/qakYE5ozxjvTf6UDOaAHDqaHXgUmc/Wn9VPrQAxQfpSlcU3p+PpTg2cUDSF7D2pC3Tv8AWnFcAetNJGD3NOwaDT0qFlznrUxGajIwT2FNEsiI4Pp6Unb3qQqNp7n0qP07e1apmDRGRjmgN2qXHA70hUc8Yq0yGiNhxVeQZxippDnI65pEXA5HNVczkiADH1qGUcntVmUYPHFV3G7PfFUjnkrEWNw9RUUiHGanRsDH60rkMhrSLMWjOxl+5FQuxMpxkDHerQIBNQuPmB7it4mDIx85A6E+tN2bifSn42sW6mmK3lhs8+1WiHqRCZUJGeaYzB+nJppTli3GTkChPlJPWtVuZvQaTj2pvm4z3p5PzZpjLk+v0q0rkXHKpJBI49aePvdM0xWIGBzil34B6A0rAmTSOEQY69KZuO04/SoUDysfT3p+SuR6YpJWC5KnGC3X2qUnKg1XL7sAdTT/ADNowc5oY73B+QfaiN8gjnPSmsCVB559KFBjx/KpAdtyw71IZNykEYNNL8e9NUgtzxU2ARSVJPIxzUoYuBxgA96aQMnvmnKw2dBmkUWN+FHHAqRHBB9T61VBJU9CD2qSAgH5hyfzqGiyUybSB60qkN7UzAbPek3bSfSgq5JsznnpRgcKDnHYUIxOCDTi+f8AGkykIy4HuKYG5PpUoOQe9RggMc1Nrg2PVugpzHC+oqAvzxnmlZjt+tO1guRE4k9qm37hUAPzHvR5uDjHFUiLjm6e1OXG31AqNjkGkzhT1GKuw7jyNxPOBTdwUHrQmTnByDTWXsTg+lOxLYpbPvTgBtz0NRAHIxz70u7ApDuSqQAfWo2y3PamjLd8Z708/IAM5oHdiKc1HJx9KevIJpkhwMVSJbG5DD39qaehHTPekJ4OME0mTgnsKuxDYeYRx6UhOcdqjZsfWnw/Nj196LWEncbnGM4FOH7wg4yabKMMD0HvVmAKU9/WgYgUbB60wgBvUVJIMcZxURzyRyKTdwHhccn8qaZOgpN3vzTSuT3A9RSAc+CvcGo9mAT1NLjB65oHzE9SKaYBEg3DPSrCoW9gKiCN+PvVxBhff1qG7FJDUTb+NWUT5exNNjUtU4UgEdKxbubpWGoMHpkelSMwH0oCkE+1MOWOP1qCh4Xf14A7VJFEAfX2qIKR61ZhOMZ6+orNmiQHgYwQT3pUGCPrUjJnBpAMH6VFzZIcx4x1PtQo2k98+tAGT9adsJPv61MmapXBQDThx9acseOTRtznt9axepulYehBBHelC8mmpwQe1S9eentWZohFyzCpWP50xf0NOIx9KCkMIz/jS4wRQf8AIoJzStc0BuRQB+VOUDg/pSkZJ7UNWABgjH6UwjB9af0B7mkpCsKoyRQw5NAPX1ozyKBjWGRjnJpkSlX9frUrU0H86AJG5JqMj86k6jNNI4pWATPI7U88/WmkcCjqKkBrjB9zSAH6ChxyBQtACjn2NKep7mgdvWhh+FBVhrLxng/Sozn8qlBwMUxsAngc96XUaGqM49fWn7KRRjFSVIrDY1CnNK/JHt2oY4470nJqkyQzx7UgA+n1p4Axz1qFuCKY9CQjI9RTT0HrQM4pueaBC+h6EUmc49aKaRg0PQsf29qGGR9KQHA+tOHAPYVN7itYhHBp7UzuadnJ96RIjgBff0FMz+Bp5GTUbDGcdqAJY+tBOCfaoY3YE8fnUx+XrQB+X/ijxNbtYtHhRNuBDycHkH5QffrXnS7YQFDAHqcHPJ681a1SaSa4dWYMhHXqDWc8TOAOvvziu+aufEQ0ZpowaHPOOPqab5/PTr3rIN5LA4QnPfn9Ku20xcgsCUHJx16dvevMqwtqj1YSurFmXYyEADJyeODmoPLAOeue2alaPccqSR2yMVGylGyWUDgcnnpXPGLuaXIJnCYxwPQU6GZCQcgH8Kz5pPMlOGO09B7VDKNhypIGOg9K6lC5jKdjokkUMDuAPJBPSmzO8ZD5Bz2Bzz7Vg/bJIQQCTx25IFMFy7sM5xnnPSn7My9qa8twQmQcE888cVDLfzXkpMrAkHgjIyOwPPbjmoJJRKgPIAGOKrgleAckenU1pGBlKpc0S6oPkAUkYJzyaH3rGr8lCTg54rM8yTeTnBHPrSmZ1Ugng/ypuBlzNEzSljgkEe/Qdf8AGnGJllB5CAYwo4qkk7q4K7s8jjjOanW8YpgHB6c0+Sw/aMnmdCmRkn6YqASfw4yfXHNV3kYZB5B702OQB/mJPU89KtRsHNc0YZDCDkAkkEE9QMDgf/Xq1LeKQApyT2rHO9WznIPIHapDLlgenGKHA0U7Gmsu5QGG4egqT93EuSQD161VgbKEbgCfxqCdQCN2CB2qFCxpz6HW+Hks55w1zOkSIu4MzAk+wHr7D3qvqFxA+oSGFzIm44J649652DYqkAAKc5UDAxVqzgit4SsAKANu55waTiNM2bechgUO0DgkHg10unaiscCImQBzsU4ri1mJABcn3zzirFreNAFUFmUthieSB2/WueUbm8Weow6qsluFkXIBDAdRxyP1Fben6is6NIo2F+QB2ry211t3ihEqtEWGeTk+wPuRXT6Nqii3JTIJGcnr+ArmkrGyaZ1899FHDKZGIbAC4Oc/5FZFtds9ycuNhz2wQPrms66unuCNoGCcMaotevAX6ggE57Vlew7HaxpDNNC6lS6MeQRnB4I/z6Vt2tp5hBxjbXAaPfzPeKxIIA4B6Zz/AIZr0DTZ/OQEcE8Efkf61pF3IZrI4ijxznFRSndjAGfejG4DkE1IEVV+Y4J7npWt7EMy7lJQQScgHICjgD86geLAdsA7jn8cYrRlBcZGMGojCcnrtOOgzzScjCcbnPz2+8urDGe1ZNzp6wyAxqST689q6XUoERV8vDSdOgB/z0qmtpIVjeVNjHJ2k5xWsGckomHcWwFiDJGqlIyM56nH868+1NWR1Tbljkt2IFer6hp5ltSpjLA9hwK5HxFp8OxJUgEbIAGbuT6/59K6EzOUTg4y3n7Y1yB9488j2967Hw1dvbFI1XZKW3eaxAxjpz9RxXPR26rKcZB/pW/p80UMZLOuV5JJGAK2TOZxPVNEe5dg1xK08pUHLZJH9at3L3BRjFguOgboT/nisrw0btbcXYlMsbZCyEg54Awfp2q9NLKVJ3KpJJ5Ga7aU7DcdC8JzFES4IPXaece1MGpRvGp38HkfSqP23z9NZirearBQCQAef8PeqT3kasAoyykDH5fy5r0FVXcyZtvIHTqSKesirHgHJxjj0rAub6fzYxGAYwGZgR7cAVB/bqKm6QEAD+E4NJ10LY6aG5JIU9DxippTgEcD2HWsDTtThvMFXywyQver0l3sm+Y8k9/5VaqJ6juY/iGY+XLBIgePAJyMjrkfyriSXt45XjZ0Dnc204x2rudYuo5lKkAtJ2XkkCuS1i3js9Nt1Cv5zDMhzlQee3+NYzdzGTucxeMH81MkruzljncfU81kJbPLI7DJWMEsRyB71auX3OctsJPygHJP/wBepIbxrFJxgurxlCDyee/1rhnqSldmfcTvGAqIAvJ3E4OfpVVJJN5JPPoeM1bumDOvBU4yVPVT6GqzOgzuOQPb8q4+S52QY0XDAFcnJ79agLlieGAz1PBzVgBZF4UA+gpkg/dEdBnjFJxN0QxN5KnkkEnr0Hep1lKgMMEVDGMkDlhjJx7Y/wAafACsoJyQcjaen1rJxNYsnEzcYGAf1pZpwSuwHeP4eQMfWo1k8tQgGAPXnmlWQsQegXI9jU2NU7jpJyFA5B9KZDduCVzge/rSScknGQahxg9gPX+tXbQGa8LsBnPJxzWlp9/Np86TRnEiqyg9evWsBroxpjqAcZzVm3lfndkg/pWEkNHT2msypepO5AfduLDoTV+61+W7uAqbyjE7Q38I9K5ON253AjngnoeKlS4ZCCpIPYjioaLZ0kl06w/eLEN90Gn2mtG1WZflJA5HII+hrJs7plSZZFV96gIckFTnk+/Q0jTxxsN5VcnHJwD7UiT0fQfE5lhRWJzn5QeP5/SvTfDtwLqxSQkIWJABI/P9a8L0Ugyo2eE/Lp/9evUvBzXBK7+YQdy44GD6D9a1jKxtCXQ79IgV5PORWhbsFwueKpwqHhB6se9OTKkDoR+o4rRO51o0jGrZ9faoj8ueBx3oSY7Bxknn3pwUyYPIB7GqBojkJMRrKnhzGQeGHcVrTqVUAcCsy7JyyjgiumirySOepojnJjsdsnnJFRu29B2I71Ldx4lJDAg8+4NNhXOQRketfR0lZI8Opq2Qruye4Jzg1YjfHHQ1GAyk8EY9KYtywYggH371uYJizxZbNV1QmQc4FWXO8gninLbjh8gD9aSK6j+VBwDgd/wpuTuBKk59KmMnB24J96bgMgIBGewpgMkO8jGT04oK546D1p8S5IJyMcc8VIqpz6+tFhIhSPa4zkj3p8jpu75HfFLNhk2r2pttCWzu6D1oGtCdbvYiqRkdKY8YkwcAHrxSSoOMdKRJCOwIFS0Ui1F8igEZHJzSOA5B3HIOSenNNYu6gjGOlADbQDkkd6mxVyRpcn0x6Uu/eBkZHSoTG3Pf2p6/cAqbEkoboOg96jmJI9/fpTolyB/+qnGPgk8nP6UWLGRxgryASex5qOew+04DKGA4AYZA+lShXfGCUVeWZeafHLv5Ulj6nrXLVWhcG0zOttCt7UTJDbpAJTudowAWJ61G3h0Wlw7xorLIv3iMn3GK2IpMygHjpzVsIGYA8HjntXi1HqejTdzidV8HWOpokdzAhQMGIUBST15/KsjxD8PrS6kspbQG2SB8LCp+XGPp1HOBXo95Yx3DJhsFTnA78VC9nhBjGRzWSmdKlY4TxF4aubi0toEZWlj2KHfkADHb1rSsfCMVou5Ad7LtYngnjkVvT2s8+pebJxFtACgcA/8A1+KvR8OOAPahzLUiromiW1hAVWEK7MGZhwWNaj24BBAwfSgMq46ZFXdgcKVzyck1HNdmiPM/GWhR3zXEhWUui/IgPBbjJrxi80OTZcyxpKEidgwZcYIP+ea+qL/T47lCpUdOoHNcTr/hFI4ZCIXSAEkv3/8A1VvTn3GfNpuJLeRwwyo4yeuaVboSHnitTxVpQsb65jVlcgghgepPcjHH0rnSWjA5wcZ/CutO4JmrBKxBAPHrVmG6ZSM8j0Nc9HdujjJ4rQtbtXk2kgHrk8D86qxfoa5utxBHBoE5Lc5IP61nG6HODke1Tmbgf5NA+ZmpA2T8pOP5VcG/rwQO5NYcczbuO3pWnbXLbDkkD0PepaBNk5lOTjAJB7VOkzIhZmQKCo5cAnOeg/DqPb1rNlu0j5JAHTk4rRgdZ4iuBkc81nYpSY+O6WEjLgq3HrViG7IkPOQOw71TcExnAzj8aIpVXhsA+nSpsbRkbCXm+RO2AR7DP/6qvRX0kRjeOeSJ0OfkbGfrWGsgUg8898cU9J+R6fSlY15kz0nQfidNYwsJEmlwSQjnOfpzjn0rsrT4mWOq2H2O9hVomIIA6gd+fX/69eDG6dXA4AJwM9BV573auNwLAZyfXFDQ3Znu2k6D4XvIpVtDFYTK28tHgbvrx1rWh0C7zEbeZWQElkdcsR7H9e9eDWetyQgsJCr4xv7/AErufDnxYk06GFLq5lkt4mwSvLAHqPrVKTWxlKjGW56HNZXEZJETPj0IzTIjKSxMbIV4w3HNJYfETTNSvYh5iQpO2FDOPTv/ADrdOp2EkhUSJIR/cbd+daqs1uYSwsXsYyB87mBH6055TFkkZB74rf8AJtZkBwAT3HFU7rT1k+VSAP51tGt3OSeFktjEa6G4ZGR0zSOpDBlYev8AWrdxpEoIKYIB5B9Kqz2k20AsyYPboa7I1IvqebOhUXQcbjMAAALfqRUDTbSAeCfWkMbIwxkgDBNMlzuBIP4VspI5pRmt0TiUDpkE0x2LYBIHvmh2BUbQQPTvUEuWGegrSOpk21uKMo2MZFMZsn2pkjlQCcgHNNDFgOxrSxg3qTMQ2PWkBKEHqKhlcgYHWgy7UAPJp2EWmYSKDgAiq7HL4OcCnREAck8nPrTSMyjbzn0prQE7snjTykJQnJPJPNIsIMb92GenBqeLCxhSOfyqAsfMKgnnnigtoPLKjnHHYcD2pGT+7k0rybYzjk+9MtrvY6sUVwOqt39qCG7D459qlSMEUjtuA9eOaJWV3JGAPboKjkYAcciiwrllSVUEk4pskoI45z61C7/uh3NRCbHsfyppWJ5i1FIARngHvUFzHvfHUHvSLL7g+1IXwRVWuS2UbjRbRC8iQgvIdz+59f5CrFukdrAkcaBEUYx1qZZcSHcCQO/tUUhEzAYyBgjHr70JEAZlMyhjtODwfSkkX5xt6e1NuoY5ShZR5idCeoNS2q5BzyccD1rRIpajEbaDnBOOtZt1FPqBMRPlxHjOcEjv+NaIJ38ggCoLosXyPu96dhPUr6XoVrodoLWz3+SoCqHYsQB0GTz+GaR7cPcLuG8Lk4PTNXrbBwTkj2psSh3fHznOMDr0p2sT0KBt47e7EqLtmcjLDrTtTEk8Z2DILYI6cd6uSW2/DHAx6VDPJ5SYAB7HNRJXJtczobRLVHK/KVRj174z+ea57RPDjaro1pJqkFvPe3Ck+cvGxM5447gAGtjWP7SnFtFapG1szAzEKS+PY56YzxXQQ2It8hcMo5AAxx2rLkW7Go3K+n6R9jhSOA4wuM9fz/wqwulRkuSMkNjJ5J96s2WyaYZyCn3sMQPpVp0IYlCASc8U7WNFAfbxBVAK4Pqat2sW1s5xim28RKEtyetSRdSOal6HVGAoXe5J5A59asFtwGeQvalWAKgPUetAj8wHGc+lZSZsok9oQwPQjpU0Mf7wnoMEVUgVkU8EHNX4FOQGzisGzeMbhawt9rlkz8pXAHv3q0YN2duATxxQISmcZIFNDMhzyKzkzpUQt4DbA9RzmpydxBpSfMjye1TQor2zHo20kZ9axZdrEcJK4YZzViMbmJPSq9iDPHkA4Gcn3q5bR73I7jsKxkzeCuy5bsFIx1q8nzE54+lU4ojuHpVyPofWuWWp3xQ+NQGJxkirO4SgZGCOKhA2g+ppjOV9RWDubpXLGAAQeR70yaAAjH1psThioOcGrN5siVdp5IxQWVlZskL2q35JZVfPPpVSIGLhRn3FWoJsIVOR1oeg1qQyMwkOOgxzU1lMRIM8jrTSgl46D1p5iCOm3vwTWbZRZvNsoVhz2OKYigKCOlJEuZCmcj3pr4WXy849qzauykyrdkyXCj7yrzg9M1BqdhJq2nX9rFI8DXMbDMXDA+o9x2q/ehYkTbyT1otXAII4YdMetK1xnD+CpJItLW3lYvPat5ExbruXjJ+vBH4Vv+IbA6noV/CYxKjwncjc5A5I/KuU8S219oXxJtryxhkuLS+iEdyqcKp4Icj1A/lXoEJ3WO7oxHbjinFWMpK58zaFp+nXXhSz0jV5Gg1a/uJVh87IMfJwAOOwAA+leQ+K/BF74Qv5bK4kWZkIKP0JB9ffGOfpX1F8U/hJH4u1jTtZ0+UW2qxSKxXblGKkEEjjk/4+2OA+LnhDWfGUlvqdppoS6tXaCW3VgzHqM/TIHWuiOqPPqQueCW+jXmovILe2lnWNdzGNc4Fa/gGeHR/iLot1vaR4DNE8MS5Ykr3+m3tXX/BG38R23j5YptIaKwDfZbzcdxZsHG0fl0FfS/h74f6Dod41xHpMYu9zMrSncUYnnHFVczjSe55r8HPideaZNfaF4o3W6SSyy2LXLbi0eSSmck5Gc/liuE+K9vD8O9XsfEXhXU5dMgvJi/kht8Xm4JIK5789c9ule0fF34YnXdCtP7MZbe/NyJJZRksqjqR7+1c5p/hnSvGOo2HhvxHZPNNYRtcxyj5UkXpxz15wQak0SaOt8DeNG8ceErLWo4pYlnBVlYYOV+Uk/Ug9K2dF12GfU7uwkEiSwKrbmXCsDnofXitawtIYbSKxt4I7a1gQKkUagKo6AVz127afrtzZzWrBAoeK6TlWHdT7g/0ptm6TNG5lGmSSzBf3LHJCjJz61wPxG8VGG2kjhm8rIBJzggH/ABrS8ceKV0ZAnnL5Yj+bawO32I9q+fPEnieXXZSvmF1CgkkEcdv60rXNUiXVtYElsUQEgn5nJx9fwrCgtMS7s5BOfoPShZQYBuO45xipY7pYgWPJHIGOK2SGdHpnkRW5aRsYAO0jOTVqTX4rZRwAeg7CuIl1l2c4JA6ehqtNqDyYAySfXmnYSdjpbnxW0zSIG5Vui5xisCTWZPPlYsWLHcSe9UGBSQsSQSOmagkuApC5wT1AoYcxfuLzzgpzgD+H3qm90i89XPGSOagl3yAhTjJ+oqPySqFupoRLlcmku5cAc4NQ75Jmd2JY9TnrUsTeZGrYyVPemRW8i72bgEdO1Ml3C3AbPAJ9TU8xL4G0gCk0+PzJ/LX5pGYKBgjk8Cusj8H3v2pIpbSRXLAZbgDPc96drkHO2Okz3ckZVMIxAZjxgV618MfBmlT3Za4hmu548+XGrfLu75H9frXV+E/hZtCT3aFrRYyw8scNx0J9q6LwJZwWV/M9miBkdsgEH2/lTSJcrGrHp8sOnJBCiwCMHbGgwPWoPA1xq15p5k1yGGG8EhCpAcrtxx369eh9K6oRBgcrgHtQtsiEbQAPyreKsYSkWFXfER29Kqyx7GAC4JPUVZ3iPGM5psnA3dT6CtLGUpEdy32ZEJ4FKkoIHIIpzIl3GVkGRjGDUGzymwORnoPSqsZNk/Rs9BQWLE4zj2qE5JOOR61JFJhSO/vTEncfvCEelWC++JSPpVbIZsHk9qcW8tSOoHOKzsWnctBQyjI59ahmyvrjjmmwXG7GeM+1STjg9x7UmrGi1GMCVHYHrSA7c5B+tSK4YBTxnuac6bgcAYHegQlt+83DpgE1VLZLLgjk8GrKqEjPZulVC4STPUULUiRHP8i96oSnaQex7Grd1cbyVGKo3LYhPfB7dq6oqxzPUCRKhOAAPSoGJQ9cZ7e1EDF1I7VIsW9V3ZLDvWi2MmrjfvEZyasLAWjyOg9ackPlAnGSfUdKmjYiJhwSc9aG7DUbEKjOBWtaplQBgY7VnxWbuCehBrYsoipHfPWsZyOynG5NDBjJIIzV23QJz606FPMbHGB2q3DaDcSelefOVzvjGxNEg2A8Amo5AWIxzyKmPyoyDk+tNhTAJ6/WsGdNg8o7T3zVS9sVuodkgOAwYYODkcg1dViWx2p1xF93GCD1qbha5StU2xBcHjvTLxXltZlTJJRhgHB596vHCqAMA5pVhGCenFFykiLTYY302MeWEcLjj19KdbxsvDD2yKtxLsjAHQ9xScFT2PrUtlGN4i8OrrqWiSzSRwwzLNtibG8joD6jnp9KnW1iS7gcoGdAQhIzt9cH8K0vvcHn2poALDgZFNIGkivLGFYdMDt6VFcxRzOkm0F0BAP1qW6Bdht4I70LCfLOeoppEMybtJrpUQDIIyR0Ga526tPscNub0qgkmMW0dPb+ldhBG7PKWXABwD+v9a5P4myG38O3RWMO67ZF3cDgjv8A56UzGUbnPfEDwPZeI9W8I232UBIrzzXyoKBVVmGfckD9fWvNPiHY2Wi6HdWt2Y47281BvLjbgKgzjH0BGT/jX0JcyxyfZZIwQYYhhj1zjn+tcb8UPAa+PvDsaQ28I1WKZGguJFACjPzAnB645/Cjc5KlBSTaWp80azZWdhNBGqmKMRKZnlB5YnAC/X/PWtPw9Dp1hYX73V9JbSzusKjZtAzwFJ46k8f1r0rx18PZp/inpGnwJC8Athd3EZGcBOAB9TivLvE13513qXygRS3Rk2sASCOOPxFOx4lSm4NmnYWGi6R4z0+3Hl3kGmWsqMQSzeacbR+hzn0FcfqV8l1qc83lCMFyNvTHtU8OqNYwzyIxE0gwD3Axg/j71jyTE/MQCOpYmixEFd2LGoW6XOnlQjOskscZRCQzbnCkD6gmvVvjvJplnLoXh22jJltLYyOqYGxcbRnnv1AxVH4VeABriWGozp5mnSzCVZd+5N6HgAg9iM1P8XvC02oeLNT1dDDFBHCqLcTxksGAPQ+nsKR2qFo3OM8D6SviSW9jQZ+zSJbhGBy7N1H0Ga6nXdbaDxXJ4J0G3VktrNLZZ/4YejSM3qT8vT/9WroviDRPhpY6XYXTefqbWr3soRMF5DjAIzwTk9T2q9Y6M3hf4beIvFerWfka1rDM0KS4EiqwwiA8EEjPBx2pbsydO+x574mNsuv2GnzOIoAUtIzFyhc85b3PNeueCfCUXgfxdZpc3DNayWnkW8CAkvOxy7McegGCff8AHw3TNUj0zVbC/lK/Z7OUT3DyguwIXjjqTyK+pfhho11rum3OuanPFcl5ybMxcr5ZAwfr16E0bHRQh7x31lZhY1HU1oOCqgbce9Rw4UA96seaCCDQ0e9FWVijPdGGGQrgMFJH5VwNx4r1HVfBsWo6TaGXU7u48iBXXKxDJBZunQZP5V6JHaofNLrvDcAHoBUHkJDCiRIqrHkqAMAcc0JCkrnxh4ys4f7c1NoLn7bcSXTNLKz5BkA2sM+gwOK7T4MfB251L7Vq+u6U1v5+Ftd5BCrtyXIz1PA6eldh4v8A2erXxPqd6lgzWwumLg7sJGerMR3z3r0ybSpfD3g+bS7S6Li0sxELqY7mOFwSTxz70zgqU+p8ieJvCtx/wkOq2em2hudNsGZZLtJBtByeAM579/1rjJUxuUEkrxxwc16pokN94f8ACWrXrp5sWqTSOjNkn5hhQfcjnPv7VwUlqWuoBJuJmZVwF55IGce2aTPNaGXeow3tvZafHbNDFaw4VzzuJOTk565qv5YhiI5x6+9d18SfAcXhG202e3ujKZk2uj9S3GcH2BP5V51LOzgqOgNKxEkOZUkHJYH25FRxxjeOcipYkLoWPA5prjgY49xxTZFyeQicpnkxrtGOgH+TSbVUEAcnuetMH7pgAT704yDcc9fapGiGSPJ3YOOmRUMiBqsSXDYCrwCe/T61DtPJIOfagq4jRBYQcZIJz+VRgMMkDA9+DUxbjGDnNWtG0yfW78WlojSS4LMApIC98mr6FoqwSKVJfkCpLVCjt5YJzng88YouLcQyOFIIViMjpnOKel4YkTAwwUgkDBNJgypMgaU9Ac4xUZjYNgZJHpzk1IFMzkryepFLPEVJycE84BwaSEnYTaQmT8o6c9qQKSB/MU4bZMKWxgdKcqheh49aodyCYeVsznnNRfaCc54qW4Bclsk+9QlQRjGSaCG7FyB0lUcgEdvxpzny2O3B7c/59qyLSDVBqsnmWcaaYqjbcCXLFuOCuOnXv2962D8oIPKnqDUsE7kGQ2e31qQZwMDNJhuecj3pULKSAOPapuWhkzL5YJAPOMHsai+0SISqqQPXtU8yqWUsoAznjmiRQMNjIPrxUlMapZ2Bxg8d6vRf3HyCB17Z+tUdxYj+Yq7BvmZC+CAepOSaxkiUWo1KxkMMHIxjmiOQowyMGpHI45yBxn0qeLTXuIJJwQETG5mOPyFYy0CQ8TDywBwT3q3Z228gkkA1QsY8y7SQfmxzzjtXVTaVJbzJDtxL/EOuOO9clWVioaoppb+Vgtyuce9SEbVAPQ9hVl7UpIY35OOMEnBqpKpQ4yTiuFu5bRE8WSD1A71FczDeQcEjipJJ8KR3PeqBDE5wWxW0dSGOjmO4Z4BPHvxmrU96Fi2rgnHP1qqfLJXCkEevQdsj8zUMsRGTvLd8VtYysXdyzbdxI/HAqO6jRQB7iqhZtpAzn2qSVWESIw+cDnPBFax0JSsNm2yrzzjuaqt8zBWXHOTg9R/k1YVFRQOw4xVe5BkcKqkEjOQOPz9a6EMlkR/KYjkZxtzjOaZnEeCpDDqfSpGlK26DnCj8frTVGGZjyDVoojBLEL0X1PSqwyHOOMd60VkBU7FLE/pVOQHJOME9q1sK49Z+i4yT3pJU8rJJyOtQqh4PIFOId/lPzD3NUkFyWFSYye2c8c0wSOGOcAeuTn8qUTnaFACgdqRsMh9QR+VUNaFy1kUEseDVgzNkYIK8596y4GwDnkCrfJjJHA54pNWK1NpNXzHAhbKR5JXqD2IrXsdcX7JPBDxIyk57AehNcdAsjgttIVRnNX7WVrYEdCwIyO46c1m0NSsdT4Zvyl7beawZkIBYjI6jkirF872eqARSOxfKqw5wexrndKuZYbvzAxBXoCARmteWV5cMDhgcgj1rNq5vCoe3eEdTmk0+NpAFkUYbBz2rfsrlbxpC8iqB0BYA15jousNb2KAkkHIyTg5rfszFfxhjKQRz8rYNRY9CnU6HpWkshZolcMT0Gaidtl65Xja2M+tc3oLbHdYy2V555PNdAhDY7k0jri7m/ZTiTAPB96v+aB7isayQqAexxWnztB70JmiZES3nkjt2q5jcAe9VoZUa4CHAb2rQaPAGMVSZqVbywiu7Z0mUMjDBBqC3sEtYFiiG2NfugdhWkBvQg9qhZCvuKYmjF1l5FtXCAl8YBPY+tZEy+SImJABwDn14rprqATRkY5xXK31pPcwyLER5i7imehNUtDlnE2AI2hEeAUbGR61Dr72WneDdQ+0oDBCvm4PPTr/I03QLS6XTbdbzmZUBLYxz3H51Y1LSo9Wt2tpgHgfh1PIZe+RWiZly3OG8Ia4NO8Ps1zYSTx3bebtRDwp5XPHYEdfSsTXfEmmWWmXCPp7GabeIwyZIPrjr+Nd142vU0q30rStLiLX+o3CxBVI+VAcsSOmAOfxFc7eaXpXiLxNfaRK4gubXYGdBgg4/rzx7+9ap3OKtDTQ8n0C9e0Jbbslm4LnjaM9fyArQP9k6teTRzTMbyWQNI5OVVccZHUV03i/whDY6glto9oogH3py+CSBk8dK4WW0gsdQkk2hp2QqWB7EH+Wao8WatIxNSgH2+eJCDEpwpx1HqaW10eViMrlDzkcgUSBo3cKS7jnPWvRNFnibR7lFijNwsOApAGxcHLH3J4qAWpyMlkz2BVDERGdxHRmB9PpVLStD1C+1GIQWhlTOWcMMLirptXt7cyyNsA4+Y4Gc8D8a39C8Ma9peo2ktpBIWnjaTcGBVQ3HT1PP/wBarNVTuM0WW80bxEoht1mnA25YZC+o/E03xprN9d6VLClsbC/F1iQDo6ZBJJ9PT/GtTw2s3h/U7y4uYppLiPcGDnJduw/XpWL4n1O8vEWfULP7Pd3MioIiR8gJwAT9KCnCxT0PSFnPn38cqwPExiYD5Xf0zXSeCPB7afY63eTT+YJJIzFEGJ8sbegH1/nUHiDTp7PWvDVuHeUQ2jFY1bCMfl5I6HHSrvhG61Lwtofi29mijlubiVfIhz8pO3AyffA/KgcdDlZdM+1LK0/MbNkRjgnnqfrivT/D3jfT4ZrNr6ykQxqkUaHkcf1rzm5uZZ4CJHCRwRAkJwSecn610Og6Rfa1e2M8k6JDBZiZoSPmGSNuR+JpWNoSs9DqJp7i78X3tzHaiK2mCpGwIyAOSSPU5xXqXhHT/wCyvDttatI8rqWYs/Xk5H5V5bc6pPYwZKxxKjgtI4ySD6n8a9M06+Nvov2xsuiIWwOSQPSpasepQnZ6nQKcKfWnRNlTnINZegam2s6dBdtG0QlXcEYYIHvWl91iKEj01K5KD8vqB60itz600HK+9Ax9Kqw7jyevpSbuDzg0SEbR6moS/B9am1h8xNERk0HqTzj0FRQtlfU0/OKA5iQHNKeAfUUxD9BTn4HrVWHcTdx6mkBzTc9ewoBxRYi4rZ468Uq/J7GgH16UEZ+tMaY/fyM9TSH72e1NIOQe1OJxQVceSCO1RN+lKMmkYYoEIOD64qVvmHrUajP1pwPUUARqMN7CplOfpTdvPpS0NjSsPo35I/rSLz+FNPWoK2JDyBQpzSZ+UCgHke9A7j8flTQacTwB1poXg0rBcXOD6ipA3GOtQ4xnrUiHOKLDE7+1LjHtSN1o596LWAeTlT60xetAPB9KVBkn0p3ACPfFNcDFKetI/FAmRH+dMYc+3qKkYZppXB9qtMyY0nFQu2T7mrBXI4/OoyuDVXIauNVO/XNSEDB6CmhsZoJqtybEM0fyk1TxnPatFhlTVR48Me341omYzjcrEcHpn0qByc46ewq1InJ4z71A49cgitEcckVGBBPvTCOh6VPMMITTEH7sk4GK3SMGVXbLMOcimxqWOD0pfL3MT2JzmlPydzx3rVEMbOmAPUVX6gjvmrLMCgJyT71B1Y9qtMybECZB9ahDKGI6Z7mrB4U5qjIpZjzxW6VzMlEmPemM2c4ODTUjwDzwaUDLccim1cC1FgRgd/WonQKSabu2HjvS5Mmc9R60rEt3FjdUJycVLHIshPc1UIHPqO1OgBzkHipaGi4zjpTGbd7YppPPuDTc/NjoKixaZIrY9xT9vIPOKYzBcY6mno/TPApWGPGBjinquSOMA1FwSMHJoWQ5GOBSaGi6gAHTGKGVc+9MVsoOpIpVYEjvWbNNx2z0601oi2fWnq2G9qeeTnripAp7mjYDmpFfkdameJXyccnvUYUDI70DQ8ScUhHGelQg7W9qsYyB70kiiNkyoPI6d6OqDuRQxwD6Ubxt96uxOw1UPJOPrSEYIpN5GOwoLDGM4PvSsIXG7HfHpUbZJ7gDt2p6N25Oe9DOCSP1FWgEVwoOc1DM2SDkj2qVl3ZxwKhEe5jknAqgJ4juj96aynsM4pEG0Yp4c7Txk0rARrkE9sUrqGAzyaXIGT+hpTh1I4/CnYBq8LgdKhmbbT0bGeoAzUErbic5x2q0iWwclQOxphZhjkkH0pHYsQBkmlOTgHgetUQMIyRzxTowRIe4FREkZHOafBkj3oAllBkYY55HSp4SF9jUMY2vk8inMcuMfnUtFIfIwLnrmlCcE9j60w53DvTwfl56npUARPgeuaRCChJzketDDJ9jSN8pHYUALtyCentTV4Ydie9OByQO/oKc8TcHqRRewE6ITjuKsKBwOSTUVuDsA5B7VbiiO4EjmspM3iriwJg85AHanFvnPpTicEY4prDdk9Ce9YM0tYVnwnqcc0kPr1PrSKm4jPSp9mwipuUkOC/hTgMfWhOcelLjnFQ3c2SsPVuPegcnnrQq9+1GMsAOKhmq1JYxnPrUvT8KFjwB3JpWXA96hm0VYQt+dKig9ePamKMmpQmMe9ZtmyEPGeMj1pyNkH1pWGQAOgpqfKfWoLSJUGKVj+NNJ4GOad0X3NA7DM80o5zxTCOaeoH50kwHjpTSdp7fjQOvFIeoNDKQ9Ru5PIoIBPFNzxgU5BjmkMQcN7Clxz7UhHNAOKVwBh0pgHNSN1FITtx1IpMBxGAPT0FIOR7ml6r6Gk6Y9fele4DsgDHejPPTimA5NKR09qADG4j0PakPXjilpO/+FA0KPlPenEg+9MJOc0o5zSbKGNxn1qHfk+oqSXgcVEik59Kkm5IOntTvemk4x7U7t7UCEozilHJFKQPpVgNLDvTWI/CgqT06Uw5HXmgBwbr7dqbnJNC8A+pozwen40AOz07mmg8+9FCjk+lAEhHSo2bHFSbs1G4596l6AN6+9APPpmlX9KCRu9BSACcU12wD1NKTuPrSFTx1oARBk0krHI9PSnY2+pFNfB+nvQB+R3mWSkrJFvkbhVJIx71NqsNhot7BBI7XJlAKvbucKO+7r9BXaWfgfTdVtDeXpliTkxoHCgEdCTXl19biGVwkhcI5Xe5ySR1ya9F6nxVrCSOvnErjbnIzzgZ4FSq+zByQD3xkVnrveUDIx0I6H8OKlLssaqTkjisJwudMJNGqlyRwrEgdu1V7qRHY/MgJydgOcc1QJeNQc49u1N8yRAGBJOR1rL2djVzGSI6SE/w1G+7Pc1aeYyIQQQORgHHFRF1JYEAHjA7VolYykyssZdhnr3qRIy+VAJxxgUsiEqrjIJ/AGnqzI4ZeCfwqjC1yNkMZK8gjg5poYrnkAipJ7hi4zyWPXqSaikBeQ4BI9agCQHD569qV1zETwSPcZ7//AFqbsKAZ5IHb606P5iOOOhJqkToQbiOBwDShTkHoB6VJLGNxAwDUTqykelVYh6Dn4xu5BoVAXG04ABJx0P8AkCom3FeKbGWXI7kEfpWlik7E4cOwUsSQQOR0NNGXfb1z3pIn2AL1Pq3WnCTZk4IPt60BcniQoQc8+tW7e2W7cKzBAxxuPSqAaYthgoHbHPHvUsc21T82COeeBUtGiaLM0CwI2CGw23K9Pb+VNWZo1HPA9KbIWVDls5AJHFVBNnOTgH9RUNXBStsa0d4kpAyAR2GasLIGHBOOhArIikC5bqPWrEchAJHBPT1ArGUTeEjXhnLYVs4AG3PQ+w98c1r2OptCvGN3asC0XzFJLEEc896u+ZtONqg9ODkVxzR2RZ1tjqLTKS4BIwcnk/5zQ0xmcFenWuft7l4iGV9h6ZzjitC1uWWN8uSX5yccHpxXFLQ20Oj0y8WKRSwB2nJB479a67RtcRr2TJCQDjhckj2/QfhXmHntjAJ54OPStrQr8QJhyQcgcnt6frTi7ENXPUI9Q38oCMYJJ6YqyLlZ1Cvx3z1zXNxaoi26ccgY461fsrgTIDkkfpWvMQ0aplzkABQOMZwKdnAI689QQf1qmzK3y5BBHINTQplQvUcD2ouQ9SQwRPhtoJAOCRRLHi3IOCq/d9RVpIB5JxjIB6VGSVTDcE+lXFmEombsJQjgEf4cGsfxNocN1ZBklaN2YllCg8Y9feuiltFbnPPPvWbqNmXCfMdu0hlHOen5VrGRg4nld7pIjcjGCOOOhp+kaZH9sga4iSaJCPkYZGO9d1feHoXjaYuUKdQQOe4rDSJPMCxowIODn+lKVaxny6nSRapBYQ+VaoIbbACr2U1JG5nVnMxy2cDIwO9Yd5GFs5l3OjspAZRwvofwNUDdyqo+bcgGAR698+1THEtCnGxum6K5j83K5ztOCD+FV5WwS6ZDDOBnjHpXMT6hcK7sM567ielM/tuUxMm8iTgg8ZroWKbMOU620aWXP3UABJz1wKhulEwbGAc4x0FYWm6xMY3B5fghupH4Vo6e0jykAgqWLHPJ/OqVdvqRy9Dc0O1eKNQFO5urnjHsK1hAX3FgQecHnipND37gssYMYAAZefxI9q3P7NRsgEg9ea6IV5Lc1hRucRfWYhJfg7ec9x9Kw73Vo0EkckCSqSFxgkkd69Ufw8lzBJGY2d2U7XXghvWuHPgS4sre5M91JduZCyeagBUdgCAOB71qqzFLDs83urdDcttAUBt23OQvoB+FV57d5Cx6gnIIGMCvRE8EloVndWLnjCr29T3/AAqnP4XkgMKtDI5dwuApyPf6Yoc7iVBo8+Nk6ksyk5zyaptaHBAGe+evNetav4Ii8iEW6uo43s5yQfYVh6j4Se1sJmh3SODggrgkZ6j6VNy+TlPOQDCxGQD605gGUB3BwAWwMf5//XU9xEN82SCVYgr0K8d6jTI+bAYemDgCk9SWyHCFQqDhiMYOM5pVkKuflAHA9896XKKpZkZOc4B54/xp20sAWG09e1ZtXKUhoG4gkYHfPYU2SQMQFBGTg5PFOZtv+0v51E7dccE9ycVKTNeYVXJB5PHp0psxwpbOTg4HfNRsWPTAP1yDSMjNEhPUjJHbNWHMWllEcBVhlsgnjIP0P9asRSORxwBxz61lJMUIDDIHrVmK4PVeAaykrmiZpwTu+FfgdcA8CpmdUUMWBA9eQKzoblhK/wAuRyOT0zRky4Ukhc54JHP+TWLjYq5speq2B3A6dakSZS3IJI5OOwrLiJSQHtwOKuRsWcFeD6ioZSOt0IrcO0TZwxK4HGQSP6V7T4WsrfStOgjXZEoGAq8EDtmvI/CNgZojdqytHCwB55Bx2/KvTtHt3vox5g2qcDI4P4GhG8InolpKDCMYyOKfJE24Ece1ZthAbMrGCSAO5JNaaylsDH4960idRZgIRRnk+1TBs5IwfaqsZyCDwKkU4Yc1qmBJKhkA4wfzrB1gtC5AOCcc9q6FWyOeR61heIrZi5YEgKBwa7MNrOxy4jSNzAkBLnPOeeKFbbjsD3qJZ8ZByaHcYzk4r6NaHht3LM+3y1KEk9cVW8ksxLAKOwHNWCpWMfTP6ZqFmaT5Rx7mquZNDXCkZzjHHFC8gYOQO9GzAIOM8c0sa4IGQKEMWONpGI5wKkdflK8gjinwybNw6HPX1o/iPqTnNUNIiijYHOSR9acR+9POAepFSp8pOOfakYcBh0PNQDQhhVWz8xz1Jp6SYyB04o371AK9O/egBQfQ07iHeTvAJPBqMpg8DI+tTrySucY9aVXUZDDBH40hrQYuQPQehpfN2nHYUiMd2eCvoaGQMxwTkZ6dKbL6EocKN1OlwGA4yRnA9CKrOcKB1Pt6UZxjnBINIksOhCgq2ORnvTnl2gjG7HeoC7Ku48Ads9qiubgLAWGcnuTxWcpJFJ3JRcbYiPu7ucdOar292bRyiIHLjp0rHk1iTzFDRkxjg7eT/jTH1RVYkEgDow5NeVWrxV1c0jG7OnimVnOflccEHqDWgjh8HqR6VxujXa/aJWy0hkbJLHOPpXT2sk0rE7UWEAAMDls+mPT3ry5y5tT0qSstTUVFKn+8e9OWAEEHOKZbsHcDOT3FXDtUj+dYNnSkRfZ1IAxketVGtF8w8FRn1rSB6kYx60OisOgB9RUuQ+Uzrm0ZIsxjJHP6irdm3mqOxp0v3Cven2gWMjsfT3oTLTHyafIELDk9cd6xdSeTyG3FgRxg11XmsseduQO554rLvIoruFwQCWGR25rVOxXTU8F+Iul6XqNzOkCLbXscBkkfHMzfwg/kTXkM1mIWKkZIyDk5r6Q8U+BZrmzvZLUObt1OzGCX44A9xXjviPwJq2hRC4lsLp4AQsgK7pEJ6cDqPpXbB3RCnZnn0kLNnKbkyeTyKaCykBuhrqX8P3Itd7QyxIST8yEEAeo6/jWO1qstuXGTgkdMZrdM15r9TN89lOFJwD+VXba/XzB5uMDpnk54/wAKqSQeSxz0HemMp9CD6itUK50qSI2CjBge461ZR2XI7H0rk7e6eCQ9TngZycVqW+r7igJPHB9zUPUs2MEnAwfrTmuZIyOBgDBx1I/yKqw3Kbg5cAH1471IZ0mwUYMfbvU8o7mrZXhUkA7wwH3utT74nbLDZ+Fc/DO8MwYkooPXoD7U+a+Zzktg8/jUNBex0eQ+fLyxx0oEzCPgZP04zWBFetgbXz6YrRs73lEJBJPUnApWHzM1kQPGpYnf14p3kP5YIGf55qkNTh3Fctu69OPzqVdWCgBWU5/GixtGZYQORjkEetWIvkI7D39aprdBxkEZ6kYxVhJQ4HODmla5op3NK3ujAQV4IbcCMA56Vp6f4iuLGYOszINu3APB5/Oudd9qn5geR70+NzLnHIxmpcQUz1Cw+KU0Vp5cq73XgMDx9fxrqtM+JVteW4M4WJz91V4wO+a8H2ybDhsHsccVJ9tlVh87KfQGpSaHddT6Z0DxHZa9cGCKQpOASEI4bjsav3MCMxWQBSDxng182WXijUtNw9pO0Mqj5XPJJ9/b2Fb4+JmrSOs0825hjd8pPPrVc0uge6+h7b9kjGeAVPB9DSPpULjJGPpzXlw+KMk8R85yGJHQDn8K1NJ+KdvGAk8TSFlzuZsbCPX61cakkRKnTl0OzfRypOw5HbNU57R0RgVwR2FVoPHtpdAPECF7ndkH6VYfxRE2xtykNxjqTXRHESic88JTnsiqULxkFCRkDODUZtskcECt2HVbaZSo2kZxjjrSstsTuGAB610Rxnc8+eXX+E56RFTAIwaiZASduT7V0UtlazMuHBJ5+lI+jRjBVwQfSuhYqJxTwFVPQwrZZHJV9px0IGOPSlcGMkLwRW3/AGRsJKtnPPFMfRmwWPJPGe5NaqvBmX1SouhlRSsyknORSx3KGRBgZ6GrjaPPEjOUJA6lRmqMlgwYsFII/CqVSL6mM6c47ofcxAAleSewqmgK5OMkdqnBZ1G0FuntSRkZfsOlaqSZytO45cOg7E44qJlWMEYwB1x3qaJdiEnt3qFv3oYdDnFaXRLQ1pAIw2CB0oEe8E9B6Un2JzbFj0Xv1PFRxs4wCcn2ouY6k3lqoGOTTTxz3FCg7gTyamYrIPQjjFUmDZXD7yQcAVCryRyPtG45AAyAasCDGSKgfMUoYDg1QthsU3mXEyEgOoG5epB560rSEbgDgg4+tSRkLI8nG49Se9QStmQnpn071SGTRtgZJ602b5o2AwT2xSbgUOOQOSeoFNjfZz1GelADrVWjjAbAIp0aeU7EcZOalXEoLDjHamOgZhkkH2qx2CNichuBzwKo3MPmPzkgcev41eY7SAuSB69aWRFkAKgg8VDVxJXFtbcKoGAceverW0HOBg4xmo4DtABq0VCqSOT6VD0NUrFeKFYnJAGScmrSbXJPBx6VHbjziR0+lPC+Wx4IqG7mkUXIG+Q+lSxx/e/pUcCfuQehPNSxsQT/ACrFs6USo+AVPK1MgCkFRkHt1OKijAYkniposRsSOh7VlJmiROgV2HGMVI6ZIAyPU1HBKDJjAGO4qUtlgaxZ0xLqgCMDv6mmOoKkYJ560xW38dCKtRKBE2cEkcCsWzoiIqbrcjuaYsbRgKSQCOtCOUj56ehqVD9oZT121my0izYReWCOx5qdIvLnDDOcEUyBumOD6VYlPllSQQD3HIrnk7nTTViaMbSe4qZXVT2pjZ8sbe/c1CYmyOc1kzrSLqShmHcUTMpkI6iqkSNHIOSQattEeWPWsmaIWBd7kLyR6UXEbDBOT7VJp+I8seC3FS3K5kHcVJpa5FbyZYcZqaVdmTwAabEqrICcADv2pLxS5UqcgenpSY0hI8sQORV/yAYyRwR2qjC+HGRmruWYAgYA9ahmthkcTGUFTgjqB6VJNAGmWTow4xTIpykxB5B9KW5BaUHBODn8ajYRDcKTIAeoHWo0zFJ6VZlOSW78VWZy5GRgjjNNJMB3lxG4Fw6KzqCBu5A9aW1w0cucBecDpSEAADqPaiLBIUZAPYUJENlcoTk8jHIPesWy0RNK1y5vbdgn2pVEqEZUsP4sdORjJ+ldJPEAwVeT+WKo3kLW+1icjj+dWmZuNyrYeHbDSdfv9Rs4fKlvCryBjkbsYLAdvTI9BVyWPyiCOTSNeR8HcARxmqmpa1BbsBu5HbqaA5bFi4LSplsg1QWxtFlF08KG4UECYgbgDjIz74GfoPSuZ1n4lWljE5LgYODg9D6H3rjNc+LDR2bGHaFOCwY44HWqSbBxPVLnxDbabGGeREJOFDEAtj0rzj4i/Fi109ZjaZvnTLeXHhTvx0HOOh715V4i8cy6lcrO83CgCNR0X1I9z61w2p3T3Ukkm/lzkkHk/WrsyG7Gp4j8V3et3zSs5EBAIjPBBJOc9fastb5VcM+AOmKzRuJ4ySODQYHY56irUbCUrFqS8QuQuQDzg5qM+ZL905A7DrTo4UjA8z8qBqcEPmKiYI6Meoqx3AWrIxaQ7R6Hg9Khmvlh4jGT6nmqb3M1zJJJJK0mTxk5wKhAMzEck1ZG5M07SSGRmGewHT8qqyhsF+T1qSeEwMB1J64q2kapaNvUkkZAAyT7VLEQ2MhkwDyKu/ZmYEbc+ldH4S+H174ivY1Eb2loiFpriT5VT0GOpP0ruLf4RpPqtpbWt28kBXDGVdpc+oI54+nekB5dYaY9xOkMa7pWOAq8kmvQLb4XXcdpFKzRSySYbaOQv+zXoMHwjbRb6I2cySlVIJdcH6Z9q3de0i6sZNEhsg7zSTAXAVcqsY5Ofyq0gbOV0LwNpnhXT4tS1wgIG3hUGQMHjI/liurhig8S+I0lt7YJBJHuEjLgEepH07V1mueHrfXLIwXAJjYAY6Ef5NWdJ0SHSLNIowTsXAY9cfWqsZN2EeD/AEQW4ZlQKU+XgYPXFV/DPhnT/DFo0FjAIg7FnYsWZifUmtLZ8me9NB6VSRhJ3JbjKpwOvYUwN8tSO2+M9xiq0Um4lewrVKxk2SsoaME8e9RCQ7h6GnA78jOAKjxg+uO9VYybuPlfYBjj6UwMWPPNK43+uKSTCgdjVohjz8kZxxTA340rNlRQgDMOaGC0JIyGI7Gn3K7FDZyDVZ/lkG3OKmeTeAp7dqixadxYRnB7DsKnk6e1QqSijABAqRS0gIxx61LdzZK4scZJHPSpBIIs7sc1FFA7HkkAU+S38yRepVe3vSRVhC4JJ5INZ97IEJ296v3BCg9sVmy4YknmtYRMJysUw5JJ5JqOR2cFSMA8VKwwxx09qTjjI/KuhKxz7iRWxiCr1OM1bSE454NFmMuXckg8DPQCpZsmQFTwfSi+hSRL5eQKUWmeeQPSpvKPkq4PPTFWbeLzU+lYylY1jAZbINrjGTjge+K0LO2PlRg4D459M1Fb2xVgcZFaKEoAMYPrXJOdztpxsLHGYSxzk4q7G+6IMM8jNQD5gO2anUeWoGOPauVs6oqww5HPUUq5P0pzcgjrmlRcY9KhmiVhY05z3FSsc4B60keA3t6GklHzDFSUhkkXAPrUuf3QHQih0YqOaGb5AO9Ax0b5jHoQKY0ihiBzSTHbCMdOnFQrFn5u49adrhexODwT1HrSLQjYUjsO9MMmfoPSmkK44ryT1PvSHODS44+tOK/KccmmIhCkA+9UNZtor6za2uIllhfhlYZBH/16vb/mA70y7UOhHBPWgmxmTWa+SQnAC446YxViJMRBVwDjFVtEuTf6dHcPFJCH58uVdrD6irUbhScnAHfoMU2ZnPv4faPxhFrdzP8AOLVrbywvA5GCT17AV8u+P0EfiG5hETxI87CPeMblz1+lfXlyVuiUBDDBBPXqK8A/aG0EW2s6NcQq5tkhZZJlXKq3UZ9zj+dNHHiKXMro8Wnt8SMg+YrxVK5MkNu4gRnnf5Iwq5O49OK3TaSy2r3VvG8sezcWVCQQO4OP5V6V8KPg7LqA0fxDqcpik+1ecttsxmLnaGGT7dqDgp0fe2PYtAso9L+H+iSGwaye1s/Ma3VdpU45GOmTg/mKk8UaOk3hVPNt1M0kiySKfmIwM4B+tdjqNm15EiRkCIsCQRwR/wDXrK8WyR6N4c1LUJkaWK1t2bYmM5Ix+nP6VL1PTdK8bHy74X1OW28a391For67q0qyBYnUFUjWQDjJxxx0/Guj+NHj9fHcUHhXS7R47qNlmMkhwg2kbsd+AeOPSuj+EWt2moJcxaLoN05EZaW8dRsWQ5ZgWz1JI6e1ed+M7C10KYtpdpNf6+Uka8Ntllj3HJLN2BwcL9KDhnBrRDvg18NJfHPiG9tr1FGlWyqZXXkOwzkemcAV9VaJpsWk6fDZW0YgtIF2xxAYAUdBj8hXn/7O/g668KfD2OW7Xbd6jM1zIc5OCOM+/A49zXqAXOaDvo07K7Q+0G4EHPrUjoM8cYpYY9oz0NOxmmzsSGjLRkdCPSoTHtUk559asnAHHFRSNkY4qLg0UTw/HAFcv8WLO61nwbdabp8ptrq4wRKDj6j8Rn867AqjEKercAV5z8SPEaRWtzp+mzpNrgkjiihU7m+ZgCcdeBn8j2FFzGSuYWv+AftPhiDTknKppluk00oAAkIHQ9ugPNeF/wBm2mveLvD0EMLi0u5hJHubDDac5J+oGa+wZNKitNB1C1nlWOOeErJI5wMkc8+wJ5rwzxHq3gjwFr9qtxNbOlpaiOGONwXdieQBknkY6fjVLU45UepwPxA07V4Lq9l1WFgBMUtAWJXy/bpyST29K89udPmsyDNF5Qk+ZSRjcPWuw+IXxOk8b+IPtkayRafFCI4bZk2lDkksfXIxj8a5G71e61eUyXJMmOBgEYHbNUtDnlSuNgkiSMq4JHOMHHJqCUbiew549qmSMy3QggglupjxsgQsR9f/AK9dh4f+GeqeIrue3YCykhiEjRyjLKPce9JmDo21OEBcSnJJHp1qQ54YdT2Fbs+jwWySBXVyjsrE5zuBwffqDVOW3WCJHJBO4AJ354z+FTYxKEcIdhnANa9vp5a2muMAwxAFzkDFZpD+cRjABHPrWl5R8ie2lVlLfu2VsDk9j780NAtTVHg26uPBQ8TJblbAksGyCTGP4se4/wD1VrfCu7bw54e8Z67cxO9thLe1KRbm3lTkj8Sv4iu98NeGfElj8G7vTr61WREgcW6x8FVwdu4evfivRvgx4b0638E6NYtbmVbiMXU7y5JZ3OTz7Z/SpTO2lRctT5BurC7g2LdJ5MzgBY5BgljyAe2T6Va1/T/7PSGB1xPGoEmOc8ZHTjvX0D43g0jxb8ZJfC9rYQiCwtjNK0aAF5RgjnHb1+vpXg/iOA2eqXiSlWZZiOOuM8Z+mKdyZ07GPZxhATyCepNMcjzHOM+ldE3h023hAa3JMHjNz5GyMZIycLXPywsoJzz6YxQjnasVdm6QnoPyp0sZA+U4PvzRG5UHrnHfvSM5LZPIFUTcebc/Z2Y8sGGPTpz/AEqCIZYhVG7sDxVoOzxYzgA5IrQ8N6Kl5Y6pqzh3tohsi28FnAwef7oIoE9TNXcoAbg+xyKkMSYLHaccBCDnkdj7cGi5OHUjgEZx0NRvLvxwQV4571LEmLgFc8ccVE2VmGOAe5qRM7hnIBHTjFOeHcwNZSNFqHDf7XtTZCZAABgDHB9M1Mse0HuTUsduSGPfGKm42VZFVVBHXvU8HEY5xzUcUDO7qcntzxxipo4fs+A2WHaobuS2NMjbtvII71egkIQKTgdOuKjkgWUKy8Eds+9SRQhgq87s9T0rKT0E9Ua2nWKzkNk5zn6YNdG4eOaN2O9pASWJ5HPf3OK57T7SSGe3cTuIkBXylwQ+TnJPqPY10L3AcDPLYxXm1VdmkQSMMWkLl9o79c1TmaFoCz7hKWIAPAx/jVy2XrnODzUF4gJKgYHWuc1MacbUJ5B9/rUUEuT06g/lVq6hwp6EVRVcHg4GQc/0roiZNEn3mIA56Zpqrucg8qD1pwz8xHBPHPpUtugKngZq3Kw7AtuGBKjDdRmq/lEnqSSckk5Oauo4ViOB2xUb25DAqSB7dKqMhNFCQmM4K5PqKXG6PIBJ64PJq81o0oYcE5zz1x6U25RrXA2gheOORXRGRnsZ8cQkUHng9KRztbaeM5P0qdZVJ5BXJzii5RXKsFOBxnvWiYhqOqRkKoHfNV5AWx9etT+X8q44JHOaiUFlG7gjGR6VrFgEigxhRwVBAPXmoSxWQZGAeh7VOcHGCCR0NRSru+UjAPcVsgGEbGPIIPOe4p6L69KV4tmWBJPTJ60iHLAcj60ykKQgU447YpFmIQL1GMUTRjI4wfX1pVQBQTnJosUmLHLgkbmI6Y6AVcaYGNcnBHr3NUomETFu2MVJazgyjPAHf8RS5SWzc022aVS+/wAvHr1IrSinWJSHcbuMY9elZensboRkE7W/AelNugWungUgsjY55HHT9aloIyOpsLtyhDkkDpk10HhXxAttqa7wJIhkYY8E9q443ASNcMBjqRwKs6TMIrlGP3c55OO9ZSR0wnY9st9Wj84SxEKZBggdq3tOvg8yqTknmvJE1JvtEO0kfMDgV2U+srpCWrqRI7j5s87M9qVjvp1D0qzugpAY4FaiXQyB1Brz7Sry6vIROSAhOAuf1rp7G5+RATk9OazaOyMza2r5oZcA+ua0oSSozWIk3IxzWrbTfKM8immdEZFjOPYelNlyFNSblYds02QZXrVFEIAaJhwT61j+UIpjgYNaJkMZYDr6VmTXG2VmYYBp3MJFnfLj5U3Ae+KkQHB9faq32gmIhGwT3pts03IZsAHr61aMypJZxQ6qupPEJriBGWLd0TOMn6nArjDHMkup31lGDczSFpJZVwC56En2AA4r0C+iL28mBliCKynmhh0IwR4cl8bcclu+fp/jWsWc9SNzzrxhDq97p1nYQGM3RYFnU4yGGCe/1FcVrOhTaZOLV8l4lwdzZPPTn3r1w2cz6lFJChfaM78Zy3bA9ua5rxJbJeapFHctsvLhz5cYX5iR1/ADvVpnj1KV2cBpfhyFfteoNZSSXbosQcHKj149fertloU+vTukMjosIEkqKcEqDnk/Xt9a797+TwtpMUf2ZEtGbaQ6k7yxx/WuZ0iaZbq/bTIsSzyCNzJkArgf0Pai2pkqTTNPWtH0LW9HkjngD3LbYo7eI4yeOc+/9O9dxo7vZ2EEspCm0gAZj0Cjg1h+B/AKwa1c6pq6q86EGKBfmUY6E9s10d5pH9oSz2zSiKB0Jbbwcd8fpQlY7YQ7mN/wkOk6Rp1/eX0X2hpG+VyMlSenvzkc1LYaNDrKxSziN/OZQYyMkAY6mkj0G1tGkj2rOsrqzbxkEgYH6AflWhb6Pc6VIXDAJMfMWJRkrkADv7Z/Gmaezuef6zbajfeNdL1RECWFpcG3WGJcnZnGTx2wDmtDx/pd3qOrW1npMZjtpJFM824bcjORg889OB3rvrLw/HYwEKuAWLsDySSSST7kk1yXjzxJF4ati6RGe6mxBbxLwS7d8/ShIzlSOGt9Fghg1AXDh7hmAiIGMqOue2Qa7jwjpbwadHfNGI5Lq3Csc5+UHgfgc/nXFyWdyYZDIHikdDktzgkdfzr1HwvpMuk+GbAXUjTLHCJGcjBY9+PQYp2sKlDXUi1HRreTRDNqCA20i/Oj9Mdya2vDl3Fd6fZJp6g6ZsCx7sg4A7DHtRr0MN7pNul3C0sNxtBiAySOuMda3rCzEVvEEiEKKMLGoACjsKR3xjZ3RoWSiIBQAAKkYhXPcVGvCg9DSZJPc0LQ7IuyLEZzj0p7cVHGQAaGbNWaJji42kdfpUe3JNOCn8KdgLipegXuNTj1+lPHIpCMfShamw0xwGMU4njmkBzgdaf93PemU2RggsR6UMOPTNIB8x96k8vjPpQIanQ9c0p4oSnEZJoKSGqx57CnEdPX0ppGM00thvSgZJgr9TQRxmkBzjP5ClzwKBJjRkY708L1NAHpTwOCP1oKtcTORjuKaf1pwXrSHrUDBD+dDdRSoKU9aCkAGcUoB4pKXdQCHEYNKPun2puc07oD70DG05RSKDxn9ad7cUNgIRn39qAcA8Zp5ApuOtSA0DNA4z2pT14pDwaAF649RTHOKeDgVE9aJXExB1PqKH6UL39KSQ4HvTM9hAc01sbvamqcmlPf+dO1yWxrDH0NCYzzS/wimkflVLQlkuBVa4TbjFTA/wCTSSYZeeMVSdzOS0KhI2noTVdlDHpip2HJHaogoLHsBW6OSSKUwyxHbtVeYlVxnitCaLOT2FZl4GxxnBreOpyy0I0cEEdhRNhkA71CoK57CpgwKj69a1RhJiFMIO9Vyp3HqBT55CSAMgfzprycjoBx+NXFGTYxz17VWLde5OanmOQMdu1ViMHvn2roRm3YNxFCnkenWmM4wOCCO9PgKuvcGqJuStyoPWmqx5pjsYsnBIPQAZozyDyCfUVIXJkjzjIzmlaMoeOh7UkcvI6ACnGRSxzkD1qGUtRyE4b14qOQnk88enWpA+Bxk/WhTuPTk1BaB8bAc8+lKD8o9vSoxAEPTAPPPrU6R8UDQsQ3MOpFPA2uewp0a7WPanbc56ZoZaRPFjbzSFATwMD6VGh6VYGcZ7Cs2WLGg5JAJqMN87emakJyDjiomyM9/rUMCZDwfaod2HOcmnxsQuTjHtUTAlie/rVAI5ywp6tgCo1GeetPQjnPUUrWHew5/mQ+vvTVAVTnp6UuQc+gprDIFMLjWxg4wCKbTmGMdqGHT0qrEtjU6e9NU4Y5p44FMPWmFxScA+vpiosncetO5JPpT1UHPYj1oBsavI57U4dcjj2prLtoGRg9BQMJFwB3PrTFfk+lOduneoTyTgVa1JbJCOP1qFl5zTg5HHSo5ptrgAZ+vartYzY2UMkgZTkcZFOaQHrnIqMznB464601cN1yBRYkeF8wg4OKk2BcADH0p6f6oAcCkx09aVx2HxqCCD+dK0eRkdaaOp7j1qZecdhUtlpEHOe+fSnc4qYxg80JHlT0PvUXKasV3O1c9fpTSwkUdiKnePqDnBpgioBIjj+VgTmrqKGUenpVTZyOuPar0MfA61DZSRNCuT3NWAMdeBUcXGalI+XNZNnTGwxgM+h96QDIHpSfw5wc0K3UVm9SiVAMjufSpcdOKjQdPerCLnGeRWb0NYoEX6U5lA+vrThgdKaff1qDUegynqabt289D7UqnH0p4G880mUiWHDqfWkk5bHaoixXOOKdGM81nLY0iKv3h6ZqXd2xn6U0DBpw5PpWTZuiRQOab/FTh2oxzSWhY5QDjtQw25/lQn8qGHNDAbtznsaNuB70o4NObnNSVYRVocYA7GhSAKGOc0BYbjp0NPVutIo4PtSEYoGOPPQU0rQMjvinc9f1oAMYHNMxnHepDyBUfQioaAlH3R/OmPzjvinZ4oxxQAxafycUi8fjTx2oAbtIzSEdacW6+lM3c0DQ7GQaaTig9KjJzSauNMaxyfb1p4A28UFdw9TTQcHvj0qSRpGCPSpMgYqNjk+wpA35+9WK5Ifakbkf40YyM9KZuwe9AXAPtzSMdx9qV14z1pAePf1oC4flSMKKUDg0DsIOMZ6U7IPSmgE04LjPrQAmMYpG59TQTjHenFhjt+FJgR5wPSmnhqkxkmmAZY0wHA8Clximjgj0pxYED3pWAa4//XTCMU885pozn1+tJ6AfmFrOspLpVrYGEqkR8xmJypOeB+v6VzN7p0WpAJbRhC7KXVenTqB6k8VrXNvfTWjW8ljKAr584EBWyOCO/GMH9KveDvDs8+sfvPOSOMgEquee/wDMV2cx8dGLk9TlZ/A2p2igmxaPzDlC5wGHfn8c4+lQyeGbmynTz4xECRjfj5vpX0tHpkMkKBlMgUgr5h3Ef/rqvrfhez8RIPtg+ZTuQqgIz6eo+oqec6uSyPmrVNI+zlMRkxs2OBnB5xn2461QktAqkBcnmvoS88C2LxRI4LqBtYqMMBz37/jXH33gW3ivHSKBghOQWwT6DFF7mTXc8qWy+R/lJI7D6cn9Kg+wkyE84PAFerw/Duc+Yu3Ak5UyDaOnQHpXK3GizabezLcwtDDGM+awAXOfuj34/WobsD10MGw8O3+sSmG3hKMmADIpIxnqBSaj4fmsbl4mZSVODjgjjuO3tX0B4OtIWjiuIYYRLIoIZRnHqB9e9Q+PPB66tERsVNSRt6LABl89nPTv70XuVyXVz57l0hwryKpKIRlh0X3qmI9jnqeoz2Fdxq3hq5gXDYDglSqE4J7jp9ea59tIlfjBBb9Ks55KxhSMTIM8ipSgQbflHGRk9f8A69bMnhuXyGkGSFBJI6/5+tVBYhS8ed7qeCeexzx78U0YNmVu+Yk9T2zmkUli/GcDIBxg1qtoarAJcqCTtC7uQfUiqAjMOVbAY8EjkGr2FaxX+7NMgRiiuQjHgsPcf0yfrTpQozgYFTNFyDyaXYu5AQGOeh5qHOxaRCqqQCQSeAcUm1WHfPvU8UIwQGGD27im+UcngkjjpTUrjsx8cRZSeCepzxmoZImTqCKcR2YnB7A4NO2soJHI9+aL3GV9+TgkAe9PKI7cdMdaZLAJBuI59qWJMRj15HA46UyG2ixAA0YJKkE5yBx7Urb1Y7mLkkkHGOOcfkCKjVtpUAAAdvSriuJFAx0x1rKWxrGRPaSeWBk8e/WrgcFiepz1qhvGAOhB61aBDREdG/vVxzR2xkXrd9xGcY9T2qy00iSrjHlhTkHrntWdExVVYDcSBk/5+tXYUMisxU4wAPrXLKFzZSLNtcOzEkYU9D0zyc/0q9DcHIxzg5wOeetUFIwR0+lPUsjK3ORxgcVi42NEzsbXV4ksnV1YznG0r0PrWv4dvGj08xbsOij5GOcZ965C3njYIACCRjOc5Na0N/HGQq5BAAPY1N7Cep3NncqS8jkhNvGBnBzz+lXdP1GOe4KJICNobHcj2rltJvlmUpuGTwATgH1re0xoreVmEasxXaT3Az2p3IOhE5yBlfmOOOPwqS4tw0fr9ahiljWMswPAJx36VceUKoyMqe45q4u5mzPS3Gc4AHriqF4HWVgCCjKQQf0/z9K3HQCMsOntWY4D7g3HNbnPJHM6xMGR1VyJOGOBkn/OMVW0uwito2mvL0gSnKK/AHsOPbOTWnrVv9jsZJlRJZScIGOAOaxn1hbq3t4TaZdMh2XksOpx2rCauQh2twpsVI5AxYZIU5yM1mrbuYTlSBnAJ6Gq0t6klwVSNo0BAAJBOKtvqCQRq3mhwnJibIC/X61jaw5R5jI1G08vIJOfTJBrINrtYtkk+pPb0rZ1bUlv7pmRBGG5AHToP8/jWbMCqjnANEdGJQQ+wVfORWcomcFgMgD1x/Suq0G0ku9RaO3IaASY81jgsO+B+FcfGGVgcj69a9M+GTRjJISUtlc9Qo9v1rsplxpJs7y002OGIELyecHir6RxlBwQ3c1IUBjAGAO1AiIUda60daglsSRjah7j8qrT26OCCBz2NTK2CB2NNmU7wTxVhYSHSkMecA44AxmoJtPjLgkYYdM8Vs2CB4zzkD05qvqEAXLYyR37ii9hNIx5LGJwAUBA55qpLpKXO9Qi5K9SOK1GYMAOhpEUZ7j6Uc1jGVO55F4g+Hr3N2ZY92FP3UAAYHueOo+tYOq+Dn0dWW6hWEhdwZW3DH1r266sWlY7Rkk85rM1DQmlyzKDkcq3IrRSucs6Z846ta3NteIsSwtHj5jISCp9h/jVVdwJVuRXe+P9DGk6skbrhpFyjDoehx+Gf51xtzbASHJxWtzlfumez+S2MFweOOSKVkyN6ZZSSACMH8acyCMnnI9aiRzzg8HNToCkSFUQDIGT3NNALEk8qOPwpu53wuCQTyfSnIrDIAycHjPtUsu490jkgIKgMDnPfFVkdehUDHcccd81LFGzzfMAFJ4B9akltFVuO+Rjp+FA1IgWbd9zDD+8MkVLbNucgcE46nGakCLBDjYqkccUyL74xgE1nI1TLy9l9au27xpjccY4wck5rOjDbvnIAHIHc81cQAkY4zXNJWNos6C016W3gWBTtjMikogwCO5P4d69IPxLihjtoLWxOEYbgJMEj2P+NeR2cLZLZBI6DNakc3lISwJ68Dt9KlaG0ZH0d4X8QR61bi7WGSFGbG1yMg9MfTg811cYSQZ7da8m8DXcEFjEvnNvuMNslPPQdB7/AONelaRcrKgUMCFGK2SudEZcxolNoJGce9PUAgetGN0Y6k9afGm0YPWmaEsacDHP1rM18AxjgZ6Z+takTA5HQ1i6++35OCT3PY12YVfvDCvbl1Oba12jufpyahMOWweAKvBxGwOMkDGTVdzlyemea+mWx4OlxQdoA6gU10OVIYY7jGTU0UauvYH3prpggc5HWncTIgmce/pStEdyEZB5z6U9VwOvSpCAVB4zVbGaQxY9xOSM9jUihdwB4B70m3gnoR6VEitKxPOKZRO0QRgVORURLKoGMgDGKcJGGQeccZNI5Lcjk+gpWBirkY4OTSEhScg5Pp0/nTI5Nr5bjqMnpTpMMchsj09KTJE+Y4wTmneTI3uakSJ8bl5HrSLMwY5JAH86Ww7BCh5U4B6A0kRcM24Ecmp1XzG3AgHPemSOA/uaEGo3/WHkEGozIUcDgjpmpQzMTgHA6mmMNwbuR3pMEJLPuQrgAdfes67uUMLjcMAg4zjvTb95dwjTK5I3GuS1y8ls5J41JBI+8emPavKxVbkTNoRuTXutIC4icKQcbgc59apWkYmX5Twxz14/z7VyrAyOxLnB6L0Ga0dG1T+ybq1L73AcBVwWBPv7da+XnUc3e52whY7GNn0+FDGMsT0bjjjOa3NO11PMQTNtDdFBwc4rjtb1N3uBcKvlI5PA+7nv+VUdQ1RrhopLchAqqu5ep9/xxRGb2Z0pWPXbTUIl1CIo2+MgFs8HpzV+91AFH2ggnp65rzfw2t99pivZ5WkVh5eOoGCDmu4jlSeRiDgAZ9T2rbmN0bNjNujB53dx1q5uypPesu1YAZzkHvWhG64Geh9aL3LQ5lOM9aaGwRyAB6dalbDIRnp3qlITGx7gdxQM17ecPAVOACMc1RaJlcjkrTYJhtGDge1W5CPJOOSe9Vchu5RdD5qHOQM/nUNwoLZOSc5IIyCfp0/GltkkRz5hyfXtUsmDwcDNdNOVnYwkzHvtGtb9CJ4I3RsBjtCk+nI/lXkHiT4KamNQB0gwTWbAnykXDZ9D717o8YKBc4B9aYIFcDOCB3969SC5tTH2jifJviTwfqWiTrFPZyTvkq3kruCNngHtiuens5UGSmB0IIzg+9fZN3odjcKwljMgYEY4Az6nivPde+FOnatex2thbNauFYm5zktxnnt+FbuNjeNVM+cvKEeNw3Dng8AmqptmMjHfjOPkHQfjXd658N9Y8PQCSa1e7geYxiaFfuAngsO2K5S3tzdm7FuwmFoCZmXonbn3qHE6FJMobJVJ+YnFJama2lWRJGQqc4GCD7Eelaj2rKgJU5NUjIiMAcDPAzUuNjW6PV/hvo2j+OtGu1u0W3uLZgS86ZXGM5Az9Rn61gXtnYXc4W0mDhshUkG1sZ6GuXtNQubOJo7e5ltQ+N/lkDeBzg0+SaTcJUkIYHJ7ismhpljULKez3bFQBTgKx/SqkM8m1y67XXP3T/Wm3moXFw43MQvoOM8d6qvO5J649KErA9C/BeTJGofBPoOasLdsuM8Z7elZKXWAGZSCDgA/jUhumeQYAwB64zQxXNRr0nBJJAIPXvmpl1aQgDccfWsF7snGcKPQdBTkucA8g4684oSHfU6FNWfIUcknk5qd9VaLBEjAn3rl4rlTKGZyqjvnmpZr75zhyUHTdwf50SiDlY6u38RShceZk993NSSa/wDMCuCfQjHNcUl4oc/NnJ4A9Ksm5yflfPuahohVGdjB4jG4KxyT26VbHiIpC6eSkgcAZJIIrz9rnLDJyykEHuKkW+YkHcVxnkHFJI0U31O8GuRqFPU+vSpBrcRkyWYEgDk8VwD3TMAVZueTzURvJDkgsH9WORVKJXO0ekWniBYGIDMmf9okH8K1F8XSAoUnKFew6V5nErMEblwo+8OgNW44p2UsHwq9zyc/Sk4lKZ6XF8Qrw3buWAyQdwOCfWta2+KDwODJl19iSfavH33NgBiCP4l4IpVll43FgRgZ7VHJctVGj3Ow+I5uJVAIIwS2Oa3rT4gqW8tck8DnjivAIXaPJ3lB/ezgg1u2motGF3OWIOc554ocbGsZ33PfbXx0AfLkCk9M+lbMfimPaMAE9c14Hb62yyBtwJ7A81sW/i2VQMtgnuTzUczRfus9vtfFNvISrZDjhgeAfp7VMby0kDOpjUYztY4/CvEYvE8/JOCOu8Hn8quReJfNA3ykMeuDxVKo1syHThLoew262lxACuzDDtgY9qgk0iF8spGT2rzK18UNaEAM7LnrnOBW3b+MHkAw4z9cGtlXmupzywVOXQ6iTS2TIGDVRtClbJAbHsec1nJ4vYOUbbxgZPJPX/CtG08UCNwSQSQeOoraOKktzinlsZbMj8idB5ZVgB+Rqs1k6y5wc81ryeIopVLkLu68DAzVy3v7aaMEhcn17VtHF9znllbOfWNkYjBJ5qO4iMYDbgD12nrXTxwWc8gPykn0PNFzpVp52QwOOK3ji49Tklls1sc1F8yjvTWVWcgjI9a3rnQWyGiPy/lVJtGmXOVLnr8tdMcRGXU5ZYOcN0UBEgyCSB2IqrcorA8YA98VbW0mdjlWQgkHPQVXkt5AQCpDZyccgjsP610RqRfU5pUpLoRQHbGVycHqPapvJXYQBjvgUsVm5BJG0DotS+W6g8EfStVJPqRyNdCBUKKcHjNMIPBOQRUpBGD196FjMxIzge9NMzavoRqhb61LCMuAetKYTGB3HakThwfelexSiTleQO47VYEYwc8E9xTRgANjmpUw/Jwfasm7mqVyG1X7MdvJHr1qwQZJG4BXGck85708RhjwABTYxuZ0UgEEce1Z3uWojkn+7GMkjsBVuJMkdj70y2t9jDIyfWrBcKxHQVm2apdyXyw4I7VDGrCQoSSAe/WpY5gAR1Jp6Y3hscjtWTNkh2wI5zwR6VZiww561XdvNlJGQBU0K5J9qykaxRLHJszwDk1ajPmLnPFVyASB68VMVMScck9qxkdUUSsq+We3biksk8tieoPrTI33KAe5q5FHtI6AVjI3iizaf6w8HFW5ysibetRWqhST1NEhxIex9KwkzpirFlTiIDv0xRnbUIbLDPAp8xBAwcVizoRLGnmuD0xVqcGJRnoeM0y0XaoOM0+5+YDPIFS3c1RFEhfODjHarGc8HrUUfB9M9qsLwTu4HrUtloAoC9yTT40B4AyeTiktNs6Th32SKfkHY0kbkMWJAC+lQ3ctIS3TzZGyMHtVrd5ZAYcH1qO3K789zUd3IWlHoKksG4cnsKmifeee3eqxfIHY9KfE4jzkgA55JxSsK5LcFWkGD+VU5B5T88A+tMmu4obsIZAwPOVOaztZ1+C2cRs4VgcZNMLGssgPU8etIJViJcnI68VwOs+N4bCcxNKAc9j29a5vUPiv5W6JAoXkEg5NNJktWPR9X8Tpp7CUOMBsHv8ApWB4r+Jds9rBBEyrMuQxXqc4/lXiXiz4oXMpkSN2IAO0nkBvTFcT/wAJfM5EyzuWGSA3VT3IrRQuZto9l1b4myxIEWVQFPIY4+tcprHxDmvmKeawTg5U4Oa8un1ueZmJJcsSSSeari6nnIG4gHtWqhYXMdVrniQzoFSTByWO71/z3rCl1aZ0wzFweMHoKppZyylmbk9akWFUA3NkD1qlElyuPIa4ILDn0HSnC2wBkEgetOXVbW1hI2FnHQg4rMuNckuSNuVA4GOOKuxLL00kVmrkgEnBxWTc65JOzLHEYoFI27uWz37VDLO8hJZs55yartt78jjj8aLENFh5ixUkkkcknNMkO4gr37UhBbPYH+I9KtabpGpam0os9PnujERuEQBwCBzn6npSsIrIcYGM1OsLJL8oyTzx0xXe6P8ADSK3M39rtLbXbJuhhlwoGB0PuTjrXd+D/gVH/ZNzqWrXUscs24xQBgQijv06k1aQXPKvC/hSXxXdSwDdEsakvPjIQY6H3Pau20zwTpmoXsljpLTXN/a4E8Ui8sMdQP8A9dbnwbd7XxNqen28Ut0WUgs0JCoAecn+X49hXtFnpdrYyyy29vHbyvje8agMw9z1oauK547efEKXwPItpeaO7qyrAAqj5yOAOueK9M16yvbbww9xpNmV1Z4VEcMjAGHdjPOeoz0z61oN4O0TUNWi1S/tBeXsP+qMpyq85zj1BAIrcdx8wPVu5osJuxy/gzRtbt9Ntjrl1HPdDJPlAjjsD0/HAH+PWpEgPIGRUEchB4GR60PNsJ45NWkZORNIQQc8YqIyYB9KaXMqZAIPvVd5CSRjirUdTCUiXflfalRhg+wqtk8dge1SBTsPIJ7CrUbGTkPEw5XPJqE4TOCBnuKijjZgxJwSalSA4JPNWkQ3cb5wTqeaVZwQT+tUZYXExPJHT2q3HFlQOtXYhjzPhBg4PqaQ5ZQeT71E8ZzgdqsROTtUjaMd6dhArnaRjPtTkjJyeARmh02uMcj2qRATjrj0pPQdiOEZmIbAGRgVcjt1OW6kcVHHEGkzVgnYwUdKzehpEAAykc8VJCo2nGM/SnSrthBGQScGiIbcVnc3SsOchOOhPamB/LQ55Jp+0TzHsBgZ96LpB5YHQihMbaKNzIGBHesmdyMjPArTnh2KeefesxlGTnmumBxVGNtEEspBOFFPmAWZV/hJxmn29ud2VyAeeOlOmjywHeregRQ9mXZtXrU1tAXUj09aZZ2/UnnPfFaUcWxDjjPpWbkapXI40IUqTnHerlkpRCex9KhSMsQB1PpWnDGI1CnsOtc0pHRCIts2FAPWrgUOp6EjmqqphiRwfSr0SYjJ7kVyyZ2JWIYwST6CrJ5UAVFEpJNTAYI6nFYt2NEgiUFwD0qQqAQBwPQUBMYPQmg8MO9S2WtA2gDJ49Aaa4Ix1+tSPyBjFMzzg/nT3KFVzg+goJG33pgO0HPT0qJ5Pm45GadrkcxYk+6B681GSApoViw7mmdj61VguIrnaRzmljBAOe560uCoB7Ghn4HrTsK5IGHHUYp6OCT6VUclCO+afu4HXNKwhWCxyZJHPTNRSSZbAzzmnMm9kY9Rkj2PSh1wRTE2IIlIxjBPpVe8tw8LopwzDANWMnI6/Wo5ELyZ5wO1BJj6BoY0GyitEkkmRMkyStlmJOTk/jV7U9EtNYtRBcwJKgbcQwyc+lXAD7ilDBfcUbDtcw7rRbDT7GWOHToQqqQixpyPb6+9S29qqRsVQJtX5EAAxjoBWvs3ZYgEVEkTPKeABik2SoJMh0K4vLiwSW9thaT5IMIfeFA6c4HUYpPEGkjXtFvbBjiK6jMb+u09cVoswiAToR6UBgB9aRpboc1ZeGE8K+C5dK8OxJZ3e0iOV/mBY5yx78ZqPw94GsdG0T7E0S3MkzmW7mdeZ3PJJ9j6V0zOBnnBNMaVYhlmwDQLkT3FQ4VI1UIijaqKMADtgVLCy7iOpHaqyzKUZhlgP7ozVRtQjtXd5ZookH3mdxgD35p2LSsbBfHtTTIAOoBrz3xL8ZfDPh2Qxz6mtxN/zyt8M30P1rzHxN+1HdGyk/4R3SQJQSM3bbSO39OlLluK59GTT7Iy2MKOSScCuQ8R/FXwx4ctXe61aMzISDHEcnI6gd6+UNY+KPivxCk66pq7LBMP+Pa1BVUPchs5/lXGJa29symOIFwOZJPmc9ySc5yTzVKIXPojXv2oJbud4vD+mCGKSNgl7eKw2MOOV61wOkfEZfD2r3usxxRan4guE+a9lBCBs9lzxxjp6V5y8jMh54NRx/KCCcc+uKXII63xd8RvFPjaNU1LWHgtBktb2BKK3Hc9e/auR8qMpGvlh2iwFdvmb061btreSdMoCQzbQvU5zgYHqTXpfhb4F6xq1xayXRitbVnBdQcsydePc/55qrWFY4Lw34W1HxVrCadp9q002QXydoC+oPtXqGl/AcWPi/RtK1G7dhOr3LiHgFUwcE8cc/pXq/w88NDT/F/iOK1ijgtLKGK3Q7eS2Mkg9c8j9PWtKHRryw8e3etXcqyWaWP2W2RcsyknJJH1Hb2pNkOBlnwrY6BpHiK70zSf3kCf6OQmWc7eSD15J61L4E+G1xoXh6fULiRp9YvbfzJlcgspxkKB04zzXotgoayiO0jcu4qwwc+4qzPEoh4wP0qWyZUkz5s8CfDC41jwp4l1O8g+1X89xLHDGhyUIJHHYc56envXmc+iNJqc1hcWtxaXEDiORJ0w2egIPQ55wQa+zvDunweH7FLS2BWHzHkIPOSxyc/iTXmQ0C18VfFeWJwZYrXM7pjBAHRW+uc/lQcNTD32Pm+/0d9OuJopkIMbDG8YP41t/Drw8fFvjfTreaNXgSUXEhIIZmU5BJ/CvYvi74UOreNIdN06w8w/ZPOuJFGBHyQufc49ah+Avw5vtH8Qa9fakGga1jWC3BbO7dlskfiPz/NNmMaD5iH4seMNR0/VvDfhy0uGs5b+423EisCpiY7duPXkc+1erWTQ+F9LV4QY4LK28uNOnCg4X6k1wvjHwX/wkXxL0e98pVs9G8kO5GDI5PAHbjCnPvXpl5Fbta3bOoMcaPIyt2ABP/16k9SnCyseI/Bqz/trxb4p8eamzWsiSSRGAD5UQgE5PqMfofWvIWs7Txt4w1n+zgZJdQmluI1k+UeUDjjtk56e9fR99pX9kfAa6EG2S/voJLuRh8rBmy5OPYfyFVPg58P9L0Hwr4WuZbeKXVJc3DTlRuw5yB+AI59qDKULngvjnUbvRtD07wfeWsNpFDNFIxRjvLbsrkeprmdTsms7pYnwWl5RR1+n1r6GvPh1F4v+M3iG6uopZtOtdqLHgkGUgYOfYdfwrldH0W2vPjdqGlQQsbCzgIkZ13LFIM8598jk+lUjhqU3E8WksWjJ3DbUQgUuAOQc811Pja1/4qjXEt90sdtcsjkAEA4H+I/OudjQLKQAR2NDOJ7iw2Ml3ew2dspkuZQSgXvjGR6d639W1C70aGw0RIUDRMskojxn72SD9c4/E1BoEHneLtEsIgy/aHKtIn3l4Jz9B/hXQ65pOi2vivVYn1GOW/ihIC+aC25cnBGff+XtUk7nI+Ib7+09UubiWJYXLEbV4C47fhjFY5IOSoOPTHNWJ3lu4Iroo+y4G9XPIP40tpZyKhkdSAT8vPB9aL3AhhR5W5468Gp/LK5BUA06Wy+yzsnmB2yCSDkDP+FOywAycgVnJm8RsZHfNTKcdOBUSOxz1xmldnUAqC3FYtgwfIbjrnpUquCoyATUSyE8kYPoaktkD5z3p2IZYiC+WQeQMcnj8KktU3yjPCDnqQcjpTPs7FTtPPY9s1pwWscMRlPLgcAnofWsZCI/OkSQAZJBwB7Vr24dpTuOU25Hrnv/AErMEG3BJ5659KtW8rAknIz29q45q5SkX0vPJmw4Jix0BwfzqqszSyscsQTwDzgfWpjbNJCJOSDxUcK+Wo4yT36fjXPKNjdO5HP91u5qgE5HYirskLbsjoe5prQcHdwT3HWrWhfQiUBt52gDJIpink8YB7VNG0fKIuccH0p11asYQ6cvycHgUmyGrFaTDMBnGepHFSm2lVS0bqETJIduT7D3pkVsxVHcbW446/hVudGVBj5gaSdgSuQCfaATwMjOKc1wkmVB3A0k0BVRjpgdPWqEshhJwATXTF3JnEhuSqvxkAYOTQbgqoBGfc9KmjZQpZkUg4GGpskQZ2bhUPQAYFdSOezQwuSpxj8OlRYPIbnHbqasJCQG28jNN8rB55Az1qkxlZgUJ4bPUEU8HzAMjBzVl0GBgEjrUQjLsF6HOK3ixIZI204OCPbNRAhpQBwaJP3U7xt1RsECrCRxbgxzn2q9hiXKDyht5YnrVYt2IwevpV2TnOCMehqIrnGeSPWgTZDJDvjU9SeuO9NMezIHX0q0RscckjsO3SoguZ9oJJbkA9Ksk0dG/wBE3H5iCc/Mcjn0ps0jm+Z9owR97uOen9arx3+9mReQmNxHQH3q55BdVcjAbpzjIzQNGtaR+ZBvOCM+1SwjbkHkKcis2KdreMrGpIOCealhvGYnIOeTg1i0aJ2Oig1OSYj5iHU/eHX61ttq89xHCGYkq6ngYJ571zOkSqblFl+RDznHT/Oa1ZLqNbl1Q5Eb7c9u36VDNozaZ6voOqu1i24AODk49PSta01YrMqscAn1yc1wGhasCq7m2hvU12NjtaVDkEkg1kzvp1Lnc6dcC4UDoTW5bg7QORiuZ01xDInOAeK6q3wUGKk9GDFiGJACeKtZG3H61WmixhhwaRZDxnqK0ub3IpYgXJHBPeqk9sHXHU1ecgkD8KhMeXx0pEMgtLNQTnJ+pqeSEr0HAqQxFcEEZp0bb1OevTFNGbRQkfepUkgeo61nahaRHb5Iwo7Z5z3rXv4B9lcKSrMCAw6/Wsa2xBCsZYu68Fj1JraLMJDlgO+AgldgAxVXUdK8zU1v9itKqkbyBuHTpV6N8uByT6CpL2UpCE6E8kj2rVHO1c4fxPomo+KJFhmY21mhRo0Q5JI5JIxUmn6Smm3ccShSJGwpxjp1rS0SW81a3luXUGNp3jjK8LgMQMH8K09RsFinjfG2K0h3SPj+LOT7ccj8qpEqnfU1Y7eOCArCpBIwx6knFZWr6bcyxIYpVhAbLlhkkeg6Vu6aA8SMOQ3I+lS31r58eF4I7djRa5sqdjmbS18ydPk37cHB6ZFb6xnzVd8EseeOnFQQWLWwLEgGr9q29fmHPvTsUo2Kt/P5SoAjOWYLtQZPJ6n6Vzer+A4dU1+DVbpspaf6i2YZXd6n9Otdr5YPzYxjvTJYvOA+tPYbimcLrngu41nMcLiPewaR++wHLAe5xj8a07S4S6tk0/awOPKXBycc5/rzXTlWihdUGWZSuf61n6BoKaVbgMTLOSWaRuSeaDNQsaEdmqpGrKCY+FJ7VaQ446ikzxSjrQbxVhwFLwCKAdpHellHSkkaIcqgg80mcGmAkeoFGPwBptBcnyMCkxk1GW5GOlKW6dRSZSdyTrmmtlfpTkOBk0xjknHSlYpMWM/MKlY4/H1qBTg571IecmkO4qHr61Kx+U88+lVgTn0qZeQPegpBGefWpG+WoehqRjkCgoQnOKjb7x+lOY4phJz3oEyRR0pep9BTE5x607OCOxobEhwO088ipFcZ56VEeT9acRx6VLZaJRjtTdvX0HrTFGPfNSA4HvSGID1oYgAUEcZpox360FXHKcn1oY4P9KaTg+3ajPegLjh2PanAg0wnIoH6UC3JR39aAcNzx700c5pCueeaqw7j3bGT1pqNn/69RsDyMn606IYJ64pNILkwGaa3H1pu/B9qHbp/OlawXFHGfSkY9O2aUDIoI59aa0BjB0qJlL+5qVu+OtNBwD61RDVyBeCc54p3Un0pdvU9BSPwOOlWZNCZGfakcjH9KYePYU0kk+tOxJIpwPemSHr3p6jd7UhTrngU0hPVFRxyeoPvUZ69+KsXAABqsDzW0TjkhJX+T3NVJFyuDgj0qxJ3xVK4cq1bRRzTZXmVdhxwfao4TgEHp71I3KmoYn2kg8iuhK5yjZCN4zkA1FPyoxyOKtSqGIPQD0qGYYHH6VokS0Vuuc9qrkncevFTu55449ajUZJz0rdGDRGVwO9MVtjDtmrBAxUYiDMMjBp2ETIwYc8n1pGQ89jSlAgGM5pwOR9akqwsKDaSec0EDkdRSqeO/FLjIP8ASpZdrAhAIz2qZWRiMYBquVOPc0iIwcelFrAXFALe3oaOjcDApsfU+1PGDjjPvUNlJiOzZB/lUkeCD605gCp9famKu3nnFQzRMfGDnHJqbeenSiLCj1J700t8/cCoKvcePypHOSP606NMn1FLNGFGep9Klj3EHKn0qFzjOOKljYBT2PoKRkHPcGhCIlPBHemDIJ9TSupXO3k+hp5XauTyfSqGw7HnBHagNlQRzimgEgnkCnRlVQDqfeqRNyN2LEnnj1p6HcOe1NkHTt9KRGCdeCfSmJscBuz6CmnvQZPm46e1GOfr607CERefSgDDEdKVGxnPbtUZfJNFitB0hwB65pu/jHamu272x60qJgZPINOxIjjC+tRbsZpX/wBYf50j4C5zjPNaJENjGJGccHsagkJLDPJHrUjsSR1AHaoictmqE2OLbkwc44poPIHQU4JuHoaBAevUD1pMRYjIx7U/AYgcj61Gv3TUsSk89ahlpEioAo9BTs8D0HpRyMDtS4GCOmazZaYM3yDHQ0sR4HpUY688ipcbAPeoKHsoyO496jC8+1ScnBphOccY+lJuxVhMAMM9BVmEgntj0pgjDgevtVhIhGABnB9ahstaC7unUCn5JHfFR4OR1p6Aj8fWs2zRDlHB4yKase3ceTipl47c07ZkHvmpbNUhFXoetSqcA9BSFdqjvTAckfWoZaViQHJ9PenAfjSKtOUdPSs2aLUcoH0pSNpGM4pBzn09qeq561DNUriOuVBp0fT2pcZB9KMYXFS3c0SsKjbiB29Kl4HtUEZ2nvmnqdxHaosaIetOAyD60Lge9OTv3qNS0Cnbkd6M596B94+lGOTTtYpBjk+ppc4FLt/CkOKVhjO5o/nSAcmngdP50gHKMAHoKa1KRigEYHT8qAG5yRTz0H8qaetOPYdc0AOUce9MPBpwFNz171LASnZGKYTzSg5+tFrgOyPSgnikx+ZpcZBotYCMtjPPFC80x85NKmQp7CkBL/CfWoD29qduwDQFzmgADYAHQ01xx6Ggjafao5HyR1+ooExTwB6mkX5m9qF6E0qnBzTsJse52gDvUdGcsfrTtvHqBTaEAOQc1G3U+lSAce9JtqQGDI+lSEfKevNMJ/GnFsgCgpCqdq+uaaWye9OYfL/hTQOKBiHnHbHakIxT+Meppp6UrADHjHOe9REnJ759amHIPt2qNk59qYAh6elSEZ9x70xVAU9iPSnZypxyKAAEBT70hxweho2jHJ/ClA6Z6VLYHxJHp8RkDSwxyJjAV1yFHoBVhNLhVgUjSMDn5RgVJOwAA6e1JBMQ49B2p3Pm1FIvraoAAVyOmKjaBUc4GF9D2qSKQyMMHAqWaLALdffHNNNml7GZLab3BUgD0qncacmdxAJrWOCOOR7VUucIMdSRn1p6mco31MicEqEPIHY8ge9VZtPS4jKFFPO7BGc1clzkkDJ9RTdjjBwQR2po50tSPS7M2iYjAQEknAAzz1rpHg862CtyTgkgYJrLVdqjIIwOO1aUcjNb5HQdaGza9kcd4l06KScHaofZgrjjHSvMbzRUsrqVFYhC5wG5xntmvadQ2TqQQC65I45rntQ0CyvkLSwI7BvM3MAcMOhH0q4s5pq7OS8LpEsz6ddW0c0FwcNvXcMY6EfjVjxZ8MYoLae700xACUB4thGxO5z6jtxW9p2mwxT5SJkJOeeCff8AGuuWHzrR45RkSAhh6jjg1XMRyXPmDU7U27OmDkexHNY0kKtjoD6Ac17H458NGXUjJDH/AKPuwRgk5xxj9R+VefXuhmIhtu0n5ip4wfy9qpySRk49zEhsiUG1fx9qjlsjuBU4P/162dvkIwYYPAAxk9aqSxsrDPBOK5HPU2S0M3yJRM5bkNk56nPepFQhgCMZBPPtWnaJGJkL4Y4PyngU2e1dcBo1C54I60lNofKZhgOAxGD1wRximkPhht2gHGP61ekQRqcjA9etV5gxXcFJHWtYzJasUZNqgDGD60z5TGVBIJYHI6f55FPeEs5J4xUJjO8cfL1rdO5g3fclVwgBA+b1PT8qaA5YZYk8+1PZBn0HXn605E3qc5U+oOKbSe4Jk8DbkI4JBwe5zTzI0eeQB1yTVOJjC7kAgkjOO56dqF3SFiehIIArKUEzqjK5pxHGGYkDHYcfSp1umCriRgM9qoxnYg3Zz61YgVXPIAUDJAHWuaUDVSNW2kMuTnkc59TU4LTsdj7gpxgVXskhmiBKlT/DhsEc9cVry3dq6xCCFYSibXIPLH+8a45otT6DLSR0ZQ3JXn5e9aaMTI2Wx0rMhw7nGckcGntM8eFPbsOa5DdM3ILkIwKk8YJOeK6jRdRBRiz7mJ4Brz2G4Y5AOAeoqzFfSwOCrYPT6VbQpHrcGpqxBBBJHQHOK3befzIAc4z2NeSaZqk0c2WkUsRlQBwD6H613djqBe1SVmIG0Egc/hVxVjJO5syXDYI/lxz/APqFUZpeG4JNTW88c0JZSQSeQ3BqtNlCTjIrUmSucx4hv5FB+YjbkbOo/D3rAtb2KWCd2kCOowoBGcdK1vFUv+jk4wCeoPSvPWcQuxU8njI70NHPfU6fTgouAwQyIpBYL1IxUWrvbyXcrQwmBZCGYEgknHXp7CsKDUbm3WRIJjEsqhWKjnGexq+bh7nkkEgYJ79KwaNRkpzjHBqJkd0OSAfekuJjFIQQQQARx61G1yzIQAQAO/rTirDvYnhZUQqTlj3GMV6P8J7d7m+lzIDCVyqbcBDg5OffivJ42YHLAkE4z1r1f4NXtukMlvK7i7YM0SqOCB6jrkf4V0x0NIPU9Y8iQY5BA/OpirNGR0I/UViXfiKHS3jN1L5Yd1jXjILE8DpW7BcLdQ7kwc5A285HrW6kdD1Mxi8Up3HjP6Vbf5oVww+UZ5NUdSuokcK8gVyeAeppcqsAIfJYfgKrmsJlnS9dgjvRbtnKsC46ZHtV64aSViFAdDk5PXFcJCHk1R8OAU5Bx0PY59OK7C11MxxhWAyeM9anmENeERg5IzUbYUAg88daLhssWzkH0qEDzMDPTnijcbLscQyHxk0XMG+NiCAQOp5p6yCNQp4Aqrc3m0Njvxg1omZS2POPiBpVxdFZW2yKARjA3e1eS6nZsJGzwR1wMHNfQ+r2sN9EdwIx1I4NeV+J/DxivS8RAiBIKnkn0NbJ3PNnHU84dVwwzkjg/WokiQbuMHr6Vs6lpjRkuqEqGIJFZUtrtJbkjBzz/n3q+hztWI1byycd/amqfMcnOCRn0BodgybhkggnHeiSQAhTgHbu96LCuKW3Ac5IJIz24/8Ar1G7qCBkhuxxkZx3poJYHApNwDc5BHcdBRYtMlDPOqAkAq2c4I47jr71IoCp0w/Qbu1Qmb5Tjgdc02OXLnOcA5wKyaGpWLULGMDzmDuTjIGB7cZNXEbAznJrP5nV2I44GR0B9KsxOyKq5yAD7YrNo3jI1I5igDDjP61L9pKspXJAIJXg5HpVSJgYxkg56cg/n3qSFSXGQM56DnNYtWZtzHX+GNakl1O3gYOjmMlSeeBgfyNe4eGYpbJfmcsXIYknIHHavLfhjYCa6luJ4YjFEhVCxGee/wBR6V7HZRjCYGFAyPStkrHTTu0dTYHfCCeCKlK5J7YqvprhoyD1HHNWmHXH6UjrWhHHlHOefpWH4hnVZYwOSc+9al+GigeQEgrzXLX0rStluSD37V6mEjeVzz8VLSxUMp3MT0yMDvTh8wBOMeh71G43kYGBjpzTo1bjvivcueMtCaMbWyDx6UsmScjkmkC5xjrQjZz6DvQUw2dc4BNOjQswBHApkgL4xmp48jJLEEnPtVXJHPEFyBjNRwfIQOAOnBzUpYPkg4H86ZgLg4yKLlWGOGWUlMEHjBGep680vlFGOMtz+BFOUjf71J5oAOOD0z6U73GQcbicYP50+RlKgZB7dMVHLKIySc4HfGcU0bZFOBx2+tJmexYiJijT5hg8Y75xUd7HzvXhfT0pMEhAQSFOeKmdTsBwSCelZuSRrGPMQxPt+Xue9JOG3AjOKlW3JUyYOM446A4pUG9TnNSqi7j5BkO51wPvGoGnETOG5I5x1qwFOTgYFZd4q2u+RyFTqWPTFTKokHJYbe6ifLOIixBxzXn3iXUkN1NDnE0bFXjJ+YHHNeg3GoWMKI5mjLsuRGASRxwSPr3rzLxA0gvZbq5VDLPuCuBjcMnH4jNfO4ybnszWGhhC5+YjPT0pgvpEYFGAIIIJ5qKdQjAqSevWogAM54b1ryEjtTNS3vrq5hcZedNxJUnhc4zx+ArQjkX7OMEDnODxmsnTZVtIpm2s5k4ABx/npTppt9ujBSDnhemB0z+FNqxSZ2Vl4pe0s0tzEoUH5SAQQe5JqxYa3K16i+cwDHOB0JrhbYlYVAZyFwBuJJx9a6fwkivdTyzKHWGMlVLck+lVGRsnY9V0/wAQW80SAMiE4GM8Z9P/AK1aa6gqsR1HrXk3hq6t2vnjRAEV95XqVY5PI7Z616LCVkUMeau5adzpoyZocoCRVfzAZCrZBHY9agsLsQ4/iQ9R0qaRkeUsMg4+pq7mg+G3LZYEhQTyO9WkBwAc1BBN5akDAHvU6sJQQCQaZLFkQBCc81RlkIb1X3qcMRkNg+3Wq0h3ORtOPWt6e5zVHYl8vzEBB560AeWQMgiiJTgYJA9BUixeY55IAOeK9ygrI4W9RrAkjkbcE80iRg5OPmII44NWI4RuG7g44BP+fSkaIwyHn5TXVYVzKutLdI3eFfMXGWjY8H8K5nRfA9sNN1e6uLBIJ7tnl8s4KjAwMDt0Fd05KKDwR/SomVZYymAQRtKj37VLjc2jUaPBdS+HFu2kJqn29VSbmKBV3FmJ4wevX09qwrz4Q6lZ6fBeSpCBKAfKGdy59K+hrnQLS8kieVQPKOYx0C/QVU8VaAniOBLU3DqIWVwyZBIU5AJznHtUuB0qrc+XdW8O3OlSJHcwtA7fd3DAI9j0rGkVoZHjOQ64yG619R3Xgw3qRBishiwNrLnIHYV5/wCN/BdvrviWO10rSglyOZJNwTK9iB0454rNwsbwrRelzxhpSQMjAHpzRuXHTJFd/qfwvk0iC9N7dRPFAVAMYxkHtn26H6Vzlr4Uvb+7MNrZTz8ZygyPqec/pUuBspJmHHGrEs3Ht2pNnJAIAz1PWtufwxf2kxie0niYAlgYyQv1rOnsXikO4hgQDx0rNxGmu5nFd+VwSR0J9abLEyqxXJyMYq0vyy5IJHv1qSQiRwRwPSiw0in5QKnBG70NRS7t5B6dfpWisAIJGMUTWwCh8EE+vQmqsJq5miFwwIySOfenhgWUEsoAOQOp9P5VaWDLFsk59elMaEbyT1qWhctyNQ2AWYZ6detPRscE/lQ8AbAIxkZBNV3Ug4BIOeoqLDtYseaBggkn0FDS5IPQf1quw2HGSSPyp7SbogRx+lUhF6K8kSMYJJAzwetWotWOACMZxxWOJyoAYDB5wOajec5J6YptXGtDqYtQHUjIp41OLJJwqjjBOa5eK8bZ8wIHp3qR5EKkgA454oSsUmdYuooyklhginw6gjFWEpYFQCvb8K5NLvawyAAO4606GcRk7GYLycdsk80NIpOx24vHYDy3yO2fWpk1SXC56gkZHOfc1xcV9OVB3gDPAHX8atLq0yKARuHr0rFxL5rHWrrMrfckZD04Pb0q9HrTxwnIyfXvXDQ6yByw2npg+tW112N1AJGAe3IqeQPaWO5i8QFogFckgdT1rQOuBI0Kvl1bO08BuK87TVopCArqp9M+9SNqjFiNxI9aXLY0hVPR5vEKy4YthhztU4JP1q5b66yRl1kILYOSc815il88sKHcC+7lhxn0qcaoy4UsQfQdKXKbqomerf27O0YYyY9geM1KviOZUH7/AAAO3WvMIdakRly7HA4GeAasR+IAwMci71bgqen40WYvaXPTrPxZPABJ98jooOM/jW5aeMXnUF22E4OAc14/D4iXcEIIB4z2FaEWtxqwG/A9KWoJo9ssfGsflbHc5HTB7Vq2vjKIgqcDdxkHk+1eCHVHYD58L/snnFattrvlwiQksQQAM9f6002ti7Re6PcY9dtnJICknklsVZ+12UyKy7SRXiS+IppSCpK/rV6HxNcRqApAJ4JJpqpKJnKjCXQ9fNtYz4OApY4BU4qRdIgKkZzngHrXllv4vnyA+SR78Vs2HjXcpJJUrwQT19x7VosTNdTCWDpz6HWv4cZXfYwZc8A9hWddaVLBNhVJHsKrWXjiORl+YhehznIrZXxLbFlLFSvdj2reGNktzjnlkW7x0M2azkSEZUn+dSR2S+WNwya1m1ayuHJR1lQcbhU1vPaTkqwAA9MZroWMvuc8sta2MUwhQR2pkcIVSQwOOMV0D2FrIDhyPriohpUK52sTk+3NX9aic7wM1sihAQ6nGDjvSY2nIGMdx3rWh0tNp24FNfSmJwMEe3FP6zHuS8LUXQowyHJ7cd6b96Unsa0BpbID3z3pq6eUIP60e3i+ovq1Tqiuo+bjqOwq1CBj3qRdPI+fvT/s+MHBGal1YstYeXYikTaAw71YgGAelNa3ZhgZx70pieMcc1m6iLVJroTRYLc9ulTGUNxwTUUcZ4YjmlSMu5xwAelZOaZ0Rg1pYcRtAJ4FW7ZvMOOp9agZPkA71PbwNGAQc9+ayckbxgzUgQopyKTAMozmlhlDKAeopJCvUkZFc7lc6YwZLLGCAQeR6VXJIcZyRSfakAPzg8VE9/Fg85I/OsmzdQNqyfEZ3EU6dwwH41hprKKu3IAHc1DN4kiUlN6Ejg4OSKg05LG6xKkc5FWZJVjRdxwCPSuGuPFJErp5uUGOAe9Q3/ioxQxGRxHG/AZmwKGVyo7F7uNWOHAJp6ahEY3JcYXNeW3njGKC6MP2iNiOQRICMfWql58QbCz06V3u0RgwypznH1pWbKsj1VtcjhTfnIHYVVufFNuYyxYKR614ZrfxUs47FfIkcybvmG4AY7Y5rmr/AOK7TRlQ/lqBjnk0+Vk8yR9CP4ujJBDZAOeOcisrV/iDbgS7bgJ5a5weCfwr5wuPiVqBw0chXPG4EgnjrWEPEF9LuLSM5LE5c56n+VUoXIdSx7fqfxcT7OZfMRFVsZGdx+o9R6VyeqfFJ7qJpfMd5VzyTwfQV5fLdXcysjsH5YhiMEemB/X2qgvnO5RwQozyDxWsYEe0Oz1Dxwb65LFnaU9QTkfnWbfapd3LArJsUEHjkmubMgilAJ5HrVybVoo7cgHMo4AHQfWteVEOdy1PFNcAuWfBPJJ4zUUNphgpfAPPJxVKfVbl7Vo4zgHB49apLdu4+ZmJHqaohs3JxDASN4ZQeO4piaxbxABEyRxn1PrWCZXd2BJwOcU1XPmheQSCc9h9aVwua82rTPuAwg7HrVJZpSx3yFs89cCo2k34IOQfShAWJycACmMJHZic8mlVWABxUkaoCc5J9RUxfbG7EBEUZZieB7k0BsQNC0kZJIGPTrSpbh41BOCTnrgHFXtE0jU/ENzaQ6Xp816bsN5bhSqE4JyWx0r3rwH+zi0djbS+KbmN5Ww7WkKZC46YP+P5UML2PBhY+VDBcKkkqyHCiMEkn6fpmvob4F+D/EejWBvdatorSxnXzIo9v708cBv58V6xpHhDQ9JREg0uALGNqmQbj+PvWrMxZQMkgdB2A9hSTIkcbc+Cl13UTcalbw3EAT5FZcsG9v0/WukFpHBGY1QIgGNo6Y9K0EJkAxUM6ZfjnHerMhmnQLbpKI40jL8FlUAkemaDDtU5ANWIfubeh9aS4PAXGMH86LktleJQqYIGQetOdQxBHOKVVyDSxg8jtVkNhEqkEd6ayDJB60uNjHFMcgkk1SRNxPuZA6GoiRubPGKDIMn2qMjLZBJFaowk7jd373HaiRmXgAgGpHhzhun0p6qMDdz9apEWKpkwBjg+tKk7IpHJPtUksa8kdKrsemMkZ61a0IbsSr8ynIpEO1h6U9RlOMcULjnPWmDYx2y/HSnK3Iz09aa/B9frR94A8DHYUEpkwTc2eeKPNCuRjAojfAHU0rKG+bvSZZZjXKEjqKVd2RnrUdrLl9oqzDzKQeAKyehrHQmLh4tvcdqlt0WWFc4DVE+3bngH1psM3lBH4KkgfXnFZXsbD7hGtsEcjNVXmaQk84z3rRvZFliAAyc81myYQkDAoWopMrzyFyOeBWbNyW9a0JV2YPUHmqxUEZ6Z4zXTHQ5JIsWrKsIB64pRbedlhwAcVTgUrOq5JBrWVSDjoODxSlKxtBBFGUAGOlXOFAz+tRqucetWXiEgGcg+1c0pGyiFmg8wk8irpx24qOKLYoC8kVLsPHrWLdzojGxPDD8oYjINPODwvApY5PkA6dqVExlqxbubxQ9FwB6077jDPSlhIcE+lNmO4/pUPUtIlz0PUU2VwVJ6EU1W8teTwKqSSkvjnB9KlILlgTnBFN35PvTYhlSTTI87jnn61aQNkzfMBTGj24OeKUsVz6Co2nByOM+lUkS2SI1I7fn609F+QmoWO085xTvYCVJNygdKjmbGD6UwuO3WiTkClcCXiUgnpxikbCscZOaVcBB7VE7gMO4oDqTIc8UFvn5BxUIm54pHmAAJIzQwJXPOKcwCKD+tVnuUcgg4I9elKJ1kdULDJ45OB+dKwJE27occGombLj0rP1bXrfTJfKlnijOMglxiuS1L4paRZb0kuwZVGQI8Nn9c0wO/a4RQVzg+9K11HGoIYE+leIah+0BptncxQrby3bvkZUEKPYngD8a5jUv2gtSluXFnYJaRrnYWcMcjuR/gaVmyz6Lub0ZEhyFyBnnFU73XorTCu2xsdG44+tfLU3xd8S6oH+1X2wliUMORtGemOefeue1vxLqutllutWvZUyDgS7CPxGD+tOzFc+n/ABT8UNE8M6at1c38aEsAQGBwDx/OuL8QftBaXFBs0+F9QmeMsreZhQcevSvnm+udxycuTyWc7jnHFVjdFhliCR39BVJCueia58evF2q2K21vLb6SgXBwGlfPYg8cD3/KuH1DXNb1US/bNbuZ4ZE2tAAFTPf359z61lzXJKHHBzxUX2ghOvP6ZqlElssRylceYFZwMb9uDTJro7zz8v8A9eqxuCwK45wcUwxnncxUEfePQH69Ku3YEWo7jzCOxHY0AF3x1B7VY0HRbnWXh+y20sqTttjk27Vb3B98cGvU/CX7NviHV9RH9pNHZWTLuDFiT7jHGMDvSY0jyyG3ZpYoEWSSWTJREUsSB1P4V3Xw9+C3inxmySTWLabaOxKyvgkrnAOPUjnrX0l4R+DfhrwxZmKO3a6n3BjNISQCMdBk4HHNd2EVcKqiKNQAqIMKMe1Q2B5X4S/Z78PeHr5Lu5aW9uIm3YboWxwR2HccV6THYW8ZJigjiA/uirezr1NPhT7wx61DYGXpkCQ3d1siWJJZNzMvVzgcn8v5VJdaa8l+Csn7kLjbjqeKtCIJKe3Oas4zg9T61IDYItoG7tVbUpBIRCjbWbjjrVvdxVEsG1PytpJ8vfuI4HPAz+dAEzWywxFlyWAJz1ycVTsLGJLo3ZgWK5dQHdRhsen0BJrSkyVA6ihVG2gGjn9RtUuItRuFjEd3LH5YlPUgHjJ9OTj8fWszwTFefab5LvbvLbmkQnD8ce+QAKu32ppJq9zp8QY+QqvI5GF5zgD1PBrU06JbaMELguMkgYpNXI5VcsHS4CSWQElgxz69j9eBWZr8j2lu6W1utzPN8ojY7QexyeePXituU7YS5OAOc1i6ssu6CS3jMzyTRocfwrn5j+AzUl7HMfFa6Xw58OdRuGiSVmVbUR9sMQrAfge1Yfwvi1fX9Qh8RXds1lo8MQtdOtujFOCXYe+Bj+Xr6J4t8HWPjKztbG/VntYbgT7QcEkcYP16fQmteK3Sw02O1TAiQ5VQMAU7isZ8dlFo8d1PaRfvJmaSTHV2I6n36fpXhug+C9R0bTPFV/eyNb65q8zIGV9wSPPY+vJ/IV77eSGK1dgCzAZAHU1zt6lu3hi/vtUkWFVQ73JwFBPb3/8Ar1RlUimrHxX5Nv4XtdQZRc38BuvKdyQZGZiOp79RXWeP/Av/AAitrogt3826u4zNLEwwypgZOM9QSBivQfEXwY0q48F6DbaNeqlzcXgkjafDNODkkAccAc9OwqPxTqmmjxnr+p6tJGmnaBaJZRLIc75JBub5cdeMfh37B49Sny3Z5Nb2jy6vZz2MbQagoMcXlkhiW6kfUelbdl4XTS9S83V/NiieRklndgSXIORu9+f84q5o2oqLi31VLZHVSJLcuMEk5wcdcgV1XhvVLz4i63Pb6qbSDRrFnkYW5wXbb0OeOCev/wBeoasce5514zg0aKa3t9NUvbWkICog5HqMcc1XvNKdZoIURgjxgojdef8AE1e8QXNlBPcyabA5tRK8Q2gFhyV47cEV0HxL0K00M6Hc2dxNJczR7pVZsFF28Nj68Vm2I80aJRNKpUrKDgn26CpCMQZIyfSnhQ0zOeCx69aju5tkgRc4wBzx3qHqdMdiOCFpGABwScc9M1ZtwWkCEZPI46VAgbHTB7CtnStNZiJTwMHnHf1P8qzGyk9ioY+nB4AzUkGnuCSAQPWtlNOfEUxUmIvhj/dHqa1rXR2FxJnBi2/KoHJq9hWuZllp++MEpkDnkdavLpLMSuMDk4PJroNP00OoUZAXAz2FWLqBY7mNRgsMZNZtXDk1OdbSUaEKUIlz1BGMfT1qklgBKFGTzjpiu4m04SBpxzxlvc1nadojXdxeSpMAYQG2OMD8PeueUdR+zsZBs/s+EYEZHqcVAbbeW28AV0FywliDSqN7Hp/nvVZ7RWjJQYPvUygWlYxDAUQu2AB0B6mqMiFn9Aa3zZtKQvULVK505tx25BHpWfJYpMy4dPAkDK2w55wOD/n1qVg+9lByM4A9a0rW35JfgAcZ4qvcqsVwhxwcis5IpK5AEIABHHrVlYVMTHOcdKSK2abLDOBxT2jMZx0HpWDWpvGJVNoCCwyAex5rOvLIFgzLgA8EVulwVAHt0qpcW/moQSRjnFOMnFhKBkra+ahGDtznn17VHOvkjA+6ePxrTVNilO5wfWqOoAKqk8kHFd0J3OacbFZJNgI7E546/wA6nu4fKC4IYEA46VWClvUg+nWrSR4jAJJbGMnk49K1TOdoigACngE+3NRONrOQdoU/rUijyGPccHBqK5kMr8YAPXt6VvFiIxCGIfqTzmlkA2A4xil5VQMjjNI5Drjv6itUgIPNbB649qWOUhsk8elRsfKG0ksT2qM5JA5Ge1UUW5JlZQRkn9DT7WXy5lIGSwK49sc1VRSCoQZAH61dsYmfDOg3cj3qrmb0A26KkkcCqh5baoxyepP1pYQ6tGhY53de1TYfzXZgQT6deKVWWWOQFcMOVP8AWk2IkaTKMFbJBAOKfbA8MxOR0Gar28bIsxIIDMCPpjH9KlglLMAOvXBpAbUFycBypB9CMHitq1gWeLdjnGT+ArnUhluULM5AAxxwcV03h+E/ZHYtuAyPpnis2bRRb0+cRFNx4XBB9677w1qSzIpY4fOMZzxmvPIYDJK20kjdj8a6fw6jQzBHOZA2Tg8gelQ1c76R61ZMtzGrA4OeldRp0hEYzzXB2M5gZcdDg8V2WjymSME8nOMVFrHpwNsuCMdfeoyAB60o6D+VI/AqdzoIXXkevpRnn3qReSKR4+aauAsTjODgikdBGSV6Uzbh8UkzmNCTzVIlsWTEsJHc1k3EMdvFI+MEZ5I6mr8MnBJ4qhfHz2KLyCRmrTsc8yp4df7WJJnUqu4ld2QcVLDFLeO8sy+WGJVFI7ev9aA8loCgjIUdx0xVWPXkw8pjZ0gYhlTkn2Fap3MdzprSyjhtYoUUJGg+UAcZo1DTkvrC5tXJMVwpSQKcEjoefpUOnXpvbSObY8QcZ2OMEfUVeRugNaLU1Q2C1WCKNEAVUUADHQCnOOn9KcXwfahE3Ak1ogK80YljA6YOevWhEAIx0qbaCSBTCpB9AapoBxOBgYIpzfKB61GwwoOeRSg5WmguOH5j3pV4IoBGPWlRhkZ4FFgTFY/N6UoGR70Hafc+tM34I9BStYpOw4gjGcinl8gevpSO4OPwppYcUiubQVmIx6UqHfn29aTzVPBFJH1OOlVYm5KF59qU44pA4yR3qNzggd6hopEpbp1I9BSbvahF59KV15pF3Fjx9KkIyMdqhXt7VIDwD2Paga1DbjHvTt+MYppb/IpQBtJ6moaKuBbOeoNIG6dcetJjPvTtuAO3tQFx24cZ601sdqTb19qVF3Zp2C46MZxSycMO9MU7Se1OL7iOlS0VceDxSevpSMePSmq3J9BStYtEtKT+NJSckDuKEgvYcG6DtQRz7U1eKf8AzoaGncTaMj0p2M/Smk5+lKp607BcX17CjOB7UUjfdFFhNj1IA5pC35VHQGwcdQaYr2H5yRS5wSabnn0pwOaqw7jGOTmhmzilZeT6Uzbg/wCFFguWF4UUE4FNjbih+c96nUq9xtNbkn0pw5prDbQkSxuePemN+ppfWmk5x2xWiM3qIEyKidcE1MQcVHjnn9aexBLGAEBxz70Scjjr70gbjHQU4Ec9zRcGijMc5Bqq2VJ71euFHJ71Twcnvito6nLURGWyaqTkM+D2qzKSoOAc1RYkuc/yrojocMxJV3IcdBzVThSD0Iq6VwDnvVBl+cjnOa6ImDRIJ8nntTyodT39qg24B45p6yAAeoq0Q2VmG1iMZHpUIznHSrEp3sccA1XZCM+tbJ3M2OK5Ipr8EY4pATzQMkjPQ9xTMxxccdc+tPjIZfU1BICCMZI96dGSvtRYadiUHkjuKkAwmaiHc0CU4x0BqS7koYEe9OVh9Kg59iKVCT9PWhoTZZUgmpQRtHOaqjPuKkQgdck1jIaZb4IAoUDJHWo43DfWnj73pUmqdyVTgjvTWOSMcH6U3cfc09Bu6jkd6gtEynywO5NNdiw9BTTnAHYUucD2pMYikKTnkU4nOOwpgG4nqeaXO08jI96kdwIBx7UMNy9MAUA5PQj6U4jIIqkIjQBVI703OD6CndM96YwNUtBNWE6n2qOTgnGMCpAMUMnA689qokhQ/P2yafJlSOuKTZtI7Y7mnSKXA6nFUncBuN65zTDgA85NIowDyfxpvc96BPQTue4NJ5vUcipHX5cdD61WZTxVIluwpOZAeppzANnnmmBto/rSFsYpk3uBUcelNMPII4FTYDLgZJFGOD6elO4DAu0UcswwSBUgTIB7UMApGOowc0r3KSHrCR1OTUigr+FNReATzTj83tjsKhstKw5SGYDPTkipWAPTn61Aq7ST3PrT1OMADIFSPcSQYI9KWT/WgdQKeV8zHYe9J5Z8wHtUFEgyfakC4cDrU6oBk9qQLlwR0NZvQ2irkiIFA65qTqPYelCpkd+KaSRxyBUXKSHKucetPA596Yh6elSAdD1FSzRId0HrUyAACoV5/Cpg2AO1QzVCuA3HA+tRbSD2NSt19qeqhvY1DLWoxTgAVOEG0dye9R7cZ9RTom5HcelZSZqojwoA9/Sj0Hc9aXGQfT2o9PaouapDkGQelNc5zTvQCk25zSKG7enpUgXApY069qSQ4OOgpMpIkGCKU8fjSR8YJpzYP19qktBGM5NO25P0pqnbmnr1JoKQhOPrTfXPTtS4LE+lI67RQMTGfelIxTVGTS5ww65qQHEdPWoycH3qRmx9aiZskd/UUAPpc9KYDigHke9AEgbANNY4PtRTSMmnYAPzZoU4x7UBcDvSH/OKLAPY8E00NgUpHy+hqOh6C1HBc80p6YHSgHK+lIelTYGRNwRTlfgdiaRhk0mMH3pkkjciq5BJNTdQKibgikgE5x7elOU8c0KM4NO2jPpn0pgN/lT1+7THGCAKMHA9KATFJ59BSMf/ANVIfzpMc89+9KwC4wAevtQGyRTimV/wqLo47YoSAlc8dOKYGP0HpSu+fxpoFDBMfwMfzoKj1pCM0gOfQDtRYaYo4PtQwppOSaN+COuKVh3F/gNNUkfWnE/ke1NIwKLWC4h7nk4pRIAOTx600nFRvnntmhITZ8bSbjjA79qYmdx4IJ64qxh1HI49aWORQ3zYBNZpHz9rE9qpAOeCBmpppyYipwT696hicZNRTv1ByCa0uO4yORlcnOB0xTrhRInGM+tUDKQ5GSc+mTUEmphJCuT6ccjNRKViG7jmynB6+opdzkDjB9qru/2jJ5A9R1p1qxQBC24A8E8nrTTMC7F5jYyBjuKtCZoUxgFD1HQcU2R/KgDdj6VXFz5gOQQAe/pTC5DqDwzyRiGKNBnLMn8X1qBoVUE4wT+VPkli85ecjOWIPT/69LG4mUhgASTxVJk9SK0gRZc4wc5zWqw3gcYNZURxOAOevFa0RDHB4PApMtIyNX0gXcRG8ISQcDpwefz6VwXibw7G8xdI2IC5PfOOcj8e1emXah3HIA/rWdPaqwI4OfXpn1qbmMkePQaEk048xGEbMFY8557/AIGs/XPC82nStjEoDYJQ7hjtgivRtUsSkzbQSTjIPeo9PtxdRTwuu0ZBUvyD16VFrgmeVRWJWZDjJDDg8VauYDI5DAAk54IIFdPqegPBqBCgAYzu7VntpZt7g73WVc5BTgY/nQ1Yu9zA1WxBhWIooAUHI47VmSZiGFGR0rpr+zLTM4BA6CsS9tBbxuzszMBkqBz3xQnYNzIMIcklcYqJ0hQHcSpHOccdfWtN49wG3IHpVd7cHcjqCDjg88itIzMZQ7GdhM/NyAe1RscA7c4HarctqoD84BbPJ6e1V2hwpAJwRzWykmZNWEEUi4ZlIByQTwCMdjQxaLaduQT1A59O1TveXU1mtqZ2MCvvVDg4bpwcfpQNixpuJZgDk9x+tF7lRlYiknUqo3YJPUck/wD6+amin2A447YoCCUYIye1TT2xgRSRg5zg9elPlvudCLFrcKXGMgDnitjTrQSXAygZ5G+6vO72rmxLwv8ADt7/AI9677woLbzbAl/KIfMjMMrj0H4d646tPqNPUju7CfT408+3NtKclYxnAXPFVJWG48c+n6Vv67PJd3EkrMWQnK85AFc9J1OOp71wONjpix8QCEnGSTUUnzOMEgVKqswGGz+FRyAKcdD054o2ZUtUWra4dQFUknpk8YHtXpGkzw3tgkSMxJA5ZgB78fWvLI1+Yq5Iz0xx/niuq8OahDpse1mYKBwoGQK1UbrQ5uazPSI7U2kIcH5Tzn1qGS4TY+5gAemfTHNU21FY4F/fLIhUNkHOCfX6ZrkvFOuuERrVwpQgkkHHXtyKFFhKaS3HeLbmCZWiADArhgTgNnHP5VwlxCI22rwvYelSajq9zdXEjSMvXAYA5I9+ap/bHhcPiNxkcSdD6A1qomEZxuSxPsbBOQfWrKOd3ysQeT7cdv1rMuXIcHIAIJI7Z9KQuUQFDg8ZPWj2dwc0XbqWSZ1XeyjOMg8j/IqzM0KpiEswGBluMnvWSoM6Mysd/QEdzSrM6qUzggA5P+FNU7FRlctJIVPPUnpnOK7n4V6gNP8AEccs8oiQE4OcDoOP5156Jjznk+1XLeRgQwJBxjjIFS42OqCPYfHXiO0nKJaTGclQzSdAOeMH8Kt+D/iJHp9o6TEiZfug8hhnBz+n615AvmsiIrEAcAE5wK2ksJLaCNpCCZBkEEHj/Pag2bsdlruv3uqXzXxKhjkKwAwq/wB1fyBrb8H3s95a3Mk8rTlHALHgYI4AHt0rz63uJ4tNkjALxIxYyMckZzxVfT/Fl1pEc625B39Q3APcetCZne57HZeRJNIUGSeGJ6H/ADmtRMbgfWuX8ESrqGly3ZfO5QxB5Oc84+lJruvpZamlsruCsYckD5cehPrVj2OvYjb1BqS325PtXOxX7rGhySWxgVqWwZ4TJnJFCYXuXJWzIfSqsqFieuBU0cm4AEc1Iw289c1ogauZM0XmJIjDKvkEDjjoRXIa7prXEj54PbIyDjpXdzLjJwRn0FZ17bRuRuAGMHOM1opHJUieY3OgmOwuGRsFRkgnrnsB9TXB6rbSw7AwJyuGz1Fe36npgmQ+TtBORnoR715z4i002xIflwcE4xzWilc45qx595bQ44wR0A5FLcSvO6ySDLFQob2AwB+GKtTZ3k9QwP5VRfLlFGSFyOOR1rQyRLHnsoIOcknHFJKVOflAJpY2Cx7SeRnn68fpTVbao3cHHU8ZoLTI5YSOjAjoQOadHGF5PI9qI3WRiGYRqDgFjx+nrUyRYHPI9hQ0SxUZJX2Aleh68H0/LmpXtmDDk4/nUVnZGSR2DqixsMk8e+Ktyn5CQQSKzaLQ+3YKOgB6cVZQkMCO1ZcDGSXGSCfwratYCzjIJrnlobRZ1nhyd7m4tbIyBImcblzyR6/y5r33S7OW1iPmsTjCquQcCvAvDiiGfzGjDruAywx7jn2r3jw5qa3lipZcKoALHp+dUnc9CnKyN61dldduSCea1xKAvPX3rAiv4ny0LhsHBK8j8K0YLpZ/lzkjrjtV2N+YtXJV4HHBGMYri9RkxIwBI57dhmuqvJFhhPPauSuNrSnJ4PoK9fBxsmzy8TK5Ap3ggHB6DvWgFCpk9apfZzC2Scg8jFWFYlBzkAV6tjzloIWJOV5HfHPNLAyl+e3tikgVVIyDg1LPAoJZOSOadgGMAJMDpmpSBsJPT0qHyWaPf2pkcxdADkHFIb0F3EnA6HAqUPkAHjPNRopbdjqDQEYAAjIHAGKTaW4JEoHIIORmlx8x9KaikAjH4USK0Q3EYXIGfr0qPaJFpMmaASxHGOnIJxxVUQOhAXGBwMcVah+bjvRgq+OetRKqi1TuNgZnfDYz0rQjtS+QR8p5qGK2IYMODnJ9K0UUjk8Zrza1a+x104FUW3VV4I9elVJY3BORg+g4/pWqq/MT0p6IGUhlBHr3rmjWaNHC5lRW7Mm7gAfhWRqo8/dGEBDDG011EqmMAKvyjtWbd2e4OQuARn3olWciHSseYX2hSR3BleXgKFVhyQo7H9TXF65GwuWRpWkRSQoP8PrivXdRt1nhkiA27wVyODg+nvXBah4SlErOWZ1Zywz0VcdD+PNcko3M+Vo47YVjznrnA6mqzEhvQVtXulywgkxsEU4DgcGseVCshHrXLJWN49i9HKPsRU8Y9T/L3quJtyqgyFAwM9qqspIAJyeeB6ZoiPlsA2Qe3pWMgNqwjLoccgVoabeS6fPIUwEkUhjjnpgVk291hCo4yMZ98irSz7PvEAnnHc/pWRojofDd0iXbsSqFjlmPGcevrXolvd5s0lU5jfhWB4PrXjbXMT26IqkSMxLNu7dsD866bwvJcfaYfOlLQoMKq5AxnkHJx+OK0i7lpnqOl3SsdpPJz+Vaq4bODyOwrg7TW4pNUdYjleAQpyRz6e9dhDdOxVs4A747Vqjfm0L6PnIPB9qnjl8rrzxVO3l3gbipcddvI/CpXO/jgEHFaxVzKTsSh1zkADvinSlUQEj3qpGCGHOBSuzykL1H8q7qNO7OOcrllFPB6j2qeAbWJ6GorQ+UQH5U+tWCcs2OAK9yEeVGTZHJJuc9iKazMcFiSB0zzSCEszHJB9B0pXVvLI6HIAPXitTNjgdwPGRTgoVT2/ClXCKByeh5pXOVApWGtCLy92QRxTdoiBA4Jp6uQx9BUbfOxz0qrCctCo8bx3CyqzADsOlZ9xCv2xrgIBJkncBzn1zW0y/KemPeq4iUsSeSaOW5jztO6OD8YWUc+i3rKheQrlY8ZDH3qLwto1voOnw6g7NFKYNzBmyB9fpXeG0BthC6h0AHUc/nVKfRILohWBCg5Azgce1HIdMazSszm9AvrrXYdTllZI7N5MW8kq5JXaMkDHc7scV514jtNAS6ubYIb25iUGSaI4CN2A9znv8AlXugtUtowiquMYHy5GfXFcPf/DxUineyMMV5cXAnaRUJDEHJyPUgetTKnc2jXtueON4Eu3gMojYFm+VerYP+elZl/wCE7zToyzwys4JBCoSSfYevNfS2vaTNqFo/kKizsqgMFAxnqc1jt4EntQjpeJLcJMsmSpIK8HH5AjNSqZusVFbnziLZ1QlkkiIySJY2Q/qKqygqo6nd0Gfx/wAa+tZNPtblJTe2sM6MCGUxjg4+ma8d174fDUvEDvastpayfLGhXKe3PvUShY0jXjPY8sSRMcDJzjipvsvmqWBUAY7810Gt+Bb/AESZ0njQBehjBIHoDWHNYzwShTGxQjO4qQF6DB9Dzn86wcGjpjNPqVXhZiAuTg9CM1UZMOc9fyrTMLAY3MhPdetQtbbcgnefWsXdaMu6KogUgg9fQVHNaYhwDkE9O9XTbPkkYA6jgiog2WA6gZODQmSVVT5BuyAOKGVTk9SanZCxJ6gdh0pnlbjxxWq0BERQDHHBpUiwuFOMfhVhYPlI6VXIKuwAJ2nHtj2ouVoCttYhlyfUdCKkMiJjPAbgCmMCzEAHAPTrUkcQJG4AgUmyLjZJfKwwyQfSpkuAU5GSfSmSwhuOopCMADB4447VmFx4bdjggetTFFDYxg+vvUCjy1BznionlLgk9KstExPlux6DPUVIt8/3V5JqDzcwkBcjg5FRRuyMGCknpxio5RvQ049SmjiIHBPJXtSHVJiwOMD9aqiQtknAPpSCQEjufSjlFzGjFqUsmR3+lWINQeJ23kEN0GKzUlWMggAA/pUsmJAGzgc8g4o5RqVjZj1BAeckmpRqI3DGQfTqK51PlbAOfqc1YZiijt7ioaNFM6FdTkCgbjj0q1FrkkWAORnoa5QTvgfNgipo7wuQCcn26ClYr2jO0tvE7qwDA/U9DWlD4kLkZ24PuM1wkd0F4bkU5rxY8HOcd6ho0VR9T0tdYhdB+8UH0B5FSRXyvt2scA55PevOob7OcSFSfzNTR6pLHwJiR74BqeU0VQ9Ot9TIB2sM5q+usyQxgtuIxkV5dBrrwHeWJOehOa04/E5cDccihwNFUR6JbeIWiBKlgOuBV6HxTIWBEjLg9q4G216Iqd/I7EcVNHqccpBVgM88VNi1NM9Og8VEgMs289eDVuDxZI5OH5B6968zg1JQrLnBIxmrNtfAE4Yk9aLMd0z1SDxfIvBbd9DgVaHjJxjJJHpXkx1KSOUYfIPOO1TLqrtJgMRjn3osK0WewQ+LonUZ5PvxTz4jyC3Re3evJk1UpxvOR6nNStr824c5QKRxxT1E4xZ6tB4njOMnI7ii58SRKMq2BnvXlcWuyrGSGAIGfwqtbeJrmWZ/MACE8AUJsnliexW/imIxkA7iB14xSr4nhYbWAB65FeTv4laEjB4+lRt4ncEE4IquZitHseyReIYGB5yPU0q6/EjHDgHryc146niNjk5JB96V/Ez4xggdeDWbbBRj2PYx4iidT8wJFK3imCNAN/PpjkV4y3i10AVVyfXOKWXxG6oWGM+hNRqx2ij2KHxTCZCd5A75PamT+LYQSPMIU8c14ZN4xmMgADIAewzu9qnHiV3VckkUWZXuo9kbxHFx+8AB6Z6VCPEUJcgSg+vtXkN54plZVVCA4GASMgVVh8QToHJcFzzuHH6U7Amj1qTxEgmfDZPqTgVkX2rXVyzGO4SMnABAzXm5126lsmO9Q4yGYfXimQa/cCNt8mWHPHAAquVi5ux1tzPqVsZnF7vDjAUrkA+tcjrFvqd3csJriQlcBQZCF474/XmqV14kmuCF88gA5wen1/pTLnxAChVm5I4OaaRnKVh1zp19LPFNjfKF2hy2OP8APrWTqdhqM4JO+VBwxySPbNNi15sEtJz3571BLrv7wEyEg+9MxcmRvZSiIebww7HoDVYwMjDdgA8c0y51qadiS5K9l6iqNxfOcEsT3x71S1E5M0ZkCqFGAeuR0pou44rcnjeONvfNY4vZJMgHP1oVHIPc+1WKzZdfVZDjAxn15NQXGosMngE8+1VSGDqOhJ5pZ15XAz9OadxbEazsxLHmkZyXJHQ85NOKEDOCAPwpv8JHJFFxFgygIOcE/pVeNsng5xzk0/ZuyOp9KjVCpPUDuKNwJkbdk8Z6U9YXkGQpxyM0mn2iXd/EjMVTOWA4HtXa2+mW8AKHaSeflOQTikVY5BYGYYwQOlLZae9/epbK6Qs7BRJIcKPc+1dhFpELOT0B7dqkXwvDcSgqVU92IzQVYmh+G7ajOLfTJP7RCYWV4uACegyPzr0nwh+zLpunabbN4hvZNQl5eSEMwVsnIU84I6ckdq4nwjo1x4R1UvZyy2AEwluI1yFkJHTH5dPavXrHxkbuaVZrh8EHaW6D2Ap3sOx6PoOkaZptvFb6ZaRWUcaBcRqAcdAOnatZ4FRhySeprh/Cxub2/wDtCX6RKi427hlj796tr4vkgvruC8j2GNyqMDndwOf5iochWOwWNQPWoTje6kcDGD61ydr4x23A83IhJxleT9cVtNqsLAOsquDzwaVxONzURRGh7j3oXBUk8n0qpFqEcsWAwB9D1pgvkjABIIPeqTM3Eu7lXnoKidxMCR1qOa4jMZYMAetZcOu2oufs5kxJ7jg/jVJmbiaxOFI75pBIFBOeagWZXBIYGhmUjqD71qmjNok87k96Y7bvYVHvXGO9LG6kkE/hWikjKQ1YuvbNJkK2M804ts9QDUF2mVDKcVaZk9GXFG9RnpUbr82M4FRxudmMketNLEnrk1aZOwNJ5asvrVdRhAB0HAFSOCc8ZFKICFySPpWlzF3FiDRxqT16HFSnYynDAH3qLLOhXt2qAoykc8U0GqJ8ZHUE0q8RH6mmoPl9falB2oM8CgksQBJYfRqdtxxUcCYUMOlWAuSfSpbsbxFtl2OSRz61KzDJPQjvTE++PSrSW/mRv1yRWEpG0Y3E8svEMZBNQsPLjVTyF5zVpG2x7e4qFmV1KnBPqKzL2I4Zyc5wcVDPkuzDkCpNvlqc9faohk5Gcg1pEhkGfNyOpzilMG4BTnI6GpRGEJOOTSo4PYE5xWl0TykcUADjAyQatrleOSPWnRLgjjFPKncByKzlI2jEmt4mZSe56Ve8sLFzkk022TZGN3NTom7Pp6GuaTOhREtUOMn8fWpVG+Ur0I7GljXZuJzSQsPNJPBPrWTZqojkBDEc4GKnY/u/So92wknjmoXvFUEE4zUG1rFmB9qH1pkkmwAnI+bHNVkvE3YzwajuboMoUEZyD170CLzEspzwBVXfkn196qPrSRgq4AI461TOtRZY7gB78UDsb6t8nHFGPL5yM1zx8RxRgZlUD3NVLzxhAmP3gYk4+WncOU6rzhICOh6Zqq5VcksMjtXKTeL1RCVDOfReTVObxPLIp2oSx6E8UXbFyndLqCQx/M2R7VXuNUhZQQxyOxrh21acoCzYB446VRl1wRMVM2D3yec0alctjvm1RCOCB71XfxCBkZAA7159c6/aQKrz3myNzjCtkis288e6baWs/kyyTzgfIpGAR6k59KNWVY9OPiQEgK4GO3aopfFUMZAkcKfrjn0rw65+IM7glHVR1wOtYN743u7qTM9yS3RRuI4qkmyHY9/1TxzaaY0bTTKqyAlQrgsfXiuYufjDavNKsEbME6bjyR/n6V4Peaq886SNMzlD8pPJX1wagm1N2UnfwfTvTsQ5WPYtV+OdysKQWltHE7N88rDOB6dTz9K5TXfjB4jvI5I4b2KAKfkbaWGO+Rn+tedT33mDA4981XluSwALED26imkTzHR6nr95qVqRcXk8jv8AflD7S3r+H0rEWZYmZo/lcgAuOv4mqEkzJkAkimLeKASeDWvKFye5uWOG3Ek8n1zURutmDySaq3F4hBPOF5PfioGuw4GOB6UrBcvG+JYdhR55YnnHt3qh5hYg8AY604yEdOlOwXLcjBlI6HP9KosGDgc4qWGRSRuwSamJV/qO9SSU8HBPSq5ZnbA4A5Oa0WgGDk4J9DSafaxyXsCyqrQGTEgPIKY5yPTNJ6Aafhbwjf8Ai8g6Xaz3Z8vcGVSIyD3DYx+Wa9x8F/s5WVlifXnknaUKfsatuRD1Ofr712PgTX/D8XhzSNM0eOK2SeMOkES4OO4Htz/KvRrM25XyxguODjnmo5jRIzdF8J6Po8EH2TTYolgIKDPAHYAdK15JGmnLsmwngY6fhU42qu3oKnOyRRwMjvU8w0NhAUAdzT+rAdqi8zax9KeSMBh39aLsGiZQAST0pobaT6UZJUelEWOc4PtQ2S0Ndg54/Onb/lA701kwTgUDr9KVrASBNyj/ABpiqEYnueMnrTy2APSm9/U0gJdgKjoRSDBGOgHal3/KB0pmcUJAZt5phvrqNidkSHLKBgvjpk+laAiUgKBgDp7ClznHrShtuaB2EKYXaeR6VWRRFPjGAO1Ww3XPNRSx5INOxNx0so47EUy5lXYOaSQbuR09KqshlkUHIAIJNFhlHxVqkulaNNNbwtcz4CxxLyWZiAP5/wA6XUtDttT8PS2N1GJ7Z0G9GyMn/wDXWq0KSMNwzjpnpWVqc0s96LcBkhQAlwcB2PYfQc0iXqczp/hK2tNSfV0RhLaWxgt1dsojHIBUdifUeleY+LPBX2eW7t76xOoXN4jXUaKeJpRjlieMAkAZ9q94TS0lVd+SAQcA4B+tV7fSkS+ku2jE0u0opcZwPQf59KDmqU+Y8MX4OyX3hqG81W8ksrgwiVrSFsbT1HzDn2qTwJp2lDwzrGrQs8EUELQK06mNS+OSAcc84r0vUZl0jQvEburTysrC3iJyzErwB7ZrzW58M29z4Ei0/VGKxWyxgRCTYsk7HABOQW5JwD7VLR5k6dtjzDRLCW71TQLUwzi2KEziOMlCy4PJxxnnHvWt4lsbew8T3c+oTXDvcAbVlkyI0AwAo7Doce5rvorm6+Ffh20S5tBf3N1NIpeNckcZUZ9uOT6VwN7Zaj4u0W8uLm2Alt2LyTowAXr3z6YB/wDr1NjlaschbxfbpZWtsyxofvAcCs255kdzlnJ79c/5Fddompab4c0i1DO81/cQOrRqhKA5xknoOORmuZ1B45r6WREKozEhfTmoasaxegy3BLgsCAME4rtPCkYmtpCRucHCnk8ZNcVBy/fHT2r0LwFbf6ZbR7tqOQGY9Kh6Gi1NvTrSO6YRSoNhIyBwTW7d6FmAiCLcV/hHWsrWtMurMyvbqHIYFSSQDg1uafPdv4bnu9qs6/LtU9W9Af0qW7GqiUdKt1ntZTCuCDgk+o681Cmmym6DumccevHetKweSzgQpHkv95CcZJNaUse0g4Izzg0XNFGxiyfu0ZCSARjHrVa3s8SM8WQSOV7Grl9CZplVASO+K19I0kOuAMt0wxrNxuWoXMw29pqGjOklv5VzGCUlU4zk9DXOSwTWqAPGQT7ZFegT6eLNxkc989Kw7wCe4KKAQOoqWhOmczZzGF+mQ3UHvWlHpQuCzxghSeh5PWtGLw6JyX27T27Cq0Uk2mzSRthsHA7/AJ1DQvZszrvw/sR5BlSOMdjXP3lkDkNlSOnfBrsLvWHjjdZIwQw4bsKwprf7ad+Dn16Csmrj5bGZaz+RAIwCe3I61DqGSBgY9q0ZdMlUDauT7dTWXcDL4OQQcEH1rCcSo3REqsq5AznuaZLNgDsTx+NPBJyATg8cUyflQgABU5z3Nc7RoxPJyAepPA9TWXqUDbyWOAOxq+xORyQR6UyRPNzu59utbwdjnnqZcBwRxj3q7s3DJOfahoQgzgADijeEIU9cZ966VI5mVpog5OOCPWq5hCg84P8AStLyQzfWmTW6pnNbxkTYzGXpgHHTOKib5eeSPStFwCDgYAHes9htVu4zXRFkuxA3zuMdTkUpiKHJ5P8AKiJf3gbnHvxT5H3nAOAPY81qtRaCo2AT0HNWYL9Y3R1ViEPGeSR7+tVoo96nnI/vUgTy2wSCPbikJs0GnDuW6K3rUsLqqnqD0x61XgEcoReSG4GMGnGMRsVzkg49aCHqWbiOV4S4QiM8BscE+lVbLcJgTyT7dqkQsiFfMYqexJNSwIqOME/NluOtDYJG7YR+cCDwhxk1uWsey2MMIySMDHFZMdzEthEI8lyPmBGMGr9hM6IGPXHWk2dMDv8ASdHgWC3EgLDALHoc555ptnpBXxJciGNkRVyCTkt/+rFN8OXbX2jTXBcZibbjpntn9K17K5WbVknLBFEeGQDqex/Q1m2d9NaGzoPmvGfOyWDHbn0zxXbaK4jYKTgHkfWuBsb54bpQcBSecenaust7v7hUZJNZs7YM6/JHqQKXO6q0EzELnnPermzC5qFqdSIGJVhjPWnMc455FMkfP4d81FvIB4yfeqGSHO4d/cVDdMSD0AFAl5HvWbq975fyA4JGaDGTsRvelSyg8nv2qGOfysnJJ65rGa8JYk4AHei31JHlAJBXOPerWpyOVzpIb5ZYEk4LYyVPT6VVtvKSUsqAMcs3YZrOuJTEhaEZB52jii/1CVI4jawBWwC+Wzn1raKIUjoLDUFnkkSNtwQ4OORn0rQjlyfasjTJka3QjCs4yV75rTgbOBjArZI0Uy5nIzR5hAAGQBTegoAzn2rVKxfMPJxjrk96VuVHrUOckdyKkZug9KYNiYyD6ZpFbbj0oIxTSfzp2FckzkUm7B7GkQj8aXG72oYNirKOlDH5s9qYyYpQCaQXY4nIHU4pFYknIwPWl7H+dB5+lAbiOOM9vSiNjzjtSP0I6ikXKj0qrCvYkjY+YO9Pmb5l7VChwQeookkDsPSpaKUrFnf09eKeHyD61WVunpT9+ce1TylqRIOvv7VMBlR/Wq+7pipY5AAc0mjRMCcA06N/lOcDHrUTHJNGeMdCKVgcrEiN1pzP0qMD8KXp7e9FguOd+tCvjmouuaFPTtRYakTMcmkHX2pFJyBUiCpaLTADJ9KCu3NGfmI9Kc/QGla5dxf4RSjj/Cmhht96UN/+o07BzDqQt070mfwFNJHFKwXQ8N071IMEehqFSAPehnP4U7CciU8CmFqjDk/Sl3ZPtRawrky8rTG6/wBKA2BSE9fehDHA5pwbmow3X0p54x60xpjmODRjimjnr3pegPNBQoGBSg8H1pn8qVelJodwJwRSkbgPWnHn3ptSDIyMe1Rvww9KsMOCagb9KpMhig8CmMMnPalAznvR2I7UzMYvJp7HbTBw3tTpOVOOvrVIT0IpPmHrmqkg2sfTNWj0HpUEgHPatInPMrsQe2ahEQLHjn0FTkYBNQMcMTzXRFnHNFW5yrY5qixzKT09qvXJJI9M1TeIhs9fet4nNIT+I1FKpAyORntUyjJHrTZl2Y61qZlZiVPPBpGPI659KJDk0EArx1962iZsiUksT6npUojzz0NQEEMOelTowIPrVGZHtyT7dqM8+lOUdepJ7VDICrd6AJdxGfQ03+IUpGUGOuaTaevQe9A7kicge/GKkA2mord1ZgDnIq0wH0NTIe40EY9aXHPpSqB16U5hkVixrUFbaARwamjfd161CF3D1FPiTOc4GKm1jZE+Npz2p6nB45FRM2QADkj1oUn/AOtUDTLGQTSuuVqudy8jk1MshwM9fSk0VcWIDaT1IqN+p69aakhTPXk9KV5dx9KLWC48MAoPegPnvgelRhgRjvStwvoapK4XH59simnDeooRsqR1PFND7c5z+NFhi7cdfxpGOT7U1pMn2oVsg+tUK4O3QdD7Um75eKZLHwOpoQYAGSfrVIkYgAY56c9e9JxuPYUj8E9qYX/MU7CepOSCp6GmEL34GfrUJY/SmlyxGc49KpENjJ3AbC5x70qoZCO9NMLMS38qswKY09WoYhNnlgdsdsUoGVPpnk0rfNjnNMYnOMHHtSTuND0wAQeAaBjI7j1pqqe/H1p23GPSnuWiUcgY49hTth68fSo04xUo+bPes3uaAB0HrQyYIpUXI7ipQCfQ1L0GkAIVQO9MOSQRTynXPWiNN2f5VJQ5SWAXOB1qzGuDxUCJ8x4AA7irMfX6d6ylqaRJQQiE4qF1JOcVK43KR2p5X5QCM/WoNLXIAmCPSrMagr64pmzp3x2p8YOSOhqGy0hu3BPT8KewAA6ZHPNOHQ02QAgevtUNmiQu7PuakThSeOO1RquMDqak2fLUt3NYhgsT6VKqhceppkYxntUg5PoKzZqh27p3pCMY9aDjtSetZtFoUdafj0pmcKfWkicgnuDQMkXIz1ApG5Pf6VK3QH1ppGQfSkzRakijgetJ69jSRcg+gpSMmpLQoGCKcSMcdabjjNICeaGxi5Iz2oY7lPrTaeuNp9TQBEGxn1pC2WHt7U/HXvmmleakTHMdyjtTdh9qP4e9OUEmgEJtNLwp9TTm6VEBk96Bj6Qcn60gGTTiMZpoV7A7cAD9KaRjFNwcjjNPb7p9aYXG53Um2mtkZI60qMTye9Joluw7GB6+tJupPXsDSFhRYVxrHkYo6880EZxRuGAO1LYLjjzx3NRP1GKfu9KjPJOeMd6AuSrjbx1pC2AfWmocH+tDLk+lAN3DbuGeuO1LuGPejGBTF+8fSnYY8DP1oK4we1BO0e9IX3f4UmgF8z8xUZGeetLtHOetIDx6D3poVxhGWHU09jtT1pMAZ55FKSGQ9wKLXERLISx649DUgP4VHj5uwqVV4pDQhOPTJoBGeeaCMfWo2bBoBsk3AUgfJ56UiLvGT1prjBPrQFx8uGAA5PtTOAgzyfWlU4B70w++cUCPjm3uEuEzuIHr1qjqsy2cbS5LBRnA64FVdClI0WAx5LkFsSDHB5x6+vFclrXi5pnZNm+Ncry2COe4+tcameNKJuWficz3Zj+YDAKnPB//AFelb1xeEwFzkgDOa8hTU2W5UIQQDnjgj6V6AdYlh0hnZN6iMFtvze4yeOTTU7mTRPHrsImCM2xy2MngfnS3wWKFp8KAeck9+o4rzm+8RQzzBwQgLciQYx+FbqeIhf2bYnMsYGAQcg+mR1/GobuJK5sW+pyRgAfOnTK81pCVhKp6Ieh/Pt7VxdpdwxXgKvsLcEZ4PPpXTW90pBBOe3PNVF2JlE3TK8kSJuwnVgRkn0xTIX3EDOBwKrrLhB6cfjUNvc+ZNKMYKnH19/1rXmMeUsyx5ucDIBNSMqoTtGTwMZz2psTb5CT1/lT8qspOevehSL5RtsCkwlwcA52ngH69/wAquR3RMhbAycnHamsqlcg8jsabHj5R0JOM07iSsWJ/4enqe/eqEsisZAMnPQD0q1cEgAAgEjGfbvVVrFvvdV+mD+dFxSXYpTxK0Z4Ib1qglnsYZwWPetq4jWOMAcH1qFVHXgGhO5nYzrq1iUFvLBlcjkjPOOK56+0+NpHkKAMxwSBgmuonDyTJgkbWzxzUOoWqSKFIJZ2B4HcHNJjscl/YiuCCSFPPA5H0rKuNCS3uwJFZ1YctnnPbNd59gYSkl2KBcKh6Cq91pizlSw5UYyep5pDPO73S0iYzrGGbAUgDAz649a5y5jSFizKXJ9Dgkdq9WudAt2t3a4d0QAn92OcegrzTU444pvKUsQuRubkj6moKujGubcSyNtQIvbHT61FLbqI2ReCozn19qklZ3JwcDJHPeo3DMxLOCeB6YrSDZhJXM1gyDByCf0qCcupB3EZxxxir8yFm9T796h8tTlSCTnJJPFdiempzP3WQxyykdgo7jrU4ffgMWOffFOKxqOBgDvTHxwVyT+VO2ppzWRNbhXkAOSO/fiuzttUsodMs7Dy2dgpBl29frXH2P3yVAJODz0+h9q6OwunlkhzBGEjGS65Jz71nOzGpHVJbma1UCMkBQxyp6etYd4DFOQEATnkHNegw3i3mgywLJ5M8sIjULFggADBLevtXLTaLLCrS3Eiyk9EQYAx6+9ccoXNVUsZ9gi+VI7th1wQuPWqN1IrZUckk8jnFbMKAqQcAEY5x0FZVwvk3EhSTYDkZU44IwfwNc0otM1jUurFeJcAEtkZIznJBq0XZoXKkqV7jtVC5R0UlASenoDTLJJQxyXIJOdxyMemP89q6acdNTnqSfQuR6tciEx+ZgPxuGQDz16/54qub0KCZZS8SuEJX5gCTgVNJZpDFGIVARcA5yeKia2jS1CQRpHEvOxBgD6CtVFHLPma0ILp43wyMGGeRUMBjmjlGwhw6n0GMf/q/Kmsp5AHA5/Cq7TmJ128g8H0H+eatRMFzomujsjLFiBnBz71CrAoQS2eo4702TfKhGCR39KlEoGMqAV5OP51SVgcpLcU3Eccrxy5KIxXcvAY+vrSeaspd+VUjGDjI5I/+vSSWEl1JlXDFugPU1SdXhZ0OcjgjoabRpGryl3ztxGM4xnNWop3XgtlCcYPSsmJ1QAFCNvG4tkmrcDN5i4OADnI5xjpUuFzqhiUtzbjuWGwAj19xW1Dq8s6Ik5UpGCF2gL/k+tckkjQN1yOuTVueaRlGOOO1c0oWOpV1JHWtq1s0UsMSnYV53cEnv/8AWrEYYc4GV7AelYizTJzuYA9O+alju5A4DEkEd24/KocWVGpd2O88M+LbjQVSKOQmNW3KhGQCev51pah4jt9Td5DGBK5BbZznFcTbsrJgnJ/OrSSLCq4XB656YrNytobX0PT7q6cpDG0hR0VTjgH1GeanvPGF3b6illbwqIvlEhL5IIOD+Nef6dfR7ZHnkYEfNuJzz2re8P3dlNfJJIUaRshdzYJPuOtEZa6iTPWdNnjewMk3yHOSByQO1QC9SbBQkr2zwcVU0q+t7mA7JVPbHJyfT8OT+FWSUDHHWtky7l0LuXPAB6GoJLJJgeRSJMcAdulW1KFQMgEjpV7kSSZzlxa+VIcZKnv0Oa4zxho6Sxu4yTgNuxyD6V6JqFu0cbMAWA9Otcjqqz3CASRsxVcfKM1pFnFONjxXWLNQ58vAUHB7DPf/APVWeAFwRyTzyK6bxJA4uynlNuZssAvH1JrCniWJhng4yPcZrpicTdmZkoyxxkMD2qJnSRtrAZ9T1q08AZhyeARknk1W8pVY4HHvVlcwxIgEB5Ibv/Op4XEZ2kkg496TCpCckgdgBnj6VGw8xcqQjdAxGeM0mJ6alxcNKxBKqccdunU1bVk2noT1xVOHkhBgsDjBH3qjLlRwSKmRcZIueWvmBl4IPQVs2crCMryD6n0rI08+aCe4wMnoc/8A6q34LLYiEnJb0rmkbJos2W6O5EiySEY+5uyoPsM16XpviDULLw4LOQIkb5KsTjII6n6YrhLKwgmiI3skp6AdPwrodNdnnVLtxLGBsRG6dM/yH86UItsr2lup6N8PdJuLDRoopWMpyWDckEEn+ldrDiBzngkdq47w3r72kMUSRu0DcMwGQAOnH8q66SWO7tzIDggA+/WuyNJtpHVGqlC99SvfS+buBbJrHkUZB6AHoaknLRnGSQPxNV55CRk/KDx9a9ujTUIpHmTnzu5Jv34HUU5Wxx1B7VXgYEgbiMVYG3Gc4I9a3uZ2EP5EelSxysqEHIBBHBx2qDl2HTjuKkkfbsGeAOlS5WI2JoHWOPZnC46fhVYsoY4yAe1BfPQZHam7WJBII56Glzg2TLncXzk8mpotzn296pkYyBgirFlJklepHcVz1Z6GtPVl5IuQallhBQDGRwcUwZYDFTeW0cQJ5I7GvMdVrqd6jYhji2n6d6SWHYxPOTzzSwzBpgp/OpLvDkYIJH8qzdVvS5ajcdbO0Y5wc9KuNKQo4x3qqkTPGDnApV3uCCSdvFc0pXN1En83Pbn1qW3cNnJ5HbsapHIJDE8+tIHMTHsPWpuVY0X5zxkHtVSRgQw6g9hR9twwzzk06aRUAIBJPYUXCxlNpsckgbacEjIHFUdQsFOQq4XpitsoHJOCATyKX7GspG4nA/OhsTimea61o0qJKgUMGztXOBXn+saY1jLAMDDKdy9SD6Z6dP5ivaNXQRzMuMgHGTXH+IbNLhT8gz144NQ1cwaszzOZAGGOhqCYkEEnIHr2rVv9PMLsDyM9qzpiiDGCSPxrmlEIsRJGwQpKk9x1qcKWxkkgVVjYEkjJAwT9KsI+c84HHBrBo1ROse8rtOCpz7elbdpdyRRjDYwP0rBbaqZzkjmrVlfFY3TIAfgE0kwsdh4I8v8A4SGUuryyTIAFBwowe3ucnr6e1ekCXGcdO+eteJ2d9PYzEwyEEnnntnnmu90XUL28SJtylScF5GwAMVabuJux2lmu2cybsD0J4q8lwGZieQcnNcVf6msM1vF5uZS+SVJAx7f59K6S1m320bk8k8+td9JcxlOZqq/Iwcj8qljJ3Dngnke1VrZxIAw5B561dWPKjA4r3KEEkczdyyQGUcYP5U2CTEjL1471OQWAOMGqxkEbn5cmvQSJbJPtSocMMH1HSmuyuQQcimlVlySCKj8sIpx1NUQXtqsgxwaj3bFwcn3qKEOYx82Se3XBqUqVUA8n1qbFIjkIQgryDTWOR2B9KHU/hUeMfSqMnqSAblxn8KaUAb1JpUbBHYUyZ/LlGOR600SJJGyA5GKhjfLnP51d5lQnII7iq6ooAJ4PWmQ9CKR9wcYyVOP0qojn5Qww3JJq/uUEkDGe1RShD8wxkVaRDdhkchyRgj3FLJ93jmgOMjjGfSnBxkdwfWr5UTzFV4VlR0cEq3Bxwaz5tGiCQrGAqRH5R1P51tSbRljgAd6gBSRCwII9RzzRypjU2tjlNQ8FnUtZOo3F4SrbT5A6Eg5B9OehHsKu634a0vVmMl5aKUCj/VjBJ6jP+fStpFVyQeMU8xgAgDI96n2aN4V5dz5w1zwZez+JXjsrCZbSSZgrMMBY8cH654x1/CjUvhhrmkqGltDPGeRJG3AGeK+jpYI5FXeoJXocdBTPsqzAJkgdMA9qzdGLOuOJa3PlqbTJbcKJUMZLbQD1JJ6Cp5fBN9bQ+bLDJEJMGLfGcEHrz096+iNV8C6bqQtjPboTBKJY328hh3rQ17QYNe0qCylysMZRjs+Ukq2Rz6cY/OsfYW2OuOKi9z5ebwvd7LeNYyZbrAt125Mv+7/nsag1Hw5f6FKUuraSM4yXIOB9fT6mvrOLRbBJLbZCFEEYVQeikeg9KifSrcyTlraKfzPvecu4fSh0hSxS6HyCpVwcMCe4BBNNjg3yHAwB3PFfRXiz4W2muIrWUUWnXbNzLEuVIB4BX0x6VxHiT4Ka9pkUMlkF1TPLeSm3jPTv0BP+FZul2EsTfc8x+wbiSMZH61DK2wBQp57+1dXqvg7WtLliDaXctHI2AyjtjqeRx2rOk0HUUlAlsJUJBYMy5UqPf15xis3SaOqNWL6mG3CjqDSFt6bT8x9TWy2hTrAJmglKZwR5bAj68VDJpDLtfDgEgAbSdxPQD3JqVTZXtF3MkxngcgZp0lvgKRyv6/jWzeaZLYzrbzQyRTlPM8t1+YL6moEspHACgsp5GBnI9qr2TKU0zKEbZAHBPTPSnGFl+8AD/OtI27Ls3RuhJIXepUkjrilli3Ip2Ehuc9RnipdNg5pmXgZPB4pmwbvSrptm80qFJIAJXHQUrWmdwAyR/hS5bCTuUGKEgAEn3OQKm84KqhcAelKliQxBUgew4p0lugJwOR7UuVlp3GeZnkZzU0c7yFlIGD0xVV42ONmQO+OlTw2skOXLkhlxtbAA+n1qJKwJkr5RlGQQwzxzTI38uQnqAeKHiZQcZI9OgpkYaTdx079KysMurOHUnBBFMaUgDIyDxRt8nHfPNRyOCo/oKLXNrki3AUjsQD1oe6ORg/lUKlcnoT605Rvf1FCRHOXYLvbEc8n+lXbS5EgG4gEg8ms0wAI3PBGMYqPfsUDOee9W1cHJs6eJj5Z5yfWrEc0kYGHOa5yzvnweuB1PrWgNRCqOhNZtDU2i++vNHKFO/PQkdBT4fEjozFGLKTnJbkdqoQmK4zuUhs9OxFTNaoxOB8ucYFLlNY1JGo3iSVoxtbJPBJxnHpVo+KzNMDsVDgD5enTqfeuXlsjC2AQAOeOc1F5DLlskHjmny3NOdnXjxMykZy5z1HAFTjxX5iKhIDAc4NcWm5QcsQPSo5HYN14NLkJ9qdhJ4tCyhOhz64p58T7cHAAPoa4RmBlToSDmrHmMxABJJPU+tHKT7Rnbf8JGroDkE+nWoz4hLnliAOxHNcVHd7Acnn3p/wBtJUknB9KXKCmds/ikJGW2sQPTrTZ/Ex82L5+CDkenp/WuLS8LdCRmoZrouxbJGO445qeUpVDv21snPIcetRS+IXMYAIwODzXEpesgPzMfxqRZpXJ5IBPShRQe0Z0d34l8iMkASyHACg4FWYdf81R2PfvXHyxuJOeTycinW108bFeQelXykubZ1Fx4lw5AUnBxkdM1A+vGQAgkEc9awXYu3tSYKHnmlygptGudYlRsoxAJyR1zSNrM20EtleSe3FZe7gdfpTXl2jHPHanYrnuW5NV8xjsPAPLd81HPdtIB8341nO2FOOCeuDTUm4xyMUrEuVy9DOzgjJ57mlBG48gkfjWf55QnA4/WhpyroQcEnH8zSauZtk0txskPJAHakinMyBuSCM89abKu/wCY4z3q1YRDzEBHy+lCViQggbDuuCV6g1ftSQCWAIPrVuWJDhVAUHrjpU1vYq7DJ+X09aqx0Jmbcwjl84NCbCgBBLeprW1DTlaNAgBwRwOtQw2D7gMAAdyM5osFrmYLYOHxnOP1qoY3Ryu0gn+VdLHYlpAgGC3HrSXFkUl27Nx/Ue1IVjEt4QgLMDmhosxuw45/GtpdNeTqhQe3NIdLblRnFBVjE04mC8SQgkdCvGMZroIlSOYyZbJ9zioU0Zw+4AEDuRT/ALNMG2hckd+1OxdjUsrgrEULljkks3vnFXrW8dCfmyRzwayFtpkXO3HqRSxtLBubax5UYAzxS2GkdMmuuzHzGZ26ZY5rQt9YMRBBBNciql8MQQOvSrkW9ULDBODgZxzUDtc7208QkIu6Qo4OcBiDV2TxEGUZmIPoSSa4Iu+5WHB9O1S+a5yMk/T0oJ0R38WtYQfPknnNXLTXXTP7wnPbNebPe3MaBVO4A9OpxU8esSAAZIPQdqTQ7nqX/CTSxwHBJOR3xx3qe38XOqkH5h0BJyRXmP8Aa0xAy7FT3pTq7Kcc496EJ2Z6oPEcjwgs+ScZyaY2pJIhYk568V51FrbGNR1HXmp319lUDJUY9KNxWR6TZa+7fL5hAHrV5fEnlHBOQfevK4Nfbg7sAfnV+DXfPQ7mIPoeDRdonlTPR18URpKN4YBu/QVI+tqzBkOB715yusqxC556c1Y/tchgvICjPHStFJk+yR6LD4gDAiRcn1HSoJfEaK5A5C9Qa4NdbYcZIHoKcuqL5ZYkA9STVKbMpUV0PR4NetmiJZwjAZwaW11m2uZCqSKx9mBzXnS6t5ilQcipLTVRbtlWww5z71anYz9genNMoYjORjORSi4DjGcHpzXAweJ5S5Mkg3HjAHUVow68smCTyOcd6tVDKVBrY67kA4JBNRMjBTkk+5rAHimFgB8wPqegpZfFsSqQE3n1PFUqpn7CTNy2n2kg8j1q1Mq7QQQSR2rjX8SgEsqqAexqeDxSFUEsqnrjrT9qUsNI7THk24PYc0+FlZAQck1xEvjEuQDynQ0yLxb5bFEGB2J6YrOVS5aotHdJIARngetXWvUhhKAgyMOMV54ni4KxLDI9QwNRw+LUe4d5W2gA4C8n2rNts2jA9G+0IIgMgsevfmq5cbieAMV58vi9fN7gdOeeaLvxm6KgHJJ6g9BQpDcOx3f2hXJUkAijcqn7wOK8+XxU29iSCD2B5pF8XbXILEDPHcVfOL2VzvWvIxwWxTbO8iiY72BJbge2a8+k8SSOSVcEHoaifxAWT5pMEenFJzKVGx6tHcoWyDkH8abNqUKsAWAPXqBXk3/CUS5AWUgeoJqvJ4lkYnMzA+p71m5M1VOx7M2vWyKMypgcdarS+MrWEiMMS2O3T868cl8RNHGzFt5AzzVU+Ic5IYgnsTxWd2Wkj2weOrNfldmz6jkVXu/iJpsakKs3mc4YYA+uMZrxj+2TIMlyMdqzrvXtzjDBhx0NKxSseyN8TAyECNvYsecVlXfxHdiI1i28535zn2615cdcVkI3bSPxzUUmrAAsZcgdu9OzKumenN8QpV2KW4J6qKjk+Il2+9FYLGeBgDJFeRS667MCD8oPY1HL4hIP3iCfSmoXJckenSeLXJJaRic54PNV28VMxO6ViD6nNeaPr7OdpbGe/SqsutPET8xJ7Gq5A510PUn8UQkYZyx/MCqk/i+FiVR1YD3wa8ubWZGJY5JPPWoW1PlnwN54z7U1AHM9Nh+ICW6sAjM4P3W5BpX+KNxACFWMKevyKf6V5U2okIeQCc8nNMlu/kHJPvTUSXK56FqPxQ1e8geFp0EBICqq4IHbJ/rXPt4rupJtjzB3I79a5j7cpwvIIHUVBNqIRwcZI5yKrlQuY6m512eWMqWBHpWab6TaT0BJzjpn0rEOsOScKCKiN/JMMN8o9FpconM3ReoU+9z61Ve4VXLbsHp1rHByx5JHpmo5JWZiAcCqsS5Gw12gR8MAewNVYr4OgxyDzg1mSrIASCWI7dau2SiVSuMFeeKViGyWSfcDjjFNdzgckH9KtCyOzgZNRNayBhlTgcZxnmhaAVdx5zUTLuB5wfarM1u6uFwQW6A9ajeFkwvJP51d9Cim6bVIHJ/OjYR1GPerBtmyeCT7Ux4XbGeP60WFciUHHtTh0+vpTgpCHjPJGKXbhAehyeakaYzJU8Z4p3n7SMg5oVcsMcjmh4yxz1xQBPFIHIzkfWrMOxZRu5Q9e4NVI2VVHGPWns6NjkjNFgPRPD2pQqLUxXjQTocAKcAL0456Yr2fQ/O8PiTU5NWa5gdUARpAVXnsMd6+W7dzBgqcira6td5VTeXCxD/lmJCBnsfXj61i4lXPtG01xbnyGLjMwyi7hkitO41QWdq0kgIC9+1fGln4t1G1EQjv5wkZyqs+QfqT/jWhH4/1aTzw9/LiRgdqseMdKnlYJn2BDO9zbo6qWDAEY549am+1qHMTcOvJHevkqw+J2r2wVft0m9FwrZ5/HnFa1l8ZddjYSfbQ5OQ+4HJHsaLMZ9UwzowHzAinfaY1fBYAHua+aLP4838ETRtEWwc/MQ361P8A8LxvJpYpFCwIgIYEA5OeOP0pqI2fSfnI5IVgfemh1BPIJPavnq3+OeqiZ5Y2hdGwPu4Pr6VYh+Ot+0x3xROZFwSTgCk1YLHvjTBs4IzTkkA54/GvA2+OksdwkX2cEtGW3clRjAOT+NaFr8fbL7GRPCxJXKvEpJ+h4pWBntby5x1xR5mRjivHU+PWmR2EjTCQOvIIyDj3HrV+2/aB8Jy28cjXEibuMsdoLAcj69eKNSGz1RXGfemSORg9c15dJ8c/DzTbRfxKNobO8EAfWtC2+NHhaaII+qRCcgsPmHI9QKpIVz0ZDlBnj3pGcKpBrzmL4waDLEpjv0cA/MyMG/yataN8UNF1OaYSXiW6RcbpWABPbFILnb5wh7Ac01Wzk/rWHJ4r00ruXUrQoRn/AFgzj6VNB4o02WPIvISMZ+8AM+lFikbCHLDPPvRcojAEjpyKyY9fs3RWFzCHJwEaQA1Lca/Yx2UrvdRFwcKgcEnnmpCxoxOoUnsKRGjiEryEBQpOPoOlYVz4htbaxhl+0wgSdi4BrmvFHxQ0bRdPgjlvoJbmecRrGjg+v/66rczk7D9VnTX4Eksn8tmlAGVyWGefSvKfiRE/iDVbfS7DUVgtLS4jkWUNkS3AOMY6ccd/5V0Hin4myCK5uNIjhhtrePyo5HIw8h64HsB1/wAnyfRW02N9GXVdQ3G3mN1LIXwfOyzZHrkn/Gk0eVVbvZI7zx5d6h4dsLCLUbiO8v03TKpBC4PByCT/AD/nXGTa9e6d4VezjuIbkXGZnQDAznPPHboPoKqeLfF0/jDW57y6ZBAo8u2RecKD94/Wsq61PTGhIilkVmUqquoBZh1xz061Fjhak3sY0t2x5AIB/IewqGbdgN0B7dKvQ21pKJftEhCxxFkPJLsOg6Y5/wAaypJCzBWDAemMihoqN0WIycjB5Jr0fwBcwTW8sNu5We3kBcE5Kg8g/rXm8IWJgxbjIruPCt3baLeWrTsyG8cKuB97sM+3aspI66aPapLdZbFpMCTKE8etY+h3Hm6OmmzSBJgWkPGByePyrqdF04wgKXZ17Bhj/IrD1fQpbLVZpEAAOCpXnHJ/SsmjujAZ4btM3YhmYylXxyePaumudIS4cgHI7Z61z1hPDZXDXUuVcc5HHNdLp1zJeoZYwdjfd3AgniixvGHcy/7JiS6CODgcEDg9avRxJbuRGuFXuetXpLHFyHbAJ7CiaJPKcNgAjGTSaL5EQvaLqUByAQe461kS+F4tNZppJSTI3y564rrNPsQLOIRjKBcA96s3GnJJA3mAORzyOlJj5Ucxa2gQAKMilm0BLlnJjGDyRiti3jRGIjG4jjCnJFRHWrKO+is/PUXcuSsROCQOp/WoaFaKOH1LQlgdop0BJyUB7jORisCe3MDmEAKegr1LV7SKa5gnlUExthd3H1Arznx+k+k+JgyxILWU7lCtgqO/FZtEOCZoW9lnSzhF38/P36VwOr6elo5BBzuOOeuetd5fpcpo9s9qwYSYJHQFSeeawvEWnolsjmZnnb73HA+hqJRujGSSRx0agPjpzVafCSnJ9sVNfxvHnBGV55rOj3TPukPPb2rmcDmcrEm7OTyKGcFRjg0yUbWAznFN3YI7ChRsRzEsmGQjBB461VcAMCcbhnk1JLMGBAJOPWmBRIAWGR71qjNq5IjZAPQ09XWd2U8kDAPvUTqcfL0HbpUIdo2DjGRWsTGWg8QMZyirucLkKD1yaS700reJAoCuOXz0HsarmZkvknBw4wAwOCB7VcnmVi0isBI3U8ZrdMzbuUbi12ZCkHHpVKSF1QsoJFarIQm7IwerH1qu2VUjGQe9bJ3BIzI5zFxkAnjB4/z0p0oIUMSDn0qd4QzHjkVHLDvQYIIHHtWiYNE2mqWty6kgjjnjFScDOCdw6nufeqMatEx2kgd/epxLvB4wfU0DLEZMpGc8VrRIr+QRgELjP45P8qwIjkFcHnHzdAP88VtWT8KhOMDGTSsNGr5i7iEyQpxntVpZn8pFAwCMk9CKpafJHKJFUlyrYJIxg/1q/NmFRsClmz8p4BoaNlodL4euvKsHtwSC3cdj6/rXa6WiwTqzAElP0rzbSbnY4JABORjPBruDqaNNaJG+9FhxIwGAG9Pw5rF6HXTextH95qaY6EcgfWux0xAJY1PABFcDYXDNq6Sg5h6fX0rvIWCrGy5J4NTc7Ys7C3wAB1A71YE6nI6mqFvIDCCD17UwO8cxIJI6VK0Z1J2LkgAHpntTQAR7H171Gsu/rjNBcKwzwMUmwuOkiC5PANcl4kY/aU5xweK69sOmAck9xXGeK1aC5RuQCoIHrVGM3dGNPJvTaDismV3W+gALYRtxx/WrButzMeQemTVJ2kjuS2MhhnP9KtO5585WOsg1G2VYBcB1MsmxRnGeM/yrTaFLeJhICDzw3WvK9e1W9SWFrbLuhBVMgcdxn3rrtF1jUL7TWudShEbzNhRuyQP8+ldEEZcw/TtbE9/ciKZvLtm2sTwuOp56f/qrudKvRcxKwO4Fc5HevP7vXbewJhkhQCTkZH3uOldV4Q1CK/sRLGCqnjaRgiuhI1jKx1Sy7hzSmTbnHT1quMcYPFKD65NacptzEqtgg9qXfk0wHjPakfAAx1zTsNSJicUhPJ7UwngetIX47VSK5iWPnNOzg8dPSo0kwvrQJB+FS0HMSE/5NBPA5pgbeaQjB9fepsFyYHCknk0kfzAn9aZ/DSxtsQikNMeMd6aRg/ypASQOtOz071YCr0PBqPZ36fWpTnApHbP0FACDgegpY+TTd+RTo/X9RSY0S4x6jFIDz6ig8im0rFpkiuAeaUnIJHAqEHJ9qsR4KHNKwN3I9/TnNP35U+tRcZ9qGO0Ad6GguOBye/NOAwPeo1z1/UUob16Umhpk5PT0oDE0xm+UY5pAccdKlovmJQ/NPaQEDrmoKUL05/KkkPmJV+angjB/nUJ4UgHIpgJx7VdhqRMXwfXNN3fl6mmDnrwabnH0pcpPMSeb09KfvypzzVc9jTgxIx6VSRPNqSKeCacMgj0poAGO5qUKAo5qWi4sUHIHrSkYpgNOqbGiY2plHFR4xTw2B70MaYo4NBOaaTj6U0PkkdqQ7knb3pcYB9aavX0FPJ60NFJiqcikbjFNBxQTzSsO44nj2NRY3A9acOaVep6UtQ3IxwwHUUjjDVIRg0xuef1ppiegwjNDDApTjGe9Gd2Ox96pGbG7QQaqzJ17e1WDwTUcnJHpVoxkU5AQtQMvB7mrMx4PHFV2U4roicUkU5V6VVeTDlevtWhIuQfWqLwkMSe1dKOSSI8nP+FNmQkg84NOHDdiamblgPStLmdrme42k5zmmptOex9anuEyTjg1VAKkDkGtoszasMlXDGpIemaRoyc+v1qVMIoHU+1XciwijrTJI8ZJ5J9Kmx+VNlyT3xQOxDH1A6ipiM4HQUxF2HPX2FI7fOMUPQEh6w7cEZIqUk4PIBpwcYAphPPfFSx2uLGmAO49TVgAED1qDPPfHtTw3y8dfeoY07EmNnQ8UmfTJJqPOfqO1PjbPtSsXceFI9fxpwfAFIZBtPrUe4cetZtDLKvkHg5FG/J9KajbAeM5ppbknkA+tK1h3EZ8k+gooCHn1px7CmCHDHHamysOMZ+lCnJHGabKM9KBj4QOck4P50spUjAwR61GA20daT1zxTsDY7y8gkcmmZKY9fSpEkwMdc0ybpkEg+lMLj2YFcdM1EeB9O1JuPH86GYD61VhXI2PzHv9aZJjtxnFDtuIx1pRGxPofensIb9/HSneVyOMg04DHHQjvUyrnBPA9KV7E2GIh5xwKTB59BVuOMFSRkkdqj8o5Pb1qb3K5SILx6GmsOnTPqamf5eMc0x0PpkU0x8pGpBIHB+lSqmSfSo8ZfFWEXAHcnvSvYtEZjwTj9KBkY9Kk28n+VJIAnqT7VIxwPApynkUxPmB/PmnDr3pMpOxL3p8SYyaapAAzUqHB46etZstK48L36E1JF3p23AGKb6+hqGzRKw5G3OR0FSv1HpUSrg+/tUmMkdSPWs3ubRHRj1HFKV2k+vqKUABfenHnnt71mzQjwTSbsHucU4nA96ZjOfWgCRWHPbNOVu361XBINSA9PWpaHcnjAYnkCl74HI9ahV8Z9aejc56ms2jRO5LT1Xt0NRA9+o+tSB8fWoZsmIy9RSKccU5RliT+tRt9/uBUlJkgfJqbGY+KhRPxqdRhcUGiCL5V9DmpMAUgHSg9vSpaLQOePamg4+hpaaecVLGOPFN7H1pRyP8aZnk0gHjlaTgYPXNAyR9aRjkUCuNPWnLwT79qU4wPWmk/nTRLY/OQfWmdCadnA/rSEbl9Kdirjd3Jo3896jakBxTtYi5KWGPc00k89s9qVV5yegpXHf0pAmNwDntTPboKU5zSFT9ferBin0HNBHT+lAT8aeBinYQwe/WmP8AeqQp1/nTCM1G4DaNuc9qMfnTgNuPWoAaBtPrTiCcUpP4UvStEBG3GBzmkUYwaeV3H1pW5UetK2g9kRnk0pTaAc9acp6ZHA704kfWkDID+RNLtwB6UrjkUgPQdRSQhGxj3pFbANDnGfSkHb0zTAMZOeBT1PFNIJHtR0/GkwFZhURGKkVNx9RTJBhiBziiwEisAopjDcT60m3GOc08DgelFgGqvHoKQr9CKcx6AUzOKQHw34dZv7DVZU3MWzuIyx7YP6dK4fxjFaRXwexdkQLtkjOMBu+D/nvUGjePriC+itmO+0lBjbLYWLnO7nvzWFr9+h1KcW75iLkc9Cc9f615kX0PNlqyj/aBS4PyE7TnJPFdPB4tkbSfLXCu2VO3lcDgfiK4iW4yxJHI4IHSo5NZaEDBVCADxjnoKaMnEu3cgmc85wQMVNZXi2O9lAJfhifSseK4EisdxJAycDPHvUL6rGuVLdKpIm1tTqItaihniZYmJ6Mw6D610SeKUnUfMEkJwPl4HvXmyagskRCNnnHFSw33locEls9uDVLQzbue0aTfS3FuAzBxCuHccA56HHr9KiF/LFdnJKEMCDt6/WvJ7bxHdW93ATcSQRq2cIwG446H/Pat2bxubyVTvKqGGQSCx7DJq1qZM9IvtREkM8kjmIsvLL8oAPpVu3UXNikiy/Njkdwe2a801PxJJeRIvmGZeBt69OmfpW/4X1h/styjSZA2lfUn0/WnoNHaW7u6Lkk9M1eiiDMD1ArmodeghKoWyzdQTz71Ys/E8L3Cw71Dk9M5IqhWN25T5gVHAwMVYQ5hPUkZI9RWbNM6MNhJBPr2rQg+S3BOc/zpMop3K+ap4Kkc5PQ/hVRWC9eo7GrVzIeT2HOKpqVbOTyDnFJsya1J0IweOR7ZqQiNtm4ZOe3FVg5Rlz9088dalR9wUgY/qKRRG8DgZCkg0xYtwClDn04zWiZy0apyATnHbNOEIbJI59qpEOJzetQCPT5XD7nHO0dR6/5968z1Tw9KyzSeYiuWZssuRjsMfl3r1XXIHWA7eSRgKaxLyxV4H3KoBz2zS1Mjx2a2aEkMMt34xVWXKo+AMnjp+NdLqNhPNcXZaKQQxNjfjCkY7Hrx61zd3H5T7eQD36itIib0IkXAGFBJHUj2qGW2fB42jr061Objy1X5S6KOQOCfbNRvOzod2c+gGa6onLJ3ZJpmmPqEyQqyB2wPmOATn1xWn4h8NPojRxM8crum7dGwYA+menasdPMgwVbnkkr/AE9xVkXlxclVllMgAwWYYB9OPYVTFcjijELggsQOMHvXUaDqkMNmN+yLIBcMMlRwSD9M9RWMlvGsR3/PJxz69c/0p1vbxpcK2FB4+h9zXNKVjSGp6hcacLzSojFcJAzkGOeQb0AB5BAP9e9Z2rXbWMd2qSxXJKYiKqQAcd/8iq1sy2FjDbxtsTrz3PUmqUvzIwLc5PX1zWfNc35TAu5JuWZsHvsyB+FNtrr5kDc45PcHkVu3WliWFGIyCMj0z71lwaPMZCFQE569qbV9xqL6F2+vLSQWixHM8gIdQnCnsB+hpWtHtiVdSoPIBGM1o2nhxy6MFAIwST6cZwa1dR0N5vKdVJVV2gHoR7mmtA5bmRpemm/EgVSwVSxPYDv/APqos7GIFw8bBTnAHHIHGeOleheDtCjFgUaOOOfjJBJJHbNaUPhFRJJlUQtkBmxkcdabdjT2N0eKGxaO5bsSxC49RTj4dwhdojIO5HPeuz1Dw1NFfyAqGOMhlzg8/wCNbNntQRwNEhA5JYZJJ7GrUrk+yseWvoGxxjcsR4ZcYJPUf1rP1CyiQEI21x2r3AeEbeV3naNCQpxycD0xXleraGEvZ1CtGAxOCMlsnrVnJUptHMD7RbOpSRAwwQev+TVa6wZnIydzZPuTWxd6I8cRZAzP0X39j7VmfY5gx3qMjqAc85oOFqz1RWaA8ZPXvU8LYbBOD0BpJQ0QG4Ek9jTEbIJAIHr2oGkWGm3YGTxUn2vaABk+/WqW07iR1P5VLFtbK5BcDJ9aTVzdPlWhajuDuLhhnDD8+Krxls4Lkt19SKEXBGRx+VPSIbxgg8Dkdz/kVm1c0jN3NGyyFYksSzFi2T39Pp6VeSZjkZyT681lxTlXEYAyeQO5FXEuVVuOfqK5JRO2M7ovxTNGCCxKkj6U1pE89XXO8MMMvBzn/wCvUXm+YowMj0qa3iC4Yrn2FYbF3Ol0nXL3TBKkFw0QcY3dR1GfzxXZ+E/FUFzdyW13dGS5kx5UIGT+Ptwa4TTIRdEIeXGNo7mtrw5ZD+20TZkqcBu+fStkxqR6fd36W8I4y54wO1Vra9Z3GcisyRPPYxnh149CKmijeAAjnFbJ3KbOkVzsyTkj8eax9QikNu6wssb4xluB+NSw3DSlRyF9D3p2orutQV5Pf8apaHPUZwmr6YLoBZMIVJII5A5rhtb0l/KIJJVfuqTkKM5wO+MknHua9KnYvIQeSef1rmteVJY3ABDHg4GMCtoyscUlfU8umbyWxsJHUMD+hFV2+UE4wK2dTsT52WLIBkgcAtkjk9+2Bg+tZ0sbZKgZ9cd62jK5n1IIPKilRpmYQ5+fYu4474FVxIju2zPlk/KWUgkdqtiPKkNwcdD1pEA3KoYAgZCnn9Ksbeg22BQmT5twO5GBxg1LHB5pwASSefXmprSEsygjI459K0xbxGSMKCT0Y1DdzG9noJpqR2hG4ZJ9sitE3sX2sH7iswwmePoD/jUhghdi8ahFUYKhsn8auabokN/drFK4jVfnbjJA6gj8RUKNylJplq1QNfbYnBQ8qD1x71uWQa5ZxGhMivtXPAPHXP41WsdIa1We7ikhcygiKIHL9CSSM9Bgn8qv+DEuEsy88ZlDSfJIoyTnrn6ZrtpUyr3O40FmghSPnBwGA6Z9f1rfe52NhSSoxzjis6xstsIYdTj/APXV/Z+7+YZr0oU1uNSdrErTLcYUAZPGRUD7WwuQSMjIqPywu4jIJPQUxUbO4ZOK6OgRVyylsuTxgjkgdTT3C8AcY6UI+YywBz05qIMTnjiuec+U2Ubk6FXjIAy646dTVO7LBnIByOx9KUMVc5yM/hxVO/uBG564OM+nSuOVW2onAZbySEIW+ViMkelaQkG3PBwMfpWTbXaiVMdMgY696tykBXKcDnBrneIMmrFe/wBVjsTsdiH6ADn8BVnw/qa3M0gYMgAyrEYzz0/CsC6txeXAc8lTkE8kGrGnyrbXQjJ2g9zwBXNOu2aw0Z2y3PkMH4IA+tRfb3ljkOckdD3xWE+qk5RmBxwCOBTf7U8iJj1HtXI6lzsTuaFnqXlTkyggBsZFao1W3JIZS4OSArYINcml8koyec8+tQXV0sLBiwUnAz0oU7mylY7OHU0UEAEgfzpw1EA53EFuwGQa4m21TcxCvuIGeDWlFfCWIMHz9KG7milc6Jr1WYZPNSSzK8QxyfQVgeY2zzAc4qlZeKBLcNGFY4baCRgH/wCtU3G2b0jMnPXHaprS+ZmCsMjjBPWqnm7lOeQRTrXCltxwOx9KpMSZtNIrY6ZPPFZ2ps9syOGIjU5J7EGpLQGR1UsAT93cQATio7+88yNrV0ClWG4nrkU7jMa5vhKzFcOOBWdcWoumORjdxz2rdXSolJZUJ3c+tU7iIK5C/KPek3YzZ534g0u4ivBANqoW+ZiOSO+B6muZ1LSgsjopBjBIHGCPr716lrlqfLD7Q7ds9QK4fVLZpJSVOH4JXr3rN6mDdjmFgED7cZGRkGibYoJxx61ppZmdneQgknr0FV7uwCgDOfTFJxBSMsOHJx0HGKtWcRlmVFBLE4AHWq8Nq8cr/MpQnKqFII9cnnv7VYUmBg4OHBzx1rCULGqmupYVmSYrkBkOCOMiun0fULpQscRJRvvKeR/n3rkxcPcSndgk4JOME+9dBokbPujDhCVzyaztbcUppmvHO8moh5H3A4XHXHOBiu8sVYRBDkHrivNNKkH9swxzSLEGkC7pDxnIxxXsOn2aDILiQAkbhzXsYNcyOWT7FrToz9mU449D1rThmQgAZz/WoRHsiG3OD602JMAevrX0MI2RjcvxSsrHOCOx61GSJZQB0qPJwB0zxTELRTAck/pWqGmXDGFHqfUU0Q7vcjtUX2nIIHJ9qsxsFiDHqKZWg2JvLcrgZNRGVy+TgUjzB245NMEe4MeQe1AumhK7bjTdu7NNCsDnHHvUicZPFBAx1AQYOTUZwyjPJHc1KTtJyOPQ1BKgOfT0q0iJOw8SLHGSScdTihXVhx1qGOMlsMcJkAmoPLMc4cMQO4PSrtcwlKxYZOTycDmq4mSbDIcg5GR0zSmctng88e1Rxp5bjjAzn261aVjO9yYqYxz1NQNLtI5watyuHwTnFVZgCDxgVVxNksEgdSCeeOOtNeNYhgd/WoocpnHHvTzkuCeRQxJDAmM9j61OqfKmMYxnNMl+XJHSiBtsYUZwBgA1RcUPChh15HaniLyiD1J70qJnGamaMEjByRUGo1p1jUB1ySMjimGYM4CrjNFyGk25BJUYBHpTU2oQTwR60A2OGVlPcGppYd0ZI7U3CtKgyADxntmpiGCFV5PrUvUaZSijKOWPNWpF3gE/L9OKj8p1AyQQR+tSSEtDjoRx71BdyotkrbFYBkQ5VSMgH6U67sYbpVEkMJ2Hcp8sAg+3FWoxx6n1qKRssQeg4p2Dma6lBtMgmheBkQxMQxXYAM+tNg0GytV+S2iY5yCUyR/SrxXowzg+tOQbvUYpcoKpLuU73SYb8o8kEMjoDgtGDnjv/hXN6V8NrLR703MUu8vndG8e5U5J4z9ewrswM5A5HfFK2FBOOBT5UaRqs5rW/B1lrbW4uLVCkJBBRcN1znP+ep4qk3wn8L3F2Ge1MAGSRksD6kj1+ldojCRTjkHuKYIBIx7H3ocVYHVl3PL9X+CtvdXZ/s/UFhi2lQJUJJ9Ofb0/lXN33wK1y2YPE8V2qrl/JTAbjsef1r3HywsuM8juaRzkkHgHj61m6aZSrzR8v3/grVrNwkumXUMpGdpUEfnnHNYs2ntZ3AhuQIJSAdsjDIz0z+NfXyW32fDdT155AqKbSbK7Rg1lbF26v5YLE/Wo5EdMMSz5BazwVTMbTHhkRwSD6YqN45UUL5bEAYJNfWt74E8PTySzvpUK3LRhPOiUKxA7E4/Sue1b4V+G9QhObWVJCu3arABvqRg1DpXN/rSR80FW2ncCFPGaZKhjdgq8Edq901L4Q26wE2bFZQQqpICwI9/0rnbn4G+IfMmkeW1S224ULGQzfQ7/AOlH1dsccVHqeWvGxj3HOM46YqEIGcrngdzXqN38I9aWIeVafaUA+ZIyCQO3f/CqFx8HfEkdmzwaVM8itu2twCD7+ozWcqFjX6xGWx559nO5sZznoTkVLEGRwTwOlbs3hvU7GV1m0y6UAkFtmRnuev61Su7SK2tkuZ3WKB87ZGOB+NY+yaHGon1KwkG4qeQe3btTmWLjaVU+lTW9is6B0cOGUMpB6jtinm1ZgQUyR6cgVLg0zpUl3KkMgQkHgHGakMo3cc5701rZ+m0/0pvkEAkg/lS5QbRcguABycfzqaOfyneVSSWIyM5H0rMXcQCMkVOm4A4BIpONjRF9rnzcE8mnNMAg9apiTAPUY9aUSeaWHYHFTYbZMH3sBgYz170tzGFAA4HrULDYwxnFWEO9QG5x3NSR5FA27dRlj79qEZ0AG0kjnmrZYxg45PvURLOTk8+1A0rkKx7yMjGaZJmMkMCD61ZClCDgfnUchJYk5PP1qbDa7Eccy4HUn3GKV3ABA5zmlWIknIOCO3FCwj0wfWpeoWIw4IPBPvWhav8Au/Rj0+tVj5aAfKCffrQlwq5xwfSqsIutFtwSxJ+ozULopcnOGPNRLdbw2c5H60BmbB6e9DGhXkIIA6UryYxyT700jPJ5PpUUxYDHUntVIom87AB6j2pj3OTnBzxxUKblxyST/OiVCD83B9qNBfMV5AQcHIpqNkjsOBTkiDRk5wPekhUEDAwV5zQCZMwTgDjPrUbxYI7imyozMp5ABzzUzndk9AOlS0J6DJD0AIP0q1aS7WAJwPaqJUsDg4NR+Y8JGTketTYS0OjkuQpXByDQL5o3GCcVkDqrddvQ5qZp1YAdCaRqmdBFrGVAbHpnrWnbajE2Mrz657VxHnMGxnip0vH3ZZyAOwq7F8x6Bb3EbMTGOfXrU4jWRhuAJHr1FcRDrrQYwxA6YHNXrbXSPndiO2R3qA5jt7Sxt3Y5GOOlSyaRAx+QgE1yUHibZuOSpBwOKnTxS5PD5+nUU7Fcx1SeHIoEDCVnZiSc9FpE0GNpMA5OfpWRF4nYxAl8lcD3NTQ+JD5hbeAzHPH0pspM2DpChdmQcZOOlRvo8apwwLHnis1PEjvcp3ByGJrQj12EkoQA2cEng5qRp3I00kEuGwAehpzaNluHAPo3FSnUkC5HIPrSLqURk6Aj0zSsVuR/2e68HBHsc1GlrIjHjIPfNXJNThiBJwR6Zwaig1eEBiQVBPc0IT7kLMyMOMH3HFLgztkgDvkDAqQ3lu5J4OaDqFuCQOMdqGZtgyYXHUU62i34zgiqz6xbghdysSM7QeR9aItatoyMnGP1pJE8xtR2SgbgOtOksQwHUD+VZn/CTw8KMKenWlbxJGoPDEexwKTQ7l6G2wD1BGeRT/J2knPJ/Ksz/hJItvAGT6VH/wAJCrsMZIHrQkHNY19rbge5yOvtUnmNvIJJJ/Oudk8R7eehHYA4IpW8Ro4OACT3zV2HzHTltq53En61B9qLh1ZgVPGG5BFc6NfZu459etQzawYsMHIB9OKdgcjrklYISrHHtTIrwtIQSQQeTXJf8JQyAbMEDuSKbDr7l2b5cnNFmRdHcLf4xgkmntrJQAlsn0HWuGHiNkIBIBPY8g0N4g/vOAp7gZppFXO3k1vftfJAJxjOCTTn1slQQzH69a8/m1YMCfMBHXgEUg8QgABnJH607EKR3q60HJDEj0zzTZNZKE4JP0rhpNch8sklt3YrzULeJY+MBiatK5XMd3Jq/mRjLEZ7A8mmjWHhUbXJBOMZ9a4NvEYAJBIJ7dKQeKOQFGQOCT1puJm5XPQk1chiDkk8ZobVjg4IH48158viZ4mVjhgOzU1fEjli5IIGcioUSlI9EXVenzDNNudUdE3Agj0rz5/EcnLLgAdxQPFU4jC5wOhBHWixXMd6NXLIGDZH5EUsmpllBySfXNecp4lkQkKTjOcGibxLKzAjgDk896dhOZ6ImrOVG5hgeh6U2TWlRguSQRnOc/hXm3/CSXBY4IAPJHSkl1u4ZQQ2Pb1ocR856H/bHlucsQD79Kgn1pQ2BICPSvPTq0z4yxyfQ0gv5WB+c5BqVEHM9C/t0GMruBz+VZ7eIY8kFiCDXGLfyOCCTkfxCoxMxZjuJc/yquUXMdvL4kRY8ByGPHXtWU2vbWOTgetcu0rFjk5J4P0pcl+D09KfKieZnTnxCFyQjKoPc5H1FQS+IdxPYe1YYQkAbiFHY0jDHvT5Q5jSbXWXPOccetVv7YeSThW479qpDDkqDk9cCpBAONpBJ9KpJCuWzqzg5Yk47CnPqf2jJXII6CqjWrMjZBA9SO1Nt4VARwfkboxyARnsaNAuWor+RVIYgHOOuaQ3ZOTkmm/ZfOuBCoMjE9EXOM+tWbfQri7neJbaVdnBZkKj8OKNB3ZGkvmxON2CF6iiJycqWyfSr6eENRuQ4gs55CpxkLgfhyM1s2Hw01uSVRbaXLdu4y6ocH26kUgWpylxJ5eT0xgVDmRmUlSAe5r16z/Z78WajDbu1jFZknL73DFfw7n2rotL/Zhln1GJtQ1eWCKIgskaKRIcjgjGcfQilcDwSOJncpgBiM471NHaDbIxIATGT0Ge3PqT2r610/8AZ28K2mqi7uFkvY9ihYX5VSCTn68/y/Hs7XwL4f00K1tpFuo7+Yu7PP8APNQ5AfE1v4S1m+RvsOmyTzqRujc7Rt7kHkfhW7pPwj8TaoXUaRMjAAgAggn0zX2nHYw26E29vDbg9RHGB+dRQqyF1DMATng4pqQHzPpv7N2vXCJJe+XaHHzncCv51vW/7LhnA36wsa5zlJAD+HH6V74V6g8/XmnxJgHAzRck8asP2ZtPgwJdYklfAUueSf6fkBV+0/Z00Gz+0IbyVzJ95+SSfz6fSvWAdpPtRwx9DSvcDx2T9nSxmkPk3QIXlfNOCPx6/hWHdfs+jc7QqjBOCVYDn2r6AVdoPQ1A8YXJIzVJjR88zfAhyu14Zo1B++vJP9KSX4CB2V4r5YlGfkmjxn9P619FLGmARwPaknKOpyoJ+gpt3E2fKd78ENSaZ1idCm75WQgFuvGD26c1zN98MdV08NG1pI5XjgZLf4GvsU6dDJGS0akn8qpHQLe5Lbk49uDUivY+M5PBGpRqGWFgM8hlIOKqz6BdQMwliaPnGT0NfZc/he2YdCQOmecVTfwHaXZJaKHHPLoMH9KCkz45GhzsHJBwvXA59qguNKmjOSrAKMnPWvsd/h9psmXk0u3cEYJQFT/P+lclqvwh0m4kYyWc6pkkbZece/FA2z5ljhc8NkAeuRQ/ynGDkV7HrHw+0eGWVI57lWhI3RmLIB7AntXMy+CrAyvnU1iKn51cAAH0prUVzhUk+U9c+lOhcnAORXbj4fi4yYLyFoj0cZIP0qB/h7eRMyQrHMMZDK2Bn3HWiyBM5TzCME8EcEe1PWYhjg4FdJL8OtWZwotHwRyeQB9Kx7vw7dWYZJEKFcgkjH40WRV7FRro+uD7dacLkL7D0qsImZW2/MVOCT0ppQhTuBB9OlDVh3LK3xXPOR6dhVqO+LJ1IK9M9ay1XbjPOfWpTlQdo6VDjcSZcbUGQkZIB461C93JjKsVPqD0qjIxk5xgjPWkkkJA2cle1CgJu5aN3KWALkn3pr3TrGY2OVJ3AdgfX61T3sGGe9BLOck5B7ihxIbLH2wLjKqQOxXP4U174By6qASu3jg4/wAKrMmcc4Bo8nJBBBFNILli1dLd2kVCrEYypwD+GcfjU51AvE0bnKM4cqfXt/jVJ4mA4JHtUO4kEcgjuaGhnQR6lMYMrM2R2BzzSQaxdLbmKOeaBASSsbY69Tn1JOfxrHWdocHkg96l8zepI4PtRylG1Pq01/GY3u7tFA2/LcOPx69fcUyDUJLK2EDXV1LEGLAPcMSD9c5rH88gAAAGk+0HoQCRUcoGhqmqtqFtDbvNO6RNlMTMCvoc57e9UYJZLW6kmSWWWVwoYzSFzxnBGenXmo25BboPamRsWcDmmo2M5uxqXF3Jc2pjklYqTkgMQKzZUUEFQCF7nnmnyyMhAK4B9OlQb/mIzwe1M4ZNLctJLna2fmAxn0qGWQq+SQQecjtUXm+W5ABKnv2pRGZc9QDWbOaUkWozkA5yKllUOoBGKqrbi3hTYWIDEncc5zTw5fHrUMyQ6GPEgJ5APQ+ma6/T71NYitLMwq9zbZZPXGdwx9MVx4hYjd1AqeO7ls7uC5hdo5U4yODg9fwqGdEHY+jPBfi5ZIEnupSJLhhEVc4wy9cD/D0rry0d40xJ3gsK+Y9FiXVtd06KSYwRGYSs/mEAEHg4zXv+iwXVxHcKucRnaWHc9P1rBo9CnNPcvzaLHc4d0BUHIyM1r2MJhVAOAOOeK43TfH9hp3iJ9D1KUW7ptWJi2SzkEkHjqMeverXxK8bTeEn0+OxtftaXOGaQ5wFHX8SKTOnmR201s0zM2M8D7vauU+JM0um+FhdWUoE8Vwm9QQSy5GR+IBrC1T4pwa9p0qaXHPA6fu5gcgAkDofx61k6OkEPh97O4uHncqzB5WLFiTwM/jUbEuaO80D4q6HJoZlkmaB4hiRGU5XHc/zrG1b4wW0LajDYEXxaPahX5QM9Dnp19K84gsGt787sIrrsYngd8Z/OsWe7ihklhPyuvAHTFTcxnVtsakWtajYyPdC+k+0SSrI7M5K+6gZwMdqt6j41haR57be+prykjAYYdwT15xyK5J7sEnc+4dM1WklWJgylSCe3akcMqzTPUNZ+ITeILSye3aSK6t0CkMcAtjn/AOtVbU9UbVQHun3ypGFB5IxxkA/rXnllOYHZhwC2Rmr1rqLyyOQSBk8djSaFGu+p2tjr11LbRWcjfuYuFx1NXNRLX6gKpGBxXL6TJKULOMEOcYOeM8fzFdFPfLAkW75Qcc+pqWjVz5kc9e2JluDAynfjJ+lZn2AwuR1H512jRCUtKFBYjGe5FZd1pbuwKEZJ6elZyRz7nPXOknZ5oBLcDP8A9as25hbaUIwTXcNaGKAIee/NYeo6ePNV+g/u1m0FjAtLYtndwF4qaWLy/unA9qsPA6AhRwfSopoyAucgkUm+wJWIYwJDgtjPFJJD84UZHbmo23RscAk+vpSfaGEnTI9e4q07GctRk0flONykgelRs3mOCAB+uBV7dvX7uT6nmo1iK7iQB9KpSuYtEYk/dhO5BquJhtfPBBxirWxjyBn3qlNGRKecj8q3iwu0BI2luvtVfeTIByAe9TsOMDkVHs3AgcEYPvW6L31JTgZOATzVfZyT6mnljE53ZIwD6U1G8wgAYzmtFoBK77EQqm4E4JFXreRYFEkgBTqc8AjHNUVjEKkAk555OeamZWlERLYVR909KdxJWN2xZREJFGATke9XY7gT3EUeDknA4OM1jpe+VEqjoD2qa0u3+1xSqcBGyQ3TFJs1R1Wj+XbXybkU+W+7awyM9/zzXT2rxncBtBY5wK4SS/8AMuCyHlnySe9bUErsyKjEliAcGsZG8HqdxproYmAwSpzn3rtNPuA9unUnH5VwGiQBCykk72BPJNdpZARgKCCKyO+LOis9SMcgXJI9K0I71ZZSB1P51hRxAMDnmrNujLMG/lSZumdGMDHqabMeR2pluCwBPWpJRyAeDUlNixNgcnFc340tpp7cSRBSVIHPp3rQvyyypsYqTzU18iyaRcvICSqZBxnnirSJlseT3jyW7FeS2OgrTs4ZdRtI5rkrG5UDbjHYAZqk0Ju5RIzHkjrxxWsP3cAUHB7VUTzZrUzIvDcd3rts8rboo2+Zc4DexNdXBbqLohjm3ThVHYdqxLMSW90HnwIm4Dds1u28JlIIOUJ6Dmuym7mY+bSrWaWKRkDkkAA9K3rO1itIyI1Cg9hwKzxaPNKhjbYiHPIzxjpWtGpCgdQO9daRolYlU8f4U4vjoMUzOCPQUHqa0Rpsh5lGAKUtjHpVc5DCnhgBycigVywj7j9KCOT6VDG3Pse9S559DRYq9wB6+tKMk01CGY9h61MCB7j1qWih6ocAjvSnv3NNDkdOR7Uu7cSentU2KFXp70bG9Ka0m0n6d6kjmHrkGlyliqBt5GDTepPpUhbIJ64pqkDPqaLAHUUGPPv7UZyR/KlbIA5P1FAEbDH40+MkqcDOKMbsGlVtoPoKLAGSvtTmOVFRE7iKe67UFANgG4pyvwfQ1ED+FKp6/wA6dhXHdzSgbgT0NJxxjrTgpB9qSGOU7Qff1pmc+oprt27Chf1NNqwE0TgnB6GlPDe1NRfzpamxSdhS2TTlY4PvUPc98U5STgdqVirkmeB6+tOH3T/Ooz1pzNgDtTsO4h6UnQe9A+YY701+MU2hNjiCMeh7UDg+1KPnUdjSAflRsITefMHpU7vwMZx6VCQPTmnL2z29alq407EkbdfSpMmoxx071KB+NI2Q1T1p/T6U0DJP9aU9AOtQykx4PFMIxzSE9KAQR6mgLjweadnNRU+M9c9KBpj8dfao2J3H1oV8k+lKPfvSsWmKr/KQaEIz/jQF/Cm7cEdsVLGiUjJ68UjDAOeaBmhjuHvSWg2rkJ7+npUaglj6VOY80gTrjP4VRFiMqOfWo2TipivpSY4x3qkzJxuVmiDqfUVVZcHB6VdYHnqPaq0ynr39a6Is5pxKkgG446GomQMpHc1M6/nUTkgD1reLOOSM8Q+XMS2COamZfmHGfen7dzknIxTiAcVfMZOJTuIwAD0qtIuSDzkVflTecCs5w5kKk4AxWsZESiKwOB2pMfL6n1NTug2DHJqIKX47CtbmXKAbIHXPrTtu5D2xSMm3GMinrwAMc072J2IjH+ftUezbjuatKMc4odVIHIA96L3C1iBR7078TQFGe5pOfxpiHfwn1oHekUc0HpxxilYBR1H9adymB2NMHXsaeQMjuR60mNMdn15+lNJKkHqPWnKMYPXFPYK6+pqWUmOSQSgjofUUMCMUyBQme596kLZPrWbKRJHwoz1x2psh+YdgaVZAF9Tio1fOPbvVFkqEKT6UyWQDPUmld/lGOOlN3hgRjJoSBjUlzkdKCxqPaQSc4pSeKqxDY9OAT3prEdDyaRZMAjBwe9NbJ55PXpVJBcAu4GoCSHIPQd6mDH6Go2TexJpoLkkaxMRwCR375qUKA5I5PpUUceATn0qZeo75qXoNakhjBxxzTSduR6VKBz6U11DHNZblWH2rjaR1qYJkE9c1XSMjGPyNToxHXg5P86g0QCIMDnk+tRGPPtjipwcg44+lMLYB7k07jauU4k/eNnOB2qcDGRz9aTBUk9PehDl8etNitYds4znn0qLaC3zcj3qdlII7gelRuMNSWggX5WOOlOU4YkjrTcYx6HpUiDJHUj0FD1KSFYEgkAkVNCMAZ61JgCMDGPagKAvHB9KzbNoqxKG4ApDj/wCtSDmlUZIrNli5walToO+KYY8AnvSo2AfSpZS0JQ2KRpM+w9qb1980mOPWszRMfjIPvTD8vsKcH/LNDkEe5pMobtJye9AHSnK3WpFXOaXQdhgGPpTwMD0oAxTymB7+lSy4oVVyPf2p6jpnP0ohGc9QfSplQ9etQzeKuMbjHrTTg4x1PpUroOvvSJH8wrM0sOijIGehqRe9ABGB3pen1pXNUrC0evsaOnvihRn29qkYh6imhc05uSBSEYoAMYHOMVCeSfSpMkg9xSbePegAX9BSPwfanA9femtyR6ULUgQZNNY8+lSbcAelROcH3oEwB6detPH3Pam7eB1zSNkY7VSENb+KgDOPSmsdvWlVvyosK5IpIpSc/SmB6U8jjrQgTEb5RSBu9KRTAPf86Yx5fge9IJCMdadxt9abgUAPYgLTVHB9aTnpzihmI47VL0Abjp2ppf8AOhzwKaB09KErgOGW9QaN+WHc0HJHHFIq4I7mqAlJwo9faoycg0MMmnBOB70rgRg9e5pC/P07CpTHlT6moQvzHqMVIDz0FAxgdjQBjPp70nQn0FADZRjHfNAHTPIof5j3OKk/hA7igBrPwe3tUSkk89KkKdM0FenTHtSTATkDsajJywPWpgDio2X8KdwEzgDvShuvrQF49TToxj2x60MBjA55/WkKkk46mpH6+opQF57H2qGyj8jprgxsGHbjn0NSpcvKinax+nIrL1C+j2Jxtx+ppv8AaqmIKOPeuNU2ePKVmam4TKQTggnmqF9almGc5P6VCmp+QCQm8nIyaim1ZrpiWwoGBxx2pqN2JyQ4QG3cPuYsOhOMVWvQhU4YBioHuar3upbhtViAOfxrLa4ZiTuJyefWuuNLQwlI2YroLjBxjH58Zq6k/mFj27Y6A1hWdxGjDecZz0GatNqMYB2nn24qJUX0JTua09z/AKMq7BuBJ355x2/LB/OollDAgkg9MeprMOqiQAMMcYyPT1p4uczEjkZzkmhQtuNmkLtocL5pVT2zj8a7vStc0/SdEzPOr3LsFUlskA46+5zxXmFxcMLqNVOUKklicHP0+lTo43liAVPOMflScOhNzvL3xQYr8zWxBQjlnXlj3yP5VHp/iMyapFIyKCWwAOAvXBz1yen41wsmo4znkn0qax1lFlB5BHPPPPaq9mxOSR7ZN4qkhli8yZokxlnJyQB1rsNK8WWWsxIsNyjuIg+BwW9CBjPI7+xrwlPFzXVv5PlbRnIlZsgAjpj2NdB4L1lrbUIZlbDrkYbGNtYyi0Cdz1m5vI+QSAW6fWueudUEF0BHIN5bvyMVz1zqzWlw0ytvD8kNk9+1ULrWPPlLHAJ9sVDJ6nfW2sx3UY3MFIOBnp16Vu2o/dI2N+emBn2ryi01GRmG0gEdj06V3Hh+/nmUZJCquOM8H2oTBs6ZsHPQAdvWlguMqB6cdOaz5JwoDkgk5zjmo4LxJH2qeRzg1aIbuaVwkN0h3DBXpgZ5rEezYzTRvtaNlIUgcg/5/rWjNdG1VnwT3461ktqscl1NAjYcIHZcdjxwfXg0yJHOalHJY2N3DKqPBIoLMRzkHkfTAFeZ3UcU0iyorBXG5VYEAe479K9kvbd7yLzGBMWMsvQgn+tea+KQltdlMlTwdp4yD/8Aqppk2OduI0UEFcr9etU4W2FUY5Ysx2gYCqORzWqWWSMkruKAk+gAOP6iseWfZKMopOR97pWsJGcorcsq2c8ZHpWzpdtZxQNPctIhIO1EwSPfH+FYyymYhlAA5YqRjn0+lWYZfkyTknnHWtWzOwlzJF5oULkL0OcGprd0kuUGBjOMe1Zty/zggEBslT6ir2nx79kqnI2gc1y1DSG52Yu4ykJBaJUUhizZJPr9O1NZUOXGGJrFMn7s7gxOc56jNWre5CKMqT2z3zWB1pXNSGYAYbBH6VpadJCswbao9yAQRXM/at7gfdHvmpZJyqjacH26VrzaFpHfCeBYU2FASAdq4GPwqrLqG51tcMDJwAvU1zOlXrGRVdyEJwQTwO2K6qRVm1GKVNsLhgpI5Ixjge5oUhqJ3ugQxW+lxKkQV8ZZgckmtaKMMQSMkVDp0YMACD5UA6jFWo8hhxwKLm6fQp6jpKzKrqoPPPt71n/8I7F54l2AEV0wYEFex4xUc0axqCeCcVaY7J6GVFYKIXjAweTkVw3iLwr/AKZIzKWMigZ3ceoI9+f5V6Tt2A9yayruyZwTgEc8d60vcxnBM8h1rTBYxAYJJIHyLn9K4/ULKW3nAEMjiQ/fAGFPuOv8692vtAkltDJhC6gFlJxx7fSuN1nw1HLJG3zOxOGLAqQPbvxVp2PPnRueTzW+cjnJ65qtBEwY/McAkKB06Dmu61TwqspL248qMAnZ16defeuQvrOa1uIygURgEtuOCpyMAD8Tn6VW5zOnylZo9qk4y3rTVlYKBgE56gYJ9qkM4kjUEqT3xxzmqs53psTcCSCW6dOlIzZa/d3EKoH2TK3zehHapYovLGc4Y4yagUDYASRIQRnGR+dSEtgDOQB29aTCxJMm8h1OHAxkc1M6xJdOsMjywBVwzrtO7HzAew4x+NUd8pjwAQeRu9KkSN3BUNgjhWIwT9ev6VzSRvCTRo28p3EDkZzmtiy2l1MgIHJGeM9f8axrNTb4MmHGcEDgVqT36TugVFRQAPl6ZFcstzqWpcikdATGSqkgZHBrUs7u4064imtpWjkU53ZyazYijWx5wQQcVILgcdCfao2LWh3Hhq7ubiJ55naRS5Imdslj1P5GuwgZZoge56jvXC+Hr63htjGMRkc7m6ep/Wup0vcIS7SYVj1PSuiANm1DEoQDPtnvS3Fl50JAcg9vXNZ4vRAfmYAD1rTtpRNGHU5B9+lbIzauYF1YgOdow4BGRxXPXNvHcJINvLZAbPAOcH+Vd5PZlwSDgnI965i/smhE2yPLcHHYnnn05oTMZxPMdUtNpYMxYAkbjjHWsN4VDsM5HBz+Fdf4gHyrG1qqOGJJb+L2NcvNasmWYhjuJ54xzwPwFbxdjlaMia3KyEjIX29aSNApU5ztyPm5OO9XJfmJ6fj0FVDnzCBgHkc+tbXC5taZCJwFKgjOcnmtuXQ302RJFxIjjcpz0GeSB+lZmkyNsUJGHc4H0PvXbaPZZysyC63jJjbJA9AMYP8Ak00jJ7kN1eaddrF9jjKgABgRyWFV0H2OWW5NtI6sywk4zkk9R9M103hrwDM+oMkwky7M6KBg475HoK9L0jwjDbQpbBYzGhJ3kZPPUk1vGJtCk56nn2peCnSBbmwdPtBh2kuxAA6lR9Tjp6VZ+Gvht7XwwUu1YajI2ZVD5Eb9CAen4f416MNDVXKlg6dsjFWrTS4oHJVAF9K6Yux0Kgzm7WCaygWN+QpOCTk9e9X1ICAsCQe9bN3ZpcE9AT2HFUZbQqhTHHrXTGYpUnEoNHwW6j0plrvWIl1wdxAHU47VdkidUGEwPXtRFGAmD39a2U1Yz5bEEfzZHQDtTiEDAdD6Ukkfz4RgpxyM4NMTg/Nkkdz1xXm1pXehrBE15aB7USAgAnGMgH649K5zVbSRQWU4I655OK37zEtuDGPnjBPvjP8A9eufv7mQ4UJvY8AEnH415s5NlMyLCRhcrvYnHJI46VfudS8sELnB4Geexq0qQKgyio5GcLWdeqIp0QgY65ByM46frXK5WMWiK1AkBZiwPXjim3cvlncMZHU+tRzz+Ux2gEfypLzHkZwSTWbdyUrCC/zIpOce/FXmuVmtwARnk4/E1zlxNt8peMsM/Wr1uymJe7AdqybZtGVixDLtwu7BHHaq+oagrJggEqeCDnB/xqGTknCjIqpKTJbPleSQeeABTLUiKC9aJ8knBPODitnTdQCzDJIVsc9eK5V5SG7kA4960klWO2BOQwXsec1SdzeEtTuYtSjmhKq2SMggcYrKWIy+Y0R2lDjcvY1iWcFwlnNJHMEjdlLhuT9Bz3H8q1NDlawe9aT97FKo2p0O71/lSvY1udHpOqLN8jtggDluOcVpecjKSrZHtXB2twtyXzuUlsMDxzWtFe/ZLZo85B4x2o5rCTOnN4DAGBzg9uTRAUuJQZHKhup6kVzFnfM6Fc9CeK0rTUUOAeGHUDkA1UZXHc38/YrkKJDLECcdgaL4QXTbk+Vhk4zxVBpWlAJ6DpUauVORkc1bE2Q6jGDGVYAn+RrmrmwiEk8ojBkdAobsBnj+ZrqbpfOTkdeax7u1fkgEjrQjGaOMuFFpCVOWPXnA+prm7u4eWTK5x2+ldjqVjvb50YAd+gA96wLuyjjcgZP1q0crdjLEZaMsASfaq7IzMc8ge9bNpAFYg9Dkc1HNZxxsmxs7xkYIJ69/8D6iholyZY0+WxURedZksq4JRiMntmrtvEks5dQEB4AH8qhtLJdgC5JHUmrEds0UuPmU8VjOF0VCV9zU0CJY9dikkjWSBQd27qSegB68ev0r0vS7iNnAQlRnOOowa8yUG0IcOSGwcHoK7bwvKkkabDke3Tqa7cG+VpGjR3EbKqDPOT2pzxqBxkCq0WQEyeQQatt0Hf296+ljsZCeWNqZYAAZ/GplhjcE7snHaqzvkBe/FSR/KOMjNWFxkVqsDPt4BOabMzlAgORuBqw4JQHnn0qujDcc84oE3YFXaRnFWFGfXApFjEo3DgUrKQD6e1BKdxxfIxz9KrlsucdKkjG8+mar3BEEnOSDTQx7nkZJOOKYvJPce/anKBJg9PY8VIdoyOlWlcybIZSAhAzknOBxUB+fJyc1MeG9uarySHzBjpWqRi1cQr09PSpGAwCcCjG5SeQB3NV3cduR+dWkZ3JpMZAGQabNHkEcZpIZlyB1NSI+5z6+lSDdxyIjxAYw3SoAoRwDUs8pUHZgt60RorkHOCeMmnYRVnDZPoKW3bGQepNWpQI5CpG4UwKhGcce9UNOxPEwKnOB7etDYHTOfyqFuAMce1OVmBHcd6VjW5YilD5VuDTZoUx6k4qMAls9xVjG7BapY92QxxlGOSCo6VOHK4z1qNyOCpyQeaepDAE8YyKmxVyTIYY64prr+7PY04Y2Hsajf5QPc0rajCJyFAxk1XkhbdkkgHt2NTk4wR+NI8odcHOfXtV7EyZGCuwKOMcYoRSXYD8z0qMISTzk5qW3O0nvQShm9oJ0B5DHGRVwhZPoai+WSTPcdDU2UjBJzn0xQWiKO3KMQvSl2lWIAOfXtT4rgMSehFDgtJwecdqm4yu0Z88MeR0/Gp3tlyGzk9fxpRGZCM8EVL5WzHcjvUNjSGum8D8KjxsY8EH0qdo2JBXgH8Kc6KCCeRjtUoq1iAEn3z60x4wpBIA96tNhcHGRTGIcHOM1aQNFG4hEkwdRhcYxj9aaIGPBBK9cGrZUA46U5YmXB/HFXfQm1yqkUTAqoGeh4qZXkiARJGC+gOBViQKxBAAPfFCReY2QQAOx6mk9VqUtBhjDIQyIQeTlAcn3qrcaPZXkaxzWFrMgOcNEB/8AW/StARMwz0HPFLEDnoQD+tZtI0TZytz8O/D9whH9kxqDyQjYz6etUl+Bng7UbJ7eS0ntgTuYQylRn6rg13phBAyRQo2PxwPas2kbxnNdTzC4/Z90pNMMenXXlnzDtjdiCBnqTk5wPWsS9+BL26lE1SEyjklkZgR+X8q9wjjAYY4B5pJkjJ3FQxHHNZ2Rsqkj53uPgbrLwiaKWBodwBZYv5/NWlpP7O2vXeEGoWUgzlgiFS/88Y/ya90gVHQgADPYdKuafL9mfupB6jg1Eo3N1WtufLWv/B/W9J1V7FlScq2SyAgBe2TzzXNaz4Q1LRZnP2O4mhGOYoyxz3GOvpzX2O+2C4lljjUmTlmK5J+vvUU6R3KAGKIANuwIxgmslAr2x8cLol35ZeS2ngAGSZo2QD6nFUluI3bygQkvUKeuPWvstraNvMEkEMqPwQ0YGR6cf1rDvPhd4dv7OQT2WxGXCpGcBfp3/A0chUa3c+UlUjjjAqNowGBJIPpX1LqXwO8M3WlQTxJKJQCI0ZtwU9ifauUX9naxvpVFzqcgZeN0YIGPyH60nCxuqiPBHQqAepNBixyRzXuWv/s/XMChNLukuSqgqChLk1hSfAbxifmXSY54TgbhKVYDvxt/SueSSNovmPKCGGecVGqNzuYHvyMGu5134aa1o13Ik1lKkMaEs23JP0H9K5JNPmd0XyZInkOFV4yD+PHQ+9QjRqxQPMp44HP1pFiUCTsWbOR+lXV0998qsdjxuI2zwM9qIrCacS+XCzxRkq0o5UEcEE9sGraM7FFcKxzwB3qfzV28c9qlj0+SfAWN5Bkjei5XPpn/AApkWmymaSJSXePlkA5H1pNDSG7wB1wc0x03Nk5OBip7mxmt1JlRoQOSzjAA+tOtLGa7DvHtkQnqvI/OgqxU2fMMZA7UsqMwBIyMHkVLPbmBjuIAHXsBU8MLNArdUYcN2NTclxM5EZuOi9OakWMx5PTt+FWmh2e59qjlJY46Gi9xWsQbS5A6AUO+3A646iho5QcBRg9801kO4juP1oC9x8bAgn9BQCrZzQiMF5HOO3QUKo5zgYoBCtLkEDoPSo3PyjqDkGnMoOSOR60xlIA/pTsFwDHjv704qwAYnKntkZz9KYCAQSOPQUrMTzzj29KYXJUHHenMzkgAkCnqVAAUlh3JGDmggepFJloVZ5CNp6Vaikc4wxU+g71WjIyc1ajKE5H+TSsMtLfNEvPOeoqW3vlE3mOSVCkBc45PQ/gcVmXBPB6AEGoVLMc44PfrVWA3or4Egh9ozj61c+272LCUE5zknnNcw8uCACRjmnK+4gk8D3o5QvY65NQYBQHBHU+5qX7cSw+fAHbpzXFPcTIRtJx65p4vJuCSQfXrT5UPnsdjLL52CxyOuScimSDILbiPxwK5pNQnERw2T70q6vIYwrHJ749aOUbnc6RZCBknOPeojK4JO8j6GsN9UkCrtBJzyM9RT11SUIQVwDzjqaFEylK5rrcFsg9aVX+bPb3rD/tNkP3SSSOnNSHU5FzzkGnykqVjYa4y47kd+pNTu5QDdwCMiuc+3PuJ5GfenTanPKoQtkDgZ7UuUFM2xchCeetNN+sAJJH0rEhlJzubB9+tJOxfueO9CiU5Gt9vV8jOSaik1BUOFznuaxo2ZTnPA96mYF/myce1WohzF2TVGJ4OCKjOoSOp3Ek+tVxtyeufcUpVce9VZCvcebtlI596fHqDZypxnsaqN8xA64qM5XOOMEflS5bmblY0GumJLE5JpjXjk8sQPSqysTjuPenKwydwyD0FLksx8xaN0zqMMQD/ADpouDypyPpUHO0kDA9acqlyPUVSgCkS+aRnk4pY5jk7iSKaU4OBk+ppxUkDjiq5WVzXGeYWbryece1S9EOOp5pqRFnAAPrUqoTkYqSGyHeXBwSG6EGpDlUAJycYOOgpqQ7ZDu478+lSuGBX5cqehPIpWFcajGNCPX8cUi/McMcE1ILaWQkbCSeQAOtMXCxJI2QhYqGIOMjr/KixV7gy+WTySaYxLHIwBVyO3WeVIxIpd+ig8mkFjcieZF06+mMWCTFbkgj2PAOPxNFg3KnJz1x7VJExMZ6k+ldJpfgjVtROU0y4KOMq5UgY9xjrWinwg8VT2zfZtFmLE/K8p2qeee1SUlY4sAqpI4II5HpTRIdxA5J9q9Q0z9nnxnd3aNcWlvBZleQj7nDY4znityz/AGYvEl5aTrPJHYuW8uLynDEp6knjd14/nTRZ4vb7sgMCAe9PaH94Cp9/Svoe0/ZZmSGKK81NIgn3ihw5Hv2/KtiH9mPw/M4NxeSTFeCNpXP5UmB8w/YpJJAQMA8571LHZeZciIMDJ/cBBP5V9Y2X7O/hdJCJzPImMFBkce554rY0j4IeDPDssctlo8YZWyTIAQ3pnr0ouJI+RodCvLwqsFtPKMgbkiJGPr7Vr2/w08QXiCSLT5ngaTHm7cKqjqfqTgAYr7Yi0uzsoz5VnBEx4ykYFO+zxzBI2CBFOQqoFFK5V9D5d0j9nnWb6yS8ljWAnoqsM7fcf4VsWf7Md/OsdxJdqqAblhztZvqcdvSvpC8jMuGzuI7VXTuO4pOQr3PFdM/ZrsXdH1W+EsZADQpkg/X3rsrT4NeF7JFj+zySpGMKGVQB9OP6V3apnrSGPnA5qbsTZg2/w88P2cQ8rTkJBzl+p/pWlZeGdMQljp1qTnp5YrQD9F71InygntRdhuZVzpNnvKx2dvGh7LGM4+vWpkURSIsarCAOkYAH/wCur6qrtnvVOYgXDdgDRcaZOzGWMKWZgOcMeAaYAYyM8n2pycDI5FTKA2DgHHrSKuTYCxj1prZKHHIpsuVIHbtTo87OenSoFcdG4MZ6Z9DVZl+Y+9SMpXp0700r8hJyDTRNxMdD2oV8A08EBCO9QOfwxVIZKAWBI60mcYpYjhR6+9I5ziqIbHlycjt70x8FSKN3em7tzD0p2BMXBIx3pjr696mwDj0qOcgD0NOzE3YQNhSoqJW2ZHQ9amRRgHuKhbDufWmTcQkNnuaeD8o9PSmMm3GAc0hJx0IpWuHMy0mCp7DpVGaDexzyKsFtsfoTUZBIPelYSkVTaxMChjQhu+0Z/OppdJtSgHkQgBcYMYJP44zTlQtz0p7yHGO4ppD5jCvPCel3bjzrG3kUZwpQYqI/D3QplAWxMIHXyH2E/lXQIu485OfWlJZSQDgU7FcxyMnwu0ZBJJGb2JwcjddO6n8DxWDN8Gbe4meU6rMqsc+U0QYD6HH9a9MzmM5OSaapC46ignnPItR+BkRJNtdwsrj/AFbR7TnPX/8AXXL6h+zzrsu9oJLdzn5c8jH55zX0IwDEd/ek2jp2oDmufMN38E/EkTyuNPVkUcLuwW9f/rViH4da5GoafTmi/vDdkr9ff6V9cGMSDackehPFMS0RX3AYPTnkH6igrmPi698LXdjIRKjqC3BKHGPc1nyWiorOhDorBWdeQD2X619vXWmwXLATW8UqDja0Yx/KqF54W0i4i2NpkCk8ZVcEZ61Vh30Pi6XTpECbkILjI46Yqv8AZXRFJ5DDOTxxmvss/Dbw3NjdYMB7MP8ACs5/gv4UJci0kZTztYgjr6VLBs+RvKLIHGCrdDkYNKbdlBIBr6mk+BXhq5m3eQ6AEFQFzjjHrj9Kiuv2etEnU+XdNC3TcIjkU0CZ8tLHkEjJIIHI96WW1eLJIwT1HpX0q37O+nKyj+15JApzsMZAPpWZd/s3pdSu7608aEnaqKBge/FOwJnz+sW5ACOaeYQoACkj0AzXv8f7No80L/a8ctuwwRIoBX6Y5/OrCfs36fbN+71SUnOQNpIB/wAKmxopHz0lo0zBVUk+nermn+G73UpilvaSzHkfKuAfp9PavpaH4IaFYNHK8txLMFJUq2FU45yK3tG8G2ekwFIPNjAJbCtwT3P1NKxLmfMa/DPXJwoi0yfBbB3DAA9fWk1r4dX3h2W3+2osYkB2rnLMfp7V9M6lpVslldNmTz1UlX3dPrXjXiSI3upLdSszPAvlpvYkY7/TmpZ5uJr8hxt94NNpp0d1O/EuPLQEZb1x7ViW+htfzRxQBiJGCq6gEA5wfyrqdYvH1RovMBQQr5aIeFX14HrTWu4NO0uBrVRPcOckJ8oQev8AXFZs8h4psj8W+DdL8Ozw26TvNcucSgfdBx2Hb1P4VzU8NtZ3YjMW6MZyM84+taVzJNcM0skjNK4LFycn3zWVdN5kpJwCpwMelZbGarORFNsLkICEB+UdSB6ZqV4oCyhFx8vJ5PaoWQ4B6ihZguOMH3qGzeMyXy+T1A9KgkjLOQBgCrUUyyZ4GfaoZsjAUEk9cVNtTdTFjAbIdiAccg88HIwevWvV/AXxiTQPtragsrRNIFjOCxK44JHsSQMenvXk8alIgz5B/M0kl08cbHBbAzgnHapasdUZtHY+IvEtn4r8VXt8kUsFs7AL5ibSSOrD8+tdpqvxS0nWdINhLG8QhlS2jnkGCxOAD9DkAn6+lcBr2l2Xh/TNM8q6a7vbuMySDduKA9OO3XH4Vy90RMyqxJDAjGe/b8qVjV1Gep3Yg8E6vcW9wCyTxFneLlduMD8c/wAjWJFr0kNntinMkJBKM33gO2foMVj6pq6XmnwBS7ShdsrSHOcDoKyUmEuEbBAxhewNZSQvaNnTXOt3E6r++ZiccE5ArNublrmUs5zIf4scmqwl+zgsQSuOo5P4Cu0s/h203hm41JLtEneLzOTnAHfHQYFZkc1zi5RuUg/lUQnbIBQkD0OKmkG6QKMEc81rReGJptPFzCTKDneqj/V/U+9OJhNmXBfeeqwMMYyQe9XbGQxyMvQYJzWXPZ/ZpQGbBJyB0NXIZ+h6tjnFa2uc19Uddokn9oGK32skrPu4Oeh/lxXUXmjQ3tmiyjIDgrk88GuS8ByY8RxTSuEhWBxz0DY/rgCu3vYHN9aslyhhSIl4lGcscYP6H/IrJqx6EFdEqxIkYCqAPQdKijSMTFSoPfNTqAGVVYHIxj3p7WDht54A5rNxNOWxQvbQuMLwfWsq700plm5HUnsK30QuzdyOlVmi85Xj4JOQRWbjYVjkri3UEjt6jg1m3qKjKBkiunuNPLdMgKeSaxn07c5Z+SM8YziosTJGQ0QMZyMnPUelQoqq2CD+FaFzbFCMcAH86Y9rsIZhgH0qW7GXLcge3URBlUnPqcGmrCHU8ZB7HrV8qSoA6U+FVgIZkDgEHa3Q+1ZKepXIYspdCAqggnGarXkW3DZySccVo3EbFiUXAz0FVZ4mBB25A6nPSumMjGULFRYcMO49DTZ1VZgoPzt+VWmGQCgAJqrLG3mBsYcdDXZF3M07DZ0jZR3bGKhH7oDHBqWSNvvE9OeahfnOTiti7kibWx3NSMOABkioYmVQARye4qeJkBIPPfB9aadhXJoI/kOc49OtaukxwyIwlYoMEjAzz2H9KpxxhiBxj0/CrO3ay4GFA5A7+9D1G2Xba2UsNpyOuBzW9ow36pbQhth3Z54OKwdOZkErNjapyDjAA7VuRXlvDEZVIMg4U9x7Vm1c1g+p6BZQrHblySz55Y9a2tCmW7kIDbivUDrXCabr7XsDxhWLKOTjA/Ouu8Dwt5jSklVYH86zkj0YO512MEYPNXIZCu3PXjOaqFPLYHrn1qwAWAxis2zpR0EEm6MEVIwaQHnH61T03IUDqK0m4Q45pLQ0Mh7Z/tCvKwEY5IHepNfv4rbw/KIpkLyMFVAefr+eKyb7Xwt7LbyphF6Pnr+FR2mn2d1ZXj/aArRr5iITnJ9BWiVyJvSxxTWdxayQW7EvPKMqScZ963bXQcW6NPORJu+6BwPx+tc7q2pXNvqdk93iKSNP3YGckZ69Peuk8N6n/akly8rACIrsBPLg9Tj2ppWZwy1ZH4hsWWMLj5VXJH8qsaVq8UW1GkVWIAwTk1oapEt25JOQ3b1qtp+g2ekk3AjBlfnJ55zXRBkctjoLXKxDPU1aikwKo2twsoPYD1q2pBjOOhrugPYeH3SD0p8xKkY5BqOJcbc9R61MRurdAMXDYz1o4yewFDxlFznBNNZevf3o3AEbBFSlsjrg1GFGPQ+1KOPfFAaiqxXNJ5rBsZ604EfjUbnLA9B6UmVctLNt96kjfIPQVTGcdyKnh6e1Kw0x5JJNOjB+mKjY4B9KQSkZ5IFIdy2DtBHXPrQThfeoUlDAeopxPHrU2LTJozkjpSty3t61EgJI5IxU6pgH1pWLTEHA9fem9WI6VIRjFR4+bPagWw8R4x0FJM2cD0p2ePaoWOT/AEosUBGVFOReCT09KFXP4UrDAH8qCBmSTxUqSHjPbvTAOvHFAOMj1oQEm0HJ4/Ko8c0m7PHWkyRjtQNssRsMHuaTfgn3pkZxmlY/lQO4hPJp6ED2NRbSeeKMkHrSsLYsbhuFNZtxpnJx2py8dadikx0bAE560SDOO4qMnDGnr90UAmODAKO9Jvx71HJxjvSAZA9aVgbJgQcdqccDGOTTEj49MUj5UjqTSZSJhxipg3AqshJxU6HIqWbRY5OopzDHPUU1TuPbI9KVzxioaLG549qQdfUU4L8vqKeign3NIFqNYdxwKXPy0r8e1NUZNBQ2E/Mc9T71K1ROu3p1oyaBpkwOTTyucdTUcXUVP2Pr61D0NEMC8e9IRj608j8Ka+MDmpGRscChTx9aGUmmrwcHpVkscSOeOKY3605sZpj0EsYzfnVeVOPUVOR1Peo3Oc88elaxZzTVyoyjA9fWqlyuQMdatynOccD0qs/Oe9dETikiqmeeDS8mpwoVSe9MWPIDZ5rUyaIiuMk8VVljGc9ST1q3OxbjHHrUW0AHuTVIzasQLkAjk0scWCfSpRCSM9RUiw4BPYValYhorAgscjJHYUEAkdqmMfzZweabs+Y5/SnzCsIo+QjqarSIdo6jBq6uFGOxpjoOT2xTUieUqouBnqT7UhOMnoamBwwHY0s0ajOARnvWiYrFZMk8DJp7Jgf406JArDJ59BTp1247A461VxNESqPx9qVlOMijOM9AaN5wc4we1SKw44CDnJNNUE4xxntioxwxPUGpkOST0HrRYSRIilWOeh9Kcy+nQ1CXP4eop4kIUZ6e9RYtDwOD6VH09veneaMYzmkDD6igaY9Vyvfr0NIFJI7Gk83GOwpS4OOoPrVIq4rgKPWq+SMg9PU1M+fwNMJBxnvVJXMyIdqUswBGaQkqTxx701jnP8q0C9iSJd2M1JsGD6jvTYMhD60/PXPHtUtWGhvoOgp+AoHOT6VCQc8ZIqVWBQ55aoG2Soeff3qQHOABz3FQx9u+e1TLkN04PrUtFJ3JVQ7fQ+tNYEdaSW52YHHPHNI5Jx6Vm0WiRW6YGRTig/8A1UkKEAGnnnjnNSaLUiI4x61GU2knrUxGPXNNkOcdqdwGBt2epNMbg+9OVsZxyTTjgnP6UhWG53Yx1FTKu1QajQZJPJxVjHA7AUm7loVTkD096kCblpijJ9anU4TFZNmqGA4NSDGB6nvUTA+4pyH5faouMl/hPvSIMf8A1qRG/EVIozj3NK5SYh49hUZfHqBT3bk+lNAxSKuCt+ANPKjI9DUWMHjOKcT09KTVhp2HrwT3FTKenoarK3Tqfap0k49fepZomSKOaewJxUYOcd6lU9O4zUM1iKgxjsamL4A/rUaAEj0pzjBGM4rFnQkPOeP0pV6+9A5ApegqbmyF75ozk+tKOR6fSk6H1qQQE5o5FGcmhhxQMaG57/jQWz9KbSgZoFcVTQSOeaQjFIQevWgLi46ntSZ5Hejd9abQSPZscDrUeCxpSOeufelyB9KsncUcAUxmyfalZqb/AA0JCYjrkD+VRAbTj9KnHIFR5AY9xQJgMd6cuOPSm5znFKxAUetAbD8gg9DUZ/Khc4z2pQcn3oGmA5HpSAdOcAUHIHPSnJx+NAxcc9aa4o3daYTk0NABwQRSAjpxQQfcYpoBzQkBMBgGkA69vpQOcCkqX5AI/JPalUkZpwUGmscE0gFAzjvSFcE9jQrfhSucH1zQAuzC+p9ajp+7INRg5Joeg0gx+A9KUjAFOUZ96QntQFg6g9MCmNzjsKcDjNNalcYA4+lBHBoC9T1HtTc/Pin5sNxcYFJk/WnMD7gUgXHPWkxWG9Ae5PrSBgDz0FOPLDtTXWpY0j8a7mdZIsg7h1GBj+lUmuNvBBB9K29a0mfS5TBOAHU4IAxn0I9sVjXEAVCRgn2raEV1Pl5SdyaO6L4XcoX34qO7kVJGCnI/mKpMcqFKgkc0wNvJJPJNV7NJ3QczJGJYE96jA5JHX+VWCVEZ6E+ncGosDGcgE+vQVouwk7kQUlu4Jp4IIBBDewznt/n86QOFwep9BSIfTk07XC4oYnAAySMDvzV60O23IOCSMbj61UVMZLdfSlExYhAcD0qXG4+ZlxMOxYjOOMinbs56gCq3nGNQo465zTPPznJxU8iYXJpTk4GSab0A45zUKsZHLYyeevWrVvH5gIOAx6ZIxTasZPUsWs7bdrcE+hyOtalhqD2chKdTycdTxWENwyDxj1qzGScHcBj1rKUblJ2OqHiW4uJEiZkCDkDbz785+lTvduSp3Ag84PWuZgdVnXcR9eua1vtKggE4OPTtXLOFjS9zcs70KyNkgrz1rrtP8YGw09gXVFPDP0IXHX6da83S8RRjOD6Z5qdNRcqFywABGBzisuW5Ldz0K18SiQOqkOhIKlSMEVpaXqamYlWxuPBPJHGP5ivMIb+SEoAWYFclicnP1/Ot3RvEQtZFZ+CG6MMjHrWliGer3GppdQtnbtGFYgYO4+n5da56/wBSS3vHEbZB+XcO+KzdS8SQ3SRNC8cTMuCM5x9Prj+dZZnByTIpxz60WE2dxpmoC8Ro2GTgnJ6elcR8RLffqCMkUaosexmU88Yxx+fNXdG1Zg52sArcHjnrWN4wuSLs7gwLjIBORj8uvNFjNnGM0sbFg+3bzyMg1nzXP2md2cDJbJxxzVi9mwnGAMDgcHjH+FZCv8xYkgHnNbQRUtUa8EvQjjtUjylRxyDjpWbHdheDnB9OtWGulAKk4YdjWlrmdjb0nSH1m8ghjXe5JIGQD0yf6mujvfDT6K5QyZQEjJXjI64rh9I1p9IvYLqM7p4hhTkjkjn866vW/GVxrUULXDhjGMDaNo+v5VlOJcV1H3ECxQrIZVUFtoJIH5iqM00SFxvyQfTv0PNZs2o/aYHAYoD1xgmoFn245JHv1rmcbHSpdDWt5t7Y7D+VWpGk2gx8kDoDyazrYnaSOAQMeuPerUUhUjoQO2cVDNEy3ZzyxSAkYyOR15z/APWrdttVP2iPcpYA7uOue1ZCDJHOAByw5xTkfkkHAB61FwTPfNE1FW0uCUSbyVJkbPfng/pWlaahHOW2sCBjp614voPiaS2SSDe8kTY3KcgKfUfhXYaDq7vvkYNGjEqmehHqPrVqVzRM78XALjbk/wAqmvArxKO/B/GuVbXIdMnd5JXdyFPlAFjjA5A696149QS4hEob5Tz7Vrcady0JSBgg/jUg2sp7+wqjb3wupCi84xzV6INGSe/rTTG9SpfWrFDjJB7Vg3+ji9jBdiCjEgL3Hof89q657gSRkMASe561WeyVoyQOR26VXMYuNzz9PDsVtBJGkRZNpAQHk8HvXk3iS2/fDI2hxnB4IFe+Xtm+9vlCp69wc+leeeNdDW8+0xhNih8xSZw2OOv9RWkHfc5qkbnlAsUXO3jtkVA0JRgvOc962JLIxSiLIdvU8ZxUZsWfGVJYZAI5B561omcMlYz9hQZBywJ3Y55pUkdgRgEj1pz28lvMd5wFOcnqfb/PpREplkYDB3jcMHBwBzUPQlMlRf3Y4xzmgHBO08qc4pjL+8XaxZT3yRUknEaqvABOWxkn2rFm8Y3J45i4IbB5HHtVmAAAKAAPToKz4lLFcZ9eRg/55q/bgbiDwa55I6YaF+3YL5mQSzDHtVu0UbSZOjcY6YqnH+7Jz17H0rT0uVjkuodCRweePWsrGqVzc8JWS32ppblv3JIEmOSAf8nivS4tKtoojHGAyJwAeSfTIrL8C2sdrYeeI0BmyQSoyPp+FdMCEY/KCWOfxrogh20MqdFhQArznAAXNS2swjUgggHnitBoklUkjHpVaa2VQSeB+da3MGmmXbXEygjO319Kz9SgbecdPXFDsCExyE6cVKJDcwsrdQOD34ouKWqOB13Rln1A+ZIygZ5AzkduPWuJ1iy2PIiAkDnDcHFelarbDT3Mjo0wJ7t6+9edaizeapPykgZXOcHuM1cThkjmZI5AxHAb8Rx/+qiPTWmYAqxD8fKQD+f4VfuLXzgjKWIY8Njj863dEGm6rpkX2l5obtZyoSNcMQp5zntweh71utjM0fA+jlop4WsGeLaP3rDAX3zn3/lXpHhrQl09i6n52G5R1JPpmm+Bp7DUdJ1C3gkSFbWYB2lbDfdz+mRXYnQ5o4Ee3ZAxwRuGR+VaJ2OmlR52SaTp0zETyKQxGMN1Fb1vbbVPY1NZPNLChuApkAwWHernkjg1SmexCkoJIpfZwMdAT3HpUyQhQe49qmdcJgc+wqNEyDnIH41fOU4lKWICQ84B9DR9nDkdCD2qxNCXIxz9akjtiig1opmUoXM+4tAyhVGOevSs+SwkVzgEgcGt6aPBBGSajZcqegPer9ozCVJHOtagEEDa2Rk4qO4ADFj1OBWncW53EjAB9az7u3yhJOMelZyfMc7jymXNI0ZLKeOeKpSsH5PDHniprpyZiq5IXio4oDK+GOBnGe9ck0Ra5SvVVEQqAWxk9qpSQs4BBxnHFWr22KXRAclB0HanQwbnCk4Brz56MbVzLkt/lII69+xqBWaTAcggDpjHFb97AiQAEAgnGfQVlXVsIQGB44GPesyeUxLiFmcnGAvA7cUkBKsMkgelX7iPepPYfqKzJkcZKDcRzjpQOxpxurSBTgD9ara4gtVEiHap4GemcU5H863RimyVQAcHNV7syXcPluocDnB+nagGjHz5zEtjB6jFXFHyBuqjt/So2tTGwPAA5x1zUkw8+KNV4wfmwcZFUVFjrjKWxlUsdmPl3dfwrStLySzsRNMgWV0yqN1A6A1zt6WgBUZw3qSapzalcOEDsX2DaN5yQB2qG7m6ZuafrIE7CQEMACO2av3esRzwqRuaQ5yNvAHsa5EztLcmUsAxULt6DAHp61q2MyGJ8th9uFU9SO5H6VLZVzW0DU43uGjLkNjI3A4I9K6i2QSTgA4Bx0+tcHEpjUMMhuwBwc10mk3zRFSSWJI+tJOw73O5SLZGM4GKhkUDOOvpWYNW8xFwxIOOB/WpoLnMgZzwTjFac1yzUiiWQfNwPzqC7i8lCQvXiriDzMAcDg57damuYfMUAZP8hWiYuW5zJsWaN3eMuncetcRrVjJdXTKm+KNcg7kIJ56g+n0r1SSHYhGMD0rA1/TRJbFkG0g5yOv0q0zkqQseYSWM9oSTyp/i3ZNQ2NvNJqjK5BR0BTHJzk5z+GMfjXV3dmJYfJcFHLY3L1qSy0eO3xglnxjc3JreMbnJKNi14Y0YSTymd1ESEFAVILHj+tM8RWqw3kscBzgZ3joT/kV0Om2eyx3AnenrVO4iEgPmDcfp3q3AcWkZ+n6TcaxpxFugkmVfXG484A+vSuk8L2U1pHHFPF5UiY3L1we/5Vn6aF0yF0QFAz7j37H/ABzV211AwXMaRbiXYEljkAHrzWtGHK0zRyud6sQ8sHoR6U9G2nnoaqWdzuUgknHc9TVmOIyk85HNe3B6GbYkoyxK5HvQrMcdcetNjDB2U855qRW2jA6Ctrgncl83CgHBqtJFuJI4+lTMwEa8cjgYppbYoPbPSmJiRs0IwCfoaf5xHXoaaHVjwCAO9MmbKgDoDVWESq4HTjPpUd2ysR6j1qvuO4dhQQSe5zTSJbJWl2RnA5HFReaxI9T2NIZOowCOODRc824K8ODketaxVjJyY2O833RhcbWxkHnBHfn8aSSPDH5gBUEPzyK7gq4GMn8P8KlmHTnBNaIzHFy0JQHAOMnvUeQEC8Ej0prEptAJIz1NKOOf1piYxIiCWPAyKHkaKYAHG737VI0hKgcn2FRY3SAck/nTSuIk5bqcnofrT2zEByQfSoZIyjJ1BzU8+Si9zgc07AMLksDnJ9akQ78dATTIscg9TxzT3UqoIODkHIpWGkTbex6UoGAaSKTzV5+90pSDyOn0pDFX8qe3QY60BAqjnJFIImJPvWbZoh0Q3EjoD6VI+IyB2qNB8xUdRjOKdNHyvJJz60MdyZsbB61DIc47AetOb7q5PTimvHGVGMFuue4pDvYarYznH0qLI5Pr6VMx4x1NQxxMzYznPc8VSIbJIuEPc05VBIHGTk5FMdGjOOPoKVFIcNkg4Ix2oAdGoW5TuM4I9qfcYaRsY25OMelNIBJOSW9KjLYYZBPtQwFhUAt2z0qaMbSDuIojG8DC4FOMDoQD065FBqkSl1dhjg9zT2Ht+NQRQMZByQfSrjLhQDwayZolYiLfLjoBUbgkD5uD2FTsv4n1pjxEjPJNJBYVuUGOcCoiCD0HToakjwinPUUqjzD6H8qd7Ba5UlDO6BR05JNWpeVBAweOKljtQcsegqYxjgEcHvRzopRbM+IlnIxxzVqGL96B0qaGz+cY6fTpVzYFYAISfWspTNVTKskeDjGBUewkAY5AxmtHyMkep4xT4Io2lZWXDjFZupY0jSK0NsXQA5AqZdFkmBKZJUZwK1YrLIPAAq5aL5YIPT1rCVY7IUDnBZvH1Q5HY1BLZuN20Eg84Pausa3wxJ6Hmo5bRGcLjBPpUqqW6Fzj2jkg5Zdo9aeJHOB6966e40lZIirDIbgg1WGkKoGBkD2qvaoydGRnpF+755P61GYtuR0rYOm9ACcVXn09lJ5B96FUQlSa3KX2MSRnnJ9OlEy7YimCQRirMFvIjfMMir6LEVICEH3GKbmjSNNsz7W0ZbZByVAxzzirdpZIctjn1q2SRCVCgDB6Utsv+itjlzjArnlM6I07dCD7OI5Q6ggg9e9beiXBkFwdxZwhwGJ6+tU44jswwO49j1qeytTFK0i5T+tc0pHXCNirJpsbxTGRAzO2fnGce/41UTw7pE8hd9JtC3A3LGAa2blhI4HY/hSQxAMwGSDUKVjVmJc/DTw3eJJL/ZUQlYYDA8g1DafDPw7bWRtjosDKSS2DjOfXiu0s48qUbIHUGmRnbcbOpzT52CRxr/Drw3Nbvby6NEI3XYQDyB7VT0r4KeCdNhEEOjgR/wB5m3Mfqf8AE13t8FXJAwapo4YEDqeKOdjSOF1j9njwjqTsw8+BWO8RsSyflz/hWRZfs4eGNM2QWskkABLM5BKt1J4z79/wr1vflFyScVHcRh1BB56fjS5gaPBtU/Zet3Mk+nLHdh5CzhupPUZz0+grnPHPwS8R3Gmx2trBHDKv7tbhIwxQd8Adfxr6YRSihTkDrUvlhMsCQfUEg0JiZ8bP+z/4vKCUWyzAYwiRld31JPenj9mrxjf6hDHFHHaQHBkklTgew5619gxK7RuFZh1PDYzU0YaWEq7MR0ILHFVcLHxT4s+Duo6HfJamaIuH2Hg8nGSR64rHj+F+q4XfACRglwSBn29vevtvWfDmnaqYWubWKeSJtyu65OfrTY/DumtlTYQAHj5Rgj9aSlYhxPgLWNFutIvhBPbyQI3SZgNhx6H/ABxVT7F5qMInVyOCVYGvvjU/hx4a1ndHf6NDKp6kenuOn51zF/8AAXwy1yZLOEQDgFXiUkj0z7ehqua5PKfF66fLIQqxue2QOM/40z+zZeV2kEHBB7HHTFfbY+Dfh4Rshs8OWBWUcEfhVAfAvQ55HWeBzE7YIjYgkepP/wBer5rE8p8ZPYSo20jB/KmiAllG3AztyORn3r7ab4EeFNKhKQwOYSCTGRn5vXNeY+OfhmlxFHaWmgyRQwsW86LgEk8cg/mKFJA4s+dCpOQq4IPbinNEI8Fjg16o3wsu0DlbWQnoFK4/z9amk+CutT26OumyEsNy/KSo+p/wqnYpI8lKKQCM5NT21vK5GxSw9utem2fwW1meEyjTbhHAPynDKcdORnrWanh+50udoxblJCrK4AyVJHIPucmh2GkchNZSJkFSw4PHSq7QSBimwgDjJ6V2H2CRkG9fK6cNwRVzSl0rT9ZtINZt5J4JslhFGWHHTOPfFK5VjhW0mXIYgkfpTJdPlQDbyD69a9N8Sw2h1SSGzsJoIMAxl4iAV25yDjB57CqKaCyYMkewHGA+AcetO5DRwKaZNJkgM+Ocdqvp4Z1a6jLW+lXd0B/zxUHHtmvUNK8M2SQmeWYorkKFUgAH613/AIT002KTeRqKQgdpF3Aj2Ht601Imx83yeH76Bik1tNbuDgo46fXtTF0hywUKXc8hUBJOPQV9Jat4SimgnuJLpLuZ3yoC4OD6Vv8Ag7wxbwxJPJDC5AB8uSME/WruJ6I+TpLGSyB+2qbY5wDJgAjtg+/oKn/sa7eKJ47S6dH4XEDgj6jFfZV94Z0bUrmG7n06FrmE5U4+Untkew960BMkJH7qHA4wUzVJolnxdp3hDUbq9khNlcI+7amUJ35Gcj0H1p7eB9fmSXGj3Ebo+3EgAyM9RX2xaW6+YZike8jAIjUEfjQfMSYvvz9QMflihNEM+KW8Aa7FPJC+mXBdO4XIbjPH/wBemW3gzU57uSD+zrgSrj/lmcH6H+dfbLbnJIYE5zkqDzVcQgXDyhEEjjBIQVBnsfG48Aa6ElMunTRCMndhSSB7gd/aqSeFdWkjJGm3BQthWVeSMdSOPyNfaJsMed6y43HAyT9f8Kls7RbOBY0jjAHcoCa0Wg3I+JZtBurcIJ7aWAsCcSDke3/6qh+xsCQMgjHGOtfbOo2cN7GPMsre5lHCmRM9eoqhb+DtHs2cx6XbhnbcSQTz+fSqVg5rHxZKIopzEbhBLnbszk59x6Vd/sS+85lNrIEGF3gZBY+ncgdyK+1F0PTpCSdMsyTznyec0lzodiE/5B9qxBGB5Q4+lUrBzHxc+hzWiB3QqgwCxGcHPH68VG+jXQlA+zSuT0VUyfbNfZsOgadDGANPtyM5y6buasJp1pGBs0+0BBJBEQGD609DNzPjS08P3s0qrJZTRZycFCCcdeMfrVseBNUco5tJUifByUOfyxX2G9vGThood2OpjBqyrOIwoCgAYGEUU9GL2h8hQ/DvXrqMCz0W5unAJI4Qfqc81pP8HvEw8k/2ROhYbmUDJHt9fevqaOWVCRvZQCOAcU555XJJkck8fe7U7Gbq3PnW0/Z28T3Sf8fFtbI6l0MkeWQdlbnk/TFaMf7LOuSJC8uvQhlyXWFAob8OePxr3ZchgSc+9XojlCOuaGWqlz580/8AZs1aCeXzvEEBRpAVDRBsLnkcY611Un7NliZxK2pgELhSnce45H416/HF6AA1Y8kuoPcdqxbsap3PHLD9m/RFvVa9vpZ969lJCjuAfU/StOf9nrww84WWa4liGCoVmG3HTPr+VemIpL8jnpVqCASbyRjFTcep5bL+z/4SlclUuEDEbzGxRj+IIOK6S3+EnhNLSKJNOYvHgAschh3z16+uK6oJjPrk81ZtY8gnvU3RaMS08A+HdKQxWujWyRhtygp0/D61px6JYKoVbC1Q9flixz9OlXXycd6khXeyjoT61LkarQdHCkEaiKOOML3RAM0OxkBJdhz0BxUyjYSDyOmarzqVzjOD6VN2UKsbKhUE7D1APBqaFFCgEc0sK5iGeDTWlxkHg0XuAzK+cR1J54pYlAmJ7+9VSSkwbv05qxActk8UENkzJlgR+lDkHA7USOBjGM+1Rq25yDilqCZYcq6CoVX5iRnPtRIdrADkU3nOeg9KbuO5NC48wKTyaR4AZmI6elQBiZOOvtViaTagwcmlYXMRkbVP9KfFgcnnPpUSnchzyT604PxjoafKK46RPm3DFPUgqexpFO4HvR0z6e1FrDvYRGCk5/SqdyczMRwD2qzNwR6cVDMuQOM+9OwJhFL1FTxScjtVDO0j1qTzirDqTRYdzQmYO4PQehpyy5UjpVGSQ8HkGkFwTgA4IpcouYvRSAylTyOmTT7oLsIHB9qzUkKtk+vappJCVByc1XILmuSK/Azkn1qOQgnjp70RHegPeiTC47+1NRsFxVkG3HelHP1qJhjHoe1KJNo6EGkkJskZsKRjmo+4I5NOLfiPekBxVWEKkpU8jAps5yw7Drimk0yWQsB7elFhNk4kAQAc0xR84Y5ApkQ3LzwacCWwp4FFhXsOkYE5FIBwfT1qKQ7GxS7zjv8ASrsQPDgHnkClIGCQeO1QnuentQSce1JxuF7D4vm749xTSCXPcUxWIH9aeh7niiwXuSLwOhppHU9aeh+UntTGbGaqwXuHDEdhQyYxTAc9DjFOyWwPSla4bD40yD3FIF3E9gKRZSuRSKx57Ck0AbcE4p4Xke1NK4APUetOBwo9DSsO9hzHDjvTSoYk9vSgnJz6UA/L3JJosXcakYOeDn607HB7Cpo1wD61GzZJHU0wuNjX5jTmJUkdRSqMe9K3OfWpsFyMICc9BQYg7DoRQxwMd6WPJBqiU7EUqAOSOntUiYyOn41HIShPcU0SfX6UrC5rBM4eQ56DioZWWNSSQAO5psj7n96o6pE11EYSWCPjcQcHH1pWM5SINY1DTNI0m7v9QcJAgAwejE9B65PYV4vbiCVZHcuySO0g3cnkk/kM4rrPidr9lbpb2YuWWVTulGwsAx+6CPfORmuZ8e3X9i+G9MtrIIst0yMzsAWwPmYD8AenqPeokeLipczscV4hnH2v91EyRlcBugyOvvmsZrg7WGM9eTxVyYS3sokmbcVyABwMcH+gqjeR7VOMjPGBWJ5hTWUyzjcpJwRkdF746+1Q3VuQCwOSeat2kG1HY8AcZPNMdtpI4wCRUM2ptLcywXYFTkH+VRBGZjk4A9eK144kcOccsc8U1bJPn8w4AUn8ccVDR0KSKDRFFBBOPXpSJIS6fNgEZz14qeEebEy7lZQcbh0qt5TRuBnBHA9Klo0UkWXPzjkkYzTHZec8kdj0psrYbIGBgDj/AD3prEMo9T6UWudUXcT7Y0TFmDOhGDg8D04pFPmSFu3YelCxnn06c0qqEIxkH0NS0aFuP+63IPY1CyFWJUYPtTozhA3XGKa85dwMYGOveptcC4AWiPzYJHX0oW9uQF8y7nbAwE3kLj0IHHT1qJJCeOcUOVLE96zcCk7D0lMsgbgkAjPp3/pWjofjC+0Q3NuBGYpFzlsk59h7fXv0rF87ZgDOTUTr5hDE4I701GxlJ3L/AO8vZHmZtzsckDjNSwyiAHJB5Gcnms+Cbag7j29afMheNj1J6A84rRKxny7M9N8I29jPeQRrBLczlMuV6ZJ7fSte2uQmoPC+VIfbjv8ASuG8O+Km0Bo54QDJGp4IzuP0/lXR+B7iXX/FIad9wZXZi3ByfQeowaymj0qK0SNywv3k1mNfKcxCTt0x0Fd9rdksO50XETcj6VznhG3jfxnPa+WZY44i2WXCgknHPsB0rtfEUi/YkAwBnnFZs61BHHGMpnaM5qikZhyzHJZs4PH4V0Jg3wHAIJ53dqxruVElKcgjj2PNQznkrFSeSN1KgAk8GqE+kMITKCrKc4GeRUmpS7LhgDnBPPbrUun3fmK6NyOnNc7M2rnMmMTOI/LKFBhiTnccn/ED8Kr3UJRwnJA/E1vTiMXkqqBuNULy2zIWxg1ElcpIoJFsz3A9aZgM3sM1ZPQjt7VXkjCqSM5HcVg1YZAy8MRgA8VRlU5Knvng1f8AvcDgZqRrcbNxBIHPWqjKxzzRimIRKSfyPFVhKGySMenetG8CMRlSUJxVGeONTIqEgjkDvXqUnocb0ZSuZT91VJJqtgxyozZIVgSOxqfc5J4yRUc3zZXqa6UriG7AhVhyO496WE7nJCnI5J7U1VZF5OR61PauohkJySxwBTsaWLVq2HVyeQc+wq012qzbM5Y8464+tZcd1tnMeMnrjvVtJNrhmUgeh60WJbsa1y5l0gIknls0gJwOSAfX3q1ocSyPiZyFORuJyB6ce/rWWk2MgjAzkDritbTWjZl+bAbk+lJouD1O+0C38rT5baKIF3bJduTj0/rXomkWCWFlEmNqouAAMdq4Hw/dLKkawqSR0J5Jx3rure9knjVXGCOOepNYNWPVpao1PMWReOT61YiQ4GDk+hrPsIn80lhiMYx71uRKBgjqKzaOpIv2S+SBu6+lX0IcEc45qiAWQEcn2qxAeD3PvUGiR534zVIdSlKn5SelZnh7TWgtdSvvPLmaVZBEWwFVQo4PuVz+Navj62ll1GCOBCTLIAz9lXGT/KqurW0mj6V9iZghmUOR/EFHGM+9bRRx1Za2Of1TVF8T3b3pjZFB8pQ/UY4OPxGa1vCCQTavdwxbgYRnDDAx1BHb/wDVWbp2nSXUJhtlCInO5h8vNdc9ovhXQ3uJJEUybUaTHOTzjNXY507lpx514gDZQMAa0LzTmnlGWJTHCjj6Vz3huUy2ssxcMgYsr7s7l9f1rqba4F0FZOVPINdMIjHWemtHGfnyT0FXo4BEoXOT606BsLjpTyu7J712RjYpCKOD60isxz2Ap6jANG0BTzWoIdIuUFREYx3zU2Q0dQFtzAE8A54oRIox+NSADAzikMRxkHjrxTWBFVYSuCgE+n0pJCoIHBPtSgkE+9RsP3gPalYZJ0GKejYPp7U4pwOmTTQpDDnAFJjWg9ySAehFRgZz609myD7VEn3yKGh3HKMZ6ipQTjj9KjL4yOnvSiQKPUmlYLkyPtHPBNSpIT05qmzbyKfbuUc5yR70miky55uRg9aN1RyANgg4x6U/HFTYrmDOPfNJjn0p4P05pCwz6n1FFh3HD5VJ700Ese+R2pVOcUpAUUrDQmS1MKE5p4Oc44PqKFbGc8570geg1RtYH+VSNGWOQMD3pMf/AK6f5ny+n0oAYOMihRuJ9KcACfr3pwGM45NADWGAfQ1GV5PSpGOSM04KD0496B2uIDgAdaM8ClZcCiJd6k9hRcoYcfjTkxgUpXg98UgXrQA54wR70kaDPPahck+vtRtIPpQwSJeg4z9BTGHFPRee4x70Ouc9qk0tcROnpT87enPvSKMAdc+9O6LQUtB8PU/405xzTFbAHb6UuSSPSs2aJkmMJ3yaRBzThzxQeAfWpLsNLZPqKU8AUwjB9x6VJkFPegBCMqO5pCnAxTolzU20Y9KTZSVyFF2kVL+gpCOD2pqmk9S0iQ9B70zGSKfngfpSZPfipaGDcCq7dT6VOcsO5qKTIA9qaJY1VzTmXC/40JkD+lKRkUzMiwPpVeYbc+9WGOKhmBK+1aIzlsVOqn1qq6EZq4vOeoqCVecd63izikiAj5PehOnoKdIu0Ad6YTtjPqfWtVqYPQRwCwHWopIQoznHtSq3IolOR3rUzYiNhcAcetKoPPp2psPcdRVgACgSRDt/OlWLJPrUpXFOQgE/zNJXY7JlVo+TTQPmweh65qxMnUg4qFRzye9CZDViGVAGGBQ5yMYyexqZlViPXPWopE2n1961RPQgRDvBPFSyqGx6H1pDwDzioi5buapCBo8AdwetROuSAO1SMzDI5xTASCD396tEPUQR8804/ISO1OJ4z1pj8kHI59aQ7DlGcYwfrT58+WD2AqIHAFSM4eMjvStcREACBn8jQp2nrgUg+XA6mlB5B4FCQmTcYz29ajaYcYH51GHI45INRse/rV2FexaBLrQAM9vwqqJmVcZwPSnxzZBziqsO5LJk+wqMjjPSlMv4g1GXyT0wfWqQXJEPSng5z6+5qJeCO2aeuOc0mrivYnV1RSCefaoQ+1ieoqBtxlPPFAycc59jSsO5cgkBb2FTG5Ck+3WqUZCgnoTSMxOT1JOc0mguWpHErA54HNWosNis2Ind6irke7jjj1rJotMuI23A7etSBAcHNVxwvPTrQj5YenpWVrG6ZK69Mc/SoHXAJ7etSscUmCRjqDS2KIYhk9yCeamK5BxyR6Upj2qPWhe/86LjSFt04JPHtUpwFOOtIg7d6dt+U+/rUPQpIWPoO1SKQSMnioogeM9KeV5rN6loV2zkCkxhT79qeq59iKY3XHUVDKBflOeg9anyCvGKh2Hjr61IvGc8e1IaGkZpD1pW6Unf0NA9BQPzNDnt+tGePcU1j09aGAqrz6irCLwO59qrKOfX6VPGdpFS9C4slUY9hUg4oX5hTlHI65rGR1RVx0Y5FSEZA7kUwDH0qROfes2rnRFCI3I9KkJGPem7c8imk4B9fSpsaXsPVvwpWNRc8k8Cl/lRYEyQDIzQx9OfeoySMU5T+IpJDbuKB+JoxilLdKb1J702SNZuaQtmkPU9TRjgVIAvTvSZwfalwaNuaAEBzSN+lOUY96QjJFWtSWhuc0u2nKvApSeeOlAEb8DHU0zAweuc1MV3EU0pg0E2sRKOtO5JFSFQB6ZpuNpoHYVh8vvUdSH5vagL+FF7BYQkFPemk9O1KwOPQGmgbm9PrQMUjj60gFSbfxo2YycY+tADSOPf2oRcDPU0uM570ElfbNACA4PoaR259/WmEk570AZ6/nUAOXJprZPrmpFbbSEZP170AMC9OTmhlb608jb9KXqtAEYB9jmk8rr2PtTwcH2FOOD7/SgaQwHCmmhs89TTiM0z7oPHWhIY7IJ9qCOmOlRq2CM9Kl3AigTG7tue9MT75PrTmXOfSkyBkdzQFyTcD7imMQp46UlMbORUg3YcfmppXpyQT6UEkD0FN5P19aAufjtrGtz61cmadgWOCfrVB1JiY84NPeykkmAVSdzYA5GeaddyeVGIQOV4PbBzXco2PkuYzHUhs9R045pgUDIAzVhrZwAxU7T7Zquy7GIORimykNcHB6inRqABuXII6UseWyOhAzj2qPzSOp4HGKkaQ6KJRjqQOOeO1GNkm5Cc8+1MZwVx3HNNPDEYJIHQdaAsP+bJyQSfWlA2HOeRUcYYsDggcexoYF2I5waBNDmcyE84/ShlIxzk+xBoFvuj64xSRWzYznIPJHfFAWJEk4IHBI65qR1J4UnHHfvTPKGDjgjuaUbs43AH8ql6jsSRk+WUc5G0rz1xSs5Dk7yMdhSK6jCj5jnHFI6Y54H0pWJJ45TICC5BOBn8/wDGtg3a3LoVjEYRAuF6Ejqfqa57lOgP8qkt7yRGPzMB0wOcmspxuVzG7OR5e4Z38+uM8f8A16ktZy5HQA8VmRzSSjBY4PTB6f8A16vQRNE6B/lJ5564rHksRzGokhJC4znvjpUs6vbkMRhnGR6kVdk0ZABLBeQORGGKMcNjr/nms25u5pcSSv5hClVyAMD0H5UrDtcaNUmDYDYHQgelXrfWGJCsVLHgMBgGudMxeT3OTUwmyB2I/wATzVqBLR1tvrcNlbyyPOsciY2LtyW56elZ93rn29QXXLgeuQK5q4meQgsc4zjtTILp4NynIX0PSqUSbD72YszA8DOaoyMMgAHHqOlPlm82QgkjrgYwPSoYkDLuGSB1I5FaqNi7jwo4OefamsuDxyKXI47+xp6MGYD+dOwkrjY8bgDyQeKtyseQD049RUflbOT1PanAfKDms2jRJEkMgjI7+uauxt5hQ4wDzWYJMNxyPQ1ajvymOMjBBB5696wlG4KyOjsLiPgOMgenWkdYzckqcoCdoJ59uPpXPpeTSNtUgE9QfWrdvcOpPmAgjjniueUTZSRvGX5AdxPGMZqSOcFBzk/1rIS4DkKWCjPVulWVn6beAehI6Vg1YDYguTEMqSD+VaUOv3BgEUczREcqynJB9a5tbklMFSGyMYOc1ctvMLKTgDryKlM0SPRtLu31K5WeSUtM2A0gGTj0rtbKQNbhVjVQD25rzDw5d77qKGNiJS2ADwGPpmvRtMvUV1RshxjK9/eqTHY3dPURsc8HscVpLKVHPNZlxPFDHuPBGOCcHP061Y0+VZ4y5b5SMgk1qncd7F2NTJIAAR64pZw0Mpj645yOmKdbna4Ocg+hqxcIwQPwQeMDnmtBGBeyFZyGB6Vy+vaV9rSQgnGCMjqB7Guo1CJ5GDEEgdhyTWVqFq8kZEeRkZ565rRGNRXPLU0ZWnkZlVySQMYJxUN1pyQ42qB7DBrp5NNltnYtgktk/Lgj/wCtVa7syQ0pG0Dk9qtM4JxPO9R04q8jMeDk4xkmsh4GQk9CTyfaul1SQTXzqOUxnJ6Z/wAj9az72JVVSEY4x904okZqJnqCGBHJOOvTNMlYljwQ3P0pXV1J6jH50vl7xndkn1Nc7OhKwkLMDnqeg7cVLEHWQliQSe9RhGjyflIHGVbP9BSgsHUfeJ5ANZyVy0bNrmVRzkj1rpNLtPNK4yApBwOprlrNzHGjdz94Hriu+8PatpsGkyrJu+1s2I846VnszeLOjtdQeMwRxA4QgELwSa6eG+88g7c55PtmuX8P2kV3ZJcRyFyWIIzkqfc/jXRQWcEBLQysVYAEE557/qTWkWaX0uasXzFeOM5q3eWfyggYOOlUI7yG22NJIijjhu46VpxXUc6KQyBe2MDNO5LszImtNhBAIHcVJaQ8kYzWhcgOvGCRnkelUraZVZh3Bq07mTiZevWRdGAUEkd+mK89v/CN3e3TTQwl44mLO6jK8jnP+PtXrFxtuMggke3BqxoqmJpYoUDh1O6NlyDx3raDOeVO54zo2rQeHbtxeaZ9siJVUQoDg98jFdF4a0q0bWjfzW8AtnJ2whckevtxkce1P8TaHcyzz3MEZdySwgGBt9AP/r1jaLb6q9zbxzxtGQ+WCMAB6Z9eOK6NzL2bbO507wrp94s9tcgPHeS7mWMFd+OgJBznAFeoWUbKEj24jVcBiecduMfrXDWdrc2uswwIOYlRlIP3sjkfhXoMEmEBwAx6ipk7anq0Y8qsWUABA6D0qViMDHQ1kzXDKxIOTVi3uvNAB4x171jzHTcusBgHpUscQkXkjPoaqGQHPoKcJzGRycD0qlOweossflknqKesmVAPSq5vDISMYFSxyK2B1PtWiqEsCAZDjnPpUUqdRwD608nEmBzjtT1wfvYwecCtVK5DVzOdAykHrWbqEDLERjJ9a1L4GJkKjIbI9ap3ZDxEtgbeMHqc1aZhKBgrpbTJ5nAJAOB1qq8BhViVBI6GtyJzGhBGcelVdWnitrQOBl8ZAHJNZS1MeSxy6AyMWbIOTQrKkgLMAfQ+tLbXJeRw6AMoyw6Z9Ky72Xe77TgDrjtzXHONzN6F+4u1kYopyOenSq4VXBLMDgkYrOErMyhRlwMADkmmW064nSRjA6sMBu/qf8+9YODRCki9ewJ9nJ2kDI5FZBt/MyVGD1qV9ZjnJsmwFJDeYDknHY+3NRXV4mlXVxBLkMo+UHvxx+FLlZasyaCHbGQeSe5GKhlz5h4yOhArKi8QNKHVUy/rnpV21Y+U8kj5OQQp96OUbiQXKkvyMZ6GovLaMk849aW7vPLBHUDHOM54qIagZLV0VQWbBBIIIA7D2pO5NrBcsJIwMZP61lyxBmORtPUgjHXvV+FZrhQ6AdAwx19aRofMAOwqRxg8Csy1oZr2yhSTyRU+lXEdlqUc00CShI2UZJPLf/qHT0qee0PlgjJJ44qhLGyYySp9qTNEdBpp+1u7+XlV6N2rUtUUsNvQVh6LexR6Vch5ghLbdn8R9MU3Rr37DIyFmkRm+VWOSB7d/wA6kq9zr4Gw+O1acI80qOuCDiseO2huZo5SpAwdp3ED6kVp6fKT5gHAV9rFuTng8fmORWkdB3Okhk2BeMADGK0bdlZO2T61mxAmIE5Jx26UqXJVlUNg5q07F3NI2kciEyMVI5AAzxWZd2olVlBwDkeo/GtZHE0OMZYcZqkIikjbskHORVRdyZK5wX9mTSXzbs53EHqB+VXLuwWMRMmfNU9Oxrop7RWkeT7qqMk9B6VTdVeQd8V2QZ584FWC6kitzEQYyxBIbrQyZQ8ZNX5Wa6Yb/m28AkDOKpS3SW9w0ZyoGO3FdFrnK9GMutsiskY5K4yeCDinGE7kyMY4zWnBaxvFvIVsjd9aoxSneVY8g9PSuqERNnRWsh8tBzk1qWbGKQZJAYHI7Vi6bMC6hsEDHJ61tSfIxz0HGRzXfDQOYnV9jlupJzilZt3OMn0qBZgcZ6VYR1yD0A4rosUpCcscDJI5qOcFwFzz6VYyEfcD2xgVWcGKRn3kggAL2+v4/wBKoG7ioMfh2pshx1yPenRsHy3Unr06/wCRRcr5yhRgYqyQURY65Y09YxtI6H1qBYjH3yTUjybVA6HimtAIJI9jEkEj2pgIbGRkDoDVhfnJzk1TnO3IHAq0QyR1DLxwTUZUnGSSBRFGeCWIHpT2O3jr71puRYbwRyMn+VRE8heoqeTBU44NUsnzQCe+Kqxk2Tg8gnBoLYYEcH1oII4oYZGRz04p7AyQ/vWBwQRzT5mwB3+tJCwcjPQc+lRHMkr8YUH5eaLjFDlXBwMe3erW4Sr6gVX8vA9DiljUgnkj2qWUiS2I8xh3HFTMee+RVaBSkjHnJx+dTBm3njipY9iWNgJo92SpPzeoFTdCT27VVkJaQFcAHk/4VYwQg55NQytwRDvLDr0+tDEjOck0AlQBQ3Q9zT9QERwyc8H0NNbCkkcio3VkcZBGQSPSnIM575qUrgReeROcgkVaWQSYIwPcVAIgHyeSe1PkkEIVQOTnkDiqAlUbm+Y5Ap0ke3GMEHvUWxnQEE5p6BjGFYnPTPrSbsPcnt41KHOMmmi3HmHIznpmmxo8Z9QfQ1ZVgSM53Gs7lpEOxo8jqPap2beB3IqdQmADzSmL5SQOBxUuRslchgbZcRZBwTjI5xxU11H5ki4YqPUU1YiWGASR6VYMDYGRg+9Q5GsY3IHgZcdWoCEZyMD3rRghJAyM+9TG1D9QMjvis3UNVTuZn2PKlhwfSren2KysS42qP1q3HajpnipfJEYwOB7VjKr2No0Sk9moB2g4NPtrXzAN3BHtWpFCJEAPB96aLfa1ZObZp7IpiAIQO/rTvKUkcc+tWGiw9OEQKkjginzlKJFFGN44yB3FWIrNJZ95Xnp6U+2dPKDHHcZq1EQTxxmspSOiMLE3lrHEcVHBESCe3vUjxkoMHOadGCiY6A1g3c6UrDTzx1FAXLD1HrTd3WpFbOODmldloa52g559KliRViJ/iJxzVYsWnUEZA7mrGOnoO1K4KNyPyiG3Y4NEyK4AxyO9Tk/Ljqaase485FFw5CFbUY9qVrMYPB47irhgzGAh59aeZMYVgOlJyZaginHY74XPUDsaZZ2wRsdRmrokxkDgUlquZ+eB6ms3JsvlSJjahmRzgAdal2oSQOBRK6yHYp4Hoe9RSN5fynkHvSvcqxn7SXI6nPWrsEO2Mk85pgiAkOenrTd7DAGQPSqMy/YujCYElZEGVzUEMuJg7feH86kWMKgycbuvakazL5K8g9+tJlIiuXErA4x7VJp9rHcSNyQ4HHvUcihYgP4l5NWdNXkyA4I70WHuUI8h2VsjDHGalf5QeOCc1LcJmYFeSTjFTNFhk3AYHWmBDNGBaxvgAkkVXnYxgDBBPY1aXE12E5KDnjpml1QB7mUnGc4AFL0ArQPhPepMnbxxmo7eLCnuTU0ZwxU4IoYEYj3AnnigRMBuH51P5W4HbkikJMJVGwQTjpSYrCRfMcnk0SIvmj0qVsRYHUntQ1uVYMe4zRcqxVCb5DjgA4qYx+WwJ5FNkADgr27CrkUQnhOcgj1ouFirLGsgBPP1pturIHVTgEYx1H/6/erTwYQ46Co0UxRscc0XBorfZ1dSrokgXs6A/rinRu8gI3YA4wAAB+HSm27sJGHJDGnE7Nyjg81fMZiWsAt1cRKEDdQAPzrmdQ+H+j3EryvZqZ3OWbpn3IrqInKrk8A+tI6llMnQCnzMDloPh/odsHdbFGdl2gOAygfTrTrP4f6LZzxzJYRu685l55rojyvpThnaMc+gq1qDZkahodndqEa2gQDjKx4PHYHrUQ8L6adoFpCQvYrkn6mtWVeR2NCDZk8mqRi2c/qPhOwv9qfY4I1XjCpx+NZp+H+mWod7e0hilc5Z0QAn3PFdgOXORx60k65HHIqxXOb0/wAGWaRxNNCspVcAHjH0q1/YS2rMYcgN2yTWuGOAAcCpOWHOeKaJuZi6aREMncxHJFVV0FvtIkLsUAI2luM1sBjkipFzgg1RLZRSExjHWiSL92TyTVtjyaidcA07GbdijFbyAE5wD61NBC2Tu596mHIA7CpUIVCedwpozbKzpg+nvSLGTn+tSjDMfSnFfT9KdhXIETaw/rT/AC8uTwM9qcQQTQAevb3q0guIYwoyOp70wjdnPNO35BzUTPknrT5TJyGsm7I7D0pkBAkIPSpC233BqJjjJ6H2q1EycrCXcYaQFeBTIXxkHntQzHB9qihY+Zz0znmrUTLmuSSjBHr7U8oNgPf2pJE3yAg8DtUiqUXnPPc1Y1qMABQg9RU9rgZDcmmrBkdhQPlkI7g4rNq5pHRmpAwAOBk+9Oimw5yODniordsgNggH1qWXaWBGMmuWR1xYgwzZxirAbaCBwD1qGEYfaRxVlUAyOv1qTVEKx5J9KmTCA4yKk2Djjn0psi4IHfNJuxaRPbrnOeRSviOUbcAUsqFIwR2qAybiD0IqTS5YMnJ9femuAYy3f3puCRnnmms+AV6D3p2J5iWFyVHoKgmYtIfSiOQx57g9qbvyxJ6HvTswuG3dzwMU9OM96YhyDjk8mo3cpn1oSuST5257Z70kT4cnk4qNG3Dk4+tIDjNUkJuxZZx948U2OQyZ9s1Ukc4HpToZCCOoqrXJ5iaMlZmJ4HIx70edkEHrTTktUbcNx1pWsDZMrFWHp61KT8x9DUIG5fUipFzjBHNFik7kkcmCMcipJJQB2z7VEoATsD61EOWOTxRYLk8hBUHOAKgnbaoPUGpMfLUNwcRHuc1IXK+4nnnHvVqNN6qep9KrLGXQ9sU63lZGIzx0xTQNk04IYdcVCDz0IqxIdyHqTUUYBYg8Y96qxKY5h8gPXFKzDYMZyO1KTwV6iopchRiqsFyxb8Ke9KwJPc+1QW8+0c8ipDJnJHQ1JVwzjr09KV+VyO1N+8M55qNwRjnApWC5Zjww9T6CmuNh9B2pkBww9DTrhgcevpTsSmGRg9Cajbp0zSoflPr2psjYGOlAN2FDED0A9KkSRcjPNV4X3ZU9+lOEJ2k56dKaRDYrrvlJyAB2oddqmowxXI7095RjHUmqsFwUZX601mwcdqXdsQ9qgdjz1osS2TLyPf60MxAFQRyYz1qUgkA9AadhXJ4XAXB71E7bmOOnpUa8k800sVJ7n3osDZN0HofSpEbCmq5fcQfTtTvN4x0qrBcezb2NKp4x2qNOp9amVc/X3pWHuOB+QetKD8pBzx6UBf19KcVwD2IpNWKuRlhwKmVAFB61W2FyRzUkZIIB6VIyZ2MajtUGTuz3p1wxcgDr6UFcAdM+1SO5KjcChmBcegzTVGV9KRj+dOwMRjkn270btqij0/lVeU/lRYhsWVtw7VEpwDnnPrSrznPIFI2BmrsS3cZsyabIcoQcZqUHgdDUc65U44PFJohs4HxD4ej02W6vY4jdyXLb5Ec5y2NpP4ADivHdZtRLroDs22Phd5yVB9P8a968T6lDpVmbu4x5URywJxkf57V4Dr+pprmrzX0IYJM2RgY47VhJHj1/iNPxDDpdhpcFrYMZ7qFQZ5lcso9F+o9RXH3yrJB5jlkUZOORWragWMgdo2kiZsvGvJbn86p6xfwX9xKYomhiGAEbqPr/AIVgzge9jLt8SIHCsVwODxmnNB5u/Py9+aFfahA4A9BUnnhiByT+VZNj2Io08tQnJNNeUAvuGQDgjuKmlcRPznPOP8arS3BkBKrknvjBpXGmyvHLh0jxgM2KtS2itIARjHeq6RhWUsMjr6frVl5wAMZJ6c9TRYTm0VbkJG23GSfTvVMMN/cD3q7JGZTuAyRzUEuGHTHbI4oR106tiLzQHHIA9DTpI8knkD1p8Y3s2F5ABOBwO1TSJsA3DPuOlS1c6FVK8rBVCjPYfjTDE8fUEH3pxdGbHcYOD60+a5DRsWJBA444pIftLi28UrN0yKdLA4B602HUdqbByR375oimkkmJYkoRjB4IosNzZATscKQST3HSpTAG9farsyxJbnC5c4AzzioocbQCcnp9aZDlcz4kYSFQSFGTg9KsvdsAi4ygGPeppbN1clRw2D04pYrIseWBPvxTZalYijYuRjjHrXZeA3kj12xlVwkgYru7BSMHP+fWuSS3aOQA8sTjitrTvPDhbYgTnIU9eTXNJHRSqWZ7t4YgJ10mN8xICzMv8fP+TXSaxbeZAydM559K5jwzqOnaIkMDXcRvZ8ZV2wy+w7V18+bmEep9KxbPWg7q5i3Q+z6cigHco6+tcnOvnOc5BGcAV0mtXarlAQSOCKx7KD7bcMq8Y55qG7GU3cwpbNiSzAknnPWltYWBAwQB9RXQPAFcr1xn3rPvAwUhRg+orCRCRRvbRUkWRQC+cEgckVRmIaQhuB6VflkxCByT6nrmsiWZmk5GB696gbIJLbDHGdpqrMucgAjHetZl85QBxjmqUsYick5JFHLoS9SiibQSe/NWGAaI45PpUcuXYgAgep5p0QwCOc1hK6BxuZ1ynCgKQcZOeTmqMsUaOWIy5710j2e8BunHf0rIu7dftJYHIAwMfrXXRnZ2ZxVIWdzImsyVEijB64rOnUoSSD+HNb04OwheDWeyYb5sEEV6kWc6ZnOymEHJJ96LclEHBI/Onm3JJ7igqFUqVDEdz0FWaIV2BcuFIckZboausvmqCOOc8fWqHnEEgqQP0qzDcbcdwexp7EyReaMsCRyfyq3bqtuUbLAjHfj8qppdA4J+UH1qySBjOccHiluYXsdn4c1owuNjYB6jsBXrPh6SK/jR9wOOuORmvCtHkEc4I6AEHt6V6VoGrW9koitrgTIvLY45PUVEkeph6yWjPTgUDKARz2q9DGCB61zljLvCSE/e5H/1q6OzcBByCeKxaserGV9S3GCgx1B9atwRZU9jg8+9VfNAA7CpFn+UlSaixoYGu6es2oxSyMwCDGF64rkp/NgfU7y+L3UTEmFpOWAwMKo+o6e9dpqBMk5ZgQSMZNRRWcUnlb1DCPkKRkZzXVThzHn1dzltGd5rNJWhaJyNzKR0/CrN9DJ4giigSQFE3MEY8dOv4U/xNLdR6fdCyjVZH5Z+gHsKg8PQz6focs93F5V80RjVF+Zfr+tbezMUyv4YjkGnQ2zomC5QbOhAJGfyGcV3NvAttGiAYCgCuR0mO4S9tLdI0jghjJkkB5Z+w/mc/T3rtYvmUZ+9W0IlJkkR3Z7e1OkfbgDrULN5TH0NNU5J5yTXTYLk4LHnt709e4zkmmlsKPeo/m3gjOKqwXJgTjb3qNzhiO9L5ux+T+FNdt5LDkGi1hk0U/ABGDTi4fIHX1qsnrSq5DA9qBXLHA9TScAjufWmb93vTguetOwXHqwNIzfN7Uzoe/0p3GOSc1L0C41zimox3D0NB5oU8n0FPcm5JgMw5wKjb7xxyBUimmYGTzj60DHKwX60ocZ9DUdG05FFhp2LStgcniniXnGciqwJKjrzTgcEdqmwKVywG5Hp6049u4qDPSpUOVqWrFp2HBuR2FSsckdwagyM+lKH5HSi1y7k68A+tRnqO1OEgakIz61LVirkgXgevpTCMUnmY47UB6kEyXoB3PpSBjSKScU4Dn0JoKSEwSe+aeDtIoHDD1pSpJ9aLl2HFwyn1piPtBA6GjZgH1FJGu4GpY7D8DApzYVR/Km9DTSckelAxYzyfShz8/FOChaMc5ouJIfF39BTgNzH0pg4yB39KkU7QfWk9C7CleDzzTD/AJFLyT6Cm9z3qQFHGD2p+8cU0KSPakwaCkTLJ+tKTwTUajikc7f8KVi7sepp47+lQKakqRpksbYzT88moEzk+gpwP40mWmTE5U0xDx3pWf5T60kfGO9I0uOHFBOfpQTyPSjpigYA4NNkHNB4anNg45zQBGRgGhWyD3pzDioQ2CaoybGyNz71EWzmnty3qKY+MccirSOeWpAcKxqOQgknn6VIyZz6VDjJ9q0W5ztDHG41DMeMdQKmd8H0NQvz9fSt4swkiJACewJodRk0Y59KD1rUhiRJgk9KmHJqDOCeop/mBcc5PvSeoiU4wKQAE1EJskk9qcZBj1NK1yHoNnfZgdqhU5Uk8ClkbzTg8AUuMJt6CqExFXdz0GaRgM9eacuTGQOpquxIJB4xVx0JYSY2moVGCeOlPzkj0pJSExx+VaIhjfM557UjOG9QRUYDMRxwfWlcFfWqRI9idgxVdpDkd80/fhCOnsaWOJZAD1I9KaHoCruUHpQCR0GfapSNgx1pgB3EYApiAgDrkfSmE8DvTvJcsDyQKPLKkDrjtSsD1GEZApgjLZGcVLjnvinxx5+tNEWuVTEwyD1poRgR2FXCuJB/I06aLOD0zTuHKVXYAHsaj3Yx3z61Zlt9qZHIqCOItng4HeqQmhVYsD1pOST1ODTkGFHqe1SbQMcU7oLDTkYoI2jODn0p4I4yM4PWpSAyn0qb2HYqq2c8cj8qk8zkZGRTowEYgjHfNOdPMyVAqWFiMMMnFWo7nagHU+pqrHG24A9T2NOZSHAxioLS1LZnxgdBiljfLDqKqkMxAOQamTcoHAA45qWjVaFxSCfalYkEfpVZJMEVOA0nfioaNL2JVfIFNJ+YY45poUrwetOGKzbsWixEAwp5PboKjtzwe1PxyazZomSwgZwetPdMcjGPQ1FEckdalZuBngVBY3GAaj7nvmpCRTOCR6UD0FU5x/OlPenKuBnqKGXr3FQMQL8pNNIzjvipNvyelNGMH1ouVYFGBRs5Hp60gOcd6cflPse1Gw9xQB24pACT71IijHsaeo5zUMuKJIe2f1qUnH1NRDrx1p7nCj1rFnTF2HK+M0ol+gFQgn8KB39+1TYtSLXmYHr7CoPNyxpFoKcjvmky7slL5HTAp6kcdjUL/KB2pyHIHrStcZIwyKYv5inZ4xSYxntQO44NQGyfUegqM8GlWkwQ44pSeKbnGKUjFJajEAp38NIBmmsfyFDQDuMe9Io/Omjn1xTyMYpoLXA8AetMPJp2CfcUpX5femFhMgAetJnnmkobp3p3CwpFIE5NSD7o7mmk4I/lU9AsNxjj9KDgGnBdxpHUe2aWwDGbcKUDAFNpQfypoNB4FIzYoBGCPWkIzik2LqRKx3Gnsc4H6Uu3bSEdDSFsKAOKTAyfSj9aRmx7UAIRijOfrSrlgaQjHr+FACbsGnE8e/am7cEdaXvVWGhqrk+gpxGKPShj+lSO9hOnXpSNjjHNDUZA9DVWC4wqMZ70v65o6n0FJt59vWhgDEkZFNx17Gn8ZHTFIwwT6VJI0DBFKSO1IT1pnUntilawDjzjvR/KkAx+FPAJB7UgPy91LwvFNqkDQAAIpDcndnIw34c1w3jLR10fVX2yNMsmHOfmO44zjuRzmve5/DccU5uZZ1jj2HbGqkn8frXF6v4fg1XVY2V0hZxtjBBA5OSSefTmvU5T4i7R5tDNHHoqb7UKS+POcc5J4A7flXO3BR1fCANk9ea9M8R6M10Us7lR5NqcRgJhdw7/AKZzXIzeGLq2u4WmSMxSSBnjV8lo/rjqeP1rKSNIzsconAPBz7VGU3E5ra1jSJdLnIYeYjAONy7SAenFZax4AJ9KSZ1J3IWQDpQybgDgAcdBxUzR4j3Zwfeq6SMSRnNDBkikKp6D2ppIBPIx3pD1PXNNxu749zSJTHiU4OMkcD6UCQ5xnA5HHSkZQqkDkcdPXmmlcMCOR700Ve5YSUoCuAfc1DNKUydoYdT649qeGzz0NDKGyD0PpQx9B3mqjLtUguM8/wCcU48knr71GdoQKcHHT1oWQ7SBggkGkS3Ye/zA9RinRRcZwSPrg0bgF4ySeMGpIH2kAruB7e9S1cGX7URAxM7hEDDcepA7n8q6G9jXU7pDayM8O0CJ3GC6+w9q5+PgqHAVWO1WzgH6V7D4Y0Wf+z7KaSGKW0GChccnnnpWbRmcXJ4cGlgvNdYjeMbEUgnd6H6Vk3f7vCE8459K9h8b6ZounaVbSQwxPdXDZ85DuCjuv69TXlWsWhCrMwZw7YUqQSPqP61ny3KUujM2LR7+4tzc21s00CnEkg4C+v198Vnhn8xeQBnk9K2bHxJfaSJIYJSqP0VlyoPsPQ0QqktypLIZGOVjxyfXA9BWiRVyC4a38pBESSF+bccknv7YrOkQs5ABJ9B3FaOpqVuiVGEBzggEkd8fTiqJYlmyCB2NNIlkLWmQcgg9+xFRGD7NGUj+VSclccZrd0G2gu9RSK6k8m36u4PPHOPx6CmeJ7S1tdUlFq++GQB1+bcc4Ge386ojqYAUEgcEnsKAMHByD61MqbZA2MY59qZKN3IYknoD1oLTsSIxbK5AApW3EEKQCeM1X3EfSlRmHXkGk1cd+xPJEoiB/i+ueabBt2tu3EnABB6e5/l+VNGeM9/WmyRdwOB+lRy3AmghCTO4dyD0DHI+tW402K5ySWbcckmqEMjcgjAH61IkrFxxgDH4is5RKRqW3zZ3A7cdO2a1YwJBheABmsaOYbB2HvVu1mdW4OMjBJrklE6Io1YtiJg5LEZ9qBPjJ3YPuaaSuQ5AJ6f4UrBJF+7g1ztWNGzR07UWSFMNh8DkdenNbWla7PA4cSkuOmWIH4j2rlYti4wASvODxVm1YhnbJySD161JKep2F7r99fym5mm8yVeDIo2gjHHH4dKmtfGOrwtDHDPHFbK2WDxliT9c/pisJJCsGNwUnnn6Gl81ovJHyuzHqOB16/pVqVhnvum6pHe2kMqsMlVLAdjjB/UVqi+EsRU8D1rzPw3qzw29uHJK8BtvQ+/1rurK4SaNXTlH+76Vsncew6RmLHk4zUUsOQTjI61M7Dc4HOCPfjH+OaYZM4XqelaGckYd5BHM53AknjHas+/0GO6tpcZXaMqi/wARro7m3DZIxn0FV3VliIHBqkzlnE8av9KdL8JcKAAecDgkc1Q1O1SN8IuBgHnmuz8U2zKxkGDJyMn88/jXOxWElzAZJWCyYyVH/wCr3qtzC1jlrq2+YMoJ9hVNECbwseASSdvf/wCvXUX1iq2yNj5ixBx1HA/xrnZY2jdsYxyfx/zisJMtMakasATx9eeaZMg81drZIB5NPkwc7flJ/nSRRuAWdgSenY4qOY1uSWnzIMnJHHOR0rTtWIbO4EjjNZsSuEYJtJK4BYEkc9qs21u8TFh8mf4AOOR2rFhE6/RtWbTldon2u+MhjxnHBxXY+FNZa8iK3M4d1PzORj6gCvM7dzIdq5BFdz4Y0adtGN4WRGbJaPOWHbNJO5t0NbVb2G41REi+eKMgkk4HvxW9o8Ju9jE5Qc4PXrxXO6PoplnMu7eikkAnnng59q7HSbby3bnJHIA7e9ahc1oQ0S7WAI+tZ96FilyBgY7dK1ni/cE9TyKyby1e5R0U7Sx4PcU07ENk1nsY5JyDW3pG0TOyEEgYyBjr/wDrrBhs5FCpwW4HFdFoekvETlhx1wea2g7hBXIL7ws5WSWCSNZWwAxBI/L1p1p4Vt40QzQK7oM714JP/wCuuqSJVABA49adcSrFCWxwvbvXUnY61SW5yumac9tfy3LliWwqoRwBjB98mtYuVY9Rn0qxsZ8MRg+lV7gNuBx0HSs5vQvlsMbaAMjJ606CYIQOxpjHKg9CPWmxx7sknr2FcjlYZfLBRkHk0K47nA96roh55P40vRgOaTnYCY+Xng4zQh8qQkZZTzg+tQTx8fKeaWKQgYYZPqaSmyWXPNIyw6nPWm/aATzwc1XMh247c1Aj5cZ6e9aqo0IvyzIFBIBA7GqN55d1Cy/cHHI4NKQJC46g+lPjtw0eOpNbRq3JaM2GISIxV24bABHXiqOp+HZbjZMxAiXA2gkck10BiVQQBgj09adeyRTWBibcCT2OK25rmbVjibywFmN6q00shxheoHvWRczWNspN2TGuCM4ySa6vVZra2ijC7wAPnZuvXjH4V534stHv7a5vWkJljwVO0AAY5x9amxyVDmNT8TOLmf7ITHFHkpKo+ZvcVnxeI4Liwubhp5JZYnxISvT6nr1plp87h+quARn3qK/eJZJo4gcbuAAATjp7ZqWjkbsaUMXkLHeCdZQ4UmMA7hz3/CmX2prqF7KYciNSFAbk4wMfl0rMUmRNuckHoece1W7W02puUYJJJIGB/wDrqWioz6Cpc+WpBjKylwNynGR6VqebFe6WjifZL5pjMfAP1+hrBlcCQnO4Dn60WUcs9y+0kD72CcYpcp1Rlfc6m50o/wBkrO3zITjcGJJx/nrUWnRxPIytGXDJkEDGAOpz9K29OtI5tEtrRrhppgDuxjg+p98Cq2oyW+l2ixxghgMFu5GayaAhSeCKACBcPjCY5H+RVGdwjqG4Z2xj8D/hVy0eGW1dlKB04wzAcYPI59u3rXO3+tIJ8Kxb5sZ6isnEC9dyfZym8EqDuUdB+NZ8sv2mR3xnPQDAwKkmuTOgOcgdM88U2CEuwYdO/wBai1iW7FMhgTwQamtHLsScgr0q/NbhcyEYB7dhVYnaThSOOaLDUjcg1+W3tYYiplVWx6YB6119vf2zGCKIAFkyw7ZHXk+vFebLOxYADAz1rRN9NAkZjbB3A+2KZalc9aspyiBt+QRjB5BrOu5WW+BQkqxH4CuWsPE0i7VKmRj1VeBmt6O586VW4BPpQbRZ02m3C/MCcHqfyrUWGN7d2IJPasW2iIjV+hNaFpPgFW78Yql3L3KVxaltwHSqUdsA5yMVsS/OxABxUYtg7sOARXTTZz1ImaItpJHeqU0IEjsQDnnNb62wyR2HeqU9uJjtIwD7V3I8+USjbSERJjgEZweKa0BaTIwD6irN9AIIBIvCDggcmi3AkQY4b9a66bMGrFiK02IrBzu4OOmDWoku+FQSSRkVlxloTh+FyMH0Fa0FuAgI5zzntXbBXEOk+QDr26DNSl+Bjrx1qC8hmaJRGwRj3K5GPpVixjk+zjzsF+R8o49uK6UTrcmSdWUKchh0NDruUc5FQyRFckdPWpJ5NsChRyf5ZqrF3HRIo4XIX24FEmU5HI9aigLKMckfyp7TqrEHJPp1p2C4eaMAHgipDFlA2MioZrYzRllyCOwODUB81IwFdgRwR1polsskiME9arHEmcDB9KFkwvPXvSgBmG0Evx8q9a0SsSRnciE4IIpokMg9/U06a4JAXqvOR71VebYgA61pFGciRpSAR0PSoWKjBJweuaiMpbJ6nGcfhS7N8YPIJ7HqK0sZLXUsQsZS3XipCwGecimQ4jA7EjHNPaAlcg4PpQWh1uf3g9KlCAyn0Jp1nENo35GaleHYx9PWs2zSKuNmjIXIz+FAQ+QGxk9M04SgAqTknjmpIj+7IPIHNTcq2pHEAOWGKc0qnIAAoY+ZjqAKhuBtTKjPOePrTsDVibeFIBUA+pqRMsRyDioJAfLBPGcc1Ip/dnscUrEpkjSIhAzk+3WmiQOeDkVAsKy5zgnr680ioYzxnipLTLbyCTAPUUzG0HAJz6U2Jt7HqSKeXKOB1FBQwgk4Kkex60plABUgE+tWFZWI459armPdMeMj0o2ElcmgDNlVwT+Qqyscm0LIoUAg57/Si3UQ5OAT/WmNcM0mOSB+NYyZqoj7lwhG3nvTIkeT5gpIHpVi2tBcEhuc/wAq0YLcLAVAwckcdMVg5WNY07mdDEz8sce1aEMbeWQeRSpaMvOM1bEfA/lWTmdMaZBboEYdCfSrciCRhxiktot0oyDgelTiItMAAcCsHM6Y0xEhOMdvaphaMF9QKmEZGO4qXzMBRisHM6IwKUcZ3egNTSIqqO5PapmjGQencYqKROhPap5rl8oRjA4qRRyD2pkS8HPSpwABxwPendD5bkEwwwIoUbkOMZNEmD7inwKHUY/KnzByj7MCRShUDHGBVnyNuCODTra38twcYBqeZcHjkVnKVzojGxEAWHrTmX92OpPPApY1ycDGT2p/lMCcg49RWdzRIg2DjqTTlQg+xqcwkITjOKE+6SQc+9K41Ei8oE5xgn2qzDa+chOcH0NNhGRjtU0iNAilRkH9BUuVjRRK3kFZNuSQO9K6lSOtTQgyuWxge/rTym4jA5o5rjsRJLgFQMGkJDoc8EZqSGAmc7gQOKivIHhJxytJsTQWw82QKOCfWrl7CtmoI5zWdYb/ADg46itXUJxdQAMMMDnNIDPt1LEtk4POaiuJC8hxkqKswFfLMfABzT7ewypA5PvzzQFriWX71GLdulEsHylhwRzTEyhZMYweauxIGh56mncViuyrdacQCVc8ZH0pthctCgR+QOKfuCZHQdhT7aJXYHHA5ovcYSxKzMQRlqbasbYlDyr8YplwxEpI4FPV1kZN2MAc59aodhJnCyAgg47U9pfMUEHJ6VDNGI52w29ScipkAWPnAzmgW5LaxhCrnrmquoDzLyVxwuentU9vuYMucGmzR7ZDu5B4pbMdiCNuR2IqVV+YscnNN8kBh1I7VOR5YHcelK4PQevyR+/WkljEihu45pY/3gI7imSsUAXrikO9xEiMjZyTjnmp2+ZMdx3plu4YEdDTwvztzkA/0pN2AgWAmQHrVkMVBUDGaapxls8etOKkJu6g0dAJYcSRlTgOO5qoruoeNuRuzViCRfMXJxnior3EdwwXkg4qkN6lcYDgYxinGIEluhNE8PyK6n5u4ohcvlT1FCZkyGQYIHagyZXaOlSSgZKngnnIquVKoGBJGcc1aVxXsK+1UxjB7UgJAB/So5JGmlTbwF4pzlkYBskHvWhDGMdxHrQx+U98U91544HtQrfKQRkn1qkZsjSRWKrjBzzmpLuHy2wDlT3qN48Nnp9KlmP7sHsMU0IqEbTUiyLgjpgUY3YJ5HpTZE2kdh7VRmxqgbs9KdJJtIxg01Vz9KjlHJxnHrWiRm5DnboemaiYkkdaAd2BycdqUjaR6VpYhu44LgDsaYxOSKJ5Pu4yfp9aYCSR3osQ3Ycqde+akzjPbFRhiopGkyAegqlG4XJHYBSe9RGTIPpTBlh7D0pGG31zVpGbkNBDEgnHuKGUD3zUZPzjqBTickAdK1sYuVwP3faoC2GC+vrU/GOuaqyKxl45A9KLCZcMAEWepNVTHt+vqKPOcMB2FSL8wyeaZHQIj0J6j1qaaRWIA6e1MVAoLevSownzn0zRYpIseZ8tR43v6k1JJAViBHIPpSwxjIyMH1NQ9DRK5oWUXmRNyPkGee9OKkkHrg9KjtVI34JBNSoGU+pNcsjrgi3tWQBgMH1FGzy8Z5FRRuRkds1OzjCj0rO5vYcsgyDjNL5ZL7uqHnJqJBlxViU7VAHSjcYSSfuyDyPWqw5561YcBoQO9Qj5Mg4IFFguWR/qwR0xVKRycnG0e9WY5fl4Ax7VVu34PAHaqSJbHKMjuaGOePSoyx2gDr7U1T83NOxNyVG2sSTxjFMlkDZ9KSVumOlQIwLkHimkJyJA2SO1PL4ByCfpUBcBxjpViRlZQBgGrUbE81wJBQCo1O1h6UzJHWn5DL6H1pDuWC+Rxz71HH8zkHg0kJLA8ke1MKtGxPaixVy6ieWQTgkVN8r49apwkyYySAexqZW2uRkUrAiwyYQ9selVoxuXPQ+9TpKrI6kjPT9Kht0G0gnPWpsUPXPIPT61Fc/Mm0fXFTMOvOMdzVNpsygDp0zRYVyWFcDHSkMSq2Rk/WmPKVIxTfMJJJzzVJCbJd2Ae9RknOelM8wnOOg9aEl3EirsTcespBI6/Wl+8Dnn2NV3k2ydOPWplfKk9PanYOYEHyn19KmiG1SSeDVUSbfx9ac0xCj+VJq40ywSVHoDTp+YAe9QJNuUA4OO9SyyDywOlCQNoIiDHnofemFtxPIxUIk4IycH0o3HjHIFDVhcxYDAAfyqKSTe3HX0qFWJJ6inRkb8nAxSsQ5EsCkhj3xSm4K5ByDUccxBIHGahYncScGnYlu5KWzk9famn7wOcmkB3AYo+7VJBe5YLhgOMADpUDHJ9BSEnB64+lOiHyEnrTsMUFdpzxQ8oAGOD70AE4+vSkdAQPX3p2AYrYI6GnswYjHamBePYUoH/wCqggO3tT1596RlOM9aYjkkjt7UDROkm0nriplkD9OB71AoG05pY8BTjjNJ6lpk+8KPekiYyM57DvULt09KdC+Aw6EetSNMkV8Mf6UoJNMDDcfQ08YwTSsVcdswAT1odsqPWmo+8EHNHovepsHMODbVPXNM35OaRyRkdc01WwD1zVWIbJHlHA6UyUDjPemhcsKSY/MKqxFxPuE9/amtyPSlY5HqabuwD700hDE4OMnFRyTbVbueeKWTgd6pPIUuQGBKEdadiWziviP9p1Wws7GzgM08l0pZeOFHVj9AD+dcXqXw/ltDbNuVRcSYG84CYHNer6lA8BnuoVMh25CL1IHXFcN4ykvdSt9OtLSIS3MuTEpOArHuT9KzlFM82tG+pUh8Kp4eZrl5BdJuBDKvCqM5/E15fJAl9qN7JwhmlaQZ4AA9PyzXqzwa5pfhkWOpGNHBHmFDuLgdcH8B2rzLVbdorsvGCsR4UHg4rlnE857mPdwi3T5TkHuOmaghTKh+o68VZuIWZwOcHtWtB4ea20w3EpwJGwi9eO+fzrnaE2YM8gcAnnAx71GkY2gg8ntU80Sl2GMj3qBPkKcH14GaErCuPdAANwz70siRvM/loQoOArHJ/kKmdPPjHO3vk8d6ntLJnaVlIIUZ3dAaVrBYroNisduAe3aqU0GQflIB79KmuklDDcRn/ZyB/OoZmJA5wRSNYKxHFb3EcDzQ4j+ZYy79COTx36A1aZE8tQfmDZHA4qnNI0iqucKvYcDNPti27aeB71D1NHoMe0IlOxcjOc1H5BwcgYrQNwY4yGGQe/fFRqVKnuPfmhIuLsUUhDSDAKgemeTVgwFlkb7hBG0ZyaRYyrggkgt07CrLXO5WQDjHX3oNW7oqrPwVbO73pc5YbeabHEsiANw554qVLQpbo0jAORyo5IppBFXHy38i4VeVHHHenw3KMCSCCapsqoAAcDoM9qaV289F60WNbF9mVySDk+3Wp9JvJtM1CGeHBIblX6H6e4zmstArkOuB71q2kUbIHcB1x0PSokrgnytHYaRpKXeoRXc8TBz8yyMSDx3B/McV7NZav9msYUZw7hcAEc+1eS6Te3ettCApMMUaxZXjao9/8969DjRXuU2jKAdevauVo9elK8SC6s/tDOxJBYkk0afKNMafAyWUjJ5BNaUkIZCAcH061mTrhGz1HHNZNFNXEhcuSWOTknmq91IquF7HjPvVR7ifzVCEBOc8c0rW010w/M56VixocNNe6kHlqXJ7Dk1majpzWckgZdpVsEHqK6XTDJa3CnoV5BFUtVs2nmlkLZ3HJJ5PXrU2E1c5pG8skk5H9artKryPu71pmxwSR1FZr222TnPNMiwsSIcrjr3NE9uqQnZnzCTyOmKm8pFA+Y5qaFQWwcEetc8tSyod/wBmBZQpPHXOKyLyFhIcDAFdJeQpFEGc4VsEHt1wP8KydSgkNybONHLmMOzFSAoJ4/keK2orVMzqJWMNoZXkG1C+/AULzmqmo2RsiC+A5zuToU56Gu0t7KPw/q9peXkTSqlo/lKCMJk9cepwP1rl9Rge9h+0yxuqSkkFlIHX/wDVXsQV0jzJKzMkoqRg8Emq8pB6Afh1qw0eM5yMdqhEZ3Zxn69K0SHFlUTq062+3MhBI44NP8vaSemOKlQnzWdCV7EjinbCIxk5PXnrVNFS1RPborqAwBB4HpVyNSG25yB2P6VUsFGxS2QQOPWrjRvvGzGO5JzU2scUnqXrFykhzwGPHrXZaBDDJbv9oZlycKY2w31rjVszMEJJDKQcDjvW7bXUmnLB9p3RiVwsZI4Y9cD3IHSqsOE2merabM8disjOWhiGFPUj8a6rTbjzrWKVWyjqGU9sHpXG6BdNc+Hmtp4GSQyMQe2D0rotOf8As/TLaHBxDGIxtGAeMVnKB7dGrfc6EzKyEHnFLa3IVsHofSs+KbegbkZp1o4aUj61ytancpmle7ZEBHUd6ihiCRsT1NPYfJzxTSSAc8j2r1aEbxOSo9TNPk3BeIlX2Nhl64PXn8wavfZklUA9B0AqrFp8azyyIoRpX3uR1ZsAZP5AfgKuO3kxjHJ9K6uRGI2GzjgJIGGPerEcu1xxknik4ZCehFRJ/rMnkCqULDbLE43ITjJqO1YmQA8CmvMScDginQY3g9CKu1hblqQc+oFR+aVFBlyxGMD1qE8HuQO9CQ0xXzI2RkCnRybCQehqIuRjHAqQAOF9cYosO49HGSM8U9sdaqzoY13c8UJISBSsK5aUDIwQc1JuxjrVWJ/nAPAqbdyccgU7BqSA8jpTipJ9vWolyWAPAqdvl9h7VDQakUgKEDr9KRT17UrZY+tCpzRaw0L69eKF59qlWPIPpTWG0EdxRoMZnBo3ZPoPShULn0GakMW0+1GgChht96aGyfp60oTJPUe9AjwenGakVhQc1ICQB1A9KAoAHY0ZwecYpMtIB1P9KeFJIHNMH6VIhwc+lIa0HqMdeTUoHHqfQU0DPt9acG5qWaIXytwz396aFx2walB/KgLnnuKzLsInf0qQLx6elIBjHrTzxQy0hoHze9ScDPrTQcc00tmpZS0Hg7sjtSIu0+hpE6ntin7sH3NFhkbdaQDk/wA6ewyRjmmngnt7UBa44DHril25Hqe9Ct8uKcBxQNCDgjjI9KdncR2HoKaecU4nAz0oGKQFU9Sfeo88mgNlvrTiMEVAEicKaQHk+lNRuD79qX9aCkSKAaZImSOOlOXgjtTmbP1oGQrww9Klb9KQp+dIWPTuKCrD04z2zS9ScfpTFPBp6nk9qgpCkYBpUbkD9aXG73puMN7UGqHnqPT2oz7GkJ6UN1qQuB7dz6U0nBp6jp60kgoFsAIINQsOv86dnPrz6U5lAA9TTRDIlUHOeCKY69fSpAM1G/PFaoykQuAVFQ8c1NKjc+lV3GB9atGEtyGTljj8qYSB/wDXqXb37VGy5JxwK1TOdohI5NMPygetWREMnNRuox0waq9jForkFsnmjyz1OTj3p27GegFLu4rRO5Ogm0AfWmE9qc5GKYB17jvmmFgUcmg/pSb8MPen7evUUGY0kiMAcGonTI9TUueCKTGcmgaQzZgDg5qKaIsB1I96sgb8evpT1jGexIq7j5Sp5RVB3IpjIW9/ar8iZHqKjRAwJ9O1UmQ4mdJH8wGKlhi2fWptgLnjgcYFO2davmCxXdcZ9aSNsuM8H+dTyR5UetRx22ZQW/OlcmxMV24PODTXTBDevarDphR3qNomZQeopXHylbZuYHGPanhdhHaphERz0qNwSx70+YOUjlHzA8AU1iW29ScdasJCXByCPanCFVwOM+3Wi9x2IVXKc8ikZcDAHX0qyEBHt6VC/DgdBzT5gasQeQcdMH1pBAcc81cXkc9PpTGPNVzENFcJt7E59aVOoB6VIwySOlMKFSOuKkVrEphDjv8AhTIVMeQSSPepYjx6GlKZB/pSbsCVxQgYA9SKjaP98DwR1xUkQO7GcE9KR1/eY7+1Te5qkStGGwcdahlQ4x1FWEUhc54qF23E46e9FyyuBjGTmrMcpCjtUTrx0yTT0Q7aTAsqQQO59ac65AwOlQKxGKlDDjn8KzkUiaE4HoakDZOKjjIxkc570BsMazZomTRnaRnvUp6VW3HIPIqwp3IPWoZa1G9SfSjGfrUiD15zRtyTjtU3LQ0N8uO9AJxS7OOaMCpGLndgD86Yw5pfu/40mc4oZb0BR+XtT9pY+1C9Bxn3qQjGO1SxpBGQOKm2gkYwM1XAJapkzg8UmbLYkwAB61G2WPfmnHt6GgGoZoPRPlx1Jo24HoKehGPegnJNZlpCIOB7UpGBSjoaTdj3+tJq5diGRz9MU6Junr2okG7n17URr0qSiVTmndM9zSYxjinAbhQNIbjNBXFB4pxHyj1o3BDAuacTmnqMqfWkAHPYUrFLQaOM+9Iy/gacRyccD3paYhiHrTscc8UgH86UnPrihaAA7+npQ3ShaCM/WgBhBJNKqcUHigH049qAFBx7ikPLCnNg46VGBhqVgJaY/WndAOTj0poGc9zQ0DZGRimsMYPXNOY4pjMcCmkQ2KpNOXrTUOB6H3p3Q0DHP1FN3DHqaGOR701VOPQUrAOBxTHHB704DpTH64osA5GwP6UtRgYpc9KLAObGO+T601fmz2prN07+1CtnA700hXHE8/40g9+nvSPxjsaTJI9qAuOJ/SmMevpQWx6H2po5IoFccDxS7gM+lI5wAB19aYT8pqXoFwL5J7UFsDHU0ka8mkbgmkFxS2cUnU8daB+P1pOho6DuLnnv9DTzlffPYUwDdThx1qRnwzeRGQAdSeTnnj2rDn0nN9HKNuQMcrkAZ7e+cV1FxDuQsDgkfWq5gZo4pmwAgK49T1/Svadj4uxxHiq1vNS1uGEQRJb7t8jngbiOw69hnNYl7YQx3Zdo1KiNgGPReO35iu51yaCCIy5/eRgnLEBR9TXimp+Jb24v79HmzAXIRkTBKkDp7c8Vk0OMHIpeLJIpGjMT5dRtcEd+3+frXIXLYPHPStO5B+UZJVQR6mqLRCQgYzk4qLHUoNFNleQHrgfSoER0GVAOR6c1utpMkcBfaQnQnHBqqkGQQO3PTkCpZnOVjLIbPOR2pSCRwCQPSr0ybwVVcEYbdnnIzx+opsjq5GQQSBznjp6UrkplRSWDZUgj16GnKuexIGKlMIIHamqioQPTrtploGVARhBgd+9SRqoA4wCcGkUJkZGT6d6cxBA4xg9qVrmj2ImhVSOpOeR7ZqIjYxwCuCOCcmrCnduOcFTgg9aQKrhicggcUWIe4xTlhuJAHOBVmGYDAySoOdo4NQKvTOCPerlvbgsOwPYcUmB1egiPVJILWG3V8tk7+NuByQce4/SvctI0SC8tjp8EzgRRA7uhHqf5/lXlvwvt7S21UPdxNKY+dynjHXAH1Az+Fez2emRahatOrkrcJlHjOCAehzU2JaOF8a/DH+xdOivLa8uJCzAyxRvuDA55AOe+OAPWvMbi2mRiHLMQSATkH/PNe+6b4BvYbGeJ9Tnv0Riymcljg/wg+xrzfxb4eayv5UJDu7feHQ+mR60uVEbHFxaRO8HmbCECbiW4+h//AFV0/wAN9JxqVxdywLcgxCJVIztyck1r+dHp3gyWOVlEhAEeQCQV6/5/xrn9H19dLWQJIxVsBgCV7UNDuVPGKR3F6R5axFGJIQBfauZv0hgUESjHfaCf6Ve1i6SWZ5/MyMYyT9eP1rIeUSxuQckDpySeQMfX6+9OwipKvmsuWYgHIycDGalaJhlycljnJOTUbISQfbNPLEjBOPqaVrFJEZyABnIxjGKYcZBx75NThNpG7oeaY6DHY46U7FWIiisCpJJ4OM4OOmf0oCgqQpwRUqAP15IGOagcEE44xRYaQ8MRvBPIHA685/ljNJ5hxjnPoKaFLEsSAo704x7lBVsH1FJ6APjJwcqACeoqVGBI4yDUiqnlgLkgdz1PuaQpgjBwfes7G0Y2LCsqjhST6GplmJAZcgnsDxnNU3yMbTz6URuxwvQe9Zyjc0ubEl2DalF3FvMBOec4H/1+lOtbzzCy8ErjjPPtmqEMuMgMrjkEjgZ46cdeMVMmVYsvBJAOK5ZwKuX1k+dj2HYVcsZGO8uADuG3Bzke/wCOazi2WHIBPtgVcSVIlyTgjkkntXLJNGa3NaOQ4bhST2J7VYM+Np6E8YPWsxJQwBByOuRVhJRI8YIztOfxqOpuj0PwnfW1xYxW4R451y24glSM12VjN5MQjA2RL90dAPfFefaHc/YWt1DKC2OeqjPqa7/SbyG+idopFKrkH5sY9v0q4ysS0WjO6EkNg9R3H41o27mQA4AJrAkuvNYKEIBOFJI5+taOn3DqgDYyp/hOR/nitkzC+upplSCCRkVFNBu56D061PbzrISDwR606Z1RMDgmnzXB2e5xeuaA0szyKRIjcPGx4A9R75rnn0cxvKzEKnVQOflwOD75zXoNzB5hDAkkc7ccH2NZUunusbskYUfeORkZ/wA8ValdGLieZ6t5v2Z/KtwXYhV3HaNvc/gOcVz2oWht2IIwR6/nXourRRlXZyFdSOB/SuI1hRub1Ge+c1kyeWxzjhtxwuR68YoID4ZwGKjjIBxwM/yqfky7QDg5BIpGjVOQ2fapsLRC208eI/nALHG3vmtmK3LKCR8p71grbl5BtA3A5BrsLFBJZqrDJHY1z1HYqL1sQ2sAgYtnB4wa6PS9Z1JrZrS0mREY4YNHuJPbmsFoy2QFIx6VoeHitvqEbygsgJJDHAzjisYyszoueiaYtzYWiecBLOMB/LGAT7c/1roNPcglmUr7HrWHpr/2jcpJGWRcAFScjAFbZmWNzGTgjjFdkXdEmmsxdCBnB7VX2ENzyPeoobkx5QgEnkE9RV63VZRzya0sO1xIlYzBkQhfQ8mup00FYw2MZHes7TYYw5BzuHTIyK6C3hXjtitYI3pwJApIDHmkkQOvTA9+lTlcIMGlkQLGD3rpSOtKxEkYVc9apToHJ7VfByh9KzpZdhPGRWNQl6FKaMr7GiM7OOhp0y+YQ3QA5xUTzhR71xN2ILOcD1FQyyfgR3oSUPESG5FUribaCxxj2qb3FctJMec8j3qeJgxBrMjk34PQ8cDvVvkIMcHvigLksikg4Jz1qDDZxkj60CYrx1J7mkz370NiaLUIG0gnJ9RUscuzIJwPeqkRIYf1p8qgAk9BVRkFicYkY88mnGFQhB5JHeqUQ2AMGLHrk9cU2/vxDayuGw6r8v1rqUyLXKOsaSl2Cp4ORt575rzLxHrC6czQKBscmJt/BHHYeoxXoP8AaEzxEuQ8h6nHWuT8QaRFqgczIFlyWRgBkH/69a8yOWpBvY8nvLvbOwgOYkOFJ6/j2qPTzPf3gUIZHLBVjXgn1x9BmujTw4qaZcSNMklyJyrwIMEDGQc//r/lV7wToyR6jFM6kmDDgvjIIHGKakcLpyvYqWekQ+cyhSSSGJ6HPTn3GP5Va1XTI7fR5x5hEwbKOvII5Ndjc6YZY5LlYvMJYb8cd/8A9dYms2QvreSJBtIP8PTjtUt3NFTscBb2813GPlAcdQrZGfrir9pbS20gTy8sWAY7skD/APXU1npU9pLnaojzlsEg9a67RLA6pcKVEaskRDE8bskUFK5Ss7ebTLcXT8bjhVPFc9r91IVErnczMRgdP8813ev2Isfs0KyB3Zc+WeSOK4HxhB9mk2HICANg9VJAJzSSuGpSSKWSEuchgAfcZP8A9esl0YSH09a6K10u6OnIzOGhKmQ4689OayprdoXIYHH94iiURpl/T2WaIK+SfWrhVoWUqMow655zWZYzRpII92SeeK1kLCMAcqOOfWueUbBIJLjMZBAx0xVUOHcDgEfqasNg4JwM9O1NWJWcDGDjNZkhbwCS5TJwMjJFa/iLTRpcsSDBJXLgEEqewrKguDZzbwgYrztODUl5cyXuWI298e9BaViSx1S1tt3nllJOV446V1eg38V8yyRMHQcZrz9oXJOQSB+Ndn4VhMFq8wCgAjIx1zTRsnY9Ft5Q0Qxx7URzhZTkVn2l/vt49pBz3HT3q2o3ndjJrXlKUy8ZBx1J9qYZSsi4yA3FQiYZHYcVLGyO455/lWsE7kSlcm2tj2Pel8lRGQSQex9KcQwdVABXv64qS7sWngJjcIyEZyMk16MY3ONmZcQ7YTuO41UtELHCjmrlzlECMSxFV0kCMrKMeoreCsYSLE67kAIyPerdreeWgXqR2PWqiyhlzkk+lSwsCw2jkevSu+CuZsvyXm7Hy4HqakW6G3A49qrsylQACT0zTo4zwcdPWuuKMy5t3x54ye1QzoWiAXqOMCgbmXAwKajtGcHkHn69qtIdxV3xoCeeM1CVLOWAIJ59Ku+aGUjGRVdGzMQAcHPJoaGhVunQhTkjvjjikcF2BByKs+RlCSvI7mqqOEfB6Z70LQGPKLtOcAjjj0qu2NykZyPSrMqjhh074qqE3Nj8MitERcJdpyelVrhP3ZYcj86kuI2CnqSKrgvsK5JBzx74rVGMtSKEDOTxjtVkSgkA8GmrF8ijv7U6dR5Y28EfhTZKuWB84GBgHuOKRiyZ7kdKSKQbB3PFTxL5oOeASOai5okJHM+ACBn2qcTMgwwyPfrUbx+XgjkCrPl+aF+nWoZqkRtH0Ykjk4FPLAKB0z3pjs0Y+Ye3rxTQ+446H1qQeg9H2oflyTUAlODvXbz16053KtgDIpY5RLlcYI9aq5F7iXEuVQYBTrj+VNAdgjc4JOc+lLLHyQOtNikaJArHI96YFmJgDk8H3oeRckDknvUUjK8YxwR6UyKPaST19TSsO9i3GwiiGTlsc49aCPNiLEYNV1ulicBuSeAPWrbL8oI7ipb5dy07jbfnB71YRQXHGSabDEduSCPoKtW1v5sqr0J745HvXNKqtrnTCDZZjsG2ozHAbnioXtgkhHf1Pfmta7RYYII1LHy/XkmqoiWSQOQCRgcisXUudChYLWER4YcE9fWr8QHHSo4Y8uBjAPapGQxMe4rCU0zqhGxbhVWBzz9KYygE4zgd6bC3X1p6oXJ965pTOmMSazUHOOSasBCrE4wKgtYGhOR0NaQjzGDWDmdEYWIv4MAfjSeVwDUoT5cYppDAEetYOZpyoYeTjripTErr0GRQifJz1p8Qzmo5wUbkPkhAMdPakeMgDrg9zU6qBnPOaZO2Iz2Io9pYfKVpIgoB64qWwQBiT04quHaTI6ipomMeBzR7W5SibJiXaGGCO1RSfeHXFJDJuULySO1TOgwPWjmuaJDWtioDqenanxMTw3T3qUY+yuTnNV424Pr61XMUkXk2lcfpUcluPLJHBpkLZOM4NWLgHYmPxouaJFOJCM9QetWxJvUA854quFbB6jPcVIqnaCOaTYbMm2ooIXA+lRyMYeRzmhT84zjHenuUdSBgikNkUM+/ORzUct0GcqQCvSlhx5hB4+tJPBg5AyD1oJG2iqs2OgNWL4LEpXjce1VACrgjJHrU16C8aN1Iq1qBWhjIJPWr1rcFfl7+tMtYd0DOeBUVsSk4Y8rnFArWLjxnlsdearB2ZyFyBzV+ds2xC85qlCNo5GT60DI5eXQdMcVatWWMsD0qC7TbEZOuOTT0QMA2eCKpaEkscAuXbHQHrVOZNtyyLk7atWkojDqDgk06O3Ml67MOMDr3xTKRWBAwGyT0xU9ym+1wuQQc4qveI0d0CB8tWYgZImbqAalsVhYlLRBhnNI75Q55NJDPsYjnb706cA4K9+1IbZGHyB/Op413KSeRVItjI71chlCqFoJbGgmJwRkDNP27ySQMe9JIm4YHfnihpDGoXoT69aBoaBtyRwfanwZCtknJpr5RQW78VKpAQevpQ0MhQnaynJBJ5qyT+5wQSKiVeDxk8miCYFXOQRSeqAY+BIpHHfBpYP30hLcknrmhk3MGHQ8YFI0ZiZShwetNMGyKRniuSh5HrTZnMUoIBwe1Sly7gv1qOf5ge+KpamTdh7yK6A4BY9+9V1k8pSp5B5pFJZfT8aTAbqcD1rVGb1GwsBk45yamkZZgB0I71GyqsRKnJ9KbGC4HBBNMQN8oHOTTQpNTPFtB9ai3bcDnmqRLCQE4JPA7VFO5cqoyAKmuRgJjoaYy5IPY1aM9hHIATHXvUbvnilfgdeaamGPNUlczkxE4PtUUzckD86fO+c44PrVXLdTz9K1SsZMmhTBOeT6U2ZzvxTY3wTnrSsQ2T3rQi43G4jt9KXGwn+dRlsEdqUuWx3oJuSFgFPcmojJxjFNYliMdqb1OOmO9WZNjlYjPoadncT/Ok25xxn3FC4GfWmtyWysxw3rUgPGabIhB70gJHar2JaFY5BHQUw8AHOD71IvfP5mhoy3Si5NmxgXIHQ1IoC4HT60+OMjjBoaM7uKV0VawhP8A+oU0HJ9amEYOAetI8BXBHIouWlYlRzJheoGKmaMBh6VHbIcFuc8mnAFuRkmspO5vFFu3UBhnIzVzyfTqfWq1rbmZ0XPJrTnhKAAdRgcVzyZ1RVioIuQRyak2Luwe1NLNbzLnoe1Pn+b5hwazLEYCEg8gHFOmAZBgg00HzICDyQc5qEyFVA7e9NA3YA5HcjHagIZs46imNzjH5U1ZGgJxnBrVK5ncWKVlcqenpTbht4OOtKWDMGHBpsnGSOadiW7Ako7jBpG5cEce1RjBBPQink5TjjFOwmxsxZTnjmoBksT3qWRuAPSo8YGe9WkZtikdz19qQvtYHrSOxI5yB7U7G4CgkcH3D0I61Ihz+FQRHbIVPAqzHGpB6EYoZoiSF1BwSAafOR26e1VcdSOopS5K459807F3LELcE8gUMxJ75qFJSOO1SCUHPY0mhJ3HHK4PTPWpVb5Se59KrsSQOpx609G255/ClYadx7TYyOgNQNHtGRyeppJ35GKWMlyAecUcoXGkk8+lOU8expZMFeOoqJJP3qg9KEFyQDGegNVwSrnPT0qxIQJDtyRk4NRFN5z09qtEN2GXLblBGAaYkpGOeBSSg5IqL1xV8pk5FnzQSO/NK8gIGMVVLFeMUKTz1FHKNTLSvj68cmnzSFx6VVEhB+lOV8nuB6UrMfMx0cm3OeSKlikA3fyqozfvRjkVNHgkc4Hena5PNccZgueCDQze+M1HOwzgcmgHcB2PTNNRJuSIeeOTSM2CfWlxtIxyKY5yT6UrDvYkjP51KcH0yarK2M4p+/ABpWGncfuxkHkU9XCqelQE85pC+MHoPSi1yrlhX6++cUjHJ9qYpzggjjtSM3PPeqsK9xd3bsacvU45xUJPzD0pA5Bx3pWFcsOeMdKZDjcfShDlTnr71GmdxHelYSZY3ZyOo9qbu5PahDhvQ1GTtJp2HcnDgjB609AFJ561UUkODk4xT/MIPqDUtBzEzDafUHvTy/yHB59KrebnHvxTqLDcrjkkOTzzUjuUxUAXJ680smccnJFHKJOxN5u7r1FOUgg9zUcLjyjnk0iNtJ70WsVe5IzhcgcH1qMNknPOaRm696YG59hTsxEuMMP61FM+GAGKl3qy+h9arTL84Ocg00hXJCp2g9R3qCVFdgWyB61N5mQOcYqKflQccigljJFEKk9QfWufk0m2n1ZbxywlgjIRVOBz149eOv8AjXRkqyYboOKz44UVpD0JPX2oaMJxueZfEa/v5NRtLWJNluq5xnDOxP8ALHOPpXF6i0lzfMk8SxiL5Y1C4OO+ffOea9E8Zg2epafdSRNcskhERAyQ3QfgOevtXMXkM+q3Plxw4mX53dj1GegrnlG55k6dnc5+40CW60xrqOMqiybCxOD6nA607V9Wi/s+GG3t9wCBZHznBBzn8f8AGuz0bRXtVuZ72RFsY0KxqehkPAJ/z9a4K50+6tUkaaMBDJtwgJXJJxzWLhbUwcTEITJJXBPQ9j/9eqk1wiZAOMdjxV8gZk3Y2gHHOSDiuavrd7mOVUneBnGBLHgsD7ZB5+ornZPKann7gyEYZTgg+tNiuJopAiyMqNyRnjNVYlaKJd7mQjAMjYyx9T9acitKSQM55zUs0UbF+6ZniGBnGcmsrlrjacgYPb0x/wDXq3BdzwwSKrBA/XK5HHaoY0LyhsYBOfc1JV7DV4kCsCBkDIq5NAIl3R58s5we5+tRXOTIuAQBUj3DNbvERgDpmpegFRp92Bgk56D68/41ZKbowQeD6VTRcAk8GrMbHZ6D0pGjRFIpwQMg00MVIBGSOKtbwM+tRtFkE9CR+NBpF3K8rMrBkwSKjeeSQkkkgdBUj8YHJPSk27iOwqkWtCJbnkArwTjmrBcYweDz9MUiQRhhuHHTJ6ZpLiIKV2kMpyflIJHOOfypmifULSVUJG3O3I46H2rUs3R4gM7Bxw1U7KHemUAJ79qsPhUKBQSOcdqiSuZyd5aHaeGtVj0WF85dXIGByRyP/wBX516vaxIIFYH5ioPpyRXg2hXQN5bW8jgSSvhd3rX0HplmosIi2TJ3HXHpXPJWPWw+sSMJtXJ6e9UJ4/MlbHQ1qXEZWMjnv0rMTIckjAFYM7OUrGxcv8q5HtWvY20cUe9zhgPWtDT9PMsLSFcADjtmsvUX2sVXOAcEfzrNoVrEdzIiEtwCT2qMxxzW5JOT6D1qjdyHyyeSFGcd6r2t2duCSai1iXoRy2mxGIODz1rHuY8yDOAa6KSQSAgAkHmse9t3Y/KCT7UpK5DMW7ZvOAUkqDipomOR3Hqabc2zxDL5BpkUpTBwTXPNDTsX9OuYrbV9Oe5t2uoVnXdGBnv1I9jz+FdNexafbatq9zIXlaeYsg3DC4AX8uM/iaxLe4tH0i5l3FbpSNq9D+FVtIvbcS3i3e4iWBlVm5w3b8e1b0nYmSudBc6GmvpYFo/JRXVWlj5Dc5I/kK5T4m+IYtR1KK0tFQW9qDGQoxyR/wDq/IVreEvEk+lwPZhswohKqeSG9c/0rB03wjcarpGoa1OjW8Bmcx71+aUA4BAr2Kbujz6q7HKvCNmeTmqcisPUCtu7tWtoxvByOTnisu4jMwJQgH0HNb2Oa9ioExx2Pr603Y0YI5JqzGjPiPG5ywPqevNbltDaWMc9xcI8sqKBHEMcsc9fYccUWFKdtDLtwjKR1ZTg+oNdBo2hHUtMu7kSpCsBxljnJ6gAfhWJ5w3szLgucnPBrXtdXtrfSvsyrsaeUFpVOQewGPxosc9x9mhWT5my4bHbFdTJcJJFZw3LoI7UMWnPIBzyfxz2/rWDZ2sFne3qQOs84YKWY7gvHXHXuOlbUttFb6NLdTyBBuWNAxwHYnr+HFNIpanSeALi71QX12UzYmVfIfdkOMDJHtwa7/KiMDaQT0BrkvhpHLBorRT7hKHIC4wv+enI9TXceSuELLkg5zWyhdHoUmyrCki5MnAI4GMEVJbN5cpPcnpU8y78HqTSfZcqOoII6Vyyp3eh6EZaGgx8yNDycc8U2aQY9/QVHv2RgZyajVC7ZOfxrupR5UZy3JLYkBs8Enj6UuN2Seg70+NQDjqfWnSqAmOma3WpDZErbiRnHWnJxuB/DFQtGyuMHjHanjn3+ta2I5rkYz5hPY96sIRuPQ4qBkIYnnFC5GfekMnaU8jqKazng8n3qHOCev1qVZBx6U7FXJXdSoxgmkiOw+pNIXQ4xgGlUgk0hNhK3mkDOB6U7ytigjrUJOHzUplyB6CiwgyMHsakjPy+pqPjBxyTQrELjGKLGly1CwPXrT5ZBgD1qtCCT1xinSZDjPSoaBMtIoZf60rAAimI2EPakjfe5B6VI7lhWHTIGaa6Aj3pH4IxyKZ5mM9qBksIGD0z6VI4yKhiJJOOMdqcZfzqWULn2pQcf403OWFP447CkCQjHJHrTXQtjrgU5hjBB6Uof5SOhoAZEeTUuRz60wfKR2zT89KVgFVzTw2CPeolOD7U4tk8VDNEWFb8qcrYPtUSHp/Wnr1+lTYuJNnOKCc9KaDnPbFJnn3FSa3H/dBH60ZBAxQeff8AGgcEelAXFC5B9qQE5HXHrQW4Pv7Uit+BoEOb/JpWXIz3ppPWl7Dv7VLHew5V49xQGxmkB/L1ooKvYcpyeaH59xTf0pwf5QP1oFcZ1JpynrSL9400j5qBpkoHP0qQEcd6iUH86cB+dJlDs+lKo5H86Tpijd+FSaIkY5HoajanA59PwpXAwPWkiuoADA7Gkxj2qSNflJ/SjbmpGh0fQ0HrTQMZ9abu+cfpQUmSquaGHIHWng4FRseR3xSauUmAbFI5BHvSlc89QaaRgdKdhNjAPwNOZuOeDQDg02Q5z600jNsQEc84AphGWyORTSCT3pwBQGqJYyWQbccZ9aqnrUjnLH+VNI6Z/OrWhzS1I+nXke1RNwxNWGHUfrUezJ9B7VojFjMjk1E5GPWnupUnuKgfNXcyeg1Uznpj2pCg59uwpyE5NOxkDvVolIiK8HrTVXqOuasFNopgGG71VwaIFhwwJzgdqlZsgYGCacwz7ChVwec4ouKwxI85zzk0GA846GpuAeKkHI460mxqNyoE2nHJpduT6E+lTNHg/wCFLtx04NF7j5bEU0bCPgEmmwxZXB4JNWgcgilRMAn0ovYOW5TNvsYnqKUKDngfWrDLuznkUzysewp8wOJCYxUaLhznOBV0oNopixfMT696dyHEao3A5AIpCPwA7VOsfUCjySc+lO4+UjCA8VC8ADevvVjbinCLIz2pcw+UgWPaOlIEyemRU6pk9qeItuM0uYOUr7AoqHYHcY5xV8xjaaijhwx6c98U+YXKVzCRjqB7U2S1AGc4NXmix9fQ1G0ZIOelPmFyFLyePemGPt1FXxGDnoD6VEYixPTGa0UiHErrDgDHX0pyqVyDzU23A9DTcH60m7jsRpw2epprg7z6+tTKNpP86HUE5xzU3GtCAswxyQPSnhRtJ7n1p5i4HpSSAlQB2ouOwzG4A96aGx3zmnKpK47UpixjuPai4WDdgDHXvTS5yOvNSLHnPGPrTGQBvQ+1SNImjcgDtmjzdrepphJC+lQb8Pz09aVrg5F0yZx3qZJ+RngVSjcZ9qsIQSamUS4svhgyikLYxVZJMZHapgcjvWbibJkhbI96TP5CmDPqSKXr+PrUMof8pFQtwfapMHmmt+tIbY6JunUCpmOcegqFDgegp2eBjnHehlomjxz604PgmoVJIFPVSP8A69Zs2iTH5sdqTGPUUqgcetJu6+9Sy7jkP1pwPI7VGOTT0GCM1FjRO5KpAGOtDL096G7Y7UqnK1L0NERkZpUXGe1Pxn/GkYY/+tUj6Ds8UqdTUeOnoe1PUY5oGgkHJFA5GKVh36mm4/L1FAx4OKTOSaQkYGOtCjNACg4pe/tSEYpCeTQAEZFJkgUpODTD6+lANjycU3sT196TqD6ik3Y9qAuB5NAOOvSjtmmMetNaiY8sCPegMOfX1qIN170hbk+lOxNywHABphkxmowcn+lI5ySBRYlyuKWyfXFO3AjsKgGRn+VPB5HNCQri5x7Ub/ek6mhhjFKw72H78gd8UA8HtTV6euaUDr2xTsO4pbH1ppfg9z60jdKZnOO1FhDt3HtSb8E44zSHkjHFBXGKNguw6mkHDewp4Ax70ADjqfc0bkCO24j2pQcKfWmyce9Ctng9aTLEYcGm9CKe7cHtURPNITHuvPHJNIW28c5pQ3I602QZYe/agkFOCaaWyadt4P8AKmbeaVirjxz0/WhhjFOX5RnIzTXbcfYelDVwuCnHtmhgMDrTQenrRyahoe58UF8Ft/boOxNYHiLxJFpFoZC4GOrHoPr/AI1JrniG38P28l1c4eFBlgGwTx2714r4n8USatKHRgIHyVA5LDsf5Z+ley4nyFNc7sHiXX21bcskgltJPm2HIJI6c5HH+Fc1NMHIO0A9MD0qO8ugoHUk9jVWOVrhiEwcdfQD3/Cs7HpxhGKLUYWY/OQBnAJ4rStNGXcWOAV5IPPH+Fb/AIB8Pre3cVwwEsJIK/KGVsdR9K9DvvCVtaTeWCqhuVOMY44B+lZvUzqTSWhxOn6bDNbyRXIPO0xk9M98/hUPiXwHJZ2gdPLiEy/LJjgHHcZzxnNd5DofkxRo/JAHzHqfU1FquiS6gpWJmcquFLHgD3FZtWPLlJyZ4dfaS0TOIyZVUlSQMHPrWO0HluqY5AII7dq9g8V+BJNJ04sVExK+YvlHJPtnjpXl0JXUYRcxowVmYEMpBDA4OfoQRUsFK25nPwTgYB7VCsBJ7j3rSlhGDxjFRLGVx0IouaRlchFqoxyxJ9O3T/Gh49gABye/1q2bSaVC4UkAc8Y71WkhcZXPQ96pO5vzDeUiI6gnJ+v+NVxxgnp69q0DEvlnkZHbrVdY1UHOCevNUS9SIHbjHPTBq9ayYZVbPPPAyTVeSIIQR09quafua5Tp1xzRYPQ9U8DafLNo9x9lia4kkI8twvCYHIzj1NeqeGJRFZ2tk7iOSKMK29sHIHp6141pvjCTwvbRLCvnhiG8sHAz3Ofaqup+OLnUrmWQ/uRI2792SCfrUo2VNs9yk8X22jW0sc9600QYjbHKBt9WNeT/ABA8S2WpalDLYGUJgthsEHjk5Hrgfma4fUit+jrISCxDHDEAkHgmohOSD1YAYyM/Skxqk2SXOtSzQkNkEnO3dkCqLTNJnLMQxzjtUksQcZGB2xTRDjOelBSojGUHPcHsfXNC5VzuALHk55NSgBRlcE9eeaUt5jsxABJzxwB7UFeysVJFGSQCKbywAwQD+X1qxIoXtkk55znHPA7U1o/LQu3CAFiSeAO9PoZuy3Gs5aEoxLEH5fUVUBbowAweg9M1pnT53TeIJEiAB3lePb8xVNoyjgdQec9v/wBftU3MuZFWSTDkBSAMcikDccjg96lmj3EnGBTUTGWKhgAQA2cZPH6daYua40HdgDGBxxU0YGDUAcliOAPpUqhs4xxnGahs0T7hnkYzn0qUqQRnqeeKZFGSxJyDQwYNgjA6896SB1OiJHbJGOR60xQQ+eRSqCoORg+9OIKAHgd8GpaJ5yaP5TVlJCcDt1qksowR0NTQzDcM5GcDmsJGsZGjEN5XnB68VPBkZ3gEgkdc1UjdgrYB6cdqtJGEyQACfXOPr1rkkirllS2Qeg4HHFToMFTjJXpjrVfcW4JzjueOfWnRTHdgA57EGsWrDUrHQfa5kgKI4RmGA68kVq6bc3FpbkRuIw/LYycnuT9a5WB5Aw6kZrpbIPMg4ORWV7GiN/SRPdzRMzuNsgJIY846j8RXewTIWCopUHHFcV4ZlitroS3O9Ih1HXnpkCuutJ4JJGKMSRzjODgnitou5nJFz7SySlQCM8e1XBvkABGKpLOgORkk8VZguc7d3Ge5rREWsWVgKr6n2qKVmRSpyAcjnpWihXbkEECqFyRJKSOwxWgmjg/F9vG5wqgv3B4wMDH9a4bV7ffGSoIYYz+Feqa/p8dzbgDO89sYx05rgtT082tu8k7rk/d28D2P5UmS0cMuJFZkYnBwccc+lJE7I55dGxjIODgjBH45q3OhQEHk5PIGO9UBH+9JyQOvU1k9TNq5pabbLcThQ2CT1bmvQ9L8JC80cXH2go5bBLKMewHf6k155peft0Q3bQc5J59OK9W0HRp9Mspb2NHKzYLKTlT+GSM9OlYTVxxi2zCvtE/s5QNwfdnvzVSG0fcBgkOcHHXFa2rvd3t0g8nCdAF4APr+NaVn4dvI/ILx7WY52NwxHYj61hFa2N7WCK+ksrWGGJWMjEKSvPXrXXaPpjs8bNIQFO4huT06ZrIl0oAxSbCkkbbsHjnpXUaVdm5tVJXayfKWPVuep/z6V3QjZAlcuXVtbyTIyxhHUY3Ak9uamt7QJICHyvp2p9pCLkuMgEgkE8ciorRZYXCSEFiccdPwrTc1jE3rWAPcRsCVI5wOAfY1vIAqjdwT0xWRYwbSG6MQOa04slAGOfQ10QR0x0JQcE45HpSvJuXGMd6bS7cgkdfStDQafu1nXsbBCVGTnpV6e4WKNix4AJqrO++1L9BjP0rOauhMzQ52nPbpVKc5Bwc88CoJb4shxxVN9UEI2tyT0rz5bnPJly3nKoUOQT3plxKy9Rke9VkvFYZzgfkKjn1WNkK8nHepuS5GpaSLNErj5TkjHuKLi8aKZe6kdBxWXp+pbQcbXQg9OcU64n8znOAKE7BzXNQXIZQTgNQk/Jz0rBN584+fjpweKvRXauhPXGOlK9ylK5tJKoUHOB0x71E96qqdwwPTpWUl0AQC2B15qrqWoBWUZBH6VV7DvY2vtm2MleR0wOlZ91qEbOVZQc+tYE+uTQ39tHHKIxLkMp6N/nr+dZuo6hLFOTH85JHfiqTFc6lbmKKVN+CpYDHbrTtatrdpUkUIxQEA4zjPoa5a11GaYrvUAH0OfpWu9w0gAPTGN2ec1qmw0Mm/sA0chQAMykY6AZqv4bsZbJp/tLLI7n5SowFHpjr261pXUoGF6k9z0FN09lYknJHT6VSkYOOpuRo/2FwuQDgEjpk8j+RrLSwEO5iAQxJ5Hepm1BoSFJG0Y9hVryfPgMi5CZxiq5iWr6GBeWJYfLEu1ckkDB+lO0R47WQlsqSe2CRx0H5VvC0DxbWySfwpkmkpF8wTGe9aKV9DNxsYOoXQudQDZBVeFz1rkPGNg8+oJcllntywEkRXPt1/LIrsxpEl5fPHEFRx038DJH/1q464N/8AbzatKodJNpyu4Hjnac/rz3qrGWp032BDpMSKgVHTGAMDisHUNMjuIj5qmMcruA4xnGf1zXVwO81lFExwVG085qLWLJZIIsZXPoep/wAim1YDzGO2WzkKgZCj72MH8alt9RQWkokBict8vpgDn8+K6ybRVmKjyw8jHaMDnPSuE1e0msZjBNGYnBPyE5wMkflWLVxSZcs7jfcoGcGM5znrn2NXpMLcKobLjoAa5Plecnjnr0q9ot0yXHmyEnB6MeOtQ4EqR0LjzGAAwVyal8sqRuZUHHLDOadpyi9xMMGNsngjPB5z+VSXSefIT0A+X046Vk01ubKz1KcrCOVlRlfI6jpVzTtQaMqhfAbjaOCaprbmNpM5IzjP4VNa2vnzIuOAMccGqiimd5YOyQIBnYBxj0rZt7nGF5P1rFtf3UKRlgXCjIzkitCzO1gSa6oxuYuVjSHysQentT0GXDDgDsKYzB48/SoBPsyM8nitYQ12JczXjvMsM4BFWVvA2cZA64rItkBYE/MTVuVPIZSvIOOPSvWhDQxbuSXMaTEt0NZinDEEYGehq48+7g8CqbSASEA4H6VLVmQ0Ox5cTuM49u1R2N1IJQoXKsfmb0HOMe+cVcLFoguzeOmRgDFSW9skURCqEJz+tdlFXMJFqIsJnRsZQ4OCDz6VYEnXPT0qlZJ5Mzk4G4kn3OMZq+8aeXkHJHau5IlIASFJA464qr5oYgnJwcZ6VMmQp9DSMisoxiqQNkiupTPb8qj3BXUrnPqaaxz8owBSIozx1p2sK5cjlZmC7iwPGP8AP4VSuUZbkjqo7jrU0b4bIHPpSTXG4LgDPSptYG7kincgHJqKMASknBA9alhdfLJPB9DUUhUcLg54yOauJDZEJMyndyM/pTU2y7mAIUcZ6VFKGDfKeSQM0F5EQq5AbPVeBWlyNydVz0/Sgp1zyfeo4WZFLgkjI4oS7Ic7gMEYFF7jSuLGmDxwB6VZicgY4zzTbQCSMnocnj2pTGyv1wPWpZrEmPKAHAPvUqysijCjA/lVcxnBOTkd6dbS5yrHOfWkVcc7CXIPB461GPkcZ4LHrTZj5cgxnFNabbICwyPT+tKxm2WZNoB6Z6E1Ew2KGXgg80kjhjkEYNSIm4HuKaQkRbmbnqfWhTu4IB96CDE56kUJICT0BNAyZbffjBBz60s6GFgrAjIz+lME5TAHT2ps8pmYBmINDAWOGOSeNjzg9K27W0EzDjI/mKz9OsBI6qOTwPU101rAI2C4II45rx8XWcdEerhqHNqObT12jAwD6URWhjkB28jvWtDCNg3ZIqZUU446eleR7V31Z6qopbGRPAZHHHPTmoDG0JORjPpWxLBvmyoIA6c0ySELneARnr1rVVSXS7GbHJtcE8CrMiFlDDkHuKqXeFcjqO3vVuF90YTGfYc03UHGAttbtI4Hb1rTjtggGAST61Xsw0LkupAPAz6VphwVz0+tc0p3OqELCJCAoz+VPcEKAOgpVOfcCnF1AHc+lZORtboRoMZ9ajkzkjpUzN3qKQ7yeoNTcTREJGDDuO/0qY/KRzjNQ7SHHU47VLMP3Y7Ed6m9hJAy8DBzTJUDoc9TTYZcrjr2pzkMp9KhuwytGNjhR+lTEEEdBVXzdsmeoBp7XBbHY1KYGpAwQg9SKsebuBzjHpVC3clDnqe9K8pOADit0y0zSt3EyOnpgdetCw7HHTA61StGKuMH0JNWCSSTk5rVFJlm4Xb5ZX1x+GKsCTzIx6jio1jL2qk9QetRxv5Tjd0pmqJJj5WODg45pjSDA296lu5FaMgDIqvHHwD396AbHHO09QxqFJCj+57VY3BpAMZFV5FxITjjNBI98g7wODUolBtmJ644zSwOGUKRk9KfdW4SAADANWBn203BB5weDUzS7xt7VCYPKUt0NEal/mHQelCYti/atiF07kVWDbW2Hgk8UqS7HIPTOKlnARkY8HIGTQFyTLIQDkg9qVyAmV5Jp82VjBHI9arRpIjgnkGgExFYuwU52nqKuGAEYUYHWoY05IYYB9KI5HSUqMkZ707jSTKZDf2jHGhxz0/pW9eFVOVATgDGaozWqtIJcYYHI9QaWRzMo3En60mwEuIg2/eCCw+Uj1psGYbcKec8n3NS3Obq2wCQ6gDI60z+BV6kDHNAEQUEEdDUsIDYz0HGKDGBjmnQR7mIB6+tArFWSLMxI6GplA3D1xRMpjcLySe1QedsuRnGPSqsIteZtxnpUDnddIx+7+lOuJVyoXkHvTWiJYEZxSsJMtE7lIbBAPApJiEjSTkD0qTYDED6cZqGQ4QKcEDNDVi0yaGZRC7Y+8uBVGFCi4yT9ami5U5xgUxR84PYdqTQNkyHKDmmuxDk84HHFRiTbKewPOKkt/3isGxkGghsG2upPTHNVSSVPfNPmLRkr2pgyFPtWiVjKTIyQqHsRxSRxGVCQcGkKbjjtU4XZEccGrRJEse1Wyc4pYpQikEc5609QDEx74qq5IPcYqkBZZSVJ6k+lRbMsB1Ip8LblPPTmkj+8T6+tOxDY1/nYKc4AqJm25B5FSzsN2RgZqm8m49cVaM27DpD0Iz+FInze1KMbeeRSLIFYdhWiMWxkoBzjGRUaEAHOOKfNw5x0NRvgj3rZIiTuJgFvX6U11w564p0RAPPNEwyQe1UkQ9SGT7wHYUIevc0ueCaahxmqIeoH5V56n1p0SnJyM55pkjZGRyR2qZW3RjsfSgh6saATnHamKfmPXipAxGemKYRliegNNBawuQzEHkCkMfzelKq7if60rKQw9KbYNEezBPX8KljX16e9OwCT6e9ITj/AAFTcaRIzgOqDqT1FSeSUYk859KhiUu4bGSO1X4juI3DBPaobNOUoCJi+egqby2I5GRVqaHDHAwPWmqRgg96lyGohAoCngANmlghCSsP4amWIKnvTEBLgdycVm3c2ii7ZRKhMgJJHSrDzbiOuc1EE8qMKOQBQ+17cOpwQcGsjcZcATNgZ3KaZPJtZYxjp1qFHKOW5570xn3TA5GfeqSuK5PFMI1bOc81VMhbPp6VLOmxRnjPrVXPb0rRKxm5XJgxx14pjvwR1FAPye9NJ3ADv61SM2xqvhh6elWHdSuBzntVYLucdAPalkBVu5HrVJXBu47G3PqaerYjx3qIPu+vpTTJ+FVYV7iydieDTOgB608jzQMdaZjDAHI+tO1iXqK2ZAMdOtPICY9aYTtYDtTXJJ9qaE2SzbXUEYB9qSKYpkHkVEScY5NNzgn19BTtcakTh+SegJ70pI45GT6VEnJHpSsAHHpRZjuWDGcDHJNNwykZ49qak2GA6+1PD73PYUmgvYnRwV96aSM+wqGVhGRzzTWk+UdKLFXHs2W9hT1YA+lQFtqhjjGT+FODZ6daGguTs4ANQjBye9Ltyue/vTYzj1zU2C5IAQPWkxgDtTWmx05HpTfNyRVomTGup5J5zVfOGPtVqR8Ad8VTkcAk9ParSOdsc5LHvTkJ2n09ahWUHNN87GR2NVYnmJhyD2waGcKPU1Gj5J6VCXMjkDoKajcHKxY37hnpTg5CnPSoevSgy4ATqafLYlTuWIgHJOc5qSq0bbEGeoqWOTLA9ABSsVzEzMEU55PpUW7Oe9Nnfc5xwKiV8HBosPmLAPB/lSZ/EVGXx7CjzOKfKg5rEoyfXikkyMDnPtTFl2kYzg0/eJCPT3pcoOVxYiwI9DUjZU81GJNuaPN349fWi1hcw8N8wJ6CmM2WJ7GkLbR3HvSbh1HJp2BseZSoGeM06MkAseRVdm3Y9aer5TFQ0HMTu2RuBIFM8wnrg1GCTnnIozyMZppDTuWFG4H1oP5GkhOFPoaax5IpWuNsUkcdsEdKmEgwMdaqE9e59Kk3YjGOD9aOUOYlDck0hcZJPNRo3I64NMkbr2IoSC5ZT7pPakZ8D2PeoomJQ0jE1aiHMTrhlPXPvQWCqeMmoEc4I6k4p/cZyM1NirjCxyOoB9Kccso7EetDrluwFNLc+9FgbsLtKjvk0oG7APIPrSl9wx3puStFgvcJEBB74qlOjYO3jHXFWy2c+lMm+6R3PrRYhmQNPSaCVJv3jOxOWA4Gf6VROiwWGPITB7nGTWqMjOfU4rNuZJpr5I1IWMHLZGc8cfrUOJzSVzmfGOitf2CLc+ZFaxyLLhXKhmByM/j6+1R+JvEdifBr2twiCWRFaHjJz1xj29q6HxpFbad4Vup7lXMIUDevIyex9z2rkok/tfR7bybbyiY8KJRgnPQmsJrSxxVI2PK7iN106aNAA8kgJYjgcdh19PyrIFi/l7jgnpxXfnTo7rR7xVTdPFdLG/Yjg/jjn+VYtxpy2cs1uRmVD82DkD/JrjlEwTscs+4DBHA9B0qe1lSJDkcnnGKnukdJSAMjuMd8VRlUANyADjis7GyLCbZ1Kj9KQ27I67cEdcHjFQxAJGOcHOc9q1IlURgjkkdetSRIp3jE7G2YIGOPx5/KoZnEkrsowpYkDqRz0q9LHnlulQSQCMHAAI9OlQykVzHmI4HIxUAcsMDIqzAWuGaIMEHqemKhdArkA5xUpGsVcjiZncgkHHNSPIV6EjHQ1GU2SFuQSMcfj/jSOTgY5J4x71Zoo2JcGXHBJPamMNrHjGM8U+OQx4BwD6UjEMc5yDSRSIWbdkdQec04LwDnnoB60k0OwBgcjuKjich1749eaY7XL2nFGmKO5Q8c9eKvLChlO5gMetZOzLBs471Yikw43sTnueaTYuV3O98H6SDdRXrBJLRckA8ln7Ae1e2aXcpNbRgx7XwMgdAa8T8JXEVy1lbJKI3lkEcaMcFuMnA9RgmvVrZLjSJIo5ZlnJ6sBgfSsZo9fD6I3NQkt4vKRivmy5Cr3J74rKi04/bEaQgRA5KdzVTX7sWerWM8oO4YVRjJ+YgDH4f1rqprOJ2iOVY7QeORmuZo7lqTPdw26hSAFPQetctqcWJJGUZBJP8A9at3UYQAnBwOntVC5tWW0aVvujjBrNg1c5oIZIyCCMnvWbcQtbkkDk966XyVKnsaqXdnlTgZA5NS0YuJmWzkW+W5Pc01nUgHqT2phQiQxnIA6jpxTWTbKpHAJGazZm0QatB5roegI+nNY15F9lzG4Kv79a3NUaSXyQFACDGR396xtStXwjYLknkHk/hVKHMrGblYityqgr3bmq91GYznoG6H1q9f6PdWflK8eGZQSMgFcjjI9a7a38FwXelwlw0k8kQ/iwE5649feuilh22Q5nJeDbO2vLyVZXP2gRgxpng88jH0716A3h0tYSBp9kccbGOHOAT1AHbms3w54OfSNaFyxBCr5QyM7hxk/jiuruI1dGRidgzkA4r26VCy1Oeo7ngl81zPpjXVxatAWkMbqeQr55XdjHGK0PBXgUeILtpLiR7S1jICscfvW7gDPTHeul8VaU3inV7GBI2g0i3RmJVhhuemO5NSPdRWcpbYViUBREjYyOwB/n+NbOmkefJ20OU1bQbTT7y98m7jkigfy44wMvn0J/z+tYLxSTNnBIGT6fhXaQWdjrd3OkduUuHkDySFyEQDjH5dfp71dbw5plnbXV/fXPl6fGdsYjOGc54P15FQ4GfqeePww3LgN0z3rrPh94W0/V5bm5uziCxZWWIDC568/SqmraZbXazXFrvigjYRIH4LMRwaZJY6jBo72sUjQhwskxQHBUEYyARwSQOtTyDRp+KLkrrKGEJC91INhZcAgnGT9fWtm58LTT6xa2zsSkRWRT1Rs+34Gq3hy2W7ka5uVFzKNoVzztVewrdW/kv9WeY7wA/lxouT+GB+NaKmaxszurZHAR3VQygKSowDxWupDKvpisHTbS58tDPMRgH92OcH3Na8fC4znFaqJ2w0LSRiRuOQAeahY7XIBOaBIYkOOCaiDHDE9aPZm/OWFGD83NS+gHJ64qFG3Lk9PWlRvmBrVRsHNcmR9r4IwBTbibeQo4FIWySepPeowoaUZyDn9KpKxDY+RiIh64qGO4O0A9asXOMHHA9Kq5G0Y6+tMjYs78kccGpdoI9KqRnIA6n1qy0mxAOp9amxaY1U4JPrThCGUkHB5pQmYhzkmmLkE8/nTQNldItkoJzn6mrLttIxwKikjZpRjoKc4x7n1pjTJAu4Z65pD6dRTVk2x/8A16ePmQnpUBcbuKsPSniTk/1pi/NnuRSBsMfU07CbLUbDI7Gld8nt+NQA4GeTSqC5xzg02rjUi2sg2Y7+tNhcCT096YAEIHX2pcYYEflUNXKUi27DOc4HvTOCeORVeTJ+oohyOOcUrFKVy3H8hHOaceHHcH0qBScnqcVIXHBzgVFix+eQew7VI2MCozxjoQacDnHak0O4rfdPY0gHFOxke9IePb2qR3DBPvijdzj0p8Y5qOUYkHp7UAPGfx9qUdajDEEdcfWpAc+9DHexMvQGnoeD3qAMenIpyvtX29BWdjROxOX+X3pAfzqNec9adg0rFXJh0pWbpUO4gUbifUilYdyQsCR296UYH19ahOee1PUUWBMkJAoL5plO/KpaKuPVwcg0hPJ/pTVH0zSyHC+h9aVguCtuPv7UHj6+1MjGc088/jTsSNWXDjNSsw471XdOacG4A6/Wiw1ImD/nT845qBcn+lPZ9qgd6VjRMkyaUDIHXNRjOOelSAYX1qGi0x6tgeuaUNn1qLPPoKlX5QO/vSLTJFOBj9KcDiogeaevSpaNEPA/M0x1BII4pxOaMZFIY0MeB+tLjOKTbg0inmgCX+EetI3Sm0vY880DbI3HWozIFNOeQD61Xc5Of51aRg5WJ1IPPf1oZgQfUVCHwo9TQjcnPNOxDdxj85phOaU8sfSmkVSM3qAAJzQ4/XtSHjHakY4PrWiM2QuKifk1O+WzjmoVjLOKpGLQKB6c0mOT71MVCg1Eh+f1qkOwpOAM8n0qE8OOw9qlzufHpTJf9YMY49KdyRducHqKNoOe3tTgOO2DTejd/rTYmGw1NGuAfWmjkZ704HjPepLQm3nvj1pdmacoyTTgOPSgqwyNRk0h6kDp6GnbfmNNxz70CFWPIzQ0WVPHFSAYA7U/sB6VNx2KwQ+9OC4zmpwoHcVGw5PcVV9B2GDqen4UhySe1PC56DrS7MUrisRFeO5NAJCkdhU2N4PY+lRkdeuKdxJCKMfWnluPY04KAo9aQjrQx2I6eFxj1pAMVIq7gMc47UXHYay4x3JpyJu68j0oZTgZqRBwKm41ErPFtJ64qLbjPv1q88e5T61VMZBNUpEuJAUyc/oaBF/k1PjjpTsAY9DVcxny2KpQrnjPvR5ftVqTkAUzHHbNHNcSREI849B6U2SLH1qxtIyf5Uzbkmi47FYJtye3pTqmI6jggVGy4obCw3HGe9NXr7+lKcj6Gmr1A5/GhEvQRxuJ7VBJFu6ZHOcCp5D0/nTVIOe4rRakFdWw3t6VMJNpwDx7UeXjkdPU1GRhvWhbDRbGAufXtUqzcAc1WDccVJHxyeRUtGqZaVuRnrUuM4xg/SqRfPt9KnhYsoHYVjJGiZPnH1pgHU9aaxwR3pycj1ArPYu4bun86kjUnPp60wgHHanq3GOgpMqOhOiDFP6ke1QhsAe9PR8denqaixsmSrj8aiI5Oc4NSbgTxzQQMHPWpZa1GICT3zUjZQgc8kc0qrjHFI55GeTUtmy0JmwABmmkgGmbt3uaOf8AIqGikyVW69KCeaYhp+MH2qWikxQePU0bsUlJ/EOlA0x+7n0obpTTwRThjA74oKTG0/dgCmN+IoHTucUCvYfuz+FNzzmkU8H1pCeT7UBcVmH4img0E/rQBnNAmxQcA+tMb16e1DMRmo+SfQUCbsPzwMc01jkUqjikPeqTJGDPPbFL1AHegKaRjtz601qS2G7aPekVuR60hO4HuaVB17CqEOGCaCoyfSkHXrinjn6UrWAQAAjuaH60MNpHpTSfwpAKtB4x2pEoJycdKB3sG7I96RVyfpSfdPtS7+vP4U7WEJj5j6UMe3UUucg02psAZ6U/GRmmHgdOlJvP0A7UwvcD1Aoxjmkzkg9aU9vSk0NMactngmm1NwF46mowBmpBsUcDJyKXI/GmvyBjoO9Iq8jsKBD2fp71Czc96l24YZ6UjKCSR0oAjDcU4MM9qYePrSbsH296BXJT+VOxgDnH0qHzOaVpM9KTRSZ+VXjHxpLrLRJvV0jVlDjgckf4GuAvLqUyRMh5Bw2SQNv/AOs0kk7OpYtgdOe9V9xcnkE+3avTc0eNCioks05uJE+UPjkjJB/CvQfh94PF4pnkxnhthXJ/H+ufauM0Kxe81KMNtEBU5zwSQePwxX0ToOmRaLpcKvIm6XDbEHbHUn15/nUcxc9Ni7pPh6OCEYk8ohg21FxgD19vpW99lidF34cDgEZP9PrWXHqsNuAJJUjB5DP6Z+nSqr+NtOjm8n7QoLcjII5/z3o2OCUXJmvLbKxzgEnHbNRkw2bAFVZ5DwOB2/wFYjfEXRocb51ikXgpKev0+tYGq/FLTYpFME3mznnao3AA989gPWk0ZeylLZHW6xCNTtvJ2ARrk4zg89a861zwJLfvI1nGC6pwucKOlQ/8LpuWN2W06C3dyYo3jk3b0z1IwAM49/rWZc/Eq8iZDCwUkEMcAHGP1x2zWMi1hZWuznLnw09ksiTZWVB06nPOf5VnCxIOdhKjk46CtHUPEcl7CZN3788EnnJ9aw5L18ksSSeMZxxUpGbpchenvILW1FsIZZbpmORtwqjtz/SseQ+Y7NyM5PSpJdQd2IcEg856nNIJhsDb13En5B94AAYJ4xg/Xsc9qErErRlcqQOpIHboaYYx23ADHU5/pVpZQ5IPBPrSOgjGQCWJAwBnuOfwrRM0TIlGEA7e9OgZkkU84qRlIyAAR0qa0h3Nk4I6UXNYK7NBSJlXOSRxzSiIAjkA+tRMyxEdRj06Zp7XCAFsnABPAyak9CMVYfLgKAeT7VGFUZ7seOlG5nCsd2MEYIx/nrVizsJLt1CI7DrlRk49aCrFORHClznHAUj2qITeYyqDgnuK6638NXdzGI9jEHlUCktjHpXQ2Xwa1GS1F3LE1vAyfwkbgM84759OKCdjzsWjpGZGACLzuPHbn9KuR6DfXNsJrO2a5cAERjgv6AHj2OfrXvvhT4WaTp6QS3MS37phozIm0gnrnvntxXaLotrbMogjEKrnYFGCoPbOM1YmzwzQfg7JqNszX10LWTIPlqPmGByBxyPfvWJeeFY9I1BAx8xI5AdpwScHj27Zr6AfQ1TUTfSyyyMyldrMSoH09a4/xX4fhjmTUZLcyM52qsaksW47fjWb0OCs73sYOq+KdFu/DjwtAIJANpXbjL/h+deTahbB7h2DEJn5cjHHvXqPiXRLNtKS7W0a1UN5eTwC2OuOuf8A61cA9vKolBt9y9Nw5K+9SefzNHL3MDtnaMgfl0qBAygbxit64uW+yGJGUxs27gAk/jWZIm4DpnPQU2zZO5WWMYzjn1NLEpWQOCNwIPPIp77gwzkjngD/AD6VPFLCtvKrxbpGACyFsbOeeMdxS3KciuSQQOCRzwMUmc/Wnx/MeecetRyI6sSBgD06UWJWoF8DngD07+1N3FwWPUDHH8qa5OPU9qRCCu1s49uMUbmosZHmemfWrxkRQO3vWesYVwecAYweasIu/OeBWE1cpF+O6QRHAY49OlSJfGRSFXBHPzdevas1GYJwcDvnpViLC4OQ24dRwK53EtM0YpWlwnALHr1q3EpjII5z6iqULKhXJAI9a0LdxIhzgn1rCSN0Xk3BkJPHXIrotMvgjEnJA4HoR61zcEu1QDg+9X7W5VSM9K5Ll3Ooa+8xht4GeQODiuo0JYhGXGRLIB8xOSfbNcJZSLcTKh4B9OtdBbQXNgQf3iJyVLdCOxqk7Es7FJDGxBPOavRyAqCcAmuJj1K5Eww+RnJDAGtZdeVY0Q7mc9cdAa2izFs7G0mCgDcCDxio70olyFjJKbQSSMHPf8q5uDUGBBO44xg1s2dyt6oYMCV4PQn8a1TJTH6jbedCuGAI4ycYPsa898VW5jJilAyFypA4Iz2/DFd/qspW2IX73YVxWviSe0JkOSvGOopbmcpWPPrpQrHPJPc1VeAyldvB4Bx9a0bjaXI4zyCfcdajWNUUCNWbHJxzzUNCubGg+G1MEk8k6FkI2huCQfQf5713ujW939neGFmMBYZJJIPIyf8ACuO8O6XBq1qn2hriKVJPNj2yFCSB0YdxycZ/KvSvDMy+SuwMqSjGCDk4x2rNxb2Oin5k0ejvDGsksagkEqeo/Osu+vL2G8gCBXiBwwPUDHY12NqnmMUZ8x56VkalpUklwjwsqKrAsCpJNEKVnc3auUtU1FnhEzROsMcR3lVySe2B+dddpPh4NpVpFGzhljCs5OTn16Z6UyytUfYsYyOCdy811kKCztw7n5R2Iwa7Yx0HCOpn/wBjNBbIsbZI5JZck1HFYkX0bkEBARg9D71bt9TmlunxGTAvAOM8n/CrxjEjZwBTUToUSaGNdoI5NWMHaKbBCABjoO9TPwD2IFaoqxGAWQH1HSkWbbwc80qt8u33ptwg4xk4oYMztclVLORgcHaQCfWsDxFrMdh4fknkZwykZSMZIGPmI/TA+tauvX6QWMpwGfBwDk85649q8j1bxRqF213FII0toRhVAwfxPvxUvU5Z1LHUHV4TGGD4Vum7g1RvbsxAtkllJPNcM1zdwalZS3FwHtTGWMefmzkbcD0xn9K3NW1MjRZbgAMQuSvUiuZ07mHPc0E8TWzxoJJFiDHk53YPoK53VvGstszp5e9N3lxbOSw7MfzJOKwLe+iM0AZQSrZVScDP/wCrNT3hhleN0t1iKL8wViQSTyRn19KylCwrnQ+EfEj2+mSi82iUPiMdTsGev6V0cetpe2paJ1Yei9R/9evOJb2OEZyQD04OKvWOpS6dbzSoMxMQGyMDPrmueSaKR0LXxacq0uDk4z39c1et9Xe3TBbAHf1rhL/xKN42pgquCx5z6/r/AEqrJ4vvZY0jaXeiZ2AnAA+lTdspHplzqLG3WaM5JBIwe/YGqUmoNe2qGZNkoAbaGzgj3+p/WuT07xQjwhZlAcnru4Fb1pdxXEJywB5AOM/XmmW2Vr3XJI3iaVSO2Rzj6099RSSEkHcD3H1rP1eJVjclkMasBlmA5+mfaq0uuWkeniLy2EwYKGTJBH0q4sm51GlaihkVDHkH+I9BWysjxk/LlDk5FcdaXFxDYw3NvGjx+aFkMjFdo65A5yeOhx3/AB6e01mK4tlZBg4wQeDWnMDZFdzBs4yCex4ptlcLCXDHg9Mc0t2Yrhl8psluoOeDUctsbdQDyw59alSsRc0QiSxNnGT0PuO9bmmSxm3CBgRnJHTFcoiPLDgZA6HtmpNJS6hvW+bEJAHPWr5ib2O18oSA7QQRV8WImiU9SBgg9KwUv1jmSIsAzYwM4rqNNiZ0CjknAxVxkUmcxe2/2W7BXg+1YclvG1wHMQYgkgkYHNdLr2I7yRWBVhwQeCKoQWnmhmJCjB5Y4FdUXczaMaAojmNSepPqafq11BFDAjEiU8tkYHXioprWZb6GWOIlA+HY8ADB5H5D86b4gjN4TswGGOccVT1MnoQ2u8XUZTqDnjk+2BXLfECwlnne7AJZQTIW6j8enpXSaNPNa6gjM4D8AEDmovHNiVsGYc7gQUOABz1980krGb1PHJZNuRySODUSzM0ixrMIieSTzgZ60+eKZbyZWX5A2FI5/P8AGm+V8wJ4Iq4q7MJ6bHq3hbSBb6WhEq3CzKCsinIA64+vetObQTcRtLGuVT7zd+a5/wACh4NHQGXe7sRsAwdvb8s11tyJbXS55ACWZ1OckDGOc/pXVVw6dPmW5nCpJOxy08T20roUyD36g/8A16jslMUkzYJGcqOuP8mrhYz53DeevPNVIUMXnBQWBbOCc++a8drlO9Xepb0bUidbQTNiLIDDuR3x7126eXcIGiBCk8Zry+1tHvdXUMuIxht46g16jalI4EK5Jx0Ixz3r18JT9ormE3YtLGQgXOTUc1iWKEOQwIJ5p6yExkkc1PLby+QkzOjAkjC8EfWvVjh0tTlcxI9yk4OCR29avCTzkTPUDHHes5GIJHQ4Hvmr0C4gGTlh19c1vycqEp3CQDAz+Q4qvJGu5TjqelXQolQHoBVdk3SAdQM8VxyXvWNEx3nKjKDwCcE46fWpBNHcndCzGMZGXXaTjg8f1piRJKwDDOMVZVEjwAu0YxXZRiZSYgTbg55yOv1pxkygCjnjNRqffOKk25jLA4+tdqRncdDc5yuDn1pY3ZSSRwT09KrxE8txkdqlVxJGjHjdzjpT2JHMMnI6H0p2CMc4z3qJpdmByB6VIzhoSByepzTAUBkOSTiqplzNjkAVpWypcwDufWs+a1cXRTAweQexGP50rEjpmzESpweKegIUH8aqMSuU6np609JiuQc1SQE6DB3EZxz9KLgRzqDyGHcULKGjIHU8c1Ht2Eg8H3qrCsT2yKEAzk9xSzWycHkDI6c96bGh69BTifmwe9QJaBAwXOMn6cVI7E9OD61GF2kY5NOm+VB2PrTRomPjuSAVOSPakI27mHAxnFRpjnnP86SSXKkA8HvVWE5E0RSVA27cfzqCUYc9SKej9AOOac4GSOo9aVhFRyfMyMkVaVmCjLEZGcVEMI2Rx7GkuJSQCOQOCRVWGixHID14PrUb4Zjg4A9KgiLSNx3qRomRmHJGAaVhkkLAMNzZGe9WzbhiGByPSqsUOWBI4NWOcgZwPUVnN2TLhG7NnRl8ubdnH9K6GyQOxJ5x3rnLD5FGCTniuj0qNgTycHB5r5nEO7Z9FhlZF6WXaAB0xT7Vt8hXrnnmlljwpOM4qJF2SBxkdq8xux6PKXXhyRjgd6rXMfzxptYq33mAyAKtq+UPcimggkg9RQpA1cw5oN98F2YiHOTxV6ONY5hgAHrTrgAOc8fWmo6yvjOSKq+guU0JtvynAxUbyhcY5poYBe5HvUROXHp6GlcsuQ3I6Hg+9JIvBYdPrVeXHmAjgGpHmKJ6ipAktH83cD1HFEj+XLg4AqotyQwIABx2qyzLKgY/eHY0APWaPIBzmo7zIUYxg9CKg2ByD0FWCMxAHkD1pMCGLhMDqaY77Bjk1PGqsDg81XnQ57ge1QwuQuOhxjPrTu4xyRT403gjqalS1OCf0qEwTGRu56cD0pPtB80g5B6YNOU4JA7VVk4Yk5znmrTE3Y1LObkg9T3q2X2keh7CsqzuVZuARjvVySZQBzycCuqLuNSNZZwYgoODTpF346ZqjHnaPWrETksAT071RtFin5ZGVs4p28AFRwafcLukLdd3NQFSsgbqMjiqRbZYjTYmT196ifkH19addMd5KnAOKYqkqcjGakRLaMocZxn3qeVWdXbPyqM1VWMqQQTkd6kMzbGTJwcUAVctcEY6etSxr5akY5FOjIjYYGBU2xWcc8t2NUgZRkU5Vu5Par2oqJ44jHg4Az9aZcRYjPbFRWT5JDHj3pkMk8t5ISCTx+FSQbmG1jgj1qR/3Y46etQyuyZwMd6e4JiuG3YPAFJA+24Bzkd6tmRBAjOOoH51UjSNgwBwaRZYvJlaQlD8vQVGpyh9DVcKVcgsTTo5CjMOoNArkwOxSeoNSWbLMH9feoU5UjnmpbVfKJPSmtETe4XC7BkdKSLcmDyQaYzNJOV7fzp4YopHUehpopskugSgcDJGKzpkDuGHJHpWgZt0eDnHpVJx82e3pTJepXbcSPUVoLJ+7XON3pSxKrJ0wR6UjR7Tkcj2oEmPt7rZuV+c9KVtr5Y/d9TTfLSaFlOQ3YjqKjmYJGsYPAGPrSaLuSSDauVOR6CoAWMgHIFJDIQAucipNnVh1pWJcglQZBHUelMRyhOMg0qSBmI6ketRTMfM29OM81aMmxzy7sFsk1GZdxA6AcYpOoNESAk+tUkSSHGD2pqPuBHrxTWYrkdaSMEAnkVQrkioQAOoFPkgAX3NNikywz1NOmbKgZ6elNAyqQYT35701pMEHkj0HpUkrbkHcg1CxHTqa0Rm9CPeZZTjIBPQ9hRPGIwD1Jp6FUJx1PrTJmMh56VaMnqIoyo7U3Gc4penTpTd+CRwSO1aJGTI26HPUVG+cfWiVuvPNG7Kj19a1SMZMYh57e1LJNzj9aM+nWq8gywySDVJGbkWotrA5OBUJADuoyQDjNMZ9gxz+Jp9qCxLHGDTasK6YCPAHYUqkqeOlPZgc9APekCcZ7UhtiluD2NMBOPY0buTT9wIHHFUhII+PpRITyew9Kei7hx1NJwWCkcUmWlcdGA6+5qWK33Ak9alt7bJGBgVMyFMAdKykzaMRlpbNtdhg4IGO9SNE5dSFIAqe3G1jjgd6keTcCvQVk3c1USFn+Ug5JPHNRtFkqRwDirEceSc84p3l/N7CpZVhuOehx61G3y5bv71YYBRnvVeVweOee9JCJY5ztJPI96TzfkYdAfSoD8keDTSwOOapK4XsSblKEYxVZ8544NTbQB2qJj85960SJbEkkZgATkjjmmjJI6/Wlfk08DH/wBeqZDYzdtyO3rTV59vekc/MfT1ppO3npTJbHBtrgmiV9xPpSKCWBPIpr8Oewpom4gPWnMAy8dablRnmkWQZPcHNaWC6JLaQAvu6DjmlJDygjhRUJ6nHSiOXbkcCi1wuOkPzGhG/Ko3PJ70gbGOcZpqJDkP3/Me46VCRmQ84FPB4PrUDyYB9farsLmsXBhRwc/Soz9/qcVBHOQADkileTkevpStcXMSSPsPHGKkhl+XdnkVULFvem7yrEcgU+UXOXpZDIQfTvSbiQKrrL17gU5J8tjsPShofNctbQYiD064pYyAB6VXMhOBzUycgd6ho0TuTNKShGMA96iViDUiLnFMYbSfSlY0uIeaa5IxT+BjuKa4x9PSrSM2xrNuQ+tU5skjuKsOcA+lRbuPU+9XY52yrvKNzwPepCeB/MUkhVvTFJJhF45NaRjcybsAfavBwabHJtY571BvyT2+tIHyetaKIczLe/AJ7VFHJum4Oc96RvmjOCRjtUEDFWP1pONwuaM8uxMDrRFN8gx1qlJIW6nj3pYn2IST9KTiJTLvmZBxzUIm+Yg9R3qGCcjg85prNmXI6UKI+YtPKTgjoKTzyMD9arST7cL2NOdwwGOMVfKLmuWGuBtAzg+tSxzhFJzn2qgnzknqKN2Q46AAHmlyhz2NKO5SVWxgEUiNtP8ASsyFmDcHAq55oA96lxBSLLylhimtKEAFVjPjPr71C9xknPBo5Q5y9vBxyCamVgE5PNZcE45zx71N52/AHShwFzF6KUbfc0ueSeg96qK23HUe1O808g9KnlLjIu79qdqjZsYPaoEk3EDOQKssA0YA4P8ASp5TTmQ0YxnrT85wegNRg7cf1qRiMelDQrjmXAHfHpUZ+b8O9Al64waA2CPSpsVckX5MD1pX5HFMeQH2NN8yqsJMkX5KeWBx0qBnyTQZMAetDVyuaxOTj1+lRO3cdKaZBgcgk005Kn0pWJcrieYTIvPHoKkaTLn0qHIyPUUMcc9zRZiTJSMYPGKa4LAnoDTgC6/Slibgg9KLDbKzJweOSeDVOWzdmZl4J7j0zWk/X2pkgKj1pNENHOa1DLdaW9q7b4CwdlPJz2NYtrqKnKRRq5CbQTyAPau0FqGD5xhlIwfTFcrqel/YrWKLT4hHL5qrwOAgILfjgEfiK55IwqQbODvdLuFv5UTaiEhmB6gnuf51ka7pv9j3gTzPNGPmI5zxwc/jXpuvW0csLyhRHKcZbp09a8wviLeZPtkgiMrbUDnAY57VzzicEo8rsylqRthpceyMicHMkhOQR2xXMTxlgRggk9faut1s28diLFYXS4ZgxkPQrnpRpvgy61W3kkiXIj5IOCee/WsHEuDsjm7VALcrsBOMAnkCpUBIAwBn04rqk8Iy21rO8xVTAAXU8cn0rlr+Qwz/ALtgFHHIzWTjYTVx0gVYwM4Y89c1nTuyMQSTnmi5uGBLnJPUAYGPpSyp9qUugIJOSDyR9aztcduXUgRyjHbkA8mmlQWznBPpVuFUiQtIcEA0SiN4/kUg88nvSZpGdtCqVywxyPSkZCjDgjv2qeONkw23cAPxzVeWfMg3cAHGfSlY6E7jtqvExOQ+QPb3piR4wTyPegThslQQAec8U1SWO3+VUXYWZ1ZgOQB0xxSRxBuRnI9KeYCuM8g96ekm3C4/GgS0Izj0IwfwNSRLudfyomXcxAyBUkEBKls5IBOScUrG0Wdz8O9X03w1fveanG00tuCYURdxB749yM100XjxvEt1BMbY2Ss2NkjAsq54Bxkc8V5JbF0uC5kYk9QTkVp2G+Hc7OS24EYJx14OPapkjspysfQt7pUerNFJcjJi2lG7jHT9KZqerixvrJPOVIlbL5OCRg4/Ug1pahLDY+GrS7mYBWSNfl68qK8t8W3MV5cfvRkZAU559ua53E6pVVFXPXNV1GxRINlyknm8qBwcd+Khu7uJrSNA6sXwSvevHNOuWa8jcMXdRgFyThc9v/rV2l7JLBd2R3kROQCoGcgjjB9sVjKJVOqpnRz2AxkAA+1VzCwBUAliMcV0a263FurLg5Xj8qr2Vli7DMMBaztY6GjjJdNcTkuCGJ/So5tPKsDjIrtNWso/ORwmD6isyewMuSB0qeW5jOJy01sHAUcNmrtppcMjo064lQllx6euPxqy2m7JlPJbrg1ctYUWaY4y565/pXoUKdzzZuzOem0e71i+lCRu0UeWkk+npXZ6Avl6ZanJw0akb+uO2abauILVyvDbM+maktWbyI9wCnHQcgV7VKikYtl2dFcAng+tZ1yfLBUZy3WtC3YAkvyOw9KjuEWQk4BrsUbEt3OH1+OcPEkC+Wjcbx0+g96xbzwpqqoksUUs4Kk+Y7YUY7f5FemJZRGZXdQ7A5XIBx9Kt3EKTxEMMmocbnM43Z5Jplt9u0+ewWFhds+GePI3LjkA/Wt2806SPSY7aWDMUWCeCeh6fpXd6fp9vbW5RI0QE5yF5zRcyR2xHyhj2UgHNRyCcNDyvTdMuG1K51TULcWWh2sRaOGYEGSTkgg+g7ZrQ0XTri+gllmhaJ55MhZGwWXtgfrzXVa5GNV8uK4j85S4KRYyAQeDjpwRmtKz05bZizcuBjIGMfSq5CeUzV0KKxsEs7NRApU/MBkg9zn8avaFocOkWEcKrukDMxc8kk9T9T1rRVFwPX3NSiEgZHI9qvkNoxHx8D2FOV+fQVGO/Y0o4PXNUomydiy7jZ6n1powR7+9RnOB2GKVQeKdkFy1D/qj3Bz1pY+4/Wq4LKOOB6UqSnmlylqRMz4PvR0IJ6+tRJneCeakZ8k+lTYGxWfcp4zUSjd9aUHGe4pQApPJx2osSSwkLnOM+tG4Pk+lRnGPU+lCdTSKuTeaEU84x61Fv5JJNJKmQOhweaGXAAPSmguPSXGPWnbvmJ6iqxGAaBIwGM1VrlXJlO5j1x6U95NqlRyaroxDjrT92CW9e1HKS2KJdq5HB+tSmRHKktgmqbN+vakyDj1o5QuaKgOOOcelSK2z0z6VVtpCAR+pqRm4PqamzKvYmjJZ85yfenEkPnrVWNzk1bRwyg96lodw3EkU9m2Y7Goi6jnnPtRISy55GakaZZGCpOeetZltNdzahMpjCWqABXJySe/FW4nIBHOD61JGAmexNKxaZYDYQd6VX/AetQM21M8E06N94xwD6g1DQ1IsiUD3NJu3H1qMJj6mnRDr2FRYadx2SCOv4U48YzyTTe4xgiiQ8ikVcdniljbPvSAfu8/rSR8A9zRYpO5MD8wzTj39aYG4pjkjHcelKzHexOrYHvT/ADBtxnFVFY8+1KrknvzS5SrloEcc5HpStJ2GABURU4BHNNJIPNKxVyUSDnPJpTKAPQ+lQBs5prLn1xTaJ5i2so46fSlaTkelVU4Pc+1SPyB6jtU2KUibf0xSlifrVcEipi42jsamw+YerbfYUrHjNQbuadu4ANFh3uKWz1p6EYJqJxuxj9KEyCO9MCTdjGOKQybiM9qaw/HNAHFA7kwk4A71IjE/SqwXFSo2MDrUFplhR0qYJ8o9arq5H0qwHBQetQzdO4qr1penuKap6Z6in8NjrUNmyEBzQW5+lB4NMB5FSMlB555+tMPDE9BS7s47U0jINADt3SiQgIT3qEFhj0oZsgiqsmRJkLNnHrTSSac2APU00Hn2rQ55MbnHWnp+QpsmKaGIHqKLEPTUkK9aiLdPWpVG5TTJFwD61VgZHnn1ofoDTQ2MU4nch7EVSJYxGwD60o4Pf8aZzmnk8dDk1SIasMkOVPrUUQ79MU9ufSmq2ARVEN9Bh4cnpQOTnv605h07etATjuaCQB6etDDB/wAKWNScdgKdIvT1oHa4nGBinKhb29qanJHtU8fDCpZokIU2DnijHTHSpbgAxcdeKiWQKgB61Nymgxn2NNAwe5+tKJOfenkAgepp31Cwm7OOuKXOD6U3b+dBUgUCHFunXNNJ3EUKM+ooaMk+nvVXAAdp9adnNM8s04Lj1z70mCQqjJPr7U4xjmkVTn0+lSgY681NykiMcEdsUSY7U5lyCf50ix7hmmmVYYV4HrTh8gHrTvLIGe1IELrRcLDwQ6e/pQnSmohXA5FOZih9aljSBuCaawyPX3oUFif607b+dFwtchYcDApmPmHpVkx5B9ajCZPvTuQ43GlAQMdabtxj096mAx1pp5+lMViPbnjn603aM+tSHn2puMGncixC6kZPrULde9W3GcdQMVA4AHqadyWiMjdgYprJg+h9qkHbtRkc5xirRJXI69zUYGG6ZB7VYYD3FM259sVV7ENCZyD2+tR7Qc9vepiuB9KY4AB6mncVhi445yBUqt+FRohIPt602UlQPUUDtYkaZQxAGTUsMvPpVNUJJPT1qZQQR1+gqWWmXi24A09H6DpUUbYQDAJ9TTS5JHYe1YyNEywTyMcinZwQajXI+tOJJFZstEisc1ICPoR2qOLBwOhqZkwB3qWbRHRHLelPzz9KiUEYp+7j0NSbokDfkKa3zZxzntSBsgDp7iis2WnYACvX9KezcDtmkBzn0pGOcdqQ73HIanAz/wDWqsvUe1TofyoNExcZJ9BTCMGpf5UxsbvaoaKF24A70h4/Ggtj3pjdPXNArjmcECmFse1MGcjrSnpTsS2ODfkaFOc00dKFODTQJkhGAO9AOMe9IRmk20x3HH5vYUhVQB60hGKaWyaBDgM0hXk1Io+Q1Cx5/rSQD8BQPQ1BMPmOOlPOcH+tN2bupqkS0MjH4ipdn4e1RtheBx9Kcjnjrj1piFZcev4UittzUhYEc0z0pXAUHce1Ml696enQ+p9aY/X3pAKvCn3pp5NOBwMU317kU0J6DTnA9aNpJPqKTPOaUH04NMb1E5B96O/vT+evao3P4GkyLjzyuT1NNxkDv7UoHyev1pA/btSKWgo4NBGef0pM5zSh9oppDBcZOelAI9vxqPdjNCnLegoaFckbGOOg9aaWxjsaXd1xyKgkO5h6e1FguSNJ+NN80geoowMD9aCOCeoHrU2JuMJ5pH6DsPakzlvYUsgzj0piuRAnJ70FtpPUn1p+z3NN2c45Pak0Vex+Pl5HCIhnkk4GOQTVWC0JcrtYkHoATxXa32hb3QxRO4PPAwAO5P0q7B4di09EvhdJHLGpcRkjDccD610o40craW81nEXTMY5wWFXrfxzrVo6Y1KTaOGGOSvoDWfrmpG7kLeaZVDElQ3T8Kw2djkIpdjxtHXNUhNXOquvHl5LlZLp3OfoQO2OTxWTceJZZiSZ2dug+boDWLJAwJLKQ/wDIVWkJQn5SKq5lyo2RqjDo56dc5NMOpOqsQzZfk4NZQ+eM8kEnqKYrvgKSSOmBwKL6FqyL7XTAZ5APODwfrQ1yzgqGJOO9VCXdecEjuetKisAeoI4qGaFkXbqQMnA7npTvMDEktjvnNU+VxjII96lUbiMgkmkjmqQTWhcP7yQnqG549KHTIPUCkAZQABk+vYVZihLKAwGOv4+tS1Y86ULMr2yqcFQwJzuz69KlkbYw/Crf2fy1ACgqcnnjNILcMpIXJFCBU2yoJ/vY556irMJ2oWHA6mmpbgk/Kc56Y61YW3kBA2ORtJ2quT+Aps7KUGtyMzpKeMkg456Veg02aXO1VBXuxAx6fnXXfDT4eT+PoYLq3cw22WMszrjYBkHg/wAXHQ17J4Z+GGkaLZvHc266jPu2+bKmQy544qTqueL+G/AeqaveiE2UkNooBa8Kho8n+HrnPI7V6zoHwesdISK4MnmXYIMiRgiNh279D14r0KzsIbaIRwRLDF02IML+VXVjEcYGAMDimgb0My30iEyiZYljPGAqjjA4A/KrX2fgjqPQ81ZRWKDHApyjjnj607GVyKFUUFcAcY9KYVGSMZOe1StHkgjOaQJnPoRjmmQzN1W+trW2KvIocn5VPJJx2rnra5KXouH3ME52PyvsRW3caSvmhmUEgYDY6D0FZ11YvnYoA68nODUs45q5w/i7VtMvd8cRZZd2GlbJRW68DHuMnNZGj6dBY3Est6sLxK20Ox+Tngn8e1a/j/wOlzfaXN58nlMwkZY2K5ccgH1A549q5jxC0trlWjYwEZBHr0B/OszhlE5bxVY6ZbX04sHDREkkqMDdnkD/AD61zQQBXbcqlQDgkH06etXbyMzXIQfM75xu5J5/+vVG8s3tztfAZeCuMCgE7DGxJnpkelIlv5hC8HJwKkQI8ZI5bIHpxUhjVQCARg5z6UForGAwu/UBeP8A9VROTzkHPp7Vb81TtV3ZgM9aa0aSKxHReuO/P/16CyoMrk7SR374qMsGkGBnvmrcmUURpyoJPtn1+tUgZN7hUA2nGDxxwcj86q5oiYLhTlSSO2OTTc8HGQPSlSdudyDPXg54p/3cEAk56CoZpuNEm3AxgfSpigXaQyuODwD3ob5gABz70IDtAPb8q52CVi7E4YqOpzjp2q2kqqTswQvBI71UMDxxROQQr52se/PNOiXGT0Fc843RsnYvpL8wzgnuBng/4VYjck+/rVSDGQevarSqQR2B4+lcjiWmadlORMi5Kjjkda7mPUo5V2IxJVcZJz27f4VwGmoy3CMcEBsndyK6uzt1nACgEnnkdDWTGmaNtL5rBRwTgelaQhWKRV4J6nHQVhKJIpSoO1xz9a14LoCELOA79Qcc49KqMrEtGxauFXBA65yeg96u2VxHHMCrAAnB7Cuc/tRp1V0TamAQM9eKnM3nRjBKll6jIxWyZzyVjqNQTzVQZyOCMHNc/rdjttHzIAM/dPU+4qfTrvCESyEsAMEjNLqYFzbSH7yKCSe3pV3Mr6nm0sIlnYKGJyT61c0bSRf6rbQltgMgGTnGfQ/nWppeiyTTyzW0QkUH5mXkJ7Gui8P+BZ9QeW5EywLDjaQSSWPoMdsVL1N4Qurl7/hFxawPNuLyhtohGAAB/jXX6DpRls4pDGqOwHAP5iuNR9Tj1CK0uIpgkLABmHDZ759O9dzpk+ZgqnJB5x2rohC+5slZnQWuiwqgLRKXzncwzTLnT4Y5geATwq9yfYfrWpbI8kYJyBxQ9lB9ojlZAZVztY87eOcfhXRypHQo3Kel2IZnYrgqSORgfhWu0fmIEPIHrUsMOAoAAzzxUNwzxvjjHWnaxolYdHAseAqgZ6kVJJFtUYHPoKLd9wGc5qYfMRnGKVi0Ot2wB2IqRsEnsaZ5e0jByPSlY/KD3ouO9ivKxiY9TVafUEh2+YwUMcDNWZRvB6ketYepoJHQOpbaSVxxg0GcnZFO/u4ZJLh4iPkUg7sHrXjPxJzYNAscqF7g5eFTlgMZBPP0/Ou08U+IJ3lNjbxxxQsCZZT94Dtg+uRXnd94Za41iVUniuLqTB3ZySO3Of0qTz5u7M7wD4eu/EHiS7muzNHp8EKhZTwGYk5APtgfnVzxvHLpEEojn3whgqnOCewrrPD+pDwx4JVdV0uZXjZgyI3DHJGc9ORz/wDqry7xZ4rj8Sag08UDQwFVAjk5AI6Y96aVznb7C+FLyG41SSOZiCFwS3zYPXIFdF4jRdPeKKKdZg6g5Xr6c15xBdvZXizIBuLAk9zW02rpfb5sMGIA3E56Hp6dzWco3LUjqI7JHsU2qzTMfmZpPlA+mPr1rLvNUkhhFqzfuY2JVQcjPuKoWGqtfxywRBxOGGCpySO/H6Vk3F3JcTOXIxu+UAc4rllApTNaK9iYkHj696ilcbztYEHPSsozAnglSO3erFqTIxyQO3NYSjY1izShmwV79+eK6HS9WW3gbcS5OOM4GK5raItmDkgYpz3RGBjArM26G1qOstds5CLEp/hBzx61lxPKed53Z6ioXDFFcHI+uKj8/a+ATkc00S1Y6KDxBPBatBI7CI87cZAPqKtRaoyMNkhZSOcVix3iTwj92ARwaj8wLKpIYJnkDg49qu5lc77SJ2uIgS4TAzlyQSeOlbJuY7qYqJFMu3LJuywAHUj6A157Z6w9qVETbU64bnP1pr6lOk8ksMhRpmBLIBnt/nFRcNj1DSz5pK5AXqCfSo7rVBbXSqgVkzgk8c+1YmmX9wY0clSjcN2OOOlV/EF2YCBCPNAII5wcZ5/ShMNWdFPeEyRTMuXQ5VupHH/167XQdVE2lMS5Em4DcOQB2/8A1Vwf39NSR8Alc9cn6fWs4am9pNH5e4ISAU3YHvWyZN7HfXtpNcTiaabzVYDk9c+hpJUjeEqwDAdjyKy7fVZbmONHJwuSB/n8KmluCyY7CuiMrDbuX4bmKS3WGTJKE7cdMVTurCKVHZMhhzj2qtGxANWrWXeSrHAx0Nbcxm3cz0sASXZAdvOScGq/imJbjRJX2MYwuCc5wSO/5VtSYVdoGR0zVe8tfN06WJMsrDJXqMimncg8GurcRMUHHJIOetVJXMbKSMk8Y6Guu13QihfajEAkDH9KoadoBkb7VMAEhdWCNySeucH0ropq8jimzs/AtmkNhGxGHkG8g5yvtXZNAlxCIiCVOAR2rmvDMsktu+6LyAHOF7n3robS6Pmjbkhc9e5r21G8LGMdHcwNVgttNkWGJVQspJQDkc9/rWZaIbiZ41XLlc4PGa6fVNEOqag1yZggdQrAg/oaZZ+GxaSmRXDnGBxXkfU5Sndo7fapROT0aG5/tC4FwnkhZQIlI+ZlAyWz6ZJH4V6HYyC4UN8oUcEjpWDqWm3SSPPFIoYR7EUx5we+eeR044rd0i1mt9KtreaQyyRxhS5ABY9zj3617GGoezRxyqXLTOvIGCD2FSJISm3+H0ptvbM5OSBj1qpcTNazsvJGM8DNd/KczdzQMe/LYANWbdQIz8xBNZ8N5mPJyCfUYqcThowOTjv3puJSlYuqQikDoagx85xnIqNHJyckn0qVAeehrL2aeth84JujkB6D2qxJJlCx4A70zb69etOjbPXkCtIx5S73HhQUDA8GnBwEK9M0KVJIHTrxTJCqZycD17VTIFjULnPApUKM454HrT4AskJGc+9RSQbehyc9qEUiSePzJY1BAXrkjn6VK0KCMoRlWI5FV42diPUd6sqxVCH4JouPRkSo1qSI2IHUegqIMyMWZiTnv1xUjyMWAGSTxkVFNnODzirWpDQj7fMDcgk55p88e0gsMA81GI/MUjH41IreXGqMS2BjLck1ROlgUBpF28gDJA65p8y7mVh06ZqNCBkg4qRTvBFK4EsMoVT/AFpkrAgkHByDz0pjJsPcCgbWx6H1pXQmStcIGBwSPWkmmWQADp71HLEoj4PIqur5IA6D1polssFhggdR7UyNGRSGO4ep608jKjbnJ6mmlcg5yKZK0JlZEAYnjpjr/nrRvU9wQarhBj5ckDsO1QyylcYGQM81ViuYvDbznGBTfLDZ6EemKpW8pY5JOOOKlMxTIzxnqKGNSuK1wLeXABwTjirH2hwCRwD/ACqtLbrOAQcHIOavGMNEBjgd8VDNU7hHdF8KACT3qZFcuFHI9qWxs9zFhgkdqv28YEgyOTxXDWnpZHZTjqi9ZWLxyxb8hTjI9vWuxsreMkLGciszyhOMZwQoAIqTS/Nt7oH5mXpk14FXU+hoRsjZmj8hTkZFUQys5x09DW3KBNbnjIxmubWdFmdSQCpIwetedI6jQTA74HvTnTndnNV5f9UWU5A71HbXRYEM2frUpgxNSj8+IhWKOe461BZWixksWYsePUVNKpduDg+lJCuSRkg8irAscBT0IqNGBYevpQvyKVPUdyKgkhbAYZANLmsO1y7IucY5FI6kAVWiuGDgHOB3NXHYMFPGPWi4iDy+fX61PCmVOegpQncc/SnRggkHofWi4DVjBJx2qG6nMGV5JNSOhikLKTg02RFnwT96k2DM2C6kE/3WKjqeMVeM3mA96jaFlyAOPahAEVuxAzzUydiG7C28gjckk496WbU/L3BRk9M1RmlKjPQ/1qHzWA+YEk81mTzWLC35ViTyDU0jebGdvBPPNUUiMiEjmmySNGpAOSfWglyFjvfIdhznpVqG6a6lVMkEEEkVkYCks5yTWppkaqQxJy3FdFMhSudTbfMoPUcVdiC85wTWbbZjjAH1q6uQgY8e9dVjrg7lg44FIyjnpn0qJZfmHpUEsjBjzjPakkbXLap5gHIIB/SnO6nCgfjVeEFRnJwe1TRYLZPNNgh7fLxxmoWUjPv6U0uWmb0zUp4A9aEMaI8rnJqJnYOMcHOakjmCzrG2RuOMnpVu9tAIgy8kdxQgaILl826FeePm+tZwlKscflV6CQeWyPyDxg1SaHEpC5I9RVLUhkwncKckkVLBOHcK/T1qup5KnOfQ08JjHXNUSaE6K8SqOi9M1UMZRdw4PSiF2DgMcj3qa4ByuASDUDuRKCVDE5GcZqRRlqFYBAuSB1waEbkmqQhxIVwOmasbMk4Jx6VVwSC3pzUkE/z4Y4FFgHxfLIWPQetMkYHJ/QU64OxuMYNVXYjNMdyRmyvGAKbjOPSkiBbI/nT3+VUX3NOwXHR/JxnrUjExgsBkd+9RHt3NOMuUIpBclDgbTjAaq94mXGMgetPc5ijxwV9KGIaM56iqRNytEpRxnketTSuUXIyBnmoC+Ce59KtOA9qexx3otcm5WIVnDrwxHNPlPmuDkFgMVDACCM5zQRtkJyeeKpIkUdMYz709QAhI5PpSJlQTjimRuHYgcVWwmPC5IJ5qaVQ0Y28H2qEvtFLDLuJHYUbkkSqRnt70M3Azz7VJIwWIseMkCo2TIBByKtICMN8x70yU98c+tOPUU1+Qe1WjGTIlPPNPUB8+tRgggjqaFJBPQE+9WjNsVnC5A5I9qiTmQ5yB60hBViTyTzTWOe/5VojOTuMkAEvqDTGbOAOnpR0OaiY4Oew7VrYwbJ+FUZ6nvVaQhnGOmasbgYiTxVdRyD+PNUkZsHGWFSo4TA7elNI3c9+9NC7jigEOdizZ6AmppX/dKBwKa6jYMcGolcuMdCKBioC7Yx+VTFQFPqKEbYPf1qNicNjnrxQNEkTlgMVZtIPPkIPBHrUFnCWiVsEE8c1s2VrghuM1lKVjohEf5XlADoPWopDyDVm45UjoarNyoHU+tc/Nc6dh0bbhx1qUrkj1OKhi/dHJ/KpzKFAPUmgYyRjFIB29KsErgEd/WoZR5qBh1qvJKVwOTR6ATO/Udfeq7tucdRUsbjjIyDTcAzMPQcCnYhsbKRgDsahYBCMY+tPm6+lQyMQBWiRFyQtkVET370gbJ7mnAjJ71SBsZuyR2IqXcCp9fSmlO/UUZAz2p7kPQRgME1CDuYjtRNKcEDqaiiyrepq0jNssb8AjtUcjYjPcn0qNpgHI7io3k3E+marlMm7DixwfSmq+Cc0PIBH6e1RMeMjgVpYnmLPmYUnqPQ1C0m4nHBqPcefSk9faqUQuSzOQnByTTBIXwM4I9aaTnA5IprcHjGadiLkpcg4ByPakyNpz+dRxck5609z+FO1xDRwR6e9BOaegyPWkEWWPYUWsCQJLyKLgg4x1NOjRckHHFOlUbV7c9qB2I16D1NSKAMHue1IUKgHtUmAQD0IpMa0EZsEZqxFIBjJx71VlPK460ZJA6ioaKTLzSc8HP0qN5OR0PvUMUu4GnYyDRY15hTJjHORSPMOOQT6VGx25HaoejknJFUkZSZPJJleOtViS2QTj2qUOMc8Co2xyR1PpWiRk5FcyYz604uNmcg1XmO3JOQPWmRnPfAPatUrGLY/dknsKaWC54wfakJ2kntUcz7lO0c+1XYm5bikzGegJ7UxeHNQRl1Qk5BHalt5TM7AjBAz9aLCuSz5IwvX86aVZVHUj3pVfDY71IcucdqTC4BcAYyfYUFsduaN2DjqBQ8gPYA0ILkZO4FjwaZHIWBPOKSYE4C9fao+Y8ADIFUItQSbSPTpTZGBnKg4FRxtkDgg0ybPmbhmlYdy6qiPGOSPehpRkdqjiLSJ7etNGNxB4NDVxpkk8vyEhckelRO+/HQH2qSUDyz2IqvChcE9AOposS2yYDA7Z9qlhbBGSDjtVcE5wDnFOGQc8mna4J6lsyHnHSkFyMEdx71CZMrgVGCOc8A0nErmsXrZxgknJp7zkSDBIFZ8DlHPcH0qeU7jkHkVPKUpF0ykgHpSG4+U5PAqurl1A7VHNnp2PajlL5i7A/mLmp9/b86zbecxKR0HpUkUx5Y9BzUOIlIuNnP1pu7FQrcbmz+FPY5JPGBSsVzEoYfWhsbDnkmqyOSxHJqQnAOc896LDuIGznuR1FSBmAxjGe9Qpjd14NTSHgDuaLCvcbH8zHPTNOcZz6UJx7Z9KfkY9aLFIbG5UEckU8EAnPemjABPFNOeTSHexLjPuAaTPysD1psT8EHg0pPPtUDuMWPcfSoWtuTxknvVkZU0E5PvScbk7nP6naBiseAAckk9/auC8TaRbzX6TalFFse4SO0DLwH4xj368D0r0+8TcxOASPWseSw84RSSopeNt6BgDtOO3vzisnC5z1Icxw+q6HbPeyzX4IMZKlgOQcdh0qr4dF3FczPaws8W0rIxOFAHTJ9TXa6xY/wBqQLGyg7X3sQOXJ45PpzVSDSI7bTYtOiU20AcMzDJZj1JrFwOZU2tjgLvWpNVNwHQKCcNGGyMA4/pXG64yJdBY1IVuV9xXpp8DtBeam0DFrbcWXPBAx/WuK1TR3iVBJGQyDCA9QKwlAIprc5OaJ5PlPAI9amtkaKMqWBB4x0OM06RCJGzkA8UtsFaYBiB9eR1rmlEt7ahbwNPk8gAkYPfmif8AdnHQjjk1pyKkGwRnI4OR0rImdvNcMMgnIJ6/SpsYE8bcYPFU54isu7+FuMYGM4qxE25m4OAP1qN3Mh5BAqTaEiIqATjoaFh2MW4xU0kQCg9DTVVxnnANSdiG7sjnpUiIGBGMn1qPGBk5IPNSWzeY69gTjntQDGvD5TAnkn3qQqJNozgHvVi4hWWQBckdOaoMwjlKgscevFNIhSLd/CiXbrCzPEFGHPG49zj602G5KzIWJChwVAbqfQ1E0zMAASBVq3ieK3+0MFCFtq7iMnpnA68UM6FI9I1vxlJr2k6dajdbrBtLgHh+On04H61i+Kdbj1A2hiAiSFMMOAWb3rm/tkrxYBJGOo61RNy8koRsgjse9RyDlO61Ou0S9ZsOq5Xpk13F/rEEtnpjiTdKku1lPXGP/r15fbTXLWHl25EcplU7sZIHcdcc10hKxTROzbyhBOf1rKSNKMuV6Htfhy/LeUN2UZc4rZu5EjYsCAQCTXj+heNGhnIYblyQOcBR/ntXY/23Je2ErAnBGATyelcslY9eNRNGv9qa9iUnge/1pW2xqecn3rNsp90IUHAFVr7VFiO1Tk9M1CVyKk1YmnnWObrk806Ljc+QQxzWMJB5se8kmU4BPPPNW4LgreixYkuU3cDjGa9rDK1rnlzd2SMJprn/AFgFuuMIAQfxOa34gBGuetVlsAiqRyOPxq4qlVAxn617dNGIGXA9B61HBK0kjggbQcDjrUxiDAZ4pFXa+AAK1cRMUjB+lPWTPB5FMZsEjqTQvP8A9eixLZI8gGAOAe4qvKqsC79V6E9RQ+4t7/SmXaM1tIq8sVwKLIlslgVdwbALCrQTPsKpxqUI9eOlW9x2elHKFrh/EBnirHmlQABkdKph/nz1NWRIHwOhqbFDgwJOe/rSDBYmlaP5eOo71EchsdKaAsIQScnApcg5x271CgJI708nacY6UrFXJt2EPrioQCKTfuxSq3J9KVguPEhPHJ+lSFjxwAahXg9hTy49Rmla4XJFBdh6ClkALcfhTUxyf0oiYsT3pNWKuGDmnI5VjxkUuPnHWnHA9AaVhbidT7USNvx04pyKPLJzkmmICCS2ABSRSHKoAHYVC/yuccj0qyWVozjk1XK8Ed8VYm7DAcmlHKkk8UbcY9KD+YoFe5HI3H0p0aEpu6D0pRETk9R14pu8jIB4FVYVyZZNo6YqVMsv0qqMnGTxU0L7dwPTFFkVcDKVlA7H07VIZipAHAqtn5h/WrEShyN3GKloLloTBQMjJwKcZw2PSq0rAHHUDvREpJ9RWbVgUtSwT6Hk0Rkknr9RQgDZxyaWPhzStc1THiQMxXuKkgwJOfzqs3EjdgfWpYeeaTiFy6zjI70xmyeOKhZsEnv60obofWs+Uu5OpIwf1oZ/z96Zu4+tIGBBzU2LuTI2RjOQe1L0x1qNMBh6etPdsEUWuNMXcff8KkAyBVffg+tL5pPrRy2G2WMfnTSvNRCTkdc08Nu9sVNh3JllK+49qePnz2xUG/A96cjYBPakyriN8rY5zUijOKiY5IPTmpUYbaQ0xduOaUAtmml/ypVfGKTVgHhCM01gc45wfSnh8565pob5hUsscFIxnrTe/pmpHO73NR0kA/kY60pXFN3ZxmpkYEEd6NityMZ/ClA564NPwAp7Gm45FIpIMEcdRTwOlPIyB/SgEADjmoLQ5VOBUqcA+vvSwruU9sUgGCe1SbLQdn14NPDYx1phHQ5pSPlHcj0qGap2JCRtJ6mo84x/KmqeD6UYz05qdwuShg2B0PrSE4BH61GCVz2pN+4+v1qkhXJCQE9TUTDvS56d6Vxx2zVLQhshI3Z9aaE61MB09KRu+MZqkZsgdOtIhzxUjHOaYoOR7UyR6jb7CiXDfh2FD/p7UzdnpzVgRlOD2pu3PvUhGfpR90/WghojIAI70pGQfSkIPPpRng9vrTRDVyEjOfSkxzmpSuB7Gmnp71Rm0R4+Y96kHApuMc0Z6UD6kijANNbk+ntQo47jHajHHoKBpEZyv1qWJskevamlckckgUsZw4qLlIsYyAPWlFuhz2NPyCo9acUG0EdahmqRCLcE+3vStHs6ZIp479x7UhBNGxViLBpeTUgFG3J6j8KpMhoYBz71JjCj1oEfXvQUIHtQwSBVyR15p7xcDuaSMcjPSpjtNJu5pYakQUc8monPPoKn6/T61DIMH1pDEIyvvSIdvHSnbcAUi4570ECO5wR2oQ7QO9IeppQM0MaJAd2M4BHenFRznn2poGMdqeynbxSuXa41QB24NDAYB6EelM5BHbBpxycelK4ho5B701ep9ak2kZpoXk1SBoaV5qJ/lPvVnr2wfeq0oIPNUiGgA4Jpo5JzxinLypphXFMyeg8YOe9QyR8n09KfyKCCwouJlbGM+ho2Z57e1PYevSms2BjpVpmew04565ppUHGOKXBNKB607ha5G6YGetMCgqe2O1TsAeKjKlSe2KdyWhoO2o5RnkfpUnY9jTduQfWquIbH8wx39aMYPr9KNpGcUq9PekwJ4zke9O6ZqHJpyjIJJwfSoaGnYsI2afuxUEXLD2q/HCGGT09KxlodENSOPqD2qzGcgd6jCjJA6U7cEPXis2dMbEucEe3akcA+gpvmD6imE4b1FTYu9hc7eO/tQJCc00nLDqKcFxntTaJTuSKcqOxPpS449/SmIeQO1PJzU21NEwBwacG6Y6VE3JFOzgfWnYq5IZvrTWkB701cEHPWlKjB/pUWHzCq3qcAdjTzhselRKKHyDx+VFguyTgE/wA6Q801c5Hc04HjvSAOg+vakU/N2FK2NvfNRZ5p2uNaFhiKZv8AxqPJOaTpRYdx5c/XNNUZOe1KecU+PofX1pBceThBUar8w9u9NklK8d6WOTP1oBMe+MDrmq7NtPerGcnnpUMiZPpQJsjPJz2PNP6A/wA6UIT9KYePTIpsnqPBzSE471GSRntT4iD7n3osFxQ350meT3zTnOMelNLDp6UWHcR26dqQNg+1DEHNN3ZxTSJbHN82O9J93npTxio5DwQKBN2ANu+tDD86jQEEentUjnp6HvQyRMkcZ4puRSr0NNbqfSlYdxy849Key5U46ikTp0pGbAIpjTIScN+fWnhuMCmle/alxgE96sV7Djwv9KYDkigsWIHJoC4xWbQXFI4/xpOhI6UrOAD2NRBvmNO1ybigYY/zpW4FNBwxpJpAoAHHvSsPcTODTlOCPWo8jH19KN31OKaiB+UOs+O9QvYRHEkNpEseAEBYkn39BXL3mo3t3ljPIGOBkd6immd2PygIOoX+lRK7SEjJA7AcV0W5TmuW47XyYw0gyG5Bzkn606RfKiEsYABOMBsnI9qqszwgknI/rUDXUhUgZAPbtRcNyWSUyZDMcnJ9aoypg9yPWnl23574Iz7UiLuznt2FWSyJjsJGcg44H880kfzuBj05p4jZsEjPQZHpUscQABwQRxQA7YiqecnPAFKqgAnGP5VZt4UMbEk7wcAcYI7nPtxTkizgcDvg1LHexVWEtnAJH4U4REEY5I9K00sHMbSAEkDOFH9MVoadoVxexrK8exAoGSuzPAxx9OppWJcjLswXZgQAdwCqB/nvWhGmGUPgEnAUj+X5V2Gj/DG4v7dJgGR9wZCOQ+P6Y5zW/Y/CXVbrVLdWt40tMt5sxOSgxxgfzz6e9SzklucHBo1zelI4YmklY4CKMk+n510mj/CbW9QhMz2csCAg5bGHHoB1+pFeqeBPDd14cu5ROFkfLIkyqMAdmH19679YS7BiSWHAJOcUFpWPHLT4AW6tDc39xLulQphSQY19Cuf1/Wuz0/4UaLY2yiFSzhQpJXHA6ce/1ruNpK7TyB3oi/dv0xj1pMrmsU9MsI9JtUtoIVhhUY2xrtDfX/69akaoYzwAD2PNCyrJJGjKNgwGxwT7jtnmnfZipypJHBFSUmNCjacDHsO1RsjuQO1WGjYKMYwe1NjJZe4I7U0NjYSQCDwDxUwQYPpSBOhIGfWpduFGCee9O4WK4wc9frWfqF+LGFpHVti8lgpP6DmtTyOeCc9cZxSoAshDLyCMAjOeKGRa5kxSPOoc5APbofyqlqDCEnceOuF5OK6We1jkUv0c88DvWE2lxLdvO4LvJx83OB/k1DZjOBx1jb3d9rV/dXErHTtyLaxnGVA+8ce5PWuS+Imqz38v2E2WYoj9+NMLj2H869Q1KyCSIY3CA8bcdqx9VgXT4xdLIhYHbzjJ9c1JwVFY8EMA0m4ErpllRkGeCCRx/MGsO/V51PUgdSw5P4+tegeLZrVpFQxubyRXkZgu4SHdkZOMDAI64rj9UgBhRkBjwPmU0m7HGYIXyQCcgZx681PHIhU5yR6U24iOBjkevpUChjlcsR9cUkzaISKjMfmIJP6elQ4IB5Kg9e1KF8uTnJHrSyKNoAbJ6lj1PNVe5qkETEAZOAO/ehhvwcYYZGe+KVYlCk5zSNIFI6AH+dBqiCQAEZBBH54qVJFHqBTXQsSecUw/KDj71Kw0y0soweMjikGck9vSqkbMSfX1NWY5AiDdy2DwKzcSky3CwdR2A/Kpt42dcAdqoRsy7R1BGT+dWScPjtzWDK5iUyMF+VirHoR2q7bzbgMtkjjJrPCFiMcnrx0qxCpVMnr6VzyiTzG7ZSspwvzE/icV02kXQIxuAPXHQ1xdizsBjkHGCK3bOXygny5K9+pxXJONjoizp2AmkDbtpByCOp/+tUyoHkPzEnnpyKZa2wktonYkbxkDuPrU0cQtmBJLE4+prFMt6lgQeXCCvAAxj2qOKdyAQpAJI54rTSNWhGehB59O9Vim4kc/Stou5hNXIjeOITvUFgTweBjtUkmpSNpzwK2xJMBwOcgdqJoP3fqTnANZc0BeYRyEpHuABJxweDXTFXOe1mdd4GSU3UqHKxMFyegPXj+VemIsNjaiTaEOckgVieHLSLyomaJYzGigFRgEeufWumkt45ogHUlTwAehreMUzvpq60M6C1j1dpH6nP3uODWhp2gW9hcfIweQclyckk06ytI7KIhFVQx+6O3v9a1LeKNiZFUB2GCcckds1vFWNVEtKCFGOQPQUkSF5BnkU+MnyG4OemaSB/mBwQKq3c2SsXWiKp6EVSEnmK27kgkfrVp7tcEDJJrDvLv7MXcNgE84rKUuUJOxpQHBJIBB9asZGwsSAOn41zsGtZKgnnp6VcF7kMOgzj68D/Go9oS5WLpucZIOAOce1V31UKCeMeh61ny3bRqcHBIxxVJGM+RyT796xdRkcxsxawruFyBn1rK1zVBBcTtISVjjBVVHJNV2ieMnBIPXisDUpZFScTXJMkh4L4z6jP5VUZ3MJyOL1nxbF9nngMQa4mY7ZCMhAPf3rktB0pL3WGukuJI3ij5O4k57f5/wrd1PT5XuJmZAY88BByo96zbW1ksSWHEhPUHjFbp3OVu43xT4tuJdJk064aSUouXLn73PBHfPHTNeeSvvXIYEHsBg11PiWaTUb13YAOyhSwHGRx09+tYsGlOIMumT7ciqRi0YT5yc8D0qFrzkphivopxV+7s5lk4BCA8qRg5qmlqEkbCZJOOaZJatyyHchK5GOuDTmkMW59rO2AABwBVi2gY4yMA8YHPrUk9uYiAeM1k0UmZ7XCnJJwR+HFSQ3Q3lASCakW2IDMACAQO2ar42yHAyfWsZwubqVjYVHYAjOODk9KSXORznGOnrTLOZnjbdgADgCkdwrsAd2D1HAPNcbizo50xqSSBiCTj2p6SgMTk56YJpFkKx5wCcZzVUSNM5GVAB/GqUWQ5GtDc+X0wSfWpLm78wKQACB0HWsWaaSLYOoJ5I4xSy3a+WeuSMe9UoGLlY2La6+b1HJ5+lSjWZGuFbZGEXjaFwDWFa30TCSORJCcZVkYLg+h4PBp6zuUJUbiD07+/44qvZ3JUz0HRdff7O+4EgnPHoPQ9qhudXM8pK5BBzknPTtXJWeri0t2iP7wuQwYg7h7f/AFqvW87uhc5QEfxDH9M1DhY0Tud3p3iizubGKG8cWskmFRc5Ltnj8/Wpp4AZEjCMSDnA6A9ua4nTdQMMyMQJQGGV/qK9OsrxL2zSVQiEgKVA54peQ9yvbXcttONwYqx55ziujtisinJyawFX/SACcAHP4VtWa/vCF5B5xVJi5WPmYREAHkUxZyhztJJ9Opq3PbM+GwSfpVaOFzMQVI/Dit0xOJo2MDXbBSML1z7VPeKtoAOg6e9WLCRbaJQQAT61T1u5FxIu1FAUY+U5yfWtUyJaI5rUbESMXUAMc8kVh3Ph6WSNFEvlRAYZQuC/411awvKACcgdSR/KkurR7sRIjbSHUnPTA5NddJ2Zx1FfUpWcH2WIdzgAdj9K1LOF2iR2BU7eg5I56UskcYA4BI7mrVlOuRnt29q92nNWRyrRiowUgMDg98YpsZ3uQThc4Galu5lwMAdetRpHuQEdTzx611ws+hLYMhYdM9aVS8ZGM4qeFOobkj1oKBiR0xxkV0JWEOOQAwcg9cDGKh8hWk8w8np3p/3ZChyQADntzSiJZLgogO4KW9sU7GbVw83eSvGAfTrUgRW6cH2pscI3co2PXPBp8yjAIyrDHIpWCw+MiMHoSP4R1qSOTeCRkdhmqLGQtU0CvnqAKpIRaa4GMYwTwKsQOpQ54OKzbosg3YJA9K0LEh2GMEnj9KlopMYzmOTPQY6Ukm6cIFIyDT7lQ8mAcAcYqKGNo2B5A9+9K2hZNGrIQuSD7VMHPAbJz7U1ZAXB6H1qZsAZxmo2KQ2MYJIzgc0kswdRxjHepQA8JPQg9OnFV3HyHoQKBj7TEzgZ/wAaS7jyxA7cVV3GA71zkHPFPS+80nOS3vWiIk7BbN8xQ8Ecc1O8QKtuOT2qqQQ+/of8alSbeh9ab0JGJDySeQO/rT41OH5ACsBx+lNEu0EdD6UxXCMxOSWIPXisnOw7E0kv7tSwwRxjFM85cHv7VWmuPNYdgO3SoXm2sexHelzksv8AnrtICnHp1qBMbiQMA/pVVJw0pBODnGB+f9aWWby2AXLH29a0U0QzTSTEbU0sCTyR71mLdkKSQQB3JxVuGdWQkkDNWnclsebgRKV6g4qMfOjH+dQSkbiQQQaEJ6An14rSwmKH24A4NWI0MqD196ijAdh1yOxq8oEajIIpNpIuKuOt4ypIbgDHFTPIYwTkBQOhqNmCRlupxnArndV1+RC0ZQxqvIY8gmvLxOIVNHVCJqHWprTUbdCQkTK2445JyMfhjNdVpl5FcTorMqMQWG84BxzivL7S+uddl82VmQwL5YRsDI9vat/Rb+czTqUb5DjeRnPSvDlX5jugrM9IsNREkxZmUICeldDZatb+UclRjv3ryODVXsES1jiLMMkyHof/AK9adl4hW2tLie+cW0SJkDr+f+e1YOXMepSrctkewWWoRXNu/lsGA4ODzXN3IVLmVjwc5/CsrwfqCYLo++OYK2T1Oaf4j8V6JbPLGdUgMqMqsoOQPqa5Kmh3qomrmxZXcdyjIpyRxiqsjmN8jgZ7VzE+pNpWo2gRgIZFLFlPVeMYroEvEuVDAgg9xyKxUhqSehejl8wBuh9qsLKqYPJb25qG3iBUYwM1bSELg4z71omWlce2JGVugPbpSXwMagjAApxIDAdqZqDZtfY1MmVaxTcnhuKuq6tAO5ArEE7KoHUVYgncA9xQmJmpFISo7VYByKo2km/IIxirW4jjkCrJHHnNRsu1x9CKT5gwIwR6025kwvoRSuJu41n57gCoJG2Fjn8KYJufUnvTGkJYgc1m3clkBjLtvY8A5AHQUyZgykjoO9S3LPGpBQgdM9qzLpZQhEZ5PGKRjJEi3fl5AOD6VI+TGWbgVkRQzQAvOfm3cKOw7VfmkM0ICZJbjAo0MrjrWa2JfzSxcfcA6de9adlIJpI0QHAOc1zZt3tA0sgMUafxPwPXrXT+E7SSWAXRIMUvMZ7Ee1dVNWFF3djpoWXhfarUh/cEd/UVXe02EMDkmrS4aDnhh610npwVkVB+RFM+/ItTNGcAjGKWG3O4PjKjrincpIsuqoEHc9qjb92x7/SpJ1AnDAnHb0FRS43kjn2qGykhqSqMseTVmdNqo4OVIz9DUcFqJcnPTmrMyh7UxDg9sUk7gVrmBZY4JVyCvJ+lS3FwwiVQ2eRzT54/LswOpx0qgozjJP0p7jehZeJSMgYJ6+9V0YKx7YqxE28hecVWlj2zEdBmrRmwd1zu6E96nfAQOOR6iqtzBgBgcge1KrFIiMkg9s1RL0HyNuA29ant5ihCsSRx1qovJGMk+1WjHuBbofai1xXHTEbxjge1LJHhAw4I7CqyZfB6kVNMxwFBOadhlmykDxSZGSF4+tVVcFyO9Oh3RHI4HTHakVQZSw60x3HyD5RySRVdmJ9xUk74IwQRUasC3NAmxYiQ47AVJNKCwxg4ocBVBGCT6VEqjzBngdeaES2OeTauTwDTo5A4HTFJc7XiVUwee1QonlkHOM1Vibltjj6Uxj8p60126Y5FIjdR1HoaLWC4xRkkngVIMmN+TioWb5iOg9aUOdpwciixLdiQEED1+lRkbic8D1oXOD6U1nyCOpq0K5OMFdvUdKgaIxyccj0pySYA9RTmPBP60xBw2fUVFGR5hGeSaWM5QnnPrUGfnyOoqrCbsT3fCBTg+1RqSE7ge9NlJdtx5PvTCxqkiJOwO+wknFIXyD6VFcPggDJB9KVQSgGOlaJGLY6NeTTDwxoV8Z9aRievX61RDYjnP1pqEZGRn60Nz9KauAR6VaMm7DXG4n0qq/X0NXH4bI4Bqu672z0FaIxeoxMuuO1K7hV9ulOA2oQM5NVrrc8JSPCuSPm61aViCeNtwqWJNuSeCf5VCsZWIH0qV2yg5wR2otcpAec+tPiiX73f0ptsnmKT1AzzSxIwlJ5KUnoUgcZzjOKfaJhCG5J9KXadx44Jq5ZWe7LHJHWs3I1jC4+GDCjAx7VetJCrkHg+lRRKBIOwFSRArcN3HXNc0pXOqKsOuWO49AD3NQgfgKkncO5HWmgFh7ip2KbFI347H1phX5evI7UCTaT7GmM/zHsDmqQriLIy5GcD3qGRiST39qc/yqTSKN6E8fWrsS2TKcRBu4piuXkPY0zcSuOcVEW2kYyKaRDY+6kyvfJ70rbZbdQDhu5qE/vDz196QKVyOQB3q0Re5KQAAByaaDlwDwKkixtJP5mo8bmJHPtQCZI7gDA4qIgjPp60M3BzwfrULTnp1BqkrkSkIzjJPf1pm7JB6CoWk5PU59KenzKBnA9a2SsYNjlZA+WxUMxUyMV6E5xRMmWG3IFRlNmPStUrkMAcg9xTVfccdvSnPhIWYHPtVdG5z0qrWJbLMhCqO+aYCKjclogRk4Pem5PPUU7Bcn3jI5GKCRuOKhTJx2JqaMdc8n2oGMBIYZyBUkjjp29qj4yR6HFOaHcODk0thbDoGySOlSs+3HXAqvCu0nsKlKl+OlJlIVZl3HPFBkDMAASCeopTal1AXOeualjtwAOx9aVykhZwxwACT+lOWPgDkmlJIxmp1TKA9PrUXKKjx5kHoKV0J4XqasOijB7io8lOep9aSZLRHEuxSDgGnbhg5PI7U1lLA+vpTGhZBnv6GtCbgWDAetIwwM8fSmKn5+tS7M8dqAZWbLHGOPWkCnPqKuFRjHX3pojC57+1WZtGfdxAqvGc9hVaOBgPatOZPbNRxruz0x6VakZtWKcqBUHrTFXBB61cljypHU1GsOMZHNWmIZcLiIdicCmwWwHzZwamOHznoKVE+YHnAp3JsVyhD9hn061Oj4UjuO9OkToR+tCx8EnGalsLEYGSTgjNHl/OO4NP2HtSqce5HrRcLEbw7JPY+lRNHtY8Z+tWmOcE8GmSDOD+tNAyLYMA8D2FBjUL6mnldxpAMk9/WjcQRvtBFRNw+88AZHNTMO9Nf5gAOfaqHuR3E4aIbTklgMCnRjCHHANRmDn0FPZSV2igLDBIAx9B61JHIuCDVV1Ktg9RT4k3LnpmqsQ9CQnFRyuSBjj6VJIOMZwR6UJBuRiTnAz700SyGObAOTzViJyOuSPWqnlctzjHtU6zERjkZoGi0smCByPaiZ8Mew96ijYbA2cnPQelRyS7yT1FBVywDuUYp0cgwV45qnHMcHsKdE5J9BUtXBMvMMDOeaBIwHqPWo5JG8vgZI9KeJMxBSMN6GpSuWmPSQ5yMZ9KkL7sVWDYI681KRtHrRYq5IMBh/M1MTkj+tV0Us3pTxlTjrU2LRYLAAeoqN5B25NNkfAx61GAWz1qRplleVB/rSgjkelRKxxjJAppfGamwmSN1JHSkDkHmo42LZ9PUUrDkdaLAmWFfNNZtrE/lTF3EcZqKR2DDqRRYq46ZgQSevpVWRTIgx1NWm+Zff0NQt8m09QDmk0SyglqYmYudwJJ44xT5IRIp24Bz9asFs5LDj2qItgHt7VDiTYzdTjEFhKMkEjblffiub1ewhMMrXCkxrGTHtHzM3ofYda7dEE2QRnB71UvdKjnWUFcqy4x6cdRUSgRKJ4Pd+H3vJJ5rcMYIx8xUZH4mueFhc207LIMkEEEZ6ds+9e8Xmlw6X4eKIXluSQJCcAEDqT2968z8RRvPczsSGfIA2jHA6VyTgc77HLyyllGCecDHtSCIbSW5I7URW8rAs6FRkjDfWpoo3OeMEcdMiuOUbEMhhQbiOBkHjvUi24wMZC1LHZQyXCSSSMkSEBwhwWHt+VMkbzJmEYKR5IAJyce9Z8twi1cjfBYDsO9RyLtYd81bSEb1PUD9arXETyOdmMg556VNjqjIj2ggLgkj2p6gRZxz6A9cVPLEIQDkEgDOKr7+5GB7UrDbuWoUZlLcio5rTed2MGpEuAYht4HBpu9nLAsAOelMkp+QBICMkA5PpSXitKqIg3MDkDOMVZkUxpkHIH51reHbdLeeK7u4wYW3bUfGMdOnsaDeLsUtI2iOSJkJnkAVcnOOewqVYFt75VnALq2GVCAcA84PPX1rN1C5WbUJ5LYYg35Qjg4rbiSGx8PzXlxBJPqMsnlwiNcgJ1OfwznNWkJyK32kI8hiGFDdBzj2qeW4d4gQxHGevemabbRzrM/IAPP1PrUiXEcFwFdPMUcAZABPas3G5rFi6ekuScnGcknNdxpPiQ2toLVTlCwJLE5z2wf6Via4kWkWtpEigzyoZJAD0GeAB+lVtNsptUEflI5YgOQBg8c81Do8zN1UaPRLG/LgbSQW52+9NaTzZsMQMkHJqv4RtpbiS+ubgFCi4WM8fOR/Ig5/CnHTrmXVUUoDEcFpCcAH0rSFDyJlUbNbMQaJQcspwKnLrDqkDEDeVIz1Pbis+9RLLWrG3QFxJlmfPyjbgH88j9atvEW1EuUBYMCM8kA16FOnaxi2dPFeR4AYEmpJplIXbx/hWbDDvZH7gEf5/KrW0rgHrXqQVkK5bjkDDrzSbstxUESHB6g1IFP0IrQTY2TIYnqPSkhlyw6gUO3JBwfrSqFVScjIpWJbJ2xkHpS4DKfWotzFc8ECnBuD2NMaERS0nfHpVmRBx6VBE2JB2NSSvgkc1Ix2xdo9ajyQTimiTgD6VKMYAPJNFriYqSnODzgdKcTkimBcEGngZosCJVOSOgApJm2kDqfWhF9+RUUuQTnJ/Cpsyriq34mnelQRHMhzwPerDLnGKTRNxRwKD94e1NII9qEVnyc1Nh7lhU+QHr7CgErg9c+lOiRgMMOPWkccnvS3LH7skHoPSmynJ45FIOg7EUSDCgfyoEiezYMdpp02ATjj2qlCzeaNuTVltxJJ4J9aCkNPGccGlYgp796XA6dD70GEkEjmpBjYwDnOMUjAZ46UAYz2p3r1Jp3sStBhLHIGSPaolXk5x9KsRgAnPftUM2UUnuatDAjj6Ub8A02N8rzyKRj16gGqW4mwJKgHtT45cHIOD6GowMggnBpiggmmyS5kuAcYzT4p9px0xxk1VjZgCOozRk59DUOI1oaKSBQcHmmmbr1BqpESCM8g1LIw2n19qVi1InD7sHv61OrbFHc+1Z6EhR1znrUplIkXPIOKTQ0y27b1OOopFcgAH2qHOMHu3P1pS+ffFZtFcxc35QkYxTfMwPeqqSHjqB6VMQTjB4PrU2uyrkwlxj1FOMm7JqqQFYZOB7U7OCO4NHLYFIsBs59aA+Kh3YzTic9MZxSaLu2Sq2CDUitk8darofyFPiJ3+1S1YaZZc/KMdaco+TNQHkgU7HTknHYVDHe45Tk89B70/ePwpuzgn2oAwpOeelS0UmSP0HfFPRQRmq6kgeoqQEgAdjSaKTLETAA96a/UnpimIu1R1x6dad5i8ZyKmxomAY/WpF6ZPSowwJp+QO4+lKw+YcenGM0KcetMDA0u7BHf2pWDmJN2celSL096hLjj3oMwGf5UcpSkiwXwD2oVgaqNNk9gKckvvxS5R85eScKAOw9aDNuY9qpGQAjnOaFky1S4lqoXvM5A71MrhgB1FZ4kwRUyThSO5qHE1Uy3tAzTBwfQU0Thh1x701nwe31pWL5rknU+1Rudr4GM0qNwTUbvmQnuKqxLkP5BFO3ZzmmFuM9/ak3jHvSsTcVmx9aYW/CjqR3FIx+YjGKewXFBBNA5PpSKuc/0p68EDn3oEJKDsOOp6VCowBUspxTP4TVITAYIPqO9Mc80gbGaUnIHY0yLidB9aQnI9qUgke1IB2PQimhCdRTGFSkAYxyfWkKce/rVEDT0FIi5cehpQvI9Kcq4PHUetA7A6gY7CjaSAMEe9KRmpgMgdqgaREIx35oCYJ9KkYYz60gGTUFpDoh19Kep3EjkAU1TtFCsAc96DRFpEXB9aqy/KxHapI2LEnoKjmHPrQGo0dKaTzTxjFJjk/yoJZIj/ID0IprSZphY4I7e1NXOaAu0Tr0Pr705ULd+KaOB6Z7U4MVB6gelBa1HMQgPaqzyc05yWphGaBMQzHBH8qVHOPr2pDGSo/lSxoTjg0CaHKeOakUggcc0ojGB2pfLxjHJoKSD9ak3DHpTY1yTTilSaJERGWPTNKCR9Kd5Z/Ad6bQDQpOaaW/ClpwWmhDVcc54NRTc89vWnyIMgimuOPUetUiJIhB6dfpQzZHsDRtx2yfUUAcH0NUZNCN90UgPWjbg+vtTsgKexqAauRMtM8v8MU8HJHcUpxgmquQ0Nij5PoKQoFc56H1pVbB7kU12yQetUgSsMcYPoKQc5PrSscimU7kvUSRAMUCP5Qe1OwSMnpS7gQB1xRcViEqOacoGKVuD6A9qV0wM00xNDGwAfWo1bn1AobJ46UwHax6nPrVE7F23GSMdKvljtA6fSs6GTZjuPSrbSgjisZLU3g0iVG69jTGJOaah61Iq8H1qOU3vcbuwPWlBzTWHrSZI+lK1hXJAefapCc89qrg/gKmBOB2zSeo07Do+TzxT84B75qANg07ccGlY0TJVfg0hYYHr7VCr4zTt3A6Ug5rEiyYzTi9QnI9MCgE8elKxSZMHx9aC/5+tR89aSiwcxNnnNKW/CkzhB60gG7vila5omOY4HbFRhsZz1pZBjvmoweQKdiWx4alPXOc018ADHNNppE8xKORmnI3PtUW7gikyRUtFXuOk5P9KANuD2NRs3Ipxf5R39jU2DmLIO4Dtj1pjnB+lRxuSfSnMefWixpe4McqccAVFt6fyp5GAaiY++atGbdgfpRGcZpucg0qH5T3PpTJ5h7uG+tR5OfrSR5J54A9aGf5uP0pWDmHtwpqMNz6Gl3buO9Hlnr2osF7i/nS5DD0PvTXbt0x6U0MMHnB9akAzz349advyPTFRlsgetLnA9KAF3YPpn0oPTPrUYb5h6U+TpQS2PRhjpj3pGIJHpUIJANCNuYjrQCZOCMelNJHA4x701lK+9Rs+CeTn2qx3JC4BOOg7U0yZJ5wKj39MU3GTSsTcczbuhzg4NN6Nz1pQgQHHGecVGW/DHaiwrkpGB61FKckYyaVm+UdR9aYcjNVYdx7nZGD1NNWQk8c1G8hKkdRTInIA6k1Qmz8e43Jzu5P5CkUgOSORUAlacHK7G9BT1VgncGtGrnPuOuMbD1z9cioo428oEYI6cnFOKFsdgOakjgZs4yR7etSDISDgZGSPSpUUBM4JPpUsVrIzoNnBODnqBjitbTvDd7dTLGIGCNkbsZwR0yB600ZSnYzI0DRADr7UkcKykgEZB7etd5o/wAOruVwrxOQSCwHZf8A6/SvSdI+GelWEBSSFllcBmMaqCGz3PPbFXymTqrueDw6JcTsqpFuDEck4A+v+Fdppnwwv72MSPAEhY+XuJ5J9MfqMGvYtM8Gafp5iaKFUKnJ3fNu9z7/AEro0sU4woCDkKvQfhSM3WtscJoPws0uxnSWQzO4jUNiQgEj1B44PXiumj8K2Jd8wIVOCBsBH48YrbFpzxxmnvamLjOTwQRzxQ0Ze0kyaJIUtIYI4UijjGFCDGfc05IQXBUc+3emwn5NpGP51atAEIJPI71DRabe5ZS3XGCACOcHrmniPb7g1XfcWYgkkdx3pEuCmN3J4681NjZMugYI9cU4c5BAP+NR+YCARnIqxbqJwQDhh7UmNO7HC3WXYccr09qkjVgSvIGCcnpUUSSI/JGOnHFOZuSOhPepNkAmbBXGD9M0kaEEHAA9elLwzc9e9K7hBt6UCJJGBUBRjHX3pQMKPeos4UHB/wDr1MACm7OSaBtiYA+tKcK2XAJ9KbgsnGAR680pcDAPJPX60rgyOZgxAXoBzWZeThEYkEBO5GDitYRl26ZFU9atf9EcRrvkKkBelSyJbHD6vNNqd/BFazMpTJlQYAx2yex7/nWJr1ysun3CygyoI3UrngnH866yVn09x9ntTPLKyqUUgE+ufoM/pWR4wsft0kFrYWpSWQ7pXB+U9M+vOP8AIqTz6kWzzEpYW+nGS4MkMrMBGjfMck9Cea5LUrlDPKqkuAxG49+f611fiqJ3vmtIk3iE53Lzu/8A1CuKnikNwcFQMH7wJ/rRocDVmU3UlO5A9O9U5ISVbZ1NXJI5o1KEAgnO4DA47YqFh1HOfY4qDSJRZCc8Ec4/WmhRvAJ4AzgcnFXLn985eR3d25JZs+v+NR/ZYmfdggjjPUGqibIZJGAg2jGRmqxQkgc4Jz7Z9auSytgxsAFQbVx1xk/4mqZjK5OcAc1ZSY50ZgcHIHpTVjIU5J/E5ohuFXO7gHsRzjNDSrNIAhJJGMAYFJo0QsaAnjqfSmNw5I4HvUkW5c4GSDjipJoPLIwQQe340MaQRMGx68cGrayLJJh1CgfxDniq0EBxnIBqeFAz4bBAP0zXPJCZcQqG+XJyOtSyQMSm1SQR24JplqhPQcZxxWvERFtVl3Hpjr3rmm7CSINMBEQLAIR2PSta1lMhGACORn8cVQurcspAACtjOKdYrItweoUccnOe/T65rkqO6OiGh3eltI9qDKgQAnaFbJx6njvWnbW8TkhyD6HqQazbO2dLCNgwEjDOCeBV2xikDIzkdsgHI/lXDzWZsjUgtioI3ZA4HelNmC/offiljjmYErgR5I56/nWxbaPPqCjySpf0Y4/XIrog2YzRkXmm7IkcOpOeinOPr9aqXGmrdwnKbyCBtPOf/wBWK1JIXjcwyZ8wHawHPIzVtNLaxhUuxYt2PUe1dcWcrWp3PhcJJpUCghvLXkcYBz2rcYqsfODjBrjvBoaJ33EgMxwO1df5YkxxkA/jXdBXO2kLbQi5lX17e1akdoYmBJGPQVHYqqISAARz9auP8qk9ataHetBgbaSvG33p25Ch7CqpmIJJqGS9UEjkD1qZSsDdiS4kHIXOTWXf27vGWIIUcnPSpTdh2G3lu31qtPqUkoaJiQOhBFcc5GTZSWBW29gexrT3IIgBj5RjB4qrHECgbGR04pt8wiVNqkFu+Px61zORLY0zrNlSuCDjBpYyEzxg1VyxUtjnrTRcEsAeKSZlJl6WRTlsYOMHHSuT15184vIQijoScc1uXMzhTjgD0rmtaxKUEsYcBgdrc1vHQ5JO5zGu3qQW0sqkMyYJxk8dDVFbjfbJIyAb89eeKj1iRo94wQCcge1Z51OaSxgjkyGC5xjAB9j1/OuxMxvZkF1ZiScsASD3q8tvbx2qhlCnBB96pwNJPMFUgAcn/D+daN3aLKXxnGTgZrTYe5g6hYxI28lWHBBHAHt+HSudvbF55SVyCZAcjpjgnPHsa6S4jCs0ZbIXnmoILVvLknJBTIHvk/8A6qVxamdBYKmPMIQKM4OSaS5gE8oxyB2rYvbVvJDgqQQcAdRWbbTJBMxdC4H8IyOaXQlMzZrUgHaST6CqksRQHAOa2LmXe5dYyB6daihsn1FgkZUOeq7cj+dJq4pOxhG7ktyeqg8ZqVbvcuSMHrjpV680kgENyVPI96yfsghLkMxBJ4JzipcECk11JU1FchdpI6Z6802acKSdhBx/nvVWKEDG3gAY5BBNEhCuRnJOOp44qXBIHUNGO4jZE81CNy8ZIHHSq8ibnYoVA6c1A5G0KOcDp1pdxKg55PFJxsLmJEUrIzHAHXjpU6TkoSCeSMgfX/61V2RmHBzjuKlQNB8kg2k9zRaw4lmN1IGQOPQc1eOopNCI1Zt6HO1lwQDnpzWYuEfPOfenzMOMcEE81DVzU0LWRvNHOBXc6RqzIERRiPAGAcknuTXmy3BTBGSfX+YrpNF1AM8eXwg5IBwaycC4s9Eub8QQLIAXKnkL1PtWnpF8y4lIKAjIB4I+tYV35UI3BspgEZ9SOlX7QzXsJEaO4UZLIMgD1NTaxujuNNuPtOdwyM9Kutaxrufkt6Guc8O3EkRCZ3gMQSeTXUOy+WT0J7GrWhVikqtKrE9fSs+8BGfrWvZkyOQAO/FU5YtzNkcHNaIxnG6KdoylCOvuaWMCOc55BPAHanLEsO7HBJzioIgBIckgjn3reMrHFLsTX8IKgKSD14qnaxuGPzEDrk1Yyd/PI9egpHiaOUY5Rsj3ziuyNVo5pRsSR/MgDEZxnipYxuBGcYNVJE8tCxJGP1pumztKHDZByevWvYw9S+lznasXwx8wkHOeakmBRs87T3/CohGyEkHNSCTz1Kt1FeoncklhdZSFbGTinqAknHX174qu0bQshAJB6kdBzVgBG8tuQ6knIbAPHQiqAI3C5Uli3XGOB+NI8ynA6kd6ifJyRz1qA5Bz6/pRYTZd3DA7CnhlOMZqrFLvxnjtVl1WJ1yRyM8daaJH7dxweh4qxassMgJ5OcYquWGR1GO9HBIPQ9fxpFLctXTDzgVFMSZixUrxnr09KTzd31FSLcIwQjBB5z1qdyr6C437SuR04qxGhLvnkA1Uk3xZMb4J7GrlsTIq54J9DWbZadwfKg96a6BQuSSepxVqazYoDnHOc0scK4wQCR3PWlc05blGdN2OAQeKgW3VCVVQD1rVYKuVYAY6VRmBSUMmD1HFWpCcExkcRIYNnGeB+FN8vymJ6irW4tGS3VR16VEwLIcgAUnIzcSq0qbhnBApjy+YxIGB0yaR4NqkgYA9KZHLtcAgkDIwemf8muCc9QSJJbcFNw4bg1CYgSM8n0FXZ3BhXjAx0rKEzm6AIIX17GsXUsHLcLpGRjtHB5/GqxkLDHc1puhdScHFQJZNKxKgnFZqs11KVJvZD7G1k1I/ZYomdiMjBAB9z9KoFXG7BIA4ro9F0a484yjKAqAGBwcHrUuq+Hbxph5So0G3Py8Nn0P19a1jikty3hZtXsc5A5kJBySOf61NBODIEIx70+HTrq0LNJCwXoDwQaqXEgWQYB3k5x0r0adeM1ockqcoOzNZIRuDDgj0q8kDyQO+MhfUVBZLuiBOBnHWrL28jRSrHIUDqQcGlOp2N6cbldmWKGV5ZBEERioIzlscCvMNY1SSR44mmctguy4xyTkY9hXo9loP9h6KInllv5PMLO80hYBT05OelcS5tbvW767uUAQIRCi/dDH1Hp0r57FNs6krFfQbr7RpS3GXE8cmxiF+UjJ7/h/nFdFYa++mtKrFEEgxvk6f56Vy8+l6tpHh6NyQljJcrIpjxwM9PXGM5qK8ulutz5VhjGDXkNmidjs/DusTXt44vI12BSQ6dN3YfQ8Vq/Z2voZgwVg2TtHIAx0964zQtUZtPuRHEwdclmU81Z8Oave24musukKYA39vXJpOpy7nRBt2sdTpur/Y7R1QsQg24Xgg9K5IxxiS5VUVBLNuYsAS3OTn6812t9rFneaVFcAwGWXJ8pFAIOMAnHvzXnmpJLHDvWXDhj0OOp6VyyrXOq8kdRe69c3No8gGTBGFRQQML0Az7mtnwZq32qKy8+fDlcyRjOAT6/T1rzn+0pDEkXGcZZu9ami3z2koPOCaSnc2hNrc+hZQLOIFG80HBBHcetXbO5WVRnAPoa8o0zxzOgMZKktxhuQB2xXZ+H9WkuogzAEN0PUH2raMzuhPmOnuFx83YVQubsPE0ZIAFXll3QndyMdq5Rr9ftlwmcjfjHtx/WiUjaxeABGBjNORyh9qgLRxyAK2Sewqzj5CTx9alMzLttLhAc8ntVyR8xgjg1gmYKAN2Ca2LWZZEVWIJx+daJgTx3GCARge9QXcilWHr60XTLGMjt3rGubpnJIOB7UmyJOxZQjkZ59KSNmE6gcj1rLjuG84HJAz0ratCshBPU1CZKd9iW9O6MjGRxWWJvKyTyPStK9bbgZ4NUZYA0RPehsHqNEkMkZzyx/Sn6fFG0oU8Ec/SsW3dVvgrkAkkc8Guh2ypCGhVSWwCfQVpBGfKU/F9kNatIbBkLwuSrADoD3P5Cuo0G0NhpltZKAEt02LjsB0qrpVsxUM/wAzHua6G2twIy3GQK7IqyNadOzuLE4KjPShwGHBP0FNXjORgetMYlT3Aq27HYlYm2Zi9BUtuG8phwQcVEhJiIPfvUscu1SPT0pXKSuRvGzZ7kU2CPexVsk+9Twks5J6GlyEc4pg0JAwhuJIjzxwe1N8wwMw6jJ4NLJjzt/IPSoZ8rljyCev40kuwnoWDcB0Ptxg1XdAgD/wmoSxAfPAzmpRMDHg9D2q7ENjbecMxx1GadM4YE96YoSNGIIBNRpzyeg96pGbdiVTmMqeR6GhEV4SM4I/lTd+T7e1N3BDn+VaWE2SRQ7CD1GKcJtzsvQdKZ9oHA6io3HzFlyM9qBXJsiJuOR1zT0fzJAfSq4BbPOaRHKOev5UBctNN8xGMnpzToQNxB7+lQOeQeOe9PiYBiTnIoALuPa3pUUaZzn86sTSLMo6gr3psWCT2oHe5HGSX2Hp70TYjI5JFKMJKxFQu/mTDPT0FUkSyS2+dm9KQklyOwNOdGt1DKMrTFbcc+tMnYTfnI6GpVI4zwaTaFBJ4PvTHbJ45oGJN8nPXPrSIpYH0zTXJI2nOPeniTYg6CrM2xxymOmKg6saA7vLg9KjLFWPU47imlcLkm4j2qTJC+xqLdkH19aR3JUDoBTsRcmg5DjI5HWoQCrHvzSRsRnBpzkYOeoqloS5Cu2AD0qN8dutNZ846Y96VT0J4FaIhu5ERnPqKdFJjIPrSyqAc9Pao1xz6+1VYkc7LuJ6UhKmM+tMIP40x8rj0qkQx27g9+O9RI3IzkfWnp0P9aawyeOPYVaMnqDt6dKEXdn1B7miJd7AdR7U6QCPOOCO1UtiGiN+WI4H1qJ4gWHTFLhmJ96Ulh1B4pisPQZBBzjFVSTuKircXzEnoPamCMRuT1J707itcfBiO0CAkuWJPoKnjJK4xwO9MWIkccip4lKgLwCaiUrGkY3HW8O8ZPB961bXbFGV79KqgCNVHQkirICkjByeK5m7nZCNgeMD5u1ODA5xwaW4OxR3zVZjgjHWpNGyMybZmz3qbdgAjnPpVZ8scn86VGPzDtRYzbHkhifXrUDthiOtDHc2BwaibKOc5IPetIolslk+eMA8igbhF3wPSmg7s+lPMoKFehFXsS3cYhLKR1NRsDkjHPoalVimOmaYfmkBPY5pi0YwtsYds1YKb0HY8c0SQhyDx+FQyTGPC9z2oJdhXJRSnTNRBzHgetPdju9cd6hnPB7EVSRDdhZJA2MU0x5UkdqYuMc9ac0uxDjmt0jNu5XXBcjvSu/l5xwKrpIRIeoHqaV3LMM9K0SMmSNIdp6g1BJMWUg4OO9PcdOtRtF8pPOKtIiTEb/VkZODSBeB+VRq+UOcg5P5VIOg6mrIuSxjDAHkHtTnUHNJ98A96agYyAVLKQ7yiPmHI9qYGbzBwcGrcTfIRnIzinJAuCDgE1FyioFwxPJz2qW34k5/WpHhC9OfpUYU5Hr3qhosGNS3AxnuKcIxkZ7d6bGwIx3qZAB16Vk2NIkTAzjp7Uw4Vj6HtSJwpbtnrTSxJBqbljnIOKd5nGOgpoG7HYigj6k0gHFhgY+tBUNGBzxUZbH9M06KUOwXrnvVbEvUYpGSD2NN1Gby442XkEgGlkbZKR6UyQeblW/CtESxIJFkTPIPvUjMoxVFMxOVPAPpUq/M3XjiqJuT7gc9ajOSecmpioGO9NJ/KgTZHIQMA85qPGOnQ06UbiCOxo7+9BDY0L69abIMMO9TdQPWoZcj2xVoQ0QYBpQu2lWQsQO/rTieQDwaLgNfBA9PejGV7/hTpUzEcdajQnBFAAnGc9R2qNh85p4ByaNu6Q+/emhNEG7kCngHHPSklj2uB39BQzFVIOST04zTJsAbGe49aj/iHqe9SAe36U2TtwaehVhxPBHU+tOijABPUnvTUyQTQzYA9aaJSGSYVuTxTYj++GeRUine2MZ96V1VSemaYMqzQsZ5McrnIPeoXcpwDgirwXqepNU5oSCT3qk7kMj8wlTmpImIJJ7+tQOSing4FKk25SemPWmZlpwME8A+lQqcjAyRTo18xC2eM9KZEPnPegdydT+4Ixg1FEd2R39qfLIFXA5J9Kjt42J3cg/pVBuPxhsd/WnmPaRjmmyHDjsRUincDycigrYeJGwBjinmTLDj+vNRIflz0GaN4VznIwcfjSsUmW4mVwTyD7jBp4TefUCoDIOMVNHMoXrg1DNEyRGPm7cDB9KcxG81Ash8zPrSuxVwDyKQ7kr8kdx61IqAA+p71CCSafu61BVxwBBPeo5F6+9HmFT7UjSg/X2osSSRDCnuSO9Nd8EZwDTY3OCe1MlcFgfSlYCwr7Rk5INRlwzHjB96XqgxUf8AED60Lcq5J1FNIHGeRSZ/Ggt075psT1B4xtOOhqrInzjqAPSrEkgBH9KaAHye9Kw+o5Aqr1HPpTZCNhI561AwwSBnj0pHyFPUg0nG5LOX1K9NvFqiykyxSKSqgZI44x+WfzrzrRRHqF8geF/IbkgnJC8frzXpOrqRdghMqeSSMg8VzRBi19pEthGZQFTy1wo7HjpXPOBzSQy48J2Fxayqw2OgLQnJGT2U/WuEuLOS137kIIyMCu+8aXd1pt7ZWcFtJPK0O5ymAASePToCB+FcjfQTw2oM0LREdnOT+NcU4WMuU5wS7GDOMoM8Hp04P4Va0qL+1dZhiQeVBIxBLnkf/XpXtElRucM3QVb0HSSHeZWz5Qydx45Nc6jcfLbUXW7NNL1HyUlR0J2hgepqGTSriEFnjKDg4bg810J0Iaxqtq8ltGIoFBDAkktnriug8YWaXNo0ltHhIVVWkJ5J7Z+vSrlT0uikzzeS1MyErkqOSapQR8lOpz+lakQM9r842g9Qp6HNVI4jFMTgkA1yPQ3TIp8QoEIwcZqGNdxIHI6/jVi7/fcgZI4FVYMx4yCcnA9evSmlcvRFyK23hQ5JXcBkcZrSurJJI4/LLO+DgAHAH/16hW3eJE3AhTg9Mc1Ouoy6dBKkW0SSDCu3JX6VfIUmmUbW1H2y2gjiAaSQRhR0z3/IV0HihYls5LSBpIQjY8xiD83fAp2qalZSafZJBGEmhjO+Tu7n/Jrn4dTulmj84rcFSBkjHHfj1q9hehoTRJY6NbLAwAuY/NYqMEkMRWRa29xqN9awIiASTKGeRsBV3cn9K1vECSMbUqpMflZB6BBnIGPfJNZ9hp889xCobyxI2Nx4GO5zVJX0KR2PjjSkhX+0YyGghCx+YGGCAOQOevFW9IjutAiWS6Py3KrKsI4ITjGf51X8LaTc315Iu0z2URIWSVvlLj+gx39K29OtrrXtWjuJEZrCFjC5zjzCPTtgHPSuqFK5SZ0XhO6i1vTru9jjEaPPhQO+BgkfjkflW5b2okkCthVz1PQe9T2sMNvEiRRLDEowqIMAD/PepGIbOBjPpXUqaQjlHvrS/wDE72cKSSPAhYzfw4J/rj+dbD22HBUZb1p1to6xXcsxAy5GCOoHp+eT+NaQj8vpyfU1SjYVinbJJz68Va2kMN2c+lTRqVYEjgdxSygFgePpWy0Cwi8jGKCcZx2qSBcsR3pZYW3AjBFVcbVyrICQT0qNRzjNXngJXjk1C0Pl44JNAWsIrFRgYINK5IAzwDSIpJHt2qWUAxjjkd6GJIYMABgcn2pHYsSe1JHHuUkcgUn8R71KHdi7sY9qV58AY60MBz3NR7eau5BK0jYUjkd6khnDMQetRp2HQGnrGEyemecmkBN52CcHJpxfIJP61Ti+d254FPaTCkZyKVirkqOGbI4FS5HGDkGqSEk8HANTorcc5FKxJOxyOlLG236gVGzEHHSgHA+tS0UjQ83dGM4zTJGDKuOuKgRzzTicMPSosWiwIeF6AmmTIeeOBSi4zgHgCiabeMKpIHc0h6DIQVbIGR61bBUqcjB9ahtG24WpZVy2AMdaGWkQE8n2p7SbUAzgetIEweeSO1GFf5TwfQ1LHYeItybuoPpTemOM1MmAR1IpHXkkAk0CauQy4VNw6imoomGD1qYwGVD29qq/NbzhTwfSmnYloa8ZRiMflTSCWxjmr9xEFjBJySM1UAwSatO4miOQDA7H1pg4PcA1Kwyc/oaR+AcjiruQPDfKcVGASRwefSiLkgdqkddrDpimBJGvHPBphJz7UqMTgdaewBwDgD1qB3GBjkdh6CpU2uRnqfWmmIFDjk806IYxnrQwuSsAreo4qNm5OOQae5LKT2qAZPuaTVxJku7aue1T28m5Oeg7mqbnCEcnNOViEVRkA1NikyediCNvOTUiHf04IqvuKcHP40JMY3OMZNBadyzLwB7UyKQkimhzLmnL8me5qSywjAEdhUisMk9KgX5s+1AJRj1xWbVx3LDNjmpY3GAT1quTvA9BQDsJHOB2qGrjTLyyggjpTCfyqGNxnmpN2T7DtUWsbJ2JQmR05pxG3GaYkvyj1FJNcADnqewosPmRJuBByelR7gW9qrtKVzng+lMM2zJJ59KpRIcy07he4FQfatuckH3qpI5kOckGm7SvuT61fIZ85dS+O8DqDUz3Yx3BB6VQSNjg8fU05lJ9wKXIh87LQuiVPc+tM+0OfUn3qvyCOw96n6gcYNDjYOYUStuGe3epvNPGOBUDtyB0NTRKNvOc1DiWpXJEck85NPjkwx9u1MiA3HPI96Vxtz6GosaJkrzDI96VJd2cdagADY96kUbc+pqWjRSJ4GJJ64p0s55GcCmQ/KD7050DLxwRUWNOYfFKce1G8sx61EmRkU/oT2NFguSq/GOlND8nrUe7k+lJke9TYOZllG+YdTSsMkntVZWOevBqaNuCKGik7k0ZwvpQ3TPOajDYHoKAxY+2fWpsUmOYbgajbgVKuMH1pjjH1NNaA2RovPrTmA+lNU5NOIPPrQiBo7+hpH4zSng0MMgUwGo2cZ/OpM8e1RhdufT3pxOfcUCSGkYpw6gU5fmAGATQV5HGKBiMMYqVHwB2qFm/AUoPTqSaTGiRuSfemGTbnFDtjHv2qM8gk8Cklcew/wA0cetKrZx0+pqELyMc81Kg6DoadgRYV8KfWmNyfWjvxzTsfjSsXuNxwOc0zJz7084/Gmjk0gaHKO+ARQ2Nx7U8HA9famNyT6+lANDlGBk0/PXpj0qLJwPSl3mgaFI3dBgetNZOe5p6c5HQetCjJ9qBtCp9z0pyAdsZ9aay46ZpwBRSf50mNIf7dxSbfxpqfMOpNSfzpGiGg4yacp3H+lNbgU0Eg0WC5ZY/J6VAI8sewpwY8Dr9aN+CeMUDGsvJ9qAcijdkk9aD1/woAjz8x9KSTAxijHJ9KYTz3qk7mMhu3Joxg+oqQqMD19aaRwOeTQJke3vTZF3A089aUDJHWgRWC4pWHHYD0FTOmD9KaU47UCsmQ1GVOR/Wp8Y9qQHNWZtERQgZpEHPIqU9/SlCgg46j0obGlcZKvynGKroCCfereM5HaoCMSAYwDSuFiOTnFBkJG09BT3GT9ahfuOp9RVIyY1h3zj3FMYjnkE0r5A7/QVDuyTnIqrEPQnhJOR1FTibkd6rxPyB61Js5HceooaEmy5C2VJ71LvPHeoID2pwbn6Vm1Y6YvQk6nNB/SnqBtPcnvTN2OtQ0aBtyMjH0qTqPQiox7U4GkA4LyO31prtgnvT2II96gcZJ6gUFJ2JAwx6j1FAbnvioVY5I7U85GKdhNk6srAChxjBHIqFc9sU8MSB6elQ1YaY9GJxnn2oZwrDp+NNf5QKiOXPpSB6E7T8e1MWQkjHH0pmzGf505Bj600rlKQ8sc8mkzkZ9KbI3JH8qTcQO/1qhNj931pSc4qIc5oVufp60E3J1wPalYZGe4qItwexo3npQ0WmKT19abknHU04JmgkAdsipYXFR8dOD7VKPu5PWq8Z5Pp61Iz8UrFqQrS8HkH60zO7PTNQyNj8ajWfaaLEN3J2BAphcr7U0z5I7iiSQEelUkTew5ZeCvTNP6Ke5qpv2kck59am8zKj0ptCUhwP4EVIJe3JHpUXGM0wnr6CpsVzEhbJPpTScf0qPfgGm+f2Pb0osHMTDoD3pkjYoV8+pHvUTtlj3ppC5iVDkjoPepWYEY9KqqSMU+RiFBosK48nGaEIBJ71AJOMGlzzx09aSVh3LDyYzzyarkZyehoJOe3FBOMdaoVxYuDz0HrTmbLe1NI4FJ9OtQFwd8DvTTzggZNI2W+tN3FSe2KAY4nBB7D0pGbcAOhNG7d7mmtwRVIQjrhfc4pMEYI5pskhJA7Ubyo6/lTA/HqEqrbc7j698VYhglnYKoJBJA+tdtoHw6u71onmxGmcHK8k/wCHvXpelfDfTtJlikWNZQcSPlcEvjB/CtXqcvtYrY8TtPDN1PkqoYnsBzmuh074dXt8FZIJCuQGJOP6V7fF4fsWUYg+bHJJwM+o4H5c1at7OO3LARgAnJCjANNRuYzrnn8Hwqtmt5C7GNCuBu5Y9iAR0+tdbonhuGwiHlhyq4JDsTz3OfX3JrUmy2MDC9hUtvNtQqDjPB7HNbRgefOs2xi2qIwCry3OR/WrsVoiCPJLOeoK8Z+tQQ7oxgksfU9+asxuSpZsALg46U2iFO5cNvH5RJ6nv0NQIHUkZJPXPTvSLdLLx0A7mnZ4BUEkVLjYrmuWRM20cEEd6WNix5+YfrUCTZ+8MD071KkihuScHFJq5UWWAu3PBGKbEx31YgkjkGCcn0xTXj2OeMg+3asmrHUtSe3kAzkgD1qQKsnTkiqYXI9KUOUI5/KoKuaCqFX1FSW8hhlDLkdRz0qpDPvATOCfWpSfLJXualo2TLhk55/KlXD59feqmTxyTUsauGHcD9Kmw07EvlAnAznrz2pRHgjPPvSs5RT3NIJOMYz70M0TJlKtgcYPFNlPlgKBkE4pFC5GVwR3q0AGHualgV1+TAPIPpTiilsjGBUywLg9xUewg8dKkdiOSQ7QFyCOuKzb4TzYxnHTGa1goVmGAc/jTGbJPYClcTRzH2L7LcC4GVlAwGzyKimnj0e1kuZwXAjI3dSCep4/pXS/ZY7hhuGR6isjWoZLny7aCNSmcNnqfSlocs1oeHeIhEIZb2EEiUk4QYYj1xXETR8lm3AtzgjBA969P8daxb/2jJpq24RrTYHwmFc/XivNnZWmJZdiEkLnoenP6Umzyqm4GzRtMlneUh1YKqADJ/8A1VzE8WS/zbhu69P88VtXt4quYxkqMdOazpRsRD5bFGbaCBx+P51JUVfYy0yh5ORVwOqgYKsOmQcjNdN4N8BHxNcyiW4aIRqXVAABJxwCfQE54qleaRDp8rW7bC6jakij5W5PQenJp3LvbQwmAljDjBPXA6VXZmXPbPatR4toLAFT22nFU5UyH35BxxmtEx3KBCkEcZJH5YqeODEZYckelJ9izyTxnp2qVXZYyi46cfWguLIYpGjblQcmnTTF5CSjEA8YNEkrqwz0pBLnJK5HT3pM0uieIucAAn0PWrapsAJ6jnrVWOcrg4PP51PHJ5jgHqRgA9M1lJEt3NWykRdvYg5I9BWjevFcTgQowHy7VI5J9PzqvoenFroFxuYghApOAO+etbtjbRR3UazuAC4jD4yVBPJx7da4ahUFcSO2URqDyR26U+OyD3SAKSCc4FX5rZLV5FVzKisQHK4JHbimWeUuUI3FM5wecfSvOnI64xNe6mmCJGwKNGoUHocdqlsJiN5JIJGPapdZnW5EdwqCIkAMDk7gMCqkMw4JJI9q5XuaJWOr0X9/bhclm3HOeoroY42tIvkJzjjI71keB1h1K+FusiK45bJztGOCR74I/Cula1G49/brzXVDYTVznLDTXSRGmlMkpJYk9M+grTvRJIYkUFiTjPZR61p21rDFKZJi6oB/CuST+fSktbYPdccjJ5NdEXdmfs7mv4Zs8Al1weAAfXnmunEG1WIwT6Vm6ZaeU4PIB5x2rY5XPJIr04bI2guUfBbnyyW4FJcuUXrgcVJFNlcdKhupBLgAYAxVNnSitcuTDgcNVQQNLlSCSadPKUlALcE9Par0MBZNw6VjNkvUxfssduzBeuTz70xbITlirYbk81b1SI7SEwTWaJpYEwPlB6ngVxT1FYtIWiiCsQQO1NmcugUkkDoO1ZT3zF8E98fhViS5HljByfUVi2SlcneRTGVA56ZFVTasTkYIqutwzSHnGT+tXraXap6E96IsbhdFO5k8vAbk1k6pC2oSqUAAHGBwPStuSNJGw/U5z6il/s2KOA+XKoYnnPpWilY5XTPNvEGkDypXkYIq87yMbRjmuW+zmdAMhgnAJOCf85zXqusWsSQvBIBMvQ7xkNz6dK4rVLGA3EZgiWBuAwTgN2yfeuiFQwlStqjAtofIDtnkkCtTTJo/PHnhjHgnC8nOOlMvLXyHePgjP65606FFs7VWO53JIwV4AI9at1OxKhYw9aaN78tbgBHGMDpn0rORJolaPcQhYNt7ZrclkhaVCY1Bzn3zVe/RDMmzhW6HpTU77ilEhmuAbaJUQhhkuT3PbFV7eMPKS0ZAyAAe574qzAVQkEAg8VKsO5sAEjOce9Vz20MGmiN1tWhfYuHLcgnjGOAO+adpsMMF4kufJbBG4Dt71f0u3tpnuBPCrkJlS3BDDoazplYI2FIHTPoK0TuQ2U7q2IvHC4mDHICcms7VLOFZnKwyREcFZMZz7irvlN5ZAbBPX61XSzkVgGyQeeaZi2YL2+8nAOemNuaqPaETM54A6AfzrtHs4/sjJ5RSRWyJM53cd/pWBeQMm5tm4L+dJsZjNtUHkZPHNCldw5OOMDPANXBaIbeWQEiVvnVWGRj2/wA+tZ0kbZbIIPXB78VJN2XoR8gPJJ7VOIhKCJACTjHOTwaoaexwN+Q2D78VpQDJBzzms5ux009RJLdVBJySecDrUYRpAE2NuK7QfU5/yKvTREIMEEHHWoo12SDBAII/A1mpHTyWKUcLDGeQGJI/GtnQHiguw04YQZySoyR9B0qo8bK2cgKSTgDmrMJCIQBjIochONtja1/WzcwPFbyMpKkK44I7cj1p2l+J7mxiKwSlZdpAyevsfxFc2zDzDkkc9evaiKUK4G4g56+nvQRzNansvhfxPGXXzcKxG7AOeeM13yXUV3EzR/MAMsOpHvXz9oF+WvfJjmErtghR1BHoPrXW2N/e2ku2O5kAnYbwTxj6VBtGpfRnqduS7BozgDkEUSgjIPXPWsrRL5hhWJDEgAH07VvX0H+jiVep4OKqLNGropNbLIueMjvVCS3YTDPAz2q/HIUHPIJqOVwzA1utDmlErSDBxjAFWI0DqFHJqMssj5zkGknLQASJ0HoM1rE5ZIfPBhCrDB6VSSNbdi3Iye1Ty35YZfJPrio7iIsoI6EZr0KE7NHPJF+yHng81FODDPt9T17Ummq0RcLgtjJBOKdMDLIcgkj05r6ClK6OfYtYLQht24DnFIGDH29KYr+VGVPGcc0iOQR2FdA0EnyZxwD2qJT8pHX6jpUsp3sPSkGAQD0qhONxIodykdR70+ZzJsDZLKMA+tSI6gEjgc1A7HlsZHYngUCcSRy2zPB+nNWLY7rcE9qrxRFwScE9cDmnCZoIyoXJJxz0rNglYkjbDN0H1705WC4XoAMDsMVA+cErkgdz1ojPygnn6UguXY5Pu7jwR0q9arwCDnpxWaSGQ7TkgdKfZ3+IgGxvXH0pNXKTNl7g8AggAdagE+2RT0GRUMN95iHKgMO471KJI5VU7Ru4OCcCs2bKQ+5R1lOQSCAQB6YzUToxAOCMVNJc+a/zYB4GRyeKVJFbjggUnoXuQR20kkRIxwepOKLpV+yupyCBxjr+FWVfbkDgVWlUkHgEn1rGpPlV2XGFyrDH5MZDMXB555NRSovG1cA96lX5FI6g9P8ACoXcnA5APavKlW1NPZXFlOVAwSOmfSiS2Aj3hcH2qUAFRxSo/mOV79gehrCVUFRIYo/tMYjG4FgQNvXNdB4c8NFUVp97lRgdiT6mrfhbRfnEsiLgEcDvXcQ28SR4AAPr0rFzPWoYZbsxbSwUcbcAcDFXP7OOdw6AEYq4IcMSOg7VNEM53cD0rFyZ6SpJHNajpCzQn5MZPUDkVwmpeG547kvtDJzhlzmvXXgBzjB9u1Zl5pqOxyMD0rWnWlE4q2GjU6anm9pZT7kABCcjJ4wcU43LwyGNvlHqTjn6V2r6LEGJHA64xXKa3ayaY0kpQuhcAbecD3+ld8a99zzJ4bk2Ibyeb7HIyRLIoGAGOQTjgke1cBqem4sWkdg86cuRgZP09K9DS5jl0ydMkCRcZwc/UE15jqnh27sdVCss8kUrlvmckvnnI+voPyrCs1JHO42M2fxbeXempYzBYoUbKoBz35z+JqpZ6bBBPFLNcKwkjLBVPOSOAR9a0LLTY7uW7upYhCkKOACMgnPFUfCf2a58SRxXilbXy2ZgM8EdBkV5E1Yajc2fC1yunW93AR5k0j8kjIAPb9RUu+eziuYiWMEjbtp/ln8TWRc6ykN1ILWCS3VZChkcYLc449j61oPqrXFr5R4Qndk9c9K82tJrQ9KhBEdvqQ2SqoKBDtwOoqnPI5Zm3My56dTVydLdbKExnMrZMh6DPas1XxkHofTpXHezO32fMWjteYbQQOBzVss0DANkYGeayjLg8EgirkNw06hGDOxGFAyT+FbRmTKnYmjvHZzkkDORtNd58OtYEBa1LyAAsyhskcnJ5/pXCXljPpqIJI2BkAIBBBx71q+D55LXUoy5yrYCgZyWrojK44JxZ9D6dKJLQbjkn19K4DV5hZXgKHLNNlvXmuriv4ILRQjl5FTc6kY2nHSuCuiZ5ncsHO8tnOccmtWdfMjqIWE86nODweOK1piVQDoPWuP0vWY7aUrcNtHUNXYySrLENvIxnP4UkzO9yjdQvIisuRtPatu2wIkOCDjoeoqlapmAg4JJpz3Xkoc5AHatE7FXLN9LnAzjPU1lTyqmcH8KyNQ1e4acbSCm7BBPOPWo1uzMDnAPqKlswkyQXwFwF6DPU101q+UVl4BANciFjdwOAR+dbVjqWxBCeAvQn+VGpEZWNSXdJhjyR0yaFBKHPQdutRm4VouDz1xUb3BjiPqe1F7m9ygUE0xQcEtjjr1rtk0k28KKp3IFGSea5bS1iNyNy7iWBGTx1rv7P7hQjjgc1009C4K5BZwARAAYI44q4qkLgcZ9KauEcqOB7VMhxiulHUlYWWP5F2gZ96ZJECw5446VP5iuoTkEVWlOwnPUUyhZRtBxwKh5J45FIZy3BpxYLEexqieaxejKqoOfrio3ZA5I6e9QI3yDnIpkhLEgHBqrC5iSVgehyDRM4MKDg4HXv1qj5hIOCfoaVJ9zAHoOKtRMnIkkkDLjoacYQYVYHIPFN8jeGPQmmW26CNk6gEkdzT5RXEdcjHpUecADPFLv65yD6Ui85zg1aRDZLGeCTknpTJXwCf506MEtgcj1pbqIFAByaoS1FQBoi3Q0oY47GiBcJtppOGK8ZqBsdFIAWJ6U1sFs9qdGimNs8E0wcKV60CFMvIHGDU8SbpCo796pbRuB7joasRz+W27jPSmkK9iQAiRh0Ge9K2VPynBpk0mFLdPeoWdlwehNUDZKWPJIqIkZHYipPN3oM8Gq8r456e1VYlstPNuQLyR6U1GxgcVXR9xBqxuDZAPNMVxJpMkDrikU1A5YMRzS+YQQOhFNIOYmb19ajlOaQyZpXxs9zVWuTe5JH/q93ccVC4yT2NLG5jUZyR6U3duYnofQ07ENj1Py4PJHcUrvkAVGDg9QSaGPJPQ+tXYXNcQPtNEhJxjkGmk9fWmxnk+lKxDYOueM4z+lSkfKvcCom6nGc1IG4x39K0SFcZIcAZ4PvTAc0TgnHGRTei9etVYlsVmxnv7UrHMQY9OtRsfk68mgSDyQvJ4xTM2RI+5j9etSjv60yGLA54xU6xggmmnYjqRwkKxPQ+9NaMuxIyac3J9xxUg+RR2qrg1cj2iJCTyx7Ui4dfUn0olHmY7e9LHFtxyCPai9gsOC7E9DQkW9OetOcEgVNBH07iolKxooiQIRkHJ9zVmOIbgT1p6xYGccCnooz6VhKRvGNh0iCRs8Y9KamQT1JHep8bUJ9O9RW74yTyD6UjXoPlfKjPWq7sBnHftU0zCUZXtVOV8ZHeqQm7BuyPUeopFbGeuPekhwQQeDQB19aZk2RsSjFhxSg+YR6mhzkEdfemxfKw7D1rRKxDZIV257461H3PtTnbk0Rrvz609wJE/eIfWoGcBip4I9asplAao3GWlBHBoJehYSQhTzkVVkJZ8+lTsQUHr3FVmbBNaqJm2PWQ/U01pOueneo435PcntT5eFB71aRm2NLYqJpBvC9z6Um/Gf5Gq7v+8DdCO9bJWMXIcxAYjHNBIwDUbAsS/XPenbSy8+lUQ2KXHrzQ0mQarlSJMdB0p7DaRVmd7iqmQSPrzQr9upHpTuVhJGc1HFGWORkigZZhGWHpVxY0+8etV0XAHrUmcqecVmy07EgVAjYPOaaZOg6H1qEkgilZsgcdOKkB4J564oJp0Yz1yBUhC4GOKTditxkQw2TwPepmTgkZxUQ5HvSmUqmMEmofmUnYlhG2PaSDQVHt+FQRyFiOw/KlmJTGDwaErl8xP346e1KOh7mmQLmLJ60ivye+O1PlDmFbDYHQ+9MhzGznGCDgE0jOFJNJvDA84J9aqxm2NuD+/BzgY/WnO2ACOfeq90SCppytuQjuau1iGxsinIJ4z3NPXG0HvUbyN908jtQr7gB0pg2WN+QPWkY4FREFe/40m4setBLY5j07U1jwD0oJz9KU8imidRA+CO9JN8w7YHamM21h2HekaTdjHSqsK9hI+HJpxOSeRTR1460rgqB2NVYa1LA5j68VAByfelhck46j3pDGSxxkA0mrDH42ge9KpAJ7mojkMBzgVPEqsD2IpAV3BaQk/lT5AEAPr3p8oAYdqbP8yrjnHaquFiLbxk9PX0p6qrjFIBlSDkCmovzZHT2oAl8tY1AyMn1qvLEdpPUVYlQgA5zUc75jAHbuKdyXqRQgj5jximld0rH1NOR8qBwMUMnPHP0ouKwj/KMdM02QhkI6kd6SQngHP40IQyEHg9KpMloYgWThgDVeW2EbOARjrirCr5fueuKZcjziG6CrM2rFe2ciNkOfWktw24+hNPWPYTUTsVf5euelUhE0iHIOQB3BqxDxGSPzqrcGRQCRgUQT/uyOxoGixIQy5PWmJJjtk01mGCD1o3YAx27UDH+YQR0A96JDlS3Uk5qIy7j05p3m9fT0p3C9iSFmdSOmKlVgSckDHFVYpCXYcge3SnuWVSV5J7VLVyrllHy47ZPU1I77mIzk9Mj1qCzTem5uo7U1mKOTnJzUWGmWWm8vHOSaekuep5Paqty5dAR1H40yJjvBJwR6UWHcvl9qjPJqCXOQw+madI6sB2p2FZAKmxV7ksRJjwec1EclgOcZ7U9HAOzoRzxTm2r6Z9aY0iUALETnAqFvmA6AUZMoCjoPSgxkZHaoGRNJg4B5oSYAHPFIyjnsfWoWAbjvTSuJ6BJMAw5yKtgr5e4dSM8VQEAYnPAHY1aQYUc5Ap2GtSJWJyT39aVmz14HpT2IVgOlVpmwpOSRTtoJle5txPIBwQeOeBXPXlpI+qFYkLJE6jcOmc84/CuhLMAGwSAaX7xJwAe571Eo3M2jH8Xo90xuIIg8qqFHYnnuf1NcR4jnkupooTESzKSWVflGD0J9T/AI16BqJLAqoyeTXM3yzJHcCNQpKlemSQQM/1rjqQuZs4EpDaRlpCXYqcqDjHp+FZWmzSCUASPKquCcNjvwDWjcW7W2VcMCcn5hiug8I+HU1jS7qRkKhWBiK9HB75/wA9K5YwdxrU6nQp4b8TzbFBdSQo7HNVvFGn3ttoKixiNy7zKXhDYOzuc+wJrU0TQzZIoTIUnkeg/wAiuhSUwMvABXpXS4XQuU8VmsDCPKAIdckjqc1nSxy4JIwhzg9zXo/ifw8ZpbnUIQTISzOqdWyOcD/PWue07w/LfaQLvY4iZeFYYbp3FccqV2aLQ42FWEiq2cFlUt16nj+YrqpfCUFhaENdxyzpMobZwASTnnjvxUtlo0BsPKlQi4MiPvcfdA9v1/CmeJ7Z7G8EYlE4cbt44DHr796ap8oXuap0u3u47lHViqHETK3Le59jzxXG6pZ+ROIgGATHDHJxXaeGFSW3ht1kLXDLufeeh74P0x+dc34ht2XVJ2I3ZbkDkA5qZKxUNTCK7yTnFQbtrA5yc9+9abw5Q8YNUfs212yeOxrns7nQ4li41hPJ2zbgzEAFRkk9Bit6XwtqQl0koHMjQFFLH5VRjksw9eMj6mpfhf4GHivVTqF2jPptjtZkYY3S9QM+3evYr2yEoUlQhyD8owOuQPpgYrspU76sm1jGk0h4NBstFsioESpG0q5AAHU/XGa6Gy06Gxhjt4CTFGoUFhjP4VNb2KxoGGC7ct9alhjKyHPIruirCsOEO3OepNQ3UTREOuSo64q+2DjjB9aZMhaPAqxtFWFvMQkjBGOtW0TIB6+9MityFPp7VYiTOB2PrSuUkN24+lRdz3q2ybQR1zUPl5zVJg0NiO3J6H2p7yYA96BH09KSVOmOadyrAJcZ6gjikZgw9TSqOD3J9KQw9Md6YNCDAHvUb5wR29qkMZQgHg0LHuJ68d6GzNobEAqkdj2qMx5yRnHtVgRE4A5HvSbNnFTewJFcITjrmk27SO9Wgo2+9RmPJrS+gSVhqISw9KbdkgYBxUyoQw9BUVzzk9QKEQRWjhQc8Gmh95YHjBpkZz04PvzU4Tr2NADNxTNWYpvlHrVeRNvPXFNUnnrj1oAtSTY9CfeiJ/MPXiq6L5qk5OQcVJDCYyTzRuBeVlQcjNOMgOOMVXOSPrTgpwPes7FkysDn1p4fkfzqIIf/ANVJkg9wKTRoiwJNrjGc+1XZm2oG6GqNuCzjnIHrWk5VogDyR0rNlopwOMsW6VJhZMsCOO1RiHdnHFNCFCRzj0pDLUMZfJAzjIpzoY0xkZNMguAqlAMMec0ySVt/PIoL0HRFhkZOPeobtd86YxnFWFAC7uoqBzvII4PrQQNZHA+Ykj0NL5e7ParSOHi2twfWo9uOnShEtFRxgkcfhSOAydjV5olYHPBqukOWPoPSr5jNpleJSMcHA5zUtwvzDBzT8hW2gYHSmvnce/aq5gsNj+XPHJoZi5HQCpfJKruPSonwQe1BLRImFQn14pASx7ZqIElAMninxN83t7UATknaAeKb90Z6iiYcA9iRQ0Z4HQUDsRuMkentTwcMMjAFICAw5zg0s/yBT1yQKASJ3UMp6A+tRpBuUn6UBzuK9SKWOUhiOx7VBaJECxqccmlXDE96aAQxOCQafGOpqLFoeoxg9BT96kHPJ9MVHG27I7etLs5PUGpGSRsBjIOKceST2JpuzaRk9aNn7wckj1qbFIdINhHTNBfAHvTJvmkGDwKjmYxx880+UpkpuNo7k+lRzMNysScZ71DH8/XrT5VLKB1NVymVyVzvwe3rUL9R/On/AHIlB45qINuYVVrCbJAMFaJZPmXHPOPoKVxtAx1NREhWGeSfWgm5ZXO0Y6UnIPOBUjFdgPAJ7VEDuBqC+gm4kjkYqQSYqLoRnGfanlwfagSY9nAGe9LHKSc9qrSH5h6VKJAqgDkUmi1KxdRs9PzqSQ/KKrQsCvr708uSPas3E25h6gnpxUmDxUMcoHqasCQFe+DU2KTHIenenGTI44qJXwT/ADpqS7mx2qbF3JlYq3Hf3p5Y8Z4NQqfmHQ47VI8nI4pNFJkhHAPTPpTeBjsKBIGAB4ppOOvJ9qmw7kgIGOKejdOwqtnP0qSPJ9aQJlg84oHbt9aiLFSOuKeGyAamxdyYDIHamNyT/WgP8vt3xTWpFXGgYbvxUu40wAEHtSjB9iPWgQjHAHt2phfj0pzKcc8imEUASJ86n2oxg80ICKR+vtQA5PvevvTnPPpUcX3qeTzQOw3GeaUDBpOh7Up6eh9KTENkOT6HvUZzwOcU4nn3o788UwHRrtBNCk5JpVG7A5xUohwCe1DGkNH4/hUiEDOeT6mm45AHFIwK1BokOIz349aAtRhsHmpcggUAmKMYpCMn0zTSc0EjaPX1oFcftxigAH3NM8zNCcEnrTsFyYDGfU0xjtz2B9KYXyT6mjdnA4pFXJFbOKkLArjqKhJAHXBpFbOQOaBqRJvCJgdaasnHc0jcgeopoQj2FKxVyUtmmFufTFGdoHUGoZH5/pVpEOViwkgH0oaQMfQVVM4A6c0xJdxPp70rEqZfQ8j0FOY9KpeYVxjNL5p4yaVi+a5Yc4z396iY8jvn0pvmZ4pCckd6Cb3JC3yj0ppbkdcCl25HpimDr1oFcd97nHNKTjHrSHpTc8+9BIM2T70g5GKUjIpMYxQWRsvX2pm38amY4J70z+IUGdhq9aUfKG4PPelK8H+lIcn3p3uC0Y5BznoKjkT5galQHIHNLJERj19KRdivKuMH+VVmHzCrUmcYPOKryDLcdKpGMrjCR9TUEkYIPUfSpypBGaZIMZ75rVMxegyIbT61aToKqoCG59anD4GOpFMCZGwTUqjJz61XXOQeo9asJ0FZs2iyZOAfao3Hz+1ODHinKvJrM2QicCnjAycg03HbrTc/UCk0MGfnvims27Hqaa34U055xke9OxLY9iFI45FO3hh3A9agz9SRQrEY9PSgRYAPanYxyTikRhgetKT1/lUstMGIx2poIwaaVzzQMjPfFCG9R2TRn8PYVGXBIHcVJkd+aBJgBkmlII9wKRG59vSn5B68UFjAORQEAIPelxgnHWkZsHtn0p2IbFdsYFNB/Omsd2OeaUDAGadhXJPMwPc+tNLcHpmo881Cz4YjvSsDZNvKn/GgyFieMewpo+ZfekBwB/SmkFxfvcUxoxk9qQHJp4Oc9jRYZHspsoYYqY+tRyNnHShIl6FYOwJGMjj61Z83AAGAPWoAMv05PepDHgd/zoJuPMu4D27UhYj8ajb5QSOT6UqyhVOeSTQFxS/YnApp+8O4qJnyw7e1SH5QO5osFybdhRjrTN2M0xG6Z6UOcZppDuyUNnnimu2QecCox0pGGR1zTsK4gPzehqYMMjvUAGQex96QZXHap5RplpeSe9Mf5T7A0kb496SZsn39qTVirjy/ApQ1RBCcE8A0p4wOo96LBcdvxn1qB+venE/nQeeOlFguNSTH0HrSEs3sKd5ec4pVO0AHp6UrD3IcHI704jJHHNPIAx0BoUbfQkUIl6nxpYPHuzIFcnI5UH8atyiGfJQkAdsYFY8FwhGBIBx6c1dguAqgNyCck9a7HFM+eUpLclLKgAB56YqJpmj9MZpZtigPuGWzgDr9TxVVptv3s4X2J4qoxsRKVy9GY3X3xUS/I5+UkdsdPrVYvggrwDzVqG4yg7cYx2/ya2sZbk8BBJLDBFTELIwGAB7d6qSk7QwPJJzimwTEZ3HJz1qbFp2Jp0kiBaJQTkdeARWhZyqImzgMB09D1qgtyeQeQeetOjuMH0FFg5i60gkJ4wKcuB71VWbDHPT/APVViGTz4VfBQkA4bg1JtGVyePnuB71oRzq6hSqgjuOCay+SQAcGplbbjkEjrWUonRGViS7c25DgEg9hTEZrgHacHrn0rRXypbfDYJNUPLa3cfKdp74OKyasUpXHQRsswJyWHtVsknPJJ9DVVLhZGHbBxVmKN+uSRk8nr1qbG0XcsRIe/T1qZ2YL8uSeuaYjbgBjn2qw42xgdTj0qWjVaDPOJAyAKlVdwBXmqnlMME5A681IpO0gHFSx3JckNycY7VLHJ+VQBG8pW3FuACccmhTuHqDUsu5oCceWOcnrmhGy319arqhIUDqcCpFVl4PWoaGtQ4BPQ/SgwiZW5II7inRxkyYPSmANFIMcj0oaAit4JYC5LAgZxmqOpb47Jyu37SeVI6A1r7t+QOD0rKubabz2yMrxg+lZtEy2PE/Heg3Nn5l5cRLHLMu6SQk4XsMn19Pwrg9a0+3kt4vMAkRWQiI9VIIwx/IfrXvHjWVDpc8dyocgYiJ5CnPPHvXhOqKZbh1XhQfoak8OrF8zsYE1s5lG3AXpwOc+1WLex+2SxWxgE4dwGjIzkcZOOvA5/Cr0FmzuNucjk45NeifDbwFNdara385ISIF4yFIIbbwR9QcVSVjajTfU3rnw5L4K0kSWMYcrGFkZsZUkZzj06AV5Nc5F0JEKuRyOMgn6V9G+MNIl1zRZrElQLnCyMVyNuMHj3BNc1qvwz0iWyVVR4o4YwqbW2tuxxgj0xQxzi0z5+u7GbZKx2qHYlVXgDj/HNYt0hSQqxJPGDXquueHp9P0oTyogUyMoCsDjH+IFeaalB8xYA7eSCevXmhMzKsTcDsPah2C7iP0oigDo+ZWDFcKMcD+tNK7WIJyPWqubRaREUZsFhkHtinxxb2IxgDg59aktzIYvn2gBsAk44B4zTo42O7HzEkk4xQ2NgbVnBZQAB19qsaVEzXhjETO4UtkqQuMevr04HNOt4irYOQp5Poa9C+GOi3GoSXUwKvp8JUvEykNJk44bPb29qzepmkdN4O0wWvh9bp4beSedguCM7B/ER364+tNsfC41fWL3y4Y4I45ArMTlRJgEjPPYg8+tdnoumP8AbJFubUWiE70Q85X6V1mnabFHAYo4Y1RmLMAuC5Pqa5akbndSieI65GIrx7ZlAMTbSV6e3P0rHK+XIdjEjPGT2r0XXvBWo3Wp3Qis3MOCxkjGSzdiR17da4oaFfh5A9jPEUcIWkAAz7HNebOm0dmxH9pMsYDZGOMA5BqUMGUBBlvc4pdT0qXTJ2hblh3HT1xUUAJGCGI6nHXHtXG46jO8+GsT2891dPMUCqYzAMEc9GBx7+tdnp/74s7DbjnBznnmua8KSxS6aUiglSQHazSDBI7EV1kUDWWnoHBeUAlnPB9hj2rsjDREtXC52ykIAB7+9RWeIbkE9Aar6czS3iqxLEnPJ7VqX9j9mukCZcM2BjucV0Qp2dxqJ0Vs3mwRyKMcdDxVosSv17VXsI8wIdpUAY+YYIq4seQeK9KOxXLYIU3Lxx2psq+SxD4x6daeHERPaqk53SZPQ1MhhNBHPkgChb5La3KOWAGRgdSKo3N9HBKFMioDjg54rkbvxKJL6QZBjTJH9f8A9dc02Nam9udp1AlZ1LclsAhf8ao+LL+OARQWzM0hzufAAA46VTt9ahvYY5oXyrDIK9ayNdvlSZCxBK9M9c1xzlY1jG4qXMiSDed2cEZq0t6kmF3EPnAwa5uHXbdpgJjtTkArUcF7GdWQ/K69cdQcd6ybuJRR20Chh1OTzzSrLJHIBkFSeSeoFZNvqjSXhhQbABnc+PoBirzPIAd+C3qOKzvYGi21yuQRzjr9asRypInUZFYJlIB5yPeom1LYwGCRT5jNota6nmICrfODn61zUkRuZztQh1wNxOePQV0coW5hLAkk98kc471Qht3t1kVuFZgeOT+PvVc1kZtGBe6a004BGG4BHfjmqd/dLaKI+p25x39q6Fo1aYsvJ656c9M1z3iqMRokiKMnhieKpTMpROdG66ugWZY1znngCmlRPeRD7xTPyjrVea4wCSOf51L4dJmeRsEu7ldx56cYFaKehk4F280xcNKoaOJSACG5Oeg+tXltIrSAO+8FAS2ec960ImjACSKScemQammtk1CzmjZSUdSAQcEe+aFMTgmc8dszK6Jg5wCOTzTJl2FgRkKcLnpjArfitFiRNwwO4xyBWZqKZYpGrOD0wBxXTGdjknAymjjbDdDyafGFLDJyBkAdeKDbsM8EEVHGjrIQeAT1PSt1I5ZRaLM+14H4JOOAPUZxWUNLaZCxUkVtC0dQT1GM5AqS0uli3RtDvUrjHp7/AIUyGrHJz2Hl4XnAGBx6etUZdPacO+wkIMkjoBnv+P8AMV1d9Zqyl1zgeox1rJFrJKAigkk4FF0Sc+LLBIAySMYxzT4ojEyLg9cVe1GwaNsOMEcHFVUgKkZJI9amWqOulJLRjpXCMFzkCq5k8uRieCTnBqwYiQTnIHPGKqSIzyAt1HH4VzPQ7Oa5YjbcinILZ6AYx1H9KkWVUBB5J49KoGQhgq5wTVjG4DseBg/SpBu4DaWOBgD3qZLbewI6CoWTBGDg9c1ZhkKcdR2x1pp2M+Uu6bayQ30EsZCsj7t3fFdtpN1FcXUETqCUbcMfxHt+VcXDOVjJHWtbRLhkkLs4Uqc46/kf61fQizR6vbM2UZcB1Oc10FpfSXdo0cpCyDJ4OQf/AK9cd4e1F76MyFg4Hyk4xyO2fwrp7JxtJHWpubxlpYmKb1PqewqdLIGMYODjv0zTFH1qYT7SBnFbp3JbuVY9OkAkdh8q8kjoBSbMqQc4q26NKQoyQTnrxTXt9iNngDjNbRZhKF9jNMSyqETaW6Ek4xUjx7Ix3A45q9/ZksEKSvGyK/KsRgEexqnNHIwwMEdcmuiLszjcbENvuWUtxgjGKmDlLlcjIfAz2pIlMZKngk9/SpcBpR0O3v1r3cPO6sYONyS4VWIxgn0pIkLcEED1NWbW2SW4J5AxyM5FMukEc8fl5KgnNdykKxGYSnXmonXnnj61aupGwm3sD7VX+aWMZAyT9f6VaYr2GRFdxDHA9qlLI6k4wB/nNLHaCNS7DI9TUbRbs4yARVcwiS2YF/Ue1F1h2+XIHtUttbeWhycFufpULoyyYySDU3JaGwuRGV6k4HNNmJhjOOe2evNPNvjJBwD2pWVWQqSOO9K5BHp5CBkfJ3dzyQfarXlpuJHWqYUAj5gAMnimSXoVuOMcYpXJUtTVg2qCSMnngcdqIcwgZOewzVaxnVmDE8Ht1p89yDIAOnapbuaqRowT7ZFbAIPYjPFTPsJYpwWOcYxWfFciPCvyDgDHUVdgcSsMdMgVm2dMXcuRQosBMhIPoOSTWexxIwywHXnpU9/OLdmXcEIBxnpWTbXoknYyE5IJwOlePjK3KrI76cbluXHJ5HQcdKrsp3joQO45zUNzOXDYyBnOKhivnZnRlUAHg5yTXhe1bOnlRpoVkBB4+lQopNxt5wxwCOvpVN7xgRtB6jrWlp0yiZC/PI9zTUy4x95HpWh26xW0YHChQMdTmtTb1wSAe1UtLANojJkggcHg1aLnJqlI9eC0Jk4IHWpCOnQGmRHJ/XmlkkKsR6U7mo0hs9M1FIhY9KmW6CkDqD61IJVbsMn2pJktGXJGVI4yCazda0r7dauqrk4OMetdFNBkZ6e1VpF2IQOCa0UrbGEqalucfoFj5QlN5alkKEKu4Yz/AD//AF1y/iOK4jvAqOBOuRCj8HJHA57f416gkfJyAQTXEeJPCLReK4tbQyTwgBWizkIOc4Hv/StOc4KuH0dj5+1DxLqaXN1p90scQt5CNkfIbIySfxJ/Kp/CPiEaZqDzOqgKuFBAIbjv/PitfxV4Jnl8V6pdxHdFdygxqFzk8dPp3FZHh7wvbX9xOLq7CLbEpMiZVi2OMH8qykrnm/C7MdeXR1SZ5mgBV5flC8KTn+lWNYuI47xltk2RAABScnPf9atWltZ2+mWNvC7l0dizy4LE5/wFZmoRbb1znIJ9c5ryK0Ttoy1sWYQGhG4AnHQ8HND24UgnGD2quB8mQTkDIFOM/wAgHcdjXAeutLDpIcn5eT6Va0bURp2pRTyRlxF8wXpmoNrIiuCSPaorhiMsOQOtCY2kza1XxDNq90biZQzk8AcADsKd4U1kf8JZp1m9u0glctvAyIsDnP1Bx+NYMMrknCkj8xUS6jPpN9JcwDaXG0ODhl9SK6YSMpRsevRXgtfFFzGsjEuQjMWyMHoCPbOfzqTakNzLDGQHGWIz75P9a4/4Y+G5bjxHcy/aJbmOZ/PZpZCxXnJx9f8APSul1NV0/U5t6mKRuNrHJA7V0rU55SsRXcivICBkHAIHORXeaTdiW0j2nhlAHPI+teduxCNKThV5rrtAljXToHZgC6lwx75q9hxkbMV9NBLIDGzoOmKlupmnti+CrHgjvUUtwowFIOfTmnqSoO7pSu0auV0czqJdM4796qpdvEjYySBWjrSFC5H3OoNc9dXi20EiggyMcHHUDNGpzTkWoNQO87mOR3HFWV1cgjsRXMfa8MMEA+pqdbtT1OO9COaU7HaaZrDSy7TyMDkVo3epDzAF5AwMEgkV5/BqgKOqMVPIBHWtjTZVKhnJJHPXk04oFWZ1Nvd7bmFghZt64/OvUYGMcQZwVY4ODXkUc26NXXKgEEHuK7HS9bmuZlgYs6hQcnnNdcInfRqXOqSYSOSOoqYE7x0575qjbxsq7uoNTq7bhxkCulKx6MZEolPmDcMH1plyS7jnihn3sex9qTI74zV2ByuQqDvHv2q3NFsjGe9QBQWBFTSSEoAee9O1jNjV/dDJyVp1tIhMpbPPAJ7Ux7gBduKiEi5x0zTsTcGjELkdVPINRMhwSOlWXwUGeDiot+1SuM+9WiLkkDEAjJyaZuKMSelNgcs46gDtSyHLEfpTEK8YYhuxpqpyccgUGchSvapYAI4ndsZPaqQmMaZYAMkAnigHcRnn61UniaeQMQSMg4q4gHA60xiTOYHB7Got5aQNzg+lXr6APbxunJAww96oA4HTFJDs2WXi3IGBwT2qJoyCBnNCTfKB2qN7jY43dKpK4miWSEpjvmmMmFB5IOOakeYOoOciobu42WxVfmPWqURNWJch1CdR6GpThhgjBFYtvfNHPhj15AxWiZdkYdsgueM07EtkhA5A71XmB3AcgD0qQNnmlbDdeD60JCZGp2qMc1JAwWQuTyeMUzgHB71G5KnjpVWIZLNnzQexoZdzg9vQUyV9+wjgYFPjO4HnkU0rGd7AUpoBJ9RTywbHtTrf945HoD/KmO5HI2RjggVFnaT3FPPyAg9c9aaeozyKa1JbAEn8O9PUcHNNchQMfpRvzj39Koi5G5y4HY04jZjsajlGGB7VIX3gU0gY1ZNrDPIqNnLSEjpT3XC5qLkYPrWljNuxIzlgAetGPyqPcQfYmpM7jxigTdxhXOB0ApCgXHelfrSDnPc0Ekqp8maYHKk4pwfAI9aixkjqadguLuyRT5H3kAcfSgxfL6GkRMEE0hO5IGBQL3qRIwF9qgm3I42YPrmpzP8AuQMAHiky0hyR+acHgVYii8ph3Woo2BUBSM1a27VTJJJHSsWzoQ+RgFGOAaYDnGO9SPEQuOtRAFXA5+hqUWiQscbOgNRhjBvGMg9KfL/rAenvTWOVPc0IexFHLsAHIPpUMh3Sk9RTjHiTIzxTWGZD2zWqM2NB2HPapG4APQVFMCoHfOKcWygqkjMUgYNN6Uv8JPcUzk+tUAHmpbZeTjrUbLjFKshjU4zk0CvYJJTlh6dxUIAIJOc1NHGGQkkZOetQSHaSOtWhNjXbGR29DUbgAZNObnPtUMrE/StomDYIMvxxT532YFQ528/yqCeXLc5OK0SuZNqwruDk9hTVYMGyMHtTQwPTkU7ZtGR37VskYtkcblUZTyM5Ap8Tkk9qifkgY5NPmQwwg9z6UWIuKGBck9OlFyvQjn2qGEM6knIJNTbScA9KNhJD0JKY7Gpo0VMU3y8Ac4Io2+/HtU3HsSK4Z8dRzTWfkjp7UsShSe5oCkt3yaRdh0ShlBPBHrTu3qKQHaCMH8Kcg69qTGkEeXOOn409omXPXFAQocg4FTffQ46j1qGWkJDGPKLOfwqO4KqgPAzQ77EwcgVQu5eQM8Gmo3Ik7Ey3SbgM5ouboM3BAHHArPX5XyCCOc5qB5WDEjn61so2MOdvY14r4xoR1FRRXm9zngGq0Cs0JLc5pjIyMmOQQcn0ocQ52aJlGD0xUSzYPHNVkJ5ySc1Ig+cA56ZoasXzFqd1aIHGSOearic4OMg5p7AlSMHHtSbAqH196EguIZjIwPTFWFj3KGBwRVOIE49u9SiUoQAeKdguWCMqfaogCTxnJp4m4Pv2pqMA57/WlYG7hg8+1KJOfWlbqfQ1EeM9jRawPRDmXfjFRmLyuR0qVXAxjk0jEsx9PSmhEAbDnqKsEb0zVd4yWzzzUoYqoHQU9hrQWLIx61OQAnoTUKyAD3qTO5Pf2qWO5GvJJPJ96fHHkk81FnacetWB8ig9qVxLuOliBX3quwxjPI6VOJCRjqfao3BOB3znFMYwruAA4PtSRoQxzwfepGOxvUCp9okQMOCO9O4FeT5sDpUTKRU5Uljxn6UgTcSO/pTQrXKs67I/lBJPpT4W/d5bg+9WDCON3IqKePawx0oCxHsEmfSopYvLwenParIRowD2qCbdI/IOBVIYscW8Z61FMuB2BHcVZU+REO5NV5CXBPp2pkSQ0wloC2Mj1qmqZYE9RWpHJ+72joe1U7i2KZI5J9KszcRt186rjpiq7qEjBHBPFWBkJz+tVypYn0zVEpWGDO4HrT8k89D6Cl8vAPek6EDt2oGtRwAUBsZP1pGO5gBkDrU6jIGQCPSmPtHbBFO5VhNhTn9akDZUcZJqMuSB2qRBuAA6+9ISRJBlFJJIHaoBJvZt2Qc96mkU7QOh9KbJH0x1OKCgyVAzzSgAsfzpjnkDt6U+NdnOM1NgFQeY4HpVmVSq/LzUKKQ5I4NWIzuYg80mkikMQkuM9TxzSyDoNxyfSnSYTnr7iqxu184KeM55pNXK2NG1AReecetSPjBPTNVBMMjnApZXO3OSfbNTYpIY4BB71XLYPPH0o3sue+aQpn1polik5JxUkQJxz0pI04JPP0pw49qsSY652+UPX1HWqqJkDOSKs7d/B5HvTmhwBgcGgBII1wSRkHsaZNEg5AwPapVGF6YFRyEFT0zUvUTKclurk965vWwBeRRxkAc7jjJrqkgLg5796y7nRd05cZJPBJ5rGUTNq5xmv2SXU1sMYIUQog4ySeefU812+kaKNJ0y2sUjWKOBdqqvYfX26U6fQY7hoWKoPLYMCy5ORWxHGTjvioUbFxjcgitFjGTwaZJbCX2rS2bkIweKgEDA88CmzblKsOnBlcHbtIxgjJxWXqOnRafbKkKiNEzt2jOPTitpEfziRkDpjtSahZmeEDGSDkfWs5IzaPJ3GNUEVw+x3bIyMZA//WPzqv4jtYDYwSWzEyvuGSckNk1u+NtOc3EdysQM0Y2ZjGMZxn9QK53w3G9/4i0nTmi3Qu5WQscEKOv5k9a5pK7Eo3NPwZo8kdxbSFTKduW57/5zXQeI/CltcWhkSJkumfluoOfbHWu2stFtNJjWG1jCRRkhSOTip/sglfaVyD+VUo6amqieGxaQJ7q5tFVpZ4uCi9R35/nWQ+ltFfWkE5CtNMI+B2PGceg4r6AuPD0AgeKOJUeQndKow3Ix1qs3gDSJ7qG5e1DzxJtRy2SBnJ4/DNT7JXNkXNG0aHw9pkOn2qKkEajJUY3t/eJ9TmodajYmJ0LMFYBlQZ4J/wAmtfyAid8AY59KmgtQwDYyR61svdCxRsowYhweexq4LXcM9DVk2oC5UYPoaRFZsjsKdy1EhMS4Ax7UeRn2B9anaFgBxgU/ZlRnINHMHKV/LCYHUU4Rbee9TxwEkZ5GaJYyG9qOYaRGIww5/OqzjDHtVzuOv1qvKm1ieo9aLg0Rr0PoaSSPgd6k28DGRUjJ8oPIAqkwsVNmCKeOPcUq/ep7LVqVzMYwDgDjI700RkZ6ZpwAzTmJ/Cn0BobFlGIPQ0sibmz0FLnOPXpTnJ2gEZPtSYIhKYYDgg+lDpsYGpI49zDrn3pZIjTuNq5FjcCTn6CopLfOTwR+tT7CPYU7HHtTuZuJTjtwueOaUJ83tVkj8ajc46cHPerTuKww25kx2FQS2zxvweDVwOdo9KQk8d80rhYrQx7AAcZp8bF3I5GKc/De1EboCe59qVwsTbMAdxU2wYGOvoar+cDx2Hc1Mj8detJlJCqcDnFRXDbFHccVLkEHuabIo25IyR2qSmNt2wwxwauM7YHpUMAULnGDVhZBLwAMD8KlopAj8gj8qe7A5PQmmLGNxzwKmdF2gA5JqGVYbGEOMcECmTck5HHanlSjAAcGnvGHX37UFbBCwMRXuagMZVuPXNSwx7CR3zUrpx7+1AmiBjkDtikik/eAdvehiRkdc1CrbZR2GaCGWZPvgdhTlHzgdCfSmSjJDdKWD7+Tk1NxLUWSDawPUelJJENu4dankG5Se1Nhw6jJ5qkx2ITL5sIXBBHb3qu8JwSOB6VO/wAjEAcZpOSDwQPwqriauRrEAme1Oij35PQetSLypBzzRESnA5FCZNiOT74XnFTuuVGOTjqKidec96XewwOQCOlG5LK5GZfQVLJ82BzxTWXDg96kYjA9fWgYhOAO5x1pI1+bOMU9SCAOvvUvlhQD0NNlJAp9entTmGUGCAajDdeOKfjjNQwHRjaD3PtT+vqTUG4g5GSB6VLDJuU5qBpiSSHgDk96esmAN3Q+tNdMLuznvUZl3f41VhpimUKx6EmonlZwRwR6VIiCTJ5qPBRiOoFPYpscq4A7Zpyv09RSKwP0FMaQbgAcZosZt2ElkJbB6UKdpHqcU2UYwep9KRG3MOwFUK5af5gKgf74zwD3p+48Y5Hrmo5d3Q4B9qAZYY5Oev1oPAPYVEhPA5460rMWzjkDFKwXBWy+KnMYxmoImCnkDNTSSYUdh7UWKWogjyPemPlODgH1p6n5QehxRKu4D1pD2H27lVHp6Cpi+RnsPSq6D937+1HI9QPU1DKuTI2ceuatDlQM1Ui5/CrAfg88+lQylKxJkrkdfrSJjd9KiL80+PoT3qTS5KG5Pf608ktn1FQxkc9c1MDx6gVDKTuAOKDye5pOppCcdsUrDbHYwPepLdiD7VW8zcRU0fGOxotcpMs7SxOeBTT8p9RSeYcDrz3FIGyRU2NFqWEYFRQWBGOhqAttIx0pwk3dDn2qStyXHBGeajYn3p4OcetI3X09qT0GSgZjFMK59jTo+R64pWAApXAj5A9qAu7NBJ57ilQ8UgG4Kk04c89KXGfc0h5z2oKG5yfYU4ck9ABTQOtLycAcGgVhnVu4FOKZYdwO1P8ALIAJ/WlXHegpIdEoBHoamkOMDjB9ajU5IxnilkGQDUstEQPzD0qRiAvYn2qLaeeuKGHTnIFCVzMZnJP8qchyDzUeCScc/SlDlc/yNOwXJeue1NoQ7v8AGnEAUx3uLsyCRSDIpAcUueRnoaBNjWP50I2SKbJ19qYj7frTsK5YYYFNVwGpjSZHYVA0mD1yapRJcrFvzR9QKPPH/wCqqZmxx1PrSqTkHp9aHEamXt4YDqBVaXhj6U4vjFRSsCRSsDkRNyTTo+KUoMZ701KZNyysatg9QfWnOo2jGMimIflHYDtTlAJNSy0R5IP0oLkkdvenkCmUWC5JvO0diaGJ2+ppmTx1+hp2c/jU2C4Jkg9jUmMj3pqgc+9OGAfUUmMQfrS7cEdSKCO/ajdwPakW9RkgBPt60mzGPUU6m55oIA8CozkGpCc01hg+1AEkH3vQVM+CcdaqjIzjOKeh4z3oK9BZYx9R6VTkGH4qzI5x65qozgHPWqREgcg49ajcZx7U7duJPrTd20/WtEc7IwuCe9IRhu9Tg5z0AHpUbHPHBNUCVySJuAO1TKcge1V1JU+1PjYknoBUstFgNlqkAxTY1HU8/WnsQPxrJmqAHAPrQSADnBNNP44FJg8d6QxuRup5UMBwPrUZUg+ntTw2B9KAI3jwaaVwR2qcMDz3qGTO7PQVSYNjkOw+1S7xz3HvUDDaM1FJIVI98UmhXLnUUjjavqahSU4HoPenPMSB2qbDuBXoe9BJx60iktx6dqSQ44HNFhJk0WGU+tKTgVFA+FIPXtSyScEU7XNbiLIc0M2efWmp+eaXZu4/lVbEXuMzyepqQHj0prIVJHb1oY4HHNFhNjmOBx1qHbljnofWlLZ9PwpE60xNjlX5sdvWlbj0pC2CO1JI3SgLiB9uRwacBgZP6UiLv571JgFcd/Wk9Sr3GcH2PvTXXPTtTyuBxzTBnJzgA0yWRAbWJ7092496TPJyKY7Zz7egoJbG4LE9RTPunscGnSFwvy8k+vFNC7QCeTUEiYyc9Kk39c80gwOmKRz+H0q0VccvJH9KH++ahXduPXHFSA59SadmMcD8p9KaTlR6U4HC9xTFYL6HHHNIBVz0wTSNx7UofH9CKaW3NTsJuw5RgA9aVlyQe3Wmu+0ADkmlEmFI7kd6QXsPEvAFNxkGmKSSe9OkOFHpSsFxFIJPakaQA4AyfU1CGwfrRg7gegosFywr4FMaX8PpTN+49MY4qOUMpBzxSsWncmDZHegc57fSo42zTiduT+PFK1gPy20j4m6vBHYWt4Y72OMsGuDhHBPVyOnOOg6V21n8TbCKFGur6GB9+zy5GwS3UYPTke9eHRRrIRjJABAycZq7DsUDcocLjCsMgVpz2OCdBPY+n7DWfOggm2HyJuVIIIx6n2rYvGjuWPkqojjGCc/e98V856F4pvtNhdVkecKMLG74AHYD2rvtB+K+kCMJqt3FYTqm1pHkAiB7Eg8+3BrWMzmnQaPQ/l2lcAE8DB5NIUaI4A3Hjis2w8S2d0xCSLKVBOYxnI9SOtbMci3GHyAORz39K15jilCURhcBQCMmmLuY8ZINKwBYjGfpVi3j2RyEZDBhg9iMZP5dPzqua5k2VmLxyDBB9e4FPE6ucchlIyDwM1K8bnlZADz8pXNRnLAg9fXGOaegdSdMSnjg8VagbawBOQap26sjEnJHTIqyzYYFRnnrSZrAuADeOnHpSXOAw25zj60kcgCjuT2PWlY5IJwee9ZyNSS1u2XAIIHTNbUCpcQKnY/hWPsD428AVetX8gLzj6c1lJG8NSvdWD2tyAFLITkEdK0Ldz5eepP5VbkRLm3fnDhcj61StCNxRhjGfzzWZ1R2HxSESHsTVhmLH0zVaX5GPUCp8kOpUlgcHj9f50mi7ibmLHdnr0qykAYDsfSqjuRIxYYHGB1qxDLu5zk/XvWbGiURmPK5GKQqUYgAEfpTiCDuPUnPFNZySWAyKguxZVwpU8AYH51NG4k54BrOyzr1yMdDUiEjOCc+tKxoi9I7AEgkjFV2nCgkqSQDwBk1OjAqB1NREhHIIBGM5I98UwuEMPVsnJxxUN0zIxyCfYVbjI4x0qhfPLPIAoCgH7x61BDRwXxK8O3uoaSJrWKRiDlggJyO+D6ivLNS8K3lvBFLPbPEsw3RluD+I9favoueJ54VhbLoOx4BqhN4aiudm4YCdE4I+g9qVjnlS5nc8K8F+FJ9av7aQzpb2wfPmAFidrYx09QeK+gLLTFtVjWJgyKMA7QowTzgfWpbPSY7eOONURFQ5UKoB5/CrvlFQVBAAxSNI0+UqXMW/KgEkdq5rxrOLPS30/zZLS5u4zGsqLkAdcg+ucV0dxeCDIQF5zkKmOPrmvKvF9j4jn1maeK1N1DIFIYSZK8YAxjHX3pMzqR6nIeIvC+safpvnXt8txAFAjj6Mp7kc854zXn1/HJtXfwh7k5GTjGfx/pXq2qaRrF+YI9WlVD5e5CRjao7EfoTWRaeEhd3EQ8yOKJxv8x8kBcA8D/PapPPas9jhbTwveXEbTLbu8S4y64x+NZl7Ym1neIg7wQCDwa+gfhzZmzmuvtU8cfIEQVc7hnj8c/zFcx8SPC2nafrcyMxjkeHzIzxul9efbOKplxPII4GzypAHrwKdGdrE4A7cVbe3VGYksMdwTijTrVb29gt/uiQ5LnoACKktj4Y92zqCxC5AJxk46fjXrvgU3On2yRW/wAtou0nHIYjg/jwOa4ifRW024gMUkU8bMODnGOp49QPSvctI0RJLSBYFiQ+WB+6UhT3zj15GaCI3b0Lj61BK0pRmkljG5/MOT09fSuk0tPNgikAKh1U4IwfyrO0rwqbdXE/Lse3Qiups7DZACw28cY4otc9SnGy1I1D29uxRiZOvpk1y+qaS91ausgL7mLkE5+b1+tdNPE7koq5HHfHFR3CGKE8Z7Vz1KaaN2jwrxRYS2d2iMhDyNlSQQD+Pfis+3twrjn/APX6V6Z4v0iW9s5ZY4RKYwWwxAx9PevNXWWC6RB8jM+Ap6n0A7V5sqXvaIlWPW/BmkbdGgmKESPw27HGOo/+vXWzaSt0gG4r/jWf4R0qbT/D9pHO/mzvGJHI4AJ5/lW8hZMDGAa7qdOy1NraFGw0lbZfLKqwB4bHPSr5s0JBwDVjb8oI5zTo+M5/Wt1GwkrEYJQEY6dMUkc+1TuxT3dRknAA9a8k+JPxUu/ChvbS1tzJJIoSK44KK2erDO7A9h3rVIynPlPTWvInkG11IPQA5zVO+v0gnVCMlhk45I/CvnZvjDq0dokSywmVsAyBcY6Z7Z/DIqvYfFfWVuJ5pbhJDKxC7UCsicDk+vGeAKzkjjdY9T8Y60AoMMqKBkMDyWPYD8a80tvENxcWTyyxGJ3ZlZQ2eAfX34rm9Z8TTT3LObozAjJx0Xvj8OlU7XxC0hS3ZiBI+FLEBQff8BWEo3KVY7fRfFslvmIRhSDhSWzgf41pnUJ9QM81zJuY9PQ+g/D+leapqYWUsjZGfvL064NdhofiKFLGZZTneuDkZGex+o6Vw1IW1OuFRMS7t8ZbPzEk9as6EFS4DvIyfLle4z/+quffWN2VLbmLE56cZ4/KtCDVoLWBA53En5SvJBrKxpzo6uyuWi1MyBmlEmPmbjHv/wDXrsnkEgf5gBjAx0ryM6uPtCOCScjABxir8vj24g3wqAwVsA4BI4z1xWbVg5jvLlvLYLnJPGPWs95lWQ7mP0rI0vx5Fqc7K9i0DMm1RuBCt0zn364qS7jmjvG8wEHOOORSWpN7mzBqaxSMgyQSDn8P/rVbmuhLGOoPXisByIgrEEg9celQya5EkhQSAH0ziqsTzG+nkiCSRiwdiCMjjpXLeJbktCFIAUngjrmrM+rhEBdyUHOByKwNf1iGWJfKZicgk468elSQ2Yd0A2MHH0rS8LRNJK/QBZAAPUEf5FY/mecwJUqfQHj8KvQAJGPmI5zwxBpc1hqJ1iW8j30iFCYl+UOOhPfH+NbcFutvAFbhQMBfQVj+E79rmExTPvCMQpPXBx1P51ra9P8AZokAQsGOMjnHvWiZEonP6hqiC6MHluUA5foKjidLzZ5DA4B3D0q/EI5YJSy5fcMZ/Wr2hshgkQRqQTnleQPr6GtlNGbV9zJTTiMu6kgenetC28PW96qXDyFCvKooBBGO49ua3GSFgeMZ5+tNRF2jA+UflW0ahhKmmZkujgRBdxYKMAAYz71gXtp9mVgUYFsgHGTXYSSrJ8owAe/tVC+tBIhAOQa2jI5pUjkndHhdX+UheBjOfr+FVYk+zsJS+UU8g8Cr1xbeSSMEsG5z6VRnQMCjZIPJXtVXMHG2hHriK7IY8OhGSTxg+n/16zFsUaPOOT271cuD5SgBWK+2MVHtLsMHjjtiqvcXmiGKxTyizLgk4x3xWXf2io7cgIMnPbtW1cbljCgk98k5rIumO4qSRisZG0ZvqZcibWG0ZAwcmplbIBIOakY7yScn680xmLgKFIA7moszZSJEj3Ecgmpz5YGAcsOwqqp8vuQafGC5JHUd6VmjZO5P95McjHPBq9psP2mKUFykgIKsD0I/z0rO83B2nIHAOK2tKTy3bdkAjin5ESNDR9du9LieCKQC4d8qCCU3e/PT2r1bTr8tbwvjnAyR0PrXkUUCRXSTKWZu+RgV13h3XWu5jDKjBEYDOMj14q7dTBS5XqenkBgGjO4HBwKglb94pXn/ADzVPTbxppgI0wgADHsQKsvLskI7f1qU7M2TuaED7ypHBHp2qS4tWlTavAYdz7VRtSzEEEAZrXSKRlBGScciumEitxi3kjaXFZSAOIeFc8n3qrBBulCnp7VNPGbdOmDyeelSWRDkHv6Vtc55RI5rWNJQOuc1CbMRy71wQRyK1HtxPjsf73eqbkwsynk9MkZNephZPYxlGwzTQFunLDIz0PSp5baORg3U9cVVi+QluhPrU0LsN3OQe9eumc7Qs9pA8a5JDj8OKrfZhGwA5Gepp214yTI+4sxIwMDGeBUyESAeg9ad7GdrDw6Jayo6hhtOM9QfUVQjj+VTz06Vc6ggcgd6jEYkJXoR61SY7A2DF1wScD3FQsg2hiOR2qOWQK4AbJHYU5zvTKnI9T0pt2JbuNDAZzyKpzknDA7QfSokS5S4nkMqvAMELjBHY1nX32p5XD3CRQ5z8gGQP/r1k5nNN2LbXghcHOQvPqKyoYbvz55/NMkDsCqnGFGOcd+evNaj2cUMHDAggHOQTVGylkN0YEBCYJJ7UcxkySO4uUXAOCOenar1pOZiM5BHUiqt9Ew+ZWI68jntTbCby15JLHrmp5iVJo3JXVIg4YuBjPGSKvwN5eyXkAgE5/wrAl1OK3iXapdmPfgVaTVTLCSOAQcY9e9ZyqJK5105kfiHUZzfSAYCcAPnP6etVxcFUO3lsA5rnr/XobSGe2aB1d3DrI5JLD/P8qLHW1ljVn+Vu69SBXzuKfNJs9KnUsb0V6yAq7bs5OTRFeZc988Vnz3SPGGjBOeMim2wkEnzKQ3XBGDXmI6HPsa9zf8AkRJkAktjI5xmpLa5kknhZXIAYHb2I965fUNRV1KbsnIBANTaRrKcR5G5Tt456VT0KjUaep7fovif7NZwoylwOMg8Ac8n+Vbun6xbaoheCQSAEjIPB5rxvT7x5Qw3naOcdhXcfDorEogUBYt2VCjjvVJnsUZ3R6Asm0D0of58GoZDg49asQQFkHPFXe52IhdQuD1OaRm+ZT0HpSyl4HJKkp69RT9yyqDjBqhk4+ZRnOKrXCgpkdqnB3REDg+1VFGC0Zzj3qyJFfOeh5qeLbIpVwMfzqnPmJieQKuW7LLCCPvClcyaucP4t0O5bVrPUpVjTS7IvIyIMMDjGfTBBxz615S9/YaN4kvcwhLSf94scgwQD0H6c17p48gnm8Ca0sTiKZowqFjx/nFeLeNtOWTWdHlmjYC5UQQkpkbtuW5+gPWnueRi4qKujl7zVbe11OKRYjIPLYMDyoJ/WsueA3JeWPCqvIDtgZParWt2Mf8AbE8aKQIm2EngHjr9KzTcfZpCAoIDdPWuKtE46NRpqxctzIHCMAecHHaidBHcOoOVBxwc1FbOZgZEbKZALc/iKHLLk8GvJnoz3YNtIm+1Moxzj0qWNwynPPtVJn3DOOeM5+v+FPSdo1AGO1ZHSmWvM8pht4zUkSxTrIZcAqoKggnccjp+GefaqrBnAJwPpTxwOuSapOzHa+5q6XreoaNdJLYXLW7gjcByHXPKke9dDqfij+3rkXVxGIp+AwHTjgfpXHK3yk9MU4XkghMajLkHBIzz9PWu2E+5xVIW1R3aN9rsJURsA4GBzx61aXWjDpcEJjCGBSu6uK0LX2trB5HVpEIILEYIx6fl3rcg1a2ksJS/zBlOCDkexrp3OVysbuieKRNdxxSSqPmAJc4AH+FbOv6rLFfBFkXygBhkOd39K8gnvJIElaLG7P4VY0jxDdO8cF1KZVUcSHgk+4/rVKNyfavY9Vub4y2rGQhjt4Hqa5fUlVMB+M8jJPSrEGoK8cau+Fb37VB481G0P2SO2kUkQ5cjpuHr+earluZzqWMkumThg341Mhj+yyuxYsDnI5yK4+XUzHKjJKcA8qOjfWr9n4gZfPRURhKmz5s/KeuRRyNnO3c6HTZ4pZBsO4MQMqc8njFdHLHJasUIZDx14NZHhbTrqDSF1NLcE28oV4mXcx/D0Pb8K6nxDeG5W0cW5gdgxkUjkk85rSMHcuMdBllf7NkbnCFgOa9K8ORps83bgkAZNeTQ6RPrl1DbQyGAqyyu6jJCqQSPqcV7LaeXHAhhJCAAYPXOBXdCB00nys3EfEBYHAGBtpFuODjH1rN+0jZnOAeKYt3jHp71vyHoKqaizDJ6c96QsWJxg1Q87cRg1LG7A+pq+Wxr7S5Y80jPanhyQT1Iqrk7vrUxbYo96XKLmuCncTk8mkb5cdc+1SRgbAcYJ71EBuYjkgGpFcnknLLEvACrjik25BNQzgrjqKmgYPEQeD6mqsFx1thSSaBgzknoeKjjbkjpUka8g9qLDQrQKzkjgCoGkJJXsKtOQXXByM84pGtQzEjgZ6VJfKxIeQRjPvUn2frjOaImERO4YA4qRpNr56r7VVxpEZ3hBgkHoQOlMa2PlFqu5UgEYIqrNcAAr29aNw2KLHygT3qtLOGUZ4I9aZPegsV9O1Z95diPbjIHrXTCFzFysbNvIGjI9qJceWTnJHasS11E5OORVx70BT3JrVQsTz3K0777oYGCO4rUFwXjSNug6ZrISTExdhgelWWu9zDA4ocCbmsPlUHsaYrmWTA4A71GJd0Y54qNJtudpqVAG7A8zrfICv7ofePepHlEuQDz7VSvb5YwR1fnpUUN6sMRZ+Pf3rRQuZSkWLi4MWBnkelRQakA+C2FPrVYyfbpCy5KAde9ULhBuPOMGtVTMnM3xfxKCd4IJ7VZhn3AMh4PeuVjfbgdq1dNvg3mRgHKDOfak6RCqXNWWUMQTxjuaUEOpIOfpWJeajgEKf8AOKk0+dhBneW3YOTUcmhXNc0yck9RinJ1HoKiibco75p5OMevpUco0x8nQetMDYHqaN2R3IppOfb2ppWBili2R0FNHQg5NG7H1pME4NUTa4rY2e4pQhwD39KTcNoGKVZMED9aCWhsjdOxoOFPHSiUZbjkelMIPHUVZGw+V9mB0J9KdAc5PXFV5W3MD1qwGCQ4AyWxQTcGc89cCnRzAqVI96iJwo6Glj2k9gfepsO5ahh3gnOTUO0q7AnjtmpIn8snsD0psjbpB+NJo0TFUbeQcYq4smURj0BxVJm+XHWpoz8gU9Mg81DiaJmkXwfm5HUYqEtvct0xTZPuqBnpVVpSsgHIBrNx1Nky4zZAOc/WmrIP4sHPXFCAlB6U2VVABGc+lIGwYgSDbyDUc3EhxxTlGwhutNcgknoevNaIhsYx3AZ596MbBzyfemDqPSpGBOO+K0JEUBzjsaeybMdCKSMY3dCfek8zkg9PegqwhO5gO1MZcsRzUifLKD1B7U0uFJ9fenuZsiZjGSOgNV5X+f15qWVxJ7YquyncPT1rSKMnIk8wKAT1qCV8kkd6SUeY3Bximo4JwetdCRg5DTLjjtUEgBcYzz2pX/1nvQ/XPetUYtjF+RxnkH0qRyCRjge1MXlSzcY9KFIYHHSrMyOUkOGHGKk3mdQCTj3puzKnPBpVQjHGB60ASxpjgDIFPlAUDOSfSnRpjB7e9LKu4jpn0qGWkOXDgdqVlx7+9JGh/H0qXGQR0NSURp1zTwQc+vvTJBtHbPWkt8yMR1x3oDQmCgDJxntSscMMcZppXjntUU853Ljtxn2qBN2Lg4AzUTXqxZ45qtLcFlGKq7jJJz3rRRuHMXHufOBzx7VQuyVIxyPSnuCGwOlNkG9gTkirSsZSdyCIls9cU5osntjvUqxbQTjj0FNJIJ6gelMytYfG5CBe/vUsabsk9KijjZsNjirKAgYoZpGIxVDygAjHrTtoEpHUDipY0HJHWo2xv9PepuXaxMpHPt2qvM+CeMD0ponJlYLzjj0p8sXmIByD+VCJehEnzA46HvQBnHqKmigAUAmh1CjAzmqQXYxelPVeQetR81Ij4HrQFx5bkVG46+gp4OW9T702ZSqE9KCrBCBnvTmwGPQA0QgmPPtUbNyOeaBEpUAf4U0gBScj8aXdkDrQR8pHU1NwIU5z3p6cOOpFMAKYHSrEYBIzzQAxwCR2NPVsrg8+1DIC3HT0qRYhSY0h0C5jZ+m31qJW3uSe1SqpjQqfumoihXOOc1JVrCP8zY61JFlEPpUJiYMCOTTxIdpHQ02IcjbifWmocPnoKVBgEjmkxye9UgJXwQD29qjkHA9PWl5AHpSFwyii4C5BAHQetRNEGOfTpTwvB6Z9DQvJxwD71QFa4U5I7CohxGc9avtDnryB6VXlQYwOtWmLcqo5THfNWUAmIPaofKIBz1qaBhgjBBHrTuS1YinjAbGMD1qBIFLHnGe1W5m8zPcDvVQ8ZPSqJaGbdpx1qF0O4damAJbPX608KGbPUiqBIgVmXGfypwUHJPep5IDkEYx6VCw6D+VADUXc5AzxipNrIRjrSR4jYse9SCXLexoAFJdSW7frQXy49PakZgCe31pYUBIOQQO9SA9otwDd6AOmamZsA459qh3cZ700BLGuSOgA71GJNrk+tMjlP5+lLtUPjOD70gTCV/lJJ4Hc1CjI57Z9RSXBy2OoHpTI4gxPbHegssMenP5U9M7eeR71Apw4U81ajBkGOgqWO9iFz0/rT0BIPcj0pzxhXwO3rTkBBHpRdA9RgVlHoKcvb0qSQ54FMdeBjqKLiFPAyOvtTlckDnHsahQnJ4OOKnj7cUgEklIUDrTBGWIJ5FSsmWHGKliXHXpntSuO1yIDA6YNGwntVlYw7DPA9KlaLaue59Km4KJUWEkdgBVmGIKp9adHASR6VP5O33rNs2UbEaYUEYyaQx7v8akKEZPagHpU3LsVxB844GPpT5k2rk849anC5we9NlhaXihi5Tm5Eklnv4vsZkV4m2S8HHHQDrkH/wDXXI+BfBWow6/ZXmovFJbxK0jFFKlpO3HoPT6V6pFaBVIYAk1IlsBgKMCsWrj5bFUxgYGMAcVIqhCCOvpVs2w24IGaheEhhjn6VRSQkp3AUiSAAjv6mphbMwGRgGkFqfMGcgenqam5SiCoHAH86lC+XkDpUqWpHTkj1qRbYlgWxU3LSI43+UZGc0bDuJA4q8sUQA4wRTXKqpA4+lJs1sQLz1H5014xj09qkQZx1z6U91BA9aVyGiGLggVMLcEnPP1pqwkHNTenUVNx2GmGNAScGqs0StnGBU7ZBOckUwp+VUmJqxUSLjHcdqfMpKYxgVME2tTZW7YyK0uS0Z6x/P6YqQp82KuJb7+cY96Ps+1uefenzE8tyssG/njA7UyRMEAdKvNGqAYBANMWJcZ6mmpCsUDHgjrzSnt/WrssW4jjio2tCwz0p8wWEjUAAjg+tJLjI5/Km+S+RgkAc03DFsHNFwsK4LY6kU102qPWpwuwDjI96WRQyk/zqrg1cpEbh6VGY8t7Vc8rH19KaITn2q+axm1YiZMJ6+1RbOlSk5BHfJ4pxTC55z7UriSK08OEPYiqsS8kYOTV9zkY6ioGiCsMcGncGrjTGykcZzUrAooJ4B9akAzjNF4++MKvBHOaQkmhEYcdx7VaWNZEBHOOfeqUILKM9fSrUbbEHqO1BSYsZ25BGRgj3qO23ByBkDOaczlBnGDUcUzNKOxJpMpOxpTbY4S3U1Wt7neqnoR2NSM4dNpqAR+Xj+VQy0y4z7xnvTkUrGW6/WoozuA7A1ZV1CFT1pDCFhIvHXpRJlWI5xUMKeXKWBOD2NTXsg8sEcGgCvIRv56+9RSxblBGAaFfzMevrUqZyM9KCCXAaIZOT6GgKVUZwDT1GBnt6VFLKeMdjUvUEiQHKEdM96gAZJAcZxmp4nUr/tfSmFiWPvRYBGUNg9Cal8vamTz9KYFyfXmpp2G0L344qhsrAfKePyojBBOQSKe/AA6YpYu/bFBmRMTk8c+lNbLEcEfWp3UAg560bS2MYBHpRsKxWCEvzn6U/wArd9KmZfalRgVI6j1ouNakTx7VBHBHc0Ekp6CpyoYGo8E4HOB2FFwEgj+QHrnvQ/4808NsQioi+/3xQFiWLAznn60jMBkjjPpTd4VRUUsnHHI9qLCbHrKXBH4VXyyvg5xToztJJ6H1qZlEiZ4B9RVIEJHLsz6CoZrksxxTmPykDkjHSoNvz56ina42yS3YucHoeaa4ImA6AntTMlZBjg+tPKnerN0GDj3ppWJvckZ9wA6kcZNNmAjQEdTRGoYnv1NDjeQD29aLATQSHaOOBRJ9/wBRTR8q46e9IwOAe/vUgSowz7UK3zn0PpUaZz061MEPHGBQCQ1sB/60ruCAo5NP28AU1osMO9JuxS0HIOAKkMYKd80Mvyqe5qQL8o9fWobKSGIhwPSnFB36U9DtXt9aVuhNRcuxDnb0496lVs/U0xRvJ7CnqhVh6CkKw9cD6+lPzgex9KjJyx7CpRjYKl6FobHy3PT1qcnHTkVCmAT61Ipww7ioLQ4Haecikb5s9cZodhk9qRDnPYCgYqp19aljAOfUUxDgHoPrSxnBPp2oGiQDnFGcH1pu75jTsgY96g0HEZz60JgE9qRX6980wnJOOgoKuSpJ8/tUjc+1VQSGAHWns5A96loSZZR9q+/tQzbgTVYSEj196duI+hosPmuTIQT604Yye1QxnI7ZHanbuf8ACpsUmTE4oxkU0HdTt3SkWg/Khfve1OPIHf2ppGGHpSuMkZsKPaoic/WntyB/Kmqp6+lLcpEkQOaWXqRQn60x+SaQx7KNg/pUWwnOKkz8o9PegcU7g0QqpXPFNYZ9qnJwScdO1QN973qiGKPlwKGbGKQtgimsc807CuOLAYxTfMyKYW6elMkbbVWuZtkjSYz16VEWP1ppkB9yaVXG0/zq0rE81xsshAHYnpTQePWopjuI649qeOEHv2NWkS3cPvMP6VOgwBUMbDd6e9TZHGOR7UmgWhLwQKjl+8Kb5mAP501pN2aVir3Hb88UBiKI1yfSnOhBz2+tQxoVZPWlST5vQVGic98UvQ9x9aQ0yzjj60w8UKxbApG/Wgq44MG4xjFPHf1qBTgn0qXouehpblIkUcfWmk4JzSAnA5pzEAep9ah7jHK2R70P2xTImxnOT9aX+I1Jd7gy9Kbg+lSjkGk6E96CWhmMdaQ/jinn5vY+lN4HWgQh+4KjDEZqckbeOaiKdfX3oAYx3DFV3Qk+1TspOeoqLncQegqkZyZETjjnFNJz1wBUrYzjjH0qFl5I7VojJjjwB3GOopgAJHcU7ZxjOR6U0DBNULYlwAPSnL2x0qLd0p6P0o3KvYso+eOcD0qQnNVkbnParKOCOc1nJGkXcXOAOoIpBnnHSkc88frQGyKzNExfU96aePxp2cD+ppGO4GgFqJnpTW/M05eh9aYQTntVWBjHbA9aa0W8Bzk9OBTiuakQjaB2FMkhC49QKf296ew4GMU0jijcBFGCPelfGfelXjFI3zMaABB+AoJGaMH8KD8w9DQkO9hVIx9KC3Xt70zkevFBcYPrTsFwkl+UA5470nmAjjmopCHGOKRVIx1xRZkXuPp6MBjP50zHTvSsMMMcUgWgrjk45HrUZJI9cVIWx9DUZ6k9KAbBXIyP5VIueetQ/dI605JDz0p2C5Nk5OeBUbEA07PT1PpULH95jOaLDuGepwTUbNgntUruqnHp6VWlk3E4IB9DVWJbJQxIz1A70x3zx2pd/wC755AqDcQx7ik1YLsmB5HQUYy+M5zUe/mm+Zg5HWiwrksjbXAHAHWk3nqfamHLEs3X0pByp9OlOwxZJiM9Me1Jvwme9RvFkd8CgLwB0ppXHckSQnjOc0vmbfqeKijGJAegzUsmDgjGabRNxYBufJ596fJ146D0qHDfeBwBTg/y+pzU2GtR0bde2PWgvknuKZ1J/OgttxRYTGseR2z61IcELjqKgZC2D2HehWZTgkEj0oaFsTqMNz+VEhDAdiKYJDz3Hr3ppfv1NJItO5IFAAJ6mnAZIxg49ahMmcdQRToicg8Eehp2ND8hd2IwAmGzn2pxILNgAY6DrnrVb7XwBxSCVmYMOKwZn1NKG4cMAASCeSKkSUO4BGec47Z6iqkUrbeRjPWpVcDp1PpTTsHKjQsdbuLC8LxTyocEMzOWOTzggnt6V6F4f+LoWAWd8WRy27ztoIPbr0A4715ZtBJJABpSTFEdnLZ6ev8AnNbKRk6ae59GaL4v0/VHRIrmJiwyr5yGPp/Sumt5imNykBsjpivmHT9UuLW4jeOZ7dgcl4+D7fj712/hn4l3lsJormQTGVwdzYBAHTPufWrjK5x1ML1R7dcho3i8tDIXYBsHG0E8n8KL+3EMhEZJCnAYjGRnqRk1zmh+KUvAJJJo2Dt8uzgY9MZrrBJFdBcMCV4YdxV81jklQa3GadLG8Z3gZHbrmp5Y1BDKML6VWlj8txsA454qUSZQBgQT2o5hJcughlCkdge1SfMyZAyB68VUdSSmPYemTVy2BchR0FDYxLO486IsgO3cy8gg5Bwf5HmrUbHIz04oC7FweAOwqS3AGT1NRJ3Nol20uMMoJwD3PSnSLtlJHJJzmmRbTgfxdMetSoAG5yayZ1RLK7PKG7qcY9aiWQJIQMFeme9NIRnUvuIHcHFHljkjJB/OkaXJpCsiheCPamR2hjj38lQetRqhyOTj3qwJDHE4ySDjg9KhoEyxHIu09WxUkZCqcjOT3rOhlLyAcAenvV1CAPm6+gqGWnccdvI6D0p6hSMYwfWomIJ9PpTkUsB0B96k1RYEfTace+cUSRh2ZhnJ45qIs0aHPA/KpIslh020PUV7DoWAyCcEU4hOT2FMmg2kMv51GXOPc9qLEDyFOCOD7U5E3HPf60yJ15DcYqZAu0kHAPbpTsWlccseehyRUbIzM46AnH1qRAVJPQelCgbjk5B55qHEsii02IOJG+/0JHpUj2cDElo1Yj0BxS5IbqNo4zTSrZJDsAe3+RWbRLSsY2saVZ3ALSwI0nABPpXn2v2It2uRBb5GcRIvYHsK9O1HT2vQo37FBySpwazbjR452KMnloQcuD09+alo5alNPY868O6BdWxSTVnYERmQ+UuEB7YP04rz3xPq1x4gv57qRGQIzQEsoBIU4GD6EDjH416x43mvY/D97FC4QKMkg8nHA9/TIFeM3eqzrCYPM2QM24oRjJxj60HE48pzl1bZYhuQDnJ5FdR8OND+3awVdENosTMzdPYflWfEYj99QR3JrrvA2oC01GeG0tleSdAPukcE4Jz09qdgWrsWNF1TSZfEVhp5tGa5eR1UsmcAfewfQ7a9ssbaNJUEOdpJ+9wQvYVBpGjW0AiuXhUzAfMrKMBu2K3bGGN3BZcsTkU7HbSp21ZegQMwGAQKuGYbSuOR2qOIJsDJ1PYg/wBaYVO4k9aGrHaiGZ/KcHoKgbNySP4T1z3qxNH5iEdcfnVW2nWOYxnBYDO3POKhq4NGdqVsEVogAcgnn0rhYPh7J4i1UXc8UaC0uPNi2yFcL2yM85HavR7wb5A/AOMetXNLQbFAVQFAGdvWs+VbglYbZK1tDHG5JIAVSe2OlXCu4j146UrBWIIHX0GBSgYq0jS9yUHAA64p+79aYnzexpXAAHOD70NB0M7XbsWNsZ2wFU554BPp+OK+VviZrIutdurnfhJ5sCNeQnBwBz/nn1r3z4yzXEPgqea0VbiSIlzCz7Q2MYx79a+XdWkeWUvyGbk565qk+551Zu5jXcweUgZA64BIpiXJGADkgdjUVysqOSEyD6etBBAwMD1zVWOdCNeshJJJHoDSRXRkJfOFHPPBppgAUliWOegpmcJtUlQePwpcqEojxflsbHwDzweK1rXWZDAI0IQemcDPesdbWOCQ7lIdSQRjHQ4NLIkYOxAQhwcE5we/61zTgmaRbibK6oEkZcqXXhsHoatx3ruRk89snrWEkyBRnqe5q7BdwMAGYq4GcAflzWLpHQp9zTa8k3j5iAKsLeArycseh7msqFjJbtMRkg4b2qhJqLLlBhwTnJODWTpXL5jqLa8ZHBDFCDnjjFdr4d8TfaNRjErxyyZAXzj8uff3ryaK8YA/MSMZ9PwqQ3m5GxuBx8rKxBBrN0bA5HsGoeJ9OaG5tZ1BvFJ43YUe4P1rhr3UFluGYPgE54PNc7JeEIDIxbI78mommYMvoTj2qHTsK510+sNLbgbj9RxWcbppsZPHPFZ6TMyBASAOwqSBz5mOpB6VhJWKWptQrtQHIOaSSRgCRnI9KaG2ISMk4piz/OAVJB45zWDZ1JWNTR9YfTpSxUyoeqlsAe/1rWvvEwvQMbigPQnAxXOuyqxG0AcfjThIpjGMA0JkuJt/8JBGBtYgA9s8VqaRqnyKQ5Tf8pUHgjPGf54rh52VRleD0x2FX/D18rX0aTZRBkFiMj6VpHucs3Y9StZVniKHAO4YOe3P/wBarsgb7LJGkjRlhjK4zXOWb7JRg8MBj8K3FvE24IwfWtb2Mm7kMNqzuM9DxnrVi+s/LUCH5k5+9wcdqpLf+RvBYevHPJ9KnsbuW509JHIdzwxGQDitFMdrmNdWDuSQFzzx0rCv9MkVwcAAdTniuplkKsTxjOOeMVTv5VYKAMnv64rRVDGdK+xy8tiHAxyOv1qtNAUBwK6EwtKQFiZFUYyRgZzWbdlIpihOH64PWqU7nM6djKEW9BnJYHjk4qneWiFwcAketa5KoTwMk9qr3Ua7cjGTjpV7mclYwxarvOBgAZ/GgW56bSAO4q69oyv8vIPckVMkDrGm5cBuOO9DdgWpjzWgbB6Ec881X3/Z2bB49K3JrMgHqCe1Y13AVZsjgZ+uKE7m6dgRkkB5wetaEV04ZckkAY4rGRXB2gZA4z2FWo0Plh+c5I68VSj1DmudLZTxSbfMbyxkZbqMd/xrT0i5NvK7bsJ2x1P+RXHxTkq0bYKMMHtius8N2scsQa4nRERCdrAgsecY7elbwjfQ5akrbHoXhzUJgoMROyRfmC85FbLyb1Bwc9OK5bQY22t5b7UUA4HHHTArobItCr+Y5fPPOOKwnGzOinK6sbGlBpBjay47H+db8OYmAIIHqa56wuipXAyQa6Q4uIUOAD6j1qoaHUkUr4tcOVXOD0x3osVZZfLK9v1qzbRhboMwDAYOD0q40Kqskir75BwRXSnfQXLcQssK4PUjtWZcspbpk+lMvbllxjJx271RebznBVsEdRXqYWNtzjquzLchXKgexpjvgjHAFQNJyOcE+tPX96oOcH36166kjjbHzMGiycZqFJGXgAgHvTlt3kRwcgHgetKBhipBG31qk0Ow3zcHGcZpwlKOvcnvUErDeCOfrTjMrsmAAR2qJ1FEFG7HzQeY5kOM+gGM/X8qo6ldG1iQMSEOcDsDW3ptm107A5C5puqeHTdSlWQFBgAHkkd64Z4qKdrmzw05K6OMkWa+u448tbxOMmR+FP4+9ZkiKmpI0gaaCTJPzZGP5c13w8MtHAYWikZGU5w2DjH865q+0COw0yURWzhYF+XPJAzUxxEX1OOeGqR3Q+/gtIA3lzqVC5ADZwPT8KrWyMrkRtuz6emK5WO4P9mpMkLyTOpCRM2GY9Sv16n867ORBpv2BhlhOq4wMnI6g/rVyqq2jMHSl2MzUdQ+zFo8kyDjBptld/aAS8ZiJx6HNZGva/DqV7KY1SJ4mMYCjBJ7k0zSdSijugLi4WMN0yOMdM/gTWXtvM5mmnZlzW9VkjkFtFHv+XcHPQetVNO1x5IxE0bsSTgg8r7Vcv47ZbtgLqOcdCUIIH0NV5ryz06LhQZX4Df3B7VlKbZpDQwfFupNf3UUIhMQhURjPU4Oc/iTVawv/ssg3usanjB4GK1dMnsb/VJZ5onmudpRSzAqMjglfw61m6vbwwsDLGqFCRvI4z9a86qrndTlbQ2dTvRZxoAxBYBiMdOM5P17VYh1GSbSxNhlSQEKwyDj2rMh0u4vkadPmtUUBnUEnOOPw7VTtNVmgmiiciSONsMjEgfgK5LWOyLuXLuKW1jRgWcN3PJzVjSpzHhpMsSQNqngZNOubsX8iPhVTcTsXkc/4VetLyz8PeINMuBCbqyZd0yEZIPv9Ov5UNGkZK9jsPD8Ma67Z2U6vG85xtXgkY7/AIV6ro9mkN0vljaoPA7YryjQvFOl3fjOPVJA8cMO4qpxk5HUe4IFdx4k1+Xw/Fb31hPHPG4wEc4Bz0z1/wA5rN6HrUJJI7y8mEDozEBeanOqW6WQmjmVgDtZc4ZT7ivKb3xtc3+ko8irG+Tu2ZKg+1V9Nv2kVo843cnB4+tO52e1R6naa5Df7gr7gDjPUZ71q2sKSoSDke1eYaYWt0KQuQC2fl+tdnoV/KVVXJBH5GmmaKfMa5YwyFSSMU1gSxOck96knTzJC3UYqJJlDENwatNsohmRZOG4FQ2EAtbhyspeNjnaeefaprxPNiYIxB55HWqunRmNArEnb+JqkS0U/iJew2PhqWeSRfKJK7OuT6474/rXzpe+Mb28ZFllEVra58iF1+YN6k16v8WLS71Z49NR1igjXzpy/U+gHPU14h4h0+a1u3hkgdAMfMcAH6VSPFxt2Q3esyTTPK4DNIxJ28DJrMkn86QnGO+KGZYs7gSDwBkDoP8A61NSIyIW3DJ4GOtY1loebQ3sX7eby4toAwTn0qZWLAZyRUS2zRKOQTgHB61KrYyOhz1FeHUV2fSU9IokC5U9yO1Ig657CgtgEDgHHSmM+zgYJNZWsbk8cu5QM4PFPwV7Aj1qqoO4HoKckjZYH35poTZZLNgDBHtU8CFiQM57EdRUKSHjIyP5VZ8wI2RwBz+NaxdifU6CP/kWBbyBC7SYYAYOMYzWXDZmMfZ40JC4GMcYxU8EpnZIwSQzDjpzV1TmR+QD0x6e1dEZ23MpUk9TI1PR5YtNeSPJfcDjtiqOlWG67BkySnUc966h5w21DwOBVi1s0WYMEyWOc10xqnNOmkYWpySWZRixQFsDPGDXPaxdSOXwxIPPsK9Z1fRU1/UrdgmY9q7gqgDIxWb43+EmoyzaZ/ZNu91E1wgmKceWu4bs9jxx/SvQpQdRXscM4X2PIoicZZmJODgjJAr0f4beDGn1CW81a0lhtnCiGKTrIAcliPcnj6GuoPwdksdXkuNPVbxI8GOGR8EkAZBOPUZ/Ou202KbUdOEt5bm0uC/CbsmMD+H8+ePWu1UbGcYNGhb6XE9m6xKsRJyAvAHHHHtWf/YhuoALxg7xjOR1zjityyi8qELkkgYye5pY4JFdwRuLsCMcAUeysdcdrGV4U0s2qzvcRBZWOFKnII7VsWXmL5hyQC33emOatiNYGXuBTpWUAsvB74rojCxVrEIdlIHYmpnxgYzUe4MFPenMQB6H3rTlGTRAqu7NSxXOHINV4ZMgg8j2p0a5cdabRcZF5X3AnvTlctwSaiMgjwvGaVnAIwRWdjZSLccrLwcYHFS+VtiD5ySeg9KzzP0GeTUi3JUYySPSp5S1MszYcD0A7UxCFAUdTVZpiSMcD0q7bQFyHxkDtU2NFqWoLbaoLDk0kiBeB3rVZVFmH4yBj8ayy4Gd2c+9ZnQo9xioMHnB9Kmjyo9QKqTMN6kcZ9Ke07JEW/CqsVsPu2G0+p7VSNz9ntirEkYwM9ainvuCTWbfXPmIDk/St4U7mEppGnY6iSoy2DST3iu7gEg+9c8bkoBjg+1M+2MTycH1rpjSOZ1blwsrM5BIOScVQvZgyANwenNOaXILKeevvWXdk3KgbjnPQV0xhYwlMt2UrRt7GtQfPgk49qw7PdHKFY4AxyavTykDIbiqcRcxckPt9DUbSFNvp61QF6/bkj1qeK+WUhSOaXKg5iwdRfIUcimrq4t32ux549ao3hMTAgkA1nuxLDPPvVKCFzmzqFxF5Jl3ZckcA54NVJ9UeaxMGQFzuyOuarLD5ikYJFQGI+ZtHJPr3rRRRDbZcttUmtrby0Ytk5OeppILmS7uSrf3S2eg4GaLbS7iOBJJEBDE8jkCql/IY+FJUjgjpVJJmUm0SSXhEhCtwPSn2upyWRl2EgyDDMOfwrJRirg8knuan80ZOeh9K05bozuzTSR50R8kk9/ate0lWOIDOOgwaxNDkMtwINwKqOh61p3diGXaJSgyCQOKwnEpS1N22lG1enPerLHp6ms/TV326yZIQZUZ68GrQOWHXGcVySVjoTHs+BjvSId3HWiaL96wGSBxmkjG0mp0GP28+vtRg9KFPPqfWnE8g9qQNibRg+tJwCegJ9aUHrUbn5gf500S2MDsHIPJzihpskrjk8Zp4XJDde9JtBYn+VVYyY0R4Bzz9aASDzUmc47gUxhk47imxC43L2FRr1IOaeX8pSCCc1FHJuc54IpDtYl3cjBPFSoQQM9ajC5I6575qaQBVoLQx93nqeSox0+tWZWyARxnvUMKlgC3T0qeR1OFHXHrUtGqJ7aUSABuCO/tUMy7pD6A00Eo47e1OkJxkdamxdzRswGtucZU4we4qpcBhccYINRx3TQqM8A84oEhmkDdqhqxdyWQHAHY4pHiwy9c4okcgg9R6U534B7imSMkj8tR6nBpink+tSFi+M8jpULErmgEh68k+hqOdcsAOtWbRfNx0B6YqO5iMc3figGMhyOTkj1NRSuN5xwD7VP5gAweDVKcbWJ5IrWOpjNjC21vUUyR85xxTXbj1NMyWU44rpirHM2AkCg+vNVkDGUntT1U7j2FSwbTuGeQP1rZKxmyMYBYkZJqEtkkHJ5qcsM4659qrt8rmq2M2h5GYzjrVe3QrleoJPWriICueMe9Q2bbnlyCCpwPcUXJsSIhYgdvapNpyF7etPjXALHg0q/PyKlspIMFCB1ApuSScDvT8ZPvSA+WxxyKRRMrAKOefSmq3Jz0FNK8Z6e1APBzwaBN2JRGsgLdz1NMjAiYnsahjcoDjoeamRDKuTxSsFxrSZJ9KYyfJnoaeUwfWhhnH9aLWJIY0pxRQc96n8sBQensKikq0xbEbKBzxn0FMZcg0rHk+3rTo36A9KtXBhCuVOeR6GmzQDaSKkyADjg0oGc0E2GRj90O3tSxnJNOOApHINNDhAaTKQ9AQCcflQ0O9hjGBzR537sADI9RUkAJYZ4BpFJFdlCuQAAfWnlML3zTjF/pDntng1LJHwMc0DtoQLwO4pjcn1FTbOOhp4iBX0PrU3J5bFdU3L0p4QJ14Jpx/dgenrSO24D145qrhYjBw9TsodcHvUOz5h3zUoUnr0p3AZnbGUHtUYjz6/U1IYznjipQgWMluB6mhMLXKx4+lOU4z6VKY9w4pVj49qllWIym/pTguP8AEU9I8Z9SaeVA+tRcfKQEcjrxUiPweORS4yD60qqAuOpp3uFrDWlBXHf0pm7in+X9aSUbFNAmh1uNwJ7elQlcsc8c0sDlVPXFLvD57GmhNDk/dqR1Jpi/e96YCee+KkAyKoQM2cDtQqjHrTQpJPp6UpQj2FNagML4PHX2pRnP40gTdJxnFOlBUDAyKYDmYlhjpTCoLHvT4mO05HNIPlJ4OaAIjySO9Q4Kk9s1YIyxPQelNKjJqr3Ag6KRgk1G6ZU44I7VOoAJz+tMJ+c+noatENFJnKccinwnABPFWJYRJgAc+tMktWVMjJxVkkgYyIRyahMWGHtSxDA5/Tikc5Y47UKwDZYuR2FOiiABJPPpSMflGeTTMlcDOaACT5icdBU0HA6Eg0xR1p6Pt/OgBs74bHaozkJ1Jz2qwdsrAnjFV5TgkdqBMaG27fUdhUe8vISc81LGhfGc49aVk5wo5oBiBCSO9TxpyMZIFRIDnGCDVxV2KPX1qS0Qsg3g4INWIAdwz0zSLHuIJ6VIzbQcc/SpZVtBsoAJIHPrUaE5GOM1MPmQ+pqMJtFIQIpyTT1i3ZJ6D1pyEHHpUy42npSuWkVjGOQMZqeKLgnr9KgVDuOeATV6DlMd6TZXKReX19akhiBzmnd8GrcVuAtZORSgVWGDxxinJl8D9atSQLtPHNNt02kjFTzGkYDQhTFSKu78alKk9sikAKg+tZ8xpykezgjGRUJjIJ46VcjUsTngHtRJEoB55NCdhOJVRS20dTVhV2jtmlt4SGB5IqSSLaSelDlctRItuc8UowoPrSqCcdTQYTyeQKm47Arde/vQxww709IvxpyQlm9RUtlcpLHGXUHpQ+yMjOCRUjKyqMc/SofLLYzyT61Nx2sPFwo6cmmfaGkfGMD2pRFtJ7CkACtnqKTdgWhOp464o2qWOec0wISCRnBpQvJ9ai4EnC9AMVG3LDpTwRnHU470rIBlqodh0QyRnPPrT5EAIpu75fQmgkjGeenWoGgeENjrj2NNEeSRipjIuBjkVGOSfWhSsDRGY/nNNa3DH0+lWMZNOYfpT5ieUhOEQAdqjByw681Y2bhUarsznnNUpAkMZAfU4qN029qsRjJ9c9zSSpgj0p3BohRemenvUgC4PTNOwAozTvLGwEdadxWRUcbTjrTDCCckYJq0I8sO9OMYJ9DVKVgsUmiOQOcGkli8vGDke9WpV54qvK24gdqq5LRCMnA7n0p2SARjkUrocjFEand9aq9yGrkHkruJ7nmmv8vqQe5qxPBt+YE/So0xJwehq0KxVcdDyRSKPM46H3qeaIRqcc5qOCMgg+tUybComw5PIFRTH5hjoe1WpoiQCOR7VTdWDDNCJaJYQMHtQzmOQE8qPSmhSOxBNEgJQjvQBNNIkkYA71WhYo54xTR8oA7U9RuI7e4oBFkSjHYE04kNgdKq8hhVmMbj7+lJqxY8NtzT1kzgHODTJUIAHTPejYQoPUfSosUmXo1DRkjBx3qlPOSxUgEDuKlt5CqFc9eahmj3twOfWiwNEali4IHHtVqL97kZwfSkjQIhzwPU8UlqytKSOBzTZJM0mDtGSB2FNYgg8ZpNo3nBzSjkgd6SVwBQARgAH2p7Dccih1CqOxqIz7CAO470gLUA4JP61DNxJnkin28vB7A1FLINxyOKBXE8wYB7Uq/6wnnFK6hkGOMdKBhUOOTVC3GvIHcBecHrUyOB7kYqohwx9anjJcZ4pNCRLJgj3pm4CMDnJPWmsSzADgU9lB257UgHK2FJPH1oRsxs3WoLlzgY6e1Pi4iI7GiwDI5Qxz1B7Uvl/MSM4681XSHZE55JJ49qltpTtAbqBVJCWjFYfOF59ahzidEzkZ5zQ8h8x6i580HpiqsDdy3dKFA29PWoYpSFYHoDjimyMWAznnsabGQMg96aQgZvmOOlO6Y9aiZNso9P6VPJHkAjBxTQEZ+Vg3X6U4y54xmmupUgdQfWpliHGeDSAVeg7Z9TSOmQDg8dqkAGR2AzSMwC46k0AIrfKDTs5XvUe0kDByPSnxZB9u9K4Aj5kCDk9atE4wO9VyoWcMBjPepS24g9fpUtjRIFxzTCeR1NSl8x/wBRUKtluelZs0JiBsB5yKlQAoOmaYcbOKXBQDsKQ0PdCF46+9NA3Rj86azFiMk/Q0/Hy9elKxQRjGfSrAjGBnrUMfT3p7yYIGc1LGtRTHg+uKXaCB2NKrAj1NOGCPSpGRhPwpQCPp60/HQd/WkP51AChMgHvSqu36GnBvwFG7r/ADoLGkcnFGSPY1InGO9PZQR0yTQUkQg8089vemsuM9RijG4UMY4EAE9TSK+M9OabjkelKV9OlFgHY5zQxyD2NHO0dhTW6DtSsA6PAx/OnNzTNhC57ilTn8KLDuDZTGDyacGII96a354pu78KVgvYtRvmnFwD6VRaVhjsD2pyPuznr61DRfMXlfp3Ap4f1qnE/wAwGelS+YNxHSptYtSuTg09OaiQ596eCQaVrGiZIvy59famPyfal7D0p4TIH88VLKGcYPTPpSA5z2pZRtx1BqHJGaEGw5mHNNOD9fWoZJCM9Qaajkn0A71aRjKRI6kc0D7tNaXAIPIFQeeRnPAq0rmbkScZPeoZep7inht2eoFMfB9yKtIlu4xecetOUYyOc01eCKUnk1oTcQqM89qHA2gdh2ozmmtQJsIx83XipC2M9TTQBgY5NLtpbiTEDZx71OiD8ahIwRTmfaR6etSWS/dIxgCn5BH17VEW3AHg5o5FQy0yRV5NLIoUH19KjDYGc80hOc85NK1x3JInHIPU0pOXPfnrVYMVapVbLD1+lNoEx38VSk5FMcdDTk/SpehaY9e1ObFR84PqKFbgZzms2VcdjAFKPzPvRzx1xSDtUjTHp07g0mMijO0HuD60qHIoK8xFXB9aZOMA4z9alOePSmuPl9aNhNCRsNgzyaQkHP8AWmJS7ce/tQS2LngntUBXJJ6CpaTAA+lWkSyvj5x7010y3FPkb5iRxio93X19Kqxm1YaODjrQ64BPIpQMmmuxrRaiY0Z9cCnKMmmZJz1xT4z19TRYksRqCo689zSg4PtVcOQB1+gp6t+dJlJlrfkAdKd0UepqsWYY6AVNG2V561m0apikZJ7UdAPWkYgAnpTQc+lJIq4bgOvAoLgnimHqe9OUDPPJoE5XFbGB3JqLPP8ASpJD+I9KizyO1OxN7kinJHrTzzj271H3HapDweM49aQ7iAYNMZsMe/0oD8nPAqHI3E578mnYlyLHmgA9M0wSc8Hn2qFyCOD+VMDlSD1xVpC5i2TwRVd3570xpDwT0NR7+adiXK5LnNK0nT0pF5UdMimfoRSsK5YEgYAd6c5AXJHTvVeLkiiWQ896Vikxxkz04pQc1ArdAeTUobA9BS5QbJOCp9ajiIDHPFIG4P8ASkU4PrTsO5abG0nuKqFvnJp+/J9BUUjAEDPJp2JciN33TAckeuaa8fPqKci/MT39acVGDnJq0iL3G5+UKOlGOg6fSmFtpPSkLbie2KLXKuSsuATycYqI8Eeh9ac0uVIx9PeoixyO1JoLjy27HUUHgcEkUxnwAM0wncDwRUpBcnBBHr9aYz8+4oQ/IRzmmEDPJwfStUh3FB6eppynn6Goi/p2pFm4549KLCuWVfgDPHpS4xUEeGzzjkEc9aeZSB0xjv2qbDuSBttV2fLn0pGcseKETLelMCbeAvrioFlUNwMDrilMbEH+tMWFlyxGRUAWA+4CmuOOKVQFQEc0Bd1Fh7DEXdnrincj8KUZUnnHNPLActzQXc/HBCCpIbI9adExLqCwA6ZNRxqQPb2pzgDaawkhJmgk6xgruVx19KknnjEqeSxdCgOSMfN3H4GsstmlWQx56kc/qKixZp7i4HzgEsOvJwDz+dSMyhgFbIBwPesqKU4IOcVPHctGGztIbAPGSR2x6dB+vrRcW5o7nYHqKfCzCVXJzgEfnWbHdsGI5x7dKtx3QGBg565NbRZrbQ29L1qewmi8uWQBSSOSR36j6mu80X4oTWUsRnDvEwId15x6Ar1555zXlsUp3ggZ/SrJlJIBBB9MnFU2YVKakfRth46stRJVZVQlQQA+SxPQAf5+tdBayuGjEmQXXcAeeO1fKqXLQ5BdkOc7lbBB+ten+EfiXOiJFeYaBT8xIyw9OevP+RUp2OJ0He57RH8jHqQf0p6ht+V49653SfF1jfxQMtwAsy7oyck49x14x1xW7ZahFcRlkOR17j8au5zuDi7MvK+7AbOTxg96mRipPBwahlxtUqc9MjpipI3ySSfwpMtJ3JbZtkoJ5I5BPY1eAwoboDz61TG0kdB71O0wHy5yAPwqGbpWRMTjIPPf9KRW4x6mo4ixYLuyD6cYqV4MSjaTtHYnJqblWHgHj2p4Trnv2NNbKDngChHDAA8HNTcaRNDbrGS55BH41NgE/LnnPBqE3GHCYYgDOQDj8+lLDIzyELwcZ5FS3cuLsW1GIieCfcZqNWG3g4I/CkV3DFWKkEjkAjPtT5IwFB9PWpNSSCYPlG5FKPkcgdu4qoo+Yk8DkYqxExKjHOKBXLCy9R2NROQzHjB+mKUNtPHX2pksg29OataEvUY2AxKsD7U4ZkIxkGolTcxPOanjO0g4GaAWhMmduCc+9Kp6E8ZOBQcMpPAPtUZkGQMEAd/eg0uTNyCODzSHiMjHNNLjqM80oO7uMelZ2uTcYIiijvn8abcwb0IHKkYNW4xkAHp60x2IBxggHHNQ0S1c569sLWdw91CrwrkMmMg+h9evOK8R1HQ7TUNUu3WPYqTsiq2CVyeB+PFe660xaAxxx75ZCFABwAO+aoL4atltSvkxrLIwZ5CMlh2H/wBepSMZQueQaH8MjfTB7kmAyR8ozZCDHII6Z7V1ngTwpJokzqxLwhQkS4yRg8Enrn2+ld8dFiwAiHbjqOM1estPS3UbRg+versTGlZ3J7a0zAu4EEe2KsQRGKQHBIHb0qW23MwByQO9WJ1CoMcE0tEdcY2I1PToMVKV3c9ajiXrnkjtT4idxz0qWapDQu09Mg0JaweYZREokIwWxyfbNT+Xk+gpDHj3+tSBWnt434AJORwKkit/IUADIpxiKkMOcd6esm4HIotcroNVSuB0HtTiOP6npT92QAeRT9gKjvQSEJUDk81Q17WbPRlgN1OsTTsEjDdS3pV5FXJHANMv7KC6hCzIrqpB+YZ6d6Gi2zzz4iwTXnh67dQViQAl+yD1/DrXz0/h2TW9UhsLcO8k0nSPqVHJPsOOv+NfV3iKwiv9LuLZspE0TblUZLccDHua+dvDsv8AY3i69aWOSG8st6hmGCEb7rDseg/XNByVI31MLxz4IufD0iQqhEZ4a4C4VeATz+IwKxL3wpHa6YlxcSkyyAGJI3PTpyPf0rsfFPia+8ZLBaXCqIYnAGGyX9Cx9R7Vna74VntNOS6bdhGMRXOSrdvz7Y9DVnBsedyRGEsMkhfXk1EoDEDrmrl9bzh2PlsE6FiMAVXsg9vcq4Tew6AjIz7ijYtOwzaejHB5PPrUJaQEfxqRkY6Y96luZdzAYOc85GDUTYIwc49qTQrojUmR8sQAOw+lHmgSEAg+o79ev40+PCgHgg9xSFVBLd+manlBMtx3RCkMGCkE8euOP1xxVMSFwN2Aw6kZA/nUkcgIK8DrwKgDDceMZ54qXGxsmSecyE7ckdKmjkdlOBkY47VXHyk9wamhbAIAwOtS43C9i8H84IxUKenHPHoKk3gZyDk+uar2csSg+ZkL1AHr2pXk80jaMAnt2rncCkyzFM3OCCp4PtWhakLIp6gdqyI12Y+YknqKvWsjFhgYHfFc1SmaxZ0ijzgMYxSNBtI4wRzzVOK4YZwcAfrU4mLYJya82UbM7E7lmRRLGMH5gc4PpUJUKcHg+hoG7rzj1qrcTkOM8gd6cY8xMmWJ4yIy4yB70WJVSWJznselUzdiU7R09+9OjZVPBx7Vvy2OKWp2umatFBPbGVmJwIweSK6LVHMUMcgLBWYjHTnj/GvOLNi8qE8EYxWveau8m2EMSkRO0k4B6c/oP0rMlRubNxqgtrd5SjTMgyEXq3oPStrRPF+n6eji73GIISFAJBNef/aicg4J7k8ikXzJWVQAELDJJ6U0y0mjvYry21Rg7tuDFX2ngZ7ZqO4dftLSY2qWxtHIArI09xZunmJuRjgE9B2rZiRJbRG6joc1dzRGzFawz2oEZIJXqOtch4hsHN0Dkgr0I54x/jW3bagbQMyASDHQkgZqgsz37AsACODzmiMrGM43Ma102W8YjgADqeOagubQxkhjyOtdFFaSCQ44z/d4xWbrFq0EkgOTg4JPUe1dEZnNKBjMu1Sxzhcc9af5hkt0PIIORUqw78KQTntUk1qIozzgAg8fyolK+xKjYqdF3ckj8aq3Vmbgq4LoADyo61ePyEk8dCKslk+yklSpI69e1OLIkcwtqBFzycn8u1QyKI+Oo5xV2CB2jRWHIwM461Fe2hjIBGAK7YambdiC32vu3cc9utdBYGBLK1imWQ75cFs84/z6VlaDpZ1TUUtw6xIxwzk4I+nvXSWvh6/ufFdno04afTrRTKk5wpVsjr2OQTXZThc5Zu532l6RHa28LWjkq67pAecMeuDWrcLshBHI4+tTWGmSQxBEbKe4wcVDNZSoTnJA9OlRWpW1NoPYuaewWQZxk4P4V1VtKMKAMj0rkNm0IwyCO46gium0qdNik8kYGe1cUVbQ9GDujTeJfLDdCaikmKxuByOmKW7uFaMYPA9OKoG6Cvjrk49a76UG9wnLlRUmk3Pg8Y/WqDvHZbpHy+WwEHfnAA/GtiW2COS4wCOCOlY2oGK2k27gwb5uCG+lepFciPPnq7kQkluJfMkh+zx9o25I+p5FWVuCiZBzmsa91Fly+SVAJ9CfSs1NZl+xTXcytFFGQPmbcMn6Z9KznXUdzJK51kd80bhiQR6VZS5EknYAg5GP8+9cJo2rR3V5NNJcOCkfCHlc+w9feuj07UY5yyMSQec9MVzvGdEaxhcuSK3JXGPenWOnS38y7HIVSCdvJPPIqUNEFLZKpjqfSt7wigaNtu14yQVcdxWM8Q5I66VJN6mnp9mIMDGPp2q+yAgYAz+tPMJRs4zmmTHymBAwTjivPlJs9dRUVYSO1aTPAx71i6lo7S+fAqbkkXaw6ZBP/wBaurtcGPOAaieA+Yz596UZNEyhF7o8wv8AwXDtiglV4wkituUkMMEcg+v/ANet3WtFie08sSHAXCnbgkY/rWxfMjSDzGAPU5pl9ZGeONwwdQeqnIxWvtXaxyulF6WPErzwFNcTzlJEjCtnJBJz3wfeue1fSZ9HvTBKhyUDhs5H+elfQWoaakdo+2MFm5yo5zXnOteHXub5p2kbZjBjC546Zz1ojVZ51fCq14o810+IS3xk3OWYDcM44+nr71Fco011OI2YorEKrckfU/4VrwaRP4fiuZ5V3sVkVA3J2k8H8qp6fG19dxxohSSZsAHrk9q6VO55DpuDs0V9LdLaY+fuCEglk69v6VJqmovOpjjO6DfkK3Jx0B+tGq2E1ldPG64AJBx0BzjH86j0aK3vILmGZmSdWHl4PGByc/hWMnctO3Qba63NYAqCVB6hTgN9fao77UhdTm4VVQsclVGBUM9kGvpLZZUJRsEqcj2qvqFs2m3LW7kFx/d5Fc8tDvjqi9b6hcTOixlVw4LbuSVz8wH1Gea6O48RaWTIkcE4UIVUykfexjI47Vx1nP5Dls4OMfnVeUtPKQHx/tGo5rF2NyytY/s9uj3DORkly2CQTyD7cVcnlk1PxHbWjahNcxRzhokVsKnGD069T1rHgBjh2bywI+8Tk0aYtxBeSypIVcDCkcEZqb3NYNxPR/Dt/e3MV5pcqAwMx2kHJ2+uevtVwa21o5iU7nyen1rh9Ha5sYWZXlYHjcxJ569f6VJDrLRzB2w8nU560jfnPYvB+v2gto5ruRxNIQPLbgqMc59/8K7zT9esL3USlqGXCg4PJHvXz7FfySqroMjqvOMGvSPAdyE1OH7S+0su0noN3UH6Vojqw9S+jPZIn3xjp9aqXlszYdc5H61PECqAZB4H3TkfnUysGB71aPTWpRhJlTHIPTFNFtNtfy8B8fKTyM9s1cZNoJGKbE5IOc4qlbqFrnm1n4T1a9u5NQ1m8Z7hyVNvE2YwB07Z59Sa5L4m+G2uNQlvEjlCGNVESrkKRjkcf54r224hVAzY5rn/ABBHLDpE915LOgUBigycdcfpVHFXpKaZ8p6nZyw5CoxIYDD8EDPX8qkg0y4G4BCQGKjB64611/jxJ5/E0cccISyEa/MF+Yt7gDHAzV3wppNxceJ9Kt1QPE4eScHA2Djkfp/kVE1zKx5dOnyM494mSNd2QSOme1Qxo3mHPI9BXQeNLWOy1ae2tyzRq5VcDOeeOaxLTPzqQcg4PNeRUhY9KjO7sS+USoPaoQOSe1XVIYFTwfXpVWSMocdyf0rkaO6w93BgJAxjjJ6CqsTMJATjHQiphEQACevUdjSRwBXxgZJ6jFLZkMvRbQvAyalXBcKeASDUMQMagEEgUNISw7Dp6UJk20uy5ezxxXB8kkpk46A4rU0ayudQDmLDbVLEE4PA5rHIhmlUsFUdPbNen+ANPhs9Ll1GQxrF5bKFY8sT/nFdtOHMck6ttDgY7jzZ1AYHDYyD0Oec112kWscmpwLKxKq2WjXqw71l2GgR3dvcXNxOtmqszhcgsxyT0/rU2hXKWl8h85ieI1J4yW4Az716FGhdrQ5pVb9T0i2gtgEER2hm3bTycfWuiSYeSFUkD69a5nTtJfT76BpCSfLJ8snOzJ7/AIV0CQ4IOTj0r36VPlVjNyuTI+B7+tEkCSLnOG68UxHCy4IyB608DaxJ4B5AFdHKSCvsUjHPpVm0k35B4IqoVbJOODUivhSRwT6UnEdx0szFye1V9QjubmKNbadYGDqzFl3AjPI7cnpmnFjtIwT7imiRnwOgoUbDbLUScDc2T+lT+XwPT1qsyNGgPan2dz50RznufSnYpO5OVVRkEZ49qsRp5qnbywBNUiC2dvPtU9rNJBICvOR35qGXcfbuZwxPJXvTGLK5JPBxiiO4EZYAAbqR33KM8AUcpd2OUneCeR71Y3rx6+tVx8yAjBI96apLAjuKLXFcnZvnUgjAIPHpXU6XCJbMuMYHJrlIEMkqr2rpraT7PAEQ8d6wkrHfQ1H+eZGdTkBOgPcVSupQrAnge9XRtbLcAnqaztVZDB6H+tZpHU3YryXihgBjFEt4DEVyAT2rPRC4BHPvVTUUljZSGwD6V0xgcs52Eu7rEm0nikGyeB2BBC96oXW4oT1PqaqLcPGSo4UnnFdsY2OOUmycli5zkimsQhHoaHZlYdSKjkVnQ84PpWyRFwd9inBIB701AAOACTzzUQJwVOCMYpUmwFUDJHU9gKuxk2LIyqpckg4zx1ziqUd07ZbeWU84NTXIGDzgelRW1sWdSBhR2HpSaGatpDujDvwD2NNtoxHcsWwQCRxVyQB7dQAVZRknsaplgQxPDGo3BE18izY29B6VneQxkA5JNWkd49uQSD39qsII1uEIGCecdqbdhrUv29tHHbqGXBIGfWohpaGUSZyoOce+anMm5wvbrn2prTiB9g5VskY9ai5pYXe0Zfunoelc7q0kc7fIAGB54xW/c5YEA8Vmtp0Eso3EhycDBxk007EuNzHa2ZUDYJB5zUEK7pWB6gZxXb3WjqdNJRDnH3u1cPfwSwPONpBj53dB7V0xldHLKNi4oNlKsqna2M/hUcmtS3FymXyoyMdM1TW5lvLZCy7GUY45FQxwOssajkk5A71bV9xLc7rTLwvarn5Bn7pxmtmGMlA3UHmuWs8SqiE8966S1vMxiM8leOfSuComtjqiXVIKn1pvUHPU0xGBYDPLcYqa4i8lgM5z2rAuxXCncOuKX+PHap5IyoGRg+lRMhBB54ouS1cRvlqOQfL71IF3+tJMowKaIaIlJEZ9aM7u5zQx2qaiVt2SOAK0RmyWNjnFCn97g8Z9ajRsN9afv3OMdR3FG4hZASfWmrFiQHpTl3M4zyBT3GcbeeRS2KROoVmHAz6U26PIx0oVimDj8Kjlk3Nz+VIsniXcgAySO1V0kJu26gLxVqK4+zwsQAWIwM1nwgltxJJPJpMGzQzvYnvSg9PSo1bavPWgSZI9+1KzLTCchiB/KnW7beO1MlAyO/tTlxtHUEetOw7ll5Mqf606Iech9fSq4lXIUnBPTNSQyeXIR0yahqxdxzfIccg+9NPzY/nT5nDOO3rikQguP5VIXH2TbJT2x6065kEjkd6jkOwkjg+oqFH3Nyc1SVxN2GXGUI9fSq1w+VHc1LdOdw9MVRnkJPHFbxVjnnIkUKV7E1C77Se1EQYISScmoXYuR1xmumKOZu5NvBjOcg1DGMZPTFJvBYDqfShsrnsPQVoRccxPbgUwIXPPFSx/MDQw2kdQO9JkkqAGIKRgehqGOHypWYZIIxUyNwc8U8Ywe4qG7FJCbyU4qS0i3BienXFOjiyvPINOjOwEcgGpuXYjf7xx0poXkelSeXjjqPelEfGaEyWhOpI7AVFJjPHFPIwSewqEjcfarTuQJu4qWJzjGeKEh3D39CKkWMK/t70rjSGjBPPWhiFGabM4DEDkGmM25aaQhTKSOCeaQKXU85PpURJwfWiIsGHYVasSNZcE9R7UnQ8VKy5Y9+9MIwD9aq4JCZP0qWLJI6gUyNSam25Axxigdhzpx6fSofL3A9eO9S89OTTgp2nrn1rO5dgEKiMdRUsRFQr0APFPA7Ci4IlZRz60xDlgOv1oJJwKZgq2eam5bJSRyPTvSA8HHSmkg5PQ0oGAfQ0XJEA3KQeaj8s5PYe9TI23Pc0HkZ6GmBGo+celSMhHI6VGAck9xUkR7HpQFrjcZHbIp20SpsxkHj2pzLtz0NOh4JpXK5RgGBgjpSgcgdKmVAxJPFMcZII6UrlWEA20hI5z2p+Qx69KY2M8UhiYX1oAwR6U3HP1qQjGD1oJELDn1prDdHyMj0p2A2fX0pcZUjpQFrkMUYwc01owDx0qyn3SOntUUvOOoNWJqw0RKUz1JoVODQMr649DSlxtPqO9NNslIRRgUTfLjHeiFg5Azn3pZx+VUG5Eo79DT36DvTMcU5RnGe3WquKwgyvQcUpO4HjBxU3AXjBpfJ6HgZqXIaVypsIz2NR9c1faIHNVJE2E+tCdwaIHXHsTUYCjOevtVkfMOcE1DIq4z3rZMhoAR15o378KM8VGAQSQOD6VHzuPUVRm9CZ0AyfSq4HJPpUhctxkgUsacnPOaoQwR7wSeDnpUflnPNWSmxTjA+lQl85HWgLWAjaAOuabnAI607H50qpxkjNAERJB44z6U0Rluv61aCZHbNP8sFR2PrSuBHCp6Y4HenLD8xPQHpmnou0+x70r8Y/pUXHYdsAwcc0rEADufSomkzjoKCdw9cUblp2Hq+TjtTmBI7g1HGPmHYCnl8kjk0MY5EJApzKSKcnzKMZB9KesZJGfyqbjSIoVy2OlWAmM+lOjhCknBzU6xFh0J+lZuRsokEcW/tnHerMcOPapYIjk8YxVjysg5H4Cs3I05TPMP70HtWlFDlAcYNQJGRIO44q/GuV9qybuXGJWZMH2pVQAkjk+tTbASQMkihYyM96jmNFEYF5P8qesQb61MsY29KfHHkn+tRdlWIRBxxxUUtqcDvV5RjII59qCuQO4pOQ1Eq20LAgEcetTS2+cnv6VMHwMd6TdxzU8xVin5W04IwPWpRbgj2qRxk56U7sOtO5PKM8tQDwM0iIFPHerAUEe/rTdvzD0pNlWGgbuOgqOSPDDHH0qxs59BTjFuUZ60J2CxXCjbz19aaYQx4xxU5iP1zT44cc1LYuUrsu1RjrUarlhxn3q40WQfWo0j2kVKY1GxA9thgRkUpjZlIBOBjrVwx5UdOacI9o6YzRzD5SiIXBHOKcYXbuDVwKDx0pjgpii9xWKy27IDzkUhDKT/SrCng56e9MfDY9fSgdrDVzkelSY6+tIo5FMlbkjkVSSYrCl8Y9KZIMsO9Iq/j70rc+v4VSQhyAqRgZNPlXcBUYcrS7yRTQELqT7AVNGQUA4/Go2GfUULxT0ISJNvQjgmmt+OaUv0A6+1Kq5+ho2KsQsMIWPJFV5Y+jDpVudcoRTCgCjPNWmQyqOR9KdGenenPH128CkVSBV3MxZGBBHUVVOFbjkVaIG09CTUBjznvVJiYxucZxTR1qQRb2GcjFSGAKD6+9HMKxD5vA4zUEwO7pgVbZBgdj7VFMhx6gU07jsVW5we9MbLY6kVYEe5R6io5F2Yq7mbViLHPt6GplA29MHNMUcBsZAqUHcTjAHvTERyJt55xTYpChJHOKlnIVBjBJqHaSpOcikwLhk89FPII/CnGQBhFxng4qjHKVI9KuRBCxkIy54z7VJaZM0fkgHNQmcFuO3elebdnnOO1VhIN9ANkt0xkhKgkd8VZsUU2xzweOBVT75OO9WIl2IeTnpigm9xnm+XMw64PWnRvulznA96rMCrnI681NCnXqD1qrDuWXf5x3FI8XmMGHQ1Gy/nUwb92ADjFSSGAuMEg0k0YcAjg01SWI749akMnUDipAijymQentTg3XPQ9aG7YzQx+XHU1SAYRj2pyHaABSMpwPSmA49DmhATKDgseOailkIOe1SkMwAHA9arXGThRyPaiwEwxKvPB60vmbFx29ahhyRjvRLk4XnJoRIPLtAxyD2pyHC5GAabLCRGOpPpSRqQOSfpVIBi9STkn1qUYwTwSai6McdKkB+QCmAm0EgcjFMdcHr+Qp/TB5/GmynOMce1NAOK7kHXIpInIJzyBU0QG339KaI8gjoTVAND7nBIJHoKk3FicDA9ahjTBYHoD1NSFtxCr19algNz7mnRqCMnk/WnCPAJ9KaOoHT1pAKCQeOKkDEnjk0pGB6mmxNhiTzz1pMCYxllB6EU1SQR3BpwkJxg4FGOD0z61mwTJVK+UfWolQMTzz7UI2FOfpTYiQ5POPSkxomA2sFzippchR3HrUDMDyOopwn6A9KktMQNuPHUGpFfd7GhNpPHJoZNrgDH1oKuSj5QMdaaDlietGeQO1BGG9jU2C5IrcnsPSl3+lR0DrjvSaLuSgng9RT1bLEngU0fIopueT71LC5KcduKeoG0etQ7unXmnK34ClYvmJyuFpUOR6VDvJwOxo3lAeuB+NKw0yWTkcfnTT0HrRHIJFJ6H096aGPPtRYq4ncZ/OnFgcdhRtyM1GDg0hXJuuPQUh6j0zQGytMLYJ9aBp3JmbcNoBpG+UAD86SJskfzombHTrQMUDOT1qIjB9qcWwh9aAQ2PWnoJsa65HrTMlD3xU+AD7CmzDK0hXEikySfWkZzvHYUy3GQakJGaW407E8UpXHoasK4J9TVPIBGOPalR9rdeKmxopGiSCB29qmDAKKoibIFSGfgCs3E2UhXbe5yTimltue4FGc5PTNMZeKEhykRSNuPtTVXJPpSSMO3Woi5rRI5pNiyvjIzz7VXbJx6U5snPXIpVIIAPWtERe4qNgY7imkn3+tPIAPekzjtwaozI1JDHPPNOZs0oXOfSkOP/r0FXBDkClftTd4UAdDSF8/Wiw0yaPHOeKCQPpTUBI54ApJCB05HrSYAT6Uxj+Yp4xjqM0xutJalPQFkI9cVKr5HqPWolXdgAYNSKhGBQ0SOVsk9RS7uvcUIoyaUx+mCKh6FtkZPI9akU4IPrTTHj2o2kY6mmxp2Jy2UHY0qvgD1NQv8oHXinplhnt6VDNFqShs55NLjjPY1Gp6+lLux71FiyYsCB2NAYVDnkds09xjvzSaAkyCD7UinHtiogxpRz9PWlYdywGqKU5/D0pf4RTJDgYosDYR9D60uSajXp7VIp5z0osRcRiaGHFIzbjTGb/JqkrCbI3HUVEVwe3NT46n1pjJ6cmrRAwH8Khcjdj+VTEcY5BNQuhDjqatCYuNuDyRTg34ikx8vvTenvVWJbHgflTulRpJnI70pOKmwJk45AJ5FPRhxzioA2VPp70qtjHYVLRadidj+VNHH4U0vwPSm7s5xUlXQ8HnuaRnAz1xTFYnP86ZJSUbibJDIGxg5ox07CoVIGc4z7UPNgVSRNyxnp3+lLv464+tV1ZmPt70x5OoPFPlByJJDgjHIPpUZbHPeonkI6EkVEZTnkkAVSRDkWC/ftSxkMfUVEMsBzgUKdh65q7CTZNNgYA4zVfkN7ehqR34HqKbt5zUlbk0Z49/Wnbhj3qEN16Ae1NLZPqaEg2JPM2nrgUbwQe9VZCVPc/SpE6E8jFVYLj2OMGlWTp3FN6+tBIVT3JpNXKTsSbs59KcDx71AkmffNPJzgd/Q0ONieYcWBUnuOeKqyZ3A5P41OOpHeoZAQwzxRYTY9OhoaTaT6084WIY496rMwJOeRRYV7C+YMEdzSCTGahLAuMdB2pcbmPYe9VYdyUkkZ7exxUZf8BSlWIPPHamMCM0AtRc9+oFKrZXHP4U1EJU+npT0i/AiotYa1EclcY6etNAJ61IydO4ppGB0OBVXGNfGAMHNNC9eOBU0R3A8Z9acqc/jTAbGuO3PrSsNxA71KgAPPanDbn0zUNlDUiAXJ69KikJU8dqnk9ulMABJJ4qAEhmDjbwDkUssmMrjI9RUTKN4xgU9sEY6e9OxSGr0GeBUoXgY5xULNhMdPpUsbYjHY9KoSdhD1HHXsabPxjvSllwOcmo5GBHv607FJn49mA7CMMG9MYFVwXLkYBxnqa9Q8U/DHVNJvIVW2YwzE+WwO4kgcKTwMnJ+uDXB3WnSWlzcQSo0VzAR5sTjDJxxn8KyauYqpF7MzlA6kYNI4J5HSp5EAXj8hUWCM4JAPFYtWNrdiGIvkYz9KtIeB3HXFRrACFKswIPIwMH3z+lOwMHnHSpe5pFdSRXI5HX0oEpLehqNe+CSD+BAowCTngn9KZoXorpzgE5AFWIbs87ySemTWak3loVHJOee9OV93GQSemaGxXNRZEkLlslNrDHqcHFXLe6VYhsJJHXHT8ayY12ockYPXnP+etSABQDvAQ84A5zU3Ksbuma1NZ3jSpckoygeVyCpzn/ADiu08N/FfWNIvGWcwXFj8oVSmGHPO4+n0xXlkc+G3dCeo96uQ3ak9SPx4rRMwlBPofTng34h6b4wjDQEwNI7qI5Bggg4x16ccfUV1wVgI2IIDjKk96+SdO1CWGUtFPJGhGMo2APp7+9em+BvijHbz21nf3MjKyiO3cggZHUH6AEg00zmdKx7pGOCSPwPShTufuRXO2nimCdQ6TCSJmC7iQBk9Mn1rcSUggldh9O34UENW3LyLtOR196midgwGMD25FRxvuh3AE544ojlIwcVLGi7Ku+IdM1VVCpqZJiFODj9OKZg4yevtzUtDJlfA6HilSVd55wSMYpEwsRz1qFSCw5xSY72LYk+fjkccVP8z4zxj0qvHHtYHIIIqzE5XIIpWLTuN27Qc0kZA+uaecyNjue1NlTy2B4yKLDFkZo8rwTxjHc09QRjPJqISK7hjzUxYclSfWmgEJ2HI5NOQ5BJ56dageTDIDk5OPWrQjBQEUANf8A2enHFNBHcAketTRLlj69CKDEofjBPpSuVYjOGXHU0IhByOKfs2tnsalGMYGKkSQRswV88gc1AkuVkYcgEk45PSpZMshGcew61XtkETyDsx5J70DsOtytxGHKlQem5cGmspaXGMqAeatKNhA5K+9OmC44GSagLFSDdGpAyR781aRQ6kn73rUXlEqCOfp61LBuyBjGKBpFu1AiJ3EDPTvzTLgmSTrwOmKiuQ2xcZGDyAcU6PkEcgetJo0SJlj2Luzk9/SnIAuT0NMzg+ooJJzjNFi7k45XPOKakuSQeRTY3I4PI9KI1DsxGQBx7UmiSb1HU01Y8ewphY7upzTkkxkE4FOw72HHAGecVJG4IPrURI7HmkBIzjrSBMfkCUdcjmsHxN4huLG6gtre0ed5GxvGAijGTk/hitw/K4PamTQR3RG5QSO/eoGypLerceW4QROV5TOf8awNQ8H6ZrF8XmjSAsMMyKMkHrz1/GtptKeK4eUSEqRhUOAB6n1z0qKdB5cnBJK9vXFBhJX0PKdV+DNhZ64tzZ3LSo8/mLGG+XcBjBH68fWtXxD8PZr6yisra5jieUKQ0qlkQ55yOvTOOa6Wwt3DwMFIAbdhuf8AJrT1Hw5FqElpcGWeJ4WDFY5Sobn7pHQj2NNHO6d9Twn4pfDy38J+GLOUXQluWmVJNi/K4JI4H1wM15/4JsFvvF0ViskgkVGYhF3AHHIPv7V9TeKtPs/EHlaffTNlzmNY+GXGMY+lZth4BtdFvUltYthY484qpcnHU8e3eqM5QsfL/iiwt49VuPs4LRhyv3cEEdcj1zXPzbIMA4LMOnPHSvRPE2juNeltVhZd0hVifmG8/rzmuX1rRRYXjROjDZlQWGCfWpuYSdjlzKAD0A6YpjTBQAScnnmrs1kgcEjAPIGO9VZLceYcggHpTWpF7CPKDgqMH0FLCd7gcZNNMI455p0cZhyx4qrXN4yLEi7D0JHTPaoY325Zsc9Pb0px+cYOT+PeoX5UIMgD8SKlxsVzEgxvPz7QDnnOasQ3CqeuSMYx3qsqBj3JPNSQWhWUNuAXuOOxrGSBMuxt5mDxyM1dgnWIAnknt1qlcwyWQiVgCGQEEcg8cVGs/YHgdqxlG5qpWN23naTO0YAq3HMVcZwByf1rDtNUS1KKxBLk44zjqcn2q3Je72HPJ9K450b9DpUzanvUjiBBBHc5xisqe681geozn2pl1MRbHAJOOgqlFOGYB8geo5qY0nHciUiyrhWZsE+hpRJmQMCRg0x2GwjG4HjiprNRIgyuB6dD6U5QsYp3ZchvyG479qtG7Ibuc96zxhW+UZFWE2hl3dTXO4mq0LjTspGVIJ/KhL1g4ABINLcyrKoI6KoGPwqssihgcZxRy6DtY6K0vPlQMcrnOM8CumhuVt4MMwKEZyvI5rh7bayhvMA6YU9c0972WOQqPuE469Klqwk+h0T3kSoBEzEjjDDHFPsL4Rq5Y4PNcy1/5OWJJPfuauRSefEGGQTz71Fy7XOlsbwTuyudykY/DNbU+nwz2SsoOTkcn2/P8a4nTFfzwBkj37V1EV2zZUYwB1JxScrByJmRLbCCQEAkj169KiFu878ghevPetjaJpRyoUnA7H/OK1bbTQsbZUZrSMm9znlTORnsjkYU5H5ZqrcHy8o2eldjd6aSp2plu2B1Oa5PVIGLOQMjOGI6V0I5pRsU9PKPcBWYAE9/WpvEEcBuAsO44xuDgZ96NPskLljww5z1xU0Glrd3Q3T7NxyXbkDkexNdUJWMJLQZpGl/Z7d5WhZJZeVPQN/9fgV3XgmOVlhklBMu47tw5x2B/Ssi7WG2jjiEzPAPlV0XOPXArX8KXTQuz+YZVxt3MBz6H6/SvXoO5zM7oKY8BjjPTApJI9oJY4HvWxodtBeQSm4mWJ1XKEjrzyKqarHG0jJGS6qAM9Oe9dU0pG0UV7XTXFubp2Uws+1cEZBxzkVrxtarbBUYM+AAMdK55LUxoFUMFJzgHirkUAJDKpBHB61xKh7x0qdtjQQrJ8pHpjtSxwopLdR270kYHlHIIYDqOtFrD5aBeRyevPvXfGKgiJS5h+pXS3CKpAQAbeO9cJLoUGl3RvQZ2WVwhYszAe2M479cd67LWIwPKxwcEg/X/wDVXP3+utp9n5Zja6gVzIUABOfQd+1ZVJ2MGjE1O80v7UbU3yAFgrDOGGcYBHv1rC1vy9JaSygmEsS4P3iQQeh/Uj860tC0u08SeJ5L2a0FiW6BsZJ9euOMCoPG3hq009pWhuVlnWQZQE5PHU/QdvevGrTciowuc35x0/ygkbOSoJC85HvXYaH+/hDAFT0OAcetYei2st7KgiAdweh749favTtK0uEqQxADnLImAB7fhXImd0KZjXD+ahicBo3G1lPQjuK7LwpIsEKRw4EagKFAwAO2Kpy+F45mIjYqDznriqeladc6LPKGl8wNhs9h6DHtWnNY6oR5T0C0mJuDvOU9D2PrVi+VGIKjgc1zFtrOxwHyF6c9jV8akjKSHBHoD0oudCZqQXqxoQTjkDPtUb6opBI4PvWHHfrLdGMMOmSR05puqW0iqJFcgL1A6GmEnYx/HSTXmmAW0jrPJMi4TrtJGf0zWp4eZrHR4LEtkRDhiSSemcmsWcSTTwRjc4YnOOQPrWtDC8GB1Ydh0p3Ofc1p5wEAY4J4/kKx9RjSUkYBB4zT9Ul2orZwVGTzVCPVI7lADw2R7/WsyJu5jeKtIgvdEljKb5UOY+cD3z7VxmiWcOmXySXKEiNSVA6k+5/HrXot5F5jNuJCLwO4PFef+IEvbC2fUbu2VCJjEoRwQRng9O4x2reMraHl1oJ6nMeILnz7q5LbzIFUI5ckEf4jJrmppJLSYyRuVLk5B6GtzUojPbvdHcB0x1ya5uTLsCRwuQM849q29DzXoxtvezQXKXAOJVIO7GQfrU17qLX8zSPjzGYsSBgZJ5qnPIACMEEc5HPWoYJQJBnJGe9ZTR1wlYtkknBzgU1MqzEcjtUs8u2TywnI6nNNYAKcYBNczRuncuRz5jBHNamlzRlSzDLelYMKMq4yPwq5GPLC5yCMH0NSnY02OphspLiMOFKRcfMeOaoRae6agfMH7pFOSOCT2rQ0vUTeKsbSOAAOvb2/KtC9eKCF2wGbHUc1VwIdF2Ldry25xhQScY+n0rqheyXOp2EazCB4mDBRxuHTH65rh9F1DytQSUxCYhvlRsgH6856V1KXI/tO0mt8K8Em7kZ7Hj8zST1Nqb5Xc958K6uZdKLt86xuUYrwR9a3Le6S4UlDgE4968cgvp4LcHzWRZz8wU4BIx+vNdRoniZNPuBaySBJcAhJeuCK2TuerTqXPQFY4IPf1ohcAke/U1FZ3H2iINgEHnK1K0XBxkGrTOlO4l1DvjODgdapG0F3p11byMwjkG3b2P1rQj+ZCp69KhcbCfT0pilseVeJ/Bpmuy8CMCByR0/L+tXvh34Yh0/XLnUJZ2mkkQW8cQHyxDqT9T/hXY3sHmI7Y5APT0rN0GaKGZLO2hQOWaRn757/AInOapnHKmrng3xJllsvE96sTYaO42thQQehP8653TQommC9ZGLfStj4jfarnWrmRgInadmkK8knPP8AIVzCl1YbDls9D3rmnT5kef7T2U9TbKKGO4kk84ximumCNuCPep1khFm4mOZtgMZXoD70yxhmvF+QFto5I5x71586LR308VGehA+SQDjn0qXy2TDAAgCmyK0cxU87T2q/FdPPCIWQBFOQSOc/WuNq2jO2KurlNLgOhLdffimMwkz6dqmurUA/LgZ7VFHFhSDkd6aWo2tGghtJLzKLkr0JGf8AOa7eTT1t/C0Uts1wjwsI2jck7uuMHoc471k6HPNZqUSIlJBhvlyD3H4+9dbYXd/d2rWaogQnKhkyQfU17uFp8y2PCrO0mkXPDujpaeHxc3UQe7nTLRMdxT0x75pdM0eHUTHvQxFWRihXkEEH+latsswhgi8nYYxg9gee9a9nZiGYy7SCe2eK96nTS6HNuX0dZbkv5ZDHjJOSB6ZrQiOeOuazYci5b+6ea0rUYJboADXWlZGyI3ASQk9jTpsnGDgVHITLIRnAzVyXTj9mLIcsBkkc4pDI/P8A9FQEZPXI9KImUoemT61BA5EAVwCw4FLwojA4wMcUAShhGTnnPFKijPTAoaPIBPT0q3DbrLCDnBoHa5HI+4AHkVEmEf5cAGllQo2DyPWl2ggY6igaRIco2RnB5qWOTOTjBoRgYsNyR3NRgbfUfSoZY/yPNYEcZNSyQ/KF6GpY8LGGHT2ps0i7jyCaVykVxC8QPofSiNXL8dDSszMOckCpbc7IjIRgdQKV7DLESiIFjwav6ZN5u9SxJ7CsKS6afheBV3SHMcxJ4OMZPXFZy1Oyi7G2p8pW3Ege9YOomSWUKOV960tQnMkYKnBGOlUoSt1byuD8yHGKIxN5SuQIwgXnkism8v2kmI7DtVqaXfEzLy3PFYMzlnPY+hrrhGxyTdy1NPuU9APaqqkM4I59qc65jOePeoLSI7mAOQOea6Ec7RajcOz7uQKrMSXPYelWLKMyPOAOVPIqpeN5LY6Zq0A/YWB5rKeWW1uJ975RgNoAwRjrWhEzsBt5+tZmuOfMTBwQuD9a0Rmy7bSLeqVyABxk1ZtJvLcqFyikDI71z+nzsgYZwDn61pWkrJuzkgc0OIJ2N+7vIYbRWDZcuF249TjP61WhUL8x5NZ8dyGSQycgYKg9Kij1UeYynIHOOwqeWxTZsS3CuQMYI4x2qcBWVOPmHOaw7G5kuZScZG7Ax34rfWFookZ+CeeKiRSdxryvGwboOlSSKJo4zkgryDUE0olQLjJ9aAxZQnINRZlksbs06IWJz3NTGxIvHlXmNeB3Oe9RLF5DhzjdjgntV60l3RsOuec0tgH3eoyR26xKfkA6DpXOalP54ZFThhhgeQRWhM77ip5HpVK6wkmByTjpVxdmZy1M2GAIVUqQuQOB0robXREmgaVQpdF69Dj2qGzturOM+xrSsJCkoKkeWQcrWznchQMbypLaYOgJA7Dip7TVHW/jR1+Rs5PftVi4mMRlOAy4P4VjWzCSR3ycnp7CsnG6K2OtNyC6SpyqkEgVYS/S5cEnJ681h6dclVeNgCp9apyPLHegI+EznHrWLgaXudxLMLgI2MbQB9arySq3Hf1qnZXjTIE4Ixjk807d1OQBzxWdmgvoTk7QOwNQyy8+opd4KgZBqu33/b1ppWMZMkdtykckU61VUjyxx7Gmk/KMYpSnmKF9OapkPUQR7pDjgdqb5Rjc5PB9akx5TA9R7UO/mjuKTdxEkfQ+p71Iq/rUcaEipC4jIB4zSGiSTBQYxmqnWQZzgVYdCwyucGoghBIPBoNBkkmeOMUka8EjqKSVME+9JE2CR70E9S4JBIgyMNjBpWjXYDnB60ixh0OOoqNckc5B96C0h7L075pCce1OcYA7io85I9aEJsT+MH9auBlkKkdRVNxyOcEVOrbIz2NJjTsTSHkdzTJRtQMOD1yKj8zI5zUZmOcHJFSlcpyJ4384DPX0qrdP5JOCQaf52zOKrSne2T0rWKMZSsAnLYzzUFy44x1qdF3YA5FVpFzMR1HvW8VYxkxVcvHTQO/enAeWAPWmbvmIrVEMTaGO4cEdqa5JIFSRghicYB7UjDL+uaohK4+NcAdxT5OccUqLj8acV49ahsdiIA4zzT1OUPY0+LkkEcEdTSJHuk2joKhlJFuJx5ajocYNIQPYU4R4AHSopMqeOSKkoe0Z2g/rUcsoRVwefSpBIfLGefrVNo2aUnkj0FNCepOGEing596asW49galiT5eBg01iUcdqdybXFIMZBGOaYzk59TUjAkAnoabIoAAHU0DsVgORnnFSbc4PQU9Yt3J4p2zt2HpVXsJq5DsAz3NCJnPapfL+b2pMYyKq9xcthvl4H8qTy8fU088Ed6cV6dgcc0rj5Roj4HHFA4qViAoxjOKYB1o5rlWDjaPWnYwp96aTk4FAJyf1AoKsAUMemDQoKsfSgDaSeQacRkZzzSYgJHPTPtRn8aQcccnFKFJ9sUkAyQ9Mce1OH3famOpDjuM1My4UelFxcpF0NPQ7uP0oCZPpTkTawp3Goj2XYpPQUxFAA6/SrEgEiAdCKiRcYz+tJjsIw4NPhXv6U8Lwc9Kcu0Kw6GovctIaR8pxn6UxVJB7/SpAMqfSmKCDx0PpRsJqxCAQxp4XIP8ASiQfNTkXGc9Kq4rEe2noODnmlp3T3NK7CxEh+foRihmOTweKkC7SO+acBvPSncCEMF68GmMdzE449KsNCD7VE6bcgcUA0RMc+tIUyp7mpEQEjOamMPlkcZBqlIjlKkMZjPvUsgLYz+YqVQDIMjIpZVww7incrlK6oARmneXnOKc4yaTkEU7icRE+UAHrTgxI9qNm7JqIZXI/lSDYn3YU461Xdd59KmjywAxTvLA44BFCdh2KghIJ7iopoufStBQMnvVe5iy5x0NaKRm0U1Tr6GhYh5oDZAOas7QqgYwfem7cketa3IcSiV2ysOqgkZqcr0IxU7xDBGATTkttygA4NDdhJFKYHYe9V40JNaTRbQc84qH7P1I4+lNSsS0QrDtGTzUgQnOOlP2MQM5wKei4+lPmKUbEax4XkgmkbsM1NIvTuPaomQ8HqazuFhRgY5BqOTkjuO2KVUPvTvz+tUgsRCPIJ7j0oQHjrmp1iL5POKcsW32I9aLisxmwhaIowxOetT7M9c/hU8VvgjA4NS5Fxi2JGmABjBq3HECAaVLct061ajhKrzzWEpHTGBHHCmMkA1JgA8DFTRQ7gT2oMQU9zWEpGqjYbEMf/XqYICOlNjXJGOlTeWc+lZuRaVyExDIwD+FTLFwB0qSOIjnrmpDCcAjg+1S5F8tiCKLaSepp5Hsc+9SLGc4/SpBFz6VHMaKJEqkrSBDk9hVtYsAUpj/KpcrD5SHyuAeaVYyeucVZRM4FOZMVDkNRKX2fn6VL9nAUVOqcDufSlI4PHFHMXyFXyN3TnFCRckYq1DFwT09qcI8MTRzIOQqmPPbiniAkH19at+SOvb2pCpHsBS5hqBV8rA9T6Uu3p6e1WQm7HrT/ACBx3NLmK5CqqBgeDShNoPBx61cW3yPQU5oRtAxyKnmKVMpKm5umKZLAVxxxV4Q4bpg0PFvOO1CkHIUgmAKkEe7k/lVj7N8vHameWU65x6UNhyFZocMfTNNljzgdTWh5Q2561CUBf2z6UJkuBTNvkelRrCATmtBl7dTVdkJycE1fMZuNiEx8ccUxos5GOasqOmaa64JxyKalYnlKjxEY/lSlPbH0q0E3+v4imsvGBVqVxWKm3I7mk2VZK47Um3OeDVXIaK+316U0jnjirPlE+/rSeXzzTuO1iu0eMdwe9PDEAD0qV1xio8Z+vrTRL0GyfdHrTQmRnpSgZPPQUu4c4zVIhohxgnOfrSgAg8CpCAw5HIpgBB60ydxrwg4xUcihAOPTpV4ABD61C8QOPzp3HYriMdRjNRyA7vpUzDDY7UkjDHbIp3uRoQFcgdc01x8pqwqb+egqCf5SRVoGVlkA45p0se9R3HqRTVi3EEjFTxrt68gjoaq5nuV9hVSDwKRVwD2qWX7w6kUoXcvtTHYqSKXyO9NCsOO1Wmj5POKYEwR0qybEccXUmpcDaOoNKU2t3pxi6dxUsaQ1goiJ/iqugUjnGatRpkkHpTZLfbkryKQEarsA71Ofucciq2eR7VMpJQVZBGg3TYPA7mrTSBeAPxqGVcZxwacgDIM8GgB0hJQHuaEft6VH5h4BOQKAQc+tJjWpaVlC+9EC789j1qEGpI32sD0FSGxM0WPQVGy7QfWllm3Yx2qIN1zzQhEmC+B2PemMg3EHAI708NtI9KZNgNnuetBSHNLtAA5NVjwST3qQZyM5AodgeKBNEcTlW9qmVdxDdqaiBwQDkmpHjeNBnGB3qkwSGy5cDHQU0kSKR0NSBsRlj0Peq0bBpGznB6UwaJoYgcg4JpduCRxjsakjiCKccHmnIhKEng0rjsVnG32Bpi/MSOgp0mWzkcCiOPqe1NEWJAdg9R60zzOfU05Ru4/WkaLbjoT6U7iEVScmlQbXJ703d8wAyMVIecntSEkG87h6e9BjO8c496UAED1pwbAJwSaVwWg2SQo56emKfCPMB7UwR7iWIyT0qxEoVfQ/Wle5SEAxnjGO9GdxOOfenMDzjvUYPlSNkcHtSsC1YojP4emOtOwNoHGfTvVm2dNrE8nrzUGUMu7g46ZqXoXYWOLA5xk07yAwJ70rN8vFNaQiM46ioGkCfuSSeSKlD7wW6ntVUMXXnOeOadv2qAMZ4NAEuc/UdqTzdpGeKiIbJbnHpRtMnsRQBZ80YHp60wthgRyKiwVUD+dAzx2osBbUlsdxTS209Sfambiiccn0qHLDNKw7lrzM49PWpGmHGOBiqUascHnGetPLECnyhctLJxTjNnA4H1qkHYHtj61MmXHoTUuNhp2LAbAOKVGwee9VVb5iOoqcEde1RYpSJy4wB0FMyBnvUTyjPHAFRs5PTkUco7stK2TRJGeT271HFzg9+9TB8jnvSsNO42Jto54NOk+bnqPWozjIxyc1MF+X60WLuQsT74qPdhz1wKsMnBxg/U1Vb759aZLdi0r5HPUU13DKemahUkA9hSFufai1wuSR/Ko7GhmxSKSAT2qN3LN6D0oSIbH+bx7etOV9wPtTAMrTQu3vjFFhplqCTnk4FTb+faqMLfMKsGbA6c1DRrGRcVvlHrUUjcHtTFkPeiRwVPc1NrFt3I+oPrTabk5FOzgc9aqxDYMOD61CM7qlY8D0PpURYZPaqRFyQDIz1prEge1OVgEHeomb06U0SPQ5UetNY4I7daIyCh7EetMY5NVYBSOaBjjvQDxzSdSO1AEplwAO/pTM5X0NNYYNL0x2qbFXHqMj3pmMuPak6+/vS5we4PrStYLky4VgOn0qRh+INQB+Qc80/wA7g+vrSe40x2/BHSnl8KKg6+9OXoRzSHccvzexPen7SCPSmKPlOODTVl2kAnk8UmUtCV0DEZ6D1p6nCEDBx60xieKcpABzUlApxmgHkdcU1jz7U9fmH0oKuC/eHpSyNjNIg+b0pj96loq5KPuA9SaA+MCoVYjA9Kcw5z3p2C5aXBHtUMjfiKYW2rjIpA2QO5NLlFzEgOVNIXwKaXwD2+tMDjB6k0WsJu5ID1NNZqaz9Kb700rk3JA9RtJ15ppPynqDUIYnNXykuVibeOOowaY5DHv9ajfgZpnmYX1PpVpE81yRn25HWovN5Pr05qMsTg0m7v68iqsQ3YmDhcmlE24jnOagyTx6+lKRsIJotcdy00oVfemrLnH1qHeDgdaN2OnH1o5bj5i0G49BSBuuTg1GH45PWmswB75FRyhzFmI5zSO2SehqBJCM9R709W4JPSk42KuIzde1NJ3YHf0pN4LHqAe1NVhuGenFOxLY8OyjHSk+/n1BomlBwByaQOEAPSizFcTaBnPHpUboHA7c0rybiCCCPSkDbsdMiqsJ6khHQdqQkAD1oByRTX74wCaGTcUHPuPSl2nGentTYTszvwT7cCnSzbgQBxRa5SlYM9ewqIS7XHHHrR5oAA71G7g9Bk+tOzK5iR5RIwAyD69AKfnYp9DVZDz0wDUpHAGcCmkTdD1k/wD1GmzSDgd6ZkBsZxTJH+YY5qrDuTQkpjjJFSAlmyetMgZgBkZz60kzbenFS0NakxcKDgAkdKrlmdjnBFRqzNjkj2qVsY9DRYGxJpGMeBwKqbieD09KlyxDDgg1ER+BqrENgnX29qtRqNpz3xVUDp/KrIQlV5I9qTKQ5mUEY5xRtD9sEVGy4I54FTRtjnH5Vm0WgVQqkdDTSPYE09eSQRgZ70B1DkHp61IxGB78U1h8v19KdJJzxyKFIIJPaqQDY49gPWnnj68UocEEcZppGc9M0yhwOKViDjGBUaZ5J6U13x6ioaC5K8mBjqfWoSePSmk7iKGzQlcExu4+tOGT1zimjr6fWh2GDVWBscWzkd6cWwoHOPSoYQXY9+/NSyN7HFNICIn5j2FJ5vl9V3D3pepGAc+lIYyfb60mB8oYBxv5AIYBuQD/AJ71zfir4faX4kSKTZHBcq7MZAWUNkYO49+vFdBvMZdnKMhGBjqOev8ASneZ5iFRjAoaPBhNrY+f/EXwtvtFs4ZY7R7qKRm3SxkYQD1Gc9scA9a4ObRpAgl8qVNxwAw2k/gcHFfXhgCgMTnHTgH9MVg+LPCGm6/pghcMk4IKzrGAVz6fSsZI76eJa0Z8tPaiFCGO1x2zmqZXBPpXWa34S1PRpZ1niM487bHNGPvrjgkduh/ya5toyrgNxmsbHpQrRkVJI2XBHApoYsD147/hVmQqcjODzTAg4UEAevaixs5XI1RnU4yT6d6eox1JH0qPacNghgPyqQMCAOc96GhJkiqOfmJz+NWIzuDgknPC57VAdqqDkUsbknAIA+lRYsmMeAcEluee1LGxiRTkFjxg9vemMxVgTkg9x0pN2XHoSOvrVWJvqX4pmUZzjPYVctL/AMtgSelZRk2xg9+vWkSXIDYycZ/Gk2OyZ1tlrTu5DSOIgQdgc7SfpXovhP4tXGmCK0vJEuLRWwEdtpwegB9R2rxm3uCrDgDPcGrC3ZSRWxkjgE9hRcTpqSPrvQ/EUOqxu9m7PDtBZSfmT6/4iteOViwzkA+vpXyXpHii60mSOW3lcFecFyAfQGvUNC+PMTWsJ1uFrcqCXnRhtVPTGB+oouc7pNHt5RyeBkHHPapFjbjOME9RWBpfim01azjuLS7WW0IBWRvlycfd/DIrdS4ElqsgI8s8Bgc9+aVzNxa3Jl+YEfpUKEByMAj1piTLtBVgx6cHgfpSqNiliMDrxycUEl5jtUEH8qBKfXn1qvDMWx1xVhpEaMjknPbtQXF2JFlKDf1AGcikaYuTnJBotyAAvGOmDUkkXVug9+lA7jEQHkflTiSnqM8c0xdyE4PymlOTjP50Bcch5GfyNWl+7kHFVUOBjGfepbdiYxnIJ/nRsNO49XKlj0JPXvUkZG4nOTzUeMgGpBEGUnv7VNrlWJCFZcdaIRlyuME81GqhSMdKtxBSDzhsHpSEtCCWNg5U4BHoQaiWMh+elMkZxKc8k85IqYShogf4j270FDmj255IBAGfSlRRjrmnLIJEGemOlQSlhjYcDrz6UmNFqMr93g1MAFGcVTtvncZyDViaUJhWGO2RUjQmRK2DwPamyyLEQBkhjjNBboVyB6ikJDOueSMmmtBkyH5Oc/U0BsDPQU1WywzwPany/cGB1707gSDJTOPxpsbEAj1PSlEu1O5J7U1XyTnoalsdxx4+tICOc5NB96Avp0ouJscMcc8H3qTA4xUBOM+o9acj/ke9A0TY3cYzQML9fSk80qPamtIp6cH0qGhjmG/I6ZHWqUluyE55HrVppM8dD7VE8m9CpJz0otYTMxZkJVhgjpkVc3CSMAHj1p9taosYDKCcdSKk8kAEAAUyUrDRaocHALgYDVyN3qszXtz5B3Mh2rg5zx6V1pcoCOSenFcXq/hhrWeSSFmDysZDg9z0z+Qqbmc43OBtNHktvEFzfeWJUZjIA65Ct06fUZqlqfg+LxRpWq6i93ulT5kAQYz3X17YP416Hp3hyZ1bdIEPVgTkn8arazpllYLBbx3G4ybt0Q4Pr9c5zyKRxyptnzfJoRmllLMAoUDavO1uc81zl7Y+U3GeOvOa+mtL8A2LC9j+yhBOrPvAw2fY+p9a8D8R6W+maxf2zW728UMrBRM2SV/vZ/Hj6U1oYOLW5zQjxn5s47CkkkUYU9Tkc960bWwS7uI1UqQzAMQePfFdZ4k+F11otuJ1Ec8EmCjqckn/APV6VpuUux58Gz0JHvQzdO56ZNW5LVochkIOcdDVOQbGx0570FtDhxkjr1x6UJcHdjPJ4zTAD82OTjp9aaQVBGAc9PWspIPQuyXjzKELFgOmeartKwJwAM846USK0CDOASM0zOVBxk04xAkRyrE8gjuKljugDlskD1JBqvghFfqGGc4poAJGQPrTcEzRSNA3GCW3MUPbPFOS4Q89TVBSeAeQKcHKn2rNwRV7mn9t6dQB2zg0z+03V+OVHXPXFUZJgQMAgU1EMmSM49azdK5NzobXVYZhg/I3TB4qaS7jWUjOQONwPFcx91vQipUB3DB4rF0UWp2Olk1BVXbnIPfINNiuFeQDOfxrC2EkHoOuTwAKtWdyhwwYEflkVm6Q3O5tG6ktpU28x9x71eSdbhTIuCM4x/Oufmvllh2g7XyCCfY9KsabcCWUoXUHAOOnFc06b6FRkrm8kYdSSoGDjjp0rSsUCqQTjgVjInkM4RiEcg4A4B9asrO4xySPYGuOcWjqW10dFDLDaxI2S0pJBUdAOMc/n+lWEuFfLAFc+tc0txkjBOa2LOeP7EDISJN2MD07/wBKzYNm5pqh5A+cnoB6d66ewuAylWGQf0PrXGaXNHFOhyQWYEAmuvgRBA7IclucelaRZlKVy/F5P2hGYMFXOQD1FcVqFurXMmQSpOcDius01R9pLTEugHCj1rFutKVdRuJxuIcrhc8dMdP511J2MZK5lW1i0SPhGIJzu7YqW1tgkjfLk9QBW7aQyvMBsAKYwG5BPv7VLqunokZKLscAncDj/P0rWMjmnDS5zt3pV5bFRKQd/wAyop6D3roNBZLa0gjeNYiGyWPU88f41z6rcKEaUsxXqTxVu0dXKiVvlJIyTwT2r0aE7M4GtT0q1lIYEEkHv1FX1i3AtwSecCszRLlbsCLIeWNQG2jHGOM10dpa9VOACK9hSTLimzMKPuGAQO57Yqe2IjY7skGtXylUEYBI79ap3EY5GMEfhQ5I0t3JpE2xI44VuhqIyLxnORxkVyniS81G3uYDayMiIxDY5G3HPHvxz9aZp+vT4d7mQGLszcHPoaydQxnUUdDp9UjiuLNwZAHRchScEjt+v9a4W7vn8OadbLkSzhAqvMAS7gdSf1zT7zxda3T2rRF2naUpGApIwM5z7ZHGfbFYN14rn12/to7m0jeKAsRKmAc57j868+tVvogU09UJp87anoRv7mWSwvopjIyRsMSYOMAdwef06Vz11fSXupiSd3Bkf+I5ye1dLrE9vqcBd5I7cIpjjVRhm75wB3/wrkrWaWLU7QqwDxvkFhnkZxXnybZcZWdjufDOj/2ZM9wZSZG42dgPT+lehaLCJsNkgDtXD6SZJSA/Bzmuz0FJluAu3EeM+1Zo9egro6cYj2jOD2zTLm1jLs5AJOaZPgyIc429RUiAzc7gR7das6kjnb21lRi/O088U+0XzbRiCxkLFSDxxXRzWoKgMMg1Rms0jmXaCB6e9JsRi2JWK9y2Acfjwa0ptYW4MsaAlR3PWq2raZ8hljJD9gB16VhwXv8AZt6huE3A8shON2McUXImzUtZw18TnBUZxVttQjgkLuyqmQCSQMGuTa+D6pLOFVA/Ydai1J/7Qhlgm5t5BtZckEg9fpQjm57HZ6skdxYMRIY3PCkjI/GuMZH0+4ieQkksBweCa0l1eOaJI2feFAAGckDtVDUL1MAj5gMUyJSuT654iFssPyOVZghZFyAe2f8AGsfWDDqdmYbhDKnVV3EYbsazLT7deXN6LqdBamRWhjj6hcDO4+pOen581X8YTTWkKS2UoU4Aw4zz/wDWqrnLPU5nUNLksbGLzJZCCxXa+Mcd/wAc1hPAz7guMf4VsXmtnUYUjly0qDknpnrkVls+HIHHJODXQnoeRVVpGddp5RK9agiA3DjB9avzIC5zzx1+uP8ACqissbjdwpYD+g/WqZnFsPtADEsCccZp0MolYjAOe3Wl1GJYnABBBGcj3qvZlUlGMg+tc00elT1RfVBkdQAfpVp33sSBwT+VRMwJHv3pvmiIjJGPU1yHSzW06Z4GOMgntV66u2I6kj361kRMHUNu4HPHBpHuiyrnPAA98VafQGzY08KJkkLYAOcdDXSaddBrnkYyR1+tchp85eRRj5R3robCT98OCx44HJpocXY7q6ugbOEdQjDHuc1c1zSC9xaXFyrO/liRSWPHHAPuK5DWXuFktkgkMZEiMwIzkccV2ut+IYpYYv4pREEwemR1rZOx1QnY9F8F61C/h+yad2SRox8znIY9SPwzWuurLJcFAQR2wQeK8P0DxBOhS1B2W4UKQ3Jz7V32hxXFreB2VTA2CpzzVo7ac7noER3DPQUk6KV4ODTrbDwqRg5A6Uy6QjBHIFXc7N0VSu0EHkHtiqNvZRWd+92sYL7eR0OKtcmTk8elOdGYOgGW2ngd6DNq588fEe0f7ZLNsI85zL93HU4/pXBi1cxPLkBVOCOQRxXqHxQiu/7ViEsbohUqCVOAO2fYiuKg037aZYMhCVJZiDgccZqkrnzGM5lN2MS3LnBw2AQD2yfaus0u+/4lgitoiLkyBXyQBt4B9+5rFbTpo4UVMMVILEAge9atvcNAEaFvLc/MCOvXrUyhc56U2mrj9T0qSwnEcqFGIyd3X0qBMKRjgVJq2sXWoSxtcqxdF27iME/hVXzlK5GcjmvFrQ952Pq8O+ancdI24kntx+VEQV3GQMe/erdlppvpY4ywQuwGD1xnnFRapo8tjcXKxW9xMkWSjBc+YPbnr9a0o0HLUKlZRdjrvDtmt5Z+YS6pGVDY4J9P611Hh6BbK6uHjcyNIAXUnOB2/DisL4bNJe6eLeW2lTywGlcjOH9CfTJNdRH/AKNNPsGCFKc8cYPNfSUIKCSR4tXWXMXbHUbe/LmBlkCsVZlIIyOD+XStqNQ0YPT9a43wnosXhay+y2zyTQlyxMvzMSeuT/hXZ2ziWIZ4A9OK9aK0MUydLcZJ6AjFWo4fkwDgVXLrtADYFPWQhCQx4qtjZO4yW0eNsg8etOjeVI3G84bgj2p8Nx5sZBIyOOaVVyCO9TYrQjMfyj19Kb5f4YqcruUjofWoDvwQeR6gU0BbETCEFjkdKs2ihYX7Y7iqKO5tznOVP51PZyEgr0DetZtFIfIvQjkZ/SkePaVZRkHqBUrLgY6iohJjIOcGobNEiZ1UEEd6svGj244wapRgyEAc1O8jwqVPI9RUFJEioUtj1IWs9CWmOScNUn21jlDkA00Rksp7E9qsDQWABB3NU7h2GUX7vSrEs7JGQoyR3qrF+9fngn2oLWotpb+Y2BkGtuK3W2hOBk9eRVHT4SlwT2rQZw4KngGs2dNNW3Kfn7gQRWbM3kB2X5Qx5rUlhXBxyazdRQCA5wCa1gjSZntcBWHcVnzYaQsvI9qnDhSC3A96hdFDMVOR1xXXFHK2NknXYQxwKitpBHOGHI4qvexPJCWjwSDyC2BUNgJPOUNgD1zmtEjFs6AyrbhpOgbqBWVqEyXABAGQc1PfzD7KQMEjmqEDqMbjkH1q0hsbBqUdudxGVGelYnia83Wks0SM8ijcqLyTjt9TW3fwJNGQoBz/AHawprZ48q34D1reMTCTINJuJJdPilmjaCVwCYnOSvtmti1vQlu+8EEZ9zWTFND5LZOHU4Cj9fypLifEaqeAR+JFXyk3sXY9RE8ZIyAen0pHcCMt396w/tBtZIotpRSMAnHatyGzaeAHeAPTqT7UmrCuXPD+oqjpHJ/eJBHU10TXwfIJAU8VxdvE1rOc5DL/ACrXglMsD7mJ6EVk43LU7G9DPErNvUlTg+mKzbe/aXVnjXiMdDVY3h8gqOSKraTG8Mk0hYsdxI9gajkNOc6m7nDIOcEcUWd6InQMfl6HuRXP3V6SSMjIqGXUHNoSrAOpHSpcA5rnVzbZCTnJ9qpRRKbgszZPYEjArKs9UGzJOSexqb7UQ4dR15o5QTNqdtmdp681US6MKvtbBPaoZL/dH0yfWsd7wmcKckk9O1XGA3I1kv2IZW5znr1qooZXJGQBxVR7ooxODj3q1HcK4U8hT17EVrymTZpWdyCm7OTU0P8ApM4K/MwHbk1zlvcmG7eNCTERwD6029ubqyZLi1nZGDLwOnXkfzo5BOZ1EeqrYuS+do4JHNXRqKPwp3bwTxXIC5N45LHg9e1XoGltbqFVb5GQnJPTGP8AGs5UyXM3bO9ZmJwxGSMHtV8SdD296ztNlXZKRyR1z9atQyFnAIwPesGrBzXLaIWweg9KmiBScA8jHWkk4UFeBgdKarDgk4PrWRSRPOg4xUT4IA6EVI5whPUcc1DtzjHfsamwMuRYKjHQVXuTuYeopQSijv71GTubnkUCJbaUg4JIAp0sqmc4wATUaoACe9R7TvLDmgd7FiVcknsBUO3k+/epkfKYPJ9aYR8w7Zo3GncIi6kYOPpU7tkk/qKjUckDk0vK/SgtEhO5cdPrUXQn1FSmQFfT0qEnBJ5waEDGnlge1Tj5gevFQlsKOmO9Iku0nsD1qjNaMeSAAO9NkGcnvTWP7xf5VNIuV4700ht3K6HKsM5Iqvkk4J4qYhlJx1NQycMD3rVIyY6GUxyHGRjtQwxIW45qNSCxqUKCPX61qiGRSZaTjkCmthWqRsIMAYqq5PmDqR7UElgZwD0GetRsxEg649atRgPFgcmoimxhkZFO4E8PKE9c1IgDAimD5VHoaVFyw9KhstIVU+bHepI18vJ6k96eY8PnHPvQFyxzUXHYDknPIFQzsABgjJNOlJUYBzVSZWdwOcUBYvJho17kU4REEHGParFoipbrkAsOarTXRDHjBHYUD2FeQQqcdfSqcshkYcY5qe2YTEmUEAVBvBc45A7VRLZLIfkHoKhGS461NgyAcZHvU9tamUgAcDvSbsNK42NNxGeBStHtY1Zlt/JPXPuKru3NK5TVhhAB9/Wmqu5vagglj2pzYTGDk00xWAoB9aZIeBQW/DNJncfQU7iY9V3LnuKae3rmnx9Mc0FOff2qUO1xirlqUrtPc1MifiaDHnJ71VyrETkYH86TOQPbtUxizkHgU6O2ypPXNDkHKQIu4+9Sqm32B9RUiQ7CTyRUk8YWMMOtTzDUbFZkHbk+tTFAVA7/AFpY16cfiakK4AqeYpRK/lhWAPANWWiXyxjrUUqZx3NTL9zBwTTTsFrFUDB9qeAMj0FI64JHWjB4460c1yWiRiMe/qaiboMU8KWwByPWhh068UmNoiJPI5waXDICelSCLdk9h1pHJKBe/rTuTZsixnBPJ96eDkUqW5bpyaGQx8Ec0xOIxRl8cmnlCGHfNEXEmccVO2cihMaiV2BBqaFQetK4yM4xjvTocEehpbFpWGSkA47UzZu9Pwp0qgyHHQ0bSMDkUrg1cj8vaQeuOmKmY7k96GTgU5U3KQKLhykUa5IPYUrru54JpFyueoFPI4B9aLlWI/K4PHNRmMkmrSYJA6ZpzQhWHcGqUrEtFMLjNCqM8jI96tvCCDjANQrF83sO4p3J5bjVTBOOlL5ecnk/SrCR5PoKdJhBx1NIpRKYQLnORUbR8kjketTnkn1pC2cDpk4qkyWrFN04PrSLGeOOasTRkMBzg96TbjpWykZNEBT5uaUZGQM1KUJ+tSRR7eozQ2LlZWaFjk96RYiBjrV0pk9CM0jJtB9/WouHIVjHkAdMVG0eCatbenc+1NIyD6U1ILFUJnPem+VnPc1YIxntSIm4+gquYFG5X8vBpRD05wKtbFBPeoyMk4zQ3YrlI9mwY6inBM9s1MkJbHp2qzDbYIzz7VDnYfJcrw25YjI69jV0RBMZAzViGAAg8k0+WHJH8qhzN4xsMjQcEACpki3H2p8Ue0DI4qVAA2D3rFyNkhqRY9cZoaDd06mplXk9xUgG05rByuXy3GR2+xTnqe9KI8mrCYccdqbtx65rNuxfKOWMYHcetKVpyAgDrTgmevH1qHIrlIAMGpliyf604Q8juM1MqY+lLmNFEZ5eB7U3bnjrmrKLu4pxhIz0xUuRfIV1TBFSFBxThHz71L5YAGetS2Wo2K5UADvikZNxHpUzLyaci9P5UKRfKQrGceo9qUJyKm6Z7ihl4B6fSle4uVCBQB6j0p2xWz0zSAFv/r0mCO3SlcLIDFspeBinEErUZUnPp60XBqzJQwFKSMDpmoAuO9SYPHemNDj2NIfunjmm8inq+cetBTGK3BHfHekK7gac68k+vao+QfSglj1HyEelRYxn19qkz9RQV6H1ouQ0RheRnpQwA9DTz0qN+PrVbktDSoPt9KjkjGPX2p2/FJuJJ4qkQxI02g+9MZcZ7ipskr6Go35A9fSquSRFd2KcFxn1oA/D2p69T2ouRYjA59DTWXNSnAJpuc9apMViFk5qKROnH4VcAznvTXAx61aZDjczymAfU+tIq9PSrZjDE+lIybe1Xcz5SuRyfT2pNmfrUypk+tO2de1NSCxD5ZI9qbtPuasY7Uxk2g/0ppitYrMoJJ71BKMZq3sLHFQzxYI9BVomw2IEKPSoZk3N71LuxjqMUhXexPPNVchogCkAccetKRgUrBixAzinD7pz19KsRBkH7wJHtSeuOnpT2TDHsPegjIPqaLkEBJGe/wBKTdkjsfepYwN5U/nSPGA4HX3qrgRybggPf1FQxTtvw3I9avyxfIOufpVF48MO3tTVh2sTplmJGRUhB2NngEdabbYHXilnbAPpQhFJycmpbdt3HPWk+U5B6+tMXMbntmqEyYktJjBA9KZcMVcKMgU9XywOeKZIQ7AjPFBI0EtgEYqcxbFGTk+1NUYAx1HensdygHjFJjTHKvQ9R60OuG6Z+lOjfAA6gkcUT/Jg9B7VJWwQ85zih4+pHNNjkxUiuOc80EtETnao9Rg1LGm/DH8RTDh3IPAHY96WNyrEcYHrQNCuwLjHQcYpGt/MPHT0FBK7zwc+tSWzYAPc880tgsV442jkwcgDvVi5d/JAXBzj1/wpxUFznketB+YhewouVYRcGAKcZHaqSwHzhjIq+kfzdjntSiILJnsadwsKARGAetRGQoCOo9KmY/l61CQGJAyTSuFhYkV8kgkGkmVVQBeAc5NWI4wvfJNJcKAhXoaLiaKqLjGOR61IBnrz70InQdKkZcYx0pisRLAPmPUnmo9h3EZxVu3GWPcUkqgMTxk0NhYgEZz6ilAwTnkVJvwKaSGbngUE8ogPT0qSmYyMdKacrgDmgdrEpcrjtTG/etnoKQtu69aUAjsQPWgRIqdQMkU1E5JII9yKkVxGvQmjzlIPYmpZoiWJQVx1NI0BOfTPSnW5AG7tRv3E9gagQxYxuK49Oad5IAORT9pznNKTn6D1oAi2cHuKXYAp9falY9SDQpBBBoAjTDY9D2pzoFxxiniMAgjoO1JPIGIxyPagAIBUdsVG4IGRyKfgBQe9NjbIx1NAD4f9X83BpjgFj6VIVOPTHpUSck/WrAey4UYxg0qvhT6U2T5AB1zTc5z6VAEsa7gT3oeQgkDr9aRJCgI7VG3zsfSnYdx+QyYzyTSx8A+lREEZ9Kkjw2B0NKwMcjkE9qlVuDmq7DDDr1qXbketKwXFMmO/TpUguQF5OTVTneQcADvUhQYz1osPmZYSfn61GzDzS3UVFkfTFODDNTYG7lgEOD2qKQc/SmR53H0PappOMDqaNhke80M2QMUYzShRj3FA2JuCxn1NMLE+1LSHkgDk00Rew+I8j+VWJecY6VVUkHmpA/A9u1Sy4ysWcYUciot3zUjPlR1pm765pW1NL3JOM+tIx54pqN170o5J4p2Yri7sDHrUJyPpUhbJPYClKjHqaSE9SONsZB4BobAz6HvSqOfekkHzev0qkIQcISO9MTnPpT1BwRzinKoVSfWgV9RgGTQflPuO9O4B96a2CD1zQO45fmxQ6+nFMVtp7GpQc47E0CbuJGMYzSSfeHcGn8Co2OGHcGgEKvHr9KeoBye2ahkO3FKshxipsaE4YEHt6Uobt0NRx/eGcUrHB9RU2Fclj+8KjcHfnpjvQr5zSk7884xSGPD5GacCOex9KiAx3yKeBgA84pWLTHcYPXNAO0dcGk3KD/jSM6rjH60rA2DORnk01H+pFNZgTx1ppbb9famo3C9idT849KWRvmFVfOK4Ocn0pGmJxn9KpRFzFlsY6jNIGHqCarM/I6keopFbPrRy6E85ZkfABpEcH2NRM25Tziq7SYPXFNQE5lxpBxzTWmHHrVH7R1z1oMgPOcCrUTN1C15w5qPzcEn1PQ1V80jkciomuic4wB6Yq1AlyLhmDKB0zTcgHrVIXIZh2pzS4xz1quWwucu7gFbnkdqr7+CckAd6rGY8+lBbPQ0+UTkXElDAdyO5pzEEjoQKobyoHXPrTlYnPOaOUfMXCAhG0AdyKXJYkZ/KqyyEEZySKXzsMfWpaHcsF9p9aGlyRjJ96hV85yeKjeXkjtRYLl2Jt3TnNPkbaOvSqEcpQHnBphmdmPPHvU8o3KxcEoAPegOOvaqe5hge3enrJ8o9arlDmuTmTLD0zSyvgYGcepqHdkYxk+tMaQse5oUQuTRHC9qQOAT6n0qOPJGORQ4MeDknJFPlsK5KHPv+FO3k+oIqJX6elBbD9SBS5bhcl3HBB/WjdgE+lMLbiTnikZsjsRRYLjCeFPGDSM2BkdBQego2ZB6GjlECTeopzTKF6jNQuR06HjgUh4Izginaw7kikZLHg+1SoA2DnmmYDJ7UY2EYo3GmTu5UDHQVC8pbGf0oMmQeozUTZB9KVh8xOp6Y4NDEEkd++KZG4Az3FN3Zdj0JwMUWG2SoBgjoajkwpGMGmM+3nJJHaoyzMScEg+tFibkoBPPapRNwPaoYWLI2TgCmscZwcn0pNFJlvcGHYjjrSmUJgdR0BqpztPXIppLHGc8elFtDW5fEm4joAT2pJF6Edar+ZjuMjtTvNzjvmotYdx3LMM8CnNwTjoe1MXBz1z604nkc81L0DcUqc+g9BTsFRnJyfWnKDgnggVHu3ZHamlcLtAr43Akk56Gm7sgZ561G/BJx170K3HvQ1YVyZXUfWmSZIz296YMZyQB7inb8gDsPShIpMjUFievNBQjPXNTRL17D1pJZVXIHJFVYGxqHbnoT6UjFmHOMVErnJpd5/ChE3Hkjj86eHV+vJqu78HrTUJ5pWBSsfKOGkyMHHHUURJ5eV4B56mnRDLNtyD6e1Olj+UZODkc/jVM8MckmwEZBIGKruGkYbSQO47GpkijlieQNg7to3Lg5B5x/jSCHbnnIOenespIq5n6lokOqWUtrKEWJ+WBQHPHTOP5Vwa/ApLk3DJdW8TNh4yF+VV6bSPz5FenlOOnTvUwyF2dBz05rBo3pzcUfMPij4ZalpVy4EGU3MplHKgZ9fU+2a5W60aSxJVioAODg8D2r69vtOiugvmRCUDgBumM/5NeZ/EH4YJf2zto8Kvcy7t0O09T79yTzU8tjqhiLPU8FeAoQOCTUKx5J7HrXVa34OuvDcObuOZVjG0koWOR645rBeJ0VHVSoboCuD+VOx2RqqWxWSIOXwxwoySRjv2pzgIOKcrBlLKwYA4O3ke4/pUWGyCelS1Y6YyuPMcjwF1BCIfmIGcccUkZ+UcYz2qVZJUikjR2RJcbhjIPpmmAZVevXH4UmrItxvqBJY4yQPQ1JECXxwBnqewppU7uASfQUok2Eggg+3FZgkTBzuAJz9BVlTuA5wO4qqNuwHJLn04qTY6pk5A689TQWtCwWCEY6U+OUJgLyMglexql5h5z0HrUiSYzjikytzpLPxTqVnbmK3vriKN5BI0bNlT6ggjvjtXdeD/ilLZWs8d4JN4XbEYXGGOeAQa8oWT5Rz1/Cpknwo5APBz7UmS4Jo+idB+MMBtpBdWjqPLzHsIZ2fuD2ArvtI8Y6Lr0iwWWoRG58sO1tKdrgHpkHuea+QbfUpI2VBKQnX24rX0/W2lbypcFA6t8xPDDkH6jikQqKPsCNzESrgoMZ+YYNS5DqcEDvXz9p3xX1izSOIXIcR4VCRkgdwT/Wus8O/F0XF49vqMZMe4ETx4B565Ht/k0J2FKjpoerKSrH5iac5aRWXcSGGD9Ky9N1u01eJmtblbggZ+Tg4+lXIrhdpIOR0zTuc3JJF5G+UbuSO9SZGQTyKrR/Pg5BX26/SnrORJ0IB9eaLktNFjI2k4OM9M05XHGBg+9RiQMmMcUK2COhx2p3ETs21fTOOlPhyQOcA46VGTuB74p0WF54NMaZYC4I759aZNJ5GD0X1zirEI80AgYHuazrybddBCuEXqDipYyy0ZlJPBHFQC3DMTzxxwcVNaybRjOSPWnBQSSpxznHbNFirkUZ2NjsO1SFSwB9KbIR5i8EA98cVOnIC+vrUt2C42EHnGMjmhz5xGelJIrRKWyAPf6UkTAoPXrmpGOdjgDtRG5VsnkdMU7Gc96BHjHTmquWTMQQDjFSI67QCcDtmogvyHoTTAhIIbkc0mwLTKCoPamhMd/wprZ2hecetAiYk4bmpvcCby8r7j0oH7vPU1GsjLweTSSljhgAQepzz+VICR5FkBBHNCqNoz1B6VFEAWBPFPlcAgDGR607jRKoLKR29qEhBf2AqOCYnIOAR6GkWUoxJIA6fSkUkJdAqDtwW7Z6ZqC0jYsDIQ2OvGBU0l1Ec5dVA6liAKzL3xBY2KA/aUPOPlOTSbHY2GcAnt7ikRg+cHJ9O9cleeOrOOMMJAST/FxXP6r8SDGS1lceQQpDMvLZ7YNJsLHfX1wLYHccd8e1YOpapNbM0jBXRsFexrzC7+JWpXIPm3Rm6jnrj0J9q5zUfF1zdMUM8hRcHk55/wA+lIhq57nb6laeW0s95bRADJHmAsPw/pXPan4h0OO+Wd7hZZYwdu5MDGRnnPsK8Tl1LeThlGTn5hk5qhNfA8DAUEn5eho3JcbnrepfFa10zz4YLVr1JFKiWNwoVT255zxXk2r3yapNLO+Q7nJViGI44GfwrPmuySfmJB5x2FUpJnQhg2D1xQc8qZUujseVAWU5JyOv4VJa+KNQicO1/czRRldsMjBlUgcYGKiucPuJJLEc+uazlQo5JJKngg9PritEYODua1/4gF/M9zPGkDPxtQHGSMcfXv8AjWFPi4kJBwD6dKuSKGQg8iqkcbR5yeCfypltEf2dRjJJA4wOOPT9aYYWUEKcHnB61c28A9RUSgoAW5HPNJoh6EMqyyENIxcnnJ5OajkJjAXHGQcirryB8DuO1RSQ78d+vNFzKTId5YBeiDoo4FO2gkDkE81IsIIHBNOCrwT1HpRqSpXGeWRg8j68GnMQZTjIBJOPT2p+CwOBkD161E6kZPQ1K1ZopWEmBx3NEDMUIHAHftTWyQAcEA+lSsVCABSSRzimKUrke5pH4AIBAGB1qzb4Bl80YK8qOoJ46/rVFJmilBQlSCOnXNTPLNcSl2YHOCSBipZkpal+GVZTKkqho2UjB4qKVUhICn5Rxg+lVVkYNjGRUkoDIDnnPQGocbjcuxIJ+cdTTob37O7M2QRjp1qm3QjoDxwSDTlXgZ5A7dalwTHGbR0MHiKNGCnJI5z0FWU8QIckkhfU965TZlhjmrMJCuAcdcVyzoo3jVezOttL+KfIDAuDkjOcelaqXBVQScKOcHrXM2UawgFOHJzwOp9TV37Y0igkkDpzXDOl2OlSujo4tTdGUJyBznr07V2PhuefVA7RnBHJUt7c15nBITjDcntmuw8CuLebEs8gD5AYjIHOSDUKnYzkzu5YJ0hMmACBkheg4qjp0skspMh3jdnI5GKtpqTS2kgXcwJxtXgnnPepLPTXtBHvRkDDKhuuO1VsCdzcgtlcqQgB9aL21SMDeoOfyqW1LJjHJH8qn1iNruOFYFy4GMdDWkRyWhzmrRNPHawQQ+aiuSwJA2jHb1OQKdZ6LGskW5CApBwelWYftNpO+5cr90jGSCcf5zW5Z2RmxnAxzn1rthKxxShdmrpltEscDLbKJgCPNUHJBPT6f/Wrb8hlO7k8CsPTWuLC9iMbEqCQyscgiukluVWIs+FGM56CvQhOxtGCSM/a8cozggnGTxVfWdQttMAuZxmLuo4GO/NNm8RW82nXpgi81rc7fOJ+Xd6D6dM/X0ry3xT4oudVEVlPG0Y2ksynKjPUE/h6VUqhx1pqK0Jb/wAXxajLOtqVkjnbCFmwFHoDXM6n4uuRb3Fg5ie3VtojTBJB4znHU8jrVO/sWsmTcxUNja4IIAJwO/rWiNKsbESI1y17OdpxgbeuT+XNc7meW5OTux2p6JNZ6QLl/MtnAUKrDAI9j7e1YGm6wLS5RpWMiA4YZ9evNbXjTX5tctbW1QkJAoQdifUn3riL2CS2uDC42lRnrn6fn61y1NTeEjbvLmC41GURyM8SthMnA5PUD1NTLOLecOQY54/ulhyp9cVz+i3EMGpRPcLvhGSccnOOMVbkuQ9wzFicnOSeprA3jq7nq3hS9+1iB3bzGYAsT6//AF+tehRanHbSxxqh+fJB6jj1rxPwrqnlugDAAEAAnB6cV6VDqa+WJSwJA5weak9ahUsrG9cai/nDPyg9hWlp02AAGJP51wp1U39ztjZd3YA5re02aazjPmsH54xx+FJs7VK52KSFlx1IqldyHP3TkdwOKp2msM7n5MAdSeavz3STR8cNQ3coiifzEGVAPvzzWD4i04zb3EQeQA8nqQPeteKcAn5gB6Gq97NvDdCMUXuYzZwkdu333+X2I6VHfo7RnbnHTNdJFZmVm4yDVO+sjE5Ucp6+9Umcjjc5y3i5YDqoBPbHNM1SY2tuMZJPbqatS2hszcSLnEpDNzwDgDj8s1japPJcBgMEAY5qrXMZaFe11xRci2bKySDCccE/X9ar67N+62Skg7sAjGCe+PeiJpbZTcBFwhA3MMgHHH9awNUv5JpD5hygbIAHFUlc5nKxS1VfIYiPg9eeTzWSyyNk5Yn0q5PKH3E5Jx1PpUMV0sbBgQceproWhwVNWVYrvfIyHJKkgntx/nrUsyBlHHGc47ZHSlbbvZscnvUbOxwBySeBSZEFbcbcHIXdn0AAzUCxsMEcDNWmLMgBGDRGgCfNjHIrBq56FN9CETsJSvXAzxSyyOygAZJxQ0IRw2c57Vciwykbc8dqxaOi1yOxllWNd45yQwzxWiy+Yo2g5znA5NU8YPHSrVkzNKF5BPeoQ0jVtVWC2VtwDMxAXPIwOtdBpDx211HIxBJUBvTFYcOnPKjylWaJDgFeue38qsbBabEmmBDjOcEYH/1qpBqdNPerf6gfIy6cEOecirM2+WQMTgDsa5bQb6C1mZFyzZ5YtyAT2NbdpfRubhWkLhW6t0x7VqkUmbFlGsMqEnB3bt1elDWkGnQJAFM7Y5JyB6/hXE6Pp1vqdokq3GEPBOACp9AKuaPMsNyFd/MI4yx6D1Iqjspux6lpGtBVSAyAuRkA8fWt15g8YPevN/C90mo6hPOq7kifYrkcAcdK7y1lVgApz9Kq56EJXQsi/OCOtSpGWcH1xUggAUE5z9alClfce1Vuao474geGTq1t9oJJlRTyDkHjgEf1rz/Q/Bzx6Lc3VwRFcSwu/kkZIx90E9OeOma9suU+0RPGwyp4xWZPpNuUMYTCkYwOMVtHQ4q+HjU1e54DoNm93blnVC0nO1WJA9u1XZdGKQxWyQKZn27SOe/P9a9D8ReF49N0ZY7KCKAJIzgqBkljnn8Sfzri0sLmKUTSSOoi4BB+8eD9a6Ix5tDwatP2UrHO6tptzDdS/an3tuIBCkA+uDWPMojYYHOeldPqqbpFZ5MsxxlueajutD8hC7ukkRZRleRk9B/SvLq0HzXPUo4hRp2LXhaxlv7ODUJogltnCOpyc+4/CurPi3TNNLWbwpcgqd6BQCCPU/jxXPWdhdateWVuJGitLZzJsRtoOOxHfn19q0I9Ihv/ABXNLcRrFakruHQntk120adkkkcc6jbuWdE8WadFCot2VEnAdlzz+P0rTuLmzkt3NpIXZ8t1ySfX6Cq2qaNZ2gk8koQASuODjsaybHR3lvrS5kLr5TbdqnA59R07V6MIu9mZuR2VrEy26ZAD7Rk1qQygIBjB9azbTLllycg8H2xViOTaQDwDXppWRncuI/TuPU0ryGIoCRhjj2pilWIwcDrio9gnkjfO4Kdy56dOtJopSNNYQihs5J9KVHIOTyBVdZCqnOSKPM5HpS5TZSLHnYalSUO+O1QscimKcScdu9Sy7lzJ2lcce1OhYq49PWmxOG60qoSwxwPUVmykXWJCA9cdhSRKJcggVCd4Q4bj3p8TOmD3qTREyQmF+OfYcVOU8xTuGM9zUSSGRg3ORUm95Ceg9qzehqlcgawLMSMkeop/kGJfUjoKubxFECSB2qPIfJ7dhSvY15SGAb8k8jNSfZfmBAwfanRJheOMmrm5QnPWle5pGBHFGY2A70k45OODTFnySScY7VVu7zy24596pK5smkTbiCc9fesrU5QSATnHqanl1EMoGAG9awdUuiCSvOT2rohExnMiurgE46D1qFZNiHaSR2qBh9oUZOCB+dNZjAByMdcV1pHLKRJIdwGcgZHAqOV1VSVOCKbNdIgG9gAehrMubgkkKcjsa1jEwcrGl5wnyC3PUVRunKdCQBVNJDG3Lc+tK1wXkCk5zW6iTzEwvJov4sr71SudQmedWLbiMctzUeq3PkquCRhh0/lVQt9oIcNgDjB9KaViGx93Ko+deGJzt6U6KZJ8Fmwy9BSiOKVdvJJ9PWqskC25GOtUS2Wp4FugobIwOvoa0NNvxGPKckgD71ZEM5JKjn3NKHKSg+vvStcVzV1CcB1YEAEYHrSW129vC/Oc9jWTcyNjgkgc4PNSW5dkQHpjqKaiS2aEd+xJzkE+vpUzagyrtjOCx+Y5xWa52yAdvapJM7fkBGafKNTI7i8fz+CTg9SetW1n3Rj0I596xnk2SHPJ9DVsXKCMA8E96OW4+curcKvHmYI7cc1NLcu0DbWOQMg1iXDDgqwH0PvVv7Ui2LfOBJnGKTjYtTLdlr3nSpCflBHU+uat3oNs6SHjJxn6muXhJhm84HBHSrP2t7xkV3ONwJJPvmhRG5GzeXflRgjBPeootWxvBxgjH/16qaiywSlN4aM9CO9ZtypgkKnkn0OeKpIzcjdW9BwVbBzUtzqB+yuoUMxGQOgJrFtI/LkJLlh6HpT725CxHacHOPpTehLkbtuZIVRmUqpAPPANbNm/9oSIiMMovPY4/wA5rlLbVpJbWC2kkZ1XJBPv2re0a4is5Ypc7tzbXA6getYyBM3rxzpttGy5JdsECrmjXy3W/uUGetZuqX6zREBCQOR9am8MjzLcjG2T+IHtXPJXKTOjWXMZz0FSxYdBVS2XerZ5A4z71bACJgcmuZmyY5zldgOPcUBCMd6ZbpvlOelTzZRxjkelSWNOQpB/OoGyGHoKnBL7uRxzioQOBnrSWwDlbH0qaNVZSehque3vUmCvToaZAsXU98U4oS27tVfDKxxkj2q3A+5cHrUlJCKNgJPNG7Oeop8h4A7UwJ+FBYAZHTNBXI9KUED0NIx+U9cUIGRFgue4NRBt2al27gc5z6EVGF2YrRK5mx+M49aeZxwO445qMnioSCSDVJWJuTM/Q1BKQfqalZcqOeajKc88DPWtESNEO1SSM+wp0XEfrTmcHI7DtUaMdx9DVkNDZG3k9R6AUwRZznkj0qXy/nHYH1qZEGT6UthWEsRgMD0p8qBn4yB60RKcnHBPpU5jyCe9ZuRaiNVQYcHrntSIvl+44oAYKTjj0q5bRCSMEjJPrUORookZO4AgUxh1Pc+lWTH5anb06YNNjjBIzzio5jTkK/2csQTkD3oltwCpAq/JHnJ7etQ3PyRr3wO1VGVyZRsQmXYnJwAOhqoB5rMx5GScVHcMzEjt9aEJCYGefStjBsJZeCq9u1FqhdiMUsFuXc9cVp2sCwctgn3qW+g0rjY4MDp+lTxSeWCBwaJJQPQD0FVvMGT61FzZWFnmZ29aiHzE57U48g+tRZ2g89asl2HggA/zqFjlz6+1TIAY+eCe1NaLP1HrQQNCkjPpSRrlj6VNn5AOhpY4+R2NDY0rhHF8xx+lLGhMmPwqdEwD6elJAAJHJxjPFZ3NFEesYB5pJIu4p5O5jjNSJhiAeKTkUkR+WNmccipkA8sDHI9aWVNoGKiDdB+lK5SQYxntTXPRe1SyD5R6imvFwD3qbjsL5agADkj0powzgE4HYninx4IOck1FKhZxjIFNO5Vh0ihZABz703/lsB0pY4Tv55HvQV2SA44FPYzsJLHznr9acY8qKmlHmRgoPqKbggYPIFFxpEartAHSgxdSentT8EkY61IYzsOTTuOxEuNvAIBqNYhuOeDUwTaoFNKncKbYKI6KLnjGfWoZYzvOc596uIu3GPzpZEBGcDNK4OJUWPGOOKe68H1NWEjBX3FMKZY9wKd7DtYgRd2RQU2GpFjzIeoHtRcLtYdT9KTZLRH5WQW7e9Rjk1OwOzGMA9qZbrhiD3NK47DgmV96WP5cjuKceM+xxmmgbnPYAZqk7jSI2QcVIiqcZ5FCjehPcdqcgAz2pIViFkwx7A08cqO+PWlYgnHGaTbgjqB71QxJQUA96jQ5Y+tTyHcg7ioIxtagXUmxtBqM/NnPSpG4x61Cxxkd6pEjVX5z3Hoaa64kB4xUseNhxmk8suw7GmQ9QwHxkZ96jkQK1T7NmO+PSo2Usw9KpMSQ0ICM4zSgcn271Jt2qepzQrDkdDTuVyjYxubHUUTptwexqZFC5Pf1qOZ8g+gpXBorgDjtmlZAM9x705Ez9KXbuDdwMU0TYrtFkZ70xVwe9WWOFIxRDHvxx19qbdhqJCIi2ewNSRWueeTVkwbRU1vGVzkZHvWbkaKJWjhwcCriQYx3NCRYkPvVqKP1rGUjRRIkQpg9qmCBjnv709o84pVTAFZORVhNuQByAKaYsyLjpirOzgH0709EAxnr61DlctRuMRAuO5p+wlTxin7dzD271MVwAOlZt3NVEit4wox6054+fapY0p55xUuRrGIxIwAKUr9T7VKEyPcUoj+hrO9i1G41I+Ae9OVOOhBqRE7dKeE5/rUtmiiNjjxSyAnFP6CgkMopXL5RiJx05pzpx605R8tIW6jqBQFrEWBx2p2Bx2FNfGRjpQr4zmgTY9gMds01sYFLuB7celIV/GrHoJvVelSDDAcYxUTJwaePlUetTsQKe47UzbnPXmnO2QKVDnPpRqBGRjHr60qmnMuc00HGf61QCkfjS7cDPWkZsYxTd54HagB/XJ9O1NBBbmmljtNR859qViXqSvjtg0hBA9Pc00HJHtUrEMvpTERhsD1IqGQ7ie2fWnsRkAUuzgd6aYmiAHGe2abnGOuamKZ/+tTdnPORWhk1YFG4HvjvUbAjPvUq8A0gXfmlcLEQ598U4DGalEWCPelKhcd6LhykBXr71GykEf0qxjcT3FL5YY9OKq5DiVlYgelB+bFTGPGRjg0mzn0ppktEW36gUbN3apGX8qci5B6g0Ni5Sv5O3nvQU5qwVwaUxjb701IHEpv8rDuBSN849qlkjz9KaYyASOgq+YzcbEWzaPeoXHXjNWducjpUTqVzWiZDVinKu1ScZpEYY5HXsasuuUI9e9RtGOMdaq5m0RKuXHpSSxBTkc1YSLqTkVG45PPXtVp3JsVMZPpTygCjuaV48MPSlVCR0yBVXIsVipDDqfanuCRu7CnOuWOO1KmSpHUelUPYjWXcMngGq8qZyeRirHl4IHaiUcEevrQmDREkeY0YEZNRu27K8g9M1IilVHfpTSOcnj6VomQyJ1KsDxgelMYgkGpJCWJA6U1YNwyT+FUiRuc4x2p+QBzkj2qJ02HA5NB3AZIIFUBajKnAFNY5J702HkE9yaV/lJqLAPTge5qSc4UA9B2NMiIOPWpJFUgdzUsroVfMw3oPSplO5Sc1HNBtUtT7fBj7596RIMcDuDSKrMTyQKllQMnqR6U6OPgUMaQJFxnr9akReOOAOpNO8vaPbsKEBCAd6m5S0DYSPemkFD6mnnIwOgFIPmIzyKABM5HtUjAHHanIoC8UwN83rSuUhjenUe1OSLv0PrTmQ9eop2fl9DSuDFhUIS7HjNNceY5Y0pXevXB9KauVJ7ihEgYyG9BQ+AoA496eTwDTAN3riqGho+UkdvWnOu8cZzSeWSOKfGMA+3agRAqnJHc+tIyEMBUwG4nsRQsRdyeQaLjsNVQM9yOxphHzHvmrJiC9aRoeM8Y68UOQWuQLGTmpCCsYXvUkWHBxg/SkI3HntRch6CRLhOeTTZIt2McAVKBgDsKcQMcZ4qWNIWAZTHcUhADdcClj+U+gPamt1zSHew/cB7U3d/8AqpNpx6ZpMEZ9DQDYf0pypkE9D6VBISo/wqRCdo7GnYVyYfJCR1I9arMMkdvpSmRtxBPFOX5mzjj3osNMeACgz1+lRBQpJ6GpX4HYiomPWiwEynah6EmoSNpyDkUK3Qc4qN2yfYU0gJJAWXJPTmo423Z6ikkmIQqO9Mt35Ofyq7CZMOWOelS5B6cGoXBzkcCkjYliM9KLCTJXPyn1pkZ+bt+FMlkyxAORRGcYPJ+tKxLZYbkinBuB1GKjVtxFKQQT6HvU2LQOfmJFG459j2oIwPU0gGaVimKOvp7U9RzTM5+tTRjg560MEKsgU4wQaCdxJ6mmyL8pI/MU6EZU561mUKB68Ck6E4pHbJPak549PanYBsg6GmZ24Pepn5A9RTAvTuKogTzAxHY+hqQcKT1xUZXBPGBQ25R7UtykKr56dKejjkHk5xUSIV5znNOUde2aLDTJR370K2CaTp9KTb3zmk1YdxX4+tP4Kj1qEnJ5pRIBnrSC47dt+lNZstntSlgVzTM5B96sL3JUcFT2NGQcDpUK9KGbHsKVguObGfb3pCN3TpSF849aVCQCe1FiLgq/NT9/PpUe8rn+VAfkZycjtRZjuS7wVPY1FGN+Sc8UpbOaFcKnoaLCuNkzkCnIAvJ6HvVd5GdyOMetMkmPQ9aLDuWDOAxwcehpFlZj7moI4ywy2QDUyDaAecetFgTLCZ46U8YGc4ANQJJ17gdjRu3nFS43NEyYOM+3vTWn7Z6VGw2HnmmAfMKXKJsshl2jPJPpUZO4nqBTJGxjrj0pjzBQPU9jScRcxNu2rnvTC+f8armfcfQCmvJgGrjEnnJZX4B78UzzPnPYCqxmJ6nj60xp+Tyce1aKBnKZbW4yRmnvdLHjofXHast5TzjOKaZMxnnJ9KpRRPOX/twYkE4/rULXG5xjp/WqifPj1pjH5uvNVykuRa3k5P6Uhlwp5JHpUAzt4OB6nFNWTOQcn3qlEkspcZTnjFNJ6HPHtUXr2B9KjZj+HamkO5Ih+erG8AY6/SqiZ5NPLD6H1osFyY/MOOMU0DGD1+tRA8/KSRSsSAOuKLBclLjj1p/AAIqtgt3xT0yCeeKLDRPG4yc8H2pQwLn0queCaBkY5PFIpOxaaUfSoWb5x6e1Rkk9aUfMDnIApWC+pPGyknPQetI0gUnHIznFQYOD6+9MOQRzxS5Sbl1nBJPQUzzskgcVCX+UjnPrUQYgnr9KLIpOxeEgz601nwelVw/OegpXlz9Kdi7lgPyCM4FNlmMmAOAMc1AJCPoacHH50WIuTo3Iyc4FL5gzk8H2qvvyT1FOLAIMEZPf0osCZKXySBzSwNknPAyarq5HfntipQxx7Umhpikncc5IHalZhxt49R0pm8YPc+lNJyPaiw2xNh3A5JAOadL82MDOMUivjHSpDt2nsTTaELHINhByAPSnMwOOcj0qILlu/NOKY6ZP0qGi1qKM/hxTzhh7+lQbivbrQJDjuKYD8YI6ge1DHbg5xnmmElgD0p2wFR2I4qWPQiZt2OuaeW2rjGAaTaFYd6JD6ZqhAj4U4BJ96jMnI6ilVwo561G3LAgYFA7ltGBXuTRxxUKS4FNZ2xnPFSPmJ8AnI5p6/Tn0qsrtmlWb5wCRk1LQXLRbI4AB9KRTkg96b1B75pEOPxrNo1iy00nyEZxTQCuO+aiPbnmkWQjuCKFoNsJ3wPX0qJH5HrSytnFRZHGOtOxnzWLLyDjGQe9CHnPb3qJJMnBGM96nfasZ5yTSsUncGn2giq+/JPrQSOe5qMHmqQ7kwOfamhhnnpTcgAgZOaYe3ce9PW5JO6gLmmAjg8/hxUTHOcDA9qki5GDQB8qRo0ZyTgnt3NISZm749uKNk8smHwCOhxzUyL5ShWAzz04BFQeTYYJ8ZQ8gDNKhyuckikdVyTjJPpSxJtAA4FJq5JOrr5R9RyKWJi4ySCfbpTQmAQOvoaSAkM3sM4rNouLuTlCVx9OtR7BATIuQwB+YcEU8SbgRyOadjII6Ag5/mKVhspzWlrPG0c9vFcRsMFZVyRnng9R1J4rhfE3wi0zU5nu7Dy7Bid0kbsSGOO38q9CCqVBNKYlYEHBU8c9KlmkJuOx8xa14JurS9nQ283lLHu82NNyrz0PXnHX8K5qSwaLIC5Azy3Bx64r7COnQ7TmJGQjDIy5Vh6GuD8R/CzTtannu7ZmtbpgQq7sISSOen8IzgH2pWPQhW7nzg4IypGG9KaECkdwBk13mtfCnXdIubiaSKGfTvlELwuWfOOd/8+K4+6sGtbq4RvvxNsZcfdPB5/Aj9KTR1wrJlItwWzwe1MaLIDng+h61MYgmDjIzn2o3oWHAOOOO1YNWNlISGMLuPJx3NSytkgAlvXtRwFOBjvj0pVUgk4wD60i76DAAfbH505ZeR8oJAAyFA/yfekCfMCOD06UzPQAHGM8DikyeYmEm4jsacg69fpUaNhQMc07zcYHepNU7kwxnrgVJFcYc4478+vFVWYoTk4Hv0pnmguDvAJyQM07XKvY2or1kDklju54NaVjr6WoOUdyRjAJUj8faudjYsobH4U8yZA7EYqHErmsd/o/jiTSYVa3uJoGcbGRP4vQn/wCtXR6d8TL7fHHEwmlYkHcSoHp09a8hjnIxnkVYhvWWTALIeORwR70rFJp7o+ofB3je7vdKD6kIIXg4kmBKpz09+la0PjzT7mY7ZV8oAgSKcqxr5ch8V6la232M3jy2rHc0ZAOfxx16VatfFU6kjcSMd+xzxVWM5Qgz60s9Yt7llSCeKd2G4eWwOBjv71ftJDdqWjw4XIIXrx7da+Tl8WzK6nzXUjptfBz79K1bXxzqNuEaG9IcMGyzZJ5zUnO6S6M+pYplcHnA6elO3KGABySfrXh+g/Fq6kcC8VZjjrFwSfWteb4yXqXDx22ko8RXKuep9QOc5PuKq5PsrHtFvmOMsScAf57VmMrXU8rBwWHXtTIde8vw6Ly4gkiBgWUoRuYZxngZ6ZPSuZi8f6a0rsspQAlSWXB680nIPZnXQx+WMk8+1TFSuMEgHnIrlIvHmlTkbLuNvUqcitVfFVhIo23cDp0B38/UincSptmxCjcbjuA4p275uOOnFZMevW+8Dzo2DdMPnircuoQqAdygt0+bJxWV7jdOxfnQzwlegIIzTYyqKFIAPvUK6nEibWYKQM4PBI9ahv7mGKMyC4iZTj7rZ/yaLsFAvbxg45o8zceuGHasM+IrSPAedEH95uBVO68YadbMp+1o4JO4R/Nge9VcvlZ1PmEe1AlLEegrlJ/iDp3lgRyE98kYJ/8ArVDbfEC0dwpYoCQMtxmk5C5Gdo03IHpU0Eyg84J9DXn198QreGR1j2OV9X7/AOFQ/wDCxkKeYfKiXuBJnFS2aKB6VuVsnpmq15ci1VXbiM9G7cV59cfE6ySANJMiL/Ex5H8q5HxD8YLPUQn2O5ae2BK7k5Cnof1HUUiXGx7RHqCuFO0lWyFOOpqhc+IrNGcNMqlOGBPIPp9a+frv4j3asVindFIwo3H8T1rBuvFN5KWIunUt3zz+NWCifRg8b2YJPnosZAYPnI/yKwde+JUMGGW6jEGQN4GC3pg14RLr1zPtLTkn0HAqtJfSXJHmZyDkBvpxihIu1j1LWfHfn4MchAzlmY5OPaubvvEzXcxLPk9BnnArjJdRbAQH5R15zSx3JJJLYPT3oaFax0d3rHmABnJYdCfXBxis19Wk3HLEjpg81mMSzAswyc9wKiklywXOTUbCZeN/tkPOKbPfqoyDkn1rNd8g5GQeeOKhL7hgnA6DNOwWNAT+ZjHB9RUE8qrn5gB0/GqaTEM4HIXIx/n2psjhgOhBx16ZppBa5LK5XB7fyqJpdxGAxAHBzxj6f57UjODjjB6YpQpbIBwelUhcpHOokIwcDvUE0IXoSTV02rAZ6k9qj+z+YBjBJosS4IzwHIPIx7jBqNW8xSRnI69ua1hpsxJ2RsWH8KjJ/KtKPw7cyW4H2dgRyMgDn3ptnLJWOVJIZQcnPHHNTLFuQgg9Otd/4W+Hd5eXQlvbZ7axVDI5Yct7dOnFLb6BpNpBqE0jOVJKxjceSe47cdxQ2csnY8/Sx3EnIAFPuLb7Moc5CnABPArbi0xpysakFyvXoCccZqe28LzyXdtDd7YkfAkkY/Ko9h/ntUORzSkc2VRFBOPp3pQiODlWA7Y7V1+reHrW61TZY5+ythUZuTnHP65qLUvC8Nlaqy3kMrMSBGjfMeAeeKi5nexxNzuWGTYjSupG0K2O/f2ppRics23AyfQVrTKsbMBgkd+9U1PzkkZB9O1O9zSOpEUG085PqAarq5RzjIPr3xVqVck84BFVGHJ5JOD+NUjV6oUBGOQMH+tShfkOOKh2DIwTg4qeNiuBjnsKLGbQkdtICGYgg9u+Kc52lh0wetL5z5IAOTySO/8AnFRsWYEsCCe1J6EvQcVDZxx3z+NI4wvoPeowzEYAIx3p2GkBXkE+vai4JgjumSACD3yc/wAqF+8Sxyff1qTy/LhPOT0FREbiMsAR6Ck0WaOn3SpeRs7EZ4yela1xKscxCOGHsciueZFCD5jgcn1qVbotJuO4HOMHjFYypplqo1ob7y+WsbRuwPVh05/zzXS+Er6W2nWcEOIc7g3JGfbpXErcHeAOgPetewuAVk8yYxAkBmTggYH+Nc0oWRXO2ex2t+lyiMoCE4OOgxXSEiSCMBgHUcfT0rjdF1bTYra0t4baSQwqC8sjcue4610uizafLYXM89xILkuQsWCVAGAMDp75rje5rF3NrT90cylsMg5I9q1JLqNXV0Geenb6VytheNJEUEhdRnk9cVpWpmaeNesbckn6UJ2NVqbcdqsykhQMnJ9c1cjhKbQB8o79qbBG0QGSCPWrUCkseMj1963TsPk6ksUWCH4O38KtSwJqNqySDEQ4ZTghsevtTUCk4wCO1SJOYQ+QNmMEY61up2RXLdHM+JVtdM09LW2IjdjvlAwF9VwPzrz52tNZvDbSW7vO6MFCOAW/z6V1/iG1SaWR1BMTEMwzk5HArhbtbSz8iaxUi5hkdyzjgMTnp9Sc5pc7Z4+Ki0YmoWzaWhEwYAOV+bqCDwDVdbqSaRvs8RLtkgIMkDH+TU2pXL3ZK3DGR2O4k9z1JrMguHspJCmSDxnGccVSd0eVZlWS8linJ+82cZIzk1W1AzXdy8zuS7gfKAABxj61O1wsk4CqAAc4681Pp2pQWF6k9zaC7TkBGOBk+tNo0jdGGsbRAkghh1z9Khubsh1VRvZmChR1PYVe1e/iuriYxQGJSScA5A9APpU/gnRx4g8TWMJ2GJXLSK/dQM/0xUOJ1xJ9MhudMuZQS0UrKAQ4+73Bx+Ndk+pSwW8blTGSOrdD61y+rTHUtd1X7IskqWkm2SRc7Rxkc+gBArOh1WaSPy/NZoSxZV3Ejn/OPwFZNHTB9j1Xwrc/vUuJTkAYAHQ8/wD1q7c6hHPExUYC889a8i02SGDw+A8joegZTkk/WtG08YTajHHbKwjjQgOwXDN+OP1qLM74zaWp6lp9ypw5YBPzp15qvkTFB908g965Nrz7PZoI3LleCx7/AP6qsW2pJcARHJkQDJPOKkvnZ0EN6kxLZwR68c1K9xkcHI+ua5S5vpbeYqgXAwcnmtDTZ3ukO4gP3xxQF7nTQQ5iB6E0w2Qdju5Ge9T2Do8CDzN7nORgYA7VK6MGOOhqkaJIxdZ05BasVAPYgjtXDCzZLiVQoMQGck5PU5GK9OurGS5RVXAHU81zNzpDR3brjAYE+3WrIlTUjgtUtnS0njRGClgTjIB/pXJ3EZVyHBIHUV7Dc6AZrZyuGbPKnA7du9eba/pzw3hBUgjq2OD7fWtos8ytT5NUc1eRh0yuQax5IQpYDoWyR710X2QkZIOOtULiBY339R3B4rZHnNFNF3Kc5pkshV1UYAz3GTSAuAS3BJprks6ZYA1LVyS1vUkZwOOtNIDcZBBPeotqHcD8w9QM4NRh8K20nIOOeDWTOim7MQyHceMjJFTJJx3BFQpEVU5yTSg7X5yD6GsWdqdy2smByMj+tWraXyiHxjHOTxVAOeMjgkfnVyNgVIOCMVm0axOt0LUEm01x5irMrnKA898Ut7Zi8iLPyw4BPauWsboW9wGGAema6P8AtBXhCE7SSADwaAZHZ6In2eZpsOrjaUPQVeTAsywO1V+XJ71p2EaW9qFZjLvIJJ/iP0+h7UaZGsy3cJUNCr4A/u55OPxNUpElyx102dhbREYdDuLLxuPqfypYLg+eZiBkqyBj2B61Tv8ARHYwmF1KhcMpOD14qpeXN5YwxW6/vAW+5jJJ9QfatE7mqbPS/AIvIdVJgn8yyZB50eOPY5/DFeqxxiBQ6ksvXivEvButyaTZHcdrucOc8H/61ew+H71tR0eKWQgg5XI6ZH/660R6FGV1Y24L5J4QOp65FTxuTx27CsaONY5iU4Ge1a9rIrqckA1omdZKOWOR1qNowXGeB6mnxsGlwOT9afc7UQ8ZaqTKZzviu1e+tlhjYrEjh2Zep5B/pj864zVLNI7ieNHVyqhtoxwCO/5V6BMjFG7g9jWRa6VBDb3ZZCZ2+YMeSe3P4fyrqpSu7Hl4impas8l1OxVdSSKUnkb1GO/1/Glv22G3gBLRv83XPIPHHr1rv7nTYruRd2Ay8BsA4Fc/beHVXW5prsl7aM7YQrYYjHJPv2rv9jzJHiP3XZGb4XvoLrXbjDEzRMyPEG+UcZIx6jI5rpvsUbXquykxN98L1IHvVHTNHtbC8nlghEck7lncclj/AJArdlQLCWAwQM/Wt4UVFWK3OR8U291bRxvZhy8k8afN82ELgMSPYE1fjtZ7TULWNpllXcS7JyuMf44qJppZNS2uC8bNxt4wMUuq3iaf4g0y3AfF2GWMHk5UDcTSjC0rgzq4BtlOMdxkVJLD36+4FQRZBHXOOtXJHUIOeT2rsS0HoQqGTkdemanikCAA8GoYyWYdxntSMN8pA61VgLbScjuCeKniKswPGPSqQBGFI59acrmP3IqGrFqRcaRI5Qp5BqZ40ZgU6H1rO3+YxY1Zidth7Anj6Vk0aJk5QqDjnFWbQmQFT1qCM8D3qzaFUkGcDNZ2N07khgKMPmJFOL8EAZNE7ESEg5FMTd5gcYwOue4rNo0RbtjhSTwKnRwGDDAHHFRgq6gLjPTA7U2Y+TGB1NZ2N09BtxIJZAD90HvT40LSALyKoiTk54zWppykZY+1Jo2jqaEduioM8Gqk7hWPUgVef/UkdzVOaABAeSaSOhaFN8bGYcE5rPuiGtxg/P6VYuGIJAPPpWNPfqruM8qcHPrXVCNznqSsVJ7p1jOeCPSqCzM/DHJPartwyzxFhgnI4FZWfnPYYHFdcY2OVyuTB8HAwP0qtfMWxzx/Om3CuimQdF61Ve5EgOc5reMTGWg25IkRQeSpyPriqqxTbiTjHbPpVmSImMMDznt6VMkyIYwVJIIHIyOtapGLMWR2Zjz0OOKjZXDE55HNas+nJG5IG0FgcdqzrzI5TAPvVivYGczoFfJ/nTYYggkIxgetMt5SxXcvHrVl2QZAOT+lFhXIS21GwMMATn2xVaG5TULOCdSCkih1YdCCOoqZbhUZ1fmNlKnHX8K5jVNZGh2sKMGSHIRCFyPQflxRYT1N8gxSAqMDofpU8oAdcnJwOhrntN8SJfoR5m5kbaT74rQeXz8hJADjg++KpCLFxdIk0cWcMyk/lj/GrkEmYScgH1rLtr+Ce3jDxq88YKlk6n/JqBbtzK2W2oTwB1FUhM11uVIJYgEep5qxZ3Uc8AdWBB79q467umOoXEZmBXACqeOO9W49RhsLaKEOEVRgAcAAUWuK1y/cl/t02Cpi4Kkd/wDPFRtcnzjnkdselVhqEchOGJHqORVeSVslhyvYimkSzW87e4xyKddKNisODyePrWbZysqJk5IwM1cuJQ20FwoOOScACkykxn2/ykKuPcEc8VWn1cQ27yJhiBnPcnFctaa5c+VOl0cyLO6xsMDKZIX9MU9NXtZtKdfNT7TBIRIg646j8eh/Gmo3Hc3E1p51tmkBUqgyM5/yPetLVNYNzEZIIArKgAXOQT3Oa4PSNaS5ucXJItlfau3gkc96101eSCC5+wIZTtK7DhskjIBPbNXymTudh4c8zxJ4ksoS3lW8sRD44IIAxj3ODVc+ZGk0s0TRBXYKrkElQeD+I5/KqXgvVIrOeynnic6jCoEixnKbz1x9OnPpWkmmXF/PPkoIxy3IA6fz+lZvQHciSyniksJ5GdhLCzFgxCghgAMZ6kZrodKNiQ8sl3ILmMfJCCcHsc9vzrKlLw3/AIfVIjc2UMcouH6rjPyjHv61Z1bRk0WwsJ7OcXl7czAFJCPlUnLcjsoz+lYSZaR2mmtHq/h77QEcSs5URNw20HBP6fyrU0Hz4pZcpsjQ7VJOSfesfTjLZJFGzozMwCmM5BU/4V21rbI0TEAYJ5Pc1yzlbQ3irk6bfLAwATzx60qj5SOppg9OwGKVCQwJ4Ge9czNeo+0BVTu4JJqZz83PP1qPcCwxnFIzjJznNJbD2AARscknPrULE+YfQdqkc5I9KYFLMe9Owrj4x5hHanOcHHXHpTVymexPFOVc4zk5oEOWQIeRx3qQsMAjjNA2txjmo2G0+1SaIeDuI5xTg+Mg1GrfOo6DHX8qcy88GgLikZ571G7bcKc9uaC5XA680O24H1qloF7gTgZ6D0pkp4GOtSuMwHpnNQ9UHr6VZLQkg6gZIoXG0DvSMdvtUavuY47VZlexIGwR6GkdxjqDTWPI7VFKChAqhbobk5J7VMFyoPQ02OPcgOPzqxCAwA7+lNuwWHbQQOME96AAOP1qUqFA9aYFy5+grNuxSiOiXaT6mpVzvC9jTY1wR1qcDLgjrWDkaxiHkBTjqTVqCLZESOAO1NWFhICeBUks4wEHFQ5XNkrEcWJMg4A96JIgknGSppYYyGI5yanWMEkHnFK5pYjd1Cgd/SoZlVYyW5PoKfeJ5YB74xVBpmfg5OO1aw1MKisU5DjORxTrZcrzSyRk5JxikEgjC9QPUV0o42i3FhM9zmpZ3IRWHGBVUMRj0NOLFxjt6VmzWLJAxkx6GmTR7CeucU9OMeop0g3nNIvYbEBsOeTUUke4jFSMCAT2FMdsYx1oIYsqbVB6UkB3HB6CnM29R3FKsPcZx7U0FhGHzeozUiripCg2j1qW3TeSD0qWzWKGgZUevpSxxHJOCR64p+3BPSp4XBBA4PvWTZtYjULuxwCPalcKrjoD60hiKy5zxUkyhl3Yyc9aLhykczYc+h701Rkg8kU8wtIgOMGliiaPIbIBpXsCQ18HntRIhMYPUYqY2xxkcinIPlKnpRe5ViGGAnBPAPapGi6e1OX5SAc4pzd8fpSvYppEbxFFB/lTSu5Tkc1ZGWjZTzxTEXIb2OKEyeWwxF2qP5VGQSxxU+O1J5fU9xRcdhirg56mnH5vepEGQc9fSk2FW70uYLDGHGO9M2dO1TBMvzkVKIhmquJIjVcKKjkOQeuPSp3jwRjp6U0x/lRcLDEICgHrTggOT1BpfLxjuD2qZVG3HcUOQWIkiUZPc0eQGOTyfepNmG9qXGD6VLlcuxXuIPlBFVvL6Yzkdq0mGRzzVcoCxHSqTIsVzEcDGTRKu4DAIxxVxUxTJY8fj6VVwsUgjR5PUGjdkjHHtV3ytydsGqzREN0GKdyXGxWk4lUjOPSntJvI9KdJHyetII+nQGquS0IrBiF6CmzYjZaeYsMOelRXC/OO9O5LROCWAbtVeU5Y9s0odtoHUelNbrVITAAgetSI2KajDPPAqTAALAgn0qiRN2Tg08EY96i65NPQZzngUDsKelIsfI4yPWg85/lUy/cHc+hoGHlg57fWqzDLsvWpvMJyD0pjJghuh9KEFiPy2TFOXhD3J9amzkdCSe9MWMs/tTbsFiDYXbvir0FthQcYpkcB39ABVtflwOvtWbkWkRtDxmlUAY45qwRwOuDQqZIz3rNs0SERFUnjNOAwalEYH0PelEQOPWsmzWw0EE4qTyxxjqKYkZ3n2qXbg1k2NK45BxjtUgQfjTVGcdeKsImfciobsWkMjQZ54I7U5jlgOxp0Ue5z1AqQQYbNQ2bqI5EAU9yaNuKkVflpdg4qWzVKw1QCp9aIxluuKkCAH0FIFw3tnrUlpWH7MY6UOeAO9KW4H9KZnceaVxhgEe9G38BRtOR6UNRcB36/ShsbfemhSR7UpUgetMBjLTcCnnnrTCOD/WghoaTyPanB/wAxTQpJHXNOKEEe9ArC7xgg0yneWfSl28HiquFhvpTwwIGOtHl8elMxg+1K4WJM9famEZJ96cGBHp9aQDNFxCBeacycU7oBQDnr0ouOxHjim4ANTmPI9Ki2fNjg0XC1xMZzwaQofcA1OEAFIx6djRcLEaw5zSMu30/Gpd+BURO73ovYTQxTzzzTZDk8AkmnMhwf5URrgHPJpt2FyjYo8k56U8R7Ce4qRBginMMkfzpXHyEGDn3oZMjPerDKAvbNNC5BNVzEtFUcE9Kkzxx1NKY859TTxHtBp3J5SEJmhl59frTj970pxUce/am2LlISuRSbNvI61YOO1RMMg9/pSuS4kLHJ96dnIFO8vjPSoyPyqkybCuox2JqMKcYqULkck/SnKox6e9VclohEJ+lNeDIPc1aAH1NOXH4VSlYhxuZLJhuaa69xmtCeFW5xg+1QmEFDwcirUjNwKPRT3NRAEkd8dqvLADnPBqBogrGtUzNxsV5E3A9qYoftyKsumc02PK57VpcixTnRlPfHepIkAQHvU8gDA96agUjHSjmuFis6HfkYOaSVdw9xirLJt60xY/MY8kZp3J3K5QYx0I71Ey5FWJEKMRwaYkW4c9aq5DVyJIAwPrUUkZTOMGrgQpnjINQSjLAHgmrjIhqxRnRkIY80PNvUKMEVZuFDqF/WqTQsjD0ra5GxZX9yoPU0LJvY96mgh89Bnr6UyaE20g7jrxSYJ2JETYGPU02LLS8jApjSlgFAOT2p88bRW5K8MeAetQxpk0p80FRyKhRTGcdvSiEbR15609QWYEc5pXGtSVU3EcZqwgAHPBHrT44NiBjjOKbszmobuaWHbQwHp7UmzBoBMYPUiml8nPNJBsPc5GMUgj575phlyKcjFsdTRcZIq7vYelQkKs+3IJqdm8odOTVXywJGk5y3GaQmy0SMgdRUMvysBipF6A9TUcg3Mc9RQMcGz0wSacEzTYI8MT6VIetArDeuR296AoApxQ8UbcEUrgkPCgIOBk96ZtBz3PrTmPGOcU0/KM0XGCR4zTwoX0BNLGQVB657UMMkjvSuAxjkCk3fLjrUmByOSaaFAAzVARxDaD2BpxHX0qTC44/Oo2fYcetArBxwD1ocYx3FMKl+R2pCxGcnJ96CbWHkfKTUHm7sjryalGTGRwPYVWj4Jz3PemlcgtRyjgHt60yRsknoPaoixyccCjc2BnofWnYB7PuA7c0zzMY70feyewoVA2cUwFVssM1KZQAOMVARgmlXkjPI96LAOaXJ5PFNMnXByDSPhumPxqNTgn+lOwEscoJIPWnMB171CMDHYmiTJAOSBTSGmSmMEEnnvmoxjseRSLNhcH9aj3AHjr6GqsDdy3GwYHJ4pg6mmN8qhwSAaZ5gYcZ5osyWx9sNxkB7HrSkY4Xk+1MTKAml3YzjgiiwiUNsAz1pxlLkeg7VXaXf16//AF6crY780WuUiwTnNAPH1qNW6Z6VKAMDvmoasN6jkZdx7+9TL04/Kq544HPuKfA2M+gqWWh8jbVA4JPakVsA44xUbqST3FISQAOnvU7BcnyGI9vWpFGB1z71BEmfUD2qRn2gjv7UFCMcmkDfjQTlT/WhOh70EPUU84/lSsQB600nGOv1pm/Eh7jGKCkLwOnINGO9AH/6zTGytAyVicD0p65IqJZN69walXt1oAYy9fWmLyxHSpWPJ7g1F0Y+lJKxAhOCRQqkjPIFDLkj1p/AXHf2plJiA7elIRQcY9/ekViWOcmgGxv3fzqQnAPpTW5I6ZprMcAdMUEgxzmmpkkenrTguQfSpVQKAe9ACBemeD6Go5xwPSrQTOMcgetRSpke3tQBBDHkgnvTbi3USBgeB2p+DnjIAp5Hy884oAhVwxVewq3IuYgBgGqSbfNwMZHPFWhLxjnNA0RZ25ycGmF2UkjjFIzbnPrSO3bPPpVJXG2OE5cjceRUjNxxyO1UXby8etPVyUB5Ap8pLkTGTdmomJ3HuKrvPiUAcjrTzJkDIquUhsUydz09KjkfC9wDTXYjtgVXnlzgetUo2M7j2fg9wO4qPdn1zQzYjHYmmRHPvitLEXuSK4BIPIpjsCTikfg+lKAMUWGhY5ihAAxj/Cotu3JJJJqwEBUHvUTr+NA9g3ZxTYlyB3p2MgDHNOQbcelFxoeyEqPWoiuDUytyOuKayZJ7UDtccqYQEcVCzYPsfWpVOOO1NdOhzgUkS0OiIGfU0snUelRqeSOoNOPOMZwO9MB64xjvThgDnimon5etPCbs9allJWE47cmnHaEA6n1FIIs57UhGKnm1GObBTjGajQ/XFMBOSOakUc0XAQjHrSZwPenH0/lSsNo9RTY7EQXJ9Kdt2kZ5oYjtxTWk6e3pTQWHHk8UrEAe9M80cY5+tMkkx9fWmgY/GVJ9KRO5PIGaiWX5cdAaVJB9Sae5NxS3PAIH1zR5uFA6n0FKSMfWo3jYZPQUWEyRZRjnj3p5lwDg8Y6VXCn6+1IB1p2uK9i0sgPHQ+9SxkEcnIqhv21KshGD+tLlKUrl0Ko96GOcY5HtVQTZ+lO87AGD+NTYq5Z5Cg0K+M57VClwMFe/rQT36CptYpMsB1fHGAPwpsgAziokkKk9qUE4PUk0rWHcUcLRvwOx9qMkqe4oVOmeRUsXNcaW5HBBprHOeoFSGPk8ge9M2cnocUwbIS3PqKfu3npwO1NYbeOvvQhwRwCD2ouIcBk+lOI9sikB69hSyNwOoqSrgW+Xjg96Yq/Nn0oQ5B68VJnjHaqGTxuAnPXqDSE4qFckjHQUpY5OOM1Ni72B25PenCQAD19aidxx6+vpSBuB/WhxsRzEjsME9SajWpAAwHagpgcUJD3BdvfINDORnuKY3Q9BTVGc07AmPb7vuaBzjkgGmNn8aCcfX0pMLjwMP1yPWnMvPrUUfJB6CrCY5xyalqxaGYGMY5p6IBj09Ka/U1LG4xg9aLGkT5XVT3BB6YxRgNjdyR2/KnA7emMelP8ALzyMEdayueXYqPGyOfkYAYPIwKVWAYknAznHp0HFXJGkuCN5LEDALnI9hVea2zznuDx+f9KLmbiLgkAggGiKRUkdjyW49qUKWBxwR2HpSFPXiobuCTQ5CvJzx1polzx2OfxprR4HbHpTdgJXAIPp+NIC1GqMCMgGpQoCgDpVTkY7k9h1qRJSSOoIyeTSsNMuMoMTAnAwKrR2nBO7Iz0NL57YKknGBSxSfOAeh9apRLuRtZxJIZCBkDBBGRj3Fcf4v+G9j4lSPyII0mII2ABVLZ6k+vau7m2OQduSOh6g+v8AKoN25gOlJxNoysfPut/CTVrAMI7ZnkRhhFXdleBk9K8+vNN8i6eN5EWYE7oyMEEdePQdK+yDbhkYgkA8HHGR/hWLqHhPRtXtZbW4sYt0ilVmUAMpx19fTvWLidKq2Pko7EzuYjacEYOQfpT/AD49wBOQenvXsus/BG8hjY2bfaY4lwQ4BLHHUn/CvLNU0TVdFeGWeOKBEhYXESx7+SRt2tjOeD+dZctjeNa+hmM/OdhOO44pXUMgxwc9OlROsssgCqwAwcMpHXpSNDIoO8lfahmymnqTrCGjOGGfaoWTGM8kd6I2MYIJzVgRiUKQcHqRSSN1JEarvIycY9aa6qrD16c1MyBcDgGmtChwXAJHIBGcVVi0x6OEjAwQfpUTZBzknPanmVmUJ0A4xjGKaYyCM85xUMpu4+JgpGeRU5nQgADn1qu332GOAeDjtSkDB9agSZLvUZ5yTx+tJ5h7HrkGoR1HTNSDG0DoKqwNj1lZcZJJHc81aS7cKOe+Mk81XXDJgjJppjZsHacDvUNDSsa8GpS2xykhU9cDA/z2rUsvFN1NcS+fK7g46t1GBkZ/OuWVjg4PTtUqTBGJPT0ppWHc+i9M+ONm2kxWlxA7XMcO1S/3WA6ZPSvO73xOktxKxKENIXBXpg81wK6h5kJU/dPGOuage5bA25AHYdKhoLnd/wBuxDhcAZzgYGTT4NYijlEqhVfruHBP1rg4rwtkYJPrVhrw47kg4z69/wCtS0WpJdD0+HxW9spKFQCQWI6n2P4Von4hO06LFqUMJxhUfJIGe465HtXkMV46gjIwcZNPF4CwJOCO/Galoq6fQ9Z/4WFc3WYpb8SjrkHB+maz7rxewlUpcTDYc8SMBnvnn+decLfgtwx3flSS3bykDcxHvyKLXFddj0c+KY7mN99w6yBhwGyGGOSefwrMk8XKrtEGYoW+XC/ePX/GuJEwDHDggcEDoPan/aSzg7uh4x1q1GwcyOtk8UBGGGUHB7HOPSpP+EqZ4v3TEOByzcfhiuQSTDB25AqIXfmTd0znjr+OalxJbOk/tx0m3KBk9dvBps+u3BZSvKjlic59P61gJcZUnJJ+tPWc4BIBA5/HNUohc2ZdXeQAliAe3NVnvDjhifr0rNecvnBxjsKCSoz1NXYlo0jOGjIOQeAP8/nTEc+5NU2mIXCk49BxzViGUAc8D0qbBaxIZGznkD0pDM4HJwPSmtcKxAABPrRta5kRFGCSBjt1qrBsSFt+BnBGKuW0JmAwQGHGD0qS203ahc+v1+tWYoCrNjA/l0/+vUMi5UngIchiDiqp+Vye4rTuIiTnqT6VlzKdzYDE+mOaQlqLGTIpGcYFRbQGPcjpU8ULZIwQcdfQVpW3hTUroRvb2plDNhi/y7R64oWhRkJGo39Bv644zxih7MjBTkHnjnFej/8ACmdZltxNEsUCbQQZlyAfpu/ka0bP4UyR2qG5mUyAkbYlJH1/yaTYkzyqDTLi4lAKkk9Aoya1bHw3JeAsoYgMVyqk8jrn/wCvXs+hfDR2XcLcHao3MMkn/PpXbWHgqG10540j2yyffxHg+1FxanztB4QuHXaSAD/eGDW/oHgFbvLuUiCgggjIyPf1r2C3+H8MZR5VLHOQNx6e46VvR+HbWxgRIIkizyQB370XFe55P4d8CR2D3cj26yTSnAlBwQB04+n9auHwtbXOs28C+bBbqwL+Wu4n1BNenXemKjI2FRQckjgGrdnpMKhpzGoLc8DFDMJq55kNE1BptSeeJ4IgxNt5pyZFAGMY9TnrXlcKjX9ZNk0y2UUc7RyecmOc/wAiO59ulfT9zDE0qPJjykVmPoMA4/kK+fW0R/EPii7jgURNJK0kr+XnIzgEds4GPwqTzqkW9EP0b4XXf/CUveW18bjTrWMFY1XJZyeT9On61N480qZ7yAw2F3KX+R3jt+M92J44AwK9L8G+FpdC067ms7y4vIlAAEzAt9Bxn8ya6bRrq8u0ngu7JIosFV3NuDccnjkGptYaotnzbqlvNYWCSRqYwg2ZUYYHpz/KuHu4pBcEBGBJOG7fz619b+Ifh/puuW5SS1LEMrYSTYMg8fr615T4l+DZsUvLsvHZqAZQnmFvoQOmfypJmcqXKeQ2elvPOVCM6gZYjnFUb22+zytuj2NnGDivQrTUYtE0cW4jVr6SQz+aBg4GNuffjofWuT1G2m1vUlEULS3Fy5ZVQEkt3OMU76mUdHY5uf5gOgAHaqZhUAngH3Ga0riB7bUZ7KeGS2uIiBslQqWGMgr2P4HsaqSw/OdyklT09K0RqRQw7I05BKjBPqfXFWFTe2MMMdh0piKw9QKuREDGODjpTE9CvKQgyAQelRSZKjgZPHFXp4MtuGMe4yKhMDj72AB3qGzFtFZFIUkgAeueTTHlCuOmeRxk1NMNzKBwo4zQIN2CMAr0zUDuQuS45GfQDr9KTbsYdwalKYOTwe49fepFaOOaFygkjXllPcelWmPnGoAzDjI659KsSuGziP5j6etRuogQEJt3HPHpTopN248Z5OaGzNO5bt0zjcMEdasxxom91Y4Y5YYyM8f4VTQsrkZyfY9antyAScjAb61hI0TOp0fWE0+3IwQ+c7y2Ao7jvya2F8QTzyRvs8sOuSFOOMVxcMqMQDjIIPIragnaYxA8gDaMelebNWZtF2PRPCmpSyzFBxGeDu6n0r0nSQxYqy7RgEH1rynQGNm/mbgysoIA7df8/hXeeG74upkkZkIOMN09v8ajQ6oSudHPefZ5dvBFalhcJIgxkAjqfWuVu7gTSthuc9q0tPuxbwY3Ed8mtFobp3OlR1D9CT/SpLiRZoSqDHrx1rN0a5+3SyHqEOM9c9DmtKRQvsBVlWMtNISRWUDBOcEdc1wXiTSYLC6E1wDBEmd79BjvmvRJZ2hyyHJH5fWuc8QRGeykZgSM5O4ZFUmcOIhzI8n1DyNTljuLN0e3QMqlMHcd2Cc+2KyJE3GUdCDgj3x/+qu0vbi3+wgC3RJF6FRj6DHT8a5HVlFwkcoHluCQ23jIrZM8eUbaDdOsELJhQzkgbcgZ6VfstBit/ElvZXaZgdiCGIJBIOB6d6y9IYSaxpy3ID2SEtLg4Jbjb/Wr2o3UaXskkIKIGygPb0qr2CKuVvGvhZNJhnuIJoZ2D7RBG2HAz1IrB8P+IX8Lait5FAs7CMqY2bAx+VSXskrI7NIXZ2JJbqcnpWPOnzHOQTTtc2RpRa1OPPEMjRRXB3SJxlz2yfb0qsjLEqKoCKvAA4GKrW8WckkADvTXlPmnIIH6CjluawlZnc6ZcwnQpFkb96GBjQd/UfyqqN9rsfzY97qCFHPfofyrnRqxSz8lOGLZ3Hkf40RXryRkbiMHpuz/AE9aylE6Oa56Dc+NHmtkCwq04ZS204DL349Rz+lbVn4htLjN5BGyqQA2Rg57jHXg9jXlEMsnmbgcNxyeld7YSGDws93CqNcowLgjB/PpWLRSdzqbTUI9X2zxkMC2OOnXpWlbsbedGAJXOc9q5fw7ILazJ4AJ3Y9CTk1Zu9a2qNkgUqcmp6msZWO2sdU2Tgngeg710Ed8syjnANed6XqAukDqwYeoPGa6awJuITh9r44GcZ4p3NUzp4XLYVWz/OmXmn7nMjEhsYrO0C98+doZCQV5DDvW7eKfLJJxnH5VSZvcxo7VMFmLYBOQoyeOteY+KLfcZmj+YCQkHr09a9isI1DDBIyfxzXI+J9PiE0i7QdzHgYA+tWnY5a8bxPIgguLdHXcN2cArjH1rF1KMxsAVwCM46HFdrrtgdPC+SgZiCdnQk5x1/EVyWtN5tyEAAdFwwAxmt07niSjY5+bAPBwarzRsY0YOAAeg68VZuk8sgck+veoFferAjAHrV7mdrhZliSv3yT07mnT5Vh8pQ9x361WKkMecfTipxl4+Tkj161lIuI37RsxnP1oMokYEZFRuncqMU63AyO3bms9zthqW0VmUHjOf61MobHpjjHSoxMheSNd2Y2w3y4GcZ4PQ9R0z3qVG3EjoAM1k9Do2JIIgWDdT7GtW0WKZlDkkD06A+9ZUOFJwcE9qt2paPJHJ9SKzauB1K6pBaz2yx8oint0Pt+FX7a6QyFYSdjfMc9647eWUE4J9qu6beeVcIZGPlDgheCR3/GlbUTOse53yDYwHYjv0rSiij+TftI9WGcVysMsLXRkgDqhPRm3E100CmVFwc/StE7CTvsXUhgeQICoc/d+vtXpvw6gmstJMMhZkZiQGOSPevOLC3EFxHKQC4PHANeneH9YhaBBkZA+bAwAewrZO56NFWOkKFVJA5NEMjIx6gHrmpY5UkjBBBBwcVMsCuvoa0TO5ajrJi7Ejg1Pv+chuaitV8qYDt61Yv4QoDrgH0FMple4QHOPyFZkwIduMDGKumfOQRg1GiiRyDyfStqb5ZI5qiujn7lFBJGAR1rD1DfI6rEeW4+nFdDrVm0EwxlVIzmueitW+2tK0rEFQvln7ox3Hue9fQ0XzRueBVjyyGx2cscabnOQQSR1PtV/PnfLgkYp7cqARx61JEiojYIJNdDMzDW2eG9ljUEwswcE4JGOMD9T+Na3kK21sAleMkcihk2uCcZz19qaqursMlgeRSUSXqXIlVsZ4HNRTnOccGktiXYg9BxSzDDYHQVotBEkMoyVHUAHmpAVBLZwRUKoGU44PrTFTHDc+9FgTNBDu5GMCoZ32uM5xUIuvLQqvPvSjfLGCR07ik0UncsoVZetWInUkKOQO1UbZPnw2APWrCoEcsDzgD8KycS07F8kLjv9KWOT5yOg9aprKfr9asQkEjpnipaN1InM55HJApAXDDkgHnim8bj61Jj5h6Cs2jRSLUREEZYnDH9TSpOWOX5BqrI4kKjqFNPeRVbArNxN1ImUhpjjgVtQgJGMVzqT7XFb0T7oVI6+9ZyVjqou5K8pwOuO9VZNTjjbY2QfenSzbQc8A1j3DZmPQj1pRR0ti3sam8aRHJUqOO3rWHfwnzCQMA+lasyNuDJyCORVKZZNrBnznsBXXDQ5J6mSZvJ4bgn1qu1ufOWRshCBx2NR6pDI7qyuVKcnpg/WovtkkkYVeSvGD0FdKOdmhM6KyowBjYc+tY2o25tpW28jqB3IpzXJGfM6gYxVWa7e5kXOMAY9eK2iZSZNBJ5qEc1FM25guSAOcg4NZ4keCZn3EAn6cUsc4cn5wSe5NbpXOduxLqeryjCrgkcA/wCNZ5vGljOcA8CnSYdyDzt71FchI4ty8kdquxlzXJY5dyHHB9aTzCit0zjOelV4Q8kLOmSAMkgZrObVD5jRBgjOCuW6c8fyp2E2Jqdybq1MUcxhLsP3i9VHt9elZOvTpC0UTHeA4DY5BOaiWNrBLaGR2kjjADSZxnHr78Vl+LXKxFoX3DdncRke1NKwkybUtVtbSyVLVDFcefjYMYC981Lo+ts9/bQsjlJXCFlxkD/6/A/GsWGz83S7m6lkXzY0DBWOWlfPb9TUh08WZgnadZJZIlYxo2RGeoH60rXNLnRXAih12+uxdeRLCzKqs2MjtgelVbC8kkkgKO0iuSWYHIHPOTXIX2uzi7dZWMhJGXbrjjr/AI1raZ4gOmRSxBQGuEIRhwauwaEniO4u7bUpllDJEzbkc8HHbn+tVTrUs1qoAw5XHPJ6Vk6m8qJEbpzIzcbm4BPrT7C4QoV4B5xj0qyrHRW2pSXGjwq2FeEqkrIcFn6/XnHStg66j6WHjRWeMFWUNg5/+vXG6XLLLcSWyoWDt5nsccZ/nU7vFbTSNgq7H5sHAJx3FKxk30Opj1W4FtHIYgFK7uO3qKmnljvbVZCSQPmGCR/Xp7GuU03Wy9wFmf8AdhSu0DgcEZx+NWdNuBa2UtvLK7DcRGWIJZev5jPT2otcE7A9q+o+bJES0SyYUg8HHXH0Oayzbu6zmND87ZZgOuB3/Diu/wDC2u28+owW8kMDqy+X5ZUDIHU/Wo/HcaWEl3Fp6RRJdFSHKkkIMbsd/wDIpoEzgrdWgiCLksTgAcmrMN7qFpHeWbxm2LSxy5ZSGJAHUe4JH5Vt/DaS1u/GP2C/t2kSS2doXA+UOPU+vIx+PpWRPZS2+q38VzIZZ1uHDN0GN3y4GewA/wAmgGdD4fv4dO0qbU5rlVlhcsQOCRn/AOsK9ej0608LeCJNdu4JJ7i6QMI42JIZuFCj+teDjUInubO2mtkcxHKoFzv57jpxnv7V6+fEVxq1hp+nmaOO3tpopH3rkbV6Lx9P51jUT3QIfNFqE9pYC3tHe5li2tApAY5JYk844/wqDxPoN54Y8HR30kphvJLhQFkG4Rljjmte5uHtPHKXSXCBfJAjiXpt+n4AfnWtrekp4ntFt7qVntROszJnG4A8D8wM1xydjQm8FLJJoGmLfmOa+DESyou3PccV3EJEalRwD2rlvC2ji3v76V5WaFiBBC3Ij4Geffk5NdOg+cDORXLJ3N4km3qRyBUe7ccetWAQny+vaqpHluTyBmsy72LKJsIJxg1DMMseePSpXBKA8kD0qDBcjnnrQS2PPIHenocCmL6HoacRge9A1qPxu9z708e/FJFggjnNOdPkODzSepQdCMUwksxPejdkAd6eB19TSZVrjBwQaA3I5p2MmkZeRQKzQrL8wPXPrTtobHYUi8qKcnUAnrTTGkRSHYCOx5pkYzT7pSu73qOFyqnPX1NaIiSI35Yiq8b4d+Me/rUjsd5I5JoSMFCe571Zix33mFJMMkd/c0qDp65xTnQ4I60XGTQhWQEdD2pwG2Q8d+1MtBsQ9c+lPTLuc9PSpbLirjs5Ye/rUqx5OOM0qxcg9RT8YPbispM2jEXy9gHQk1LHFn5s4HpSxpvBJ4xSSZCkDpWdzSxK82WA9OOKWOHzHJqK1jZnGc49TV2IbJTjkVDdi0gRfKJyM+hpEUmTdyBVh13H2qN5BGpA5J6CouXaxV1A7wFWs8Q7c8knnir0oZQSQSfWqQlCZJGSPWumDOeoisz/AHg3H+NV3XdjtViVQ7FugpiqGPvXUcbWo4H5cHJPrU0Kggk4OO1M2Aj2qISYcjOAKmwbFtXAY+h9afJIFAxjHrVNyeMUoYsBk81Ni1ImaTIxUbc0m3gHr9Kmij3DPelcajcQDKCrCg7B2FIICVGACKlX7gBHNS2aqIeUxQNx9alhynAGTTRIVGD0PrViNeAQOTUNmyRXkjIcipI42XJ5PvVnyd2CeTUrRYXPAIrJyLUSskZfGetTGIAFfSlC7cmnKu7J6UuY0SuJgbAo4I9KbKmUwetSEY6daH5XkYxUt3FyjYTtAz0pXUbiRgA0sSiRSOhFG3aTkU7haw0hWwOpqNFyT7UKS0uR0qx5YYEjg0wtcao2gY6+9RyN5fIGSfSp1XJA61FcRE9MkelCJaBF3rkcn0pdu0e9MtgwYjGBVry+Dnk0NjSK8fBPr6U5nG7BHFOWHr2oVASc8UrsGiI5DA81LHlsnB4qRYg+fanxrtyKLhylaXJwBnPtT0XI75qUgFz/AIVJ5Y/Ci4cpB5f1NKoxjqM1IB1p4HT0pXuNRItuc+tNZcY7VYVfmzwKZKMkEZGKVyuUiKkDnpULJ85Pr2q4BkDvTWQZFPmsJxIUBA55NI5BOOD7VZ8v8famm17jg+1PmDlImGIj7VWPK84zVxk4K9qiMPPYVaZDViky/PxSdGGeKtm3HJ71XZCW7jB61SdyGhG2nJHU9jULRZySCR71KyEEY5FTPCfKGOTVp3IcblJEGCDxSPDg+tWhEA4XoDzTWTbnPBq0xcpV8jjPQH0pQpAA9PWpwPyoKH0JB5qri5bEKpyMZ/Gn4xx0p2wjJ6UiqWJ9qVwSsKIsgHPFIMggdTU6j5R7UzYS4x1pc1hpXGBceuaVlJqYL0B4NSFBjpxSuVYhjizjPGKkWIZp+3pgU5fvAdDSuPlGgbc04Dd9fWpZIsAHHJpETkfyrNyK5QUHA6kU4D8KmCjaeMmmOv8A+upbLSFyNuO9OUHilhhyuT1qXHQcAVm2apXEEeADxk04L+NSY4HpR+dZ3L5QQcjsDUnTpx9Kbt4zToj8pz1HrUsuKJohySetOL5PoPWkQEqCOBTApJ75qTdFhGGMD8qG7etRhduP6U7oOagYM/PoBS78DPWkVdx9BQ4wMdaBpiq2Qe9FNjHH0pw5HtQMcDgUzcTTv4O9KE4z3pNgIr846U889OlR45HrUoXgHue1FxpDGGM00DJPvUu3JpNhB7UXHyiRDBpWHzUu3pRt59TRcEhpHXtTfumpinSkKCi42hgYfjTWGenSlMXPH5U8JgCi5LVyLyzj29KcqYPoKkJ4xTTnPtRcfKOKAL7+9MKjI9aMnjqRS7eBRcLACDgc03GD6fWnqmT7U8oMHufSi4WIhj3z7Uh4z6mnBTnvgelIfmf6UXCwmzK+9IqevH1qbGBTSKLk8pXIPNCrzUxTgetMqRctgx19qTGPr707GSf604rke9AJDW+YUKMgDP4U8R5B7CmAfN3+tVcLC7No4wfrTWOPen8gU1+RjrTE0RKoZj2oPBp4Tj3pCpHY/Wncmwym9T64p5BOccj1p4AAGRz600ybDMcAYwKQw9O9ShgxHalIwD600w5SHycCoTxnpmrDZPembOnequZOIxeo/nTnwuAOT6UPHzkcYpqoSBnk+tO5FhrH8qYWUdOD6VJJGQKYIs9etVcVrkLJ1xwM1BJGSM1cZMfSo2Xg1aZnJXKDKRnt9KbgnPNWmjwfUVGyYGa2TuYtEOzI9ahdNpPGTUyttJ60x8kHpVJkPQibc3Jp0eAfQ/WnIhYH0HegL81WibEUv3j1NMXKkYzzUsi4Yd803Hzg9hmqJauSBeB61SuE2y7vXPNXmJxntVWccEnn3pxZDVinnDDOeOxp0rIVPHIpJDzwMH6UwQl884+tdCJaFicr0OBSztuAJOcetNEThsdMfgKR0LKRkGkzNiI/QgYHvUrT+egU8EcelVlJUbTwBSKhEpOSB1oBFtAF68mrVvGFAz1rPyxkGMn61qKp2DjB9KzkWibduA7UcA+9MR8dRginZ3AkYxWVy0xp5PoPamuASMcCnY49hQDjPr70xkfl8CnJlGAHNKzcU2MhXJPSgCxL+8i/I1XfkAD8xU6sGVhwAariNvMPOaAJ4o+Mnr6UzAMh9/SpQOg60GLoe9CAEXGfQ0AZPpTnOE7g0iEcUmArcD3oRdxyfwpzAHB6+5peFz1yakCNhkn0phOfcU45weppME49adgHxLj0GRRIdhH9KRfvDtSTgHH9KErgCncSe1MMuSQR+NJ0Iwf1pQu4k8/jV2EhVYj8aZKNxz09qecDFRuetIGxUYoSOCD0pJBnJ9aXoB2IpC/Ap2Bu4KcAj1qF+G9ialY4x0zUU5BUHv7VSJAYPuPSnbQQarq/IODjpU7ttxgYB9KNwFRQiMDjPtVeKQ81I77lIA+Y1EoKD5uDVWsQTj5snjIoXnPbNQJnr2NOBIx3PtRa4EpQDODn2qFsD6+lPSQgnPAqJk3SHB4FBVhWycAdKQZPG78KcB19KCpUg9/SrJG7cdfyppGOnapUxISTkYoYBfXHvT0AgZ2OAeQDQG9sH2pzjOT29aVQCB3NOwmiWKTIx+hodwpI9KiKEE9qVQHPUemakQ6AqzHoT6GlZSCT2zStFswy8H2pJWJC9uOlNjRIw3xADg0yMsjBSST2zSQykKe9KJCXycHHHFTYGyYSYJzzj1pwOVJFQqRIx559KkGFBzzjtUhcerZJ6gVIF47GoB9w44J7U6OYnCngnvU2LiWIm4Pb3qPduY9fwp+BGpOQT3xTIzg5IOPcVNmMWlDY+lRs+WPGAaeg3Z7fWnYBSc0PFwD3NHT/ABoZiSO4HbtUlLQkC/IM4z60jAYHrSF/lHoaQfMKA3GAYYelTqeDUA+8Ov41MTwO1BIh+6fWoujU52445JxTN2fYigCTGVJ6n0pm7qKkThfU+9QlfmJ5poL2JNocHHBpD8gPqe9Ro5G7t/8AqFLng9c+9JiuKpxg9qVipPue1S24DLg1FMm1xjkUDH7doPpTd+OO9RSTMpVQMg9xQMnnpTsDZcjysZzjHpTN4bPTFRiZtmOopk0nAxxjtSHclVRz6VBckqpxk+1SK3y1GTvwOp9adguRQJglj+dOZuvrTpBtAA5pjcjpyaRm2NB+fPUUEoSPX0oJ2gjgmoyRHyetaoVyFx5kp54HenSt8gUZIHaoy3zHHX2pvmbM9x71okS2MY5kB6Edqk8wADkA1WLb2JHApN3XvVJGbkTFw5HII9BUMu12HYetN3E+30pMc96qxNwkztwMketPtAFT5uppu3g55NNV+eOBQhrUfK3zH0pobpSsOOc5po+UgngCgCZXIwDx7UfePc0xjkjHJqaOJiDxjHc1FzRCKgz6D1NKwHGOaAjEn0qTy8L71JSQ1YkfBPUHg46VJ5YOe4HcUscOFPSkVyrHCkj0pXKSEEYOOMU1odxHYD1qdSG6jH1qbycA5GR7UN2Fa5TW2X1zn0p/2XaBjJBq2IVGMAVIV4A7Co5y1EqrCAoH60NCV5HIq4EGDnt2qIZAGeKXMVYgRCQc4wfzoaLnoTV6OLKk4OPeneTkjtWblYFC5m/ZRkHBwfWnNb4GQOK0PLBxgYH0qT7NntS57FKBiyQlQDimkF0TA4IzxWu1qGOCMCgWighQMKMYp84nCxjSQccKRUfkluxOa3mtQVwMEUfYF29MH1FNVA5bmD9lYdjmo3tnY8cVvHTnbpwPeo3sj06Y9a0VSxLg2YptmXGc4qNoinI/Sts2B45yKR7MMuAOapVEyHTaMeIM2O5pZC2Mc4960HtWUcLiomtiQDjGO9Wpi5CmhIJyODTXfp2B4q4LXcR1IqGa2+cAce9UpIXKyvtwTznNOHIxTzHyQMk/SmOjAjABHvTTuRZoFGc+1PGPpn1pgYoDkYJ7VGHJpiuWFRd4OR9KldwOOoHrVZCQQaeWHOeppWC5MuMEd+tKvJOOTUAOSOeKnRguOpqGrFrUkHQ04cY64FRh1OexNKZOgFRYaY6U8evvUCls56+tTB9wwRxQqqvXk+1TqURupIBxxUYU4BxkVYlxtODn2zTAw2leAaLXAZvCg89aiL5JocYyeoqAEZPaq5RNlhJNpOeRUhkDAY7+lUyce9PD4x2qrWEpFiS4WCJmYHaoyQoJP4D+lIzhlBHQ846GoWkyB3FPR1YAVA27huJB9fWm7zgdT9acw59B7UxuMcAAetOwyaN8D3qbdlO+R3qiG6DvUxfbgE4NFirhv3HrxTgSBTVxknt6U5eWpDvcUZIJ7imNyB6U8jqB0zSkDaPWkwGqNuO2e9TI4VPf2qPqwz+YqRsAeuewpWKQ0PuJ7E00kgnBqMnBPpTWk6+/aktClI+a+FPHT8qarMMbeh71L5BOf6DFAHlnnn2rlOG1hQH2gtx9KiZBkc4z6VPuEnTI/SoJMIwOT6Ad84pt3FsKQAuBwe/Y0wHIHcj86VmkZycApjAzwc98+3T9akt4coS3BPPtSJ3Ii2OCMj2pr/LjA74xipWxyp6g8Gm4JYDGQKDNj9hCBwMkdR70gHyk9Dz0pzT5BGMGqry7SokIUE446Z/yKATsWISJNwIyOg9aeYthHUjPeoIj5ecZOKlW5MoIbg/0rRO5oS9MHJ+lN5YkjgDvUZJOAOvcU4uUAHQn14p2FexMsxGB2HUVKQGIOAee3H9KqqckZyT6ds1LHKMlRxU2HzDWZhKvbnnPQVWu9Is7gTrPbRTiXJJ2gHOOx7VaY4INKMkk8EY6E4rOUbi5mtjzK9+D0F2rxWk7pDJOJmtpJWPzDOCG6ADJ4H9a4fxP8J9YtIpXtrY3BLkK8alkC54yM9fevoWEFJGIwMnP6Ujx+YQehByCvTrUcuptGrJHyDqWhXOls5uU8qFOfNb5Rn+761VRWTAGQSMgMME++K+t9T8OadqsTLd2VvcrvEirInCnOcjv15riNe+D1lqas1rcJbz4JBZcBT6E+ntRynXCv3PAQpJOc+tJ5uXC4wFGcnBH0rv9U+F+oWayBMSsuWLquFx29SPqa4+80Ka3u2t3CpMqhsE/eHTI9s8UOJ0xrJkCRq6hugPP1oaEsSRwKtpYON6KDlfvZ6ZI7U5rOToCBg8nrzWPLqdCqIp+QcZOOaiaDk9wPStP7O3BIyKk+zbgGCEAYBOOM0cpopIxvLAxjk+lPbBYgckAHHcZzW0dF85T82GOOOhqvJpbJIwzk9M9yKQKSM+N9gPc0pYSjksMdgSKtHTZVbO3g+p7UfYSG6HNKxomU/K2AtuJB4A7k04DB+YE8HpVo2box3AgDnJ4AFTCyJXPX3HNISZQjh2DqSDnrxUsYKqQOp9eRmrKWDHPU08aZKDnGB1zUsbZSWM9sD17ZoCkZGCO9W5LdwchcAc9PalNuy4wVlJwSyAgDI5H4VNhppFZ4pPlwSFqOWFyARgDjr1q/GhOcgkDjB9aRhubABI9hTSuNtIpopX6+9SBz0JyParH2RnUNtIHv6Ugs2ZgEQk/kKdjNyK+zDdeKevl5Gck9O9WU0u4R1LJ+7Y43ev0q3DprCIlkw2eB1p2J5jP2ZU4JApFDrIFBOD1x0rRNg8gUgAjPWpvsm1gow5wSADyBRYOa5Qit8HABBz3qQwBB2J9a0orWWURiKMyM43KB3A6/wBKtW3hy7vYVdIWjHO5XX5sdsD3pNFcyMdLYFQ3OcZwKT7pHGRXQx+EdSK4SCVwegETbj7AYrRHw+1QQq/2GdXOMp5bEg+59u5qbC5zjmwACeM+nSnonm7UGN5OFHc16LD8I9cnltcW6JaPkvLJkMO+QPQ57mukT4DXMWS91CYmUFcAhz7g9PwxVITmeMxwlZCpUhvTrxVuBhbFTIQg6ZOBnNe6W/wMsFhiSW+ldhyzRJgk59Tg1u23wb0CEndbLOh5BflufU1Vhcx4ZEZQH2ZVSMEA5/OjyvLB3Aivoa6+HOjXccTPbJG6YUCJdocYxyfXvWDrPwdjlLy2MyOWUhY5TgofQev51k1cnmPEshgQ2M1E0al+g4612GrfD2+0yDdLatE7Aklice2D6HqK5240ma2gWRwQT1B6ilaxakWPC01nZapC97EZYActg4PUGvoLRp9F163FzaXSMEUfuQoBUduK+cobdsYxk9eOa2dA1S40aYyxyNDt+bcoz+lQyz6NbSkMca4wowQDxkf/AF6vQ2MGxVKAkdSQCTXnvhj4hSX4CXkhcrwHPJY4zxySBXaW2rRFkLOAHGQfapJehrmxAjHl4U+3FTQoVXDcmo47lWAw2QRnrUnmhj7UJiBIlLHvjsaJIOQf4e9DAgEgHnvTy+V9avQVhGgEoCsAR6HmkmwqFBnIHSno3zDtUtxGCMjGcVBDRg6pDLJp9zHEWR3QqCgya4bwD4NuvDeuX9xfgurp5cBBJIX398k16ZbQymMmVQj7mGAc8du3cdqJYSzJxkdeaCPZpu5V0/SYrS0iSLIQKAVHTPc1JK4s1JwcfTvWjbxHAB6elLd2wZAMZJ/Gh6l8hkxXbMgJXazAHGc1zviVVvQY2ClFUs2T9MZH+eldSlkysS2COgGMAVR8TWSf8I5qDpgXXl/uh6nv/Ks7GNSF0fO9xpD+ItcjtbWSMzyO3CjC7Qcc/mOBXb+D/A1x4VvZZb+KG8cKREqAggnqaz/AMEFxHa389v50fn5AiGAW3c/rnP417baQwyRgiNQc/U9aEcsKVrnmL+ALDxNq8V3qtigkVW2KeAvHBHfJArwnx/4bg0PXryG1jeO0RgFLrjLdTg+3tX1rquftspCoSgAGK8O+PG7+0IJGhXCwqxnQgAuevA79s1adhTVjw+JQ4J2EDPcc/WtDS9Em1HzShCGNSxLHGcUWsQldyGDkHBOc1vabpjXM0S7yqE4KAfezxj6UNnLJ3NfwZ4DfVVuJ72GSKyhjH78rwzegHtkc+9W/EfgfS49MY2d6zzqCzxScZGOMcYz+P8q9R0W8tj4fTTTHIs0KKJAq/K2c45/DtXnXjTSIYVuLu3nZXEnFuzbg4OeB75HPFSc8k1qeQzWkkajKlSexxkfX3qHy2AHcZwBiuguLXc8AUiV5V3YXn0z/ADH5ipNQ0WO3ijCtk45BHIPfn8O1NaGftNbHMsDkjbk4PNJaQ5lBYgFTnnoOK0pNOEcZZclh6sSfyzVJsopJ7kDP1p3K5ibzUuJTkZO38AeM4qF4kUEZIPPHTORTYgd42kAd8jNTTIMglgD6d6JFxVyLynjMYUnywe/OPatCxsWWMu8isGORGFIYY9T+PaqmSxA5I4ODWnE525PYdPWuScjSKHxLGspUguBgdK1I5ghOwbQMY4rPt0EhAAJYk4AxVt7eSBirqVPHBGOK5JI3Ru6TqTQxMHfIY4GDjj0rr/C+tCa6S0ySW4Vm5Ax6/SuDg0uc2ZumIjhVsbmPX6VraIklpctJkqHXjjqP8KzNY6Hqa3EXmkeZkA4JFa8C5tSd2RgkcVw+lyNLamR/nByCa2Lq/u9Ns7F4lV4bhsZY4IUdce/tVJ3OpO523hx/IV2zjdz75x/9atW7usLnOf61y9pdssCsOAcGpjqDzYU9KbZSdjWhuWkkIIyCeB7VDrERuLN40whPHPSoLadSQCcMDnNPvpt+3qO2Pf8AyauLM56nnepaBLbTBSzGM985AOePzrlfFGmGyu4ghDIQGJVsj8R6167fwq0BOASAT7ivM/EtvHMhlBZGIH1yK1UjzqlO+piWMiLIWMauV52nPIxVCeY300nzkjPGPXvWlY24SbKNl8Yx160reHp7y+2wRsGMbNgDPAGT/wDqq7o5nC2hhSJhBJksg79sVUvI/wB2jhCAwDKxHUGtexysblSJQqlGR15zjHI9qrO7zIiMwKKMKOwFWmFmYOHXB6AnFJOGVwGBXgexrRliLMFUrkdyMiqOo7hNGucYXBPqc1oh3IWj+XI4NSRHBGMgnGajSXOFxuA64qxZJ5qbh1GTUSRcZFqfYhQoSAyru7kcc4rodP1mS206W3yBHJtBQjJIHQ5rn4bcsygthV4/CnyLJGDzkiudo6E7nbWeqJBpyFiC4XaxHOT61SutQRo1IyQeOTXM/bZWhEZbIByR/KrBU3dqE3mNycbh26YNZtF8x3OiXBsrRbh8xwnrngA+prs9PvAthHM0ozIxCqTgn3HtXm95q7tpqWabQgXBIGST71Fojyy6jab5JCY2wASQAMc8UkjWDPY9OvltcTdwep/kK25NfW8hGxWBJAwemK4qJ45J4kUsQgJ68Zx37VuQDCDHB60XOqLNyC53sAVIHqDijU9JW7WNx8xHY+tVrWdX4zg+9TT3piVQOQvJqk7BKzVmcN4o0aRr+2KABM4kLfwjHb64AxXE+LYEW6kFpAqkjG6RsN/KvXdQYXhBCgsOlef+OtLkjETqmCRliP61tFnl1aXVHmt5CYNhZFYNwec1T2K2WAwB+FbFzEPL54HbPc+lZM+IkAJC7jjnvW9jj5bFR1EjgDgc806OMq+05xTopIoXHnEiPuQMn8KWOTzMsnTHBPBrOSuCVmPmiBUDp9azX8yKYAcDg8d60GLbDk5NU5s98k1nY6YPQsxS5xng1aiVXkVWbapwC1Y6bw65J2jrV0SFwNpwPapaNOY2r23soGQWcskgHDM5zkjuO+D1qFZmUkE5HrVBJG3gEk/SrO4M+R0NYNDUidbhlwOSKtIcqCMkHsPWqaPtyDznvVqGRdgxwx9aEhyNXT5TLEEyY3Axu6mu00iUi2j6Eju3Gff9K8/t5mjxtUsc9B15rrrK5f7MgAYBRjHcVVggdhY2/wBqnCNyGIrt7S3W2jVEGAMHHcmuD8CRTXN8ZJXYozbVRsDHPJH1r08NGmSqgg9+tWj04bGppsvmQAg5PTFa9pKzAggjtzWVpUayMMYXPPpzWxF8nHStEdkS1HCGYHuKJgWwCabBIM4JwT602bII5yK03KbKN0BE49fWmWyuZMjJIpmoS72HXI44+tNguvKBJIGKpHPJj9ZPmQFXXBGMVyT/ACvyNozXQaldifA6j1FZd35cir0G0YzX0WF0irnjVtWVcllG35iPSrNxJEkS7MlgOT05pFtyYfMQ/LVYMecg/Su2xyMfC/mBieO9OEhCttGSeMHtUMcmQR0HoKfEykkHgcnilsSSKwiO3GB607HmKSOcVC0hkbocDjNTQrsBPUHtVgRRykDHIx3NTr86E9ce1MkgG0kHk0kWY4mXOM9aAIovmcnqM9KtmTau1QQPQVSIMbHHQZNTWs4JJbBHTr0oBWJ92QDyD7VIt0seN2c9PWnLGJVJUAg1A6bQVbIPrU2NErlgy/KG7VLBcZAIPPvxVYA/ZyBzgii3Jzjrj1qLFXsXDP8AOMnFPmu2UgKQapXnyQEjgn0pkDE4Zs9B1o5SlKxdW7KsOcA+vrUscm/Jzms6T97IAAQBUkQcTAKce3Y1LjYtSuaMZw4J5APYVsRXeVQKTg9ulZMaHcAQR71fgi8tRmuWbPRoK2pYuH3AdcHAqjMvl3BHXgdPWrTMJCQDjGKqMhO4k5NJHTJ3HxsMnOAKydYvAGAiXBIx9akmujDnJx1yKyr6YSgOOqknj6V0wTZzzZSLMkvzHII6HtUSqEZgB1JNULvUvMkO3gCg6qsW3zOnTIrrjFnJKRLeqZoXKDJHGazCGjXOeOlVTriRXE8MTHYx3YJ61HLeNJwOB1reMbGEpFm4QtCxHJrLMflgKxIY1Yku5IVJ5KE/Wq084kdWHBAxWyVjJsEn2ZBOSabdyBYwckk+hp1z5OwFRh+hGM4rNu2SaMnJBjYc5xzVJXJRNHqj2rFA21W49vxrk9RuNTfxIY0tWGmJGWN0cHL5wFA69MmtSW4iucyWzZlxgh+maq3NxLJgvyR2HSiwWsJqZ+16ScfK4ALDp0561nypM+hTTzOJp2KjgYAB6kfQV0mn6PDfaJK80pR5nCoUIG0Hg7h/X61ys0s0en32nzRslxbyeWkiEFXQAEnHY84/OmiUYUl4bfTX8uZp5YpdrA8Eggng/hjgelaOiNFfqzIxyY8kNjhh15rnWuTbpOmwFpFAy3IU56j8BiqwnmtIlEEzRB1IfacZBJ60zVK5qj7O90hlb5ZMkN6+1F/qscFzBMqbyjAbCONueRWLHKYkiiGCqgBe59Kr3VyDdGNjkqcNg9DRe5fKb/iHxY+syiL7LHBbwErGV5Zh15+maoWMgZg4OCeKi1iwSxnXymZoHAKljk9M8/nUUatEgZcg+3FFwZ1EX2mCAXcCMSnAYcDI560+5IuhJLJkvIcnbxz3rM8P3ss832Z59kDKcB2woPY05b44liPIZsgjjina5i0OhikG9ERmCdSBkfXNTWRmu5JY1IQRRNIzP2C9fxpdH1e60nUDJCdySRPE6n0YcN07HtWYZWguiZXMaspVpF4GO/HvVWuFhyai0M4mViroTsYcFfcGrtz4gubqJZJZ5GIUrvc5PPaquj22n3lxcRXsu2MRs8JXhiwHAPbk8iqpmSCEW0gyDglj1JovcvlLthrVxpl9Bc27gSKDhupz6/pV6fxBcalqYmunDNKw3EADnoMVX0zRDruh3s1o4W8tJAzK33DFg5/Gql5ZNavH+9BkXbIGTkZ68/yNQM6q1eb/AITCDTItqNLC/wA8nVDgEA/UE/lUuo3Nxb6dPYW9yYFuJEkMh5JYEY54PpWPd61/aUgvTtF8GUFkAHbn+WK0m1e3u9Et4FBeVJC8mQB82eMHrwOv0pp30ZLR6v4Q0i91DT7DUtTYNdpCIBNHxuORnj0OAcmu2uVMUQVSSxAGF4NeAaX41k0uKwhm1eVIo7hT5ZTKtuOOTjoM5zXsr+P/AA7pd2sVxqUJlZV2gfMxzwGI9CeM9PyrkrQsroaO60MGO1V3BDOc4PUfWtRWywI4NU7IF4UJ4BUED2PNWBlGA7k9a85o2i7ku4mUHsKfdMjoAcAkgU3G0im3KAlT1HXipsWSM5VCh6dc0yIEc0hPmYPWpAQigUgFUZAP0NOc/MOw4p8eOOn0pZo8jOcZpN3NLDQdvSntkoD/ACqPbtwOvuakBO3HUUgRGo+XNWCoIHYmoxggDnHpTz94egoNLWI84alUbs/zp23OT1xTUyqH3oE1YljAwe5ocAKvc+3pUQcqgPepGYNGGPBoRIyUhkGevpUGMZHapjyBTJAQAenvV3IZXEfznPSnLGT9KXGX9RTs7Wx2q0yLDVXaR9akOHxRnOfSmRZcCkTa5KBtIFPVOff2pqRMWB5IFTEFW6VnJmsYkqnHFSONq+9RxLkgnkelSTuG6cD0rM6ENV+AOhNOiUtKAenoaig+dwD0q75W1hgYPGKT0LSuWEj2jgcClt0JnOeanRQAAfakUbJRjrWDdzaMSS4GxR6ntVZkBTd3q0y7iWfp2qvgsSB09KlDaK20yMAfu+tVryFRkKKvSDBOOKglizknJPvW8ZWMZRuZBQ4PYVGqEN7e9aKoGBzxjiqxUAnqK64zOSUCLdsznpUSgM5x+dSGIyucjAqWK2CqSBnHc1fMYcrRA3p3p4Q8Y6kimwr51wwzgL+VW5YPlQqeQe3epky4xBYiMAjj1qZF4AA5pxfcgzwemKdaKXduwHrWTkdMVYEk2KVOaeUGAepNMlgLOOwz1qyLcjaOQOvNQ3Y1UbkZg4B6kdquxxZVcD0pyxAJzyB2qdGRQP5VjKRqkMQAA9OKjlzuGOlSTAlSVGQRSxW+4D1qOYqxBg96sQx7lPentBtA71LEoAOP1pNmiRXS3OSD0pshAcpyBjqKsSsT06e1V2yxFFwaHQw8ZHWnTJlD605DgCh+cdyfSmZtFWEBc+tTRLuJ9KPKAYGiNhHL6g1VwRMIljG70poUNz1FSyfvIjg8EdqZax/uQDkkDBOeanmL5Roj544pmCJMexqcDBPU0NFzu6g0XuHKRIME8HFRuuGOOBU2AfrSlehxRewWGouBnpntT05z3NOPzD0pAhHsKOYLB5WcnvQw4+lPAI+lCjP1pXCwxRz71IUxg9AaaiZcCpnHQcnHWi40iLAp6gEdMml2ce9IOPalcqw1k2n0FNYflUj846io2PA7UrkNBtp27t3pUxwetLtyT6UJhYgZTuoZAcdyfSp5PlI449RUXU9DVqQ7XIivWmyQfIOOauCMNGSOCKamC2DzjtV8xnyGcYCDnGQKeHzgDkVoug2n0qgIDuOOlUpEuIxo+Ae5qCcYUcDPvVoRtjHUUyePK4PBFaKRDRSVd2OuTVhRhQD2qaKIBOmTSNyD2I6g0+YnlIni44wBTFjwD1OetWyoMQPt3qOBg5OO1K5ViNEyad5O0+pqZI8EmnkZpOQlErBOec1Ky8D29ak25xxSlOB2xUXHykdunDEjihUHmZqeMY4PSkMW3kdKOYfKSFdwFRhNrVLn5aAuetS2aJAgzmkkXn0HpT1XB7kU4puNRzFKIQrx6fSnleB396PLKKMZ+tOB4FS2aKNiSFNy88YpfKwfalQY4/lUnWouaqJEyZ6D8qRUxmrCgbfeo36nt9KNx2sSRMFjC9SKPXoajQE+pzTypHrUspDkbfnPUd6RzwR2oQFSaGXINTcqwqEBT2NMGXPtSBTU4XCj1ouCF8oCPjkmmhQOvWlBNOCgnmi5dhjt/wDqp0XzKc9KRo8sPSpQu3ipKsM8vmnDjilP600dfQUrjsKo5PoKCecdKf2OKaOp60JhYACaXGMetOBGB14prsOKYxT0ptJvNAbpQA4Ht+tKRx2FRl+e9KGJoJ0F28+5pSg47U0E/jS5LUBZMCgH1owMGjB75JpdvHvQOwDgUAZ+lIOKevA96TuCQYH0B74qJlAY4ySalpu3ntRqDQmMil2de1OophYTaOaQIGB9aG7fzoDEfSkgsM2Cjb+VOzyR/Olx3pi5Rr52gDpUf86mPP8AhUZUZPagTQ0801hg/WpAoz60EflVkDQOD7U3fjOeRTiMZ9PWmgZoE9BsfBOKeVzSKvI6YqTb07UEWIdmM9h7U7HHqadTthPsKB2I8gDnqKYDk04pliPTtSqmDjvVIVgAGP8AGk2gH0p2MY68UhHNO5DiNlTgZ5zUezGPepHYnNIBk+1FyXEiaPIqIpzV3aMGq7pyegqkyXG5WdM47VE0Y6datFevUGmMmMVqpGLiVmiB7VXmiCnjOR61fx7VBIm4nrVpmLiU0G1Tnoe1NI5q0Yc5AqFoyp9q1TuZtWI9m8mo5VwB6VYAxjuajnXgcVVyGRDOAOtJJEXUjt7mnKfzp5GR3FWiGjMlU7sdSalWPCjsacYSZCxpWU5NaKRLRXlPQdSPSoQD06Zqw6HPIzUe38M1omZEbLnGcGmumAOxNTbOeM0Fen1HWk3YEhsa4IyK0d/yDFVkCuR7VYQcY6j2rJu5aRKE3oOxpp+VSBzT1GAQOv1pjIQPapuXsCnAOfyoAzQoyD1PvRkAHHei4DW4P1pCmfY0m05zninDOPcUwBT0HbvUyAYPWolGMHrT/MHHQD0oAkHTHf1NOZTx0OKiVgWHTFTbhg1AEf3iSelAGAcdKU8A0Icj+lO4CA9PXPSlZuBnrSEbc5qNiT9KQEgIx6n3oJxyOtNCcA9/elYcDsKsA3ZbOcUyVyxHp7UPwDTAw5zyaaExEHzDvj1qUy4GPWo8jtyaax6f0p2JH+ZznvUcsw6cE0xnPbtULEseaEDZKkpJ74p7v09BUYUbR60hBI9aYDw/4getD/ODngGmiNyDwAO1KM45zx0zRsJkaA7sdqmcFSB1Bo2ZIIGDTirEjjNDZVgSNM57+hptwM49qmWIgEjBPoabNCSB3ouSyvEOcenaptg5wOTRHGFYZ5zU7qFIxkmhsW5AIdw54NMMO0DHOaurGCPSjy8k9h70uYpopPEVQHvxUbRsyg1oSR8Y60x02qB69hTUxWKkOcngg0tydoGQcVZjjIOccU+SMSAAjIpqdxpFBY8r6d6QLg+1W/L6gc5pDBtHQE0+Ylq5RmJJ4yBTYsrnOavm334JAGKgeHYfY1alcloPMygqN89eo9aR+OAMj2pAxxjGAfWgEETYJ9+1Pbn2FJGmWOeAaVx1HPtQD1GxAlickCpJJigOME0xOw5Bp3ljJzySev4UCFt59sZDcuTnmnht3PSovJC4NOBIx6UMaJznAJOKcJOAKiZ8qAacF9OhqLF3HgZPWpFBBHOR6VWdWUggkDI5qRCcHnI96TQJlncrqOxqNvl9xUIfmrBwUBJwamw72FU5QnkYqMuQMU9XGwVXZskd8elNDuTRnAJ7e9OL7yAM1CZRtx0qMSbTkUWFexbcAYHGSKjPHuPWqzSFmBPJp+8sB3FArlkSDj+lNZ+cdaiQHIzkcVIVzQK9xFXOM96R2AOByKUnAxzz3qPr14NS9xE0EgRWPammXee/0qHsewp6Jj1zTsO9hxIyDjJFLwMds01+COhBoPJHQD3plNEm9fwFRkb+R0ppHAxwKFyFPpzzQyAL447GlztIIzTPvMP1pznaQOaAuSY3ZOMZqF8oT3xSiXAPNQmQknJJHpTsQ2NeTke9QTSlscY+lOmkAP8AWopZQSMYJrWMSdw3bQT3PeoZJc59PWlMhJA7VG45HGBWiJbEyMHrn1pKXbQT175oJYwnnPSlDEfSm4JIp6pkfSgQDLdyaY+UI61OkWTnoBSmLe/t9KVy0hiuGUZGT605oDIB/CD+FSrCBjsaQj5scgDFSx2GpHscHg4NXD9zrjNV1i3dwPY1PHGd2OcHtUOQ0hAm0ccUm0/WpWiO4DoKckJzz09als2SGdxjipfLHlDAGT1pyw5J7gVL90AdhUuVi7EKRbQO5qV8kjjIqZY84PJFOK4wMZFZuQ0iIEcetKU4HXPpUyRDnPXrTsA+30qLl2IwmUPfNQtEevWrPTPYetKFDZ6mncaVwgYFQOhxUm0dqREAHvSjg+orNstIeiAkDt61II8HimJgMOwqcsB/9aouaEJiBPTk96Rrfv3qwGAX3pqn5h6VFx2uQCM9DmlK49/arLKOOx9aiOOe/tTuPlI1PtxTmVdpyBmpFizz1HvTnjBHuKfMHKU0iGD6HtSNCNwPIPtVpIwT7UjoQMY4pqViHEqvbggnqfaq62rc/KQPX1q8cgjril3FhWimS4mabcBG4wTVVrbk4BJNazRAk8VH5OMjGTWimS4XMh7PahbqeuO1VzAR9a3TbbjyMiqk9qwf5RkVamZuncx3hzng1CIwrY9a2/snfvVS5tDkkDAHpWymYukUSu3PemY4q35JI6E/rTTBhD2Nacxm4WK4bqKk3YA9KasZVuc0Nk/40MSTQM2COpFSBs49KbtBA9aFXpQyiYsMYFAIPtUWMemaUDFZtFLQnjCljnBFRznaSBz70nIzjtURRsEnPFJIBCSc1AyYb61OO3XHvTeCScY5rVCeg1gOM9aRht6flQw+Y+lKTigm42MFlGeDSjIJxxSqQo9KDnHtUNDJA+E96heQ44BJpwYd+BTCFVlA5Bz0qwEVsMCQcd806SUEjqR7UrAAelQFsn1pWEmWYn4P9aer4b2qGM9B0zTmxk460mh8xYEgAx60qkEgdu9VCT70+N88c1LiacxaYAYI6U1jkZ5pjP8ALgc01Mng5A96LDUgJ+U9zTQNxHalPBx1oxtPPWlyibPnUSL9T78ioHZS4A5J5xSJlQaM7QWwSfauEwcrilSGAyQOtEiDaOmeKMtI4PRcZyRzTmjJI5z9Ksz3HRMoX0I9eBS/eUgHik8rgA0qAIfb2qbdgSImgZSSenHeo4nHPGAMjn1q5HIGc55A7etRyKjEgAAjtSIauQLyxOOae2COeR7U4pggjj3pAuck/lVWJSERUOQOfrTTCqZIxz2pVUjkcCn7AMnqKZrYaIwoBPBpwXzvlPI65NOkXcBjkCo1UgnGR9KpENWE2FJCFOQBkkjGP85p0a7iCDg46VERGWZXIKEAFW6YqxGoLALxjHHSkxEjIAoPQ8UKBxnJzQzZ9vrT1I69xSKVhq4WTrke9TfJ1yCagfa2exNRgBT1yR60W0KTsStGCTzgelI0ewHPQ0+MgtzwBT5FVwBuH0HWlYRX+zqYiBgBuDWJqfhmy1GRWngjdlYFW2gFfXFbscZiiRCxcgYJPU+9IYwVA4AXjA7UblKTRzmoeDbC+ysdpEmRgPjke5HTP4Vgf8K2gRj+7JPQlTwa9HhTaQQcjvTnTk8DnvUWubqq0ebt8OrcgjaoI7sM806D4f20WDKiSoOdpBBJB4x+PvXoQiVzyo/nU8kCPGAQCR+eKloarM84f4WWl1BPP5TwAjCKjgZ59OuK5bVfhdqmx3hjdQrAZQDOM5HB78V7ksKxgbRgfpUbxqW5GT6nms+UpVpdzweD4faq8yg27kHu2AB+OetNvfCracR5rK75xheQPxr6BS1R1IPBNUb7wvZ3IJe3jd+zkYOO/wCfFPlN1iJHgK+G5LmZNrRqm7Db+Tg+nP61sS/Dy4WRFJiKsuV2HBI7V6ZdfD7T5n80QkS9OHIBGPTp+NOsvDElvKm9yVjBAAbcMcYyfbHrWTiaKvfc86tPh8WnMbqsSdS3U1s23wyt3GJrkAHP3Fz/AJNegwaayynKDHUEVaOnZyQOT2o5WUqpwdt8JLG7SZEnEIK7lMoJOR0zz+eKot8GcsNuoRISfmBjOPwPpXptvaurAVf+zBQOhz7ijlH7Q8ovfgPLDbowvYZVkw3TnH04NQH4IX0pDwNbqiuMqWySoH5cmvYTKNoXgkYFM3tHztyPbmhIPaHkbfBi/C7ZJ7aBj0ZF3Drx/gc1bt/gmZ2drnUIVi2hRHGhVs55IPv6V65HCHxkVG9ufMBHA6/WholTbOHh+Dum7YI3nnuABlguEHsQfXt0pg+EWmNMGfcq55CZzj6+tekxYjQHAJAx7007W5AwanYpzODh+EOgI6l4bh4wQzL5vVu1bln4A8PRgvDpscTj5WKHP64z+FdFnjAH4VIo+UDp7CqSFzNmGPCWmQKBDZxoMdec5+taNvpVrFFH/o0IKjGTGCTz1NaCxhuAfmHHPenMAqgHk0NCbZWW2jLBwqKwGNyoAcfXFPkVnQqGJU9fQip1QcelO+RfcVnaw0yOJFZVTqF4C9gPSnyRZUAADB7UrAcMgCninCQspG3P0qi7jAgVeM5pQScDnHvTgMDJyM9jSHAI9faqsS2SLCsgXcoYqcjPY4pTErZ4IP503dtUYJ57VIJfl6ZNJqwJlPVrIahZmBx5iYA2vyPp9K5h/BVi48t4SY8Y2qcA+o+ldmpHP9acbdJU44PqKzaNFI8o1n4b2cO6WyAiZFOVU/Kc9Bj1z6V59qmj3mmyFZ41IGCzRnKj8a+jH01JlYMhPUY/GsLWPCUb25xGWBBDKeeayNVI8HMs0CMqkxEjGRkEfjWnYeKb6AE+Y4PCgscjFdBqvg1HaVYpSgVtu5+QCcYB+mawNT8Oz224MMlRxhME4/oaV7lN3Oy8P/EOeFXGyO7jjALBpNrAn0H69a7XSvHllfRxhiYpGbBLcAkdMDFeBwSGFmKLtz3AxxUy6zcRbo8hVIxxknFJ6AfUdtfx3MQaNg6YySvIH1qcgMBggA1822njLV7MIbW+KOP4G5Vh6Hv+VegaN8VWmdFvkCOVA3R8DOOeKLXKtc9RUbWB6j1qV3yRxxXK6Z450rU49kN4huRII2jOcA/X0/8Ar10K3SglGOGHb/Pb3oZLRdeQGMAdaixn6impIMgA5PtzTyQKTY7jkfbn0oMpdvQDpUZPPcE+1PVSORyOtK49xWYE44GKjurNLyAxvkqeDjrSbuTTlbBB7+lMloydL8KabolqLW1h2wp9wYwACcnA/E81owWUduv7pNoPOB1NWlw7DPGTUkkQQAjOBQTypnNagFt3fecO3BI6/WvGPiZoU00sd0yO8DRnfI7fKoXsB0/KvcdY0eS7kEsTKCRtIYZJrIn8IyXtu0FxIrI2CVIIUe+Kh6HHUpt7HzB/ZcUIJ2bQRnao2k16x4S8E2eqaTZXlmNl3GCJYpHHJ/z6f/rtar8DPtmpXjS6u8FtNtPlpyEwMEK2MjPU/jitmx8PnRobaG0lbZAu1lf5mYY7n196DjcbbovafCkTPGYhGikHOMY/GvNPi5p7/wBrie1VTBNHh4hwwOecficn8K9J1jxH9j06VooA7qp+YfezjjHbNeTyWOreIrpLidkMu0tId3ygYyefwFBzVLWOIOnvbqm5TGQuFOOcZ/8A1UmpMkqxCMsSq4YtwSc5rb1zUxfRxwsiRCAbVKcEjuT9cViqvBPDY4z1panm394ySGYn5Rz+B+lZt1HHvdCm3vzzn6VsTnMq9CVBUD2JzWbdpuY5GSOMntRdoqL1sUkjWNSRgdOBx2pskgZSO/tT2i3SgHAFV5kCsQGBBxgHimdcWWLSRZJkQjBPGc9BWlGyLcrGVYEqx3ZG0YI68dTnj8axYVMbBh1X1rTtkaY5br61hNHRGRvWGmiaCJ4nHmSDIXcAQPf60TRSwM6SKVKnncScfjU9jotzZ6WL8qxidsKwbpjPbPsajlmacEsSzHknqTXFJmlxq3O6Mxvkpk5Xsc+taFhqY06ORQjygqAoZidv05rGxhh15NXImwQD1JrMqLudvYa0knhuS2iI3ls5OQRmtCXxDHLotnaEkTwsFTccrjPr1zXIb1t7RMON787QcnHTmq32xFkDONyjBx15ppm6dj15tUe0VFjQzgsAdhyQPXrVyO/5BC4z69a5PQNSjGnm/fBDAKZWBAAHQfrWppetLLd7HCtHjII6g+lO5XMbIvClwAcqfStQSedg8kjnHtWHeZlzKSQeoNYWkR3ena7e376ncNbzxiMWbnMan1H19B79aV7EuVzqbm9SZnj3qCOMZ5rnb/ThI6q3QnqOakE0ZnD8HOcnqavyhJCBkEYzkVakQzDS0t7W0MPlgzvICZBxxVyKWTTZBLEdrY25A7EVPKieYF25HtwavPZ2lxaqqFg6qd2Wzz6Cr5jGSuYC6LZXP2mdn8h3yxfHH5V5rcwvG8igg/MQMeme/vivS9VjFnp0yKuVxj1rjpNPMqM0aksOcDpjvWkWYSVjAghwGZ+CMH3rJ1KMlwwOQOPrk10UsCMSHDAD+6cHNYl4FOQWAG7OD14roi76GUijFDwc5BOOR61ZineDI4x6gc1EHQHk4Ap0hHf681TM9tUaCAlFckAHkc81NNMrREd/Ws2N9wyCcelTBt4OOSKwaOiErkce4zgbsZ5x7VrxwN1HIA69Kyol2yAngitf7ZGiIFGCQcn8almyH2zvE2Rk47Hmum8OxtNcCRhz1IHXJrlYZC0gHXJ6V33h4QwpDMrDluQexHY1ztm8WdPaSruIAG4HBNacV0c+gNYaSZumZFAQ88HmtNW3kAAAnj1qbnTGVjWsn+cMMgdK0rqMyRfL0xk4rKtYXVQQCAOea37cpLAPUcEVaZTdzPswiSjeoYdADVfxDp9vdCRnjEsSHOwnsO2a2o7JACcZJ5zQ2mLJHKr5KOpGR6kcVtEmULo8UutBlnkbyLMtHI3BjBP6f4Vx2rWTW0sishUq2AD16V7ZpceoWtxcwjKwCQlW6H1HHTHauF8faS32l5ViO+RizY9enSt0zzakOQ832gsAVyOOtIJgCMYHPSprpDCSR9MD1qukfzg9T6U2jlvclKkoD146VXlGVHoKsSbg4AJAIIAFRGI7CpJY+vTismjSLKpcY4HPvQkm0kZGD6U5rYL93Ix2qEqVI+tO10ap3L8XJHTNSq2MegxVOGQg/WrUeJOO47VlKNhrQsPIQRjn3pg37geeucik9B3Bq1DAXxnAU+tZbDua2h6pbojpMjFyAVcdM4PH45BrqPD4e+m2Y2RBcs55AHvWHHPYT6BELSMme3by5ZyuBkE5B/P9K1PDGrLayeQwGZDy2cD2Fa9C4M7/AE218xI4EJAzkMpwa62xuUs2W3MjSIedznJB715ne+J7bToi7TiIDqxPSu78Ow7tMs7lXMokTdvY5z/+umkehTkdxpBYzJIh+UHPHcVttMPOPYelY2kP+4B6Y4x61ZkuVWUdcnig7kzTEmXGCc1bcCWNSeorMWRcjBAPrVxWJUYyfpWidwbKc9upJLHAHfsKzJUMhcA8DOMdM1oXZLB1bIHNUrSIIhA7E89TW1NXZhN6MyzMI3ZWBJHHFVbhl3AKeuBiruoWxVi68hjk4rLf5JQeQM96+joK0UeNO9y6jeVAkeSQB0qNiOfWkZjtVuq9OKilVmJZSRjnI57V1IwHCIoRnIHXNOiXDE9Qc04yNIq8YB71HPOLdcnpTIHAknHT3qTnABOB+VNtHWcNt5wM08g7SegFA7Cu+xAeSPaohIGAOck80nm54PSjKgg8ACgGSCZQcNxmq6IPObaeCc8dKtOgljBAyartA0RDdu9BK1ZoRsYAMZIP4058PgnGPWq9u5AA5I96mmkGOOAKDZDZZinC5IPf3ojJXB7iomy2zAzyKmmIiAweSOgpWFfsRXU7TKFAyM5JFTLiQKF4wOlVVjODjnNSQF45B1wKN9wRajHzEYwfetDT4g0oJzuHeqAbc4ONpJ710VlaBmD/AHQQMY9a5qkrHbRpuWosdnmIyNwfT2pizlW+cEAVfeJguD09jVOaA+S/OTgnmuS92emo8qIXKkPKgBIGSR1NQJciSF36HtVSxnDxOisGwCDWXe3clqjquc9cVvGNzGcrEN3dyySkEk8nrxVW4m2REnnOQaq3F7KFDHkkZwari5aeI7iRkA49K9CnA4pTuY8kjJKw7E0TAuhB6DHepZYx5p46nPNJIhYEd/WutKxg3cy5LbJBA5HpTwwAOOoOCDV2EDac4z2NQywKCT0zycHHNWS2WGERhG7OQM4rJeWPzCAACDii4uWhbBBK+p61m3pkeCVrdwkoAIJGcetOxncs3UywXrIr5VlDAHtwM1zGrXD21wXBISQ4APIzVu4kNxskbJkAzwcc+n0rB1/V9qhZbdgkQ3eZuGCfQc9vpVDSEGrxWrl2Bz1wvU1f0/Uobrzi7hWUBlB6MM9vf2rz+61JDMWDEB+AGJOKs2Us0JWRnBLrj5cgD0GKBtHeXl39miMizEK3DJnI69a4+/mePzVgZgS2WbOc596ZHq7XUMtvPlgwI3Dj6EelZUlxJbMIc5DKQc8k/jT3JsSPEHQ7hgnndnJqjNHIEGBvAGcitu5v11C2tEeNUnjjEbSrwHwOOPz/ADrvNB+G/wDb3w5s9eWVbYyqkQjZOSScEk/jnNRJm8InlGmWsmoXaQJnzG5AHXHU/lUN9apDORExdT/ERgk/rVvUY20DWLtYpwZ7aZoldCCRjqfx9KyGu3eUs5JJ7+tJM3cS79t3CNZuUTjg4JOeKWSczSjaQFHIVegqj5fmgnqOtXLWRIQ+7qBx9cVVzNRJ1YqMBsDrThdtC2TyB+dUlud7HqB7VK06BT0Pb3p81hch0Gm6t5N0k0caOQpG1xkZx1xWxomjL4ri1KMOIJ7cqAMgb8gk4+mK8/ju381gAU2nGfatTQ9RuNJ1OC+gcGVNykPyCp68Z6+5p3E6diS7txa38sEbbjG2zd0JPpTZY3ZlD5yvr1p16fPunkV2Ys27J69f8KcQ0jDJJJGeaYrWFsrm9s2cWzsiSDa6qeGHTmmXEhtkjR2ZnHB3HLH3NXoIN2B0PBHvViPRnkikupcAR8HPJOeeP50mQdJpXhCz1LwXZX9rvS8uZz1PyyKODj8cD865uxgfT7y5Owuo8yIs65Ab+Vdh4fsrvWbSw8H20xtYHtHubWaMjKspHBPqdwJBPrXSfFPRlsbXTtHtbdfLWHfdvGuPnAHOeDzn9TWfNYHqeXpCQ6bjgMwGSM1vTahe+GdZgCWIldZkiulIBYIecg+2R+tZtspEQkYFCnOSMYx3rU0i2uNU8QRPNHNM95bvcmZhw4UqBj/voYx6UpSTVmKx9L+EfF9r4pgka1RkS2YQ5cYBwAePYZ/n6V0W3zGyMZUjrXmnw10s+H4xZpavDbFTNG3Ucnn+dejwvjnrnmvKno9DeBM5IIzyfapOqgHOTUcnztkYqQuAg7msjSxCvyOFGcH1qy6fux6+1QFcuDyCatKDgA80m7jSIYyyEcE+9WD82PSkCAj0IppfYTjqfWkVsDcGnK3ynPNRn5jzTsbcDPHpQCJUA/EUhO4/T1po7enekBwQOuaCtx6ttyOuafjKEdqYRkjvipNwCnOM0FWIwu4UmwnA7U5CCh7GnLxzQSxI0G056iopvmAHORQXIcinKM9aadiGiONePSiWHAyDxT5F28jpUZcnI7VVzMRORjnNTwwbQDyT6CiGMcetW0iKgE8iplItRI1UrzyOO9KRkY6miZsOAOBTc4I/lWZsh27YAOpppViM9jTXb5qlgBYdyKSdhrUIx5ZDYyB6VuSRJJGhHB68Vl+XjHp6VpRsJEUdCBWUmdEUOBzgVIAFBY9aii++3tSswbI6CsiwkZ5FJHIpivhCehFLavtiA6kZFOKg59fagGQjMhHHXmnNEOd3SprdVAc8Er60wt527GcDtVJ2JtcoSRZGBxUItdzkelaQgzk9DTRDhiR1rSMxONymbPap7GopF2IAPyq+Qe/HtVO5U7wAOM9RWikYyplBLcxknkbqnUEqAeRVmWPKqOhFLHbk4Axk81bmSoCpBvA7VNHD5RIAx9KWBCkoBq8sYXBPJrBzNowRDHbblJIzSu2OOhq3CpbJxgDpVW5T9+MdPas3M15bDkOUIHJpqxFTlqnt4TkelTSxAgAioci1G4+FAY+xB9adsCjinQRYjH86NpJx6dM1FzRRHAAp6+9NePC8c5p4XA5pm75iOtFxtWItgAOelMMa+WSODzUrnOaiDYjI7GrRDDb8gbnjsKhV9zH2q3bruRu4NV/K2O5xgA9KpOxNrkqjKA+tQyJyfWrEZ3gcYFDoN3t6UN3EkQq+EAySamj+VfT3prpjHYGiT92o7fWlcqw8Dr0NPjAKHPT3pobIHvUgX5BSuUkVliwT3HvUrKMA1IB1FGzcfWlzDsRp+tO/CnbNrDjIqQx8g9AadxpEO3OeMCmZ2t6+1WvL9uKY0OCPSi5XKEcZPzDgU7HJqSPhfamyHJ9M+lS2HKNKfKD2pu3GCRU6LuAFNMXJHIFK5VhpQOD0BFQeVuJ9Kn27T3/CkIwTxVIz5SNY8fQU4/J9KdSOOBntQJxGk5xTWAyMcVYEY25qMpgj0ovYLDcFV461UYPHNyDg1eK8j09KbKmcEjp3qrktDcF48dzUWzbkYxVjcAD61E5znPJqkxMjxg5HNRtF5pJ5BqYfdoHBqrkNEKp5bqDyDTZodzkjABqWTqDTWfpVJkNEax7Yyp6HimRwiLpgZqZnwBn9KBhsVRNhQu4ewpg+YlRyc4pxygIHQ062gIcseD1qWy1ENpX2JqTaGUetSSjJBpFUipuU0QhfmI9KeEyfWnqv7w5qULg+3rS5ilEj8rA9PrTkQEVLjf709IunWobNFG4wRAe9OEee3TvTymCOoqRRhRUNmigMK5GO1RunPFTk4oKZGegPei5ViOMcipjjmmbdoz29aevNJjSGn5fXFQ53tUsj4BGOKihHzE84oQEwXaR6HvTt2fajPFJz+NSxpWJFww96MYBpqngdiadn8R61JVrjNvWnZNA+b2pdtAhVxj1NOHJ9DTVU4p33frQzRCuOh6UzOfcUpJPelxx1OaVyhVBx7e9MIwfcU8E/4ijHOe9MBFJzz3oPf1oA59jQRzS2YBg//qpp/wA5qQAj6Ubck9qaY7DAvHpSgfl704cfQelJQITZz6U/b+dL296KB2EC5I70p4+lAzQT60XFawuOKTrmndvSm9PUUAIqHr+lLtpx6U3p7CgApdtMXqakHSlYBvQ0A/lSt+lNJ496GgHHGRSEA9OabyT6mnU7XAao/AU7rj09qKAcfShAFRuOfb2qam7QaBNEPcfypzHnHb3pzDb2zUL5Oe1UjN6EnG3tUDNg4HFKr8kUBNxPemQ2EbkdeRUw5BqIDH1p2SPagBSOvc0Ix5zTh0zRjPsaBsZtyxPQ0nU+9PPy0wHHvQDHYz70EAD+VKDk09huXtkU9w0KxXOe1IePrUrDANRnk+lUjNoVWyMcZNNZB+NLtwR3NI3J96BWInTGO/0qJz09BVhhUTrg+tUZSVyJvl96ikXn3qfZ/wDrpkg59q0TMpIiUc+gpksYK+9TFcD29qYwz61omYtFVY+fpTZkOPWrDKPfNRSKcHjitE7mTRVKYwfTtSM2fYVIMnI9KYQAcd60RDGt9z0qD+KpXycjkimBcH396q5m9ROwB5FJ5OcY7etS7d3ufalQEZ71VybFYxlGPFDIGz61ZIyTnmmFeT6U7jsQRJgn+dWYzj600KApPp3pUOD6n1qdwSFU4c8Gnsc47UnLHgfiKUqeelJl2FUjFNOAfUe1IFP/AOqnKvakgtYGxjA601IzvHcY7UpGWHXmpVGwd6dwaIcYYjpUhUbOgB96YW+cHoalDAqc/rRckhQjaOpPenIQfpTUGAe9PReRTAUnr1piv8+PTtU2ASe1V2H7wnoPSlsBK7bvbnvRIAFGcU5QpA9aSRcj2NMBocAduKjlkOeORTG6j096GcAetADfN4we9MLd+cGjZubjnNKITjHSqQmrjVbJFOJ6d6aqbJFzkinyJ6Dg96aJGxrubB796GgIJxyPWnxR4z14qaMgA56ii6Q7FUKVIyCRUkaGQ8CrCxhs8DHpT4Y/LJx1NS5XGlcaEAAHYUySMbgMYx6VcWLI9zTDH84qGyuUbFCAnI5prIBkY6VbReCfaomj3E9qm5SVhka56ZOKDGfxqWIbAeOvelI3Me31p3J5bkAt9uCeQe1BiLYPSrIXp6CnFeOMZo5g5SoYyoA5+tCqQanHJFKUG73PYUrjaYwRZAJ6mo3i3EZxx61axkHHbvTNhz7+tJsagRojdMZBpJosY6g46VOH2kelIzbz/jQnYrlKojyRxTTGA3rVwxZ9M1GyYz61aZHKMEYZD3NVJEzkDk1fUHgdqieDDntVKVhctygLfAHfPammDGT3FX2hK88ke1RFOvarU7k8pUVcse1LLGyjkVOYhn0xTsZBBxiq5g5bGfGcNzzjtVhguM5wPTvTTBtlzyRRLGZFPY1SdzNobkeoNGOhPGagRSCeoPpU5yFGe1Mmwwn5x6VPuJA9Krn7yn8Pwqxu+X0AqWMcj+ZhTyfWnKNoI/WoYlYOGwSPWnySc+hpAKUIIxyKDk5BJx6mlDgqBnmmN1Pp60WuHMP3gLimhgOOpPek2g+9NTBlx0FOxVx8iYHoB3FR/hUk5xhck1EEYEcZBpEjtp/Onx8EZ5puT+NOTJxwaT3AmbnHbHekAPPUCkX5gc8CnA9unakNIQjp7UxhyBnFPUfMc8018bv6UA0NbggUhOz8ae6cZzk+9MIyAOtA0PVCwDHp6Uxl2jPNTISQB0AqKTqMflRuDGDt6U9TnjoPSm7T19aBxn1qrEkoVRjAwfamydR1JqItjGOPoKhlnKgc8imlcTViTdyeMCq0jYY84HbFI0pYZHHTrVdn5Of1q4oyYSS7jjoaFjz3BPpTCmWqSM7c9ea0SsJMiLbGI60AFznsO9LKu5if509WCJjv6CgEhuOQKQx5I7ZpVUknipQpJHGDSuOxGItueMk+tOCcE9MVOE35qORSAcZIqWxpWHiMeWGBwKYnDAc5NSJGXUDqfSpkt9uCRz6VDZSRGy9D0Bp0UIlJPTGOlTSJwoA6cYFCLs6DGe1K5SjcjWIZK45q3FCEGTyeuDSiH5gR1qYg4APWsnI2UbESr5mTjAPSkZMdOPpU6RkA96NhyBUc1i+UbHAQooe3LEDrmrfl4UDvQEwQfSocrlcokcYQDOPxpTHknFDjfjHSnZPHtUtj5SMpjjkmkEZxntUpXnjn60u2i5ViHysg/wAzSIuDipz07g+9Jj8DRcfKOQDAB60kiAHilUfnTwuTzWY7ERTC+9LGck+g9ae65A7UwIVzjOaBj+/HX0pV4I/rShelOAAGMDPrSZogkOMdzUY5b2qQjOO2KEj5HYVFwsOwVUenpRyfShjyfQU3dg8cmhMTQo60N0HehTkg04jcR6U7lWGKBtPc0hUY9BUpQYPr6VH+lCdhNELJRsGPf3qYLubAGfpTXjK9qpOwuUj2HB4yKjeIsDxzVtVyKY4xnHNPnG4mfswT0OOKbPCHQ8c+1XBECSSOfWo5VHQDn0q1Kxk1YzWgIXG0Y9TVeS23DHf64rWkjO0cfhVaWIgg9vWtYzMnG5mSW3lp0JNVOmQeMd62ZcMpHU1QeAEE9AO4roU7mTiVl6nvnvTGJyanVRnHX3qORCpPvWlyGhqDIz2odunU5pVGAR2NMd8k5BxRoTsODnHvTwGdSCSR60xDkepp4bAIzgUgARDjnNRyoFPHNS7wPYUxmB+p9aEJkAGcA8c/Xih1x06Ur9RTu3XJ/pVoRCSeaDIcDqR6DFPbHYfjTV+6T79abEtRXUnHamxx/OM9RSiTIHcHoaljwWJPFIT1ILjcmc9PWokXcwPQCp7uVWGByB3qBGwPTNCEWFQEDnJ9TTH+UnnOaiWRsjrinyE8etVYWoeacgbcg9xTlYqR1HtimUqKzk85ANSUiVm6dR70in3I5qOXKY4yPUU6M7xzwaCkyV1+XOeaZHl8ep9KU52kdvSkjcIBnr6mpsUfO4x0OATQFYZ7D0p0iIAcD58jBHpUPzqRkkZrzUYNjmYg+3rTQzbSV57ZolywBxg0qKVUnOR14qkRqMM7gYcY+lKsu4HnI9+KPvkZIIHSlMWTnoPQ1Qm2Ebgk8nFSvyg24I/Wk+z/ACjb1oCOPcilcpK40txycHsKXAwOhFMKs2DwBnnvUgUsABwPf6UwtYRTlQO+KcXwgHQ0ioQR0BHaiVStA2PRcgcdutMcEcjGR6+lEcp5HJHvU4GQR1JFArFby8EMFJpwbByBg+p61KikE8ZFI0bHJwAPWqYmiPnjvmpcZGKjP8qVSwx6VJC1GtESwAbBz/8Ar/SpHgIwQcjNN5LA5IqWRyoHJ/nVAQKNxPb36ihV3MPnAHqc1JGoRc45PrzUbHcw7fTihgOIZWAzkVIkqc5BJHYikznB6gU+MbgemPWpasUmOjdSTjgZ70+RsY6Gq8Z28dTU2zd0zn0FQVcRTtB96lQjByT9aiJ4I/WpIkVlI6GnYY4yKOM5Pp2qPbvII7UpizkEZHTmkjTa4GRgdBRyiZKpYMOx4qdrglQMYx61EcEDHBH5VIygID1p2GmIJM9OD60Kg9TzUakbsYIP6U6RtjADOanlKTJdwBA9KlT5UB4JP8PTFVACWHoanU4IHak4WLU7FpPLJ5UZ9QacbePJOACe45NU3bBOKdFLnjI/Hilyl+0Q9olicHJYe4qwqI5bABBOeO1NjZTjdg/XmlXCkkEYPb0pNDUxzEIwxwB70u4kk9DwOPSmgs6seMA8cVH5uMHGD71m0bKVy4ikqTz+NSfZ2xlcHv6VFDKCpz09KSW5YdMgjGKOW4nIlR2HbJ/PmpoRkk9KorIV256dKtW7eZKEXktwPr6UWsVGdyUDEhPP0zSXAZQW6iiQGKQq3B6HNKzEj0BJ6fhSG5Els3mKD268elP3CQbWwCO9VYy0OQOVPTHapACp3VDQRlclVdnHJHr3p6NtyOgqv5vPGDQ1z5YOfyoRtcmkJz3OfTNN5wcDmhbgNETyDnrTYZmLk44PpVIhscpOfU+lTA8c5ApI48kt3PPNI2VI4zQxp2HAZxUgPlgckmquTkgZH0qVMjGTkelZtFJlhbnaPu5PvTmnWVSCOfSkRAQc9BTfLBJx29aycS0yu1lAjF/JjLHk5XIP4VzeraFc6hOTGqvFtP7s8AHPX09q611LcAYHrSeVtXHBB7VNi4s8e1HwVcBg4gVDjJXtn2rltW0Ka2YyOmxSSACOTX0UtqsxCsoPocdK5fxT4eFxORHAzmQcsoAAPr9TRY0TPBZLd42BHT2pFdo3DFmBHpXpGofDy5uQQjiKQfd3DPfvXL6n4Xlsi/mIwCjO4jAPt9aWxoncxY9WdDhJGjAPBBxz+VbFl8RNUtiSlw86YyFkbBJx0B9PasW909oyBgr0yDwRVM27RgY4I5waTdxM9f8ADXxbCRBdUhMQ2BjLG27B78f/AFq9A0XxbpWsKhh1CISOMrG/Bx6nt+dfMRy6At8wGOvTOKkTUHjVdrbCCDuUc/nUNXBan1lFKLhdyEOCSNyHIJ78g4qWCUHcCcDpg18x2XjbWLJVNpfGEKMAFcj+YNdNovxf1FY0OoxJKVOJDCQGf3APT6EmpLse6BQCc/nmpAgUA/zrgdL+Lug6jaNK7z2bRZDrMmB9cnH1zXR6f4lsdTijkt7uKZHXcuGwcevp+tBPKboj8wEA4+lSsxKgHJI9apxXkbxmRCHj6705X86fBcpISQ2QenvxWlgtYkIORjt2ptzt+XPBHrUiHGSMZFUNbuhFEHwTgZwvJP0FZt3E1co63fRWdq80jrGI+fmGQfQY+teWzW/jA6s8y6hbC1kRvLKx7Hz2Xr26dfwr0XxFJANPdptqkIrgEgH2ri118aiFkQlpFUDaTkLjoKSPKru2xyt1rj2kjRXY3SqQJiGwzNxnAxjmsv8AtpNYsLpbBXtkiYozx4+ZuuM8j26etafizRvsRiukuEuZJCTLG2Plz0/HrWVp97b6fp1tBBDEiRNvZSMhmByMj2/xpnmS1MK20H+0rS/e6ukgmix5cbDBY+nbnjr71yqRGKeeNlkR0bDBumcev611l7dNrGtGc3eXHLRLgKD2OMZ7EU3x34is71Y4beBYm+852gMX9z3x2JpI5vZ31OJe5Kzv2IOM9ahkbJLHqe9Ne4i4zyw7imm5HPGAOOabRfKkMIG/nv61FLa8kmrAIxnHzds4wKjlk247n25FA07EKwHcduAR3PIrY0e1e/vrexVlieb5RMeAvTqM1mxyYdH7bSCPrirRzG8MkBcMEyxJyM+35ZqJItM7fWtC1Dw9bSQOzTWwciM54bPOQM4xz1/wrBSPy41L4HGOKpW+rS3U6JfXM7xlsqJDuVfUgf0qW4vlcnGSuTjtXDKLbNlK4nnRPOEDDPUAnmraugyMcg9T1rL8xXYEKD+tXnlQAEKQ2OT+VZuNi0ywW34IJBpjtg+nNV1lyOCQfamyyMST26fWly3NlK5vRaxPLYJavJi3j+4q8deua3rDV440geNySVB3Hg/iK4eKX92c8VpaW5a5iQkCNzhm7rz1FJqxR6Y2tpc2ahWAfcB8pPHrVXWpQgjhL7ZGIIPqM81yVxMba8cxsdgbrjAI+lSTa21zcwMjg7Puhhmp0KTOx0y1e4t7hm4EYzjdzirEdzuchckLgd6oaZLJdRljt3HqV4B/CqN5Pc294EjbCkZJPOPw60alNXR0iTEOGK7hnHWtK1tFlkBjYRu3HzdPx/xrKsCZIY1cgvgEkDGfwrQjUq64PHT6CriTy2OR1Oa+lurhZhtjD4VR6dv8azWme0ErK7Rl02HHfrWlq89zLqrfxxdgvPGeD/SsnVBmEk4BHPSuiOhxzZz85mCFzjDHrnJIrMnAbAOMk/0FW3lLb13YwccnAxVeXaBu6muhGN7lNkijPPJPY9KieXzJDgZBqO4JLnqB70kXAznkVp0M2SCfysjqKdbysZAynBHBB5FQ7g7Eng8YFWIQAuRwTzmsZIuN7lldxI6En8Ke+Vx0/wDr1W3nI5OQQcirXmeYvUA9cHrXO9ToTJ7aYI6OWwV7122kXkMenFQQHl5Jz1+grz8IsjnqAB+FamjW6RzxsflijJOOgHGOPwrNmkWem6VcsihXJbA4J6mtyyuDLOABnn8K5K0nMluZoyDCgGW7AHOK6DTLgCFGByTgZHeszpizrftC5CgkHvmrdnMIMqo4bkkda562dpJMZGT71swIVUc8+1Vc6Fqb9rJ5qkcHoPpV5bfMRB5HpWJobnz5QTnocZrol7DIB9q1i7loxLm0SNjjIJPOK4fx7brNBC0UREylhITxuXtj3/8Ar12uo3HkX7Rs2V2jBx3NZHiqzE9ohXAKgkEd8+tbXOatG6PnrUosRkbNmDnoQazogxRmKhdpwPU+9dP4jG2aVXCo+drKOTzyMH3x/OudePCkDgDqK3R47VrohUmUnIOR09aawaNyWBA9DTwwQ8cY70ydhIQAcn0qWiojFfqNpIz1ps0O0k449+1JMGhdRkjGDViRwwJJySOlFjZMqKQWAHXjirCHaRVIIyzblPB7dBVyP52GTn2qGUmS5RsZJUjnpXS6bZQ3Vl5ilncZKoBxgDJzXOxKGYDue9belB7NtwLBG7A8GuObsUkdZompwaloxsLiJbR0OUKrkPj19+ev0rKuYGtIpJQwKp0GPmp+nRfaLlUU7BhjuHWk8RLc6eixvk27YO45AJPT8eauDUircpL4ShOratKJlP2aGIvISMgk9Fwe5r2bQtVVrSKySFFEIAG0cn1rxrwzrVro+lyyuGeWRiemAB0BPuK7fwlrqtbC8iZiJMgMRgg9Cf1rd6GkJ8rPW9LuFMYGQDnGKluxuliKkYBya43TNcd9+UJVDjI+gPP51s2eqvdyptBAB5BqT0oy5kdYkREWSDgAdOtOgumj4zkepqW3uEazzjoMVTVg5IzjFUmW2S3U6upYgZ9u9VreVHjOBgmopZBkock84qK3iYSsewzxXXS+Ixkwvf3ZIHOe1ZUrK4IwARxVt7ny5izgsORzyKohhI8hUjr0z7CvoaOsTzKu5KgVoSMkGowwVSnU880xHKMc5APrTnVWcMOvrjpXVY57WHOpiC91Bp19EkqDHI96bO5WNepy2MUOjsgC4BPrQILSHZGxXjI6U3c/mKuMoxwc/TrViEC3iG48njp+FJcLtccAE0CauNkhVVOOR61WkUhgece1WwpwAenpTXG4jv2xQKxNEcRjHWmSsdpHXtip4ICU9D6ZphhOeQQfaldDUWxkQIBJz6YNSiIvkEZzU0Fozg8ZwM1MilWAK4IrPmRqoMoti2PzgsvoOtND+e2SCAf0q/qMWCikEEjPIxmoZLcRouwckZzTUkLlaIQhXoMgVLFg/U05NyxEbSSahjVo7hSQducn86UphFXdje0/TVkwZBwexrbig+zqOSQO1NBgnt45IDwAAe1JJdqkRDHJrglK7PcpRUYodI+VP86z559sbjOcgip3uVWI9zXPXmobJGUk5561cIXHOVjNgla1lY4wNxP1qrfztLIzDge1SXsoddy55wfTvWXJdbUbJJI/Wu6ELHnzlcjiIk+Vzg4PJqsxEDlcgjk02e4ZQccVWBJBJ5Y11RRzNajnkDMfWoZW2g+uetRmUZfHJU4/Gqst02w5yD6muhIzbsOjvNuVIwBjkfSop7vdkA4FVPMOfUHuKzdRvBHIFVsE1oTe5cvrtTETjJHFYzzyAmTOI8EHIx+tXQY3gQBw7EZIzyMetY91O1zFNZqNiKwdWB9qARE+p/ZmRwFfHUN0rm/FVyJgoK4VsEelLei7tHK4EhXkkdMdzWZ4h1H7RGqZyq/dJGDn+dBoZJ2OwI4PvV37QscaRu2HIJA7np/jWRC7DLduuD6077aZHDEcjPTr/nihgo3L9vqD6ddrIgDOjZAYcdeaZrd6t7dmcBVMh3FV4G7PWqjF52yeF59zmql0+AV6kHrQ2aRjcmF0zSRgPtEbhwOCOPWux1nx7c6p4f0zR1d47OFjNIFO0M4JwvrgZB59B6VwMYLMO2e/SmmRy7YkYAcAcHNYt33OiMUizfriWRy2S7FiSSSfqaqluRTDMxBDEke9Abj1zQaGhA6rGAMH+dQTPtc4JIPaoBPswOgpTIDgnJ96pMViVGxjqT1xT3IIBBIPXB9ajR1YEDgipY1wATjHvTGkKitkE9Tz71attzSgAk/jUcfM4PRFBGO2Tjn8K2bW1SDDSKx3KSpXr04/XGatIznKwtrF85z9/pzyKvWVjcTXkCLbySmSQKAo656/pSWCzNzBavdzKVJhTliuRuI+gzxXsw8Ew6fcWkzyJsuVEiRDhkGM5P58UOVjlepwmq+HJ4bkiCymSFYixAGSPc/rzUui6hba54Wu9PFjIl3FMqm4YYHAyCPXrz+Neo3mgYhXymYkfK7A5DetWfh/oejrp723lJd3XmEyuQOmf51hKqSkcT8GNDm1CwvdQEypf6VPLEJcYDp2x+Q5Nauv3WpeI54Ut7Tz72WTbuYgAKBznH04xXo82kW+k3KQWEQtopYyjqDleeufzqPR/Amn+FoYnt5JZMSCRkZiQD6Kc1xyqal8p4z4Z0B9Vmv43RpfsczR3IMZGwgbiD7c/wA67bws2n+KPEOlgI8I06FkzGuFK8cH8gQK1vD2jSz+PNeWPNpY3gKsHXh/lOGHPYHGa3vDvhtNAnlhgbzAh8szNy0g+tZOo2NROjitkEICjgDAJ7DPSrUC+WAW57UyNMKQM81ZCKIxu4NZt3LSHSoyoGHQ9qYjFsDnA9aniO5MdRSI+CV6EVDdzVK4Rg7FJwDVg8v7VCvUjnB7VNuC47mkMH+UjuKryH5j6Cnzy5IxTGGfcntQhNji4Kj19RTgc02NQ/HcU91IIwMVQId/AT3pgjZVDnnNABPXpUzHKAds9qkYnIIPSlznPr6UbScAcgUjfIQO5oL2EUYz6VPgAZPIpmRjPb0qN5uCOooIHbRI5I6egpzjFMtyEQ5605TubHY0ARPyB6DtREgySe9Ey4f2FPjHAHei1gSJYUyfanySdF6YpYiF4pkhG4mpsWJ97BPOKUtz04pM/L2PtSquBznPvSAbtyevXtVy1IUYqqvX+lWYgRg9KiTsaRRYVdzDnAFXIlVAOmKoIDvJ7CrEeXbrxWLNk7EmfLY+ho5ZgeQPWmlfmHpUzDCj1qSxVj7DqPapMBFOcZpLU7QSc5NVrq4DS7FNAD4x8jdcHNPswC7DoPeozMI0C464pHlVFOOD3qrICWZgGIUjPtRCdyc9ahTlSetSbgqcdTRsCElOSAOT61HHHulJIyBSw/O57kHFXYbfAbP8QNF7DtcpmFZJDxlR6VYigUEnGMU9LYxk9SKORkc4ocrhy2GtEjYPQ04ghB3NMIJIx27CpyC4HGOlZvUuMbC27EqR0oMG984qVECKMdaenOai9jS1xsceCOtSsg4JyRQvBpzE7T1pXLSsTRlSMcEVBMOeOPpSREg/X0pWyfqKEBHkhTnkU1Tuz/SpSuY+fzpiLtI/nTJ3EaMkUxgFGDyT61ZGMelRzwhsY5NO47DrbBX2pJI+vcelEcfljHr2qYJuB/rT5g5SogwR6GpGU8Ht600jbKR6mrDL8hx1p3DlISN2FHUkVYNqGABwQe1U4NySEnnP4VoJJnGeDU3Go3KrRhXK+lO24FSyR7nyOc9aa2FB7ipbBqwyNdwNSKMZ9KZCeT2HpVgBeelCHYh4L+3vUpA4pPK+Y+poYFQM/nTLsOUBsetOdM4HWkhUn2HrUhGT64pN2KSuMKfKMVGYuO9WSnHHT2puc5HeouOyI412+op+3gn9KXAxj+dBHFUmFiEjJPekC81MqYzngU11wT3HWncLDCi8+tRyJx7VJ1we1BBPvRcyaBMFQD2prpkjHIo2kUgk2n2ouK1hWYKvI6VE0oYkdjU7gMgPb1pmxVwQBj2rRMmRCox1pGQE+9OkfLccChMkE/yqjJIjC4bFK/y444p+MNmlI3EZqrj5StsLAnHFQlWY8etaBAGAO/WmtCFxii5DiUpYiVHbHeiKM7u+aurFvzx0ojtwJSeg9KOYahcZ5QGM96kWMKT70pU+YO4FShN3Sovc0UbEbJwKb29KmKHHtTdnI4xSbK5REtyxz29RQ/HHYVYi4U9M1G6bjQpD5RsRwR6Gp160wRbQMdamRORUtmsYi7Mj0pQmT16VIEx7D2oA6+tTc0sQMME98Uwz9B2qxJHuH1qIW44PUii4mrgFLr3Ap6pinqNi0oG40XBKw1Y+DnkVG6AE44HrVnGFxTCufUUXHYhUc80Ecn0qQrg+lL5ffrRcLDfLwBTiMLS5PFHXA6VIWGhc0pGMd80vINJ160BYVDg+1Kwz7n1ppGKeOg9aChuM47A0v8qMdOuKUHFJMAHIPrSAU8d8cCmEgH1pgPGADSdx60xnyaVW6d+KkB+Rg03OTSkfhRt+tBVhCvTrTgvFGOfejfkY6GmmCQfwiigDNOx16E0gEB/EUh60dDSjlT1z6UBYQHBoYjPrTWoIyPeqE9BxIIH86QtkUY+U9qbQIVTT91MWgntQAE5/xoxzSgfnS0AIOCe4pAc5+tLgfnQy4AoAWlIwPemr0p56UAJ+dJS449xSYzQAj8j6VC44+lSuMA9qrySYJHTNUjKWg0ck9vpTl60xDyc8U8cEUzO46ng7h700ingbV+tAxOpp+3j0qMHDHp9al34U96B3I5OMUKoOPX0o++c9aAM49u9ANisu32HvT16Z9ajm4QnqaWJhtGaA0GuM57UzGPpUpO48cUbRn3p3ER5AB9ajJyfepJFyTihY8g9qd7kEeRxTHGTxUjrgGkHI9adyWiA5FRvU8g/OoWXkentVGMkNppGKm2jBPemBevpmtE7GbREw6cYxUUhxmrbIOPWqsy8+1axZm42KpTkmoW+/VropqHyySew9a1uYtWGEAgY60xkIxkde9ShQrDvSyNyMDFO5m0Q429M4NAyCf604tnHUU5AD9aq4noNC5HQZppjzntVkKFB7mkfG00XDYpEYYjOakCDHoaYOpJ59hUg4+lUCQ+MYNK3J/wAKROc1IAMHoTUsBkQyTmmyYVjj8qkwFyentVZ2O488GkA/OSD+tWAoZQc5zVMHC5p4n4GCaqwDSMOevBNOLdc0wnkHkk80jMSQe1MTJwoIBpyAc+3eofM4A7ilDkChKxNx7Ha3saNoOe+OwqHd8wJGPX61L5uQelAxUAOewp0m3ZjOaq+YcnsDQzfL64oAkC8A9cVGV3E9vapYDlRnp70jdeORQA0IBjsfalPOOvFJTwn4+9A+hGEyR3qfywVHpTkj444+lSLC2M9vSo5rDsMSEY96d9nC471IE4FSrDuzngVDkUolcLwABg1IkJJqZYQGPUgVKEx0qeYtRIGQ444NIsRJPc+tWcYyOpNIBtNLmK5SHyypPUYpRHz05NWCQce1IF70rj5SMxAjpj60zySCemKsU5VpOQuUhC8DPWmsvA/pVh1AApm39KOYLECx4PenGPJHpUw6Y/Wlxke9FwUbjFQBajwc47VNt+tO2Bh6GjmL5SuYhgdDR5fcDFTEYpUAyfejmDlIMcY6GmMnr196sOMH2FRud1VchxGbMYpCu7rnNSenp6UvGD7UXJsQmMnGelMaAY4/OrByfYe1Js4/pTUirFF4j24HrUWzkDpV+QdB6VXMfze3tWqlczaKki/N3xQRlB61PJHnPSoQCOOgrRSMWVpI9hHTJpshwo74qzKm7HfHpUPkFyQBkVopGbVyNF3gHGCae8RCkdj6Gl2GPA9O1OL8epovcQ6GUIgGMECq7nJJzn2p2WcFcACo2UBgKBMkWMgZJwPanKMAnJP1pyt8g/TFA9uQapCI0bGfWhOGJ/WnPHjB9aaV6dqVgTFkb5gTzT3lwgxyaZIPlHc0zYVweeaQ0PVcqCetSL/qzjj2pgbC9adFyhHehjQsYJB7D0pV6+hqJWKk9BUsQ34OelBSQMeT3pq8N6YpZCAQO/rSbCO1SPqOJJX1BpoyCOtSKPlHc0vpkdKAFZgijHFRtgqc8GklPI/rUTknimkJjGnIlVdp29zT5GzjHUVE4OPfNOUEDParSsRe4hywI6Go5o+AOMmpPNCZJ4+lQSOZCD6etMQ4xhEGepqtIh3nuOxqVycL1ANJgkZPP0qkyHqQ42ntn1oVck+1PwOnGKaueQOc07kA2OPQelMAy4xyPWpXXAA70kSYI7k0m7Gi1J1QhRnAB9KlCDj3pxT5QOM+gqRIdxI6H2rJyLSIRASQOg9TUzQII9v8qmEGABjih4d3HUe9Q5WL5bohtlAyccDue9TpH5hJpYodi7QCFNSQREOR/DUOZaiRBNrHIpTBkg8gVaMfPT8TUhi+UcVLmWoEMKHIzj8KlkjDDgcinImOnWpzH8o7CsXK5qoleFB36+9PaP5h0p8aU4ryKnmNEkR7OO/FN2E464Hc1N3x3p6rtFJsXKQKMYFPKjAp4Az7elGM4pXGokYUCnNwBjrUjJwMUm3g980KRdhiruUepppj24qUHH1pChYjrzVXuFrAEwoNJjrUm0qO+PejBOPapuOw0pgDgk+tKAADwQacFPGetOcAKB3pJha5EBk+1KRwPanBfwoA5PtSbKSsOWPIzwKcAP8A61CnjFFTcpoYydajK8+oqUnOfSjp9KbdibDAgCj2pyjuKU4x3z6CkBIP1ouMYxJPegdPQ1Jtz9aMYoC1xLfhyT6cVI20kZHSmKvJpzDdgUFrQCBzjgVCQMnPFSPmNfUVWJJJ6gnsaaEychQhqrsySetSsdq89+1RqeD6ZqjJoY4z2OKjkjyOhFW0AI6c02RMk8ZFO5LiZ3kA54wT3qreQLGhUDgntWo8RxkcEetUb1S3HJPoBxWsZGUo2MxIDgkYOfWq8+ckHoK1fJKLwKoyjJJxknuK6oyuYOJVB/A01ACDkZpXXHsPSkQ8eoNbdDF6DUU7sjpUnft9KYxIJHSgHGPX1qWTdoft3kDpnGajcYkPPFSDlj3x3qN0JYnkGqSuSxoUHNJs9+KTLDPalLbgfWqQXAqMZ60JgqVOMe1MJxjrSk7ADwPYVRI1wFAA4HTAp2dgB6/Womk3MAfWpAM47CgCKQqxPApzRrtHABFJKu0gjmgNnjpStcBu3HTrRnccHk077oPc1EvUnnNWkLqPIJ6dfQURMVY5OR6UisfqaQNyfWpaK2JpSXAPIA49qZEwHfmlL5T61Ev3uTxU2HexZV9xA9e1NlU544qNJgrCp1YMMk4PrStYpM+eNw5ycD1qu8shcqEyo43Z5q2yDBxx9aRVUEDGBXmIwIUQyRH1HrTEDIxByV9qnG+ORgq5U/gMfnTGR1c5GFyepyadxtEMq+YUKOyEHnA/SnlTtGSSf1qNpQrccHNSQ3O4AbeeOaq5LJo/kAJJBzTi/U9c9jUbFpCGJxTlIYEdB6mkwuJjOfSnLHkDt9KXaFFKckHHPvSGMI2sO5pWAbJJyaQKxYk8ClAyfX2oDciWMqpPIOelTKzgAkZFKMqDnIAp7T7VChQT6nrVoLEbSNFGZCDheSKm2lwSOFNRu7eWPlzkgdfenpLtBUggDiqYEDJgkdaVVyAalkAGe/1qJyUBPQdc1Imuwn8IHQ0EHkdhinD7oIGRTiN3JAzSRFhDyvOcnuKi8osCV5xyeKkYe2RToVKl+wNWIrwyPkDb8p69jVqJwqkFSM+1RvE2RtxirUduJLV3LAODjHc0DsVgQWGOlNlYh+CRTF3KRnHHangbueBn1oESlgVB70qNn2JpqxfKD704rhhxx7UFIlzyOT+dDKRg9+KRsbR3PtTo2yCDnHrSYyWMIV4Oaew+Q+lQbTzt5NSM/wAoHQ8Z96Q0xu8cjGSe9CoTjORT41V2HcU4ggheo9e9F7DaGrGTnFLyOtDOYyVIIOOvpmn7dwBzzjvRewlqxMZB9aI0w/oRTtvyg4zinbN7lhxnjIpMGRhiGI6CnCQhRg5Pahk257545oWIMBjAI9aWg9UWIbzKkNwenA7UjSKSSAADUCx9Og6cU4jgj9BSauy1JotRMChIO0+o61CWZ3AJJpEQsuASM8ZH4UBDHg8g+lCQ22PZCoA6/rU0W5XOOntUMUmWwxGe1TRsAxJpWNIyJJGOSScn3qRJjtGSCfSoHYSEmiDkHsfSpaG5FhpRxzxVsSCWIYODx0rNZfmJxkj0qe3fb68VDRSlY0bazEiu24KwGcHjNUZ4SrHqR+lXLO9ja4WNhggZIOcEU7UZ0JAiUsMgfL0qLGylcz2BKrjOOB1qZG8tcYyR3NDYKkqpBHQHnNRu528gg9MmqsS5FyC4G4AnAqy6AjOc57isbcDnoGGME1ZhumKlW5HrSKUixvVQfX3pmSQTnmmJ8+cdD2pWzyOpHapsHNYt285KYfBPrUm7aCentWdGxD9ePSrTv8vvxzSaK5iaObLnNTP0HrVWNMckg9OBUhbBOfzqHE0UiSN9p54B702WRQ4LHg8e1IBuAxTnXcgBGeaTVjRMc9rFKM7QD61WutDtruIo8SEjkEjJBq3EcLjsPWnrk+gGPWoauUpWOH1f4f29w5ZFCknIZhmuJ17wBDGwMTSLKBhtvKn0xXtjqWBUgEH0qqdItZQ+6IbieSazaNE7nzlL4ZuLVmGQ0R+6MZx+PvWXd6PPAThSw9O9fSl34TsLnar26lM5bbwSP1+tctrHg+CC7ZbdXdc/KGHJHof8al6GidjwdBImcgg9wetDzDpjjpzkGvYda8DNcRRtbWCxsuS7AkA++K8/v/DkiSSRvbToy4BHlk54HIOOlQaJ3OfaVmjMe4hGGCP50RSNaAGKWVAMDakjAfgP8K0JNGMIGVYA8AMDms+a2+z5ADHJ9zVIo3tL8a6vpdjIsN5KYgwKxM2Rz6mul0X4v6jauUuUS4gUAKqHDn1HpnPQg15ztygzkdyM025jSHYI2YkjJJGCD6daZDPbtG+OyRSSi70meKAA8uVduvbaT29q1l+Jujakp23QRtu4b0wV9sV88rcyICASQOMDrTlv3CAFsLkDHvUtGbPRXI8S+Jby5vdYkNrKpULJJtVQOmB/j7+lWdL0iUzPFYlRaxZZ3RhlvTFeZSTsyliSe34VC2pSCMIJpYh/0zYrx6UrHHVpc2p3Hjy/26kAIzbmRVHllsjAAAJ9z1qLQ/DBfTrnU7y8RSQEtoI2BXtyx9eT0rhbnUXnk3uxdhwSang8Q3FtatCiqYSclT0H0pWPPlRtuaXiHSj4bnuSJFu1uGXEsS58sYHGceoPPvXAzzNJNKzSO5BIw4AwPb2966y98bPfaYLWS3WMBjucnOT2PvXM3tyLpwRHyox8in9f8admYcttCnLblow6spJzhaimHlqm8EF+cHkD1GamguFRlZ+FHbqAKs3d5FMUZRwFx64oIcStF80RIyCCBimDIwGyHPBBHBNKpAwckknNOmYAKx5I6ZqmZKFhyqFQdScdexNSW0u0FScDGB7GoBJkDHJoGVB3Dnk89Kku1i5G4O4dB2+tSJC8jFUySewqiGI5xx61JFclpQAzLz2OKhwuFzcsbT7IjyyAE4wM+vt79ap3dxnJyFX2qtNqUhUL8zBTwCcioo2a6gldkbYMKxHQelZOmUmWEuc4AJBOKeXZgD1A9aq7trcc9fzqaN+D6HsRkVlKNjaLLMUm72HvVyKR0Yc4A9Kzkk5Bxj2q5vAwG4J6HPFYM1TNU3m/gjg/jSRIGlVWIUE9T0FUFcryCCKe9wSRt4PHNTYpM9B0CT7DB8jAoDg8Zq1tS4uRIWIGc/hXF2WpyrAVVyCDnit5dSW4hGw4wOhPIPektdDaMrnbabphunZ0fgEbQPT3rXktPLQjbgVV8HsGsYH6hxx78V1Qtg55XI960ijblujzDWdMIuvMCkg88ZIH+Tk1zmoWslxmNcgDt0New6jpMUgJ2jP6CvPtT0lrW7baPkUnGK2Wh51WFjzq+04RliRyM5NYzSSRFonGB2OMmu61ewYg7OWZvTPfkVzOpW/lymNxggZPY1ojjsc/KWZwM4HrVhFAQdwe1RzRbHJIyTgcdKiEpBA5IGBmt9kJ6A0MjyHnYo5981KI24+YkDH9f8alaQMoIByc9B0pyxkgkce5rNhFCQkAkHkcdamEg3DA9uD/APWqseWI7jHT6VLECCeDn1rnkdUUSDIzgE57DrV9L7NqiGHa4zuIJJb0Hp/+uqsaEsOwHaraqhUZIBNZPU2SsaUGrzRoqBmEX9zOBXU2GuvepaxxosRXAcDq2P0z0riFHuCPWur8Lxq8qk4Iz357Vm0Wj0PTpGRFZnxxyB1ratb9AhA5Y8ZNYVtat5e7I2Y61o2VuG29z/Ol1OqL0Hz3EyXQjRmRXByycGtfSrySzky0jOrYHzHJqB7UEjoTj8ainDRgjsO+a1ix31N27tFv5BNkkkY46YFVNdg22SgAsQccDJxUukOzQkscgU7VSTbMByevFa3JnseNeJLRJ1laSMqzMcYHIxnH6Vws8RVmyGVST1xnFeleOWe0sS4DEM3KpgEDGcn8sV57cMJQW2kE9SRxXRE8eS1MmVljLM5VEXJZm4AHqaV7WVZEkZCiuu8Ag+nXpUrqkrhTGZAHGQDjp/8AqrqPFPiVdftrSJoRG8EZXKDAPsB7Yqupi3Y4iVHeQvztJ7U5iCAOlaEto9vAEbk4zk8nFZ7oUcd6GaQdy1a2weN23KuMHDcE/SjygrZBGfQVHuwo7D0pIpfMbHSsZHSjX0eya+uIokGXdlXHTrXca54fg0WOCNbhJ5Sm6QIc7T2H+fT3ri9LmEDDjkjOfStZJgkYUkkNkkk8nn1rhmaR0LunO0cpeM8jIyOfqK2r3TRq2nrvUxpt3uX5BPoPpmsXSn869SFchpPugd8VuS2uoCSCzht5rlpiVIiA4GOSeRV0U27IU2cbMhRliRvMi42so/U1vWV1dWlrF9nOdvOCMjrzVK50DVdLv3t7mzNsVBwA24EZ4P5Vc0qC6ub2KBI2Bz83GcDvkV6Hs31MebU9B0jWZ59MihgdFM3MgUZPB9fauu0ZSkaMRz3NcrpWmR/2jbyRBmCDouQD65H4V2IlEbkYwM9Pes5RsehRkbcN8Qp5JX0oW8VWJGQayTeJEOMD2FTLIssRcHHeszpczQLhpkc9RkA/WtaCNCAeMEVzdlI8rgNkg9M9q37YlABzg+tdMHZiWpS1S1BLKo+Q+nGKwBbm0kY7iQTnJ5rqbsiIAnBBPIPpXMXczR35V4/Nid8gA4AGO/619Dhm+XU8+qtSRXW4AHQ+op/2crIzBiQQPlPQUsVup3bOFDDB68Uk2YJxzlSevpXcczGF9zAHoDmrDvyMA49RzVdnDzEKMdPxqyrsOCOPWpbsJ6kcgEoHGcEH8qnKNPg4wBikMJY/JnceNo5rbstLkZBvGM/jWU6iRrCm5GZ9kZo8446VPBZo1qx2ZcDIPqfSta5e3WFYQp35GRUkdoWjDKMCud1jpVEx7axlADHgjkirZtDtBIyeua0IbdSSGOD6EUzUJBbIC3IHoKh1bl+ySIoAInGR1B6U2RRvLEYHpTraXz3UgEj3GKnu5I/K2AZfOc96nmuUoFO7RbyRC3JQYH0qIW4EoTqB2NXYIF2hm60+6hH7oqMHI5qlIlwKMkPlkDHFJ5KMcYya0bi3EgXGMk1EYAhBHPtT5mSqdncls5Ut7YxgBT09Kz7t2ZjjkZzzTrnIZXVsAEkgfSgSLIhBIBP50RjfU6lKysQW98SxRjkDsaytVXe0jJyQD0+lW/IMDbiMnPWq8mMuT6E/jXXBWZjOVzltJv5TDHHc4Eu351zkg45H0zTbmII5YMcZ71HGAjSN1OT161CGa4kAySeeK7Yq5z3HXKAqOQDVUXSwg7uSKhlZ5JTlsbTgYqpdyMs2cZQKST157VpFWIb0LM0/mh3GACc46Vl3s+6IKrAN7daqyasvlBSwR3GVXu3qB9KzruWO4NtJuliaHLBQ+AcjHzDvjPQ+1anPuXtNvw1xLDIQHwSoJ5P0rD1uNhf+auV2R546YJ6/pVe+v43tzcQEGdcgc8g5IIP5Vgya1eXMUo3EyOuDjk1dw5bnS6drS2dncl2UNINoB4x68/pWFdeIWtb9AqrtxktnP+TWPaPBq9kljqFwsVw4EmwAgFlPAz1xk/pWVeTmBQp+ZhxnpUtlKJp6vrTSyO4OAeM9qwLi884Ac49+uagmu2kzwSP0qEHf2IPvQ2apFlWypx0qBm2EnkkEcCrMSYTrzUckYfHP1NRuaKNiZSHjypx7VlT7t7nOTWmCqRgZxjjmsu6cFztYNz2potAZvkBPHFQjJOckD1pMbsc/nSFtuR2pNXNUPPOcc460ISQecY7VErZGATj0FSLGigHJJ9qVrFdB7YOOASKkVAyA9faq7HOO+Kljl6DoP60CHCJsjaMCposjhs5NPhkBBBPA7mpGjDYZeT7VbJbLDJutiFwGCkEnp7GvRIPDyr4Yt9RmmjkQQrkJknd0Pb/PNcp4at4Do2uPO6vKSiRI3BU4BOP8fcV23wu8LX2qeH9VtJXDWqzLLCv3iEA5X6kk/p+C5rHMzf8Ah18OLkao2rtdNClsqOIdvOD3PHpj0r1G78OaXqdxPqCSTNNMAFKudoA9BS/DvRZLfR7i6nEkVzct5XlSDG2IdOPcf1rXtNJj0uAQqcoHJUHt6VyzmG5PZaKjaeiMCAiBQTySPU1n+FPBaeHb3UbiOQkXMu5Y8YCLgcD8c/pXU2a7oXHZeM561YSHdExHUd645SbKSRVkiidd7qCRzk9qmijE6DI496Yo38HkelTowGQOAKi5TM+SwiW7EqLtcAjI+tTW1sY5GyxJyeD2q4kIY56mk2BJCR35pFaDkG36+9SzR7o1x19KBGWwelOXltp5x2pMSRLbIDGO/tUD/LKcVcjTbnHQVVYFpD6e1LcpImhGTk06XjIoX5VHaoZXJbjtQhjDyfU1IhywNM2nOelPPbFWhMXlHJHAqVH34z3pijKkUsWRwc/jUsZLs+UmmIN4Yc5FKWzxx+FLE4jz60gH2z5Dq2Qy1C2XkOcjFSHO8sBgn0obAy3UmmiyE5Bx2oEfzeopyjeSelO6H1xTIBRjinZ2kYpitgnrg0rHOaAFl5UetJFx9aTrn0p6DrSYDicc00tuIppfk/ypB+tICVeCO4qX73TmoVHI9KswFdr+o/nUs0TGRMGJHQj1q2p3YGOR6VRiRpJVC8EnFaqQCPvk1nJm0VcYrADHc96fGcHimhMvjpUvlFCvc+lZGyiSKCcdyacVK9eAO1Nk3IBjgj1p9zMGwOh6cetQA/zUjUA8kjoazSu+YkdSan8ppCG64p8EGXB6EUAOWEtjcCT602a2Jxx0q6OCOmaGkAIzx9ady0rkUcIWMA02aPaFYdO4q4NjqDnI9qhlHmOF6Kc0NjsGmxK5ckAc55qzJxIFHFQg+Sdq5APpUsQ3PknJNQxpWI2kIJHT3po+Ye9STx7ATxj2psS8D09aVwSHxIARxxVlkAUelRIvI9PerK/OAO9S2bJWIwmVz1IpyR9TwBQQRTkJA9qi5SQ1QAx9KV2GD0qKWTYc9PwoU7wKpAx0ZobJzT40xn0FIRycdKZIIf3YXr71HICpH86mVR+NJIdw6cDvQOxEg3kZqbbjA61DGdmeKmjbcfU0Ba4HrTlPBxUbfeNAb6fhQIDHubdwacWAGOSadGcqfSk29fSlsVYYvzSAYqxsH0quv3x6g1MWJ9qLlJWFDcmmTDp3zTgMe9DqfyouNohUYxU8fOOopgTJqYJtx1NSJIei/MAeopbgZAxyR3oRdxB6CnEbie4oNEhkQ4PX8Kco5POTTol+b0pGGJD6UmyrASVHrmme9SFNxP8AKkVcgjuaQxgGaaG5welKcoxFIF+Ufzppk7EjMApxyR6UEZjJ7kUwJwepFSj5Y8VS1CxCgGwevvTGkEfXgVIpAIHamXUQLKeo9KRmPZQ0eRnJqs8ZIPUVbhO5So7UMpTIIzV7CtcgHCAHrQ7BEA6k0rKXYdh6U2YZI6007EOJCAHNSquB7UipgU5GyDVEpDtoOKTb1HX3oXLZxTgvrzSvYuxEFyw7CpHTgd6cqc+1SlQQPWi4KNyKNdrDtS7dzmnOORSqOQfU1JSiQNGd4GM571O8ezGKkZQSPWnFcgDrSuWokIxj3oK5Y07ZgjtRjBouJoj24NKVww60/HzeuaRx09qLgoj0XIHc1Iy4x7U2Dkeo9acScn0ouapBu6c05cZ56U1f0pxH5VLZSQvBoIwR6U0HDCnN+tK9wsIRnoOPSgDB9KFpM5oQ7WHg/j9aaT+ApMZpD+dPYljgNxPT8KXtSLnrRuoECkDtmm/xelOxwT29KZ6UAOoooJ/D2obAUr+JoIxSA/8A66UnNAADkihutNPBB6Ubs/WgBx4H1qMAk+tP+9j2pAMN9KTYJBsNLtxT6COB70h2Gg4p/GD3pKXoKBig4BqM9T2p2PyoP60AIG/OnBsGkx09KRwQR6e9ADj8x9cUinGfT1NC9D2NAHXtQAFc5oxilHf0HegtkH19qaDccOVNRsvXuKUHGe+aDzRcm1xp4A9aVOtBHFJyD6UwHkdOKRgcd6FJ49aceQO2KAIs9KUtxTtvP+NNK80AKv6U8nj60wDGaWgBQcfWnIOKaoyad936UNgI65HrVOeHnI/KrbPwagkbJH8qpGc0VsFCM9KeDk55xSzcgdqbG2B6kd6ZhsPL9utOj+fA9BUXU1LGNuO30qkUh5XmmMSBipD82PT1prp07VJVhEb8PalY59PpTQlO2dM55oCw1juUg9DQnQelOddtEfSgLXF9MdqaxIz2qVcD2NNlHANAWGZ3UpPH+FRk7QPWo97Z4GfrVol7ljZlT1zVUMyNjkHnmrCS9iKjYZkB7elBLQ0rkHPWoWBBHf6VYfoCOKixkiqRm0ItKQPwFOI2jFIQSKpENEUh/AVA65BqZ+3bFNGMc1aMpalRlxnsBUBbGauOu48d6gli2/WtouxjJFdmJI4zSA9d2KsKo28cmq7rgn1FaJXM2rDJCF6ciliO5jzimkblP86auVJ6gimZFxvuH1qAqT06VGZiPUinpKMVVguRkjp0qQj5Mj8qq3MuGGOKkikwozwB1osBPECAeoPvSxsOc9TQ0qiMnnPtUUOSpZuvPAosDZI7jvwKTYm0ngmq8xZn9AOMChGwpBzmmK9yTjBHrULRlTntTlBOPX1p7kggdR6UCIy3GTS7htA/lTWO8Ec809FBwKAGg8j0qUAge1I6bQPajcce1ACOM46cVGTjpwKkY8GhcY9aBWaIM8+opeTgDpUzQFucce1OjhI7fhQwSHQriM+tKseT7e1TCIhT6U+KMH/CpcrGiRCIhkcZNTrCNvTB9af5eSPap/IO30NZuRajcrIAGAq1EgYe1MWAjrkEVZijO3jpWTkaKFiEwjdxmnFcYqQryOnFIy/rU3uVYaB604DDCmg9KlX5iO1S3YpICgJHb6U1lA+tT7MqKhYZYdaLl2EEf1xS9FI71MBwfSmMPTg+tFwsRqODSgZNPRcg+tC/KTRe5KiRup474poBOetTnDdKao2/SkDjciIqQAADvTiobpxQRgD2q7jtYNoI9DTSNp9qdznpgGkf86SAY/PvTQcGnnv1pCm3HehkABnOaaYvxqQjgetAO3rTuVy3IvLzSvFgDHNSMAQCODQB17ijclqxCB+dKRmnYyTSEYNNOwJEMi5z1qMINp9asMoOMdaasRY46VadiXEpGM89xUTREk9celX5IvLPHIqIrxx1PWtEzFxKvlg0mAgPUH2qfbyfWoXHUdM1omZNFWUd+uaYI9y+mKsEnYVxke/WosFT6A1omZyIl+QnrTWILD3qZ0DKT0NQxoCxBJBFUjMm2jb/AIUzG0gdqTBUkZzipEGaB2G59eaZIxyOwOKkcYJ6H6VHIOnseooEOB+UcZpq5aQjsMYqYABBUIIEnXBPpQUkOkGAB3p0K4B9D3FMm5I4wafG20e1ACPGMkjgelOtuM9TzS/fzRDhGx2pMBrglx2GakOWA9PanTLkDZycjrT2woAHJqdSyIHkc4xUj85/nUTHDjtUokBB/lTAqyJtFNVSQO30qf7xHemS4XjofQU0DRCy7sDtUgAUYPIojGSKiuW25APIq0ZvQguOWGMkAjpSqNxz19qYjhuO5p+dqgdT61SRLQyRwGHQAU0uDnkYpHXdknj3pipk8k4qhWFxuJ7D1p0SYY8ZHXin+XjHpTkB3DilcLEQBaQA9c4q5DEFYZH4mkWHL5A59ateVkDjNZSlYtIYsRLZ7VYjjCnkc1JFBhR2qxFB36CsHI6YxIlGPcU4rtJ9T6VMY8Hoc00pn2+tZNl8thIwvfANPVAGJHGe9IqZ6dfenhCMZ4rJyNFENmfelOcdOanSPaMnr707aGU9jUuVzRRK6Jz049KkbpjpTwuCB1JpxTawzjntSuVyjIkwCT0oxkmpsZ9hTSvXHOKm5SRCV+b3p7DIGKdtz6cdxSqM/XNGwOJGsefTPvThHz2NOAyRSk7cjqaVx2G7RwDSmP5famt271JGxIxyaLlWI/LGM9DSr97nmnnoaFXoeMU0FgcAjjgCmiOpGBP0qPkE+lFwaHKv+TTHBYnvipEBbPt3FIowxouPlEVMkDge9DREH1HrUmcEUuM4J5HtUXGkRhDgU0jOKlz7UzGDTBqw0R9emfSgqBnvUvUelRnvRcLDKQjrT9oIHQe1AXP/ANegXKR5I9ad5mQM9qkC/wCRUbJj/wCtVJhawqNilyB3zTTEQM0nI9+aaDoPY/Lz0quzBWFSu21eetVzhifWmiHoMlcvk9B6ChT09KV4/l45pB6VRLZKpGP6UE9ew9KRRSkYI7Ci1gGnnHpUFxF3HerOOfamyAcVS0JaKflgKc4rPurcKxHUVrsuc9xVWWANyTgj1rWMrGTiYdxBtHsetVX+TjoRity5tcxnAz3rKmt+pwQfeupTuYSiQoQ+QeR60hx81Pjh6mo2Ug+vvWiMLWFR9me5pxbdz0FR9cU1jx7UGTYh6mkZse/tSbuT61Gx689PStErmY9HB6gfQ077w9xUauBx3PekDFc0x3uIy/vAO9P5AqPndnvTg2cZoK3BwcZ6+1Qb8GrR6Y7VTmXy3J7CrSsO5Izn6imjPJpAc4pWOAfSgm4bsfjRsznnOaaFJ9qkRTu65x60MLgPfmoz94jnPqKk+6STnFCR7nB7etQxrUVFwuT196Bhs4JB9KcxyCOlRZ2deBSsJux4Q5BwwGAe1Rb+fY8VYWIkYIJFNKKD0yR0+vtXlIvlCMF16HI7GoZSx4xx+tS+Y65AOKa/zKepPrSQNWK7QfKRtJ96YiFSMDipYmZmIOSB3pH4yehFUjFqwm/qDwPSljQbuDj9KhYhzzwRU8UQ6tg54APSncQ4gnIzgj3oV2hB5yD2pmQsm0YAHpxSmTfgbCRkgnpgYPP6Uhp3HiZmz2FKrfMO3vTkjBjG4gH1oEGMYbIHGaadhoe5LYPUY7VFjLDrS7iue/tTVbkVSKsTM27B6mlIBQEcmlVCVHPNOVOSDwPX0ovYLERYjOckAj8qldlmhClcD1HWgp17UqrgHHOahsEhIkxbAdxTW6jqAKdkjI6e1JgsD3NJCkrDA23HYGpJBmMFcEn144qFkLMByBT2UpEF5IAxz1zV3I0JCQIQM89c03YqRFiQHOOMdR9f6VCjkEA5x6CpXAZBjj680wDYpIPU96GX5wRwB/OmpkY9qJCSCeAR2poliyZYjsB2FPVSR61HE28H2oEpRjnGD2pjRMqqeGYA+hpwjC4IJIPeq7ygkYBBq5EA6jsPek9CkNztYehqR+YicYNMkhJ6c0rlpIwCpUZ6kY70hsrwuYyCeQe1WppslCo56mo5FA24zkUhk24zwaLhexYnBuVDNyTgknvUaOEbGAB0pyScD0PY03bnB6Gpuxak5kBjKgYBOfeo0fAA5xToVzKBx/IU6RAkpA55x6ikMRlPBzx6GlWMkjnApVXcwHOTxS52Ejrg44oKRIq7GBGDj1GRUEhYse36VOwMmCOAPSo3QkEgDNO4yWJ0WLa2AeuabIBgNzg96hba6her4zgdPzpIJRIhTkj1PNIdxyAFgSSAKmkiOQUbIHHHJqFwAcfyqSCVVBByT6UCJVU7CSTmnxOEyAST70QqZASSSD60xh5eTkEe1DHe5Osw57GnRnA56mq8RDEH1qwIwSPmzn17VDLuWIAsbhzgHBHNRyzFWI3HB7cYpwQMnOcjvVaRuACCcd6dikyyLgMAAefWnGVJYwSuQDjmqYPmYC8Gp3J2HPAJzkcUWBuwx4woLLgA+2KehBwASTTB9wrzj0p0a7MYwPfpU2HzEquYWBAJBxzUrSbzkEj3FVZHbIUkgccihXCd8j0oshKZZUbWJzyfSnvMQhGCTkdRniqjXQJAAOPXtTlm3sB0NNxDnLcMvTnANSPKDjufaqcjKu0r1PXtTo7jOc5J61ny2NIyuaNpIJCF6E9qcWxM6ZyAQKzYpipV+QeDjpVmOUyMWPU1LRoplzdgkCnjg81S87Eg7CpzLwMd/U1m42NOYtAkgdx60KcdifpVVZSDg4AqwkmVHAAqGi4yuS7x0xg0wxRtnIBJ9aYxJBPc0sfUE9BWbjc1Uh6wKF+6Afaq91pUWoOxlUOx7kcge1XMg4p4bHTg+tS4msZWOXv/AIdaRfOJZoZDIowpjfA9+OmfeueuvhHY+RNMpIKDKq4yWr0oncMdRTllUAqQCKixpzI+dtW+HzwSuUDEAghSpBHseKw5fBl2XcCMEA45Jzn8q+m5NJt5ZN5Xk847U6PT4kbiNCPRlBFNId7ny7qXgvUNPCBrORSQDg4BPvWNc6Q0BO8EFTlh2r6b1TwY2rTySliNzA8nP5VRn+Hds8WyVAc/xYyR+lJuxLPmuW3aLIZSF4xkHFU5o2SQYBI69O1fQeqfCmF4ZSjRoByC2Tn6DFcHrvhBbK2n3Bw8fOTHwR1ODRzEM8slidtxBA74xjiqzSbFKt0JBweK6q+0XZaiZFco5+VsZBH1rn5rLc2CcAnBNJM4KsuxjPMsqNgMoz06VWILwyYLDccHHB9K2l015AMRnacjNVZbYxB1IyQR8o69eau6PPvrqY6RskQUnJXue/1pibhuBbAzgfSrs0YUnjaDxye9V5YWRiOTjjinsG5GhYEgdB09qlZ9ygNwBxUYYqpODgetKJ94Ct1Pp60miHYcDsbg5FTGTcuM5Puaq7iOxIPerCPkH5TkdzStYT1H+fsQjBJyO1Qyv++DKCAM8U9jhC/QZxj3psbM0hHUDqD0zRsRYeJGZSSCD/OovnVj8xAJBIzgVa29R1I457GopIyuOCfpUyViiRSzAHjPFW7VwVORgjvVWLLIcDB6YqaGJwSTggnPXuK5ZmsS0WB74Ip4l7HJFQojsx9TzgHpT/LZc56e1crNLaE0dwVcr1GM8+lWFnViARz7DmqsEPzM/UninABXK9D1IHUVJaRuaTsad1bKgYJB/pXQ2kEbALgAnjiuTtDiMBcA9sdRW5YXHkld28859wfapfkaxPUvA0Ygt4o94cRMVUDgIvb8e1d7HIpCqcZ9a828ET4sS+CHdixLHn6V2VpcMHUsTitE7HVFmxdwKMEAMQOnrXF6/bRvcyuqGMNyRnOK7skTQKynnFcxqlmZJjwME5wO1aRdzGpHmVzzzV7KQJuRSQCBx6Vxerx/6UHkQh+RkivYdQ0wmMhVJJz0HJrzjXbIyO3y4YZ+8MGtkeXKLizjriNcn5c/0rPnSPyyFADbsnHU81t3Ft8x6gYyayply5yABnjFaXuZXbKpJGMYA460rykRAjJOQOPeppIkKZJIPt3qqAQxTJKk5pMcVcmizgk8+5q1Cy4bdkAjgiqufKwOcVKJ1CDIIz6Vg1c7YImjkKggAYP4VIXbIyMH25FV0+bpwPc9aswoWI6nHc4rNqxZo6Xam73cEkEDAOOPWu30a0+wSJwCCoBI6dK5LSZeseMM5ABHBrrLa4eOCKAE4XnceufT8OlYFpHWNcmNY0AYLJgqdpORXVaTar5QyMtj8q5vSLdJ0VzklMDJPf2rrNKRdwyQR6Gna50R0HS2m5wQSCMUGNXzuAyPXmtJ4O4GQe9V3iAzkZHNUlY0sU4tQhiygyD04pLu8Qx45H1NZ01tkvyQc1nh5nBWQgYyMD0rZI56j0M3xXCt1bK20uQcYHII7V53rVsYIl3qUBGePWvULyIlRnJXpg815941tFVIpIpck/eXuDnp9O9dCZ5k2cSu6KVznOTkYq3azESEsAQM4zURjO4AggmpCfLyG4FUtTjk7jnke5L7h1xg98Cs2SNjzjjg+hxXeeD/AATqXijT4bi2FuqzyFIxLJt3KOrfTrxXXP8ABm2XUrcXNz58YO5o4DtG4DPJ59OlOx1U4Nq54oUcr0GD3psKbWHc+9dP4qntrjUZjb2y2yBtuxRgDBwOPWud27XHYnvWTRq0aNsSqjuT3z2q+J1zFGTgt/OsuNycDPSr1pD5rI+Mjr6965JxLjKx1+gD+z7mK4QFypDA8E+9dPN4hs9M8RWkEN3HPc3GWVEbBxjJwPYCuOtLgbBG2Qh4yODXTaT4RNhqkEzNBPMU8wyp8xXjIGfpWmHvzpBN3VztrXUl1e2k86zV3XC75Vycex64NcYvh1LPVZL+ydwsUxMiM5IGf4a723thBbDAALYzmor6we00u6+ySCCS4cGR8ZBOODj9K+hqU7RRzrcyPCuq7bW7mK7kMuFLZ7DnB/OukhvEvLUSHCv3XrXJTPHpGiSxykoEX5dowM+1Lo91IlvGqHIAyTnj3rzpRu7HVGVkdLcyDYR0NS2GoMqhHGAeMmseOaZi5fBXI24HOKnt51kIQEEk4rFwd9DVTOpspxGS3AA9a3LWfeoJ6dc1xaSyQ4Q5ro4LnFqMHHHrXXSottXLdWyGaxcssylH3qSAQBwKpyPnGeSe5qIqzsXLgBjnkcUrMJAPUV79KKikjjnLmJ0by1PofSoBvZyScg9vSoneSRiqAEIcEDrmtaw0ySUDIyeK0lLlJjFvREEEAkYHByO4rTi0mS6ZSBgHqe+K0rTShFEdwyfatKKApArrkiuGdXsd1OhfVhYWMFvBs2AugPznqc0+NCjcHg0gYTyDGQehxxU+3YBkdO45rjlUbO+NNRVhjWkczkkAN645pQvlIyY/GlDfvARwcYqRwHIJ6j1qUxuNijKuSOxpZYldBkAjpzTZV2z5ySuMY7Zqzb4kXaeRwcmqTIsRRwrDCSBg1XihzksMk5PNXLkjhVp1pCGzu4A5zVXE0VZk2geg96kjUSRZPQY60k/LEDkA9RRB/qyvQHvVktDGPU1XdsE56e1Tk7FPUg1AfnYDpmri7E2KswypI6VWtrd5JyASAP1rQnhbZwMg9xUXlPbASDJHce1aKVgsQ6mhhjGBuOee5rnvtG0yiY7AccH0rpWYTMScnHasXWNDGoSGeNjG4UKV7H049a6ISMZI524iMqzyIMruB47D1rBiuxa3bM+CM8DvitfWS2hwFLnekrqCM5Ue35155qWuMdQggxmSd2RW6gADkn2r0KbuczVzWn8QWJ+0ot3GZomAaNWy2T+nTnms+/1Z4LOSU5lRVyMHGRnFcHdzWkOs3kMiKhkz5skZx5hxjr6dKZJLJJaAjcYgMKSeMeldFibXN3wldwjxE8+qXCy2gcSQqU5wflIz6Drn6+1W/EUsC+Kb+zgJWKIKQB6EZrzqO7kj1CETTtBEHUsFGTtByR+NbPiLxFBP4ie6tiZBKiKWGeQBxj8znNMlxH+KIZdMtJpvlFu0ypuK8kkgAZ9yRXOR3725bPBAIH4128iNqfh27j1KQwRRkXFqhGTIMjkd+vFefXzbZmxyM0NlKJFJNsctlieoOearySNNuYkkn161HJLgnuDTRIPKUqckjJUdR9ag2UEQmRg4GSB6Hp/nmpkkC46EntUQZQRuByPzpRInU9PX3oNOUsTT5BI4J9KhN1wASSabJIoBbsATjrSKilQTyTQKw7zTjrkVVlJbJ6gHvUjHaSOaj27j6ZqkWlYUcduPU0x8HHByalaMhh1xxwKm8pNoI+8O3emDaRXiTgk8EUjD1GDnt0qwsXXrxSm2Byz5A4K46ZqWO6exUAx+Pap0TIzjNIy8j1GelXLQr9nckHOQBVA9yqSwQ7RyT36VdtZPLTDAk+g5ojiD/KBuIGeOTUiwqQcEEjg4PQ+hpXIaO7s/D0afDW51J5EW4umEiAMAWPQD64A49q3Pg9rV7pus2Gl28a3JuLeSW6DvnBG3GPzIxx+nPM+BtLk1m0TTbxZI0md7q1WbhHRcZKnnuQOeefSvTIPD1z4c8OXLJbi01TUpIoVmVThInYKcHg5AJNYydjGR7dCzIERsElQ3ynI55H6Ul9aPcKjI5QqwJ7g1X8M2MWnaJZ2i5kMEYiEj8syjpk+vHWtd+U2gcVwylqFhbZyYVUcHqcetTRuwV1GTjtTUjIC8Yp8WY5CcZBrJlIitg6yyM33ew96lt498gycCnSNuYDGKbzGR24pFFuRPs8ROc+4qEfvORyR2qQzBogp5z2pkMYjBwAAeeOM0DQ4SEZHSlizvDcZp0Ue5+fyFSBQsmBkd6lsaRNuxGaaqg89zRjPHUU3dsPsam5pYRiQSO/pTDkGpjCc7s4Pt3qJ3JxjoKtOxDQu8EdOadGvemldpGeAeakXgGi4gGOMZHtTumfX2pEQ574qQx4qbmlhgGSKVlAI7GnKvboaQgkgYyaWwWEZsLxx9KYMt64oY9R2oDbcDv7VaJYpG3HPNJnH096XOSSeRTsA4pkMYo3Y9Kk25UetGNuBjANKDg+1A9hmOQKe/GOgpkkgLgjp6UrOCo9KBXIw2G9jUrR8A9jVdV8wluQM1eXAVQaTdh7kY6U5CVB75pWUgnuKfCVAJOSewrNstIkWTZhgAGHORWlZP55JPHfHvVCCLzOSOP6VoIFXaEGO54rCTOuCHtEN+cYNKpzICRgCnXEy4GMZqCSbdgDIrM1ehJcS72O0AAd6ixvwSOTTo0LA5/OpY8ZCn9aCUhEO1Mc59KWFyjgYIBqYQd+1Rv98evtSuPlJAwyQeTUc0e7GORnPFSRDLc8k1IIyCe49am5aG2yYU55FSADJ4GaQgooPQ0jE5B7+1WU1cftBfJ4ApVAEpK9KApYA1JHEcjOQKzbsWlcdNHujOf1pIosoB3qeQfKtOiwo+lTctRsQqm0ehqSPjHr6UjDkntToevtUlWFdSD7UDH0FPkO76+oppX5fc1JdhLuCORVI4Zec1XjXDgfpVlIy30pkkJVxjqaq5LQuMA96SNdzHrwaRsg/zqSLqTVXJtYYvDEfzpzx4I7k9qSUfMCOKVm5HtTG0N8sckjijbjkU8vux2pyDI9aASIyuUz3pipkHqMVYEeDzgA9Kjx5bEE5BpXHyhC4GV71OYjge9VkwsgParyygr64qGxqNijt2S4PXpU8kWIww/SmSpmQnrUy5IHXFTexdiJGAIzyPan5z9KkZAcY4NNAxmnuHKEa5b6VIRxjvSRjBOM/jQx+Y07jsIpwvXANCHPrg96ccYoUACi9xiq2D6Zo/iNIccYp6joe1IaAnDE+tCjqaH9qXb8hPcUDGsgc56GmhPyHrTQSR9Kljxz60CZFnaSO1OJyKbL8pzzg0KciqJYm3kdjTm+Xjkj3pcdO/0pHzgZ7UCsMhBWQHkCrEo3D1pkS5FPbjNCBIhAAB4yajkGSDzUuPm9fY0pTcRTTJtqCRq8ZJHWqwt2TfyTntVxflyO1MB5z2NO4KJXhQjPpVgAY7Zp+0YyKTbii4+UaqjI7UMuG9qkVCSPb0puPmx3ouVYbsyBRjBqYdKR1B+tSFhAc0o60ijBHtT8jB9aBjG5pNvTrmlzyaXHI70Ba4wrj6ChhuU9qkIyaVR+NO9h2GR/IgA4qQcim7DSjipbsNIUDJ9qXGAaFOAaUDOfSk2AwDn1pznkYpmcMO1Obt70AAz2pKUHAPr2pKdwFBxmg8/WkpRwM96LgGce1ITge9I3Sg4x7UxIcpzmkoSnAjJ7UrjEHUZ6UhHI7ilbr7UlJsTQp6CmnpTgM03HJz0oENpwHT1pwHB6U3PI9DQA5aMZJp2ePQU0HmgpIcO1O6+1N6enNO5xQAAYFBGaaTml3fnQAmOtGcEUueDTCOfWgCQkY9aa3zAdc00kmnJzQAgPUfrS0dz2zTgOnc0DtcCvHt61GR830qYf5FNK8+1A7DeMe9AGadgUAUCtYOpPpTStOoIoE0Cr060pGKUNigjNO4DaG5+velHQ/zoAzRcBB0oo2/Wlxx3zRcLCDigjNHQ0uOnvSBkTdfpUbRg5NSspzTD6dPetEZSIjzgdfamsm0Z6U9hk02RsqOxq0ZPQYBkipU468j3qNTwB1qTGQKklEgJJ9aNpNCdacTj2FK5shqjDc07owpu6nBSeTTCw5gG7c0wLj296kxke/pQFznsPegLEbf1pD931x6091xz1+tRSNwRyKBPQjdhjtmpEUMPc1CEyTU0Z2+xp3M2Iy47fjQQDg9OKJDwfU1AzHI7VVwZLIARxzUQIH1qSME59Ka0fPtQjN6kbHJNKGzSvFgDvTCuM9varRm0LIm7H86rOpUnv71OHNI65wT1q7kMgA/A1HOuQPWpyQD6imSgEirTsZSRRIKE9aSQbk9/SrDpnBP5VG6jaexFaxZjJFUMEBB/WoS4JJHA9qndc9qhKc1ojJgACpz1+lR42kYzg1IQQaVuVGMZqrkaEciB8eoqWNRHHyKjiySfX0FTSfcJ9O9Fxjcbo/eo1BGeuBT1f5R6UYHJ6E0xMZjJ+nemucEdsmpEXknoKa2GYAYJPegQJxTnGQT0qXywoHcmo3HXqRSuO1xiLkepFBfbnjn1p0QwSDTJfvkDGKYWsNaclSCCfc0gfIFBBwc9B+dPWLoaVwSBQWzgZqRYxtHBzVuGBfKJ4B9ajK4bAwR7VPMVa46GPKnsR2pyjDHjk0saMPbNTpCSQSOfU1DlY0jEBHwPek8sjOM49am25+gqVVG31PvWUpGqiQwJ83PNXSgP0qGNACe1TrWbkaqIxkBIp4wEx0PpSlenqKHXgHpU3NOWxDtLE+1IVye9Sj8cmnqgwSeTSbDluRLDkZ7Gn+WFA6nFSR9CO9JSvcFGwgOFP8AKodmWHqe9TEADNR9z2oHYm8r5R2NQsMEj+dTbyVHrTVHPPOaVwsJFHlffmmFCT6VYA25x/OmFcH0NO41EiVCpHqKcyHn0qTZ0pxXA9TQmHKQquR6EU0jFSbOvYU0oetVcLDf4RSkZAzwaUDGPSlHII7+tFyLEJGelGCc9fpin04LxRcLEZHSkYA+xqUrnpxTSMZouJojCfhSYI9RUv6Ux+/U1SJaGIQGPpTyA2KYAQfb1pwxj3qhEbjB47UR857n3p7plSagQke1AmOl546AVA67R71Y+9g0kke5eMZxWidjNq5SJxTHXIzUxjzkd6idT0raLMJIh4wf6UxxkcdKkZACOKRlxz29aq5g4kPRCOpHcVBswSegPerTR8Z9fSoZELDHQVomKxGzg8d6erDaB1NReUfX8Kcqbc98VSJFPeopGzgA8mpH5PFIi/Nk9fWgAYlFAOAahBHmoeM+tSykkkdR61GE6nsO+aAJmIcjFBXjnpUMfDDsKmduMDmgB0A3cetSFQmT3ot+AexodcseQQakqxJA6+WSeSai35c4pXXag29PSo4smUZ6etQMkOSRmneXhT3yOlSSR8A9Aaax2gDrTuUlchjYBiOnvUUr72qwqBQTwSfWowgcnHGD2qiRIhyOM1FcW245yADU5+QnvVa4cuRxyO1NMzZAYxGOOSe/WmbuOeakccAdPrUSxlm459xWtxEi4f8AClEWSBgkcU6KLaw4zVsQ9CB+dTKQ7EZgypA4IxUkMCjk8npVhYsoOOvJNPSDOMAisHM0UBkcQBHHHtVmOMNnjAp4iCgcZPqalgj4PasJTN4wsOjh49qk8vAPpT0HI7fSpGX5TxgH0rFyOlRsVgcds0x1GO2T2FTGPAHGTSeWfwo5rj5RkMfQ9PrUwTOD3p0QxgHnmpwnHpnvWbkaxgMVd3B4HtTNnzADNS4xkU5F4JqWy+Uj8sDB701huP8AjUp5ye9Jt/Kk2PlG4wvv600DBqXbke9MKkUr2DlAjj3pFTLe1PAJp23APUZobHyjAmKiYfMe/NWCpwKjMfPtRcXKyM8/4U5B8p7ZNOKDAx1puCPpVILMCPbrTlBIHXHtQB+VSYwOOPegErCbeDTdme2RTxkkipwoCgdhSuaKJAnBPoe1MYYYnp9ambGD2HpTSnHqKXMJqxGRmlGQKft6dOaXZx24pXK5RgGOaRhnHYmpAAKaefancmw0Dg/zpjDr61MAMehqJh/kUCsM2nHoKcF4PtUmPlx60gHGOlA7DQcZpj9/U1Lt2/SmuM4poTQ0McHv703bnnpTvUdaNpPrj0pktEZTOetVnjKnjoKu7T9KgkH44q0zOSsVwW6Gkxg56U7nPoacUJAqkQIrZBpQdxqPbg+lPBxn1ParQDt3X1FRO+c0tMcfnQhMchHPrUcwBJ9KPSmNyPejYkjY4B649apXUAfJAANXtu446fWoZojjANaRlYzauZUiBAMYNU5sjPpWjcQNk45HaqtxCCoHIPfNdcZXOWaKnQjv7UyR85681JIhXA64qEjnnFao5mNprjk05lPIppUj6jtWiJsATgHgGmszEjPB9qdu4A6UEcjvmgTQiH8qWRCpB6elOVRn1FSHLqRxg9qChgzgd6guoyw+uasHcgHpQQJF561SYminHHhcsSDTiMr70rckjtTBwwHODTG9CVAeval2lSfSlBwnHNAkG056+lJ9xaCHgj0pCcYxx7UmSR9KODz3pJXKQ4EY+tQyjI9jTlYKCPU0DGR6e9UiJK54etxkEDjtUTDfg8Z5pRsKgjvUTkhgBn6CvENObTceAr5zwfrTJGxgDkUwhueo780QgiQE8jrTtcTdyQDyT0yeOtRSY54wD/OnSToJOTyDjB702adQBgg5496tIzk7kUkaZB5Bx2qxGgkAxyRx+lVm5+opYGMcmBwDTZFiyIQGPc9KXyTkEDAFNR8nqKkD4IHUGpNUNlbtgED1pqyBQScADrnoKndU46ZNRDCjGATQMPvHjn3pyx7m7ilROuOB1OaeM546incaQ9hhcd6YrHODj60GTkfXGaU4ODxmpZWoSfLj0PpSLJgjtipnw6kjnA6ntUYi3KT1NKwrBuUknAyfao2kKucZIoaMjPOAKj+UEZJGO9NIzkyRG3gEjBOPzpZCzYAxgdqaVO4qpBH1pQCGx0960IItjs4zjA7Dv71Ng7O4+vrTguCO9LtBzliDz1oAhzj2oIHB4IoBB7YNSbFIz1HrRsJgAEUkAZ/rTZvkQAgZIz7CnHnAA4qKX5iB2FULUZjaR3HtVlJSBxke1QptDANkgnt1qdVGB6CkwvYFkORnI+lTbmIBGWA9ahJGfpQLgBOpAIqNxpkrSBpBngetPe13qGUZ9hzVeNlc+oFWozlhggAepxQ9Cl3K372OUKyKU6Z3cg/lVk/dAHAHSm3TZwVyT6ihHLJyDmkMM9OMirChAo7EenSognA6ikLhOeDg4x9aAJAcEdjU26MoPlJc9fSq5Jz7+9OOcA8A0FXHkkdOAfbpTVcjPp+lIrl+CeOeT/8AqpUP3s9Acc9CKaDQcibskggHI6VKsAhTgYHJ6c81DMAxU9T0p7zBlCtyBxQu4XIZDhSR6iiMYAYjnjFTIqMoxz2wKmaD5AAMbugpEk1ph4S3A6Yz1pt3GohOOD0qBw1uyKMlTnOKSSfzCUzkgZzSZomRRMUyD+FTCckDk/UVDGPN6ckYyO9WbZkyVPGeOKVhpllblQgU4ye9LHCjEZyB71Qu4mVzjgCnwSnaASeO9UiuhK6eWxxkcg04y71Izgn1pu/ePWkiAJbPGKBEp5XioWcZAJA68mlKHaCM4PaonQ5z39aVhaolVvMPJye/enImGOTkUwBkAzggjtTgcgjuT1FMkRmG845pMHg9z6f59qUxFgTwMetAk4xkZHHSgCxBMHyOpH405WKTE8lSMYqtho5EbjB4OPeprmYKRgYpNXNIuxYBBYccetTu7DBRtoPXFZqXJ4+XI9+Ksx3I2gHk+tTYu5KdxIJOPpUoYqFOckelEZVot3UZFBkXgDAPrUOI0xxkYkdT0qwsuCASBUQIwOOaJl24PA6Vk0aRbLO4/Sl8zjHFR4OwdxSK2XKnORzUtHQpXJwWAB6g+tSq/wAg96habaoAGRx/OpEI2jnIqbFJ3JFcn61ZVFZScc8VUjYDJqZZRjA5BqGrGqZOoXHXFA4+tRA5B7GlXIznJA9RWbRaZOkjDjHBpsnII7+9LFIC3QilOGOe5qWi0yv9nBB3DP1rnfGCv9ljjWBXQZbOB0xXUOhx1rn/ABdDcPoN40GPtCoSgIyfwrNqxEtjyOxs7We8azm8uUSrlI84AOeDgdq5TW/D8UHiI6cy7JEUMEAySTnn9K9Q8I/D+1gt4Xkci5VArTBclv8AJqqLKxtfEWozH/THiTy0kAy2QScZ/EVF7HnTi29Thdct4tH8OSRxpCZWJA3LlgMcnP8AnvXmsmU+YEEk9cZr2nXtEjfTE1DW91tLe5iht4RvyewYe3HT3ritX8GyWmwwRyTxGEOzrFtVT0K+vpS5jinG2p5xf2pnUP5ZYAg4HA6dapFDM7EKQWOTnk5r0SWxhtvCMErRCPUZWAZSclU5B4/I/nXFlTG7AAAZIH0raMjDm1M2eHywMrjNQwqHBypBz06dRWncYIG7kiqeBGxOBt657irbIlKxJDBGV+YE8cAfTimBWRgSuRnpVqH90wDDGVU4P04onZTt2qAAQeB7/wD1qV7GSqEMsWIwoGBnpxzTUURAcemamd8EsxJHYetN2mXB5xSuPmuRE5Ykcgtnpg1caJSSOMHPNNa2xtxgk9KSQvEANo6+vNQ2aJkgTaAAAAaQOTxwB6mlGSB6Dj2p6rk5xiueSOiLuPiGc4zmpthGQeRxVdDtZuasqw8oZ5JPIHWuZo3Q5QBx2NEqozHYqqTjIHAzioo+dpbILDoOgqR0COwTLIGwpxgkfTtWTdi07MvWgEYBI5GOK3LC/hYEFCHA69/rXN28x2gnIHqc1dtLoIdw5Iqblpnq3hmdBBHnKhuSDx+J/Outjk8y3QggKcnPc15X4c1KXVZWhchT3C9On+Fd/YSNCiwgkqOBk5pmqdjtNDnQWREkocjoTwcVHqFos9vJKhwF464J+nvWDFKUwACO30rRiuiI8EkqeoNaxZqVLFgzATbgQOx5BrgPFunhLp8ElTnkcn8q7u7QxyMykkHkEVx/iOKbzlZCGBGGUjnJOPyrqTucVaPY83ayaKdlUlhuJwzZ4xn+fasm5Hzur8EHGB9a7w+G5nkBAKknJJGBWR4m0yFUtmQMjrkPnAB6Yqk7HC0cjJGApPpUMRUscjJBxg1p3MXkAjGMYNZ8sm5iQBk1QJaiyEM44wP0zQzLkHkjtmmRu3IOcU9omPT8jUM6ExyMW6cEdhVuBgMHPPSqHzwuAwwD+NWUJfHYVhJFpmnbTtG4K4z+ddf4blWUN5xyz/d9PpXH6fA08gVQSa39NnYXsdtGhYjkv2HToaytqbp6Hpekq0KDuO3vXU6QSzZ5yR0rlPD95Bd3stqkyTvb4LqhycHgEj0JBxXXW7rbMpxgD0p2N6bub6MSFXGSe9OeENhcZLHHFS6dsuYwy8j3qxLbyQbmUZK81SR0pXOavYBDKFKZJOOR6VzmoYtZzySD68c5rtplN3IXcfOePeuH8QoUly3UN2qkzjraC3MiSokC4E8n3VHevO/FdoS8uCMrnIHTr1/WupmuGZ/tHJMa7cg47/8A1q43WLv7XcSEZIb5SO3fpWiZ5cjn5rcPbupJDMMbgcFfoaiEW48hiM9RzV6JMuUwSTnFbk/huSDwysv+qv5X3IrcYj55x9cf0reJzyje1jufhJ4XHiTw1cW0l7NaPGWWNlOxkGeSOPcYIr0iXwimn+E9RtIbmVXFuQt47bnUdyCe5z3/ACrhfgboup2UWo/bnPmsqtHnuvy447ZweK9Xa5d2S1liZg/UjlSB61fLc9rD004anx1c6c9oJI8SMiSEK8jFmfnqT1yapS2zEAlcV9D/ABH+Ed5r/wBrv9Ouyrl1drOOAFggPO08evf0ryDxT4YvPCNgLnVIZLSBidpkHzEDocfh0GaTgZ1KfLscvChDjk1saRMttMgdRLGoxtY4HSq0iWbGKa1uvPjmjVhtXABI5qJC0TkYBHOD2rCUDhZrSymcNEzGNH4LKcEAnsf616D4Bv1N7ZaYkUrvOpYOBlRtxnJ989/f0rytLh5HIPAFd/8ABqcSeJ5yZWMlvE21DnABHBI9eP51thaV6lyb3PWmRkco2QV4IPrUrkf2cxcYBXcQ3UcU9IfNkaTJ3nkj1NN1KGY2QWMbnLqpB5GCwyfwyTX0Mo3jYEjzjxJfxawbK1tWBNyMhCclx7D2yKtaBZQ6TZ22n22VEfy8/Nx35ra17SLfREudYVI1uoo/KRgOgPb9D+lcb4N18X+qXkUo2NApZWY5Eny9QOvB7e1eNUjyzsW2egvEsySpACwiXLsKwrATJqbeYpRA2FGeT71mw+Mp9M81owFB4bfggn2p1lrpvLhJHVmkZ+iDrn/CqgrvUXMdbcRmbU4nUsFVSNmeDk5yRW6SsliYwSsoI+aszS0klvDNLgxkYAxyTWmkO+UAcD2r1acUrMV7jo1xGAVyPen21qGuR1CkHg9CavrYfu0GRvBHA781disY1mGDg/StXU5TeEHIq22mBW4AJPJrd0+DyAdwxnsahiURyqOg6VqSBSo5GRzXJUqNnoUqSQ9RuwB0NTqfKTYegqtHJtAHcVZRxKCCRkdq42zuSsROFj+dVwfapfO3QliOaRo8oQelEIBjK/z71JYxSSMj9KjLHeQcg+9WYk8rnuO1V7ibfOC/BPeqREkRTYwMcmpLQ7Cc5H1ps0bIVkHKjNMW4VvbNMzeg9h++buM5pzTbV25xUakM5PQniiS3L88kVaRm2RtIDxUkXEZxgn1qowKMRT1kZQQM4rWxN7hI25SOlIISQCM8dxSRgsxB61ahxGOccdqL2Gh1ug2kMM1FcEElRyOcippplRRjgnjFRJjg9TSTsPcyZ96LuiXJB6HjPPNVry8kTcqRgF2zgnBxXQXNsJCCoGOvFYV/Lby367l2vACGJ4GOuT+X6VtCZnKNzgfipot74xhtkgleIwBWO0gEqM5Un05/lXg17qk1vePK4wtvvjJDZPOMn9DX1Vr2gw+JLO3gaZ4LSYEN5DFHYdsMCCPwNfMXjH4f6l4f1bVIDCyWETbo2Ztznnue46c5r0qMzlcLM5fUJ4r50mgZiWABVhhh7/SrWl6r/Z+l6hESHkb95EGGQCMZ/PNY14fs8IJDAKOe1RrcS6fbx3EkJMVyhCFhksD3X6Y6iu5SuDiXNYtZbby2uCBNMBIuD1zVO9ihTSTK8rI+SGxwMdsH1qW5j1bUYdNvJLdpYrseVa4XBKjPXnsMnmvaPBPwZtJPCd8+sRTPfXiuYonPKLtOMDnr/h6Ucxm9EQ/DbwLNrXwujsNbsprW6s8R2kzON8i4ypBz0ORwfevGNW06XSdXn0+4JFxGxLKzAkDOBn6kGvoz4T39xqfhqK2uUkhu9Kf7DIrHJyoG0565IxmuT+K/gbTrj4gReWkyXT2cgaUN8hOcjd79cexPtUp3Znza3PCbrCSMuQCOPXmqwyPmOQB61euYPLlIGWXoD1z9arlM5XGR0xVLQ6osh3ZJ7k80MmV75qzb6TNPKiopfc2Ao45rpdN8F3l5Z3Ms1pLbPb5ZoyMsVzjI69etTe25ocigZsj9KniU7gpwO/NbE2izWtwAyqsbgFHPAbPtXSeEPBlxr9rPL5QWGMkGReQcdR6fhTuByMmkuIhMwKqMljjjPrmry+FLme1lkihdyih+OpHHQV67pXhfTLvTZYZogUKFVZTgAjOSR9f606Sxi0y2RlwVj4Y5xkd800xbHiBgGAvJPStTQ9ObVZLiFIsvBGJGzwCPY+1dk/hNbj7SI4lMRcy5HByevOM07T/AA28RzC/kzpg56bh3Bq7mDepwt9piw3Dxp8wXBLAcE+n4dKrvB8oXbk+lepHQIozJIVWSV/VQQPoK55fDxbXUiETtCwBkI4ES+p+pFJlxZxL2ZjwWBGa1tO0Jr2a0t8YkumCwqf4z7ewxXbaz4Lhi0a3mgBd1LGSaTlTjpz7VsfDaSW78MW0txYrBf2rgpOqgqyk54PuO3+TDdjS5Y+Dfw2g+16tLfQMt5DcG1Im5BAGdy+3P86o/E/4aWOg2Gou1q9xbFvMcQsVZl6kg8dMc/jXsXhq4C75nUAy5ycY596v6/YW+sabc208ayw3ETROp9D79a53J3BnLfD7StBn8LeHDYRZhFuBEcksgOMqTyeCORntXcXNpBfmMTxhxFgIp6Ljpj6GvOvDGi6j4Ri0nS7J4ns7XzHkZ/mYAtnA+uT1/Ku6i1qBtQsbUtie7UtGgGdwHXBqJNsyaNdJ1tsZwo7Cr9ncxSgkdfWs+4hE2UPB6dM808BIQgQ4ZQAccDNYuNxbGss4GQRg1C94I2BHIqi10EU7iM1ALtG68k9B6mjlJubLXCyoGHBParGzzUHqax4ZSVU4wBzg9q1LeYPt57Z/CpaLTuSiLaR0JqdSHIHHFMgQySHuPengYlxyDWLNIof908cUpGee9NfKsM4OaDLj6VBQsbdacV3ke1KY8xZHQ00EovoadgJ/NG0L3qs2C3HU0uM85IPpSqmSM8YouwJZU3xg9CBSQplcnqKU8AjPHeli+RTnGDRcaLEagAAYxSMQrnPT0pInG7k4HvUU75kOOvTNFgumK7ckjp7U3fhc/wA6jkbCj19KjabhR6U0ricrkzEEDuahcEMPenRMCwPYdqVl3MT1FVYgUgiMHjJpynpTQ3GDgjpS5HFML3Hls8nNRs/J7CnSHCgd/WoHO0EnI+tNEtij5m/rQwIx/KoY5PXp7VaVBJg02rCWrFiU4Hp61Yk4KDqcUirtUCnY3ODWMmdCQ77yHPbvUakKfpT5G7DoaBH0z1NZtlWNHTSGYLxzVh3EbsoySKoWpMcoxwDV+JdpZjkknqazlqdEAZkCA8E5701QC4OOPSiRckeh7U6QeXGp6E1mzS1yXGG46egp/lYIPcVHDliPerYXK+47VLZSiKoITHJqMREsP1qZeQe9OXrUt3NbEITy3GeM09yUIPUUsuS2elG0yOO4FISQ8J5ij0qPYA2O1WUQ+WTjGDjFJ5W9skc0X0NFG4kS5PtVoJwKSCPbx+pqfgcd/Ws3K5qo2K5Tj3HY0gByO1SOMsfSlCjAqUyrEZXpQgxjtUm3n2oZMHPamJKw0rxntSx96ATwM8GpAmVOOKAGB9p9RUmA7KehqD7rHjNJklh1psdiWZAG9u1J5XyZHFOb5kHrQCVT1FTcLEA5607gnnkUoXJ9PansowfU1aZNiMAc/Smox56gUGIqR1+tSDHGad7jFbLoB3oI3AeopykBT601W+cZ6elJ6jQiwBlJPFMjyhPcGrTY2nFQquc/WobGkSRpu604dSKcv3RjrTDwfQ1IxxGBTQck0/qvrTVXJPtTQ2iRRjFNkHzD3oJwR2FLncRVBa43GKUD5gPWllyAKbGfmFAWHvHtGf0NCHPHSny9B1xUQzSYxzHGe9OMmVI7etRk5xStzihIBtLyMdqQ8HpT8ZUnrTExsi71HtTIxin7qUp07H2oEOQDimTHBA7d6kBK/SmON596dwFi4pxO6mouPYUHIIx0oTAOppw/OkAzSUbisKwzTNtPwTQvX0zTGKg5HcU49v5UD5c+lB9aGwHIRzwKhIzIfT2qQcZNN7+hoAd0+tHWmsTxTgCAfQ0AtRemab1+tKvSgDFA7XGhefc08DHvRjrSgZpXGkHU+lOGPwHpTSMGhetFwHUxhgU4nFB5FDsAwcj1NOVuSKb0B9T602kA4DLH1pSeg6U0EjmgcmmnYB1FJuoPSi43qOJ/Sm54xyPSgE8/zNNpEsdjg+9AH/6qA3Sl/nQIUHFIetJklqXGKCrik80mM0o6jPSlIxQAo4B96aRijd07+9KT19aAsID+VHB+tCjJ9qG68UAOHNAXn6UgGDSg8+tAAeDThzSYGCehpqtz6igBTwTQpzmg85pqnBoAcOTTiBg+1M/iPanZ496AE2dKX7oHTNHY8mjBJoAXqKUL9BQRtApy849qCkNzzmlHPWjHJ9KCOfSgYh4NKD+VH86COPegBeufU00daSnY49Pak2KwmOcU/wDlSUgPXqT70w2A8Z9aQdaecY7g+lNIwB2NAWDHWlpF6+tOJzQFhuDmg9vQU4YP1oYce9BJE3WopPvGp9uaidOtXexDREoyf60jJyacqnPeptnFURYqLEeamjBXGf1qUrj2puDSeguWw8DpSOufpSr174pT1AqTRIjCgfWpF646Cl28e9DDH1qrhYCMUg79qaOSO5p5GKLi1Gn8xTdo9KfjP1ob9akLEOznim7dp9alxg0pGR6e9UmS0QMuT7U1os/SrPl/gaaRye5FNMlxuQBdopeg55+lSMKamD15p3I5RpHB6gUxk+U1YfHGOlMYYAq0xNFXYfwprDj3q0y4HHU9xUG0nORx7VVzKSK7DANRdWPoKssmQex9agRMMfervYwaHGPco7VXaPrV3aSPSopY8E9KtSIcSkYc5qs0eGA7nvV8DJxUUq4cetapmLiVJUIAA5J7UzDAY6VacZwRwRxzUROVPrVoxaGRrs5NL5ik44I9KibOR1ANNIwwxV2EPcjgDikxk89KUjkE0Egmh7C3FccADp6U0ptIbpjvTuSfb3ocEj2ouO1iRTuyT1NBHXFIg4p+wjHapuVYhdcY9aaEJYnkn0qYoee9OiAzjGc0XsFiAQknPIFSeTgDrVpo8AU3gY45qWxpEUBdSV521NHHjOcnk80+NM47k1Y8nHPQVm3Y0UbjY1HA71KWAAFNVPmAHU1MYBtznNZuRrGNhFGRTgvHoKeI/kB7U5OgrNs2sCqoGT196VSBnufalK8Hvmmgc+lTcpKxKhBBJoLAj2NNH3SOcH1pyxAj0zUlpCRoGY/zFSbMA9wKEAXPr70rNzjtQVbQiBw1Ei4Ge1PkXGCOcUzOcd8UIloavIFIy/jTscj2pyrz7VQWEReDnijbj6CnEUgU0mNIeo6U1vvd/wAKcP8A9VKVBGe/oKQ0hoPT0B7UpIwaNnvTQOeaAaAjKmmjnPJ+lSZzxzTSuPSgLXAJzznHemEU8ZIA9KMDJzwaBOI1VznvTWGT9KlwO3BoI6d6pMXKQ/d9/YUz7xPY1OycVGePrQS1YbjOOxpCnFP25HrQVOKq5Fhmzj29aaMZ9qkK8d8e9RHjPXFPcloHGB7VFjBqQn68U08AHvViYnrQPTtQ1ML4qkZNjZBhjjk1XcYJNWTz0zUcq5XjqK0TIaKhG5qRlOKf90n+tKG/EVdzFoixkYNMZQBjqaew/Soz155q0ZsiI4AphGSRzirBAJPGPrTGXBNaE2uRNFhSRwaYoJAPJPFS7j07VIIwQccGqHYr7dxPr60xyAAPSpGba3bA9KgJLP7UEND0QE57etP8vk+lNC7CPfuashcj1HrQIrbyrEdqkjOVPamyoAT3NEJwmO9SzSxMVGPXFRkhGHBBJ64qwiBlHGKRkGQDyagEiR2XYBwSPSo2TgH6cUgXGM9BRI2fYD1oHcZt3AnpUIbywcd+alL4XHc96rlWIOAAKsnckLbkLdDUaMHbDcH1oQEpimKh3HgnFVYTHzIjDaODUMUQQn0PrU6IS4PI9qmEQ444NDlZAo3Et4x161a8vcQMEfSmwL8yrjA/kK0hCqgetc8pXN4xIIYcjHAqwYtijHJPpSoB75p4GeOoPeudyNlGxCFzjtUqoFxjoaUR4PrinomWA6CspSNYxFAJ9qk2nA6kUu3BHp6VLt46cVnc3USADOe9AXJp+3k9qVV5xwPrSuUogIsEd808jgDpinbcY7mnjGPepuaJWIgvWmYOSB0PapSMUijDDtihsdhvl4H9KT0HanliTjtShfai9yrCKB+PvQVyT2HrTtmMd6dj86QWG4AxQeRTse1JjGO4oKSERAfpQ6DNOB644FBGR6k96V7BZEYiBHoaPJweeRUidacw6dqLjUSDyh2GBUixgjHSlA5pxGAMdadxcpGqYP8AWnH+feijHB9KGx2GNFx7Um081IzYWkXoaVwsMA+YD0pzfxdKBwx9KQsOe/tTFawmMg+tMOAfXBp2efTFOZMjvQS0RN9OKaByKfjrSqPWrJsCjpzwfWm/xdqkLcewpCmOe1TuMawJpjd+5qTdjrUeAc1SZLVxpGPc0qng03OCfSlHU4/OqRDQP0qHrUxPHPJquG+Y+lBDdxmACc9PWlPIpJc544J9aYhKYzyParM2KOM57etKQOMcmlGOfQ0Ht1Bp3YiJhjFIpznjI9Kk25zQqbT0zRcBhQc8GmlAcdhUxcAjORTWILDHQ073Bq5XMeWOKjlTg+tWJlK4x1qF42bJ6HFXFkNWKUiFhxyBVOaIYrQEbBT3/Cq0kZJOa6IswlG5lzJwcdfeqe07+hrWkiAycZqtMBnGADXTGRzyiVtnFROmGOOlWiwRRnqarvy2e2a1TMrEDr8wxwKApLD1qZk39O1RFtme59KdyWrD1AH1pwbGKqtIdw7H2qRWJx60hWJJm+UY6mhOFIPBprg4Bpocc9zVrYTY0Bck9c+tRyADB9aWQZzjI+lL2Geo9KolsSI/Ng9KbMvJx1OOlNHDHPv/AEpApfPvzzSsIWMnaMnI6U8g4+tNROnoKlUKQc8EdKZohu3K5PU0wqDnkg05pMgDGKhkfB4xkUIWx4PAvkIka5AUYGTk4FPbLMOuCM5FSyL8+eg64psiDaTk8A8V4gnGw2Ny+Rgkf/WprMFx2J6cUinyycHIJ6daeXG0DGDWiVyXqQsolI757980stqFRe5BzSsMYIyR6UrOzAE5HtVCsMwPcHvQoBc9xSbevOKkhAIBPANSxJiOAAMZB9qenBGeR6GkfBYbckjv0qIOVJOQcHHtSHexbYrx8wGKUYYAjn3qsxLAEkE9eBgVJDLtGP1oLTHrJtYjoQOnepIzuBPX3pkrgqOBkHOe9EcgVTxQMc2AT370ZUrkdfTpQcNntmmgbVHJyOOaWoAHwDk4PvQZGjwcgj1pGAwKjmVjGB0Uc/nQhNkwkzk5JBqvNH5nv+vNNQMuf51KXCgcge5q0Q3chti0M2CpAbknGOcVZaQbgP170iujdCCacu1jjoauwh8MgcPu4I4Ap8BTzBk5+tQqoycEYpIgTIACM+h9KAWpO6opPrUe7GPQ06VQJAMgE0xGXfg9KmwNDlIKjHJFMYdPXvUhKrnHBPpUYAbPoTRsJIdJbHYrDlT+dOjZgSp5NORSccZA9Ka3yk4XB65Ao3CxNt3DBGCe+KgeIeYOvHarKOHHPB9KjZAcYOTjr2oY0hYxgjgD/GrEKqoJI+Y9cVWRimA3HpzU8Z5DdqllD5OHHYDBqMuFGadcPvUDjj0qONVbjvRYTJVkWQY6Go32nC7SCOSSRjNPXEanOAadEFaQEnFFrAvMI224yDzxk1YEJIOCCD+dEqrtGB+VOVtikg4NI1sV2RkJ6Ee1PG7Z0BOeg9OOelLMCQTk5pbcbwep/SgTQxgcDgge9QMHBBIODWgIwSS2ePSmZUnaRgHPWgVhlqAfQk1cyVA4JHoBmqxRRgrkHnpU0cpYEYBIHU/hSuGwsk8aYL857YzVSZlklDKML0x261DKrGToAAc+9WY/mAzwM0yRGG1zjOMjp9KXys4KkjnnFLOMMPQc+/QULKUQDAIBJ4HPQf4U0jSOpMRvAXqO9NNsAp6kdc05J1PPQ+9NeUlvUHtQ1YoYp25AGB7U8YAPUn1phYKo7n0oWQbTuIU+3NIm9iZWG0A8AVJKimMEYBJx71CHXAxjj0pzISm/qox0oKGNhNvQZHQcUit07fWmZZiGxgfripViztOCBQQObcwAXntioNhjYhsgjsauRwZPHBNR3CeuSR3FAB5nC5yRUU0wDKcEge1PGAAAOfU0MhLAZGDzxzQNMezI6oFySeT2OacdrA9iKUKAAelQNGVcE5I9aB3JYZ5EmK/wYH4+tWnZSgKnJP8AKq4tdxHc9cGoST5zKAQFqWCZpQTk4GMjNS3J3BQeR0xUFs685HNSzMQseeeM1k0bRJYZgoVSTj1/GrHy8c8nBqgOTuOc+1SrITgYwKlmqZd27sdxTgo3YB5qCIk9zzUmCrg5yfrWb0OhbFpYgFJPWmINpAHaneZ8nfNNjb5we3HWs2iyfBGOwo3EA+vvQ7fOAOc+tDKQB3qSkyaEhc9yfWnFgD6VGgAA7Gkkb0PSk0WmWRyB3JxxVW8g3A55B4xUkcvQHNDHfICeR6Vm4midzLntvs8D7FIzjkcGuft/D0VuLmSKMpLI5kwMEc9a7S+CrCCeF4Htms93FvAzhM7RnpWbiYzjfU85n1KeTxFDAdM821EJPmyMAitnBXHvjNc14o1y9u7hNOj/AHbu/wAscK5GOvP4DGK9B1q5hnMDqixSOMLgYDH3/D+Vcxew2/hrWp9WkV7l9n7xlYkDg4AHQdeoH1rF6HmVYnkfiiW6F7LBLEiCHbHleMnHcY7ZxXKTQ7XJBBUfmDXotlEnjTWtemvf+JdaQzhUlLgEsVBI/XrXB6lAtrPJFGzOiMQGPJI9auLPPasZk6q55UE+tVJl8sEEYPBwe4PSrZYh8AAkf3hxUFwkblAMgjqO1bmcl0EKEncckgAE/wCfSo1Pyvu6cjI4qcHem3ByTiq0koWB1JwC3X3qL3I5PIhLg5xuwferdvKXjAMYIUEA+1VYlwRxkcDP41ZKldy9BnIzVXHaxPaxl3DOcEYxntVq4AmSIbSCSBxyR9arQTbYx8pwcHPSn/aCQOCCO/FQyloBi8tT1AY9/WmqxQkHkdqryXTO5ADE8d+Mc++Km6gbuCO1YyRpBjgvJOcg1OiFug49KZEuRzkAVMz4AC9OK45Ox3R2HKhHuBipApHPb0qJWYe4NTuCsYPB9ueKxepW4gUyDIIAzyCcHr6U63QLIpxkA5x0zVYIcqdoBByMcdsVZhDDHYUgVzqNAuorDU0uDlQylcducf5zXpOmXaXc67WGVIyO/wCNeTW6/u1+bL5HFdR4U1CTTppHdsiU4kz1wABx9MCmmbxPRL6QKQYzg+9NhvnYBT1HpWZb6gL5SVyVXr2qeG5jYBlwScCtFoPyOhhUyxAMOcdfaqt5brLGVZASD1I5qxZz74FI4P8ASrDwiZicnk5JNbRlYmSuYFxZYjO0ZJ9K5zxBpK28QMqYBwckZ/zzXoBtduTjI9ao6rCJbcgoHAycNWlznlTPDPEmkyWV9LGVPlk/I5GM56ZFc2bKWF2LKQFOP8K9T8VaeLmRbiRyCo2hOnPGM/hXK3tsyaeQduN+T2J681qjlaszkjJ83oOenWpYbsSMoUZPYCnyKqs5IAPYCqUamNht4x2pNXLTsXJCXJJU5pi3OzACM30pYZCzENxTmUKeME1m42C5pWl8beMqvDPwSetX7e/kib5CACOfWsRYwFVjwMgY7Ct7TrMtAJ8bo920HOSSPb+tZM1UtLHoXwtitkge6XInuZP3jEfMw7ZPXpivRInQTjJBXOMntXi2lX0mn39s8biKPO04HXsPxzXp9vdKbNMcsT83UnPb+dSddOVj0HSrqGOPCsMDjjpWiJPMyc5XHWvObW6FsAiOVDHJGTnOa6+xuWMGMk5X9aq51qSaINQn+zh2QZPPTtXn3iZLmR1ZcohOeevHUflxXe3FwiuQzKpJ/irhvEN0ftRQ9FOTjpzQcNZnH6hLLPvj3bAvPp2rO1GxisL826yLMNoYuhyMnr+RzW7qJjkkDKmGOBwccVzt/cKk4IQkk4LjHSqTPNkQXFq6nMBAlGCuenrW/wCI9ZOqyW/mtFaAxrAik4GT/ie1ZttL+8RxtLBgSH6YHUV1fgfTLbxn401C65tbKx2osDICJCQDkD8e1dcRwjzSSR678P7O40i2jku1Tzbi3VNo52rjjn6V1/2JJGEi8HHSqVlpbW9urSkuwwAfQDpWpGpCDuK3SsfQ04csUiNV+zEMOD6iqus2ttr6JFfQRXCKc5ZRkfQ1ex5qlTx9KaLTYRznPer3QpRurM+UfiZ4Mfwh4u1AXK+XbXk4No44j24GUHo3B4P64rkbqzaNvYY6da+tvH/gi18b2VraXZKiKXcrgA7T2JHtivAPiZ4En8Fa7BbGeOa2mQv5jEKVA9R789Kycbs8urQad0cVp1rD9tELuwFwyxiWTACsTgAeuT9a908I+Dj4SsmgaY3s7Nua5ZQGZeoGAOgyBWL8HvhxaanANc161Dyx3H+i2pbcqhejEdOc5z9K9VvLcJKcZO7t0rvoQUdTBUmtzNibYAeQfSpftSODxgjipJYMRsMEZqqI1OQSRivSSuiWrHD/ABLmll0t7czFInbAHYnB4P615vpXl2V2XJCZUKrL79f6V65488Py+IdENraz/ZrmNtyyYzkdx+nX3NeUat4ZvPDTpbXjNPOEBBUgmTjkj8a8+vSbldGbZ3FzpOmTWFlKLuOV8HeoJyR3I4x1qDQ9LtbW4mn01pZoZWyEmk3BT3x7E9qh8L6U9xoMqiNisuGAbhgO4FdB4W8Mx6Q80ytIZJnDSB3LD0AAzwAPTFTSpO92M7C3g8uFBwTgfyq/ZxuGGQDn3ptpEtw4AOAADWjHG0TgYyAa7W7KxpGLZoWMQYEONpHc96e1qFnLZOTginpC7wGZMn2705EMqgkkEdRXLOR6dOFkSQQb5RnOPWrjRqGAGcdsVXiDDGc5HerMY5BPJFc7lc64xGmEqB7U1huCEMUKkHI71cOWx2BpnkLnkZHpWVzZIVGMmM8inhMdu9RxIEY4zjqM81ZHIHT60XHYTaWB7YrJuYjJKexyOlbRG0fUVVaMFyT0q0ZyKssrLAEHaqMT+ZlTwQcVoXCgE45qmqhJicYODTM2TW7bZNpIzUs8jRkbcEHtVWIZmJJxn+VLcy/6Rt4C4A/GtEZvck2CU7uhNAg2nPUVGJQpA7VJ5hKkDp14rQlId5YQ5zz6UbN+fQ00KSCTxU0JHIOPwqGOwwxbwAe1BTafYVOAOfSmlc9OBSuXYcjcAdqz9W06C4t5xt8t5EKl169P6VoKBt+lNuAGjOQDTTCxgRWqw2kCxkkRqNme3auN+LGmXGsaCLexgZr+7ljt3lHJVCRlh9Bk/lXo6QBQFAwBgfhUF5bLtwQGOcj1zXRCpZmUonyL8Qvh5F4Y0RYDK9ykV7FDdb2yzRkjODx1wQa9i1TwH4e+I/gi10e1tksJ7SNDahflZBjAHHODgisD4j6PNffFKTwrfqRpmsItzGyjDK65PXPT5T+lemeCRo/9mS6hYTCS8EZik5wT5bEEYx2JIyK9JVLpWMWrHzFJpF74QutL03WYrgzWs5aKNWKgoHwHPsQa9gm+MmjaR42tNHufnS7KhbhOVhbbyGORxx0Hv0rzz4iPe+OLlfGOnxuloqm0kgmflD5nXrgd8/hXNab4atn1y9uJnjaWztvtbSlywIPX8QAfy4rqhHm1ZzTfQ9H0bxhP4c+LmpwoYn0jVyZTI5wsTqABzz1ABrmPHviW40vxZLCHWUxyhtxySI2U8HtyaoeL9LiGh6JrFpKstnd4bew27W6qee5rJMcd/cCSRy7thTnn9a2UUjNK5gadpZvpmAViHk5boMk9qTU9Bl06+aN1O9CVGOQfcV6Be+GrfT9IsrrMsZkYhwrYwQRgD+taGoaONbmsZVgKIkeGzwS3QE/gDTdkbR0MDwFA8q2MqxxedDIhlLjALBhnH0FfRkGlabqNossEKpPuyQOVPvjHevMfC/hG3sJJY3i81J3EzZ5AYYH0xwOK7+K7XToi2SqLgtjrisJGqdjnfFvgrS9cvrUS2sQubdyQIztBHfjpnGfzrhvhhC+gPrOm2sEi6YL59rOeE4GUA/Pt/Kuq1N5ILlb6EmebcqMrNgFSwyR24GTU1hbxyPPNEoQStvJAxnoP6CkJzKN5fafppu7CCVVu5FM3lKMkA9Tj3/rWF4VnW7OuW8m6aGe5UxmQ5KKEUMB7ZDcD1rpBbG21xLhoFfcu3zNmePQmpL/Ty0xkgXaW5ZVAAx3q0Re5j29ubS3lt43ZtrHDe3+TTV01L1D5U4EsbAOBwc4zj9a09JjRgr7WAf5iG5I4qz/ZwgujLGuD37Z+tUSzKstEkkuA02dinjBPPTmtuS1t4bSdEQLuK5wMkjuCevXFaVqEe2chcOD369Kpskjb1IDZ7AUNgg0qCP7DcWckStZS9AwBAJ61o6RpdtpNgltbxhIEUKqDoBjAAqkkM0KgFSqnHPvVyN3ERzyBWbVx8xObry4SmGC9sdagl1a6s/ssU0czrcOVDqMhBgkE8+3UeoqS2jN0pCcnuD9atxQGS3CvztJAz1z61LiVzXK1w0+6d7Nd8ggwqu2AWyeCf6+9alv5FrY6fNIge4tTlTnJU4wcH05NUbdCJCnBPQHrRfWc1uwQgqrjdUtEts6ux1m2nUyynYrKT757cVUi1FZ5jtOAx4PQVgLC6xDBwD+HFTIDGg5II/SjlIvc2BcGSR9zcA4q3aoJX3ryorFaVGYMCQGwCB+talrerBFsTgBcUOIFl9WJUqFAA4GBg1a0O5NypAJypwQetc2JWeQ9xnHWt3QZ4NPErSZG85BHIzjFZSiUlc6e0fY4yetTkZmLdQaoRyByGByD3FWw+3HpXG1Y6ESS4yO31pqoCB3qOV9zAjtTo3x64FTYZKJMLt7UZGMVH98nsDTgp56nHrTAkGD7fSkGNwx2qPd9aUNkEjJqWBMO/emNnb702OXHvQzelCBsBLjI71G0p3D0ppJLinFQzY6GtEiGxC3DZJqJWyD6inSLtB5yKYo2rnrmqtYjYlTPBqXzDz6GmIMqO3vTTIA3bFPcG7Emcg+1CyYIz0pm7BA7GmyH5h29qLC5ieRwwJHaoXbeoPUGkb5Yz61BESsYyTgcU7WJbuTIg444q3b4LAd/rVVCCuetWbPlyewzUSLiy2R+VKnH+NMD72IH6U8nHHGawkdSYm3LVcjjBjOcg1BbpukGelaMcQdwB074rFm0Y3KkAO8ZGO+TV3zc/Sn3aoqxhQBgEZHeo4YxI2DwazbNlEXeAwzkgc0NKJ2A5wD0qZ0UDHGfepfswWNWGAfSpbLSFh/dsQeeM5qcHKk9DUMa7smpwoCgHvWbZaQqDnn9adjafUUdTjvTtv1ouXYjcbif5U+3IU88mnqnJp0UY388CpkzSKJguV9B1pwUZHqKkRAcegox85HJHrWTZ0KIEBV96bnqeo96bcFkPTio4pCyAYOT2pXKZKBk+9JMfLC9snFEYIIzS3SiQDqCDnPvVXIsI4KY7Z704EMoFOYiRQD19RTGXb7immFrDZCMcU+F+OePekVN1KUxjHA9KZNhDjcfekC5J9e1KV59KVRz9am5VhpJ3AH9KmONoH8qaVyeetJ0HvRcYoXCk1Gw6HpUyfMPaghaoViHdu46YpFG5z6ildMMcZpY+DnnJpXIsGw++PalAGR1qZeQe1RkYahu40gC4x70mNrHvT0GTilZMH2pIschG09jTCdxPpSMcD0pVPyYHWiyYAOMj0oU4NJ93NKegNNIl6j3wV46+1MQ4P1paQDnvj1NPQB5+fPWmAYJp3QA9M0h5zQUP8zIxQCCD61GDmnA/rQADgnvTlYEimslATgmobAc65we9ITgAdqVDuQ+v0qOQ8e9AWHqvzE9RTiefQU1cgA+tOAzk9+1VcVhW4FMHU96dnr3pYhyfamFhN2AexFN3ZI7U9hknFM280BYXofX6U7rikC5HpQvWgLAefpSVJtxTdvJ9+1O4WAHIGeopT0FIRj2pR1ouK1gI4HrQv50rjimrwBTTAVh0+vagtx7UrU0jP1ouGwqn64NP29famIOR6085A9qCkhKcCMelIDuWkqQBjkUoOFHakfoKCvAoAXgj6UdAR0HvTeQT3FGS2BT6AL1FIRj3NL93AopCbExxSevcUpOCfQUgO7HYGncW4iAt9RTgecdaE4OO1DDk0h7IcBxTM4JpyN1HTFIVzk9jQFxQMmg/hk0qDt3oIwTQNCAZIPSlJ6d8UEYpKA2F657UDoaTHGaCeKAE/iGO9PxnFMHOOOKdnj3oAVeG9qQ8sadjgmkUc0ALjFNJ5p5/QUxaAFY8DsKbnB64p/GPU01h14wBQA5WzmlK96Ygxmph0pNgMVckfzpSoFKBzSkZoTKsNQZ9cmnAYJoQYPTindSaGFhCMikU4NPHOBSMMDPcelSMQjr70g4z1zTlbNIw/SncAAzj1pcYx60KM/hTse3NO4DKXGMd6VhilXp6mpAZRTsc5pwWncBgXimkZ6cipOoPvTSMCkAwHFOpQo5ppOD7ehqwFH5UU3vT+vt7UCYlMYZJpx+9S0EtDVXp2Ao70/HT0pvT/CncVgIx9PSm7cA9/en0gH5elO47DaXH5U7GaQ4GRRcVg3c0HpTcY9hTgQfagTQ1eGp7Dgd6TA570ufegBE6nNBGaTp6g0hPTOaABl4H86b9e1SLSMOT/OgBu6o2zzUm3n2pDz68VSJZGPmz2pGGPc0/Z17U08nvimTYBz702UYHt6ipAuOabL8wPTNBLGxYZD1J9KaVyT2HrSL8ufSkZsAds1aM3qQyKVJ9DTFXmrYAZfU1GY+aq9zJxI+lV5iWJxVp1x7GoioHX86tMzkrFYLhgaZMu5gRUz8/wD1qhb7xrVMxkiFkJyOuO1VZj5bAdK0QvBPSqdxHuIrVMxkiCTlR3NMYHPTipGAx3yKY0mwjPStUYtDG4xnOaVkO0FeKQsHP1qUDKAUwSHxcqD1OKQ/eNOjG0d8GnLHkknpUXsNIQjAHY9qdy2O/vRIdzYHQU4HGPWouUkAX6n2pFHJ9QalI4HrTF6+1K5SQ8HIA605Yifr6UkS7iewqyq7R65qXKxaQkEeGFWXHyjsKSNOPcUvPfkVg3c2URsa5apscEdqaUKgHkCpYyH96hs2jEUDMYHWmBPwqZUx+NBTJpXNeUQAAY700p82aeqkZ9qVmyRRcLBs4FNIOD1xUin9KCM1Nx8pGFb8B6UmDxVlVwtMZM5pXKsRAZpdpFSxpgj1pWHWi4OJAx5H9akVOBQUzj1p8YI/+vRdgojWj4pq8E1Z25HpUZjxn1NF2PlIjyaUDFSbPajZRcOUjx/kUFMjPOakxj/CjbRdi5SNV6dvelK/nUuMDFIQOPU0XDlIkXDDjinPGD0p4WlobKsRrH1/pTSmKscY96bgUXFykOzOeM0wx5J/pVjbz7U0DDdsUXYuUiEeKGUY9xU+QT6YqJx8x7VSZLjYgKnjrUTrzVraMDvUbpnPBIqkzNxK2PxpHB96sCLj6UzZyM1pcycbEDLgZ5x6VHt/KrDpx3+lQ4NUmYuIygAAnNSlcY9fWo2B+maohorSJ8x7c0wDmrDJkHuahK81onYyaI5BgnqajUdcjGfWppEIIwCagINWjNoRqjYdeuKmReRmmzqMCrTJaK+MkU5nKAjqfepEAyO+KimGSSOtWnclkDnJ9u9IgywwMj2qQAYOQc+3NKE8o8An6VdxCyJ0I4PpTkPAHekXLH2Paj7r9+DmpFYFG5znkjtStHhsjvTkwHJ7GnEhs+lSykPUhVH8qjYk5PalbOOnFIp+XBwCaRXUUZbI649aikbjGMGnhWDHBwfpTGU5OefpTQmRn7vvSKDg4HBqRgMADn2qNWK+9UK1xu/acdaeq5OaEj3SAkEA1ZKBsYGB6VLdilEakeMnr9amt4/NbIxipUg+QdzU1vCIVIUYzzisZTuaqIscSqxOMEU8KSQBkinhQalRdn41zt3N1ESOLin+VtYY6VIinjrUoXpnHFZyZ0xgQOuPX8KdFHkj096nKYxQF6YHFZNmqgNZaenPvSkbhQowam5pyjGG0k0z+P0HpU8i9O9NVOnvSuPlF28Ck+6T3qXGRTCvJ6/hRcpREJ/H3oOCPenbfbik2HipHyghA/xpzHp7U3bk55zS7apFWDHA9KZzn3qTbmmsdoHc+lFybDhzgfrQYzinIMj0owc+1FxpEZUg+vvSoOOeTUmPwpQualuxSjcjC457088gd6WnUJlWIgMEelOBzSlc0BcZzQS1YYU/yKNuAe1Px070HHFFxpEYXP8A9agp17E+lSKtDr+NAmiHaBjv7Um2pNuaQLn3ppisR7MU7HGKl2/n60m3FO4cpDtwT6UwDcSOR71OyflTdmKq5PKNMYVfeozzgetTNnHcVGB+Y9qRNrDHHA7Ck28E09gTjsRSH5R/WgTK+05pxBX2qQJkg0MOverTMmiuxJ/wqBjyevNWCOTUUi8njNaIyaGgZBz+VNYjgYxS8jPYe1NbofWmZ2FBHHoKecEAc59aZEck5p5A59BQNIXoo9aQP2xSnnHfNBjxj3pdSrDtqkZA5qFlwc+lTA8Y7CkYcCi4WIGBODycVA0mCcg4q3txnvUUkOecVSdhNXK+QxNU7ldp46elaIixnsfeqk8ZZj6DvW0ZHO42KBi3A4wTVea3Kgk9SKvFSuMdD6VDL8xwcH2rqjIwlEx5Msw4wM0uAB6k9qnkj+c4HFQPnce1bJ3OdoBjaex6VWdAoJ/GpifxprrnGRiquFiMIrAHoacYgoHcnsBTkUAEcH0yKAMsOpA6Gnclq5GeR7UwRg5NTvHnGM01V254ODyaaZm1chdRwOn1qJlIz3HoKlcZYdcA1HI/pwPWtERsRk5z2xQDj2oSMk0jKcimLqKXwB1Jo37+mRj14oCDPrSgYzjoaGWmNCZAPXHrSTwBRk8YqUcYFR3L7iR+tG47HiU6ZxgHHT9KqzqycdQe1W/MfABHA71HIQzDIrw0VNXKsAGDkAmjqT2FTsF2jHBqI5TtkGtUzEIzwRjOPWkYEkDp9aRH3MccHpinsuSO596GwGbdrAcEUx9xZNmGUt8xJxgY7fl+tPI2g9hUKsWkOMgZ+nFG5JLtzj1p/kAKSeT1welMjYmRwRz1FPMrdCOPekDQ1IiQcH3qWIDHPJNRjOAOQPanKdpGc4FBSZK8YABPGeMUvAA7j1NQO25xnpzirKAYGeQaGaJj1K7cY5oKrIAo4NRB8E+lOjcFxzg0rBca0WzIJJI4pdu7A4FLMhdwQcgnsajBKnH86dgYOOoAwB3FR+VuIyMj0NPBfccYwM09m2gZwD6CmjJogMYVhgYA6imMxGccH1qZn3YH8qWGDzcqxyT0I61a1Cw21PnsVJwQMntTgRDNnrxSLAYXkK5BPB9x1FNZWyc5wabCxYY+Yoao1XzG7fWozNhQO1PhkAzzzkc0CbFlQqw4JGeo7Uqnafr61Kz7jxzjmo2feegH04pXQAZZFJ2inJIzYDAZ9qaScAjmm+biTY2Q2AfT8aYkyUxOvOQBT0Qt14z3oVwwwTg08OEyDz0NSy0JMQFAHNLHllHYU1iJG7ge9SIyqMZ49qgd7E0MSzsFzgnvUFwrafKS5AQc59qA3lsDuwfarBuUkjKyKGHHWglkCyrMDtOT0qRSCuMYIJJPtUCaYkcbyJOQzOWKY4/OnRqy8nkDjB6Gq3JRIspGAeQalaUEAYIPr2qBjntjH8qRdzY74osNMsvKWwpxjv8AWn27YYdDTYId5+bp70phaLJBGOtFhtk0rlVJ6gdhUBdZWUNyvtwcVEbttpUqDQMsmcYIPGaVguW22qgUcGmupXGMgDuciqqsWIJ9e1XFclAxJ4wMClY03K7H5hjJB7jpUgDAYAFMaUNIAeRUykAjbgY9sigghRychhjFWFQAZOBntSMqZ9SanQLtAPX+lO9jYgCqSeaVU79ac8e37owDT4vlBOMggipbAjMYY+lP8hXjyOg449akjgR0YNknORg46U4YjUqAADzxSuKzKnllTjHBqdJPLQr1B45pdgkxzgimSLjjrnuKaDVDyFKA8AjtSFixBBwB0xUZBGBnA9KdF1PPFFySZJCueoNNRy7k8kHsaCuBnqPSmbtuccg+lNAI74YbTwaBE5wSfxHFKBGAvAyMc9+tStJnGOOOg5xQARLjOSM9s05k4GGBA54pvOB2PtU0akY4yPTtUNlJEdvIUY5PHTPcCpldSxIAz3xSSRLnK8D0poTrxgnvUvzLSsPZlYjGMg5B9Ke5JUZPH9KgRT5noKsFsKRjP86HoNOw1ZVAwanjO4E8EetVI4jJkcgjuanhl8slD1HaoLiy3b8oD0qVhlht5P8AWqwkABI6elCSlmDfdPpStc6YsvK3y80iSYYdhUcUmWIPNPYfMD2rJo0TJ45PmOeT71NvzjsKqZz9RTo3JYjk1JaLg5AxwaYx5PekWQYI6U319T3qCh2eQRxipEfOOhqONSxA7VMkB357UmaRC9sUu1TJYBCDgHAz6modsaHYSD2waugE5x0FNCA5BA/lWTRVr7mLc6bDbWkywWyySODt3ckE+leI+OtQu7a/i02OB7kXEbmYM+3bgjg47nOecV9AXMZ2kYJB4rnr3QtN8u9vbu0SWVI929jgnnHP51jKNzjrU7q6PnjVru38uO0hTGwZfc2dzA9/pXPXumyBGleN0RjkFuAfp/Ot7xR9l1XxHeTadbLBBuAlUcYbHP59aydUmmvYgu5yFUKvXAAHFSlY8apeJzk8SqxAxn1FUri1bcHA4wRzz9f1rp9P8O3V4RIyhLcnb5j9z1xVfWbOSw82FsFUbquOfxp3ZzX1ObYSSoIt2wE5zjnjoKiaJQFHXb6+oq5JGTCmMnA5Y/zqgVYkqx5Jx6VUXc6OhbtraOQFQBu7DtUNzat5hB4wTx0qEzTWjgxhmIyc5wSfSrs1wZAGPyucHnkjNW2YtFVY3XjOAPWpYQGJDfmKUuWKk5KfxMoxx6//AFqVQu47VI96WorEsNunmEjII5yadEgnIJXBB6d/pTol8tSSDg1JHjZlcAnH41jMuJMABGVwBjv0qsH5PtngEGpSG7ZJPao/KaNgW6muKaO2KuiWO46fIRipmlzGOc/XtUcYXacjB9etNLYyRyPpWZpZk6PtBPUd6ak+4g4IA9OaAiyg9gD0wcVPBGqgfLke4qG7DRdtzuwyEEf1rc02Oe5IKg7UI3ECsW0jAkXGQg5IFd9pYW3sWwMK5B9Og6frSRsia2ujbRmNeA3JP4Vd09wECkDr171j3UyiQhDk5xxzWhaOIowCcueT2xWiB2OqsJ2GwAZXODWx5ojUEjHtXK6fdtHjnIJ5FbQmaVFPJHrVpjWpv2f75A+0MjHvVLVLUJE+AQTnA9qs2N2kMAUknHr2NWZozPZ+btZ0LdVGT9K6EyrX0PJfFdvMwXERaLqSfXt/+uucvbVHtiDgMckr6ccV6f4+C29rarxCXVhkjH+elcE1uz2SyuDvYdcYBH0681rFnBVjZnmd9GVmYdh61XAyD6itLUlD3Ld6oKoEnJIUnP4VojHYbGhU/MCDzUqOzSjIyKuTiFrlzAriDA2mTkk9/wDP0qxpOkS38ryY2wRYZ29R6Cs5O5jKRFGiybQGAJIH+NdrotzaIpsooWYMNm/GSf6cH/8AXWfo+mWN1qqwTqYEb7pU4H41sXyRaNcyWsLeVIASsvQ+xHUVhJFRkQ6npM+ivb72WVHJx2I9c/Sui8O3UlyRDDgiPkKOMVyz32pTwJDdT/aAvIZ1GSfXNavhUXUF6ZtypEMAY4Lep/pWJ1wZ288kccyRtkuSDt/z/Ouo07VlhhRGUkevU1w0lx5l8kmCSvHPJrcju9oAIJz2qkdSlc27ycTTMUyAeRnscVyHiZd0pZssSec9eldOJwqKQM4wSAK5rxRH5r78YzztHY4qtzGbujlZpwSOcDgD1zWNqiIjoo6tz+lP1GYbijDIxyDnFQwQ3Gr2k95bQM9rasVaTGAeBkg9SAcjI9DWkUctnLSxSEsiuFCliemOB+NfQXwQ8N29h4Rt7551v7q8Ib7Qq4G0EkflnHNeT+DPhvqPj1UbBsrQzbXLggSxj72D6Hp+dfTHhzw/beGtIttOtcC2t12xjbgc9cD612QR34ejZ3Zu7EaLb2qs2UOByBUkfzKTyB7VCz4cDqfU1uettoHl8E5xRE55zkipJyBEMcn2qGOQEYx1qiGhd3nMR6V4b+0rYXMkWlPb208shBBaOEuFXPJ+pycZr3JV8tyfWobkrKRvVXA5wygj+VUl1M5JM4HwE1wfA2h+ZbywPFbqrrOpV93GSR6/4104lWXBK81qXUK/ZE2Y256Dgc1leSVkBHArqhI5ZRsZ15cIJSmefQ1n3uLdomOcO232zj/6xrU1HTWlnE2Mg8k9s1TvAXhCEZIPXvXdBnDNFYKsgzgEnvWVr3hnT9f+zNeQh5YOEkBIIB64PXNa0cbRxjjIHPNDAtk7c/TmqaT3MWrlXTtJt9PhS3twwgj+6XOW/E/41cktPMm3IACT9KQSCIAkHHqBWhBEZmG3BBqHFIuMS3pliyxnjDDuK0LeBwxLLkU20MkFw8TYK4zkc4NXlmRwVVjuFck5HfTpkkEhSMpjPOcCliXa5yCM1LZDd97r61Ir7rkL1A7VyuR3RhcmEB8oHGM0JCwBODgVaPy4HalDYbHGPSsWzdRIQeBSyRkgEcGnRphjxgdqlADD39qm9yrFSJGMgBqyRj/GkK7TnoacT8oz396SZVrEbOSMcnHaoZHwPf1p7SbSeKhmYMnoa3RhJ2IMeY3pimSRYOe1I74x1zQrmTAwfqa0MWRxofNPpxUUylZSTk1d4QD1qGVQwPYigzaIhtOM5qVcKRgc+tRBDkdDVkRZAPSncErkijKnjNAUdutC9MelKPlB9aTNLDgePY0rEYHYVGG9QRQXLdeBQCHs4VR61FnceaWReB3pqqSp7EdzQDB5Que1VRJ5lyFAyxGQo5yKW9vYNPs7i7ueLeCNncj6V4v4U+JNxqLaPcJK76leXssSxSdREQ7KzAdAFUD8veuinByMJOxL8evEsOh+I/CXiSGI3ctrM1tMkfVVcYJPXke/qK8f1Txte6bNeNoN99kgkvXnRJU3gKTkr17kk9fWm+KdS1TUJvEP9ou7XA1RSIV+YIpO3I69cAkD36Vmmxl0xY76SET2kcyRzIy5ILHgY/H3r16VPl3OeUjZ8AatJf6R4p0G7lR59VZ7mBQNqDK4IC56ggH8feqvwv0qK2vbS+1CRbeNTLAzSS7lPy4KnPY8cVm31pcaJqrTxxNbAMTGHXJA9Afb+lULW9mvLQ6fKolge6DxIQQN5IwT0OAe1dyXY5JO5f1WK/t7LVdDumMml2t2JrJVXA2/eAXvtGeP/wBVdHa+HxoOzVZ0M+nSW6yqQ2QJB1GPwz+dVfE2nTy62LOa73yxwq7IeDxzx7dq6bwvrDav4bfR9TdJ5JJ3EbqmAsR6A+/JobaJTZs32l/2rpGnzRxvBFujmAOCMbhkfiM1bijkSbUwVUWUUuUI67cDr9M1p6dDGdJKgHyIwIo/QZyQB7cVgm+urPQNdtn2NPN5jK5yuP7oz+Qz9axkdEWbguxBs5wCcD0qXUJBc25Qg7XUg44/I1haAl3qfhG0EyeZfNbrI4XIw2MkfhVyxec20STDDqOnXFTuNmdoujjSLeK0WWSVIxjdK25j+P8AStKCcb5IkBAjbbyMDoOR7YP86V4ijBuSSelRtbyCQypyp6r0578/0p3ItY0IQSeRmpPK5IOMkYqpaXIwC4yRV/PnYYZwaENFJLSKGZATtGQOOKs31o9vlQwdTyGHINE+mNLPFKDkKpyPfPH6ZqRlyo3ZPtVJjaKNq7RAgdQelbdkiSIDt69/f/JqnbxxqxJAJq8J1ihJXA9ulG5LdiO7GABjIFQR45B6UC4MrjuKmlKhgOARiixLdwtbfypiRkA9q0Il3EgdOuT3rOM2DgdfatKGZQoBwG6UNApEUkgCF4yCR+JqRGN1y/LnnntVVSsDsmMKzZx0qRbkRMCBx0qVEady5HDl404x6+1Sajaxx7fLJI79qpnUlWdPRgcEdqg1TUnhB2YdyMj0zTsA8LtwOeKsWzEsAe+evaqEF1JcW0DsmHIwxHAz9KWG5MZdS2QDwD/Kna4m7mrGqRSk44PUf1q7bxLNcqSSFHbPFYcNxuY5bpzg1o2tyvcgGs5LQcXY7O1iCQLtOVGD7VcGTGDyfpWRpV8FtAp+YZ+9WjaTlgRyRXnzVmdC1J2IBA4+lIGHIqCZyrnKnHrS7sAc8moRTLQICj1pVkC57iqiHdn5sGn7tyjHWnYWxaCgqSORTYjhiOxNMiLKCCOPaoWuPLlBPAGfpU2HctsArnPBoGMc1Fctyr9jio5JTtGMmqSJbHsw3+3rTpTnBHB+tViTvz60/wAzGAc5qyLkp+4SeR2FRu4EQ6596jlmIIGTg0133gEcj2qloQ5EizHAHIzUcuQfpSheAehFRs+5j707EN3LCPuIJ4okmAIHc96SEAKc9KasYaTJ5AzgGiwJ3JGfdwMnFIF+UjGAe/pUUf8ArDycVZU5Yjgj1oGMhXJPcDIxVyyUq5BOAe+KpQt++Kjr1rSRgo5GR7VnJ3NooZbMyu5PQHAqxGjOxbuajt0LZ7jvV6OPC5GMCueTOqMQh4kAPBHNXoD5auT1PQ1UhiaZyQMgcVosi+QRwGwTzXLKVzrirDQvnE9yKcqhZVXocZpllnaWPXHT3pgc+Yxzk1FyyWVS8gHb1q0M7QD0FRW4JBJyTUwHPoaTLSHW64JHrUkgI9aYnysT3FWSu6MN2NZtmsVcgg4kJ5xV35WUY6+tQqMA8YqxEn7kHIJqWzVRGBPwqVFBXpzSKo2npmpI2Cg5HNQ3c0jEfDwxH604/Kc9aaudxPX2NI5ODUGg+YCSI9z2NVY0KH6VOclBjOfamc9/zoEx2TxxzSyr8oPekLZUetJI+4egFaXJEyMe9N6mgdPehetICReKkQ9OhNR5zTgeRTYCkZY+ntTNpGe1O3Y+vrQWyKQDQck8U4Lwexpq5DE9qUH5j29KAFhPBHpmgrkntRGPmbuKD1PpQBHt+tOQdaVRkE9vamA8/WgLEwYKR/Wmv97PekYZBxSZJI7gUBsSJyT2ofv6CowSPX8KGkyB296FoAuM/SlHytQFyM0Ac8849apADc5PenHAWkY/L703JIAouJijk+1O4PrimgHBFNztPoKEIl9B2pD1OOlBORTc4YZ6GmNAo59Kd3FKy4xjmm55+lTe4yXqp/nSL0I6ZpA+Ac8Cmlsn0HpRYBUbaxHQUjr83PApDyc05jhR7d6LAKp4x1FBOM88U1DkYpcZzTSAerDPb60L8rN1OaYByfWnk4HvTASNvmIPSn459qiT79TUAAA2nHWmBcc804NjOaVTwe4NACFs4pUHU/zpCMH1ozjjoDQANg5oGPoaMZBPem0AOIyPSkwRRk05TwfWgTF4IH9Kjpc9aSn0Bj6U9BTSeh/SgNkEUhphkAEU4cj37VH3AqToaAFx+AptB5pTwvvQApweKQcdRwKTtntQW4oAaxye1KvPH60mOp7elOjPJ9aCdhJeB6GmoOKc/J9qcoAXt9KAG9CPSnHnB9aa3SjdwBQNWEPU9qeDwPemHp6GnD9aA6jl4x6Ujdc0EYpMcenvQMUcjjpQSaF6jrx3pz8/WgAA4zTe5oBxgfpSjqaABU65/KhhgClxilcZHrQAkfzA+lJnBPp6mhG2A9j6UmCc/wAzQA4twe5poyT7Cjbk4qQJjHtSvYAC59sUBe3WkJ5pQaTY1qG3B9BThx9aCM0Yx/jSKQD7x70pOD1pG6+gppzkUASjpSHvSqMgUFcH2oHYQA9RQQee9SIMdeg7Ujck46UCGIvNOZaRcj60rdM9c9qAAHH/ANalJ6GmcAd8+tOxwPWgAJBx60mcfhTu3bNRk8n3NADwM07ioxn6UHj6e1ADmOD9fSgHIplLjg+gqtgHHimnBHvSYzSOMUxXFUDNKTz7D0pi9aUnBoDoDcmlHbPH1pCeOvNJnGaCR5IxQBkHtTQePU0oOc9qaAKUjj3pDxz2pM57UmwHDoaaeTSg9elA4oAU9PemgcHtTjzj1ppPbpVCauIOtLnGByaRetAGaVwQ9cZqN+WPYUvr1pDz9aaBgnbtTicH3pF4NI460CCkHB9qbnBpd2aAFPJprLinqOnvTZOaaYCA/nUbE7z6U8DNBTdntVGbVxpUEfWq8i/NxyKsDG4jp9abImCapMzaGxnAOeMd6HPp1ppGKUcjmmQ0Rt8x9aZKuPYmpCvPpg02XnH9aozaIQoCknrUDjJ+lTy9BULCtUc7Iy3GO9Qv3zyT6VKF57fjSMua1i7GUtSi8ffuahki4BzV+RMA1T2HfnnHp2rdMxcRsMZOc549RUuCtOjUqcmlYbj7etK4rWCIhiOeKlOBkdqjijw/Xj1qby8k9x61DKSuQouW9alCc0+KEAk96kYdakqw3buApFTLAdKfGc9s04Id461DZokSJDgVIE6U5VKgE08JnBrNs2iiSIDFKYuaSNeRVhgCo71i3c3SI2AKY46UkKBM9AaUDOadjAPY4pMvYRupPWlQHg44po5IqYDFSWkMZxg+tNAzj1pzLuPHT0pyR9PWncdhMY9vrSgZPtUojyPWmlcGpuUo2F7Cm4zT8D3o20y7DSMU1iSal2+vX2oCY7UmybDAvHfinBeadjFFFyrC7vwP1phOaft9aYRg0wsBPSgdz2FOCYGeDTSecdKSEkHGenHpSlfypQuMd6U9emKLjsNC8+1IwIp4PAHekJ5weTRcmwwGinBOvXApQO1FwsN4x70dqNvOO9KRtB9TRuNIQDOaaV69qcpwf8aVv0phuRxj5j2NDpk9OfSkU4Y+xp+7knpTRDVyJ1+vFRvx0qdiM59PWomO4073IasMDkA5BwaY3JyOM1PgEYqBvlIq0ZNDCuc9qjK7T9e9TEg1GRk+9WjJoZnFMdgcevvUjLxg96aYgQCDz71Zk0Rj5ckioXGMmrDKR7iopB8taJ3MWrFbd603C5PFKeGPpQ4J4HFaJmTRF+fFQzOSQOtT+UcE5qExnPJJq0ZthEBgdqYy9eg96cflxjoaawJBPOBVEtXG7BuzUhwVI61GD1605uMds44qkJjUzQUJJP61IicZ4wacvJA60XEkNT5UPGSe9NA59KmA2kj1o24HapbLEwSo9aiZcE+tTE4A9PSgYbOcA0FWuRBjk9z0pp/WpAuDnHH86Q4Y56UCsR4wD60xU5z1FTMB7ilRS2RyRSuCQ9YtyAjg1ZhiAXnk+tNiXAHr6VZiHFYyZtGNwROakCYp4A49aXGcelYuR0RiNA9qmUZIojT/ACalVcEVi2bxiOxtUU9RnGaXbuHHNOAx7Gs27nQlYaV79QKXbgUpOKByD6VmWkKnU0MOfTNIMg0tJl2EA3H/ABpwXHsKI1698U/IwegoTK5R4x/+qmkYJoGcCl9fWmOwhHBpoUEH1pSD9aB396AsNA/WlK0oHNP/AIaSdgsREZpNn4ipAuacADkdDRcbQxQMUpUDHY0o4PrilIzQ2CQ3bn3pSMYpVP5UN+VIqw1U5/oKXGDTo+9IT1oTDcMe9IetBGKSnckMZFJjg+tPJ6Y5+lJ3pAkM5FOByPelPOKTHHtVDsN9aAdtOxnPamkfXFK5LQhbk0v8IpuPyp4HHpTFYTOQM9BTWNOpGH4igdiPHHtSDv60/HBpBxmquQ0R9Cc802Q59qewOfWl2cc/rRe5FiBSSAOfrR69zTwAue9MkbHtVIzaI8DJ449aa+3jsTTjIPxqvK24jHIq0ZtD/L68ZNRSQkE+lSxvjOevpUg+bk4+lO9iOW5VjjAIzUjoOO/vUjQ4AI/SmqvFO4+UaowR3qRiDikA596QfeA7GlcbQ08fhSgjFSNGCPeoiuGqbitqKByfQmkbGCO9GcZ7UcH6+9FxjDHkeme1VpoM5Iq7/Djv71Xk6kdB7VcZWM5IzDFgc9qqyr8wI6VqSICpGBzVSSIAEAYHqK6YyOaUTNlUFxjvUNxFgA9TV/yuGIGSKqzKWBrqizGSuVDGvUYBHpTHIx05qZ0AHv6VCy8HqfrWyZzyRCFycDIHvTj8h9TRkD2PoaY2XbvTIehKJfl9TTWfcPU/SmGMikIOOtUiSOTAxjkmo1XeTxkVJIOntSJkc8YPetL2E1cQKFI459qbIu5x2Hp71L+FMbr707kWEEXXOADQ0GRkHApSx4ycYoL5470rj6ET/IDjt3qBm5PcmpZT8v1qDIwOpJ7U1uB4sZ+CP51EHU4OcmiR/MUjYob+9jBqJVwADkGvDRo2SkhsY4HpUc5O/A6HFLgK6+mDSocqSRk9BWpm0QqhRScEfWpEk4GevSnSBnXAyCfTnFNEZ8sDqR39aV7ktDXPJ7ipI0DY9O+KhdHUZ5I9als5MKQckjjFMdhHXa4wOfWoLhnUjau4/lVguS5OCM0nkNISecDtQFiKN2KDcuDjv61LHIHIyOfenCFlByAR+VQwggnuSe1CCxZKKTzwc5pVAeMsGAxjr/Kmsh4PUHFIjYUjGAB0xQFiPJOec896eqHjufYUjLtY9celTwuChXkEfhVJ3JGgFCO5NSSDdGDjn196jDdOhNSBsDmhlkHIIpXJbOQTUgAxnr9aVVEgyOfbvUha5AE/WpEcx8gZPvUhhZR0JqME7jx07VdxWSJFk3Akjk+lV3kyT0H0qTcAQcYPpTSN7ZHSlchsYqozc8A96YIjnAzipjGV9AR60qqVYHOQPSldgtRYYyq88HHemOdvuPapbhmRDgYBGRj8KgQF1BPQ/nii9gY+JvmHU47GnuwkkBbBOMZPJx0qIqUz1NDLnB6n2q07kok3gMPQVZlxtGACSB9aqRSKudy4PTk1I8nkxluQp6UaFXJOBnJwfehED5OaiVg+fU06LIfH6fjSEWvLj2gHg1C4xIOePQVK8YyPmGcfd79Ka69DUMTHb8LQHypH41GBx7U6NSD65qkPUerAMARkE9Pal5WQYGRmpFi3EdAT71I8WCMdRQgSDzNnsPWrDyo9kSCd+e/QiqrRttGRg0LbuIz0I6kYyKY7EcOyQc5yT1qxNbsg45Bx0qnGxWcDHTJyPrWg0hMIzljnp2qWy7EUcBK5wSPWprG8W2nG9VdR/CwyCKgS4EY2sCVBzwcUjosjjY3J98UkPYfJEszkx4UE5x2oWBhkelQnfCcEcexzUq35CAY4GelOwC+URuOSTjgDGKfaTn96zgEhSAD0pkU6yEgkBuaI5drMCMA8c9xUsdx4LOf/AK/FSxOqttfIFRl+m3kDqaSdfMAKgAjqfxpWGmWd2DhckehpDLjPGD61Fkow7kAH8KJG3+3SkVfQkWTZngEdKQ7Tk9qiIJBAyfamhiPrVIlu5YK4wRyPeg4XBHBPpVcMwbuDUwOSO4pMkk6jqcetSxeWEZchgR27GoJB0xyTio1kALKQ2QA3Tgg+/TNIdiUMORgH3NSxtHtUnOahSIzA4yBzyOtOKANgYGAAKdxokCiSYbcAY7irX2ZhGGyMdKrr8i+hNFvM4UgEkZ6UtykS4Kgc9aR1ZRnJIqPzC6uOcqcD6U0OxBBOQKVhodES7H065qYDgDr9KhVMLkZJ6Yp5LqAex5pWAs7GhCsACOvWmviUlsYYdqjEjNnPI9qNxUHHWlYd7DiWXB6qf0qyqjYDkDNZ8cbMMnqOlSI5BwSQQRxUmkZF2MYf2FXRh1B4z7VSjxvPcf8A6qsIcYxwMdKze50RZKjBM9yfSnRkbzgcmogCTxzUkY2sDyKh6mqJtgQkjqTnNNDE57mpmG5eMVGExjP6VLLQLIVI7GrK3J3etVtu7Pb60qKQ4H61LRadi2s2DkAYpSc5YcD0qJUJY04cEZ6Vmyk7hjeR6dSTVPWbCK+06eJ0LhkI2Dv7H9avKRvAHQ9qo619ritmWzVWnk4UyHCjnnJqbDt3POH8GWn9nzkwfOWG0RKAxPfPHoK4y8+HV4llcXMfMQb5c4yufUV7oLMqVOMHH4fWqd9ZwSW0kcsKlTgsORUNHn16ClqjwSWD+yNIMk1wgaM4WEcsx74H4fpXHXP/ABPLtI5CFaTlndsLnryfSvV/FvhI3ZmWy5RBvCdSF7ge/NcXoPgxY9BvdSv5ZoQxeOOJlz649x2NZ2seO6bjLU4zWcwOiAqdq7V2cA/X1/GudmhKybuSSc44x+dbeo2gg2JDkKvqcn0rJkRmYgnkVUS5OysNZhcZyMH1PFMlgVUBzyPb3pTGcD0o8vcOenpV7sytcjgdRG/zAtwMc5x3pon2OdvIHanSw7QSBgdabEgBBPIPY0XC1iysgkiB5BPPXjFWLd1C8nmq5TEY6gCogy854FYTdyoq7NBZTk45B9OtEkhJ61CqFgMNgDsKkCZByST71xyR6EYksLb1APHtUssQKDbwc5zVaJSpB5x6VZLntyDWLNEiRDtj4GATn24q5BMHXBAFZ+1jjsD6VqaRbwmUmbJC9s8GobBKxoWFoxnRtrFeu0Z/HHvXbXcEEMIW0MhjIBAcc571jaJq8GmXpdMEFQMBdxH0FdRqDLBHaSuykXDYUA5JP0/z0qU7Fo5axuoHu2M7eVtyEUjO5ga37a3SSEMGLFhkHrn+lWp9FtLlNpjILjDBTgn6GrllpP2GERjlFXao7gelaruO1iPT4QEOWJI55PQV0GgahGrSx3EabN2F3HOf8nP5VzMUv2dmGSQeAKmtVkluIcEjj5gOpqosSdjqp8K7FT8pPGOmK1dM16OGGKzMeAMt5pPH41zl1e/Z4QjId4wM5Oeari4ZJkZcEe9boq5e8fzm5lt40UMUTO71zzx74NYV5Gp0obY1DLGQSOS2f6ituVpNRnLSZY9OnH4Vm6/byW1sqQQbwzDcE4IB6kj2rSJy1e54pqVultMQBgHsetZI2eaDgkDPTkGui8QtvuWyORyMDpWXbwJI5aQlEXGQOCRWyOKTK73EkilBtKfwg8YNa2j2F0ZYXWdIrcDEityc9qq2CQNclpFYoueBwScce3J4rZ068XTJ4ftMMgJYBoSuCB2//XRYwbLNlHpWoTytcO8zWz7f3LgFTjPPv061JD4b1GO+sJ8krK+/k7wY+oBHbqKuz3UCQPHbWS3D3kiwhIlBYMx6nvx1zXR+FfCWpSahcQWswimjh8jMrEqD7D157VnJGtKm5aod4l0fybe3u2wXaP5m4AB9PyqvoUyrbKoZdzEjg5OPT8qTXILyxuX0i+nEghdWUhsqSTngfnWpJp0dlcJGHBCrvGVwSP8AJrkaaO6MLE9qA18YtuSqZJ79f/rVu/ZBHjcMHGRWHoanUdZSS3ZSkpCA9s+n510Go2k9veiAMjlCVcg8dO1BvFNjrJxufdkjoAKxfE9vdXFzDLE2LdVZXjxyxJGCD7c/n7VsWCt52K1pdJN3AojKB1YDDZ555NaRZTp3PKJfC7S6zFdXrPFpkKiSYKDuYdwPb2r1aa00TSpNItf7PmNrf/KYYkyBkHlvbg5/pzWh4ktbUpaW8UWZygUhcHPTt+dVdU1K+03W9FtVs5ZrROJJ0G7yyRxx1x710qxrTopas7u2toLeKJbaBYIIwAkUYwB/9erySeYADkEetVbN98SkAkdavrEJBletdcUd8UkTwIBEe+e9QyKomAPBpq3DRZHp2NI0gcZPX1rUbHydh29aakW36VIoE0ZHcDOai80YwevSgh6hJjj2qu0e4E9vWpeT9KNw6dMVVyGiqxKxkckVWI3A9/rV9m7dqU2ca2csxwGUDjp3raBhIyJmxFtzk1mNHuY9ie2akluWaUjPFEgDOMDDAdveu2BwTsVJQyoR1Gf0qBgBjPA+uKszSiJiDgk9u+Krxp54JIxjPGeK3WpgyWIB8g4I9au2jGA7yCVqKCAsittIXsxHGa07W2LYDLhR147VnOSSN6cLu5oWsKsN2QGI6GpLO1BucnJBOMCphaEKChyAMc9afCrRODjBrzJyPUhGxbCLGSoAHbNMMG1g44IqaIrICTwac4wgU81i3c6oqw8klFI5PvTRktUkaHA9KdsBbtn1qLmoowMk80iA5J5wTx9KJonTBHK/1pqvx6Ee9ICSTGw+tVi2c9cU6STkdwfeoyevrTRDYydgFOOD7VAWLAelSONxNRbfzFapHPJ3AqoUE4NCsMjsKGGVHYCk2fKT1JrRGbEYANkdKGYNigDIFGwE0xDWUKwI6elS+YGUdiO1QycmkjB98UDRbBBzjg0h5UcYpkbdfWpBINtCC4gAIHr6U24GyMNjHPSk5xkdKVtzKMjI/SgENjy+O2aldhGvPJqBiY2HpRcONoOcmmhSdjxz4/ajrVtYLp2mQXF7YX0LG5MPAhxjv0yc9yM4rwDRtQ/4RvXNKu4zKk8IdUhIwrFsA7u+efUdTX2NrKG40i+iUAySoVUkZGSe/wCBNfLHjPQp4r6WKJgz2U/lTO6ZO/bn27kV6+Gt1OCrKzNKxsb+b4hvP5SvaXcpWVG+YLIoBDD25IP+7XfWEUGv6vcWtvLbJKHEbL/CZRzyMHk5ryzwh4p1u70e9vbiD7RLZ3pLvEpDFdu0ke2M8+1dx4X8RJd6npesRRpYaYdRWMl2BMuYyMg9TliMfSu6Ss9DmbOI8caXqPhv4h20erj+0bVzIxMBKKqE8YB4JGfbvwKzH0C08RWmtT6YLpzp0iSrHFw+OoKj8PX1r0j9pOCa5vdAltLyO0QOYmDAE89D+laHwp02fR73Uba+09Y4rq3jEc38UuAQSfYZHaqU9NRM8f1SfU/tenLeWNzC13GirKyHP935iOhGe/vW/b+DNe8N6qq20ayWUs0bSXDsWXHGSvvgV7t4z8E6fq/hi7tpIPPHl5jwcMvc4P1AxWB4djVPCEVjeu0F1PbKQTlisgHI+po57k6ktpa/Z7B4/ma3Vg/ryDx/+qs/VY4pYygXJnhZlJ5IAxn+YrodOt5P7DfcR5gwrE8nOK5O+vxZakLR4yJxA0gzwMcfzyKC4uwnhuaTSLBMytIUJG8+h/8A14rTlkAAkVMg8kVb06ztrnRbBo41V3UtOgPIbOcYqeWyjGAgwPTrUs1KMRimB3AgnoD1FRTTLaRueuOMDk5rQj0+Pzd5JD4xx0qpPCBM6ldxJz7UWEyvG2UVioBPOO9WI3MZHBIqGSPGMcGnRktgHnHrTSsSmbFoGmJ6ke9QT2jrn064p9tJJFG2BkdR+VbE9lPPpQuFTdhRnA4FSWcsXK579uKRbnOR0FXo7ISxP8uHA6elVIrF8YZcHpimnYlq45CrkFSc9xVlpQVBOCQOo61Saye1Y9QSc5py8dTkd+au5lYsZ+YMMkVK1z5bhupzmoUlViR/OmqhYsOoHQelVYV7Fu/uopowUyHJzj0qFAXhJ4BHrVQ5Q8gmnidkU+npSHewomIYZyMetTyL5qhsjPAqpJKGA6A+lRi7IJXPFOwcxpJuhTHODUG8qxB5zyPzp8VyXChunAzTZ1Ay2cmhCvcakxjnHUjp0rSWYcc4zWf5ZKlgM0nnkYzkc0mk0NM7fSHCwkbgAf51tabdLFIFYgjgVwFrqIjxgnPoOBWzpur4YbznNclSn2OiErbnf3VsJkVk4zg57EVnXyeUBjiotN1oOgQk4HQmrE0q3YI7D0rkaaOjfUghk3DHOalDbD7VD5flEY796SWXymw2TVJXJaLzXAEY55qDcCwJ71UmmLRjbgHIoaXaEycGq5bkNmg75jI7e9QebsXnJAphmDqBnJqGZjGQOueaOUycrGg2NgYdfSmffI9u1Vku90Z6k9hSwznjPB702rE3uSseSp4pqHykC5yBjmo532OCMkHv6U15MgY5PrTSJepZSTdGRnJ9KYFqO1cknripGbDcUE3Jd+1QKQMcZHIqEuWyKmhG5SOhFJ7loTOSO3Q1OJMqe1QlSoPHPtRG3ODnmobKSsaFvCvDd6nkGPYD1qK2f5cGnsS+R3rGTOqCJ7Qfu3HBIP6VcGY4gOpOOPaqenK0bHPQ+tWpJMOO9c0mdUEX7HEcb55JNJJkuecCm27blPUEVMo4YkZNczOlWJYVAQAZ5601LfDk9RU9lskGMAH3psjGORgRgCldmiVyWFQuaeoDE+oNRxv0zxU6LgMeo61LZokPjjBBPT2qxt/dlaZa4nUlSMg4xUn3XCnjg1i2bpKwRqpjZW5zSxx7IwMkjpQBipFO7A7VN7mqVgQYQ+tNJP0qXGFphXAPpSHYfG2R15pH+X8aSDBUk8UN83v9aAHp9w0jntQpxx2prnOaAGg5BpD+ZqSIZyD2prIfM9jQKw1BuIFSMo/GjAQj+dDHkEcg1SCwKORQ3GKUHOPrSP1FMTQDBU+tBx+NNPHtQD1oESDlT2qPdyRT4u49aZImG9AaAHI20nNOPAyOQaiIxUicoBQAsPQjtTGG0nv9akT5Se30qJzukoAcGypHP1xSL1qREGKAoz2BFAChRj+lRcFyOmKmX9PWoAMSH0NAEu7tTQT17GlcdPSg9AfShMBeuKTHNAOB70biPrVisSoPlPY1E4zn1qRX49aY9AWEBIHPb1pjHJFOzwPSmFfmHHFA3oT7htHqKjJ5PrTjwMdKaBk0AODZAHQ0rcYppQ8YpDncKTYD8ce9EhyB6048L6k1Gw5qQEB5HoanjG5SfSo8f5NOQlAR1FAEasd5qVhTQncU4jHHarAQDJ9zTyMEdTnvTV6+1OLcigBHGAPWlzwPT1pWGVpqHB9qAHA8ep96TH44pCetKhyPSgABxSY704457U2gTHL0pDwT2pScAetNp2EFFKOBSetMAH509VxyeKjHDVL2HpUjQ1lw2R0HekJwRTiOD7Ui8++KBiqcmlc4HvSY5pGoACfTmkAyaSnZwBRuTsEnyj/GmRPlj6UrDcD1xTYxj1oAlPNNzyaVjgUg6jvQUGc4pdtOC8etDDr3FArDQOmace3rTQePQCnY59aBgeg6kmgDNH50D9KAHUE5oo7e9ACY5/xpXHApAfm+lKxyKADdnHtRnGeopF6U7INJsBoGTzxT3GMUY59KKLlbCAdKfnjtn0poHSnbcVIyMjn1p2MYop23r/SgAXninEdOpxQqZzUg7jgmgpIjC9c5/GlKAYp7DA9KZn3oCwoOKQtkj0FI1AA460BckUjaemaaetNzg06gkP4RTSe1Ln8aTrQAAZ+tBJHtijOBxS5z160AJk0lAGaPX2oAcv601jknr+FJux0oHU1YAB+dOBwDSUYxSbACcDuKQnINOJyB7Uw8cdqYmAGaSnoMg0hGfpQSNopRx9PSnUAN7+gp1IBg0tACE5+goXvQVoAx9KAFpCcE+9Keaa3WgB4ODSMMmlAz7Uh4oAbjketKTgig5FIfxzTtcLC8Ee9J/OhetAHP0oQC4xj+ZobtSnp657UhHFNEkbD86QDHpT8ZowKAEU4pThs+tIEzSH5c96AFAwPQUA4BpBz9KdjigTVyE9c0AbsinFc+49qQZXPY1SM2hjpijGQPWnN2pg4OK0IaEI+mTTJhgD1pSTuFNk+b2oRk0Q/e4qFxtJ7VMePUCmuMj1rRMwkiDGSfWgr0x2p+3mlxj61onYy5StKO2DmoTCFGauOu7JqCZflFapkNEYTKnsaQLn/CpFHy0Bcew9adyLDQn5UoOD3p4FBXr60gSsN3HPHFPySvPWlCflUir04yKgtK5HCPmHcVcCDg8io0QBs1YA61DZtGIdVGOopytgdOaULkf0oK4GKyZqlYfGd2OxqSQYH+FRxqVx2qQ8rjr9azZskNU5I6/jTttORMEUpH4H2qbmiQwLz9alx8vvSBee4+tOxjii5aQgH505etOC8diaeF60XKsIB+dIy4I707OPem8sRnpUjSHKvXPWkZevqKf0pTwD70XGkRL+lObAHHWgDn6UEdOOvrRe4Dc5+tOHTvmlC4NLt+lADaQDcfalIxR0/xoGxWH5VEV5qXdSAZ9qCbDVH1x70uMmlIxiigEho/WkYcg9CaftoPOaAaGBaOnNOHAPamnkH3oE1YAeaVulNwRnpQSfpQIMY64FN9fWlJzSrz9RV3AZtPNB6gdB60/oKQrke9BLViGQYPsaRe/BOaH5PvS4IB/rTREhjnr1BPpUJ5I7+ualOPxprcZ4q0ZsYB19qMYPtRnn0FLxjnirRkxsmGHQA1Go5x2pzHk+lIoy3vVXIZHL144FQnPftVt05qLaPxFVFmTjcpyL9c0wDmrbpmoXTbitLmLRA5I4qEJuzVkxlueuexqPy9p71omZuNys6kOB0Ge1SkApUkkO4epqEqQMdvTNUmRYgxhvalcbumCKlMecevvSqnaquKw2MHaR6ZpI+GPrVgptXjk+1Qchie57Ux2sK3y5J6e9LnIPp7VIFDj1FIqdc1AWsNHIA70yQYI757U/GGOOlIy5PPB96dyrCE/KAOPao9p98U8qS3qKl2YUDuaGybXGRIGB9R61LGm1vXJ70Rrtxx+FTKnfpWbZajcekW45qQDBpI8/jUqxkkdzWDkdMYjlAYe9SRrwfSnRoOc8U4Kce2e1ZNnRFAo/ACnKMmlWOnYIrJm0YjkOPw9aUEk+1Io6elPA5HapZqgAzj+dG3HtTwvAPakJyak0SAr09KMcU5Rkev1ob0pMpKwijj2pP509OKT+LPb3pDFGcYpKXPOaMfgKAHYAA6ZphFOBzTjz+NA9xgGacelFNJ6UDSHp39fekK5JpF4zSg96HoAgGDmlxmlB69Oe9B9ulADcc+1Kefw9KKT+VADgMdKQj659acvT3pCc0ANagdDS0UCsJ3749qQ/jinU0jFA0hwORSEcUnQ06gBAM59fShhSgY/Gmk8n2oDcToPf1pQPypQOPehev9KAsMYYNB6ClcdfWm1Qmg/hNR7efapQM/Wm7efXFLQLCbR6/nSP0OOhp5FGMg00yWits3fSmPGBnuKs7cfSopBnPpVXM3ErNFx7Ugh6dQTVhehGM/Wjbj2NUnYzcCu1v+NIhwMH86tY4IqIxYz0zRcnlGhfl9QaMY+npS5wAKcBux2qg5SMxkgnHFVzKBJjuK0XysDbRk4rEgV2nYPjOc8VNx2NGJt2KbLgPkdKnRFROcZqtJjcfQ09wsNzu6dfakYEeo9qEYKRjnmp5V3AdjTJsQxjPrTJV5NPVSvsfSmyZ5NCIaIdgwR39aq3UWwEjr6VcTng/nUcyhsd62TMZIyXQ4JxgelVid2e1ac8eEOBkntWWy4JHQ+ldUGcskVWOGP/66jZOvfNSEfMcUpwU9/pXQmc0lcpMpJGKQDGev1qdhgH1PeqkjMj45I9K0Rk0SO+cdqYDyPQ0snAHHFNBwprQl6COf/wBVNdxsAHJppcuSMED1NPjUbRnFFyWMQk/jT5YwuPWpAoUjHFEiiTHY1RJUbPbk1X+0bXK85q1cR7VPciqZQE5PBHemh2GTTt1GSDUYmLc4Ix69al2hT9O9Q/cc7QDnmrSE9DxcEkkcnvUgTPX86AfpTiflI714K0LGlACOAR70bRjHQUgVwMnge3FHIGemKoBW+6QOT7VGrFWCnucU9GU9Dk+h6Ux5sMMDGO5poVybPGCAe2KYE2k44A7UGXdgk596UfMh9euRTuxjljLAdM+9NdzEdvX3qF7pYM7mVSPU4ojuROflGSOtF2QTibzRjofSoyAueOaeNqrkcHPagFWXnGaVwBZCAfSkbBw3pSHHAHSjcAuCciqQmyOS4G/gccU4ANg8jFCRqzH0qSWHaBhiAfypokajgtjoB3pSOe2fak8jaAd2SO4oTLYxgmqGtB54UA8Gmxs6AkcfSkb8SakwdgxjHpSaKJEuiVIPX1xURGCaVUVs5456mkAAbjnNJsGrishwTTcEDjINPZmOcggdM1FOfkOODjikQyQKSpzk/WhVyfQUyKTcAc5HfFSoQpJJJBoBB1IU8r05pJIPJI28j0FKXBzjIFISXzlsAUCauM+zyS9AcdaaIijnd1qzFIeQDn2FOwJCSwwRT2FykG1TjoTxz14qu9pvaQozA5+6TkValmRSq7SBnGQKaQDjAIJ655zTuVaxFEhUDuRTwxVw3f3qaBQp3HoPSpQschPamKxEk6E5YAHrnHWnGdZD8vAps0QXoMH0FRpCVGcgAVAiyvOCeB7UvmgE45HrUKScEetNOACcHPqTxVgXI3G8HgkCrStvYdqzIpMMOtW0lJx15oBMukjp1PvTWYrGyjBzxmqG5iTzipFkOD3FTcu9xjRMCW6+5qZGxF6UnmDYR1zTUOSV7HtSKHqysCpHJ5z70wwGNuGJBpSCjA4wM8U+SUEjHSmgAQlgcnr0zUZUdME06WVgBt6H0qMyEqcqRVASoiqRgA+9OdcMCBkD0psLAqexHPNPJHPJ5qWhoQSmPJxgn+VTRzCYemfWq8hDY5yfWpbeLcCAecZoYiRZCjkZyD3pyx+YpPGCc5xVV0kVxkZFWopdqYPBPakaJ6BkAkdM+lI0Y4PODSO3JxwRzQJcj3oIY3YDjr+VWFAwO+KiT15x6UByWOP0oauJaErjDgdB6+1OblCuSRkHk8Djmmq27qMmnt5TxnOCQe46VL0LWokL7CAcEDv1pzxhyTkAepqJYvTAHpUvm4AB60iiWICTEYYbyM47ilWNIGKE4PtxTbaVlfKgEEYyRkjmi5G6QdQfU0ANZfnOynJEXyDwab5ewg5/D3qxHgwkg4PTigLEMQKMd3Iz1qxIQUGOajKZQg9fWiBTtAPX1pMtIE6H0PpTgvHepvI2EDikYbXArMqw1IwuT0NMCh1BYAEH69+KmcjHbNRZzkdKCuWxZt9qjnkHsKsrETyDxWdbBlkAJJHoa0EJyOcAVDNYiqWUnHBqw4xGG75xUaYZsnpUzncCAMYrNo2Qi5wB29qkEWFBzkioolYZz0qVTkgZJFZloVCM89KSVTkMnSnNF6c/SlGduP50mMSOQluamU7mweR7VGEx7n0oDBW54H9KzbKSJgoDgjpUksivtUgdRzj3qHcCOM5pRCWOcgUGiHugySO/pVC/083sDxqSjNjkcGtGOM4OTnFRZKyc8CkxuN0eU+OIr3QRdm04lUBVZ2wuTwAT6VmXRz4O0y2k8mTWXOZFRhsJ/iz9cdxXdeJ9PF5qQZ41nh4eSNhnODwfw5rxoQ3uveOGuYNOuLS2SUx+c0eFdAeAvt74rJo8mrCzZyeu6Fc2JDzwlAzFd3JXI7g1y9xbRpOQ5IJ9BnH1r2L4oNeJdWUM9qsVokf7tMkuG6ZPGOev4DivK7y2DTOWwD198f5zQjz5RsYUyNE3qvHNNZzknsat3cJVgF4J555FVpVxx39RxV+RmRFGdeoOT2GB9Kb5ZXHAxS+Y0Z4yP5UrO5BJII64xyKTYXsOdg6AA4IHfio0AOeQSOozTSQcZHOM/jTWChgVwfasJK5rB6mhan5RnJNPzlmPQdcVXgbBB6YA+lThgxPYVzSO+OxKrAEZ6VM2FwcZHqKYsaSrnGDVqKIFQOo9652X0IXJTBHI9qnt5ypB5FPaEY4UgfzqSOMDGAMVi3cku2EpilWdFG9eM+oPauy0WUXRjZ/nZecHkg1x0ZHlnscdq6Dw7cSxzSTiMNBEgLHOCalXLWh1d3qVpaXcRFwVMa7pUY9Mng/zrbS4SdCwOV6ge1cFdTx6n5ruFDyLtbbwSOeP1rpNDdzbo2SQq4GemK2T0Ao3d0q3cyBCCT3+nWtLRdUiS8iTaXIX8h6msy8Tz7yXKYI4ywx+VNtonikDZ2n07mnFiZ1l7cpdOjggrjt0qOAxmUA5x6g9KoLhYEweAMVPaxHzEZsgE+tbpme50sSC3hVgQxJ/GsrWc3DuxJIIx6VOlypljjzwSB7CmXCksVwCOnrWsWRNaWPG/EsOyZ3CkDOMEciudI2SE84IBx+Fei+KrZGv5c8bQVK46+5rgbxFjmIAJBxwOK6InnvQtaTPYzWM6MjvM7KVkzhVxyRj3rQs0/tbWbS0aUr5rrH5jHOB0H5ccViqq2cfmEYQAnnsK9P+D/gtkvh4g1ONXid1+xW0nBxxkkev+Aq7WKp0nN6nb2PgvTNHu7azeOMXIk4uXxuJIGT6cc81p3txY+HcBniEQOWmJHrW7c6Zb+IyVbMTI+7dGcFT2qhr/gSy1OwawuIzIGAXzS3zAeo9885qWj2IUlFaGR4s8OWetwWV9b2WLkEkyA7iRgY965vSEbxB4jaJUDtbwiFoTlSmemR15wDXcabqC+HpsNBuEIzsmzkKO4Hvjqah8JyReKdW1HUrTTvsAnYl5GQI0gTofU9O9ZuFxqndmTbeEbrS7+0s7eAxMd0m0jAPOTz6nJ/WtqxtUnLm4JgdQWO/rn/6+K19ZuNX3ie3jjuJlACB32kD64NJdWDPDLd3TBLhowG28jj/AAyawcLG8aZztjDIZCTGyg/xMCB7V0FjbPHIQeoHY5q9LZXD6V5qLvRgO2auWunskJZU5bqemKcYs15SHT7VUuhcOql8bcsM4FXZ7VVPmoQcnGDyatWulmVCi5BJye4qjPYyxyvGCwJIPXiuqMbFpGxpaG3jGxSQ2cnrV63Ty7h26BznH4D/AAqlpheCEJJ94c1obxj0NdNjRIhuVG/K/jUYIC88mptpYHI5qKeEqpIqkxNXFhkx06+tV5EIkPPBNSWqsWB6D0NLdkMxxwaoyaFkG2MEcjvioYuT65pyNmMc5PoaEBHGMmrEx8kI2g9qyNTnkjUrkhPata4kYx7FBBrMvF3qd3T0renbqYVNjnZY3mYGM7W6g9qlgZ2J3Ah14I7H6e1PniCKSpwaiilyTjnPpXYjzpK7I5oy0pyc5z0FXbKzIByOuOtC228FiDnFaEbsIwCuB0yKJTsEad2SQzGS2FsUAUMCCvrVmRp4ZhtyYmUfQVDax4y3b1q0rkqQeQccVyylc7IR5SxZTMeGyBVyQg4ODg96rxFdh4walEmYSO9cktTsix1um6UAHj0q1eJt2EdB2qva5BDD9KsynfgHqayZ0Jjo5AVFTR4J9jVVEKg+lL5uBjJpF3Lc8yiMDOSKoyPhweopzncoxyahc4ODniqSuS3YXqfakZgOnJFNMu0diaZguCatIxk7jlcEk9/SmSHAPYmmjK+uaGO6rIaBjiPPaoFm+fbzk+tWkwy7TSG2QYYDJFFybEbAoAecH0p8ZG0k9asqqmPBFReT8p7CmmVylXduJ7+lWbdRg55B9ajWDYxJOR6VMFLD5etDdybDXg2v8pyPSmsm3rkCpAh4zxSzcgeopEvQiJ2qB2NOSQMoHAxUZJPvVeSQRsOeT2rRK4kyWVwSarPJ5jAdB71IZQRnoKpu43kg8+taxgZyaG3ExsiJAgk287T049a4S1s4LvxL4nu59OWC0lZCJH+YysIhu2/mOnofeu4ucyKOc54rMeHDfdC4OcjueRXZTfKcc1c8b+Hl9pmqWlzb6fazWmngtbNFKuWTIOO/UZo8Y+AodO8PaRDp/mGK0ukumjLEAFTkED3yelenSWEMDoIokRVbJCqASSc5NTXlvHcqgdMr1weea7FO5k42Oa1LR47uy8O31zCt7IkwmcS84GOPyyK2ZriS41qZ/JWKB0DK6nJZu4/DA/Oi7IKJHu4XIA7Csy712K0tXtWjeVy48uVeCv1PpVWJehstq2yHyXAKgEZPXNcrqSNcTx7cB0549aeuoSTrjgkfzqBzIswfOAPXkVqlYCbTp3t451aRpCzZ2k8D6Vj6rbNdakl35QcxqUkfBLKvbH4gV0EUEcrb1BDHtnitGx06NJJpMZMgw47H0P6CrGkZnhiE3FmXlDRkOdinuM9fxrcktkEZ6Aj1piQRqQFGwDtUF3dmMFFbJPFSjQoPdIsxBOADVa8vozMMYI9epqvc8MSe9U3UtIO4rRKxm5F123cgkikDlSCOtRo+1eenqKZJISRt5oJUrmvbXTZCjv2Pat86o8VqkMblUbAZR0x9K5LTp8yBTw3qfStL/SY5CWUMh5B71nJGqAzTtqLGJvkZeVxnvUst61u+0oCy9TjPNVBdOjSmMYkXkZ+lMhu2kJZ13t1IHc1Nhkl7qP2+cP5ewH0HGcelV5UJAIIAPpV37IrRLKB8rHBXoeP89ap37KpATIAxx1NVEzloVEkZLkrjj1HQVdWYBzjB9qgTDAtwD69Kj3lGPcfnW5mXPN+b3NMn4UZ4z2NNRto3dTUMshcc5pWHcjkGXGM4+lKISCD1HtQkmcg84qeKUAEEAnmmSxYgzD0PFSNk4HemW74YenvVsR+Y2TxUoYxJSqAckelIzhlx39aWRdmR1qMgimg2JUY7RgA4q7ASYw3QjtVOFwgAPX3q5H8y8dD2pNXKRtaRfB0UOwWQgBh0Gcc10FldIMYcEH14rhJLZHILDJHIwcGrsdxI0e0MQSOornlBM6oy7nbPcocYIIqrcTiVuucVyL3VzFKT5p2EDgVYtdQdmPOaj2dhudzoS5GB2ps02MZOMdzVOK8DlQeDUV6/zYJ49RVKJEi99o2ZfOSPQ0jXxuACOCOPwrLjm+UjOauWmGBPYU+VHO1qX7eU9T19KuJIvHTNZyyAFvTtmpI5Q564HpUuNxXsWpTuzyfwpgfZx1oKngqcj0NRtnzAeQOeKm1hNk0M4+dehJzkVNC/mA+gzVUY3HGTmrMC4Q54Pak9AH9HPep4R196rJ1zVhTjHas5I0joWWUFSP5UFAcEDJHFRiTgevqamjzweorF6GiRNApQZ71YtzvkIxgkZqvDLmQKRkGrW028oYDI74rGWh1QRbibaoBGMdzT22zSx45xgVFvDgY6ntU0MJSVJB0HOK5Zu51xRcjhAY9iKkEm3KkAj1qKOQu5HXJqWVNigng1izdKw+B/LfcvA71bm2sm8j8aqQBfLYngnirRYCE55AqWaohhOcentV1gVjHoabZWe+FpM8AZA9TUiK0iAMBnjgVlJm0UTWUfkxk9M1IJA8vPX1qJ3KKAB+FOgQkAkc1m2dCJWUgn0pc7EB6n1pQxBwRUqKrIc8AUhiIQ6j1oYjp1B71BEChb07U8HcT60DYYAJA4BqRCBnv9aaBgUjHAPpQIVjnOPzpCevr6mkjBYEjp60c5NADlyM+lBbFOAwBjmmnkj+lAAwyaTbjucUo6mnHGB3NUkBHu2+uaXdvx2oZM/jTCCp9BTExwfLClcbfxpEGCD3p8gyPegkVUxg+tJJ94URt+lNZiW5oAVVznPajIBGOaaX2g9hTA/I/pQBPuHfp71Aww5I5FSMMAHkilRMg+tACq+UpIm3EjpSfcBHUGmLlckcE96AJQcMR1pCPnJpEJz6mnsO9AATkd8UnP4UoJx7U4cD69qAGqKD3pwwc+p70hX8qvoAsX3TnrSY5P9aVRjNKRnJ/Slcqwh6CgYOPWnKvHfFBUZpXJGEbjSouT604jBz0+lSIBtPrSKsNC8j1pSoGD1pDkE0Bs4zQFgZcqaaqZ+oqRhgZ/lTVU89KBhsAoZfoRSd8cg0/pj0NNIVhi9falc56dRTgMA03b1PYdqa0JEUcH1pByT2qReB9Kbxub0pgSE/IPWmL1pyjINIowT2I7UAMYEZ6kUiH14p5PX09aYetHQTHjOD3BpD39aRX4xxkUucj0p2ELuBxSdST2puf/ANdAPpx9KewEmeKbnkUdQPWmgjcRzmhoBZBgg+tPQ7hio3PA9qdGdopWGmOPBx0FCnHufSkJzSfzpDTHlsnvTSeaT096cBkUAJ/OlJ6U2myEgCgkf6/zo24A96QcgHvSjnHpQArcYoXrR1zmmjnNBSZIp6dxSMeT1pB8pHYUh5J7j1oAcw+WhTx60nVR6UqL2oAeB19PSm9M+hp2cUHnPrQAUU0dRSnt7mk2UhaUDOaUfdptJOwMB3Hr3o6Y9DThz9aMZPr7UXuCQvYdjTgowD3pMfn70AYpDHbcA0ZyD/KgHg0L1HpQNOwmOf8ACn0u3n2pGGKChRx1ppb5jSbqMce1AriluB15ptKDnr270h5oExR+tIcDNNBxS4JoEJnOKkHIpmOMUqnj2oAD2pw4FRnrTyeB6igAx6dKXHryabS5yKAHKB+dNYYNKP1ob9ad7AN4/GmqafjjNNI+uabdgDOGp4OaYecdaAfzFJsBaRqeT+NIw+UY/OkA1c0pGKRTz7U5jk0CsAH4CjGM5pV/SkancLBwSe1Jjn1NFLwAO9O9wsBGPwpKf1ppHWmJoFGTQw2+1KvFI1AgBxQetA7UNx9aADj/AOvQRnHANNBzTicY9aq4AB1pMcn1NGcUDrQ0AUDvSsKZj8KEhWFA/A0EZJpQMfQU0tye1AmhMkfjR97OevrSkBgOmfekxjHvQAmCueOKXIo6009fT6UAKBScH3pxbGRTR1oJYw8VGfvVOwyT61Aw5NaIzkrCHB7UyQdO1SgdPWmyjC+tVcyaIdnHrTSn5U4E49aKtGbRHt596Y/p1NSkYHtULKSc81aMrDcE+tNkjBB7GplTCnuajcZyP1qkyHEhCjB9qjB3H1HpU/lnB70iJt+tWmRYRE/Gl249h709eKG5+h9KQkhOpqVF/wD102PkAdKnVcAdAals0ihi9e2KsJ09frUYjxz/ACqePGPes2zZIF49zTguaUdaeF9qzZvFCIhJqUR8HNIBtA7YpytmoNUhoBBH9KcQAR3pDyR2opWKFXrTqVFyPegj8akpId/CKDxTVNSLgjnmi7KSEAz+FJTqaRg0DHUpOaRRSkYpWARRwaUd+1N3YzSg5pCbEzjNLSfxf0pd2D/jVIQHpSdu/NJnJpSenegBBzRSjjrSYzQAoH5UAc0A44ozz6igA5yev40Y/OjOSKU/d96AG+vemkd6djP1pG/WgBoGaKVeM96ME9utArBjA9qSnHoe9NqkFhD+JPem7sD604jjtj0phBOfU0xMYw70jcin7PyphHWqRkyL+dGRg9PrSsMGk9KsyZHjk9cU1j+tPfvUbdfSrMmJTkpVTOaXbg+1ArDX7elR5GPepXHA9KiZTj0+tNEsjYZz3qJxUp4/CmHn61oYtXGKuB9Kjfkk1MVJFRMMGqRkxhIANRuASKlK7s0jxYwetaEWIcZI9aAMH39KdyD7Uu3ocZp3EL1+lV2T95jmpyxGe2ajXluOSe9MdiSMdRSsuCc8ZpUG0mlY7vpUthYhxg5PNJksfWnsMkdM0qptPPT2ovYLCY49vWnAA4zSnntTlTJHUVLY7ComW9anWLGOOKI06deKsqOnSsZSNowGLH+GKlRfWpFj3Y7CpBD+NYtnVGFiPbinAZx1wO9OVMYpxGCBjFZtm8Y2AZx7U4j1xilIzS7eB3FZmqVhoGcelO28+9OAwTSqMGquUlYF4BFIADn+tOYUzB+lS2UhTximnkj+lO28/wCNFS9RjlXj3NG3rQegpMkj1FACDk1IwwtNXr6e1Kzc+1ADA2DTxzTMZI9KP4hRsND36Ckx1p2MAd80NVDGgce1KO3b60DtTW61IIcOtKRgj0po59zTt1AAf0pp6elOAzmmnkj0oAF6U7+KlUcUN+tACHrR+dAPT0pSelACdxQRzR/FSt0oAb19xRQvPtSkY+nvQADv/Wmt0paCPzFACA5z60L1oAx9KXAoKsNPWkxmnHGPehRk0mxNAy4xTRwT6GpT0qM9/ahMQNjHSmA44p27qO3vUZGSaYD2ORio9uc9vrUgx9SfWmOOTTvYTI8bSfSkbv6UrEZHajIPFMhojyTS84OaXGD70YJ9xVImxGqB8849KUDbmjaVPp9KXrjrRcmw8H5D0PtVRo18wkDBNWgPxFQyryfftUiYOQygUxowSO49KB0PpS7zz3qyGQsoDDGAKcxwfWhhubPTFNP159KdhDWPPf8AKhhlRS43dufWlC5HU4qiXqRqmM1E/AOan25z9e9RyJkHrVJmbRTdQOe3pWbcwhjkZAPpWo8RPqBVa5iwg7+9dEGc00ZUsW3pUDrsHrWhMMKex6CqJUucdhXVFnJJFd2BTHfrUDjP1Hc1NcKUFMhy8Ybgg84PWt0Z2IySVAPIqB1ORzkelWnTGPemMnr19a03M3EjjTA7E0u3HTH0p20jscUuMgetMmwxuB9Kj3EH+dS7SVHrTGAAOeB69qFqS0VpZCx56egqoZAXPYUTTjzyinIxnPb/ADxVcZLnrg960Whk2Su+Qe/0qNOpODnpzSTjapxwOv1NRwyeYrHBABwTzjpWgrnjynkCkMu2TvjHb1piY3EZBHqKRhlj9K8Fo1uSvckL3fPoMmhXLY4IB9Rio40KnJ6+pqdcHovI71Y7CYzjtj8KJFBx3NSCQL1Awac4VhkcdOKlhYgC8ehFSrjGD1oAA49KXZxnpSBoVlQwklQW6dM1BHEqDOAM+lTdMdSB2pj/ADAADGKBMhxlht6HNOETKo5wM/iaSKJgwGegFTspRQc5/wAKbI1ZH5JbPYUwxtuIIOBTpJiCMcD8qI7jJOeueKaG9ERZKE09WLdyR70SEZzjI96liCFRgYx3FVYkIyCCD1JHFLjLDGAPWgxLJ82cY7H0puxPxPbrTQ1oPdQOnJ9KUcjI61HtJBxzk5x1qWI/KT0IoZdxCNx4yPYU05UjAOamjYbSeMio2kVSe+akV9BuWOSwzn0phOxhxkdcdqlM4bGBj6UPgIN3Q5IPcGmhaD2KTMOAhxyFGBTHjAH5Go0HHByfepFkAIDHBPHNFiRsXygg5wPWrCiIpySTntUZI3AAZJ7U3ywjE9D6ZoY1oSxJtc479PrSnglRyT6880h3YBHTrmmHue5pAmDDBAPHWm/yp31yTQAADnpQNCEggdqckmOo59TUYxwCefWlJB4GcGnchuxKGDsN2APYYpZBtJA5U+lQvjaDkg81IhbaCeg/GqJuRj7xxxUkeDjjn1xmmuckkcHgcUIpwMcYx0oHoOeMrlhginJKeO1DOVqMjjPQ0mNFpCDkkgGnCVR8p6moE5QdvpTiV7dR6VI0icqEx1I9qjY8gj9etKkmRg8ml4J5HFOwDgSYieuPWmxyKQM8H3oP7sEYIFIkfyluefTpVWAeSuRhgcelWXVJIhkgfWqmwFBjJPrREFEiF1DKDnB6GgrUUx7QSMgUB1JAIyPep5JI7ofuk2H+6ORUaW/zc8E0AwZVONoBI7UsTeWQAcZx04oKbDzkD1FKyDAIPA7nrSYWaLC9+STjOTTIkLlieQOcj8KbApUluSDketSW/DEdB0qSloKMM4AHI7Ghojvz/D6VLsCtnHJ70u9WU9yOKm47jDGHXggEVAQE46GrMKEseMAd6Y8eGJwcincGhIDuJHUe1ITknHIz0qSFtmSRggEY9aiKiNhgYGcY/KpJJYlK8nJ+lDsMn37U4y4cAdB1+tMlRWbgYJ9KCrli2lRCoAIApl9MykMgUknnJx+NV/KZWGKnwvl/PjdxjvQHMJHMJlGeG9KsIQF2+tUynBxxjpSgF1AyQf1oKTuaQjO324puNmME9utRRqShUsTg5HpipsblGOox0pM0TJJZTvVsY4xQWEj5PSmn50IIOf0pqAd+PeoZd7kpICH5d3tUMhyRjgfnSs+1jg5X3oUA4J6GjoDY+3Uhs9atgjPqagX92QRyKeWyQR19qiRoiYNggc/Sp4mV2PGD7VHC6hc4yadERuJ4BPpWTNIsnLbiAO3Y0m1lGSMH0HNNH3h61ajw4APNQ2bojjlIJBHA9afu6fzo2cnikH3h6elQ9S7EoDNjuKcsY6HBNOjbBHce9OcAnNSy4oheIhjgcUscpQjcpGKsIwA6ZNP2rIuSuKXU0sNWQcEEEGmyYYgdfekECqQF457UjKY2POaloZjeItBi1iwniZ3id12q8bYYH69cVjR2A0KCzEaSTiEknJ4HGR/Kumv7gwlchirYHAJ5/CoSqSofNVjGQQwHBI71LVjnqQufN3jfxVqXijUr6ZbfyHt5DG0DuGXYGGCDjPIB/Ws7VfCOoRWiXjQKLJog/nlgDn3HWvTrzR4Y7m5dId6zSFScZ2oD/wDWrm/FV7e39ubK33NaNKqJHjB255Yn8ziovY8atDlPIJAsrZGCDyDVOaEoScV2XinwTc+HLh1cAxHLK+eowD6dq5WZQwGcgHvniruclzMuBk5CkAdR71ErEM4wTjI4q7NtXINU5ty7sADkH69AaQgRS2exyOKeVwO2aWNlAJ4BPak5bnGAOMilJGkdBYyRip1yAc5ApseAwHX2qffkDoCByOwrkmtTqjIS3lZScL8voa0Yp1UjPA64qipJ64Apc5I64rlkjVSua3nCXITkjsRg1YRmCFcYHNZtvIAR2NaAYKB3rmloai4KsD1HTFXUu7iKSILgQ4wynqfTn2/rVaBN6kjpn9auRoJCrHgjgg+lTzAXrANJIw4wx4xwK7LzhpGlBLdknnOAqkkhSexP41xMVybVhhQwJ5PTAro9LBvIxubIzzjGPahSuO50kVkt9bo7ybJAoJY4x9P6VQvLHYCwlbP+wMj+VXYE8uEjOenWkcnjvitYiJbSxL2hDsS4APzYBIqzPmGKJWHHAAqOFzKoxyRjirIHmzxo5AAYct0+tbqRDQyDCyoDjkEk/lgfrU14WhBdeAOc+lVrnasx29Kvywrc6dgvtLDBI6itIsykcJrskd7BLcAkyqwBUcZ964C5ti0pycnpXaa1ps+jTvbvIJCOWYdweQa52fTjdzCON2TzON45KiuyBxyWonhzw/Lr+swWxCiCLEsxfkMOoX6kivoxBb2nh9bi+i8hbWIFWi6jjjI+gNcn8PLLRbGS+tYbyGeeBVlu34YISAAAe3TkZr0ezS21HTwwK3FtMoYdCrDHB+hrW9z0qENLlDwfq8etWaXMVrPbLK2SJV2kj1PPcYxz6V1FwqLKoIyT09az4beW2t1ttPRIychAVyqjHp/StWPTmUB5ZPMlAAzjAH0FOx6kY6GZqWjR37s82GeXCs38RHT68CrieG4GMRErQJGMbYDtB+vepYbGSaYMcgA5ArSkt/LhG3hh27UNFKFjPksFVwq5Kj+8c1m67PDbQmOUbA4Kg+tbSSFcswyfQCq8z2eqOtnOqibBdAeG4/8A1iocR2MC+8VxadeaHo8pkAuS3lmNMqcDkN+YGa622kBt0ULgnk46Vyl9oLT+NtMmHy2UFu5YAZG/5cfnz+VdjHblYwVGQO9NRsNIkgYRn0J9KjuIlmkz0JqIuUkAwfTpVmAbmBPGK1Q7Bbw7XAPI96mZQJBzxQeGA7j3qOYFSOT9aY0iWQAEEcgdcUky+ZGSCfSmxEhDnJ5706A/KQcY96NgaGKvlxZ6EVUnG7BByPar8xBGBwB6Cqci7R61SZnJEC5GBVrymWMOuD61Ai/vV64rQ81Y055HpVmdrlCW8EMyLIBhs1Xu3RwcDg+1WrtI5nV8YPI/CmvboQOxNaxdjOSbOdv7cbAQCpJxgVDaWBjmXfgg8461qXdhJM5IOFBBxUkllMY1dUJCjBIroUzjdPW46baJhCoAx/d6UC2kAII4J69eKhAbeD39a1IJxtG7kCs5TuaxjYfbxKkRVgB9ajZBGw46VI03mAgDioTnpz+NQatWJY2DuP5CrabVbBHFUIgYpUb36Gr4OXJ7Gs2VFlpQqKSMYpjNgg9Qe9QuzKCByDUkYEkeG4B71mdKdiQOHAwQRTHU5PofSquwwzN85KnHBxgVbX51GD09KdguMWQhgO3vSzEN0wD6UNGMk5IqI5Oe9CEyMRlmHcetWEQAU+0xtJYZPpULkhz1Gc0XCw/auT3+lMeLnA607qR1okyrgjqO1O7JsRqpRsEHBzUoXp3pQRJjgA+tSlQQMdfelcEhgH4j2pG6eg9aeODjtTW5z6Gi5diMfnTtvlkkce1KqcZ6e1EnzRn1FUnchqxGzk47+4qCY/MByCKdFJgtnOAcc1HK4yW7GtYq5hJ2I5H2KM96qzKc5zkGpZ2DoRnntVdZN4IPB6ZrZIwbEZ/3ZHQiqbsdwKkAjseau7NuSelUbhfnyOR/KuiKMm7kjS5x7YpkzK2T1B6VXmcqp9apm7JypzW6VyGxmoFUhkYcMOcdzWf5ki2qO2VY8YByKbq12pRgDyOM1mC+ZVIbLg9BnvXTGJi5XCa6YMwIy2CeBntWK0hvYAxUr0BDDB+lX5ZGIB53evrUsSxiLLdW79a2SsZsz4h5WG647Gp5JxcgDYEI4470rRqSccjNOh2liOM1oSXLUCKIZ4PvSNeSwz4XIjIxkHvUU03yAAEEdqasmVG7GeuaLXNL6EzXUglHzYA5IPOR6VnXV2yylhkg9qWeVixxmqshypB5NNKxDlcl837UpBBB9qzgkkU53HIJ4FTQy+WCGBB559qYG85yRkgcVbRDZcCrIAvc02ZWjYhcUyDOTjgjuKmOfMXJFJjQyF28wN5ZXHGeMGt5pVliVlOQB901RcKkQ6HHpTY2BB5xjPAqGi0yXdH5jkOAduCO9UVuQJWOCFB+nFJJJGrc9ehPeo59jQjy2BJ64zxRyl8xqi9+RGjOQeMH1rJnkLSuSSMnOKZCLiG0JyCe3XFRShkjjaRg0jDLY4pxIbuEshER2tgjB9ajF1lBjJAqQbXQcAk+tV51MSHaMA/pWhi9C1FfB1IGQRwaux+XPbs4Pzr2rAtnUZ5wT+talqCiMwJweSKATuNScrIQBnnGKsb+M9DVePaHY5yaikvWjnjQxkoxwX4AFDGadthmGTx6VoRb3U7eD6d6y47pIyCACD6VehutuGBwD2PFQNaCvkEh8gjnJqCKU+YSxyBUd/eO8oC8gio2ZkQZ61SGy2D5pJU8D0q7ZTYI3HBFZNtNsGBz7GrokVXGcAGhjTsXLi4Hm/LyAM1LFcHAPcVRlBABHINEM+wkHmpNFI0Hm3jnGKktGCOe4PrVRZA5HBANX0hVYsg5I5zSZdyyFLE7TjPOKWSU7RuGSOOaprf9NuBjirPmiZAccj0qLCTGMu1QwJG7irkD+QgwSc8n61VRdzrnJAOcGrJHBGMj2pA1cjmvnWQbVyKuwXCkA5wSenvWbNaymF3VST6ZxWfpr39rrFu0kHm2xB3q2cj2z70Gbi+h2kEp2nuKNwJPY+9R27EvwuQecVJMQSSBge9ZNhyskiGTnr9KsRgkHknjpUWmsHJVhknoatyQtGTjoaybsaxpkYGFB+tWE5XGOaZFCWVcgge9TPAdmVyD6Vk5FezaDyyYSOjAcGpYifLQdD3p1sN8IJBzzUqIAQazbKUWIItrKw6ir0ZaUDiqrcYFaFqnyjHesJs66aCVfL2nBwavMQBEF5B61GE3PgjI4pJiUIA4I7Vys7Ei3FGRIWA6dhUkzCQheAaZazYT5hximIpuL/Ck4VSTioZqiYQOpAAJB71cWLdEUbg8D8KIAWcL2qaSNlYEYrJm0UFu8keYiQUPIA61ZQeWATmq8W4tuI59anLMazepulYmkUSFWXGKkiAwR3qOHlTTkyCf5Vm9TVCNw5PUelSDlDjIpvXOeaCdoHpTTGhSeB61E5+YEcGnM2aYeSP5UEk2/K88n1oI3Ke9R52ke9PB4oASL5Y8c5Hek3A0h6kc4z3ppXH0ppASrJg4PT1pMjzPb1poH500Ahj61SQm7FggHPeopGKKPWnq2CKjm+ZTQFyZDlAahnbGKWPJUjrz2pknUA9B70Ejlb5R6inGTdx39KjXqAORTXG2YHkDGKrYV7kqnnHNK5wR+tN6EdzQckgnrSaC4rrvQ44NRRAhwD0qUDg/ypVXJ9/WlsNCyn5gByKASMdwKCpBpyDBHpSuAzO5h1BqURjA9fWkZMMT1Bpwb5femVYEGM0Hrjt6UAjHoaPzoCwFdoFKfuj0pCSR7DvTk+6QRQFhiAkH19KVCSCD196co2H25pQoJOM89qAtYAMChqUjg0ijJ9qdxiq2MijZxTtgz05NKRgeuaQEfb1NOU4GKQHDemfWl6k45xQAvDAg9TTcYb2pCcfWkLdPWgVx+D+FOU9umKjEhB7mlDc0BcVvvClbqO9MZ+RRuLGqQXHhuvp6im78EjqKQnGO1IeoPb3otcli8845HtSAZzTBJtbnkU9m9O9NaCuSRvjNNL/Oewpqt19aTG7OOooSC44ndz1xTScfSmK5XPvSls00S3ccwxk0zfxQWOPamg5I9KYr3JFbr60ucj6U3ZjnrS+tAgD8+tIxw/vSxrkk0MOfSgBx+YUA4p2cAdMUxmGR6UFjj2PPNJnJHanHp7UwnFJq4Jj85p45B7EelQZII96mVuD2PpSG2A4z61H94nPQUuct7UZwx9KBDlGAfSlY4A7EU309KKdgFyaTGKXrj1704fN9R60WGvIQ8ikUZNKRkDtigDB9aQx23nHpTgOnrSA5J9TSqfm9BQAHgeh9aAOT601utOBxioAaeCf50L+f1pzDIpAQF96b1KQ7cAPekzk+x71GwPbpQgIIpDJlH4+1PxyP5UijAoLY9vrQA7v6ihjnFNU5I9Kce9ACUDiil20AO3ZA9aaxz9KaTj6UtA27isMAdxSFsDFBOaTGAaBAP0p22mg5px6fTtVIBrUL0pM596UDANJgITg0q85HemEEn2p6HGaQDgBn2oP6UNwTSZyPagBM898UvH0FFFAD6a1APBpM5oAXqD2oGOaPTHWmtxQAE/lQORRjp6UuMUAOC9KRhzxTg2BTW5B64oAE7noaOpJpEFB4z3xQA8Nwf5U0nJpobB9qdux9KAGk4pRz7U3OTSnj6VYri7sd8UUypAMj0NAMAcA+vpQDnr0pCMY7UDpQSLnJ6cUOP1oU4NOPNADAcEUp7d6Nv5UL3oAQfpSkY9xRjrQOc+9VcBQcg0g5PtQRzQP1pXAd2aoSOakJOBnikHXNIGNIxignOPanNzSAc00yQ/OmNTm60FenemA0jpSAZ9qdjNDDbj0oACcf4VE65Ipxz74ppPSqRDQYCgUxxuB7Yp+3dUTkqSKpOxk0RDjinKhx7UiDJPoKk5we1XcyaK8h6j0p2AVFBjJ5pDxj0qkyWhcDae1Qlc5pzZzj0o2kAd6dyGhoXn2pjpt561KAfp70GMsR3zVXItqRgZA/nSlBU6x4XHegRf5FFyuW5Eq4x2p4yKkK9KUpgf4VLZXLYag3VIvBPtTQPw96kUZx7Vnc0ih6qffFSU0e3Sjoals2SHtz7ik6f/WpQMigD64pGiQ4DNKEyKVR9Rmng4FS2UkIvApwHrQq5Jp3aobGNI9KTt7U6kagpCjp3H1ooDdKAP8A9dAPUUHBpGOc+1FB/EU7gN7ntTsYpQOlDHH1pEjDzRRjNOAxT6AG3A+tCjr2NLnjFJQmUkOPSmL0pxOabggmmKwE9fWmk4pcYoxmgGIvanN+lLtwB2NIBkUCEBxRS4FIeDQAUUUUAIelN/mKe1Rk4NNIBtO20DnmnEdPSqEyOmle/WpTzj2pjDAoM2iNkzn09aiIwcdamJwKbjIq7mUkRhc9ajK8ntUxGKYRVXM2hq8Zp5AxSHilJyKBWIm/MUw8mntkZ96YBk96szauMdOB3NNKdPSrSp8ozzUbjkemadyXGxXdSnuKrv8Aj+FXHUkD0NNESnB6VSlYzcblUAhc9AaaxJ9T7VckiAFVinPSrTMnEiVfX9ad0BpxX8AKQqecfnV3JtYiZc/WkRMD3qVE65z1pGXH0ouCQEcZ701fepNvyY59qYRiluOw1uo7ZpwU4HelCZ96kWMmk3YErhEgOc1KIeRjgURxYI7VZWPIB9PWsnKxvGNxVjAUdzUixZx2HeljjyfepVG0CsWzqhAAu3HtTx0pQMjntSgYI9KyudCiAFIV+YGnZ6dqDzile5VhSMYoDfiKXqKaT9BS2LQ8jIHqaaRinLyPpQR+lK4xCcj3oHU0N1HoKB0PrR0AUnFIRnmkJzTiML360noAwntSjoeuaTHJ9afj5c0AMP600nJ96d/EaTHNUA4DJPNKBg+9Cnmg8Gk0CY4HP0HakY9fej36CmP0HPWhDuSJ0ocDNIlKetDGhvQ+opfTPelIIB96ZnOPWkA/fwccCkpAtOHT1oAFNDdvSkHFKeQPftQA0dTTiO5PHrQB1pKVwHAYFNPfHWl6Ckx0PrTAXoB1zQTkU4LlaYeKncroA4x60vJz7U0dfanjpRsCEHQmgnOOwoPYUEYpDEx+BopQM0jcZoEwLcdjUZ685xS0hHIoTJGk49fwp6DOfSgJkUoO0VSYCYx2pr9Qev1p5OcUhGaYNEWzI9frURGCanK7cdqYf1qiHqMXkj0px60qrjNIRnPHWjQVhp56UHoO1KBjFD4AoBoRentTJOfbFODcCmHjNAgCgKe5pEUAEkDNOzn8KTgKc1ZmyB2HPb2qLGTUpxk54HtTD39M00ZMQZU0b+T2FKeRjrUYXrnmqJHgY+lNY4zQHK8fzprEnPXNNITY1huBqjOOCOpHermTg+lRum7PXPrWkWYtXMqaL5RuJBqm0eGODz7VfvgSwUcY5rPcFGPciuyDuck0Q3CZU8ZqGBcAgjA9KsO24Ed6g2lQeSa2TMRh5Y96QrnOAMfSlZcg9zQjFc8YHqa0vYVhoXORwAR39aCmMeopyc/hQeg7+9O6JauNVd7DIzUd3GBgetTJIIye5NQTPvOemKpNkSRlXUYBJAwapk7W9x3q/djMZ2nBNUQCDt6k9zXQrHNJCs4kXBxmnxLtU9hkGgIFbsRUgXLAdB6VQKJ4eZVMoJQnfk98UqKC+cEZ7VFG2FHOc+tTqNy8dfQV4tilqR3RZfuYAPqOlNgZwpyRwP6094yo55B/GkiVM4KgD0FIfUm3DHqaVWAzUPb8alOGUdjSepdx4wcnk0wuR2IHoaarlec4pzOHGO4osJscZFI45PXHeo/NAY5OCaQDaSfXvUbIh5IGRVWM7k4b5wQQQQc+v+etOdg2MnA9T0qKEAgknABpjjeSAePak4ibuS+UA2QwJ9ulRSx55HB7YqKR3DKg7nBOe1NmaaLByCPpVpCHmVlz1OPSiO8ySD1qNW89DjggZI/CqqIVkJyWViODW1jK9makcmQRnGe9NJ2MD1HrUKyKqnmmNOW4AwQc5/Gk4lKRejm6rxmkVyoYEdepFV1lBwTw3t0qQuCDz17iocblXHRsQ+Ccip7iLGw4IUknPQVSaTHPXP41Zhu/NwrcgDj0pcpFxu0qAe4pGnZsDGafI3ygqQfakTCYLfnSSDmuAfAHGKV3DY7EUjurkbSCDTTzgdPpVNXLTJLd90oUnGe9WJYSrYJyCaqonlyK2Scd6uSzeaB37+/Ss3oFwLjAHYfjxQ2Nox3P41CxI9eamUbkB3AH+tIESIwKjPWmSAHkUyJijHJyPSpHOenSmzQhZBjjrSRL8xBAxU6kAjJH0odQHOMAHmixDDyUfGenXjihRuXDHA9u9RNKEwc8etQm7Eg4YADjPSqUWRLQmlKoMgZ6dMmkjbLgDqOfwrD1fxLb6PIiSkyM4yAnIHHc1i2/i13u3ZWym0FQeMn0/Kt1TZFzvHZcn0pN8a43Hiucm8SwCMMHwSMhT1J9KoXepzsTKJN8WBwOg9aXsy1LsjtEZGBZSCB1HpSMV69Aa4bTNdZZZ4yzsGctyeO3Arct9UlnclR+4wOW4bOeeKnl1NL+RsPOI8EnANTpco4Hp71xeq6tfnVooIog9sVBDJyS39B9anh1eQxHcpD9Avqec4/KhxKT8jtY5knjKdWHI/KouhIzgelcb/ad60Q8oEXLKcRqeCf8M10dlZ3lxFFuAMhUBtvIzjnFZvQ0iubZF4MMgA5HtUiFEJZuQOxqrJZ3NsuWAIz15AxUsALNh8A46E0rg4NE1rwpPQ56j0qfOcdhUMKbWJI49OMVOCCxUZJNJuwkrEZJIPQ/UZpN+VA9OPapUCuG55HFMSEopJBI5qbktDopNoPUkelJ5hLggEY9KajKHOTgn2pVOHGOB6ipE9Cw7gAEZOcj1qJT949BT36AnkHnmoWbdnHI9KBXaLkM2UAxgUu9NxHBOe9RQEFfQClLqr+v1oL3LH7vHOR9KZJGjA7Tux+WaQgbQw6dPelQ446A+lLzC4wKq4wefcZpg+8SamMYz7cdKDCVweSP5UrkiqBgdBTJBk4x0qbZlOODTRGX6cketUNIjA7dDntUv2fABGabAdxYEEEHGKshVGSpJz2PY0FpWGsdsYAwDxwKhdZVAaN8DqcjPFTpFluTnFOuf3aE1O4yC3lk8wbiWI9RVtpVIPHNV7PbJGHJ4Izx6VKCgLcbgfXrQy1oROxbkDpRAHkIHIA/lUqpkHaMD86mtQFyDwc1AJXAAoO+KkiU59AakZlyAeQKAQSAMYqDoiiIh4pD3HWrduu4E9D6dKjwCQOSalhGD7VEkaxViUDkDrUittI7UigHPc+tAUHr1FZG0SdW3n3oVfm5psSEA4ycU9VJJPXFJmiJQAoB7elOX5s9SPSoxk4XoTUiDDY64rN6lxJkACkmkY8e3pSMxxSLlsDrigsdGMMD+lEqc5HTPanBenQH2p204PegDNvJ/s4G4ZHbipUVWiBIAzjippIllI3qCO2eaR4wFwOB6VL0FJXOb1TRbV5bidYiHdcKFOBnPJx7158iLBdXMkkXlQwghcgEufb/AD61608Sb1Mh2oCMk8gCvNNWaCS6GYxNEZ8beoPNZM83EwurnEeKmudatGuCNy9RFjJVcCvL9QgDn+6F/hAGM17N4p0a51XxXp9tbSxWFp5bb1UghmGMEn6ZP5V5b4l0ifTNVubfdHMqPgNHkZH0/wA9KSZ4nVnN/Z92eAR098VBNpxbJDAZ7VpNFICQUZCPUYxxVe4G1MEEE9+lUhmSlvgg7sj9c+lWGWOBQACScEknPOKdFGDP2ySOB2q/rXkyNCFCiUxKW29Prj1qmJPUxJiEcYOD+dWLC1a8uBGTgYz6VDNCNw5wR61JZxOJDIhwRxn8azcbm2vc6zVfDSWEBmS+tng2L5cYyJGJ656+v6H8OfI256g+3Wka5ZmALEn06intE2FPUEdRXJKNjam7bjoZQZVHIz0PatLytwGGIrMjUR9eSKs29yGkKlsHtnvXJOJ1pmnaxtDERnJJz1zViAgNgkgGq8SsMdAKsKgI9x3rkatuNl9Yt6Acke/9K0rK6lsICqENkYwex9azrPcVJPOO1V7q6nSRflYBjjIOQPc0RE9DvtIvlntQrOGdRya1raPewYLvA7DiuW8PNHGgDAAucn8v/rV3+kwJtXYCwPJzzXQikiHzo7iYeXCYgRjYPpzinXtnLB5P7stvPBHYVLMyjUBtQKAQBt4zWq8fmyxjOQEzt61otSkjD1bTfsvhq91EBt8IHlxqu4ufTH+FcUPFckdmVjU73UblY/dPXn6dK9Qsob9bgh3SG3duVcHaRjjPuefzryHxJZ3Gnand20gDRq2UdFwCuen4etbwRlOL6Es2sWVzpk73ETTX7kBZA2FA9Pw+hrlhe+VLkNsPI59KSQBVCqeBxg1VkQFSxyQoJNdcYnFySbtY7f4R6xZWHjKXT24fV4eu3cMr1yOvOeM+9fRGkaUG0tPIPl7GC7AMDHbArxX4AeGvterXmq3FmkZEIjtZ5BjK8cqff29Pavf7GH7IB1IPXHIrex7GGptLUuWVosUYGMEcZ7mnNF857CpYnDg44+tRSqxlBBIAx070XPSsPSEqwPIHtTp2+X609ecg0GMODjr2pjM+QOu3bjAYE554qQQ+ZKshABGcEDHFSNHhiCMH0NWI4/lxiixDRTePkuADjIq5pdyJ7c5BB9DTY7cIjJ1yc80+GIRJgDA9qFuOxE65Y5GBnrUka4xionYh+ehPGanQhh1xVpA0NkmVXAJwT61Osfmc8ECqF9BuwwOCDnIq9aN5lqrA5+lAhdoIIqJPlz2wTUmCp69abt+bn86AGkZz3qm7EyAdquCTyye4qvLGGcMvWhMloV12lCOc1KIjIpH6mmTBvKBAIYdBUtvIRGM8mtEyeW5XYbcqevpSLHuyWyD+VTuA0u4jgU54lbpx7UcwcpXiUbj6VJ9seznVAuY3U5PalWPGR0NFxF+7Xd270cxPIQXCxlcgAE96ZEq7MHoam8oNGD0I9agYBuOlWjNqxKUMQBXawPYmqzSHzD2HtU2zYpA6+/NV5B84Hc1oZt3LAXMRcnJHY0ttceaMEEduetMjfYhBxj3qa2EauT1J7VL8yoos43jA59zT1bEeO/qKaHVVOMgn1qF5QEPPNZuxoL5fnNzz7VOq+QAB0Paq0LMnzdqsK24hjkildItaisrLjk4PqakSMgEnoeaTcHx6elTswIXHYYqWzZREjAVT29qa8YbnoacuOc800ff9QPSpbHbQZjaw/lTtoOe5PrSyDJ4pFODTuS0CpjJpN3Pv6Urde4+lNTlqExWHY3AYprYXOetKrFXPHFQ3Um0jrj1qlqTsPD5U46VXaUrkdfrS+cFjOPve9VGmLE8YNaRiYylYdM2AcdKrmYbDnIIpSxIIqpM3lnHGK6YxOSchzOcA84poYOPQ03zP3Q96idsrgdcVukYuRNPN8g5yBWXeXZTZswTnBB9KV5X+ZWOR61iST4ZwCSAepOTXTCBk2af2skEkEj3rJ1O+MTNtwN3P6U978RxEE5I796zbqVZ4gRyc10xjYzbuV7qdZIGbcd+eh7+tU4WJYj07GkuIGdg28oAc4GOajOI2GCAT29a2RJaxuznipY4wygZwB09KZbusmQ3B96cG8skAZGetF7jsOZVUEcZqqVCSZzjpzVi4KQW3nO2CWCgDk8nFZ88m4kjpVom1i1POuV759OlQ3N1sUEAkdOKhiIlIUnB96gnkVSQTgA1aIbLolVkHY1C0e5wAcFu9MUCRMqdw9ulRSS+S45yRTsTuOf5chgQRkVHDEzMQOAT1PFT3DpLEjA5Y5yB2qFJewP50MCeA7GHGQDzn0pHLb846ZpIRIZBwSvt1qG8aS2nP93PIxk/hQykW/N4Gcge9Qz3XlglecdcelIrhsE8j1qtZHJdWw6lj+dIb0JZ5I5lV1J2kZIIxio42AAIPFU7pHhuQkcgVSCdpGT+FOM3lQgk4B9fWiwrmo2ox29ttc5BICgdMntVC48ycAZ2/MCM88AjIplvcxOvzMCARwD3p1xOrZwcg+lCRV7lgweXyHz7dqj2NMWUsDwQMcVQutUjIEe4hx1OTnFOgmCJvLkZAIG4kkc1skZSZNFalMA5wvGKlS98mMxnknuarQ6gJHcE8gA/rUKkzzgA8e+KT1JRZjneJ93UE9KnubhLhUOQD3GarxSq04hPJY4H1qKbTbkTngCLOFPJzUMabRp6dJsZt44BwCecirT3ayOVUggdqzpN9jsR8YIyPWqi3qJO27KYHBJ4PtQkO5t7tzg9xTZM9c9Ky11I8MMAE4Hqa0oZBPETkGmO49HK7GAzkZ/Gp0uPMcbuDkc1Tc4jA6EVatYRJGGJwD+Zp2BM1DzACGGBxzUUUe+THU+opjSbYgq5x61LaMARnjPepaNU0iWU+VjPSpop28sjOB6Gq93JyFJyRzTY8sARwKLDbJfMHmYzjPepvNkicAcofyqvLGMAngikglbkEk1LQkbVncAgbuDkDNajoABjke1c9bSc46Ec1t28u6Ec5PrWclYtSsWIOAAeRV63t4mcZGQevOKyt/wA4HIOe1XYbjy8q2efSsXc2hbqby2EUO105Vjj3FV73T2KOY+vB6dqsafdRyqiZGc5xVq4nWIHPT2rBux1KEWYtnJ5ci5GD71tKBKA+Rj1PAqk9qk6mUDBPTHFALR2+OSMY4Galu6GopE0OoRvdPHgEKOta9vHHcJxjNct9meFjIMgnr6mrtheyKwOcEVm0WkjeWxEOewPOKYYs8DtTf7WSSML/AMtD2FTQSh1OeCeuaxaHypjUtzIfarKI0RxyAO9LDjp29atCMSEDpisJs2jAcjbVL9jgc+tQuWLbjkj3qW7UqkSLyA2TUxQBApGQw61z3NlEdGmYgfWrFtCIGMnduM57U0gLCqrkEVKwJjAHGKhs1SsS8rhl6+tWIJDPweCKhs23AqRkirMSBJCRxj0rNu5vFDwNinsacB0z0qRkzGW6ZqNjhQO/rWbZsSJwe+KcvDnuD602PgHPNNLYNQBM2AR6+1Nk7Ac1H94j2pxPzGmnYB7qAuehqPHGacWyMUgB20wGscqD+tAbp1xUjECPmq4PcHigVycDFPqJWwBngH1pd2Tx+VWkSRsSrg9hS7iSTzz3pX5I45oXjPc0AO39uM0h5B7n0pVwSfekGSDQAsZ2E+9JId2ccmmnrSggZ9aaFe4yM4b6U85ZvU0wNhjT+hHvTvYQjEhgO1SofM6dB6UbAwB6GiMeUpxxnNSUOxjjvSgbecGiEblyck06Q7RjvUt3KQEbhnoaaOCPWgHp3FPI9OlIYhxj0NIoyaUikHy/0qkwJAOR/Kgij3oBH1oYAD8uO+etLjIBHSkYZ6cUgYilqwFxyO9BOCPehmOaYWz7mmkBO5DICO1MU4BNMZiIz1wadEd6H1FMCRHyRTZ5Np9qYpwcdDSTZZT3IoAkDh1zwCKjRiGPf2qFGwcHg08Nj3oFckk+6T0PpTFORQ3INOSPd60Ceo0nH1p+4bR2NQspEoHOKkZOPWgnoMLc+tSRnrmo+49KfgAA9qsWw5myPWk5pFXdnHNOzgigCMqc56n2pQfrTyRg96YcZHqKaAUKSD1FJkqfWnbuB60hGR6mmhWEJBye9IoyT6Uqr17Cg/LnHSgloRjwcdqEHHrQOfY09QAuO9AAOh9KD0akVsNg5IoYEH1FA0PUbQaDyabuOB607PIoBoQnJxSOPzNOxnPeg5OM0DQqvwB3FKcEDtTcYB7UqjcD7UDEA+Yd8dqc/XpimqcNTmPTtRYBo5IoI556img8j1pxOaLAOXBx7UFuQPTvSYIpMYoAeB+VOxj6U1W4HpThzn3oGhQOfYUuOD603OKUng+tSMahwT6VIBwajTv6VIOpxUFbDT1FHJxTmWlRc0Ba4nPGefpTSMf/AF6lIxTTyD60DBMFfek7ntQnT2NBHJ9KAJEOSPSldRxTFGBmnjpQA1RginlsD60lI/JBoAD0pc4x60meBSfzppAKemaQHGaSl6fWnYBV6+1OYjFMHWjHX2oWgCUu7IpKaDg0wHU4HNIDnFHQ0AKF/Ck6HrSk/L6mkHUd6TAUnIHvSA4pc5wOgo2/jSQC0H8qKUDOe9UA0Hn1pf4RRjn1oPygUAKOB1/CmscmnAZppyB6e1ACA81LnFRqMmlPFS0AUHoe/wBKXHSjHQdhSARW4H9aCRz2pvejHOKdgEpw+b8e9IeM0icPTsG47Zilp+cZ/lTKYmhvQ089RTTwfeloJF6j3pKXrRtoASlBxSYxSqO9ADqTHOaQ/lSjOB3FBVhaTAX6+lL6+tNPUelBId/ajHXvigDNA4zTZVhSOKb+lL6+npSUIkKQ/iM0tIT+dMTE9M0pPpTSaUDNAgXkjtSkZHrTGG004Nn1I9KAEIzn19aYy4p9DA8U0xMYg5pJYweaeCABSdaoixCqYY+lD9fYelTeXwe/tUWMH0oIcRoGBUeMk1OO/cVFt5NWZtDBHk0OMZ4yaepwe9L5e+quKxCozx60pG0jtU6RAfWhk6f0o5g5SJOcd6eT1x0qRYsDjk0zZhqVyrCIM9etPZelBGKdjp60mwsMK8CgDGafjP0pdvA9aVy7CKKlK8D1FNUZx1FSY4qLlpWI/TtUiDOaAmacowRUtlpDtuAPWj+frS479QaQdalstDl4HpTv4eKbS9MdaAEoP3VpR15psnQ4oAVR1PWndjTE+4Kd29BTuAlKOTSUpGKOgrC9CaYxyDTyM1Hjk0wY4DjvzR1p3RfemgYqQsFOB4oxgD1ptNMYU7GPXPrSDrSk/gBTvcHuNYcjvSqv4U3qe/4U/JAoWgDSfxoIx04pDz0pwHFAkhKDjj3puM0pGMelAMRjjilH600jmlA4PXIoEK3Som5+tObJPce9NKEf/XoAFp7dKYuRTx1NADTxSkYoHJoIwaaYmMKfKT3pmOnYVK2T9fSmbKdyLDCuQai2/NU7ccdKYB16g1VzNxIiMn0pccYpxHB6g+1NUYPrVEco0pmjy/0qUrwOwFMJ4+tVe4uUYW4x+tMIzU2zNNKY/wAaaZDiQtkimgY9gKm2+tIyZ6DPsKdyXEhYbqY8fy1IwOTxSH7uO9UmZyiVggzzQ0fXHFTBaXbkVfMZuJUHWlK8+tSNHz7Um3GKd7kWaDacc9O2abt6/wBalxlfU+tIFwe5pXGlcaq8jtU6L+VMCZHoRUkfUDrUNmiiSqAccc9qmRMDpUaJz7e1WUxj0rKTOmEQXHPrTlAz6UhGaftxz2rJs6Egx9cetB49qcBgU1gSak0sHXHNO2/nQBjFLQFhVG3059aay8nHSndT/WkxzSbKBP50rDkUAfN60rcY9aQDGFCjn60ufzpSeB/OgBrLinZ+XvmgHFNPUcnFG4CEYpwOQPSk4oJ9KqwAV4zTf1NOY8DuDTaAEHBHan53H2ppHFCnAoAfjPFMYU4Nx9KQnP1obBIVPl7cUrd+9FLwwPr7VJa0EBz/AIU3oaUjk4pxTigQg5+tKAeR29qQDFKtACUpHA9aQ9T6UUmwFH6UHk+1AOKF60rgO7NTQM0/HA9abnGe2fSqLFzheKjJ5HbFSKuT601hg47VLQCfpS46+1JjNKODQ2JCUE5pxHWm0hjh+VI/P1oB60Y/CgBpHA7cUwHJFK3ekA6dc+lAtR60jc+9HT2o9O9NAxoOPrSFuvYUpHWkqiQ/WmkYpx7Y5oPegTQ0DjvmgH15FAOM0nr7U7iEI5HamFSfU+1S/wANNBHNO47EYGMenvTZDzUjVCx/E0Gb0G077w7j60zknHIp2zAHpVmbYx4wPrUeAAT1FPkPPrUZYtnHNBDAdfalYDBptMkbB9fpVkPQT+L/ABprHk9RTt2B701xwfWmjNiLyfamu2Ce1IjHJpspyRVohle5UFcnrWLKzM5zwMmtu7XMYxyaypYST710wZhLUqkg4A4JqCeN16HIqWa3MeD0PpUckpZQMZ9zXUjmasQLuBHtTzJkEEc+1OAz7ZqFlIPtVXIZYReB0I6UjL17mmxn8v50pcE44FK4iMqME9KpTvlWA4PqKtznnAOB7VQnyoPIrWJEioMkYJyR1ppi5BHbvUqIWyfWlYEZHUVunYxUbjBFwPU0kUR3c5xUygHHXtxVmNBweM1PMXynzxBH0ycA+vAqwr7cAEVVJLKeSD6VGA2ck56CvN3OS/KXXySOSfxpEwrZ7VVWZ0yCcL2qQS7xnnHJ988VXKWpXLDuAAQOfQ0eepQA4BFU2uBEUTJBdsZx1PXFObcw44NTylcxK0nHtSRsTmo+QBuz7cU6FSSSOR60WIuTDLnGc47YppHUdPxpiFlcDoelEoOe5PtQtQvcXAcFScKOODikTMLjnIP40zeQoboMkYp2d+D1p2JuPN1Gsg3MoJ9Tg1JIUmThgT2Paqcq9OAD14pgHynBIParSBytoPWJoycZB6U9UCoScEDGT6VUuJ2h28lixx0Jq3vRoUVupbOOnPvWhm9SFQrfKCC2elTNblVBxk1JLCi4cAA+o6moVDZyD8vvQId5R8sHkH0oTIPJqRnwoB4phj3AkZJ54FJjTHBA/wBB24pRhGGBx09qhB/ck8gjIGeKWJyMZOT7UnsDZJG4ZyFwVBxgD6fyqwyMqgnkcYzUESiKQBRwTnj361emk8yMDoB6VDGiuNpxzgn8qUAtnBBI71GVLSY7etI7NbMcc55qiloXwAYByFYE5PrSKqgACq6u0sY/hJ7d6cSUAOST71DRaJ2UYPIzSRjqOlQiV3YcA+1TMyoRxg1Ih6IMjsKmKjaQDgj05qsHzkjginI5AOf1oaGmRysVyScYNUNR121sbMyPcJvPCqDkk+h/xpmvySw2M0kJIkVSQRXkuoX93czOsjIWB6JyAO3410U6aerJcjo9U8cXrWskUEiW0rsCJEwxC9wPY9DxVWHxpM8TqzqCWA3Ben+c1zzwEw7zyxx+INWtF05ZZj5mfLDBmyOvTgflXSopCtzbFzUEuZohPcs2zbnKqTkZ7DFdBpHw/TUYJJLmcRuQRCEXI/E/l/kV1GhxW2WgQqVbnaw5xn+ma3GthGwCgADAAHAxXNOrbRHXCimrnmup/DbWbKO1ihkEsBYbnLYfbjJPpXU6V4btV0yKCRpTKGyXduSPQ/0Nac14Y5WRkIAOOauQCOeIMmDngetYubfUtRijIbwza2wG0BlJzhuTVyOwSNQAuB6DoKWSUrKwILBCOD0NTR3LTyEcBjzgDApXYaPYZBp8MbOWUEtgknrT4tJt5CAgABP4U6fcvDcH0PBpbF/IkDDkZ6Dik20NJdjQh02OyUlIkyesmMn8/Srdo7pIhQ7cc8UG5V0A4IOD60QurONnY4Fc8m2zqikldFm8lLqgZABkEjtWVqgUkPGArdiO1ac0LOQGY49OtZ99Z7V+V8t+lCbTBpMggZnUdfpUyDLep9utLZxqiHccn3qdYs5dRge1aXuYOJH5eCW5PenlysLqOQxBIPYip/s7eWhxnOB9Kf8AZvLA4yOvNRclwM8QK2CeDnpilKnAKYBHTI4qZ0zIc5ApxRQBjknHX0pmLQ5Qk8QxwehB45o8gRxnkZ6ZFQhcMcHB9qDMVBB5zQQ9B6goh7nOMdSRTLkrG6ryWbnFOhuCrg8gjBqO6IlYsBjB4PvQK5YVMxHHfnFSRruQE5BqtBFlQWyT6Z5qyp2xkZxnj0xQxrURlYAdcGljdiACDgelOdgsYUkE461YtTGyZGCRUmlrjSRtABGRTRkfdqdokkXOACM5NRZGDgHHuKL2HawxcsG4APr71HEzKBuOCMDnualDAKQB15zUGwOxzkEc89KdwLCTbSOAfenyT8ZIBz69KhwNhHQjmnPhkI7imPYFb5QAMDgYHAFWI4Qyg4qrGeCKA8qNuDbSOnrUsaLkIKuw5AqwIs5IyCfSqUMztgsDk9z3qwk8kbDkFO4qWap2JigBGefWpERQRVeScFhzk04OTt7AGs2apk7rhjgYFOjyRTXcgD370nnHcqgcHqfSoZadi0meOvNSGM4z2PTNTWyLgZOaSY8kA5HpWTOhDoMhDT4zhwOgNMQ4QjBxTRnIPWs2y0WCuHJHB96apO7npSoxYD1psm4djQy0TE4x3pDwC2cA+lQpJux2PpVgJkc/lSLRGHIJ5NTRMSDk5FR7OT2pwBx3xQA5xj3FR4LZqQEng8iodrLKMngdqTVwEubVngYfdJGMjrivPvENsbC7gS2tHeFmCZC8bj1/L+tejGYvkdDjgVz+swTyOrlykUDEqFGeeP8A61RJHPWhzKx5R4osI0vrqYAxsFVGPQEjOcD+f4VyOl6NFfXymSQNglmJwSFHIA/Ku11PRtQaedriNriOTLKu0/hzn/PNP8P+DsXIje3NpFsVTJgDvz+Q9alI8KdCSbsec6u8U11IXjgV242hdoHoccdh1rkdYjja5dYsmNQDu6fN3x/SvbdW8J6Bo2q3E7xrcyuFVJpGyB6Z7ZzXIeOvDn2/VLu402Atp9vboxkPALknIA9BjP4072MHBrc8uhty9ymGwd3U9zUutaa1lcNvyJFO0sRg4/wqw22BgSuCDn8aq6tqL32TKWkOAMtyRjPGadyLWKcg2qrnkk85qzYSxFwjKSHwOOoqkjtKuzqPU0+KOSOQbGww5B9KT1Nk7mzd6M8MoVVy3BKjk/j/AIU2VGiTYQeBiqUEsltdly7uWYZJOT7856e1dTrWlpBNAkTmYTRiRcclfUH8f6Vm4lJnKvviYb02lhnnrjHH8xTEQyE5JXr07VHNEVlfY4IBwecge3tUoOMHqOOlYTp3OmL0ub1ncK0Sq3JHGa0IduQenvWHYwCLcxZiWOcMcj8BWhDKCcE5APFebVjroVz2N23I2ELgH+93xUwtZC5YDfz14+Ws6GfyouxVsc960dGlku5gqhmUcEL3x71nGnJhzXNfQrO4mluJG2iFMAFckqSO/bnNdnY6mLG2xglz0IOOKr3k1j4Y8AvvSVr67UM0S8vndx+fGPrSrp0SW9hGGdrmZS7RydQP8R3z7V0+zZ1xV0StfxtlgxLk5wK3vB9/i11G/mQMYjs3Dkj0/rUNl4D+06dHqMN1GwyVZAMj8/anXWhGys4bbzCIJHMjL0DcnOfz/nWkYlKJ0nh3Wodc1GC3dCQ+GPy5UjPTOMVi+Jfh9a+N9clktdVezWJiSkaht7Z6EYPAwRxWz4N0r+zp5NR83NtDCSsPQZzgYq34EkutQsZ9QvLZLKSadikK8nbnjJ/rXVBHVGCe55L4n+CGpaZYJcaOV1Eu2XDnawY9B7Cun+FnwcTSJHv9ci8y5KhfLI4PsR7H+lev+UrDsSeadtMeBjA9RXSjRUo72K1rpttbW8UUcMcaRkkbRjr61d2AYCjioTG7dzj1p0AZGIJyM9DVlpW2Jo0xnsKmIAAqv5jAk9RVpAHjBzmg0I2IAJ6H606F8ZqN1Iz1pbc7g3t60APnGSCOvtRG5X3oVsnB7d6l2ALngg0ARRzHzhuBCnvT53AcbckZ/So2IJGODSAANzyD3NGwDmCy89CO9NT5SRnp60hXBOOAe9Hl9D1HpVJ3E0SyoHiOcnOeajsE8hdi8J15OeaVnO3HSnx4VeOCaZISSYfHenF92BxmoCpLg5I/lS4+cfzobAdKVyPWhAAw7ikeHceOSaj+eM80JjsXFxMCOARUQUq3GQBTrY5571JOmDkZx7UDsRMu4Z606BQAS1KpIHfFLgMpxkU7lWEJUvx1PtRJJ+7IYDHaoyhDAjkCntiRB60XJcSBSCMdOvNIIep4Jp8lucAjg+lNDEAZyKtMylEh3YY56+lRyrlgRknjn2qwLcSEtkjFPEaqRk5A7iq5jBwKbjcw6gD0qdINpDdRTp4VJ3JxjrT0b5QOpFJu5SViRVDA+npUTx5yB0FSITt4o3E9jUNmlggQs4HJGaveSAPSobYYdT2qZ5OT2PpUNmkUNKKM/wA6VVUKM8k0mc4oYFae5qLgZ9PbNOROvcmmLgg5OKRGw/XgUCbEJO/HOaWRQMY5pbghckdfaoVJOM54oIZIxzSAbWBP60j8Y7UySY7D3IqkriHPJ83FVbqYEAdx1xTPNbPqKjmIwTWyRzylYjLZHXHtUYbbnuDStUZOQfSt4o5ZO5E02H54ps5DRlupqOeMklh09BShC6DnGe1bRRgxiHEIB/OoJG461KSBlO4qleMQQqg1vFENXIZpQEck844HfNYs6lIy2ck1qSRllJPAFUriMGMfMAOeD34rriiGjGkm3qcqcHkZqr9qWLPBYegqeV/LwMZQdqoS3CDgRrGo449K6EZWLJlNxbh/LKKWK4PX60htfNRcckfnWnoVoNQsyoIKEBgTyD71ck0sW8ipuAPXA5qHJLQtR6mU1qIbQScByQMd8VWUjPJzj+dXtTgIcAuQTms4bYWJYnFOLuN6BeuXjCdjzk1R4BC53e1WLmYSoNmARxg+lMjtZD+8xlR3HArZGDKszeROq52k8iq10NwJ6mp9TmZ1EvVUwCvXiq6OssIK9CAapIzJLacrEAO3rUN9naHBy2QP1pu8gEYximHcRySR1wauwncFk2Rtzk+9W9Pzc5IBAXGfrWcCDuUkAHrVvRrsJNcoDgDrnvwOlBcS5JevaSHYMkcZHUVXlv8AziHlBJPJNN1M7IDImSxYfjTECy25LYBJxg1AycXIMfyDCmqkdwbdxnlSc+9Iq+XMQuAp7YqSe2V0bc+wYzu6ECgTIL25jkzMykKin5yccVjXusBYjFxvP3R3qxq88MJSKJ2kjkQBjngevFYeoGK5uIHVQjxoUwM85xkn9KpK5Jd0hnunDKwAKhmjcjAP/wBajV7yTSnuJyW2EhsHkKMDOP1NY9xJJECsTEN3xwBTdaNzBpzyTgvEq4LAZDH0B6c+lXYC1Lqsc1oLiNw6ypvVs9QehqxpWtrc2CLv+baOTwDXFm5aGLYThMADjAwOnH40un6p5RMfQc4PHSqQ7Nnfx6pZ2cD3M0+BkAjbkk9KZNqjvYy3lqcxxMNxY4475rhL2/TCxly4Yg88YxzWloputTeW2swZdyFpFXJ4HPTp2pAo2Nj/AISmKW5RlkdJEYMpAxg/5NbVn4kklliMzO48wAgnHJ7/ANPxrgdIs1PiAWbbondfMKsuCRnGR9OP0rY1CAxyvAkhDRy/Nngg9Rn9Klq4n2O31qaKGea9u5DCzMFMZYlV5OOPyrk9Y1d4LkbGBTqCe4qLUdbn/stojhi8gZmYkk46/wAzXJ6hdyXLL8xA4yB0NCQkj1HSbtrjT4mZcMwz+dXbWSWKZUByW59On/66wfDWu2i6bbeajSPDhSqnAZfr689RVq61WCfUTJESIckKAcjHaqBo6Se7EOBIpH14qxBqCzIqIcEfhxXI6zeyC5t4YX3u2BtJ5HsPz6Utvq0VlqAjuJhAVGTu64Ht+lNK4WO1luDEoJyQO9Pt9UjlYBclgOQeefWucTxFBfxuYZN6dNw5BqnpOqW9tqBYuXIGCg4z+OKfKNaHaC6E8oXOXOcA9TV+LERdHBBC554rmRqkMerMyuDsGARyVz2P5DNbA1sEGR2Dswxnr2qXEpOxZluVcY6GktpeSeo9ay3l8zkEge1WrKfK7epFKw0zTFx5WCQcVbgvT94cg1nnkDI/OrllCrqwHH0rJll6O43SK2ckdRV9J1JyTk1jPi2br19aJr7YAQCQcVk43GnY6KzuGS5VlJwO3atS61cNIYmXLA9fb2rl7W4Dxg5wT+YqwkhmuFJOAuRx71k6dzeNTodDFqPlw7c8Z4FW4r1HjHbHesFdsmehwanWUjIHFZONjpUrmx5olxjkdM1DIhic44Dcc1XspSnuFrVVRcgErwMGsnoWnczY7Oe3kjmd8xhhwOvtmtu3u9zDsKikAaMhuFHr0qpczC3A2sCDWbSaLTOnsiJSQOSKvRpgHnBBrnNEvG84MCSCOhrbklOd2SRXJOJ0wZct4/MnO/kdQRVm7j27D0ArMjumDqQehrSecyoikHA71ySR0Jk0MSuIm657VM+BIB2FOtUXywemKjuWWMluorBuxskWbUKhPHX0qdoxg4OPrTLZNyB+mexp0z4xjipbNUrD3YrDg84qONg6jPB6/WnN88eO9JDHgYPBqbFEjuBgCmy8FPeoif3pHJFOByw74pvQCYfKfamsfnyKduyD61D1kxSsBKhwTnpTywJHYd6iIxSk4A9aaAV/m4GaiC4J6kVKD075pMZJ659aaQmEhyox19aVBxnPNJjnmnbuQOgqiQxzTHwpNOLYz61VE2bgoc4xnJHFAEoJLDHSnGXDEelIiioyhEtAmTx4YHPWmHhiBTl+Ue5oUfMe9AWBUP0pwGCAf0p6dRnnJokXBBoKtYcMcelO2bunApoIIHY+9OU4NK47D4wEGOT70yXlx6d6eOQPWo3HI/nUjHsnyginKRg+tIGwp7io+h9KAHnk8UOcqOxFIp/Olccf0qrgAfj296TOT7mmp82R3pDlSe1SA8nDD0oDc1GpPJP61IE3AmgBwOWHpTHb94B1HtTwuPqaYU5BqrgEynAHY+lPj+VAPU0p5680Y4oTAbjJ9D7U9D1BGfrTGBUZFKgz7UwGui7z2z6UMMD196V1+YcZ96GzwOn1oFa45F3qMdaMFCetKnB9KcRu4NAWIsbjk8EUEnB9u+Kk2c02RduadwsQ1MU+UUKgKjsaeF5Hei5KREjbc+tOZflz0PtRKm0jsaQEnrnFO5VhoXg0qpmnAZFKDTTCw0pik6EipAMZ70xx8w7A0NkWEPQetNPP1FSMoGMcGmY59DRe4WGjg08HJo8vr1pACPoPWncLCrgtzyTTmXJ9KIhkA05louFhqrz9KD1PagcGlbqcDFFxWsIDg05jkD1pgXBFPY/iKY0hByDSxHDHqc+tIp6+9PX9fpSuMjPLn19KDnPf6U7GD70bcnvmi4rWG+nrRTzHilEWSKGxiJ19aGG0n09TSgbXx2pzrmpuKw1RwfTvS0DjFKMYPrRcY4ce9IRjNAGB3waD0oZYm2nAfiaap6elOz1qWgAnNGdhHegdR3pzAMPf3oAQNuYdh6UN1pAMH0ooAVf0pT1ppGAKXdx/WgB+enYClzkVFTh0oAdupOppKAaADd+dNVsk9fenHpTQKAuOzijJYig80qDGasBOlKO/pSN39KbQA/sPSm4x/hSqOlKwyKBMYDj3pdxpMEUYxQGqHA9KOlNo5x3xQMcD+dPqIDkVIM5HUZpWAWlBxTSc5oBzTAd/FTW5oHBPvSnn/GkgFT8hQTk0gPanDpQwEUDPNJJig9aUjIA7VIAp/wD107GaaOR7+tAPPt6UANI596Bk49qcetHT2qkA0846UnenJ36YpWXJHc0wEpccUDrQetADWFAbgCl65/lSYFBAA/NTz29KYRj2pM5xQA88jrQCBTVoY00A4nOPWgHr6Ug5pf60MAJzS+lIvWlwKQCAYo3cntS9PemnmgAoPFA96Rv8mmmAE4JoB5PfNGM4pRxT0AYV5HpThwvvSsMn0ppz+FBIh5NLtppGDTkOaLgA4NLjcTSHINKtADWXB70DpT25Iph4qkxWEBxn0qJ+tSnoPWmkZFMloiB/CnFCR70Yxj0pwb8PrTvYhq5Ht/P0pyjg9hQef8aXp71QrCpycUpXmlTjPY0oPPcmp3KSEXt3xTW+8PftUid6aRlwaQ7AV47ZFG2pAMikIxSbsCQ0L+dLSgZpQMGi5XKAXGKkC5WkC8inkcVDZaQ39KMZz1JNFO7CkNIUDj3pnc1IOMnnFRnrQA/GAKQ9v5UBsj2pufxNA3oOJwKGHA9fSjGR6CjGPUUCADA9qdngevpSN90etNXrQA4cGlJBxTe/tTgvSgBcDB7U3v7U49vekx0oAV+gppGKUnFA5NAAegoA6+1I36Uq8g80AxD1phz3p/ekp3FqIDilJyPUUMv4GgCi40AGM07PFIRikoTAB3peoPvSdM+lG760waDb+dNY7acD+BppG4igTGgZP405uaAuM0cg0CGgYz6Up5FP2/KTUZOCe9AARikp5xj3PrTQvT0oACc0YyPekxyKU5A9qAG7c5pm2pQM0jKRVXJsRYGT6U3AD8cCpQuTjvS+X+dNMmxC3Wmhckd6lZcU0DFO9iGhMHA9KMY9s08Dr3x3pGWi7FykZxn1FBG0Zo2nNKVO2mmJxI3APoagdM5wMip9pwe1IBwatOxi4kAH4Cjbz7VLtwe5prDk+9VchohdBg460xUyeenvU+3v2pg7+h9KOYnlE246cinBCxHFSImQPWpNm3/61HMNQK7KAMdPpQi/MO1SFCDSohOalyLUbEkfA9RUqjJqNR0HBqZB16is27m8VYXj8aeveozxTlOcexrM2Wg+nZzj09TSAZoPQUFiUDn2oPOaTkUIB6j8fpQ4ApOlBOce9JgAODSsQc0vAHvTMZNMBDyfaloIxSjtQNiUjce9OIxTSM/WgQZyD0z6UgGaUAg04AYP8qTAbt/Om46e1SFcCm7aNx2E28UmMU+lA/KmFrjOfelOAR6UN+QFJ1NDCzQ7b0oHFKRgUlSMXI9/pRnP096XbxTaAFxz7UrDGKWgjJHtQA3bSU48CkHWkwA9BSU4jNKF/SpKQm7P4Un8VO298cCkAwPegYp4NIw5paKAD+EUmMY9aUckUp4xQAdM54zTPvGlY9KTpRe4ABj2pWwRSNS4G2kwGFc/Wj7pNBP4UgGaYATmjBpQMUE4FArAccVG6/jTqKq5JHuxTycj3pGQNgnGRQOAe9FwEwKQjHNOzmkcfjTE0N5waj5P4VJnaD700HjHIFNiGn7p9arrncemR61ZcY96ixyatEPUTGRnoacGB46mmsOPSowSG659qZm9BJlK+uKZEMZzgCp5CGB7mocY9vamiGDLznp71A/DHoatL933qB1zn0qiHoMBGKZIc+/vS4znsKTAzQjNjANuf5mmscmpGHHrioWGPwq0QxGTcD/Ks64yrn0rSYgKMdaoXSEkn171vB2M5K5mTSEsc4Oah2jr39qlmQhj6D0qEjC9/pXUtjnkEmNvHB6UwYIweaTJOe+KCuP8TVIxeo0uFFMRsv7Ukg5PTn0pi5Uj271oQySVe44PpVC5RmxjGatyOc1CRknNUnYTVyOKLaO2PSlEXzdAQakUHp2qRV6eo9KdwSIGi24/zipIl61IwxnuPSoi+GPOPamnco+b1faDk5wce2abLNtCgAkk/QDnn9KjjGI3bOSecVG0zbDlQw9TXMkeVNkrODjqAevOTT4nwnTAHFVI3BPzYz1qZJ055APTHfNDREXYsq+0ZABI59abHd7nIPJ9arvMBxzg8ZpmdpyORSSuacxpuwZDngfyqENtI7g9xzSQzK0Z28kZ6VEJWB9/ejluNPqWi5YghcAd6TcPQ1GszEZPAp0coye31pqNirj5WAVcZ5454qPdsI4PJ7AmnuwJByOMGkWQbvWhIzbsMlYgkYyPpTRyR1FEkhZj6ZoVskdveqSsTfUeyLgHqBjrSTxbsFSMjFNmY7DtwWHbOAaZl1AyDk8+tMd7D2LtgHOD2pxYqCvQZB+tQmUqowrFiakkRmAIYqPQYoBEsbebwOT/AEp6llI5IHSkRNmJF4OAMUxWLMc8e/SgCTysrt4xknmkXCk5HQ8VPbx4UgsCOMdscf4802SL5gByOtQxpXGowDZ6VOzbkAzg1C0JHsfwpsu5UzkA4oGlyltY89f0pksf3mJBB6Cq4uCoGScenWlSUs5HJHXmhBcnjyw6YI9Kkb7oz270kWFU9MmnP0Oe9SzRajYmCMffnmlc78noSaiMWWzkg+lTQsighuaQC7QqHqT9ab5h47e9WCUKnHWqjMFYDpz1NAN2KOsyTfZXCBgWUqMcnmuKvPDjwRq7bGc/3VwR9frXf314lug3EZPAHvWbdyR3KMCoBYduMcYreEiNzhG0V3AHQcYHXgVvaZo9tBbnerPIyjkNjn3/AAq5bWiGRUZsDpk4qRIWSR0bgZ4+la3bRa0NLRY4xjoJAMZHX866S4JADYycDI4z2rktKhKStnOd27J+vFdY6zSWpcLuAHbk5rgmtT0KbujG1AAzBgMA9hUdtK1qcxkrkkjnvmpr0mR1GNp9xzUEluzL+7IDr0B5zTjqZSbuTh2kZsnJJJz1p0cfkylySQVAwT05qjbi5jyssZQ44J6n3q/DKzjBXJHGT3960sJE/n7wpPPQe9SoHBJ2gKDgEdSKrzDCqcYNTWshEZ5OKlq5aZoRTBQMAH/CponUsMcYOfxrKE21+gI96swyEsDjA45Fc8onRGaNaW66bufYHFZ8lwWmbPIGMDqKkbPfJqsXUSgHjnrUJXKb7FhFLA+lXbVtgIwcGoGjCqGViR156VLE4Ck96dhI1ITtjGeeahvZwudv9KdbHfAe59qo3vXjpQS3YSVvMUMetRO4GOxqOMFgxOTzxn8P607bjHJIptGDVwPJDHgHAp8luHjyMnvnpUqXUSqUfAJHBp6Kpyc4FIjkKSR/nS+Uxbjoat+WMkggj1FAQvnHIH4UXJ5CsyuhGOAetTqeOckUo4JHBHpS7eR0xVDUbD41Dg9cfrTIYiJyBwDzzU0WUOOgps7mKQMoJPtUlosAbVOeSaayn2FJHOZQeCG96a1xwAck+opbjegqKHB6D3psduWkJz+dO3hEJ6Z706KVVOTkUnogSuSQxK2QQPTmo5IVDkrnBxU5bI3JyDxzwaFSkpWNLFJcCVlwQR606dCiE43H261YkgBcOBhvU96UrgDPJ+tO4uUZCMoCeB6GnHt70EfulA4/lmlQEY6n6UriSsMOMjuc1PFJgjuMikCYPse1SRQg55Gals0joWJDlQVwc01Se/6U5YQAM/pThEQenXvUOxslclgkKsOTg1ZKZYHqPWqoTAB6GrEMvUN+dZs2i7D2bJGKVTgen1o2bSCOR7VMGGOFGenIFZM0SGxPtBxxViGYGQBhlT3qJcZGevqBin+XtYHtUvQ2Q6eJRISvSjzAff3zQV4JzRGi7Tnkmgdw3BsdPoKC23PfFMijw2OmKfJHt9frTWorkjHIBHAHXFN4PB5PqKYr4BGc/WkJOT2pbBcd5QDHng1HJErEgjI9O1SKeOuD6UhGVJ70mrha5kXmnoYUwoBODgcgGsvXEW20S7JnW1ATc0r8DHcn6f0raLSyXCqU+QHqD2rN8QWEt1eW6pIBAmTKpXIbI4FQ0c84I5GLRLKbQfOEhnkLZUoMgr65rP8AFQttF8G+XNZC7NzKAFB2heVBYn2yePrXeJYoUaNxiPHReMcV538Q9E1C91Ga1s7K6mso40aNiMLvzyM/gP0pHDVpX2PI/ENhEhMgTYjnMfHBHf8AEdq5prYPKQRwDgiu3TSry3TUrm8tnuhAfJhQKSVyB0Hfkk5+vpWBBcPoeoLOYlllDZ2yrxntkU0edKHLuYlzbxxt+7UKffk1WWNlBY8GtIJNrOsRJGhZ53wwXgDPT8K09e8IXekCEOVBkbAXcCSOpPH9aRmmZdppv2izkulKtHEQHORgZrqPBOs3UOo+Yvkvax7YXMpwzscAAD2GOfpWNpljNaGYKUJySofO0nHG7869q0vwnbeIXgQ2MRS1SOWbCYV34wQeOhoNIRc3oed+P/AohuZ9Ts1jjt7hgXRRwGxyT+A/lXG6Ro/mZu50meySVY2ZF46gEZ/OvombwXp+tyN9p06aGaGTcSsx8uUY7rkg8ccipbi3stKgFnZ6XBFaRqQ0KLkZPUn3+lZTutju9k0j57nhWKaRdu1OAvGPXjP5VDFLEGwu0n24Oa9A+IvhiBNTgitEaJIoRLJuOApI4H1xn9PWvOwgjkIAwM4rnVPm3MHFp6mzbzxHG/5UXOTnoPWu403wVfTmybQ4pLmKdF81n4RSedwPXjn/AOtXnujW1te2+o39zKXsrNvKkjGSGY4GPcjIH4173b6sPCGgeFzYXUgsJvLt4YY1yXJ6Bs4OB2Pt+e0aSRpTg5MsaN4Eu9R1XGrhZQCN8wUKE2/dA9wRnOa7f/hDrHzxP5KGdQVWQjJA7j6GtGztnigjkbAZ1DYHJGfWrZc7T2NHIetCFkcVqV6+nPPZW8yBAVVUAABYnHT8vyriPEeq3w8S6dpME8b3c7hNjNwvGT/I16jfaTb3Vykzwq8sZyHI5FVH0a1u9ShkMMayoxJcKCw+nvz/ADpKJSjYuW9mEsJbSZdpZRGdp6etbGn2cdpYRW8IIij4Vc5P+NN+yKNvUnjr1q6qBVGOCK1SsbRVhUBA749KkB8zjgH0NMLYAHQ+tPQcg9TWiVi1qKgO456VEZB5hzUz5PsaqSowYHn8apaAtS26gxnBIzTrNysYVjkj9ajgG5ACalWNVzg5NIQ5+R7UyIYz/OpGHy9s1CzGMjBPPtQNaMsRkZOelPlb5OD1qtG+Rnk/SpAfMUj1oK0IFX5uOO+KeV5HoKc1u0fzZJNKp3YPegCTYpTsRURyucdKkKdwTio484Pc00hMaWx1qaLDLnqR2qsQWY57VKvyYI6GqFYkKgk84PtSxoCdvX3qs7ksfWrFs/bHIPekyhzDyWHUihsSc9/SpJf3gHGMVDHw+OtJMdiaNAAOMGnt0PAIpdpAGcfQVGzdR09qL3KtYdGwyRgY9aWZQpGKjxg5oLE+9JsVrliJAUyRmq2z5zjpVgHCCmxrkk9QKVykrjdpIPqKhMZbI6H3q6rA5HANDop24xk9qFIrlRVRBGADjn1pJrYjlckVNdwZjBU8jtUdncecpjYEOvBFUnczcCPyxGOc5PamrGCfSrU0QbngmoFiZ9pAwOuadyOQUIVAHWpFhD+xpYkJfnOPepyvluAOlK9y1CwkMYDD0FRzp+8PpUgbaxqKZvn9jSG1Ycq8DHX0NE3IA79c0uMAc/jTGbDAHnNNMSRGp3EjkmnsNnvn0oXCvnvSO2T3I96rcBhXfnqaVWIBHQD1pRx9DTSwGT3pozeg9lypPeqck4BIPHNTfaAAcnj3rPc+YS3GK1ijGUh7SKpGOfWmTcqDTWibaDzioXYhT3xW8UcshSenpUZfAPp705TuTPU1HMQAO3NaI52PJyh9KrzSYUbeCKdM52AA1VkGVJz07VtFGcnYC5bnOTVWd8YJ5HTJpxLLkfrVe4bdGQeO+TW8VYzuQ3NwEyCcA4OaxtQ1BIVJJIQdT2p+oSlQcnHBwa5u6vldXik2g7h1Oa6Yshy1sWJNZto9gk4LsQM8A+lRS266mjJGSCcglDgjNZWuRedpzxxsiSvgRuxwFOeMe4Ndh4G0EyRXUzxA3AVGYg5GBx0rRysrIqKuanhLQo9G06KCNpCUQKDI2TjHGTUl3asboPvJIBHsc/8A6qlZpVkf5Sm3jmqNzdOW5PNY2bOjyG6iiHymdQSnGfas3UUgNsnlITJkliemO2KfdTu4GeRmqrXIhBV+PeuiCsYTMkxsWOOlXft32XTp4HiDmYbdxyNvc4qIzKCXGAPWqVzefaRtGRj1roRzsZOyNbnHA6VnJdJAoHYYHHakSRgWRzk57VBcwbQTnj3qkS9UWhceZnHTGckVVknby5tpBIxj0PFRxTrDAxZgMggHpVSC/jPmAgMHUgEfzpkMt2v+qG85cjPtUmnFbfUWYqz7kI2g457H8KbDcQjRWl+ZbjzCoVhgYrCur+a3v4I4mVnlZR8xwPf8hQCZ2F1E7WryYJjUZJHQVzGo6jdo1pPbBJbGSNi8nI+bIxj8M/pUmsahJBZvYySqpuPmJjbGQP8AJrj9R8QDTJbTTxHJ5AiLKy4KLjAAPuR/Kg2irnoHhub+0TMZ38srGzBjyc44/AVyUuv3E2snTPNXc68sQcNnIGPy/lTND1qRRI0bABlO5ScAjHPNc7qeqRJdGds4RgVA4JxjAzUspo6rQ7ee+kkFw32eKFipZugx61lTamo1G6QODHHKAjYIDDAwcfnWNc+Krq8j3I/lJITIyL0rG+0uWdySSc8k9atGfKdTqmq4JaNtwfJbHUGsafWLmcJCzkwoS20k43ev61kQ3swlJblc/d6ZFPM5ViSMHtiquWoFnUrxgYwSSCMY9Kqx3mxgWwfTHWqtzOZmGM8etQjIbaeV6cHnmi5pY05Lkn5ug7Vv+AtfudI1xJYZAjFSW8z7rKOcHnHNYmoWFrptm9lIXlnEgYTBicoV4x71Ua5je1SE9ANuc4JHvUp3Hy3R7BrGuDWAJ4bSC2lky0cytgAdDu/z6VxUtzqOqSTxNKs8sLfPKuFyB3z3PvXNQ6hNbW6RKWCINo5zx0GaebgkFg53HrzVHPKDOpZPtWiSzxy7/s7BJUHJweh/WsWArLkHjGefaqUd/NEH2yEBhhgO496Yl3hgNwBPr0p2KjGx2Oi3EVtol5FI4EqsDGcc47j8Ks6QyS2g2hhcnJMR5GMdQffniuPm1Fo4hEmSc5JHX6U/T9YuAw3kRMM8gn7tDRTR0N7dsXWdeZlI2/Nghs9f6VBdM099PJcSmUgMpAOcMBj9Kq3LxPIGt5lkgKhsqOc/41SE4WR8MSD+dJE8p0Gh6rJYafNBlSjMDyOcegPua07jX4pY0WKHyCqgsQdwY45rjZrzy4iBknHTNS2rSzQ5BwCMZArS4ch2Dagy3Vt9mXzUcFp3LYI44AH+elaVtqkgYiSVgC2FUjHGOlcvoLSJMkABkcjgnqcVc1LU1WRyUKIrAYPPBIH9adhNHbW+rJ5JzIAR69T9K0dO1Neecg45riJrM7IpbeUEFQeP1/Gt/SpIpXWPeoY8AE9/rSsZvRnVPfMIwd2R7Vo6RqqqQHORnr+Nckl9EjeXJKC5HAB69qdfXslpBE8Ebu3UqpwazcLhzHZ6ldI77lJI3YqBZ/OAUkA+lc5DqDyonmPgjBwetX7O6LyK3UfpUqNhp3NyGR48KMkelPOqm0yx5A7VSiuCZSO1VrtWkjdTkDkZ9KOUpM7PSJzJGznq/Pr1rWtyqnJGSa5PRdZt4rSOAcsoALHr7V1VrKkkSspDAjqOa5JxszrhLQuEqGCrxnqav2l0sbqnUEdfQ1gSFjKeSAAKmtrgtKFzke3auVxN1I6eaITRMvQGsVtPlaUqG3AYOO+K04rgLGAWAOOppsTfOSDknvUWsbLULBWs2G4YzWj9tO4Dkr6VBt85QD1FTw267R0JNYSVzeI+G4LTBcYB5z71uWspEYVhnHf2rnU+WXHQg4rctrjfEFOCRXJONzpgzahlHlEc544plwNjJnJzyM1WtLgCQKSB061fu1Enleua45Kx1RLls+63U1DJKNxHB96ev7qPb0J7VUk3CZOhBbnNYll3+EY6mnbioA7mlYYUY6gVEzZxQAY2qzHJPWlQZyeg9aRucDqD2p7HagAoKWoW744YE0s6gNuAwRQqjAI600nc2DxQMC3Q9aduyB2NN28H0FNQ7WIOSPegTZJu98UF8ZI4NRzAgAjIFRxEuSOSKtIkmD7snkk0rcJu9KVUwPp60yX7jDtzxQBLkeXk1FhSScYJpIyTGucjgfnTjyRx3o0ARCQcHj3pxGTnrSyKGQY4NLGQAQeSKVwsAOPXNPUDr+lIV6kcClTqM8CpAdnBpx+amMwBpynBoAb91x6VIhHOaYV3E9SKAcA/zFBY8HcR1yaSckYxUatg052zjrxQBMB8g9famg/Nz+tCvlQOlEn3Rjk0AC8ninE54piDGfWkPBFADsbc0MuQTStkr6k+1LncnuKAGgDB9adD0oRRg9jTVOCeuKAJiM/Wm0p6DrikU7s+3egB/GP6UwknGOaQMcnuKemF4PU01qAhOQfamjjPXA9KVwUz3FKiZznvSAF6juaRz8w70qf6wilZcOM9D3qk7AMzyD0FPVuvTNKqgk+lNC7SfSm2A9TnPtUb5INPXr7GggE+1K4DU4qVT07+9NAAHqaUcEelMBJuVzTV5AqSQ5U/yFNRePpQAm2mH74HepttRhCJc9qd7AOLYB9aao3jNSMoYe9JEuxSOmaGAz+lIBkmlAzn3pAMNVAPUdR0NKy8Gmk8j1pck47fWk2Kw2IbQB0qR+lNbgelN3bh6kUJkhjJHc+9PC49801RkjoKf1BphYj7n+VDcClIwacyfu89SKTYCRLuz0I96WRdgpLbhSD17Yp0mTkdMUXKsIg3Ad6eBgimoNoHtTh1ouFhxAOKTOCfSn8c9jTSvGalsLEZGWz+tOI6dxRTl7+lAw4PFJtx0pAOfQU4Hk0AI1LS44zSE4x3zTuBHn5wPWpMc+1MK5YHtUnU9cUgBeCaQck+lL0NIp69DQAhOfoKMfLmgijccYp2AB27iloHAHQUHpSAaetK3GKQDNGc1SAAcdelFNJ6U4/d96GhXD73vRnGRSr0NJ1qWhNgD+XpTgRz60zHvSAmrWgiQ9D3pRjaPWmjv6UYPPpQWOU4FGTSDt60oOM0AJjNBXFFKOvNK4DO/NO6j1FKw/Kgce9MBVX9KCM/WlVhmlPX/CpvcBFHPrSMvJp/bjGfSjIOOtFwGYz7fSlpzDB9qTbRcAxwKAetKRkU2i4BS4JFJS9AKL6AID+ZoPbPSkwR6Z9qTJpsBcignP0ptKBmmABsUobp6mkYYPtSH8/pQJknHPqe9NJ/E03P50vb39aBhn6D2pQRx603PNFADycj2FNPWgHilGMUECA4oJ59KCOCfSkqgHK3I9Kd1PGAKhweexFKGo3AlIxSbvrSB8g96QHmpAeTnFLwMDqTTc5ooAc3SmntRQD/AJNABR6daUDNIeCOpqkAuOlJR196KG7oTQhGaF4PvS569TSZ5PY0lqDQjHJp2eB2FGOD6UhGAKYhxOQPWmNyaB25wKG60AN20uOtOI6d6bVXE0Iw496Yq5+lSNyPeheAf5mhEjCv4GhVp5GfajAAFVcdhpH1JpR39KUL0pSMelIVrDSMYoXqO9OGOc0Fcf40mA/I4x1prDAHrRnGMUhOfepKTsOHOKUjGOtC04ckelDGA6j0p1NPWnAcDtUtlBtzTv4abn8qcv60AJnjFNYcinHr7UpGR70AR04D86Mfj9aXH5UAKTxSE5xSUUCQUUE4pF7+lPYELTifTpSDnNJTG9BeeOpAp4amr0paWwCP+fvSJ1FBOaSkA5lyPWgcLQGwvtTd31p2AKU8Y9TTW7Y/GlJ9+aLCQ7PFIe9APH+FHGPenYYZ/E0lIOo9PelosAoGc0jD9KDxSMePegBmSf8ACnAZzQq96celACg4/pTc5Y+lKPzo2YPtQ2KwdvamladQV6dqSYWGNwKQZJHWnMOTSAYNFwsKRj8aMZpx5HvTQDz2Ip3Cw3p9KdnIpdvHrSY+v0pXE0NIwKAcU7GaKYEbjP0poHHr71IwznuKaBg1VyWhAB7A+lI3BFKeDQRn1oTE0MH+cU4jP1pypkmgjBxTDlImGabs/CpWXBpv6U7mbiRsmKjdakbP0FRnuPX0qkZSRHjsTxSrGMZ7Clxz0p4XgUPUSQRpyPQVI6jIpyD5T396NuTU3L5RirnrSlNvpT8Yx1z3oxuzSL5bAqZAPA9qcOlAB9selOA4PrQWlYaRnFGME04DFOxkj3qGMQHHsKXHTvQcDFKOlJssQYP+NLtyT6e1BGcetKDimgtYCvH+FM/iFSE8H1pi9aAD0xzj1pf50pGPSigBvU88UvT3pGFGCaBsU8imjml7e1JQIcV4GOQKF6Um6nevvSYDcZ9fxpR+tB5Bx+dJk0igJ6UDNGM/SlAxT6AB6U0ClbrSD9aQCHg0oOcUrDOO+KQcUdAHHjHvSAcj0oUEn1qTAoAbjrRnjpQOvfApcdeoHpSbLEYcd+aVVyM9qTrTjwCKV7jsIO4pcAA+tIvWkyaQhSDg+npSgcCkHX1FLQPQaetA4z3NOI5PemjtSbEOPFIecUE5I9KDnHoKLgJjNNxzTx39aSnugGkZIp2MAelFBORQBE/J9qaDg+oqSmd/egB2etB+bFHXAFLt2jjr60AJtFNY4NKSRmmE80CYEml20lAPXv8ASgkaTg+woaTn1pxUMPeoCMN6VYPQe+Pzpu3HqBTscCloJGE5x6+hphXn09qew5HamnmquQMPPXmoycE1KRio2XpVIzaI2bPNN35I74p5G2oyOew96pEbEhYACmPgr7ntQwJHtUXr049KpEsYQeT0Apnp2+tTHkHHSouN2KpamLBhgA0xsEDjvUjfMfQVE4x0qkDImqvcNiM+vSp2yR61XuRvQAckdhW0XYyZkzHdmocHuMjntVyWHYckc+9NIUr2xXSmYyVykq8HufekY1aMOOeAPeomjBBzjJ700zForHB9KQqPoKs+WqqScg1UbJJ6YFaCsMlAyMcUxU3sB34qyseVOenrUagRynvii5NrAISuOn0pwwgzgE1KWU+w96rSvzgcii4WEL5HrUEnHt9akBx65qu6P5rMXZlIAC4GB/8ArrRMk+bZI2ii5Ofr6VCjqQcuCCDjI6cfWniQyEbTyDnkAiqzApKSwGzGTxgVCjY8iSHmIsx2kHHenohU88H2pqXOJDGVIAAbPUH6H8KdJKVwQABV2uZ7CeXvkPOAO/rUoAijyzd8AdzUAlL5PAI9KZ5pwSxyaFEVycbV+bOcjoDwamjkQ47A9zVCNAmcDAAzx0+tS/6tW6kL1I5H1p2GmXxMOQOQPT6U1ZVUgHg+tU4LjbgtkBhkZpCw+0MDyo4B6mstilIv794I6j1qFyQ3HWk88DoCR04pjS+WwY8CqUbjciQNyc5BqZWHAX88ZqCKcS5PUdzUgfGAh2n2xQ42EnYldCHPp+fFSO4RMk4A/Wo0kXcAcMal2o+MgegJ54qbFlTztxGByewq3BIGARsDFJ5CjtwPSlhgOQRzntT6CQ8cA9gTxUROw9CfpUkwO4DBA7g8YpWj2r7+vcVDLsBLoRlWGcHlccY61Kk4JB5Bp5Z7kBpHLkADLHJ9qidFUHnn2qGUiXLSuCvTp+NNkjMjYGAOOaIW+Ur0J5zViMFcHrnuKd2Nq5UNrt4OSR3NLHFz1xirkkZcAKDk9SOtVmgMeQcg0yLFjycKCDkUhyxx3qCElcAnIFOklEals4FBrceFwxz09KHAxx69ajWRWUNuBB9807IwO1TYnmsRkygHYAx9CcCs/VNQNpEsjLkZAIHJ64z+FaG/YDzkda43xDq5+17AwIUEYHIzWsIORi5GhqV0WiEzkkhlG0DPH/1utQG6UkHOB6Vz7a1dOh/e/JwCCOMdquLOCELBgrdCen4V1xo2BSNKaVJEIBIJxyDg5q3DdI6IFGCoxx1JrEaUdskCizvAkrKxwM8YOeMdabjZF812dbpkySuyng8c4yPzrqrG6W3ADYwe1cBbwmaZMOQRkgqcc10tvIREiyKTt/i61wVInZSnYfqRVrtnHCk8Y9KrI4WTcckDnis3U9TAuDGhIwR8xGPyp0V3uQAkD3pKAnO7L81wrzF8sPlA2DpU9tInlKc8nnnrmsjfvcYOSeOafFdYk2tnPr2rRRE5XNiQ+ZGecemKIshcd/eq6TI8YwSM+vepY5NpPcelTJApChvnGcECtA3MawDauWOBnpWWzfMSMnPalV9xGTtA7Vla5fNYs/2g0DAvyv8AnpUvmrMwI4HHNY2oThWAGdo7+tFpdbgPmJU4PHWq9mgVR3OsgK+WOSRVpIkK54A9O9ZVow8nIOO/NToY8kqdpPWuaUTpjK6LsE7QllDbgB0JqCTzJpBjG3Ppmq0cpE0ucFRjBrWsEEgHAI/nS2HuMkiCAYBJPpUR44xitaa3CJlOD6dBmqE0RweSDSvclxsV2jV1+6CAajCFcgcD2qyiYyOSfamSxndjOKdrmY2GXy0AIGTkY9am3FVBBAJquy4Ucknnr6U+Ikoc8Ec/hSY0SLktyMn2pHkKZOMD603fgg8jFI8wZ8HjPbtimgZJFdFiM8AVPLIrKMckdqpHZuBXn6VIJAiKepPaixmTjODgEE96FXnkEnjrUkRD49aEUq5BJJ9qTLHPGp2k57HHYU4qGAwOlRygkAZx0NOgdSdnIPqeahmiViwvXHYVMUXAI5Jqq0mJWA+v4U9JTgj171NjVE+0EA4pqRh85yDkjFSQsu0AnB9DTjhHGO/pSeg7XIXj2DBGR2poTHsavSqDGD1PpVNh+8B6ClclxAjOOAQKVSQOh57Cp3j2KDjINRgnb05460irDlY8ZHSrUbHaD1qusm5AO9Tq/loM8+1S1c1iLu3HOMU4dTQki4zjBNCkHPaszQeHIAGcAd6kSQjGeRUAPbmn7hx2oaGnYtA5p5kxjJyOlVVf8B6Uofk9waTRomW/NBX1J6UwnGO1RKMEe3fFOJ5HeixVx+4gjrj3pTIzjHX2prNnHtTouCfT1pE7jYjyQePrUkjj8fWleME8cH2puQFOeootcsZz17GnNIfJOBk+9NVscdxTt30/ChoL2K8SEMSepOabPB5gJHJPcVZfAHqajVsE5IA96zaJZ554obXLjV7LSbIyWlncuWnvo13GNV5x7Env/OuqijvrxlXzXESDkE4JAq1/aMa6gqqAS2VyBx0/wqr4g1SfTrWU2ZT7UV/dq3Y9OahmD1Oa8S6xZeG7O/1G4EaW0EYGAoBZiwUcY68mvn3UIvNvnnuSRA75CcE4J49817J4oWxfw9FaXUru4nE8m5QRId27BPsR/SvNfEEkQCXLKiQRHzVbaAMqev0HvStY82sV9M8Kxf8ACW2UbTPZadEPPlMgCswxwp9ic1N4raJfEM/2QA27RqVUHIGOuB+P+cUNZ3/iLTm1O6LIkigwLghpc9Me3Ofy9ak8N/aNCneNY4VEnDyyfeUen/1qaVzjSuM8L6DdeKddg05GSESKZJZH5K+gHHU+9evaVYan4dvH0sH7VYkArcI2HZz13DHTpXO/CXSEtrrUb6SOSW4vbnMcki4KoABgDsOOCfWvXpNPdIXWLaXboxGSKux6uHpWVyOx0wxwHeMuw5YdvpXC6sHX4k2Xh9GcRzR+fJKi5JGD8p+uD+lenpEY4RwSQB05rE0uxX+2Lm+LK96WKbscxrjhQevvUNHe6dzz34x+Db59KtdRsGIBlzcrJjlcEBRx9MD2PrXhGoxi0Ub9ySPIIlwMncSB0x2P8q+yLyxjv4nimVZcqQMjIXP8WOmRXldl+z0ZvFsWoT6s8WnJOZ3to1y0jZJGCc4B4zkev4CVjF0U2dD8O/AFn4e8K6fZTol7KNs0rSLgs/Ukjp3/AJVqT+AorrxdHq5cmKGMLb2oXEcTd3x0LHOM4HSuqGnrbOqxhtgAUBuTjoM/lVpUMZBHIpm8aaiNjhZYwCcnHfvUjRjbjgGn53r6Ed6iwVkBOSBUWNx0FooB39ffpVB4I4L8Y5YjtWuxDKOn0qLyVzkjJFCQ7CEYAPTNTRjeBzjpUZ+bHYU2NtrHFaJCJ5UGR7UDpxxTHnG4etN84An+VUkJuwSF1x6D1pr3QwMjJFOaZWGDwDULxBsY5oC5Ik55xnBqZZTx1H1qGFAoPIye1TbcoeOf1qAuTJJ8w75onjHB+lV8lSOpJ71M+QB3p6oY5BiMjoT3pscbBh8xxTs5Udj0p8f3T2pDWpPI+I8HqR1qGMflTXY4p652g9aCh6jJPoKrgkMQPXrVhO+eKhK4bPrRcB0a5bng04IDIRxxxTlXPIpojw5PQk5/SgdiMKPNPYCrCoFx0AphjwQcHPrUpX5R2HtRdhYew2qO49aqltso9M0/cx4zkelNaLec96BltjhRioG5IPelXJUDP5U8pjHpUldBgI43dPSpfLXG4VDLGeD2qwgxGKluxXKOVRIMdx61JBCAT71HEcHNSBucjipuaJEbxFXOOnpTUiIYnJP1pZtwyQTUo5gB7+lSVYFIJAIyB1zUDW6CbemQTU8QG0k5FMeMLhgeKq5LQhQqcHkHvSRfu8r26Cns+4CjbnGOwqrhYfGNqnIGetIw4J70jNjFMZ6rQCMn5hTpkyoJ60qrlgfSnTH5RSuQ1chLEcelIwPDelLtOcnpSO2QR61Zm2NRw7jNPkTA4qKTCgY6+tNWRuc81ojJuw8tgH2qB5cZHX2qXcGB6A1QmkAYjqDVRRnKQ2RjkjkjNCwnyxyadsGwt+lNFwGjO3GemK3RzSYLOfu9R6VXkj+Y4PJ/KmxSAsSexxStN+9ORx61pFGMpXFWMpjOMelV7kgN6jsKfLKWc45HpVSZ9xI4yK3jE55SsNkkIUc8HtUJJZT657+lR5LE9T9aUttz0zXRGNjBu4qn5iDzn1qG+haWMEDABzTLqUxKrLzlgOKivtQaOzO1WcnjC9etVYk5/V3E8cgUkFQT9cdhXlL+ILW51dczbIg/lBzkj3P5j9K9a+x+ViXJYD16g+5ryrVrK00PUNbFzsEonUwkdCCoLZH5/nXRAm2pt+G9Wji8TQWeoWZvLBoTKsnXbIDwMe9eqaPqsNjM5tyFE/G08HHUD/PpXHabpemXnh6wu4N0dy6Bg5PPXkEfh+latom4IQ2SpxnvkUS1OqBsazfSLdg5yjgcVnTZyW559anuhvADc7ehqGaTZHyMU4jexm3kjKhKgsV5AGOe9ZM97JqCRyOpRyoyvcfWtSZ0ZwXBKjt04rPlt4kYtCFRP7o7V0o5pMoTuYkC8k471S87gHofSrWphtobdgZ7D9KxXuES5RGceY2dqk9QKtGRMrFLoM3KHIPrRfSmGTaTlDypqvcuQo7EVk6rfumwbgQFzzxxitALxmgxKLgb4drZQc5yOPyJzWIL6GyuBjBjCYUD9Pyqjea0ht5F3ZzgBh05rDe9McLl2DE9BSuPludMusyS25USEJvJKnBB4x61S1XVvswiufswmKMPlDYH1ziuWOpGEofmKBs8HHB//XVrUNVM1qqg/J2PUE1LZSpkt7qh1G6EgymTnAJPfoPaq+sr50qsmc7QOp645qhFdFWUjrnr1rQ+2xQy2004LQqw8xAMllzyKzcmbqNiOxu/stu6yA5YBV5PTNQzsG7fKc1FrV7azXjvZxyLBuO0OckfQVX+3EIAAB7Hk4q07iaH7vkO0gY7Ec1TkuWBIzgGke4LE4yAfSoHkBBHAI9RWyEo3LMcuVPcVBM0m/AJx1ojwI+pNN3+awJ4A7evNFzRRsCOWAJ5I7mned7gH1pHYYx0PsKZ0PTOfWoZTiODvKOTk/pT1QKCenvSqoRT1NI+ZFwMgc1k6iQ4xJXlyuO9V2uCikDknHSpFjDKfmIPpTI4PmJOSO1R7YvkCOVixzk1PDERKD0H9aFjAcADJGD1q5EgUAnBPoKftSfZEcoZFyTkmojIygdxViWYMTwcCmwYYE4zTVYfsy1Yws8YYfIAMEe+KXYQxwefeq5nkBCqcfTirUCM6nd19apVUxOmRzbnx0xTra6mtlMauQhOcHnFW00iVrSa4UZiiKhsnHU8VSf5FJ4NbqSexm4mlb6k8eZd5DovDDg9f/rVZuryO7RXjYngMd3JLetc6t0QCuM545rW0LSrjV72K1tl3lgSFXA7dBVqVxSib+kah5VmVMgaQMQFbuCP6Hit+0uUaOCQtjJwTjB9+Pxrm28L3jXd3bxq8ktrJsbywTzjP9ai2XdtcSQhGadCNyYyf88VVzkkrHTC8ihuzNKplAYBVBwcfX61PdeLPs0ZWYYQsFU9SM45rDtbv7PeRG6t/NQAnaW2nOO/FR6vdC7lL+UgGRhE4AouQ1qdVb3unEGKHURd3LgsyAEEfT/61bWk3/loiEbQvGD6dq5/StJtp9MivYlkglGEZXAIz3wfSpI5ZIbu0VpCFD4diOG4I/nzRdAd5byo7M+8KAvA6kmpPtAePDcVix3Cs4jhDO+eiAkr9ar32otbMqgMzZ5x2qSk7m0SLdjtOMnPpW94e1tYpXiY8AbuORya82j1O61XUY7WFlV27NwK2dFu2kkRSyl/u8cc5/lxUyhc0UrHpo163nlZNhjReC7fdJ9qu2qguChyfXtXA6Xrotpr22mjMjeYCrHgKABXTaXq6urOxwOoUnBNcc4WOmErnUSuTFxwe9MsJ3jlJbJU9ycmoI7hZ7JJUyAwBweCPrVgIUtizcD3rlaOlM27e5Qg/NgmrdrLmYdwpzx6Vx8ckkU6nPB4FdJZXwhiJIyzAj3Fc8kbxZZvFWW8LRkJubJHpV+2kCkDJOO9c8902DI3B6AHrV/Sp2aANKfnIzx0+lYSVzdSsdDEhkkULyx6Y61s2p3IC3JXjmub0+4Mt0gBOVOfwrpAPLjOcAtXn1FY64yuWJSHxjio5UJjDDqDT4mGw5pVfgjrXMagl0CApBBHrTyMjPf0qA4LDgD3pxcrkc4HpQO5IrAdc59ae7AgVEOQO5pyLxzzQXcniPB7n3qNz85pAdppCeRQJscp4Pf3qGVivIzUoBGe2aickKT2q7Mm5KJQ9v6H0qG0fMhB7Z5ojXfCKIYCGJHBovYZamO0jHSmlt6n1oIzgHrShMdOtK5VhQuE/pQgyfpTsYUe9NHBouFiQ4I9D61Gy4YY5+lOYkn2qN2IweuKLjJEPUHpUuBj0qJOgPb3p7P07VItxjDJFSE4X3FIeBTmw6EUbBYI2zj0pWHWmrwoHpQemeooBCbM5pn8Y68dqk35zTSvOaBj8ce5pQQcelM3U4EEehp3uA/rjHWhqRDlvWhhgmnoABuQKUjafUUzb8wp7Hj3qQHHHb9KReWNIMgfWlVTQBJ+eKai8H1pQcD1pV7+lA7DQPmGaWYdCOoo/jpfvZ9KW6DYOWAz196crce9NUZz6UbdpH86aG0L0JP6UpO5cjtS7cg9j6VHG2FPrQSKDz1wKeCGU9iKZt+XNIOCKBofjr2xSjHPejAOOxoxyO49aaQWHKMZNA5NHoOvtQBjNUIQ85oBxSEfUYoHIpNgOJ4HqKXqp9RSdvagHH0ouADv6UHkmjuewpKpAB7UOv60oGR70MePUHvRcCPOCOtLu5HtTigYZpgGKGA8sCAOlJtxTWHT096eORmhsgTGCO+acOhpKVDgj0pFJCEcjqMU9uVx39KVsEe9IOT3x60DBRtJ9aTHzE09h0ptACjGO2aFpKdtHXrQADmlz+VJnHHalAzQAw9T60u6lORn1pMEn6UAKFppOGp4OPpTWHP1oAcrbgf6Uj8gYzkGmodpp5wKE7IdhmSOvc9acxwue9GA2O/tTJMgHvgdDRfoIep+X1NLjgelIvKjsfSgnqOfpTQDgRimEUg59vrSnt6etUAlKOh9KTsPSigTCkbpQRmg9u1AMAMUhz74p2elKo4PFBIikbT60DjNGAM05VoKsIBmlUc0pGKP85qAQHgmlA59qQHkd6dTvYYhH5UnQ07+IUpXK+9O4DD1pM5b+tFGMUrgPGfxpp60oOR3FGPWkA0c+9SD35NJRQAZFA60hHIpy/XpQANQG6Udz3oXrQA7pTScmlJyPpTaAHHt60hOcUHt3NNH60AOx07g0FaCc04c0ARFcUuOnrTmO7H9aD0FUmA09OuTTCOaeR1pAM0wEVfzpxUilC9f50rVNwI9vPpSHJPrUoAI96Qrg+oouAykz0p+MkdqcVwPc0XE0RFsjjvRk+lO280oXApphYj/AEzRUm3J9qCnNNMLDRxzSk5p5TgdqbjigkBwB70An8aCOPpSrwD3PpQA3JpKcRmjGc9j7UAC85oYc05ePehjQAzI96dRS46+tO4DG60lOam0hWHq2BRTcdeopR0poLCdDSnpS4zSEdKYWsA7eope/vSAYzS/zoENPWg9R7+tOpMcj0FADguFph4zUnb0NMIzVXAaDzSk5pMcjFL2PrRclid/anHkCm04jipCw2nKOnY04KBSDigod29acBwT6U0dKdn5aTGhoySD6U9jmmoOPelIwaGMQc04HFN6GlAznvQgFByaCcD2oopAIDzTxyKj2/WnIeCM0ABGcdqAMe9BOKbVCsO60AYoXn60pGKVhiqPzppNKe3tTWFPYTHA4peCDTcDFNyaTQXHUjHgelITwOuaM4+lOw3qG7IHfFBOKbjJPWlIx7mgkN3FJnpnpRt4PrRtoAcD9QKN3zf0opoHI9KATHgkkUbqSkJwTzz6UASEjaP5UykBzn27UuDgUDTuOB4x0AoI/CgflQW/OgdwAxT84xzmmrzntQTye1JgBOaCc0nT/wCvTlFIBuOaXGfwpSCSaQjFACUg+9Sjn2+tJ0Y0ALQeoooPSgGHft+FIwpAcU6newJCZwD3FNC5b0pxFJTTDca64NJT/wBaaBz7UNisJSEZp2OfalIwM9qBDMZJ/nTWGBTieTTWaggjYfiKZjk96mA60m3kfyq0xWG+X7UbalxkUhGD3BobFy2ADAoA/KnA8Udc+tK5dhD+lA6+tKBn2FG2pEkGOlOx+VAXPsKACPYetK5ewKucelOK49MmlUdKQnmi5QynKPrijHbtTyMD60g3G9T6Up4x3pvc9sUuOlNAAGcUEYNAOMU4jNMFqNAzQRzSgYJ9qQ8mgVgHftSEZpaGGBQPYaBmnbc5pF6UtSKwm38vSkPWnUAZPvQNIQdKRutOIxSY/KgBf4RRRnjHajBpXAa3X2oWnEcUoH5UNlWEZRmk208r09aae+etMErDlHSlY/nQnShh+RqblWGrS0AY96cSCB60mwQ0DB9aCck5opFGTQUKB+XrSkD6mgjFJQKwq9qD19qSjrj3psLCkYpuMY75pxGKQ9uxqWJiYwRR6UnXPeipBBjigjFOHairHbUb2PqKAMmigDOfWlcT3EK8mom4PpUxytRnqfemIYGxUgbIqJxjPpTkOF96AFJyaSgHJ+tOIwKBWGN0pmevrUjHIphHX1oE0Cn9Ka/JPuaVW2/WjOTViDjA9RSUuM4xSHigTEbmmMuF+tOJGR3pHPT0oTER4zn1oKE4pyjr2pruR6nFWmZtXIpWHTvUR6+1OblznNOI3YxVpmbRGx49frUJGTVho8A5qHb8x6mqIaGhfXgU1ou9TOdqj1qM549PSmnYzaGlcAVGxB9hU8nCjt9ahIznPSquS1YiIBGBVZwUc/rirZUDJ6/SoZF3Z45960izN6GfKu8E1Sb5SRx9KuTA7iByBVSXg8AAelbxZhIbJJnHYelR5BUdiOaD82O9QElWPcVslcx3LMwBiHf1qmeGFPMh2jOcelLuBGTzVIQFwBjjJ7VDIoyPWnEDk96T+E9zVCYwt0GaibqcHn0pGUkk9CD1NKqcE9Se1FyRqjJPOKUJux6etGCoHAJ96VsqBxg00xWPlmKQROWyCDgVYluA8RCD5+2RxmqDRu2d4APXA4FEUnkyhM5JBwQD0/yemfWt2jw+Yt+bvKqwAxgHHI9zSyhHd13jYCQD61AQFBJOBQWG1ckA+hNQJskhRvKK5wA3T19P50SxKY13YJ5HFQR3SqXUkr84Ge3T/wCvSyMRghiQfWrJHKgXftGAfTvRBhZiemQBj3qNWJUc4B/OkbcMY4z19vegpE8oCKqqRsAAAwePSoznYfnIOeoweOP8/jTkwxQkgqy5yOe9EoA3bRkc8d+lTYGhxlVRxyexJpu9nKnJ+XnBquzYAHIoErRgcfjVpWIbsWFO3cF4DHk1KJgqgZqsrF4x69ffFNVTjqTntRYpMurIvBHA9ev8qt+aUwDyBWPGro5YM5z2IxiryS7lCnGcfnScS0y6t31UjHGQamhcMAckDrgHGaymJ3DnJH61YiucAA5571m1YpSL7vvJIwDTUmL5B5IOMnvVNZDvPp6jipUPIPYc+/UVDiWpXLsZPqQfanIivu3E8frUaSK5GOh9akcBQcH8qzasaIGjCYI5qeEmTIHUVUSUY55FWIpQmCDgmpsMkZnBAyQPSmStkjp/kUocnLHBz0NRlCxJyAPSjYTQ1X5Hce9JLGXXHOOuKeF2kEdacWLKeeRVEvQqRwgRkBtpHY9KfLOoUKCM1Xu5/LyOA3XHAJrkNX8WR2kxVgWY9NvPb6etbRptmEmdTcXHlghpMbuM9BzXAalLHJfXD7QkoYLuHUgdgfzrO1DxFJfTJIZHUoCFGSB269qz/wC0DGoDMZDjG4nJP1rupUuXcyuaKSklh0+b/Jq4l1kEHI55z/SufTU+Txj2q6szSKD0GM11uIXN2O4BAwQRUY3CZplIwCFx35HX8q5+TUTFMNrZHHvWlb3u+PrkHnJ71nKFyr2Oq07UXkmRwVQIoBVRkk+tdpaXDtbIzoFYAAgfSvLrK78pgR1zxnjPSvQNFuWntkPBXrgcj3rzq9Pl1OqnK7KGumISo68EnHTAHPSq9s3nQu6uCqcEjtVPxHeGK4dGUxjgrxwcjrWJa3JVHDyZDDGBkDrVwheKZMpanQpduJB8xA6fhWkA0gDAZOecetcrYX8PnAOXAPAbBI/z711dk6+UTv4bnjpUyXKhxbZqWS/uVHVhT5G8tiDwTTbPOxT3x+VWX2sgdgN4HBPWuVtM6EVROocKTgnuaVpMkDjjjioHQGTOBk5qcRDBzwfeki0rlO7g84FScgnPp70lta+UR3GQT9asSxHI7k9/anRRnJGcnsaaJ0NW2k4AJwBjip5ZFjQODgeneseF2Evf0xWpGAV+YA57HmokrmsXZWIxddCOQa6HRZMrknOea5S5yjjA464HrWz4fvWb5ShAHc1hOOlzWD1OlacbT3PpWbKTtVzyG5FRagXCEhioHpxWQ07W2ghBKRJGxC7jk4P+FZxjfYubNM3aJMMOCQMYq4siTHIBJP6Vx1tqMTTIm8Fz/CDzXTWU6o2c5B9a0cGlqc0Za2LEyqjDIwKBASpZMHjpVhiJUBOCDTY32EAHk1nc1sVVG/Ixgmj7JuJyQD/OrqQGRicYqvNGVOcZK+tCC1ytJamMcHPvUeemecY/CrIkScHG4OvGPWkFvlGz19uKoVrk1vIABzz71aUh8noRWWkDRyAjJPpnNWluPLI3DA4yTSeo0ixIpxnvUyIDEDwCKgeTPzKcqaVJCR6ioZpYlESyZJ6+opAuOOMetEb7c+hqZV3EHgD0qWaIjKlcDOaeHwQSckVL5YYHsPaoTEFYZJIPc1JRdhYSjuSO1MeLLjsBUFu4jc84qYy+YeMZpNBqWSQIgDyRgU0R7h2xUe8ZGTnFWo8HAGDmpsVe41IwBnGSKNvmA4PApbhvJ4AyD3FRI+3BHFLc0RaWBdnPBpqRfPg9Kas+7AJIFTdSO+KljTGOFVvalVlZTjA+lOCqxIPekFuAxqRpCqOncelOAy2PpQY9o6kkU7B2g9T7UFDgCOOD704p8mfT0qNZDz3Ip5f5fc0FXGE8n3qRZO3YU2TbtB71WMuD39s0E3sX4+VPqKjbnrUcNxxgnFKxJ9Me1CRVwxyewpWO31+tIc4GRxTJm3IAAMigLknBXrmq1wpdGUHBIxnpUkbAfeJzSyIFBYHI9DUyVxNmNqt4mgWRuFt3uLnaRDGpyWcnjt/n8KqK0usR2kl2kcFyRmfac8kdAeB+NbEumSXUgfOQOikZArN1qx8yJbdm2bm5I4P+PasGiGjz34oJdNstbS0UumEV4sY5PUn1FcjB4aE7quoSiWKMAmADgnOee+OOn869gu9FisLOX7MJb1whJJ657Yyf51gW+k3dxdwLNbCKEoTIx5JPYD3HOc+1FrnHVpuT0ON1jxKbqdRbW+xIFCxxoCAMY6Djn/CsC71K98U65ZaTpOlyXE7SJHO44C85ZmboOPX+de1XPw/tLmyia3k8u7kJDSHgRjscY5qfwx4StvDFtOIFBuZ5N8s5wGc9M/jjt7VaViKdBp3Zu6HoFrpkEESqGdECyMDkFgOefStieeK1j3u20D1qOyjKoSQAfTrRfQC4QBsjkHI9iP8ACmerBKKsSLdrgEkAnHFPisoYHeRUAduWYcEn3qCKEBB61YjfjB5Aotc0QsVvtLHt9KlhBEh7Y4pysOKY8vlMewNKw72JZWyemR61GSTgAA+1AlDLnORQjgtjjik0PmJvLAUEZzUTdRjtUkh+QdQfaoiRtPrQohclVgR7jtmlY8e9V1bH1pWkOe5NPlE5WJQcg1GRhs9vWmCQgHrg9jSbjj2qkibjZoSDvB6VHHLycnPpU0hJGOx7VCsZznnPtTYXuPc4IqaEZwc9e1RrGWznk+9TxQHHpQtBobIMPxxU0bnA7mo2Uqw9+lG7B9DUj2LSMuRkA9+aexDjioApMYIwc0+BGf2pXLWo7GPXFOGSB1FSqmQQevrSBPqai5oogI9wB4FABXjIx7VKFIXuPpTR1NMdrAMYPrTJGHH4UuMn0o2biB2GOtSIcvysPSpGGSPQ1E3DAU8qTjvinca1HYwB3oJ+U5oRs5HUineo6ikNojTBJ70pUqT3HrT2jAAI4PpTcscU73GkNwV5p4fdjsaUqcc8e1RRthj3FICy4BA9PSpFOVxio+wPapIF3HHUVmzRasQ4UdcGkBxRNFtmIzkU0KQD3ouWibcNp96BGRHnse1V41Zm54B7VYDEYHUCk2DG4KAqe4p0sRWMdye1OJWQjJx9KdIxUEE5HrSJK6g8cZpwHAp0JJY+1OZhkjAzVJgRvwpPf0qOHEjEHinjEuRnB96gUGNz3pibsWPLKc8YpGXOfSgSF8DvSzgIh5GfSglu5XkbBwOntUYJJHrSqd2Mjk96Mccda1SMWxMB5AOwFRSMFYgcgcGl37Se1V34yfWtYoykwll2qQOCfSqkvyqT1PvUzfN7moLg5GMc1skcspWHCXMYAqru2E4OM06M4YA8Cm70YEjkD15rVI55SuJHhc9x1qOabc2OwpofJOKgmbaCa2jG5jJ6EjyYPB4x1qlI7bzznNPaTKcVERyM8GuhKxyt3J02qh35wfTtTZFAXIyR6mpAgaPBwahZwuVPAFWgBIPNhYYBPJwaypXCSMjdQcYrRtnDOQDkHNNuNOinJBUFjzkirvYTMqVx/Z13tQNIxDIxOMdOPxrxLx34Sj17xnsXULhp9Qj3Lao20F14yD7en0r3iXTwpSI8ITggVnjwLFe+OdMvBlbKGNjJGVyWY4B5xxwDxmh1EjWFJzZxvwz0XU7KOTTNQe5ubSHBju5VAx2KjpnHr9fSu+j0MWaMY2LDJbGMHmu4OnIVCbFSNchVUYArL1SyNgwOVdGGeP5GsVVuz0vY8sTjX1SNDBHNG4eTgbVLAHGcHim3p+0YK8BRjAqXVLiCCcFsI7cAHpVV2EGCSOeeuciumEjknoZOtO8NmH2YGcFu57dK5hbmUXKEvhDkYPp/+uup1u4S5sCinZLvHJ5GO9cpe2+EJGCPauuDOWWpfunE0Q5HHPt0rAvJ7TKyy4LJlkOOc47U61maO3YMSSSRzzgVla6zjTX8vapLAZ6kc9q2M7XK+o6tLbZLupiI4x156fpXPalqjywiSLDqR95Tyf8AIp97L8h5JBABzz2rEllVI2w2AB0PApN2NYxuLcTSNZZTAAyQDWS9xJIAW4yAcCpprlmtztPHNZ67kGOp7Z5qeY2jAc9zuAVuAeKnczyRL954l4jCjoP/ANeaypJhcTbFwG5GBzXqfgD+y4NEWa/xJfRrtVAMBuOKnmLS8jz+2PzE8g4zg0+6lItw5kADHGzuPxz9P1re8Q6dGGluoV8oA/NH1A/GufTa8LZZR8w4bqazckjSKuUVn6rnnrinbt44wM0k8YDkjkdOKrAjJzwaj2iRoqZK5KZHUHoaidTyRnFODr1JxjOMmkSTJOeRV+2sHs7D0VthXcQDzgU5YCGA3YAzgdRio2kOcjkdgKl84sBnAIGOKiVdIagS+SQQTkg+lNkCjI6noajN2yJgE5H1qlNdMoJJyW5PvWDxA/Z3LJvNvyjkjtU1vKJIznIJ5rHVizg9q0on2oPXvXM6rfUpUybzFVgMkZ/Cp1mijIJBP41lyOWkH161I2AQc5FL2jLUTTE6SMWXgelJ55JOOlZbXChsZwBU8M+QcEn6VPtGyuSxZd+RgnJPag3PlDgkZ9KpPckYx1NIZcgZxmmqjHyolkv3Uhic9OOlXbXVnbGDj681iTlXQ4PII5FQ207IDk5HSj2j3E4I7WPWpLm18jJCkglR046Zp+xRHg4JPcVy9ndMpPzkA1sWF2JGcMe3BPrXVTr20Zi6aEuITDNIgJIBwDVvStXvNFvIbu2Zt0Pz7ADhyOgJ/wAK2dE0Bdd1C2tjcRwNPIq+YxyAO/Fb/iHwnZ6Zdw2UTSBCrb7mbABPTgAZ7GvTpyUtjlqKxV0jxLrt7LcSqUtZL5g2xEO4MRjOfUV3PhZrHQdO1AXc3n6m/ChxuIk28N+v6Vg2vi+zs9IlsZZUneCJFjn24PykA8/QH06Vi6b4ubS7rV4RardpeOv2e7kGAq49Prnp7V0LY4mdbZRadb6VDaahI17qbqS0+3aQT3AHb60nif4d/wBi2FpdRXPnQTbQ6PwyE9MH6kVl3d9qFlpNnd3hht0nkWJXjXccscKPxJHJrcu5fEFn4btZtSitpykm3duKkp/Dx64xwfek20RY09Cs7hNKRJo1WCNhGgV856dsd6fp2irLqwtncByGkAbAB79fQZFVZdajgtLaw+ZrjUHEiRLywA4Jz7A1Pe6pPf3ctsuny2UdtGFW4VSC/q2cVLnbQrkfY39Z1j/hDdPWMrb208q5WRjln9O9ee3GpQ3vlySyskqNnCuQG+o/pTr7VrfVoEEylkhUqN67mbnk/jXOajH5NputVMbCRFjZhxkkYz+eK1iyeVp7G8PEVra6st/HGyXADqIlPyk44x7dKhsPEV1b3KzTBS4OcLxz1FO8S+Bp7GX7RDKJ/LCvcKikYzjt7Z7ViT3BknfCgKOcLzVIHE7jT/EUt5HB51uDdEsZLhTgOM5GB6461tWHiJbmV4lcCS34kUcEdxn6ivOtP1q6srUrDh0Jztbg++D2rq7PV/K1bT9ck2wabPII5YHj3M7DG306kkGs5xRUW09D13w/rcd5aoTkKwHBGP0rqZpYZrTYSpCjivKY9W8/xFN9kcraM2VjIAK8ZIrttCdr1okDYV22qx6ZJxXnzVmd8G2XEvUeXZsYFTgMeK2rVt4AABI7GuRvIZ4fF0Nsj4t2IBkB+Utnp9a6UT/ZblgmG8t8HbyK5JanUlY1USPUcIMxgNtLMpAB6Gq9ve2aSXcIulJt+pPAP0qr4o1NovCepfZPNN7LEY4TEm4q3Y4rgNAtdQ0eKyutX0u9vJwhItVwcnpknv8AUmsGaHqPh57m91ESJtS2HJck5Ppj2967x5vNWNe6/rXltv4n1S106J5dOhgvZ5EWO1iOQqZwcnpwMnNd59t2RBkO8gAke+Oa4qiOmm7G1v8AlA9akQ9aq28gmjVhyCKuLgp7GuKSsdS1E/h9zQqEgE8g00nkjqKmBylQUJHjOOntUuQDjuagCkkEHBoJYTDvxQA922MM9Ka7dD1p10p2huwqNT8vrVITZKJtynPWmMA0ZweKcmCpHeogNpIySDTESQgbCOoqQHABB4qCM4J/KnoeCOtDQEhPA9T6UKaZ6VMigqT1qGihS3A9aAc49aaR0I5A7UUblIlGSjetQBC+QeOlTCQcUuOSentQMcv3R7VG3Lj0B6U7djjnFMP3x/KgCSToKAePemk7jS4+YelVYSYsZ3MRUh4yKYF8pieoNJvyxz0qXoMdjg9BmjkZ6c9qA2aRjtz60mwEIwB70o/HFKVLoCORTwo2j196aYDUOGqUjd+FQ1Ipxx096B2AAE+mKQjOepqRlwB60DGPehsLDAePQ1Kh+X1qMp6U8ZwOMUAtwI/yKevCmk4PHemMSuR39qCgxzmnZxnsaRTyM0sq9D2pW0AFfGe/1ozljSxr8pP6U1eCe+aaQDs8+lIY9p9RSOCCPf0p4PTPP1oEhc4AH60m3ilPJ9aAc4FAwQc+wp2N3uRSYxmlBwD600wAdRRkbj79qMde1M707gPbrTScVJ2HrTGH61JLF5APpSEce9KR8ox1pmSKqwh69R1P1pcCmBsU7JYCmtABTzS460nTB6Urc47D1psBP4SKSlPB9cUHGB6mkAFcr70iY704Dj60g4I7UAPIGKQLml647e9J0NABQcZGKUjNM6GgB56Ck7D1p3B96a3A9KAFT5ifSkzg4OaIzjHelbGc9KVwEPNOLYxjg0L1NNJ5NMBQc0E4JoXjNBHIoAAcj/ClxnPUe1GMZ9aCcUANx1opQO9Kw4B60mwFSkk54pOeP6UnU+5oQ7DlXp2pG/M+lPXgH2pjcmmIF/WlcYA70beB60ScqPWqTAAuR7UY6elKhwvvRjP1pgN9KSg9aKCBemPU0tBGcGkHXFAATyaVTikIyTSgYoLHEcZ65oU/lSdqTPI+tAEhXAHoaSjPGKTP41O4CN1p2eKQDdj1p3SnqgG9KQnNOoZenYGpAOgx1NFJ29DQPw59KAHdv6ikoooAKUHApKM8YoAQn8aUN+HtS44FGMfWgA7H0oPQHvRjIPpSjpQA2lXrSUoGRQAHgmlB4PbNJjBo6D3oADj8aM9O9NB5x2qQinewDXFMXrTyMUi/5NFwHcCm04jIph4PoKQDj8poPJoAzQV69x70AAPIpx5A9femBeeKXpQA4AcUrjIPamZNOL8e9ADAcUqfeFB6+p9qAPw96AHNznuKQjj6UvWmknnsPSncTAHr3zTfzzTscU3GM+gqtwYDv6ULyTR1HpmlXigkU8GkPFLnOexFNP607gAOf8KWhRjnrS9TSAGHy0wDn0qTmkKkCgA2nGaSnDp7UYFO4CHoPWgDNB7d6Afxp7gLgUwnk04nNMPWgVrjv4RSr1oC5UUfnQFgK/lSUv8AKgHr70BYBwfWmHr7U/g57fWgrnOMnFAMRRwT2pRz9KQDA9qUdDQIcee1IByaQDn6U4DNA7B0ppP5U88KRTO47YoEO6D3py0xmzjt70oPH+NFh3FY8+lIP0p23I96bQNMUnigHr6UlBbGfWgALdaAfxpo5NOIwBQJIDzRjk9uKVf1pKNh2FQ4PtSk8/40Y49B7UUAAOOtITzSE0hJ5oExSc0Dj8aQZOaXrQLcKaeCOvFSYH40beKB2sRk4x2o6/WnFaQDFAhR+tOzkGm0qjH0oHuJQDinU08GgQ3OD7e1JnOaUjFAUn6UAOSnN7fnTcYFOHI9aAFBBX3ppH40tL6/zoKGjv8Aypw60YNLwCPX1oACM4pc9aQH8KUc59qkBQv4imkZp46Um38D60ARkY+tN6g+tSOvWo/WgBw6e1I3SkHPFO/x6mgBpGBTgcDFLjge/ajA9aAEpCevbFOP5ikK5NO9gG0HGB604jpTCCCO4FJsHoKBmkbI47UucCgmmhMjAJpCDxxT160uMkUybXGgD8aABn2qTYKay496Gw2F2jFMK05eeKe6YX+tAyNhxxnj0FR7sdOakyRkdjSUbBuNB/KpQPwFIEp46UmNITAxQvWlZePekX7wpDFbgikI/OlbnHX8KKAGqMH1zTmPHtQB+VB7UAN9e/1pewpcCigBOgHrSg9c9aOtNIp9AHZB/wDr00mijBovcBU+9RJjj9cUgODTn5x6+lIBi9Pelxz6UKOnrQ3fufSgB3X6UhGOelKoJFDA4xQA0nNOIyB7Um2gDk0D3DbTgMikpy9Km5QhXj1pPT096eeKZRcBwH4CmkZpwGcU2kOwDilJzSgZFIRg0mOwoHT1pMYNAOKT/PFDDYcRmmgYNOBzSd6SYxT1FNpxHFNPHWqAKUfpQG696Q8n0zSZN2OJ6e1R9+e9OOeKXGR70WuISjHSjoR6Uo5/+vUliAYxSE5HoKVqbVXFsFA4pQM5pDwT6VIMVjgVHT+oNNIxjvmrFYQqGz6e9MMZXNSdAPSkzmgRCAQakzkf1ocZxTcdaABv8ik6ew9aKGOBj0p2uJjeAue9NU7j7UrgbPU0iDA9Kokkx0pkidadnjNJv696BMrH5WNP3ZPvSOmST1pMYI75oEOppXp6VIBkVGwwapMTQjxgr05pijHWpAxx601u1BDEdciogduc4+pqQvxUbIXHpVIhohd9zegFBZe3JFDQlcnrSbenc0yWkgY5AqGRsDHSpyO3aopE4p3sZvUr7iM9aYzZzUpT8B6VDJwR0OfStomMtCrIFGe+apXCjnGcnmr88eRVKdcZ6Emt0YNXK/CqfUVXb5gR0NSuPypkIGTngD+ddCMmiu+RjqPan5HljqCKfNggVCWwCKq5DQ3+fpSsMISeB6UgGSD7dacy5XByaSYMhUbj1AFOYAEdOKaqnJwCcUjE5OR0qriFxnPTIqPPPqfU0vI7EUAc55OKV7CR8qRzZjJc5PqaI1LgE4IFQqdqYPAFPhlO0q3I9OtdrR86tB+ckjoPT3pGtWkIwMgnvgCnK6855J74xTsnYcKSPXsKnYW5FJbGQohAIUhio9QeD+lWsB1EeAAM47VHEzxhu4Ixk0jSEkckE+lBaCWEKwwQKWMhWPRh6GmMu/8AiOfypgBTYQGYMOW7Dp1+tAx7AGRiF244A6AD0ppywAHBPegSHcflJ/LrTX3Bcg7Tz9QfSmjO4fxKOdy9/aho2Yk4IUYGe2ahbdkHJPHWnwzdjyDg89M0xFsJ+7wOT78fjVYP5TIjZUcDce5/+vT2l5GHGfTvSScgZOTz1p2E2SLdvIMOoXA/H8ajW4Bb5iAC2FBPJOP/ANdQAFScZNO8qP5GdAxVgR68nBP0GT+VVYEy2RtAJ4H6U9bhAAQQccZBqvL8rkA7kBIB9qBIdpGM+w61DVym7F5Jo2UndjPfpThL5fPVTyD2NZMg3AjDA+oGRTvtLmMDYQQepNLlDmszcguV2MSQMd6eswYHLA4rH3S+RuUhR3zzx9KfFIRGG5JPIHTjuahwNFM10kQqeR9O9LHICPUehrOiuFwP4sfnUgulhyWBAHOT0pOmUpm3GQ0QHTOMYqGeTyGwcjpVSDUAwAHbHPpVqZ4rlR3Yc9aylCxpz3FFwBHu5IPbvn8qzL6+8i3lYuwyM5HbjHFWpCFQjoOeRVC52y2E6ZAJTIYjO3vke/arhG5k5M801jxRqqtdKZxMAAIVYYPAGcn3Oe1c8+ryTOzTYAAzknv3FaGqq58suGDBQWyOfesKaDfnJGP6V6dOKsRuXReR7dxYAH1NNaUSYwc+1UI4uqnkdPrT1fZ8vPHHHWulabCehcXBBIwSD1q4l0+wBsFQMc1nxTADPIBwMY68017sBwpYAEgAZxStcOXqW2dd4IwB3xxVpdQEaqByPXpWQ84EjAMCAcZ7GgykAYwQcc9f885qirHUWupJcAxgAsccDggetd/4VuEtLNY9zOg43sckV5dpMZZmKttPBYdCBnFemeFLb7XEI4j5aYJ3Y7epHqTxXBXV0XF2dzA8ZXnnatPhw0QO1R1zjjI9q5c6iYs55HP4VJr90ReMCGVtzDB54z1/GsaS583AHAGRmrpR90b1Z1vh+YSSBjklhnHp6V2dlgYXJIB7tgV5Zp+pPZFSpzt6ZGcjPSu78J6u+rsJXUKScgDIGPcYrOtCyuXCx6HYQARAkYB5pbtSFJAyB6URShIhngACnicODxjPc15bOxGXHKGkBIOetXoxvJYjiqUoxMR2z0rTtyNg6Y96ZSF8iJ0BDjPXb3qsDiUheCvYdqX7OqTvIhKs3BI/SliRY5HYjLN1OOTUp2BoQEhwe9aMA3ID0qmyg8gcHvV2A7VGOnoKVylG5VufkchhkCr+lOqguCMBgMVm6peRRsFJy5GQo6+5rBGvC0nBRiPm5X17Vooc6shcyizufEWrQwwEEbVcEDaeRx61xt9qyzWzqrEOBlQe471pa5cQS6IsrsBODnyzy2MDGB+f6Vwl1esc4BHua3o0Lbo5qtbsaOnmU3HmRjcQc7j1HNd/pcjTQLnkjjNeYaXdyR3caiQojMM+/wD+uvT9NnUIeNoJyB6U68LGNOd2akM7RIQRu+vFWYY95WQnrWcJeo6irFrK+QCwIPbHNeW49j0Is1oZFXKngnJzRIFcnjiqxkUEc5al83AHUmsjRNFhYY2IAwKhkQJIwHIphfJGMYHJJ9alQ7+xJ61VytGFtGpJJ6j1p00MbZzzuAA9uRUioNueB+lMxnOOTUORSRWSIgY7eg7VJGoBIOAfapFRg2ew7VMLTcA2SCeualyLsRhOh6g9KUSlQRtx71YaHag74qBwQc4yPepuXYlJzHnoarmUAnrmrUJ8xcHge/FQy2eWO3POKLktDI4t43evpU+BGpxnJ6mp0szDCAMk00RbwOMg0+gkmVyxCk/rUkFw644JHtUkkQ2gdPpT47cFAOh9aWg0miVJ1lxu5NO8tXbjgH8qrtblSegJ709AwwM4z2qWaokMZUkjkCpoSWBzTI0bODkCpiu0cdPaobLSFzggjk1BIzcnkZ6EVJ0pHdSuMAGpuV0GvM4iBHJ96khvMqBg0qxh0xySKhwImAxg0XGkWyVA44PoaZknA7elRswYjHTFKrbSM9KaQDpMqDx19OaiVcnpmrBfcB7etNJBI4wPagTuV3HPofSp2R/LBBwKJIgVDAg+3ek8wlQvIIoGIkpCgHGfQUwucnvSMCpHQE00hg3PQ0A9RSThT0OT1pzhio5IHvSonnAjpjuOKe0WwgZJ+tAkTwXAiQdDj1rPu4Rd3IcjABzVlYy3A6e9PCKuQc5pNWGVDEIxhenFOSzSQAvwM9BUzxjjv9ackTFQw5ANQ9AsN+zorEIcA04WYHIOSOeadswe4Bp65BB5z65pFpCwv1GcYqUuMDPI9DVZgdxwSCe9LtxySTTSuNFtQGGegpCnU9hQMGIY6+9DN8oHUelOxadhFbB60k53juD6im04KWPt709CbhGT5QGDkUikoxPJqWPC4Hp2pzKD2xQSOZt0eRzjtTA/UHkU0/L0OR6Uw8k+nrS2Kux4w2SDilHJFNUbQe9IHwT1+lMkc+AfcUijIJpchwegNOjHB7Z7UDSIyelODjjHFKYc98UkcYYkHNBVrDlLE8dKmVmUY5OabEASR/OpXTgHtRoNDMFyOMkU5Y9xHqKktwJBkcipdmOnP0rNlpXEQBQR196kQbcY4NRsuPb2p0ZyD6+9QzVKxYI4HU0mcfj60itjqcD0p0pwobtSNCRMOOenoKicBWPGBRDJj2p5xJmncOg1UDKabGMuB3FPjGM+lRIf3p6gUgFeFlcsTkfyqyoG0HOM0yTDDGePWmg9BmgFqJ0lbHGakx6ZOabIoABHX1pyk7aB2DfxjFOBynfPFMdjuHang8Y9aAsBYshycn3qFV5qQqfelXkjsah6BYftIQd/pUkLbMZGM03DADjINKTkehqDRIllwxz3qIjA9RTozk4PSldgCRxigsYr/OFqRiNwGMAioMgPn1qZxkA96AEEYbP86R88DOR60biB3GfSnIBJkHtQKwiDkckH61GzkMc808oUkPpVct85HOK0RJYONpPf2qA5I9TUvAUDqKi3bAeDk0WExmWGP50TOePWkEx3HjHTk0xjmQ9wa0UTJgpwp65pPN259+9IxwD6VC74FapWMJSsLuy3XFRTE78DOPamPKe2SR3psc/J3DmqSuYSkOicHd0BHrVSWTDnjI7YpZ5hvOOD7UhAdTnrjOK3ijmk7kNy2EHUe4qOIAIffnNDnfx0x2FMkkEcRxwQe9bpGMtBjSeWxA5Bz1qrcOXxzkCneaGBJyTUQXCnqcZPPWtoqxi3cU9BTFbcf6VOExGdwz9KqkbAcdu1anO0WvPwmBkkVXb98vcGo924jsfpTkypHfNAXHxQHzARkfSrwhIcntjrUSrhVK4NaVvbmcAEc1EpWOinT5itBbG4YE8Ad8VqW8wh2xgZA5pGtjbwYXk9CaLMAON/POOlczdz0qcORF6a52xD5cnrWDdXi3heMn5x2PWt6dFPB6VwWq3TWerSOpAHAzVU1dmlR2jcp6vGoYCRQ2D0Nc3q12klwShCqO2eg/8A11Nrusu12ctvZ85YcDFc5cXIeYkDJPpXrQhoeTUlroGoXm3aCepxxWbNebAUPTrg0usy7IkI6k9M1gXt4VJKc56/WuhKxz3uSyXxUzLkADlccnNYl9ev5JDsAx79vyqrdXsiXYIyUxyP89+Kh1GcSBNvOcHFW9Bx3KEt8E81GUuHBGOmKoQ6bPfSrBCGZ3OFHU/nU1xy4ZuMdq1tOtR9mW8UlNpA37sYbrx71zTnY7YxujLstGP2sW06sgDYZiM856Yq9r3h+205iiuHOAc4xwafrt7bxW0c8ErGQAmUv0Ueue5NchfeImnjAVyQMgZ5z7VzuqaKmPufs9tdRPtDIGyV6EjvzVhfFUNnKxggAUkZQng4rl57hpHJJOaTcCAcDNc8qrOiMF1OrufGsl9ZTxG1ji3EHPUsPrXM/aHctyBznA6fSo3kyp6ge1VxMA5wTkHrWLqs0VOxae7Zc5JOO1QyXBdgBkfSmNKrHnk0KAWB655qFN9RpFqJ8KB1NKXJz396riQK2M04ygDg5p87FyknmEZxycjrTlJLZ5yarK+9wo4Pqale6WBgDz9ahybKUSQs209z+VVZcv7Gla6DZwSOe1RNcYBPrU3KskOV9pA4yPSrDzMqA9fQVRtm/esWII96fNcjlegFFx2HxXLtIOgp8sjbhzms9JG3k9AO1P8APYMueBmndiUS3yx9c1bgcRrnoeaorcBUAwST3FL5/Uc49KY7FppV5PBHpUEkxYEdAKh84BgDnBqSTaVGOapEkaOckE9e9GNucEkHt1qFh15qaJTtPrSehViWzJ3HJ49KtrdNFKNvQ9ap2zbWOe5ycU53w+Oo9am/YjlOhtdansmSWJg0qMGUHgAg8GuwPifUPF15G8s/2idYyqoigDGDnaPXrXl3nEEYOBWro+qyadMsiyshGFBHBAJ7fWu6jWcXqZVKakjrGjaUuPvEg7h1q7c60LjT4oJIEXyRgOnBx0wf8/zqv/bkTb3t7dITLGEKn5iPXB9fenWM9lpc8V0SbqV1O6Ns7V9Bg17VOopK6PLlTsxj6NIq27IJmZWEiI0hI45Bx0+nFet+Efh5qPivR7Se81Ke5jlYyTRzygCJs/dwMdMDrXlcXiS4t7yK4gIV15TK5Cntx7V6B8GNQ1PRtZv9U1QpcnWH80xb9oVU46Z6nufp1pVJNLQcYpbnoOgeC9F8N+MkGo6gq6hCAbaF3BLrgkbR6HH6Gu98OXlp4oa90jV7dbbU1DMkAOSYjkK44746fSua8WaXoXxK013tUNnqVnH+5vI2AaNxyqk5Hc8f0qv4b1vVdM0GG91azW58RWjeUzRYDSQ5AJU+pxkj2H4eZOcrnUlHYxrbw1pwur3SmtXN3NuS3uUiJX5eQoOOvb86wJPAEup2q6Ml1Hb63vO63uODsAyJNvH+cV7T4ivtRuNHtn0tV0e6dxuuZogwUHnI7ZPT8a5bV9Fv49VPiMxrPqMNt5bTQrgOncken1ohiGtGyXTvqef6/dpbeEpbPUbYLq8MYRbmNuHx3x6YHfNeYCViwdAwI56Zr2LWLLS9T+G0urSR+fd2W+4hYkhipySD36EjH0rg9D8Nzro8OpzW8gtryJpI2GTz3GO3XgV3RrXRi6djLuJ5dRgFzGgRSACVTAJx3HrW54asrK50TSr/AFjU5bJLq4QW7quUTnJVhjA4zyffkV3UmkaLpLWFpbW4d2t0mmgViS2R9489a0fBfhVLwXem3saPps1z5lrC4BaMbV6++4EjPr+SnXSQRp6kOneE7qx8UQvaSnUNMnuPKDKuBGdufmPQ54GfcV1nj7W7fQYToFpDJBelFK3SjIDtkKM/Xt7VzXhzQvE8beK/DsF4IG0+cXFvdsoAAIyEH1wBz0zXqmjxWeteHrC/v7KO51eKON5C4yRIB0A9uma8ypXuzvp0zDs/DV/qXhtTdJ5N3EwaQL/rFOM5B96j0TxFAsV/a27gmEhZopB8+QRg49ya0ddl1o6ppmvCcabppX7PdQDkM54Qn8cCsP4h/DiS31W01bTrxrS5vtkE8iDKu3GMjpnoAax9pfc1cGjqvCGt20uux29wqCJwdpduC2OBj64qXxN4pi8Iaze6hf3SJaywrbRQtgDzQScg+pH8q4/X/ha97dWEQ1C6DwFWZrY7SW7c4659K6D4l+EY/EvgZ5b6RUl09XePeuDv24Bzkc0r32EtDb0rXdD1XWP7MScS6m9r9oWNVICgjGS3Tj0/SsvwbrI0zVho2sX5N5cSSyRK4y2zJIA9QB/XtXiPwq8dad4K0GbxJPZ3t9qbMYJg7cqgOB19eOlexab4x8HeNrvSvFLSbL6yRtkQOGRunzD2GevrWU0aQZ6VYXULoVifcoOOD371pIxCA569q4q31+1luTNp+ZbWVTIHQDBbjp/ntXSxX+60DNneQDgCuKSZ2RkalvJvJB6mpnbYMdKzdLmeRHZhhieB7VemyxXFYvQ0THI/PrQZD14zSBdopGOFPrQkBO04dAO47UzIKHjGKhRsD1PvTxkjPOPaqJFifDc9PWgNhyeooVd5OMA0bQPqKB2HjBc9qXYc8cY70KOCeppqyHeR6YoGkmLu+cjuKlU7RUIHzE+tSRHcrdTikwJQQaVTjI61FjcwxkjmpeF47+9SWNxz34p69+9IOpPUUE8e5oAUHJ9cUx8qxPQU5OSe9JIM1SEx1uRIp9TUgX5j7VBGCmMce1TrIO9MkbM20Y6mmKvI705/mJ9KcgxUvUrdjQdr46U5wWA6nNNlGXz3FSxsGQjoanoMWFSFI6j0px5wKbbOQ5yc1MwG4kd+1FxoaFHA70yTgjHWnZ+akY5NDKHB/lA700nFNp2c46/jSJbuKH/Kp0cMh9ar4xmnoODQIauQTn86cRux3NJ396cMAe9O5YgGKeTuFHFDDgc5zRcBA2BjtQoyBSN8pFOX260XAVhnFKelBH50gGQe1F7APTBprDafagDAGOtJuyQO9NMBy85opdv4U1uKAHA8HvSAYz6GkDdqcBkZ6CgTFJximnmjPXrxRjNAtxQeKDg47YoHJpKq4g28e1IpwtSdVprDKn1ouAqkFfXNAGVPr6UyA5UjFKQVbuBSTGxwGc03PXjFOHQetI3T0J700IB1FDdaaAQRT8g/WhgKvOO31ooHGO9GOfepAM4oob5fekBzj1qrgP7e9MY8Yp/QVEetFwHp0NKTximKeacRj3FSA5R17UFc0LnA9KDxVIBoGPWnKaD0PegDAPrTbAP50EZoUH9aDwaVx2HLwp9KT+tKOAfemA8jvmi4dB5GAaiHDVPjINQkc+1Fw6D06Ud/ahTx70Ac09xCN3xzQOaX9MelMzz3BoAdSL1pwPyj1pmcexNWJscvf1NJjn2o6CgGgkPWlJ+hptOPT6UFaDQcU5eaQDI96cOAeKBikZpAM5oBxQOD7UALu/CjIPvQRmkz0oAeBjH9KCeaAeDTQc/U0mAE4+lOGcH0prdKUHrUgJ0PelwKTHJ7UtVYApQcUevpQO2elJoBP84oHNKe9JSAVvlA9RQORS/e+tJ9360AAOKXgUnY+lAP40ABxQDj6UlKOR7+tACUNzS7aUDj3oAjHBGeKeDn6U0jNOQdKAHNwKYO9OY800c0AHX3pD1FPIwPam9/pQADOBT85A9KjPXjOPanA4oAUn86TOcetKFzjrQVwRQAijrQ3WnDpSMMCgBtKeMDvQo70HrQAAYpevpnFL1puOeeKAHBc/SkKcdKcD0p36ihMCIL9Bigj0qQr146U0CrAbg88UbacRzQfrmgTQUmPwpcYooJChicexoHJoYYoKsIvT0pfXvTc9PanKOKA0I88mpFXj1+lNx81SD/ADinckY3t0pMZ96UjNAGKQCocD2oPJooP5U7gA7elNYYNO6YoP50J2AAOD2Jopu6g8j3psCKeVgDsUsR2zipYwdoz1PagIM5xk07OKVwSD9KMmg857UHkelNMBCen9aTrj1oAJxQBzQK4uBTgM5/SkpTjFAIXdikJBz1z60lFA0KBn6CkK5J9adnOOxpcZB6/jSuA1Bg+1Dcml/SkIyaLgC8Chuo9KSlJ49MU0AoPGKKQDvSE5oADxmkHfqaU8+1IvSgGh4AyKQ9fU04cn2o9aNwsIM59KDxn1pcc4oPf0pMGhnX3oAzSkc+3tSgUXsKw3GCKkJ4FBTp60mPyFFxpAvWkkGD65px4+tM+8TQmAgGfcinLSqMDPWjHX2ptjtYUjI96F6H1ozxSZ4xUtiEyKUkYFJtJpQMYp7oBf4aTk0oGCfSjHWi9wE/zijBH40uPzpaQCrSE496QnFIxxjoM96AEY5zTelSAZxSFfyoK2QIu7PalIGTQnejPPTP0oGLtGPp6009adTR1oExW7Ug4x6Uuc5obpQSBxTSOfaik598UAH8qMD60tN6E0A0IBzTwPxoAoovcSEIzn+lB7etLRjJ96BiBfwpxOaCMUlO4rCbevp6UijJFOoHBzRcaQpXFKopeoPQU0HFIAY9aaGxTu/9KaRzQA7qD29xSA0A8Y707HFAB0ApD296M5x6UvQUAB7etNpSc03uev4UAOBxTWFLRQAgPalJ545oHGaDxzQNIQYBPY+lLnPFN7/WnYxQIAMUhGSfWlpy0mVYaOKdnI560Y59qMYPtSbGBGPcU3H5089KRetFwDbxS0UUgEJ444pAP0pSentSrx+IoATIFNpT1pVoKQgOKXsehoIzSdPagYlOU4zTadnj3oFewYBzim0Uv86SQdRyHmiQc/4U1e9LnIPamMYBzTgcZpcdOnFNJx0oJYHilAzTeSPUClGRmoEKw7d6Sl680gFUiwoyPwNB6U2luwDjPtQwyKRh19/Wl/SjYBo60rcn19qVhx6mmhSQTVEsAM9aRu+O1AzzSkYoENA6ZoPbH5ChjxQvIPvQA2muCfxqTbTSKsCMr070YPHYAU4jFFArDWU4qMgg9qmPamMBgUEjAc/SkIpacFB+tArDFOPXFNduuOhp5WoGHzegHcU0S3YQk/WkyTTsA/WlUYyfSmSR7DknoKchwD7UxyeeePSnQ9/T1qrEtDZWBB9qiXt3qWQZbjOKiIwegBqkQ9Rrn045prcgd6G7+1RPLtBq0rmT0Bzk47Gq0gwwA6U4y7iOwqKRsEetapWMZMimOAfaqbjeSD1q1Jzk9QaYyhFOMZPpWi0M2UJcICOp6c1W5POOParcy7iT0qFOAR0NbxMZakJXOOKbsBB4xirPl555A9qgc7c+lNsmxA7FT9Kb5pYgHkGnlC545NNjhIcA9TQiUiZIvkJqBgS2MAe9XAmOOoqJ4Srj39aq9irXIPL6DrnvUv2bbipoogGBIz7dqstEGxjArNspQufHLImwHO0np6VArgEYYEeo6UhfzGBxk4xzx6c00REkkABRjHbjivVsfKFtAHXPQ+opuSCcE4OBgE0yA8EHoO1SRQlyDvwSeg7VLVhpXJoWkZyGKhDgcDJ68/0pzxpDINx3+m3kGpYozHIuOoIwSMim3MRZwzYJ6kAYFZNmg2RFlIZRgAUDaFKrxnj0zUiEkAYIP0NMMOWOQPpRcTIyuzLHge/Sot3ngOOEPQjoasOpU7eBj05pFt0jJKqQx+8c8fgKaZFhI44wmDweg7VC4ijYDBJPACqSKfcxybcpjI9DxVdIpMMG4fIOeg/wrRahYeZEDAHGCeOPeoL0yfKYQDlhnPTHFKsDKAGPA5HSglgARkAEHPbqP5jNUSwjMjEAqAR15qZZAmARk+tQLIHf5lOOuRUyyRSzHCsBjGCP60BF2HHIyE5IGV4yM59KgindJSdyBMdCuSTVgIqMCpIPoTkVXmtWR1HUMCeOaaKZOkq/OSR83UAYFRNyTzjPTFReW0eC2COwHFDdBjk+g61ookNliMMQR1BppR4o1DZGBgZGOKjR5IxkZAPpU0s5lTMh3HAG49eBwKLeRaQ2N9owpwRzgUpm80HdySMEetRQtgkAkk44NMkmWInOAfyqlFEN2L1tNtzk446/hTU1iNXG2QEg4IB96yLvWLWyijk87LKAzKcZAz0x9Oa4691+WW+iKbShkJkVfl+XsR75xx9aPZcw1Jo9Xn1m3cOikGRRyMjj/OKpWl5HcQls7ImU/P1BOOAf0rzW88QyC5bYE2HcGU9AT6HPbtn2qpa6x9h0hLNHcqvG4vliB0GapUEtR81yTxJdg3cmGBGduQcjj0rHWQFSe4OKju7xbgDMWxVYnA6/hUfBHDYH65rZRtohpkuRgnAPfjjHsKhdOpzg4HT+dSAZyAcimykKQp4JGR/jVLcvQck24HcQAOcmmyoZMZ2sAcjK/qKie4AIAXIHpSLcpIR82B71olYZMihXCtjPB9fQ1LKQMcAjrVRlJJwcgnrzyMVKHEkhU5Ucjg/lSaEnYvWMxBDDgg9+hrutO1ubTNKL28rCR8gqDxjHWvO0DIhAc5A/h4P5V1+laZczeGYboSBolUgmThiPpj3x+Fc04XDUxtTuopZQ7HLODj655H4GsxYlC7gCVPIweMVNckeaeh56nnjNRrLtiCEA4AGR0HtVRVtB7iqc4AxjtXXeBrs22oBMkIThh2PH+TXHE7ACGCn35rq/h7A0mozHOXCEr3470qqvE0huesJdo1uuevXIPXinwzeaBsIJ747VQtyYU6DBHTqKlicDAGR39a8SS1Z3rYmktpDJ8xzz2q3bQyEYySBSI2Yx6+tS21xtZuQKzuNCtbsWJ3HA7H/9VAiLAY5NO+0DY4LAnP1pkUhVQQcg1JSRdsYvO3Iw6H6dqnltPKjYKMHHSqlrcNHk9M++KsXF032Z2LYABJJ7VLZrsjmrwN9pZmOSBjntXI+Im2yr5R2qR245HSusu085WKMCTnjNec+IrkNqhK7lVUwFzxnoT+delhldnlVZtNmt4fmkZ5GlkeZI4XOGbJ3AcH8+tUzM08ZkJAc8kdh+FYdnrM1pISkjKrcHHGat2+oxOx8wkAnJxivTUbHG5Nlm2nL31pG0zxFp15XnockfiBzXr9nkQxE4JIycfSvKLK1Et2k1u3KHKMecH3FemaI/7hFdtxA6+/f/APVXFiFc0py1OhjCgAjJJ9eRml3FD3z2FZxk+cc/KOfYVaW7R+OCRxz615Monep6FtZ9rncSMdverNvPuPI59qzthY7s4A7VNBIVbGOPWs3E0jI0/MXB7ZpqyYYgHGar+cpOByaaZAWHOKjlubKRsRAyIR0PoadGmOuBVGC6C4Gc/SpTOS4I4HoaylGxvBou8An0pyMcgdqiiuEchTwfWkmYxYxySax2Nbov4AQZ5zQsKuD0zVQTF4we/pTrOc7/AJskAH+VFi732HmTyycDIHanGRGjPY4qFT5jN0GTmnSKFU4/M0IbHJMeOcjpT0k5HpVWHOATgCrEcing9OlO5KZIw3gGnLk4HGaaGUZGcj6YqRcDBFJstIUIcgGpWhUID1PsaidiWB5wO9SSSbFHcdKhspIehyoHQin7DwMYPrVVG+cH+dXEfCHPX9agYxoh361G0ahTgc+/NKshZyOvNSCLgkZJ9KC7XIbSU+aVI4pZ3WSQYHI70iqVkz0PpStDuYnuaBWGbT6gfWky24c8VMtscZBOKaYyuM5NNCQMMYwTn0p2793jGT60m3gU8IM+ooQakaH16+9B5b3pTAS3HQ96jZSjeuKYyWRc47kU1gCB0JpDKx+hpUbdweKCRiP5ZOKf5mSPWmuu08jg96Ux4GetAEscpB54FOP7xz1yagQhgMginjgjHWhoa0HkEHBBqRYiEB7Go2Y8E81MsgZMZA9qhotAFJXPpTkH5D1pkoeMDHIPpTVlPIIpWKaJtgZh0A/SklH4GkTnB5ApSQT16UWsVoEbBevIp7FSBio1x35NBwcY4qgJgqlRyKbIdhHUg01eCO9SMoIHr60ECIfnHvzT5nCEU1V5/rSSKcDPNJjREzE5OTj0qWMq4I4BqFx17CnRJkeg9aVwsSI2SR1NATkdifWmIhikyMiptxOOpJpplCbcY9D3pVXn1HqKY7HkdD9KlQ5hI5B55FMBSvGQaegBX3qGNtuQeajLFXGM4oKWhaSMqxOAKmkjZo8DOfb0psbkoP51LG/HOahoNiO3Pkgrnj0qePJz3NQsmWJHf1p0bEH/AAqDRaFojIHrTRFwcdaUNkH1oiY7j0xUtGhG2QCMcjvT4m81NvYd6k273IwDVdF8iR+wJzQBMiAMeSSKUocEgnPpTFkG44/OnM3Ge3tQWJDLjKnrSKoDkn1601ctIPQ9xUzpgj1PaggCevcUKOPeo2+Wp4vnXpk+tBYjHK45p0UgzjA96Tbzz096YEKuev4VLHa5NLg4OMEUqjIHvUXIxnJoEmW45NIosCPIPpTCmMd6lSTKHPWgMMEHHNJlJB5uxRkcHuaeuHJOOaXarKc/nUcIIcjOQOaksXHJ7Gq13J5WMnAOBmrBf94TwB2qGdRcAq3I/rQJiRkSKDnNT5O0A9KiSDYoHapN2Fxjj1NBI8qCKSPKOe+aIjk+opWGCSOaCxzcA9jVYx7mJBIHpUzHzB8vJ96gV9hIPX3q0hMBkEenrUdxNhhx+NPeQAf0qByGwetaIhu4SEAA9CaiSQSOR0IqWfBh461SQFCTySe9aJnNIndsnHBpJWUoBwT3Ipin5uajmTaxweD0qkjBuxGWAYYGRUU7dx1pygKQGwCeeaiL4YZ5FbJXOWTIUO+U56e9FzMFlJXIAGKcuFJPQZqrMSrH0PeuiKMbitLjBIyD6VVuG3E4PB9afI4cYB5qHABwetbrQxbCMhRyKZI3Oe3pT3OAKgZwR39K0RjJ2JDcAoOoPrVYt5kgwSRSgZX1A7CmwRlnHYDjAqkZ7llIvmHcDvTpO4A5qxbYGVI4APNN2c54JNJuxaiO0yMyTqpyQT3rpooFjzjAPvWHpq7ZQ3T6VrNcBNwYgGuaV2elQSii40YkQg1RkQfdBwQc1UHiK2R2jeXaSCQcZBxXL23i9G8RxxzTGOLdkjuVHBI+mR+lLkkdTmjvwc2zhhlgvU+teU69cPNdOeQFYg16ZrupW+m6c91FLHPAQQMHJPHT6143rOqyTJLISFU5J9faumhDW7ObEVFy2Rk6j88+c59xWN9uU3LquCq/xHjmrMl4j28zuSCo4x+NclczTKrFm2hjkHocepr1Y6HmWujU1GZ7i4ZFwVC5/HvWLcsoYoWBcHJXqQKRNWjdhsfEgGAp71UudXjjtxK4DSMzxyRlc49Dn361baQuW5TuZ4jKckBR1Y9KsroLTWAvlk3WzY2uOhB6YrCtp47m4dTleTye5Na0GvSJaPZgmGFVygc/KT9Pw4rnnUsbRpmXfWZjDHOQMn0rnZ9W+yMY93yE9AeDS6z4imkjMQYKTgsQeRXJS3pnl6k9+O1efOpc9ClDuXtQ1OS8mOSREDwgOBVNpfmAFNA3Z5OfekAww7CudzOtRRJtZvmOcelIr9skCkdy2ecD9KhLFQe5NZOQ1EsNkqRnIqtNNjA6e9M8xsnr+FQSEsfWlcu1y2rZUEdRTln2qMDkcVWtnKBgRk44+uafHlS27gHpmgTRIH6nnP8ASpElBY54qJxu5DED8KYcJ3JNJu4mWHbqQcHmqjOWY5JJHrTXbLDJwBTW++T2PpQjMnDcDJ4pk0vYHGaaR2/lUZTLDvTKsWLc7FJJJHvTZmyxb8eKX7qEcZ6VG3J+lBaRLF8zCnMMsKFwkQPQ0RSggk8g+tND2HK35DvQWwRjmombr6UKeOhJp3Ha5LOR8p6mnRt8o/lUROSMj86ljxtPpTRDiPYgKD096RZRx2qOU5UDoB61HH854AJ9KTF0LRYYBHUU7dvz61EcjA7+lN3dexHpUhqL5vzEE8CrsBJIIIK1luTuJ7E1dtHwvPPStEJnRQaiFjAJGenJ5qVbne4GcA1iDAwc4q4jAYyckV0wquGxzuCfQ3/skscayHJQsACAcc1tNDLqv2S1t7qSC8ciKLbKyBmzwCQRx9fesW311pLFLaQkwowYKex/nXb+FtHsNftI7pL5be5t7lWRdwUk9fr+Vdsa/NozmlT5dTqLLXp/CLC2miLXRG6XyTkFgBmu01Kb/hK/CGmeLdFvZJL3TDie2iONyFhuVl65A/zkVyOhadY6t4ong1ESBpkLGSPI+YkjBOevv9K9R8EaAPDjyx26g2s0e0owHzdRk+/v7Vz1pJaodNXOw0gz3WhSwXdwL+K4+ZA64KDsCfb1rQ8P2zXFj5MwIV0MTY5yOmf/AK1ReGGSZJ7dU4gkIZz0ORx+Wa6AIGgRbciMK2crjk55rznLU7VC6PM59Htrqaewv4FiiCyRSqnA2gnA+pGOPrWZf2oOjR2GlFHshA0ysQCsYHAAPvniuy8ReG4tQ1DUbsTyQs0QJiH3Xbu3rk9Pwrz/AOHl7FfaZq/huJZ7QWUhgjlm5ZmJOQfYEHj6V0KrZGcqdyTwJ4IbW47jXryKSwv/AChFaGZSCcdcr1Iz/IdK7p9EtPD8NjrUsapczKkbSQoQu/dxge5IqzPp9xFdprDSu9pDCkAtw3yqw6sB64rob1VvdLaBGDAqGjB5Ckcj8qwnWbLjTsc1qXh/WL3x1ZXdk4i0rUIDFengCPg4bsec9s9vw0vD3g4eFHdEvbm+iJADXL7iACenQd6s6NLqMTXcd2F8mFk8lg2S64549jxW3FJ9pTa3DHp3zXPKbZ0xikU/EJhm0eSGaIzwP8rQqpIYtwMj6nrWD8LNak1XTJ9F1iErf6QQshYEhl/gbPqQOvtXRNKVkdCCChAB6ZPrT47FVuJLmJQsswAkcDBYc4z+ZqVJlNGBfyajf6g8OmskW9GCTEZMb54JHoPw6V4NrXi/xNZeItR8M+Kr0vbXjhI3ZdoYgcY46Hgdeor6cht/s84eMbCTnIGPxrhPif4Bt/FWp291Lamed02LNGuGicchs++B+laxmZShc4zwV4Dt9C8Xxabdv/aEeqWLXPky4AiZSBhR77uPpUB8HN4e1rWdPGleYlzCzLdRjDLz8ynj34+tautQeJptO0XxXp2nPFrOnwtFcxSRk7lzjGOvUZAz68V2Z8Vb0stZuLdgimNZkVMkq2FA/MjPXvWjnchQsJoelNZ+FU0/Qo/KumjBgMwJEbEcAjrjuc1veHrfWNO02C312aO41CPIkkiHykHp2HQEdqvWtldLqjXNsypEQSseMbfT2xjtXD+EdW1uTxl4g0zWLj7XBDNGbWQDAUPnjpzgAcmsWzoSseo2CiSJGU8HnNaWMKOhIqhZxiJEVeABitBCNh71zSNwU7mI4z1xUcuDx6Uo4YkYBNMYEnvn3pJibEXh8VOv3SPWodmGBx0qQEoR15p3EOjBVueM0j4Vxz1oEvzKCMUsiiTB6Gm2UtSTIGBz9KQ4Qk9j2pgQ8cnNLJnIHUcc0rhsSkBojjgmoYX8vKMcn1NShsYAqCRdsnPf1qQuW4wEyexoLBsY6mowd0eO9Ih6jkkd6CrjgSMg9KcDmmkZ+opqt+JqkDJ0IwfU01hn3pF/KpFw5A70yRgPalcgAc801hhzTHBJHepbAlTJzg9aUS7SAetQwORIRnOKWQ/MD2p2AsZ359qOF+tMVsAY6U1jStYd7D0baxPPapTL71HGoI5/Cl280khE0R3e9NcjdgZB9KRMq3tTDGBLu79M0FklOJwB6ikJBA65FN/i56UNDuPUiRiDxTweSOtRKNrZHfvTjw/r9KVhDujc804fMDTevNKvekWKcAU0sRg9B15obke9DDchFAErYlUOOh9KYp2uKjt/9HgEYyQOmeTipI/mYnvQA+RsP7YpQAV9xUZX5uaDwT2p2uA+M4PekcfvAehz2pQepppOW+tMCUNmmsMihaX19qVwGd/rTx25zSAjP+NGeaYDuKCNv1oJ2ke9BOcdTQA7HfvTT19qd096Zz+FArWHEYA9DSZ4PanEg4HSmnjHfNAxqDaT2p7MDSZBHvSDqOhoJ6kgXjvgUjDrTs4FNfoDWiDqMXkn0pzcfWmx96Vjn8KlhYUdKUdaaDg+1OBxRqFhWGT3pm3Bp+6kPNSIOT70EYU5xk9qUHHHamv1HpVWAVBxnvS9SfQUqjCjsfSm9CaWwEhOBjvUZOTTgetMJ5HpVAPPCj1pAe1KvzjHpTVOHIoAep6/1pGPT0pcflSdjS6AOYggetRjmgHBpy85qQFB4PpTTj8acBmmkg/WqQCp29KUnmkUZz6UMvJ9aYCjoTURHzDrzUmfl9qYeopoTHk4A9D6UjDkYpOeKUHpVCegmeAO9OA+U/4UY5px4X60CI6M5pDmlC8UDTHL/k0rHp3xTfu0BqB3HDqM9KRuM9qOMegpDz9aAuKGzxRSAdKUnGKA6Cg4pV6e9NpcHj3pNBdoUjNB4FA5x1pCck+gosFxQeaMikAz9Kdjn3pjFyMUikZFLg03oTQA4jrSZyff1FJuJo24I6/jUAOXrQ1A/Wg9fWgAB49KOhxxg0lFADsdaBwKB0paAAHjsaKQdfpS0AMp44HoaQjNBBwepFACEZzQOCKFPWgnNAEh6fWo2GDTl+Y0EZ+tADQM+w9aSnkcegplADxxig9femhvwpS1AC0pPTuKYT+FIHoAXoTSk/iPamk5xim5b8qAJlPHpQTxUQYinBqAHgUtIrdO1LQA5TSYzn0owaOfemmAh6U0HFOpCKoBCc0h6UE4oyOaAEDEe/tTm5+gpNufxowKBbIVV4FBGKFyBQTmgLDf4qk3fKabRQLcX1pOpJpw49xTSfrg0CDkmjpSryaGoASgevalA4pABn0oARu1CjPuaG5IpV4zTuAUUdc9aAOvY0gAmgc0hOKQdqpIB2O9HY96DyAKTHB96BaiDn60736imgc1IOlAxCPSkA/OnEcH3pAeDQwFUcjrSsccdKQfpQ3JqQFXBGaShRTiMY9aAGZxjFLTQKcOBTuAvamEYI7inU8JmmO1yMnpSYzTyuPf604IMc8UDsNxjH86B1p55x7UBc+1K9gtYaR1o25qQLgGkxj6VNx2uNCfjSAYPNTRnn601wMmhO4rWAjOOuKRzgDH60gOM9fpSPz9Kq4WGgZpGGKeoyBSsOB6+9K9hjATgUu09aFHSpCMCi9wI9tIBkn0FPPfHSgdRQKwmMYpe596cy9PWmjgj0oGGOKF796GPHtTB1oDYf8AxUEYA9aFGTTnoAiPbsKR+VFPIz0pjelAApwB79qc1NHYd6celAmIOCKdSDqPSnE5FAwbkYphGKdRQAi0Hp/WjoT6UE5x/SlcgQdaUDFNqRQMDvmmA1hj6Gm04/pSEYoASilAzS7envSbGkA6H1pBmlwR60nT/CmICc0AZoz+tKoz9am41qNpy9D60Fcc9qRefqaOo9gJyfShRk0pUigdTVEilaQD1/KkJzS8evNJsAIH4igDj2oUZNL+QplITaKVgaKKVxjex7Uwdakbt7VHVXJ2JD90Y60LTATUgwFHrSENxk0jHHSlzg0hGTQVawA8Um78qUL+NLt9qAtYTsKeozn3pAvT1p3T8alsYnQ07AGaTrRupAHX/wCtTSCPXj1pyjv2FBzz70DQKcgetB70g7dqVjQUNx1paKXpSYrCOM/WkAxTiO9J3PWi4xf5UN1oAzQRg0JgNxyfSkPBpSc02mSxe3WkpVFK360FBtzj3pMEU4dKbzn1NACkcetNPNKSfpSUEoFHNO200cU4nFJjsJ0JoBxSEcj+dDHBHehDHMKj/wA4pwORTTwaewCk5FIOvXFB4xQuD71AlqGPxoB60U08YqkSKBig8496Ac49aDwR0wKYDHGAaYDgetSt8xqI/LnsDQA4MTjnn0pW/WmJ+AFDHFACk496aetGc47igjFAmD89sUynHpSdDVkgVGKY5wO9OZhioWycelAmLnNIUyD/AFp4XCg0Z5ppktERGCaeFBX3pzAcdqYTj6UxkEn3iKFyAfSnOoZgehpQoCnGKpMzZEW69KGX5c0Y+bHWnucKe31qkzNsqY5OOpqvcxlge1WCcNSSYwa0TM2UkX5fcVFMfmGMHNWGHXHSqz8e49RWqMWDJ8nPGKquwGcc1M8pKgckVXKF8dM+tWZNkLNnHvULJzxnBPap5IyrAYzikVW4BGCe1Xczeo5F3IB3qrPGDnrVkttz29qgYkg55FO4mrjIYwAT2pCuXJwAR3qeHAQg9TTPLxk8n60XYWGHI57UcnHfHrTzhgexFOiQMe+KLjSGEkEdM1KhyDnkUjxjeMdKeU2AEYrNuxex8TW9ysrkKw3DnaOoHrUs9wwjwvJ96zrS3eFg5cE9fl54/wAmryjzSSMkDkkjFfQOx8gkTWko284J4H05BqxHclCCQMH2xUCKB2wfb1pWBzjnNZs00RpRXIcjoCDU5lQ4HBNZkWQM8jA71IrPuBAYqO/UVg1YaLqyIGGWIGeo5pbi5iaZVQsQwyDjjt/jVU3CxOilCQc8gfjUiSpzkYH5GpHuKWCg4HIHGetVndnPJJI71OrxtIBklM9c5qOWPY4AwSeeKaE0KkhKlQCxHJA5NNYg4OQAOmfTjP41Gd4JAXAPFOMIOF5L9cirRNiRkUgkc+9VWk25QjINKjMrFRxn1pjkZ54NaGTJI0R1O04I59xTW4I7Ed/WkjkGeDkUkwDYByQeeOKCRoc78HII7VNNMrRkAZK4/KofLAHcj65pTgAjuefxpopDFRmzk8Ux8I4I4PQYqX5iAe3qahZt6gsADkDrWiYmx0dypLRyEx9wVwc02W4Q4UckjOR0H1phG7rwaem1UI4ywx71e5DlYqPd+VskLKqoQWBOARzx/Wor3U40t/OO5Q3ULyfbHXrxVhojuO0oEI5z1B7YqpezPDbv5IwWUjOARjpVpGalc4rxBem6uYmRFRUXGMZJPck/pWS8+4jgMMgjIyKm1GQxzSxnIcE8HOcY69KzVciQdweK6EbLUsSTb8D7pPpUL7jjbge3rSux5AGGPsCahcMrDduB4PPBqitx0cmZBlsYz1p7OS/Ynk8VWkG5gV+X3H61KnLZ5+pqWikWdh4w2CPwqJ5CWQ5B7ZxnFIzNtOOh4wO1NKEhO5HYcc0IpskmX7vTOOwwOlQyWkcipkNjdkqMYwO1PLMGHBJHb2oUlwNx257dDVCLCTfuiu0kE4+Xg4z+PamShQSR0Ix60mNkZA5JOf0/+tUZ3swBwPfGaEO9hIPNR2kQFgBwP5CtePxLqUmnJZPMEgABaNVAGe4z9cnFUUwo9f0qGWTb8xyBnBHU9KTVwTLqy7yc4I96R8Mw446ZqtGwPIORzjp1qaSZFiRUTMhYl2HBPp/KosWh3l7mAzgYJx0HGK0PD2o3On6nbTwOoBYAg8EqcZGazWciINjHbnmrOntHvjYjcFYZXpx/+qlNXVhp2aPb7nUo1txMsLKu3cYs8j05/WotJ1BdRIcoIRkYUtnisSw1bS7zQ7e0N1Gk0zFA5OGHGAPx68e9WNLg+zJEoJCqNuT1POK8WcGmzujK5211DHEqlJFYMMnFZjRsXG1sE8YPemKx8peTsz1H0qu10YpAQSQOfrWFjSxpG2KxjJwantkKxKpOSABzWdb35mYBsg1p24JUkEYHqcVm9i0rFpIvMQ9AetB2ywtGeQ3B9xU2k3COHBIJHGffvTJQqF8DANR1La0OR1pjYRS7JAoJzz2PtXml7e/aZGaQAPyDgY79fxr1HxXZmbTzIhICcuRjGK8kvY9kr4YkZ6n616eG1PKrLUqu5ySAQDUas2TzgnvTWmKoFHbA4FMQ5BPTH4V6px3sd14IYrDctKMlBuDE8AD/APXW2/jGK2DNlht6BeSx9MV5fG53E7mB5GAxAIpwclhkkgDGfas5U+YuOh7Da+Mreewt5ASJH5kjbgr9fataz1GO6behwAc+vvXi1peOoKGQ4x+NdPoGoTyT2zRy5RXwRnAIxyfrXNPD6XRqpHr8UzOo9PQVIrFSOST71St5SiJkg5ANWonMjdiBXlzjym8WWY5Nkik8jGMUruGIIOAABx9MUhh4BHINQ7G+bHJHNRymzdizG/IxyTVmK5wRnkY7VmwOwYfKQDzzU7y7XHce1Jq4Rm0agmBC4J4qQz8DJz7ms1HyARwaY9ywIA71m6RsqpvJIvlLzhjzTGm2AbefpWZFcMVAYkgVLbSebIAeQeuaj2ZpGqalq6Y5YAn86nb5xwcj1rDmdkdipAUHHersFyXjGDn2rJwsac9yzkc8mi2k6ZwRnr/kVTMhBPpUttMvKg84zzUuJopmi+zIIwTU8DLg84rNG7I5OM1Ok3lsAfzrOxunctSHOR9KCdwA70wZcZHSjBz6H1qbDvqLgr07VKJmcYOTioGLI6Dkg8H296sxBXUjgH2qbFXJrdlIOcA+tSrJ5RIIyDjFUgpjcenrU7/MF7GlY1RK4HBxwajZip9BSg9uMD0p2c9RnHelsMakpAI5PP5UfeAHf3prEDpke1Pibr3FGwmMx27U/HTuKMA596Adje3pTTCwZIOO1MlXJ/wqYIXyf0pgTdnPFFwsRBeMcUBSGGMZqUxYz3FIUzjsRRchoSVN0Yzwab0TGcmpOmAenvQyhjx39KLl2IR0z0PtTkBJ4Gad5R7dKdGpRueQewpcwlEcqblOeMetRbSrd6tp0Pao3jxg8ZoLSsODl1A5poX5tpFJG+08gVMGDEetBdrjDxgdqasfzHPIqV1AYDkZ5pP5UtibWGhfmHvU3lqMelMwDinDJx1JFMa1JBHgE9BTSNtSg5THQ+lRsMEd/oKVx2EBFJKCuM9PagpypHQkVNNGJcdhxzTJSINm8UkaksR0x+FP8oqxwcinxxl8joagpohLZPY4qRDhs9RTWgKkkcilB6DtVJCCQF2JA4pVU7SOSPanAcDuT6U4cKcZz70w0GiIEE5wRUWBuPfFPjPJzkihk5OOlAEiSbQB+tSo27vkVAo+YDBz61IG2MFOQTSY07DixUn1qSN+eeajLcnqaVecdRipLuW05pQQjD0NRRPtPOcVLIgIDLgj3qWrlpkofaQcZplwA6jsTjmmJ8w9hTZc5HPFTYtMcqFEORkDvRG+5TzgH14ojlyCD2700pjODge1IBYXVJgD0qxJ87gjoPSqbRfMDnB9qsqTtGO1AA43e9LbHDFTxUZypFAyWJHWg0uXCuQe3vTAMNUYd8+wqQPjPrSaGidNhPPJqtJBtcspGPSnRYLH1FOc9fWpGETevWpKhVgAT0PvU4KtFkHB9KCkwUbiBnFLkxufQ8ZpoPAPSnFvM4OKgBHUFcg1AOGPfFO2MMjJI96Tge/1oG2Tq4bApZMBRwKgUHIxwakYttGelA0OQ4H9acec+vpUPNKrnPrigLhyjE+vaon+YnsfSp92Xx296ry/Ix9B6VoiWyvtO7k5qTAVfU0rAGmt0zVozepDI+MAgkelV3by5MdjUzSDJ4z71Skk3S5PIrRK5zSdizuHB6E1Gz5cZyR606QBogAffio1kVRtPWtUjnkyC6ZfPGOoX8eahbkAZyD60+4QCQkcjHWogMoTxkVtFHNIVmCpt7VVu2BiZhzgZxSu5Y49KYybkIPftXQkYsgihL4IOTTZEKMTknHanKpiJweDUE0jBuMkdea0Rkx+d2eeT0FVZgVbBBGamZvMjDp1Bw2PrT5cSIlaIx3K27aAByTjpTokYHJ4z6VPJAAqnvkVPFGrMM96HIpRJSgEIOTk/nUMSyYx1HoetWJCQAMZA9KRX2YOMAetZt3N0rEAu2gc7gVAPUcim6pqBmtvlbBB69TipZ5EyT2PpWNq7C2hLqfk6Ee9OKubKVtDPkBdX2kgnuODWJc2EMkyTEA3CAqrk8hWIJH44FXo77fvHCEcc1yk2q3sOsShypg42beTn39q7IxTJlM07q7vQ0cG/NpEMquSMN9OmMfyrI1JjeF4curgBlAHBO4d/wAP85qeTUnlmLSkEnnAGAP1qlfambGNrpVMiRAsVAyTWqilsc0m3uZC3B8x4ZNgc9OeCPX9axdUkktzIXYPFEdnBBB+hqrPrP2u4JClXcfMx4xn9azZdXh03SJITIsrswUK43MMdxWrkKKb0Kd7qCoyzIjBm4APWoo5jeOVbAZ+Rk1m3Wp27IS0gQjoD1Nc/cazI7su4gH7oX+ZrlqVkjrhTubd3qf2WV41ADJg7vfmqN74kkukLKwDsACSBj6Y/rWI05dHYnk8n1qhNcs2RggGvOnVbOyNOxLdzmSUksST3qCOPL57Y60xQXyW61KmSAO1Y8xtGNiQLtJY9Aaaz7gSMge3NRzMVABJ+bpTolJUjpnFSbWHAgw7gQCfXiqvmHd0yeuO1TTQtGBk8HnHSq7cZIJH0oCwhnCk5HTsKdAd6k9+aqjLSEHGD3FXETZGBmi5S1FBwR2oc/MPQUgAPfNJnLH09aVx2JuNpP6VX3ZJPJIp7yBVqMN19TQiGhCd3/1qOxzSKRk55p27n1Bp3sTYT1HfpTlXocnI9aYG+Y9s+lPB2g9qaKSuOJAHv3xTRHn2FRs/J609ZSFND3GPkz5YGQBUceFBA5z2oLllNJHkMT/OhOwNEuM4qwuAAP1qFRyOhp7egIz0/GmAk3ysSv4UyBySc4xVrU7b7Jb24OBLIoYg8EDtVKMkdOtAmibHmZHQ+3FFspilPJwRjnkVEhIYnv61YjUtz0z3obEoj3PNQt1qVvl9SB3FVy3J7UkJoZLIIwO5qW2cqSM5BIPJ6cYqCVQfcGiE4P1Na3E0aglOFOScVajlLAdcHvVBHGz6VZt5cKFxkD0qbhY0YpQqkHgkVu+H9XNqQmdq7gdwODmuXViWI6Yq3a/Ixycg/wAqqMrMylG579oKT2lk918pd03DectjHBr2rwNuutPs42O9oAA0ufvnHOR6184eEPiJb2elw2WoWslzDJIsQkTh0B4Gf9n/ABNe++B9R02OaKyst8USLuzIensT7mtJy5kYxVmenCBY9+3KFuuzA59an0S0FlbCDcWVehc5J+p9aginjZVG9ScDocir1vyoYHINcT0O5D54Ac7cBjxnGSPeqlp4d0+wuWu4rWM3L4MkjKCXI4BP0HFaKNvz3NRspiYnJZT2NRdhY57U9JkaCdoC6xvkOuTgfQVo6VAWsouRggHg+1bMZikjIAwD1FV0gEL7UGEAHA6YpN3Go2IzAxAwOat2du3mRkgELToxvBx27VLZxuk8jk5QgADsDzn88/pU3LWhHPZmeaU4xlgaEdUA6kjjirzsBnoCRis+CMQOR1BOcmlcBzI8kRC4DZyDWhaYCBm4fqSOoqunX0FTKOPQGndodivcl2Z8chgQR2b2NUYNDjn0kxToqmVt7IvIHOQM+1aTRsVOeDnr7Z4otyTCFPJXir1YrWIJGYRSKmSwHQelYNloMkepmZAqI0vmOe7cEYP410qgRknGSeKmSMZDHrjoaTKsSqdqDHtxVqI5QVAkYMZPfinKpBBU81kxlgfeHbNK3LDpxURckZ7ihXywqQJmGMdyO1Rs+856YpZGwAM5NRIcA9SSe9AEsahiSc5HNP3DaDzmolOPY0rNx3GDVMCUMC3XBpJWzjnPvUG7B7ml37s5z9akL3LCHIB5Jp0m1gM8kVHv2gY6HuaDzzQAKTn0JqSLGD6moz+RojPPpVWHcmyAT1NM/i9KXG4jpimsPn9fepGSFugp0coRgehqPOOtNbn3Oe1AEsgwSeo9qYTkHHWk3kjBpFWgBY1wT2zzxSsMH1px7e1IMZ55z3xT3AUPtTJ4GetOVt4B9acQCpGAR6VGibCMcgUgJUODjpUv+c1AOST2HenqSw9aAJl9etI5596jL4x2ooLHqeM9qP5ntSZ+T3oXP4GgCRF6UH5moRuDSUAPDYBzR2z2ox8o7mhOpHb0pMeoqjdmjPX0oHB9M0oGGGehosVsNpUO0/Slcc+1IpwT3zTAfuzn1NITnHrRSHqKAHYwppPSn4+Ue3rSZB+tJgFKD196Rj8vpQvT60XAVRS45zSBsfjSbsZ6ZNO9wHv27iheMUwNg96cenFADt3PtQRg0wDHrSluPU+poYC5z9aUjOO9NUZJpejYoAV+APSowcE+1SNyKbt780E2sS5+UVEWyD1oLE4FOC8f1qrghB92mg8/0pzDg0ijJx3qRDj29ad/CKaRjHQil7U72AUkY9DTh90+9RJ8zGpB6frTTAF796QjBo+7QTnFDAUd/Sj731FGfl9TQvfsakBRgAimkdfWgjHufalOfrQNCwnGaa3+tJpU4pcfMPWq6BuO/hpoxmlPp2pnQ0NiHOMCmxHGevNBOfp6UmMGpAk9e2aawxk0KfXrSt8w9qsBqtUhPFQgce4qQdD6UAID68D1ph+8O+Kc3A9qYOtUtBPUeRwKaDz6U8jcPb3qM96LkkufxpM5zTAemad296E0gGk81Ln5R61GRmlBxTACcn6UUvY+ppKADOcU7GMetNo6e1ADqRuTRngdc0hOTQA5T09BTs46dKaAR9KKCtB2ePem0UoGfpQCFU9acOox1pMYz70A4oGKDj3prUtIRmgBB1pxP4GkUf8A1qGHT1qABTk+9OYc+tMHB9KeBmgA/hpKU8dKSgBR+VKW/E02lA5oAVeppG60rcZoHT60AID/APrp2flIpu6jOB70AIO/ailUUpANAAhAJzS7hmm4NG2gAZs0lITigHNADvT+VNJxQTkjGaAuc+lACE5p4TH19KQDB9acP196AADFKE/KinDG05PNADQATj0oIx9KACM9xTqAGgYFKpwaNtKBigB+MUhwBSbuR3xSngHtQA2kJz+NIXxnt6UVVwG9Wp2MfjQBz6UUwADNFA60dz2NGwDjwKaBn2pQCfpSgY96AGkUDk049vSkAx7UAKTgU3GaceaOnSggaDg+9ByQT2FOA6009/SgAByB6UmRS00jvQAHkj0p1Mp/ZaAAcmnHjBptIXxTQCE5ozj60AZpDxTbAUH8adSDqaWgAIxjvSg5pR0HrRjn0paAO64prDB9jSjqfSgnJouA3oBSjmhhgfWkXrSKsOHBoJz9KUjA9TR6dgKCRAM0oXg04L1penvSbKsMA6+lS4+U0wDJFOzwBRcdiM9RTsYUUEcjvSnoO1F2AiinZxTBxT15qR2F3daSgjr0xnrTQcUFEq8VE5yxxjBpeaQLzQABSR7etG3JxTs8H0NC4GfenclqwoTbj1oYflQWpVpCGKvI9aUgjr+dKRgg9KGO7FACfr7UBfwp23j3o7elBVhG7etMOT9KdSY60EikAx+/eox39akzhT3pmOtO9gFWlY5x70oFB/X3p3bAaDimfeY+vpTn7D19KRePxouAEYpx5HvSHml6A+pouA0jH0py8g+tIencZpVFS2AlFK3PrSDp9KAExkmnAAY7mjHBpDxQAHBz1zSA9BQD9cetJg0EDqKD09abk0AKvBPfFO3UwdaecY/pQUgxk01lpy96UcE9hQFhm3ilHFKcc460lAWEZs0IMkUEc0qkA+lNjBzxTR1p+Mk9x70mMUthNXGkYpKceT7UHHHrQFhU796CMZ45oHH4UN82PSgEIBxRupy9MdMetMbqfSgYpxkU0jpRSkYxVITEI6etOxwKCOB60q80wsN6e1KRwPWnEc+tNPv0qb3GA6mn7eKRRjFB60hoXGOe/pSdTzS5z2OTTf0NAhRwaD29KUjNIwx60FIAcD3obnHekpSMe9AWuAHXtSUUUDFHWkpR+Q9aSpaAcelMzye9Oz26n1ppHJp2AUHOPagnP0oxgZpuT/8AWoSsK4oHT+VD/n70bufal7fWqRI1etB60lOxxSAAcijofrSKaCeTQUmKehpAM5pc8UgOKBi4/OmscU8niojyTSYCg0H9aVTj8KGGaLAIvXnpSv1pAPqDSUwFxx700dTS0AdaTZOwNwKTIpGOfc0lMQ7H4UhGCaAfyoJzQAg4pjck1Jxz/OmFeaAEAwKQ8j3pxXimY4zQAg4NKTwO1AGaa/FO9hWBiDjsaaT+ftSFvwNAH1xTTJFC7h701hyakAzntimYzmmAm7jvimAndTwOTwTScg54wKFqSJTGP4+9PY5A7U3HAppCY3tzxSAZoJ/CnKAq+ppktEJ4fNMlYnH9Kcz5Y9vpUbsMepqkZshbkk+lQvJipiSc4yBVe6jIRSOoreKuc0mRyNwD0qu7cEdqfI+VPrVdyWAxzWiM2GOR3xSoMMTg4NSRxYUE4yac8QVd3UnAqrkNEGzJPemlQWJ6AVMwAXPQ+1VpJfmNNEtWGSLnJ71HGgJPXPtTvM6g/lUUbEs3UHNO5JME254yKa4yRjp6U6J23EkEj0NPC5+lJysaWIY05OcZqUJtzxgU4KM1IuOM84qWx2IEQsx7gU51J4qxsHXoKbtw56H3qLlqJ8NwIyq3zAg9BVi3hAABywxjmpbe3Vl3cgH8qSJSjAEHJGa+gbsfGtWGGPYwHJ7Z9ak8onA3FRxkjqcEe3epm/eMFIyaf5ICgMcEcelZOQ0hyxAqp6npipFt/n2rjA7AYFCKkajcTjoKlJAJKEMDzt7ipbLsMZFx6kGoHRhM5Y5QkEA9uP8A9f51b8pSAeB/OkEKbSc5NTcLWKoiDBQpCgAjjqfekUMMYPHPJGTipvLMbBhkr0I7j3pyou0AcAAAA+lUgsQFCxGDQCYsE8npz1qVUcE7wAVPGOQRgEH69RUUuHcAjA/KqQmIm12z39TTJrZZc/OAcZ/+tUn2fg84B6elJ5e047469qtGUo2M1LAq+7cwJ5wGyPwqcRSbfmKkdRjrUzE5jJXAUYODnr3NIJCkmQFZcYweh/8A1U7mb0Ikm27ldQCDx6YpG+YgKCB69eKmIVsZHQ/pVow27KDGxJ9xjnuKaZSZQZCqEHkeneodm0jIyOvTPNSXEp3FTkH3x0pscmyUb1LD/ZwKtakyQjncehGc9aZHFJwduV7nPSrEqb2B2so6jIxTdpXucfWtFqYsrTwkDd0z6Gqc1p5wADAOzAZzk5+n4Voyxnyxk5weneqc5ZUKgAhgSemeBxj3z3q0JHB+Jd0d3OGA3hsEde/rXPIQXJ5JGR9K6bXon813C7yeSc4NYBbII25PXIGK3jI6UrlZ2OBnLkcZPBPvSKBLzkAgYwaa8crM2BhM8EjGadEShAbHPpitBqIRJvc7eQPXOalZGGeCMVFHKsMvUhScfhVpbmGOI5JZzg8gj05pPcoZGcE9z6HkVHJEu8nGM88GnCQFnPQD1oI5yeRSQEJ4ODkGnRnACg424IOAenJolIbpUUZy3vVA0TDLIHyCDyAO3FKrEkknAJ6Go93lKAWypIwAOg7/ANKcvCjPIPbuaXUTQ8BlCNx867hgg+3PocjofbtTo5InToCT+FRJMcEAAKfwpsiAHI4NDETwrFEzjYpLHrjkf/rps8gEhHft60wBiCTkZUdBzmnRBiEJO5iOpAzUrQtMmcMYxHggdckU3aUwOfrTvNMhAbgjjNBR1wWOR096kTepOkrxMssbskyjCyIAWQkdRnIz+Fej+EdQWfQoEuJZJ7iNsB5DksPU8fy9a81CM33Tg+9dF4el+yROWcB+B5Y6GuWtC6udNOR6vFfq1sqbQQp4IxVV50+2xR7TuLDk9Pqf5VzuiyXtzbTzBcRLKoDDk47gj3qDxRr/ANt1UeS5hSBAoB4O71PbA6CvKtq0d0ZXOwS1ZQWJ4LVpW7RxoCMkE4Izkdf51zXh7VZ7zR3eeUSPG21iox+NbulWaz6UlySHEjlwFxg9wT+lZyXc332LqEQqfJG0E5x17/8A16m+2sFIOG9yKht5cs2VGM/WrG1Oc4GM1na7JlscN4w1uQ2lxp8c6xyS4HJwQAev4V5zPKZHIyCeB+tdZ8SIBBq0M2BEWgCuBzycYyf89a4lg0Uh5AIOD0P+elexh4WR5lV3Y14DGwAbBXjHOfzp/llMHoDTG3O5YnOeTk96aZX3kbiQMcV6CuzkehKRjPqaQPtqIsR1yfpTwwkXIOcZGRyOKqOgrjkyWOcgZzj37VsWF88WnEMA05VSu3gBweo+hFYyPj3HpVqIqcEZIHJB4ptXRa1PZP7XmGmw3DR7ywVfl6cYGfpW5pE8k0Q6lsckd65/wrPb6n4U09JipmVdsihgWznPSutsbX7PEWXjPIrxK8bM6qZZjLrIFYEE9u+aeHAIOMA96iiJMoYscgg5PNSIAXK9RXGbMRmG7I5zTG6gkEEdqmMYDjHIGeDTG+YjAHFBIB8EdgKDOOcYJHGeppncEgADHBqQKpyevfNNaALHIWBVe/bpmnKz27jnBFVirBgQSAOwqZWDg88jg8Ec4B9Md6HZj2Re+0BwAACf50jzmMIyDBJwQOMVWjIBHJAqV9rIRnBNQ43LuXY2Vsbjk1ImVxjg8Z461nrujAOcgd6tQXG7r06cVnKNjWMrGrAwfA71LPa5AIyMVnxTruBXgj0qx9tZwAeRwMfjXPKJ1xnct2rFEKsc+hqcLuIwcis8uUjJ5HPap7eXbznIHc1m1Y3i7k8g2kDqR3pySbcdRQHEoLd6Y8irjPSs2rlFhfnYdxT5vlAx+FQRTDIxUkjbzyMCpLTBJcHnpUyuMj0NQMF2+/vTFJAHoKGiuYtOoJyPypRwMdKhibc4B4q1cIA4C8gVFh7iJjcDjIz3p80efu8D2qNclguMH1FKzMjY7UXaLTsPUmMA9QfWnYz7A1EWL8Hp2qYDCep9aV7jWoEbYyR19KrK2WweKmPK9cCmPEVXdg8mi9gaHuBlR2pxiRQMZJppXKA9cY+tAU5B6j1pNhYUYJHvS+VlhwR703HzjqBVoLkA96ASKhykgzkDPpUjqHGRkUrx+YT3NRvuHHQCquMYsRYnHJFSxDAPr0p8abRk8E+lIFw57Zo3KQuM9etIBk9MVMV2gVD916GirC7cH1A9aepApG6jsaeVHHY+lSK1hcDbkUhbCngk0qjAAPSmyHtQIYH544qRXznJIBqIZDdMZ7mnH5SOuTQK2o8nAPepLUAZPeod2cdqcreWSe1AxzHDH0qNhg+9SMPlBpvUk84qkAKenYUuefUUjDODyPpTS21wPWi5IpUoScZFOUhwB0NPT5lJPQetNXAOcY96Y+gmcOvrmnyRhyHxkj+VRsvJPXPFShSFz0FJjsEZDJx19DSodv8A9eq6PsbHapgd3NSKxOg3E9cVIX4wOKhR9oPYmmqQc54z2FBcXYtQ8fUVJKoYH1FVoSSpx2NSeZjPrSsaChMA5wCaUjAA6800sGx60Ac/41JSZIAMD1p5IUDBo2jb7iopGxj29KVgJD81IjBGpiE4J7CnMpKFh1pgTK3P1omXGCOvtUNuSx9PrVjaWxnkVJa1GoduD3qRzvX3phXGB1z6U4HauOpFJspjAucjofSjlD60Z2kmnZ3EcfnUjWhN1QdqhDFWJHOe9SnkD0prLwT3pWHcVJByTyahL/MAOh7UoRmzjr7VXyfMA6EGqsMusMJ60zzT06gVIh3IAeDUJPz4PWpaFck35Q460sbDP1qA5RuOPal8wZB6U0guOlchqgkcn3p0sgJGPyqEtgjua0SMZSHh+SO1I65XGSKZ0bnpSMfQ8ZpkcxXkypI5INM8oEHsamD/ACMT1z1qs0hHsK1RjN3AMV4ycjvUMxwwIOfepSQVBHXv9Khkf5cYzWy3OaTDeHBB681RFx5TEEnFOZyrFh9MUwx+aQcds1sjBskGJGPp1zUE7FXPXHrUkJ2yEcggdKrXDsHIHIHrWyMWxSdyH165qufmHPNSQOfm3YA9DUdwwUgAZPtWlzJ6jooQCWUAFsFs9M0+VcEY6A9qbE5AA7mpQMkHrj1p3BIfLH+6H4GoLfJfBOAOeaubgUOe1VSgWMkcnoai5aRY37yBnJpLh8KAOp9KqRSlST1pZGaYjBII9KErgZl7rCWs4jkB39geOM9ao32oxzxjedoHO081a1TRDqF011LMzynaCD0wD/Mjiq9zo8LQTSSHBRCyDIAP1NaxRqjn7lhM5aM7VOOnNUbxERCzrhh37mqtvqavZgxyxzDbkyRn5c98fSm6hfxfYzNcStleBGvX2NdEZWBxuYOo6i9szb1JBBxjgn0rlr7xHLCZNjMEfhlJyD7U/wAVeIrie9haVFMaLtUDjjt/+uuLm8RWtu86yZlGCVx0z6E+n0qpTQKncu3OoBlf5tjdM9K5m8vFwTuySSeKy7/XHu7h5MBAf4V6D0x+FU/tO/qxIGO/SuWdbsdUKJPNOWJLNkdc1As+Mk45qKScEd8etV3mA9a4pSctzqUUi3JOOeck9hUIw5NVw4JHUipEbBPYVFi0PUbmwMEdcVOF6YwDUNvzJ65BGKmTHOeT7VBqkQ3XzSqO65FEcuG9qdIQ7E9ahXhqdxE07lyM57DJqvNgLgEVI74weD9TiqsqEkt1HFO5VhiqFOc4NWCcoD/KqDv8wHX0q1DJ8mD0HGBQxkyHAIoCljxwPU0i859adGMg+npUgMmQEDbyKYCAfpVjgZ7moZEwue/ofSmnYCMnDHuBT+GGe/vTTjA7GlUAA+tIhoTbwOeRzTNx56k5H86mPC9zUaMBnuatANLZPvS9upH0pqoSX+tCjcT2xVASAfLxyadGwI5GCPSmoACe4xQrHceDyakpE0f3vQU8gbgTkgc1GrY65FPxuoYy/rWqtq8iO0SRhECKE6AVlocycDAFTE7VI65qAHax4yKL3Eyd8Y6Z+nFPLYjHUH0pm/cBxgClYZ96CQDHHc/WogpZj6etPGQe4z601uKaExJNu3HccZpiYJ4IB/lSvtII6k1EqlXGM1dxJGiiHaOeMd6fC5Rh3NQxuQpHJA9acG+YdcVJVi7vxISeBnrUguiMHsKrzYXZg5BwTilQq2ADk0ENHQWV2VhPXB/wr2D4W+JDda1Y2s1y8Mci4dn5HHQZ98/oK8TglCxqPStfTtXMCgI8idt0fB/OhS1sZuPU+3vNNldmDeHBQMsidMGt3R9YNnEiXhALE7SeNw7fpXzF4U+IN6YbSHUbt5YoVLJIDg8YwDz3z1+tem3nj4+Ira2AEYa2B8sqcc47n/PWuiNHn2MpVOQ9VudXkt7y2CYMUzY3E8Af54ramv4UYq8gQgkYY4ya8Ok1i/sdPg1C6njkknIEcERyqEHnt+Zp9/8AEG+voogLW3dohlSGKkkDqfX61t9TZz/WdT220vYZJTEsil8A4HU0tvdH7bMpwUIwvrxnOf0rzPS/F1vZ6cNTluFt5cBXRzjB9PpmtLwx4mM0rS3M+I5gTG2MhueP05rmlh3E7YVkzv0v0gmI6j0HrVtbhnUbTgHvXNXKujpgglwGUgggj1Bq3ZX5TCNknpmuZ07GynfY6BE3MNxyT3qKaIhjjJFLE+FVjk8VdLL5St1zWLRotSpbOxIU5J9auBuMdKgRlSUGpWPII6GgpDmbAx2ptrFszycEk9fepXT92D3qNhtIANAyRlXnHBpEb5QDwTTVyrA9cVI65Aboc1N7gToNiDPelj4Ytziq6yGQAZwanD7VHc+tTYBwzvOelRSsY2OOlBl3E9gKZI3mEdh60WAlDb1Hc+tKrcjvjpSAqgAHJ96XAOKpALv3MOxpz/dI6GoyCjj09akEgfIOPfNIl6iKvy+tRjiQCnq21yOoFIxHmEjrQkFyZj0H44p+d2cdKhLZTdT4Wxk0DTHHp7UDGfanPjbnqDUWcE9/egZODj6UE8j1piksPajowHcVA0TfeX3oBAA9cUxWxxng0rgqAc8CgYgX5z2FLLGRtI4HegdqV32qM854oAYp/OpMevI9qjcYweKfu4FVcGP6e1APB9KaWyB/ShG5Pb2qRIkiI5B71Io2Z6YNVwcMB0HvUu/igpMeqbmHpSMNrHuKI5cZ9u9KfmoaHcIzkj37VMw6VD34qRm4FAxV60FcfSmqdxHU/Wnk4HqaVx3AnOPSlB70icnNOPB9KYXDnPehz070pOM1E2cjrjNCRRMMFRUbHBp2OB0xTHPSgVyVG+XsKOrDHPtUZOR6UKTmgZYHQ1HnDYpd2B71E79OMmk0QSScAd6AePaock9c1Kh/H2pjuOboKAv4Uhbr6U7IKgdDS0Q7jf0qRD07ioyPxpw4ApjHEAY7E0HgAetNzk/TrTiMkelJu4Dl/hoI+YHg+9IeAOpNIrcjsKLgOOaUcj2FNJzQDgHvTExCB70BsD2oPIzTeSOPzoJJT8wP86YDtNQvdpFIIiQWqR2GF55oKasO3biPSl68UxTnGMn604cN70EjkGzOe9OB59qTINNdiCMc00wJTyKjXrTsggevpTRwfpVASAEZpjcU7dx70wnnv+NS0A5c5Bpx5xTQcUp5x60gA8dOlA6mmsDj2pQePrVgOZvwNJnIHqKbnJ9aWjQBe3vSZ5oPFR5JJoAkpSOB/KmbqFOT60AKeBSqeR6UjKR7indh60ADY+tNC8+tLjrS4wB61SYAOAaaRknsaC1KOtD1F1G459Kd1x7dqG5OehopjAdaCMEYxTgMge1NPJpIVgzxikBzTjjp/KmgYNMLD9vHXmjrR2FH8qCRNv5elLgcUUp7d6Cxeg7YNNpx5ApvTNBLQ4jj3pMHPvSg8fSloKEA+tL0x70UZzQAo5IzxQ1JyKVaAAdaG60lKefak9AEpQcZpKUjp3PtSWoCUoGaSlBwDRYBO/vSng0mOT6+1KBzTsArHp/KkU/lQef/AK1MBxSdgHnH40Yzn1pKcvGfU0OwADmlpvf3p1DAXoD6mmM2AaVm/Gmt04pANJzSUoGad0A7UACjGO+aeAOaaD0HanEYzQA08GlY/gabRRsAoOKdTV607OKAHJ3z0FFIh4pS2Migegvf1prU4c+1MPWgGFO6imfxDPSnE0CGkc+pFKvYUYNLjjuDQAhGKbnBPpTuce1FO9gFBpcZxSAUo4pNgFKBmkoJxVgA+Yn2pGGCfalHSjrQAg6dOBRnJHUe9Lj8qNuMe9AAT9TQPyNA/n60MuPb2oIDHXHemk8H3pV6UjDJx0oARBkilIwfagcY9aXk4oAAcUxhkn0pw5NLj8aoBFHIoYZNKTg8cH2pD+OaTAAOD6Un8QpaB2pAOApR19cUhPA9aco+ooKsB4A7A0mOtPVSaQ8ZoEkKRke4poXB9aegyBSkbam5Q0/lTtvAplPB+UUXuAqjj60g5NOxlaaOtIqw/bgCmn070/ouPWmgdc0DGHgil9e9DjkU3BNACn7tIGwKMGnqmQTQA1eSaNmD7etOjHzU9hn60ANAzn0FGcH2pyjj2ppH1+lABjg0Y49KRSTgU/bxQA0Dg+tJyM+lO70MPwoATO4D27UgGKVevejOc0AOxxxRjCn3oHU0r8getAEZPSg89KCOtID60bgBHHpR+lKTk/40baBWBetNY4zS00/eHegkTuD6U84I9DSMMYpeuKAGUvYdqMZJpc/UY9KAAnINIDgH1pc4x1JpNvT1oATPBHBFA4pGBH0pRzQA7OBTf5UpH4CkbjNACZHOKcBk0wHBHbNSgZ+tVuAjdB60wgYPbFPYYxTR0otcTEWl7460nrTiMUmhjlFNPbrQWoznr1pAKuOaQD5j6UKKd69s0AIcCo+h+lPJyTQB1oAUEfjSEdaAM0uPxPrTYEY4NKR+dKFz2pSvTvmkAzGDTwBg+tAGaVeoOODQA1uBTV61I9Iq9f6UAJRRRTuAh4GOTQBil6n3pWGMUNgJSkYxS4/E0pGOtIAQZFLgfh6CmL1p36UFJiMeaQ9R3NBHNJQDHbuBQzdaRRSkZoBBkDHtSMc474pKXbQMBwKTOTjvSg5z6U1uCPWgCUj5fSm4FIHOKUHIpNANJ/Ok7dMj1oanL92hCuIpGDnk0uMewpADzSt1phcZ1NBOaXHuaTvQSKOQPWlpD0Hr60nb3FAB0NKccdvakA/Kg8GgaFIyBSDg80oPrSHk0FCk8UzHNLRQAU4Dg8Uh60o6GkwG0oGfT8aOOetJTBjcYPoKG44FKR09aQ8Y9aSRLGUUHvTSc0xDgRkU7A4qMnp7dxSeZ0ppXAkx19qYTzShuKaTz657GiwDmbAHeow270IoJzn0oC7AfSkK448VG5zn2o3U1hkUCbGYJOewp+PrilVce1BOPpTTEJuwTQPWk/lSg8+oNUALjvSHk0MKYc0BsOaP8R6VH0z6VIG4pp7072AjxyfSlK4B/lSZwfX607G4egoTIaKbjLGm7c4qaRcE1CZscYFaJmMhr/KT2qvO24YzxUsjbiO1QOuc9q1TOeSKE4JyFyTUYVlAzV7Cq4B5zzmorhRxgcVpcixJFtdRnGR6U64QBAFOcYNUwGU9xUwkJ6+lFzMryHcMZ5qEw5I9asSdTjrUI6+lVsJjXj5GOKcsYA46+9B5Yd/erCoeP60rglciEWOTwKVcDPpUjcgDrUMowBjrSvcuxLHHubPanyx4IxxTLcuuOMZqab5gDyDWbZdiIoSO5pWjbaSBkjsKmjTcB1NT+X04qHKxpGJ8NRTbUKBwR2xyKfHLGmSwBbGACefqKR7XYxYEDt6DNAA3gDkmvornxNrixuSzHbhRyW4AFTN+9AIyB1yKc4JULsAAOcjuacgYLnqDxWT0LSIDFkjqAOPanGJowDwQeMDr9ankjI6DP0oX51IYbWz61NynG5GjnaQcnvT0IYHknFGw9ACf503lARt2k9++KFqZ2FCBiSpbA9TkE1Dkq2CTx71MjYHPBoaEvjapY+2KpOwWG+a2QAQPeozG0jgscA9zQ0LBxkED3pXc5AHTpiqTBihjHEN3JPaozMGwQDgHr0qTyyynv9KilgLqVUlSe46irTJY24YNgjGP0FVmbDDnr2qy1s1sio25nAB3OACc9KgdSShHBHBzyT6UzJosQ4O48AkY+lCjY/sf0qKBZJHGckD1qaSQh1XAJ5P8v8aqwrCvGsisCMAd/f8AyaqTW4dQVOQMcirDIzFMDd0JA7njH8qb5UiLufge3Hr/APWqkIapCIAME9cKD0qFwR1JBNBkAIxyPbvQvmTOCoXaBzvYLx7VpczkNEvA7kdqgniLEOcg9QCOCO//AOqpTH5YGelFxIfs6opBG4nAXPOPWmnczOK8R2jR+dIGJkkYsqE8KPQfln8a5HLrhWILY5I4Ge9dv4xvH8mCBEVNuWZ8dc5GP5VxRd3YLuGOmTzW8Tqgx23dHtyCR2zzVCXCnsK3Hskis42Mod2YggcYHUH+lZE6YYjAx+laKXc2KcuGIbzFXoMEUuGOMkkKABV6LTFMZkDIWxnHJJ96rSp05INUJj4yuw5YHrnPBNOEo8wx8k4Jz2/wqCNMnBwQcHp6U9SFY56njmmiR0kgC4XBJ7jpQMNtCkgng4HemEDcMEHNSpEVcN1x2FMqxXb5sevXJHSiMuFKZVgDlWA5B9BVzap7EH8BTRETkknHWpQWK8SF3x25ORVpkC4HYdzUKsyAkHjNL5hwM4JoZLViwDk7R0FMd/mGAAR36kGmxOcnHU1JkgHK8c9OOaTFYi24II5I5x2pxZm9yP5elRs+CAcgnoKfGeQWGP507A1YdHdmIdcYOPpV+2vHkZQMdR83brWaSJc/LkAgYx34qSGbYp+XIAPHQdOlZzjzI1hue1eEIn/sSJ3jMbPIRt67gO/6j9a4zXb+186WFEUuJCHYdc56D9K67wLrVjHoaytcrEyR5ZXOWXjBwM8/WvNL+bzdSupCEVGlLJhSDg9yc9+v5V5kaXvO5182isdt4I/e2N6g/fxSfKVYZ2e306/nWv4d1IWxfT9jxLExRUDYBHb8Bn9K5TwR4pg0O6lt5xI8c+dwQHHbnOOo6ckdfartpqttHrV3Iu4RSMSoOM9Bj+QqJ0tzeM9Nzv3vNg3AAVHJf+ZC7AkkEEnPWs6HU7efTTsJklVQzbxgD6GqrXhjsZChADqckjBA9vyrGNO7Cc7o4rxbqjahcSLIX3KQM54ODx+nFYEUX2ufDP5YY8uTgD3NS6hcedcSEE7cnHqarqSh+VsZ9PSvVpqySPNluJd27WrlfMEg9QMA/Sol7/hU7Mr5BwPaqzHqORmuuJi9BSw/Ef8A1qUSBQTgg/XPFMVM49qsQxK2cgknjiqJQ0ToQSOCCBg0+KRnYAcDjimyWQySAM55471asrE3ciqowRxgck8jFO1x3sb3hufUbLVtOFnGzxPNicpyFjxycfgK930668+0RsYyAfwrybwhZzadeus9ozmViu9pSFSPvx69sf5Hp9nCUQeWSw4GO2K8fFaM7KTNPyFZQRwTUXkuHOOQO9W4kIi55PvULSHzWGQBnOO9eU3Y6Wrkew+v4CmsjIpIOT6d6trgEE9M0skYONpJFWncLFVSHX1PpSqSAQVwOnHSpUtwHHGATRLCRlVOR1x3xVX0JaISw4J4Hv0pTKdgwODzxyKURIU2upbPHAyKcYwoAAwPQ0gZDETIwPA9hUpOCeCB70JFgnBANKsoGQ3NAkTIcpg5HFOQFXOMgZx61EZFwpH5elT233h6HNJotEjyCNhtyRxz0qeKUMw6ADuapyLvcgcDNSqTGccA1DVzVSsaDShlI7evapEYbAOhPcVm/agrYPOamjbBJHVjnisZRR0wmbEKnaMcg+tTNGDHwMn0qnb3XAyMDHWrCT5z6Vg1Y6U7hAMSDt9asMMk8giqRmwwx1HpUwmHBJwazaHckYcD2pVb5T3qMSBhwSR7UMxQDGQKloY7fhx1z61YFwcjgHPaqqOG64yO9SBsN6ipaHcs+afvYAoabeQOhpmSwHYUwDLDHWpSLTuWVDEjHFP37cAmmRPhgDzmpJEDDI60zaLJUKmM9KSPkMOq+lVgGUjBOKnjJEbdz7VBYMApwOQaUkDIzxTIGYEhhkE96c67T3FQTuCoSc9afkggdAOxpiuYyOuDTmOSOozVjsBI3dx7ikboT/SmkcjOQM0442EDrQIasucZ4wRUrkbgRgA1AEyQOgpZYzkEcEd6rYC4/Ueh71AcE88GljmZYgCMkcU5l+XJwDQ2abgeQCOaWJt49TTYidjd6W1YAuMYPWpBgxIJ9fakDYIzk04LuY9wecUMMcHg+poJEIDEN3HanOd2OOlNUYJHUmkZsE+noKAJGTaoPU+lRuSFAORU4w6A59sVDNnjvTsVYmz+6Hc1Gh5A6E06HkHOMelNmTBz096LEMdI+0DA59arsCxznn0NSZ3jngioWBBIzxSETQPwV6ipnU4GOT71WgP7wDrnFXJD5ag9elO40QMDnHT2qVpCFwRimO2GU9fWlaQMOevpRe4yLyyTn1p8RK4B6d809eVz1oDA4zwaQE2AR6GoyQMjjNSA5U+oqFn2yDIPPegCeAlM56UgJYntTlcHjGBQpyeBgUGiF5NRmTY4HJqwOcjrmoJ1+YdiKNjRaFpGz14HvSMA2P60xG3IDTxzikwHqoUY7UAbCSM470qj8/enHnjuPWoZaViOM4J4xmpS/cZpo47Zp3GKnYq1h0T7z649aeeWPb2qNDsPTFObjn1qb3GI64yBgkUwErgdPeng5+lRs3zY60CbJPMwP8aAcr/So3XK1HG5D4PT3qthXLSOYyD0qF1AcN3NTMuVz3qFjjHr3FSXcsDoOoqs52y56j3qePlRioZ1w4p2ENdy5FI5AB9TSEYUntntUTtxn9DTSM2KSQD3zUe79Kli+YHPSjYoBqzJsiLcZyMjtTAxY9yO+KiuMgnBwDRCXXBzkCqSMmx4YKxVuKikUDng0yVzJMT0+lEw2gdSfQVpFXM5SE42nHUVDKdozQ7bAfeq8s2QRWyRztiFlbI7HkmlDbFHcD0qEL8uelAkGDk81skYSY6QjO8cfSoHQMSR1PaiWQ7eO9JEcqSeDWmxkMKYU+tMt0zIdwBHvUkje3WpLZeGzwad7AlcaVyQcYA9KkMfGc4PtRxz2oLEZzjFO5aViPf1qFyxzjgfzpphZ5d28hOPl7VLMevYVZL0IIG8tijc8ZBpZ7hLZdxYDPSs6a7/AHxAOCvGahwt5cDcWdUwzegHqe1FgTLa3jyFX4MZ/WoNfmFvb88716fhVTVNYjSVliISJeFHXiue1HX4A6yyuZnddqxhjgAdSPfnH5U07GkTkLuaw8P2N7EsYd1ZisceA29jnk+gB6H8K4LxN4xu5oIAjRIqjEgQZ3e+fWqXjfxCY7+/G8BXcH5F2tjAxu/AdfpXCXV5JMhBbCn04FDqJHTCFyxqviaa6LJ5m51yODwB9K5iZ3Zm5J3EnFWJW2k9Sc0zG9v6VzyqM6lTIUQkc8mpdgxjvSiP68Uu0/8A6qxcrmqRX8skEDt2NRldw9COMGrHlvk4wfwqMQFnGeBSvcvlIVHJ74qUIcDnFTLCsbHjK+pofawO0cZPNGw0rDbdtrHtjsamD5DYyBUHp1OfSnKOvJxUMq1hA+FIwSOelRPncMA1Jj5jjk+lNdcsATjJ+lCGhrcYpD86v16VM8IWIc5PIyagI2JktycjFMuxCYl696VVCgDrSIDubk4Jz+FSBMk9xT6EWJEOB9aN5APYU0ZBPYU1zweTR0BokEnTvnvT5V3AAZI9KqqSMntViGQkDHJ4pCWpWkRlYAginNwB3qW6YlyMYPBFRFht5GO2aAaHDpSAcntzTkGV9jSAdPWrBIUDYp9+9MjwWPJB9qfJ8q1DHzknJPPWhjsTqO3f1pVIWQ56Co0YnHb6UpXODzj2pXJsSMQxOOgqRDwMdarlsEAcD0qeLp7dzQxitgk54Aqu0mX4GRU043Agcj0qqqDdz39aSEy4Cq4yQB1x0oZ9pyvAPemnBK+mO9DYI9R6VSEkSAbiD3NMkXPTr6GlDkA9gKUDJ55NO40rkCrknoAKV3CMMDIqVhtx1xUMhypwMn1ouxcti6mJBkcZ9aTGxiD0qO2kOwLjGO460s/Qdckj+dFxtWLDOCBxke9NRtpGOvoKYsmBg8ikEnzDHGPWlchmjFNmMjoTV21mxGQODWanyqD61PDJ8xwcZ70XCx0mg68bGZFODGMBlbJ4r16x1zT5XjlsXLxMuSnOVOOR+FfP4uFjkPzAMPTrXR6Drb2TxnP7oHLc4x9a7aNTkepz1Ycyse9S3n2kLgEAjAA4rotNWxsENxPE1zAqnJYEHJrzzT9dtmt4tshcEAqzemPxrWi1GdsAT5iOD5favYUuZXR5EoOLPRvB+gafrdpdPqktuLXP7qInDA4yCQaralezG1ghjVYYIMorDqy1yel3rfbS7Ek7SAF4BwfSp11a/uJzHMgS08wtGvcA9Sf8KxlC7HGdj0HwHZ313paztdPFbwSEI0rdV6/1/lXX3F/F9vit7STzWYA7wOCRjOPzrx+KZ5LC4slu7h7Sd9zIshXnjIB64OOldp4ZvIrCOM3DrbCFQUaVuq8dO/vXPOjdOx0062tj0/TZ2nQI5+YZ4rU8zau3riuU0O6W9MV/bS+Zbyx5VlOVZc8EV0lu3mRk9RXkVINOzPVjK6HxNukGc496uMRlAOevSqkI8zcR2OKmibZjPWuc2uWWlwpB4NJjgHqDSuu9Se4qNASgx19KgV7kg+bGOfpSFzkL2pkbsr47UP8AM57EUFEiLslTIJDcU9jhyPSlVyY13dR3qP72e5607WAdjAPofSnADI7H1qNWOcVITn1osAjnLDrj1FSRPulVOhxnNM6KeMn3oRcMG70gLDjaxU8gelQEYxjippSRg9c0iKJM+tBBHu2kZ5z61M8fAPY+lVbg8jsM1YEpKDPJoAfsJhbHQc8VHGxwAeCKlt26gnINAKlyOg9aTKQvLjaMmlEe0EdzS/dYHsRSbsk5pbjEjfYwU5yaklGCCO3pURTc4b+dOcnaD0PekNOwpY8U4ZkAHbimSNwvB6Y49acuVGeQfegZLxgjoaic9j0FLk9cnNKcMBnr7UAKvzRj19aTnvQvyjHangbh70CYi9acFwx9Kb0J7EHHNTKu5PegEiN1HJHBpQcLyMmmFiCR29KdkYFAxw4yalQ8Z9KhUfKaVQQAckigq5Mi5J7Ac801mJJ7ilBIx6Gm5wTQC1JYXw2DxTpenqPaoOfepl+YHtUjHx9u3tSucH1pg+X296cTxz1NUAZ4pp60mc8UlAD92OOopG5z600nNLu5GaHqA8f6ugHNIrcEfpTHkC45PpS6FkhPPvShOtJgnB7+lKpxnNOwMUJ16/SkApT1J7Ug7UnoSxcYFAz9RThz6Gmn5W9qRQ4dacw49c00DJqTIIx3oAQDOOxp1Nxj3oPHfP1ppAKecU0nFOB4J4pCd1NgIG/CnBc9ORUbDHNS255A7UCQ7y8ITzmmW7bkJIwferL/ADZ7CqkoKAhcE+lAIp6jY7pBcICZFGMDuKqx3hLKr5UnseDWzCxeMkjBA6VnahZrcxLKBskQ5GOKBlyNvlHNOzwT1FY+n3zNhWGSDjpWwjAoO1AmKrfp0p2N3uai78dKkTv2oJHKccGlbvTDxz3pc9KaYCqefajOWFNUYz1BoU8n1p3AlbGBSDBopjfL9KYEpHynsB3pg5ApA+R605eh9agbGH9KVefUg01lxmlTuP0qriH/AHutIwGR2oB596U8kdvrTTGxAtLtxTiSPpTc54qWwsBaj160H8qEP40LQQJ97FOcYxSAfMMUMcg1SYDUHPsKU96KU9u59qpgJjGPT1pUG7rzSAbvfFKBik2A48DHp1phOTTuxpoFIBQOaVlpwGCPQ0EZB/lQAi/dpKdgjPv2oXpVgIRgUA4NOIz9KaetTcBSeKAOPWm04flVAB4+npTg3HrSHmmg4oAdjNIOpoBzTsYHpQAHnFDN9aPXrmmkZ+tACqck9sUp7e9MBxTql6gIeo5xSqelNPOaVRgUkwHdfY0lKMk0hzmqQDgMCmk5p2cD3ptJsBR37+xpCPzoXt2xTsCkA2l6ml6A0ijn2oACead+n1pp+9SnqKbARjimE5pW5PrRt+UHpSAcBxj0oPb0pq04jp7UAAOKCc0lL+mKADA46kUHg04cZ6fSmt1oAVRSn9KT+HjOab+tJgPU9PSjr9aOij1oHtzRcB68CmN3/lTgOKGXp60XKSuiM5anAE470Dr6/WpBxzTFYCMAVH3xTyc4pKBCHjjqKQcmnNz+FN7dKAHfSm0qmlIzQAqjI9aQjnFKo5FKcfjTuA3GBQOcc596djrjpTQeQOKb1AP5UpPApSOlMbr3xUgLQxzQo+XNIRk1SYAvWlIz9aci9e9I3WmKwgUGlx17YpFOMU+gGiIjmnA/nQe/oab0NAMcRyKGHGaTPIo5NBIgHPrT8fhSKvTrTm6e1BSEHJpc4NGOOn405Uz60m7DHKMA0xutPxtxQBnPSpbAIxgUrnOP6UqnB/pTJOPagbQmc/8A16UnGPemqM5pwGT7e9AbDgenpQRikpRyD6dqBCg5Bz0oX8qaeM+lAOKCx4XJoA59aA2c9/akLY/CgBGPJHpS5wAOlMzlvY09l4B7UAJj04pd3I6UinOe9L1+tADtwAH8qbkHNIQQRScjHagAHDVITke9MAyeelSKvSgBF6/WkPWlPykUHkZ70AOAHlnPWoQcU8n5SO1MIwM0AOB7inbvXmmx9frSkYzQ2AYzmmHr7U4Him4x70rgFDN07ig8mhhwfSmA3r9TS46e1NHU/wBKf6f1oE0BOcdsUhODTiAPrTOaBMBwTQ3WkP60qjOKBChenr6U7ofWkHBprdaAFdgQfWmKcUuOPaigB2c/Wk/io28D1oA/MUANkHIpyHpmkPXrmimgHOcke1IRjFJRn9KoApw5FIcHHYU4LxSYCMMYptKTmhetSAA4xSnn3zSEc+1K3SgBSo4/pTSOB7UgPWpAOKAETjP86D3pSOMd6SgdgozkYooAzSuFmA5NKFyPek7jtTt31ouOwnUmjHWl25oxx6UIVhm2kIwadSEZ+lMdhAOR6Ur9vbvQDkUu3NAxFPT29aUnINAGCaKBXGjrQxwaB1FBH40CQZyD3NKozSDoaFoH1A/KT7UZ5HbFIetKOc84oC4g60pakAzRjNAx64wemaY3J9qdjAPrTaAF459aM8DtQccUhPA7+1AmDfdH600HkUp5x2FJg0EkgxTG6n0oHSgg59aAAHNLSbacRwPegdhp/Wm05qTvQG4ueo7im0p6nHShmHHqe1AXQE5ox096Qc0p6CgLiYxmlPAHejvSN3oB6gOlB/U03Jowc+tAJjjx9BSM2KcenuKiPJNAXHA59c+1NanJwPQ+9IerUCG9SKUqMelJjjNKCMU0gGkcU2n4zSbfrVANA/KhhS5x70xznP8ASgTGg8+9OY8U0KT9aU8Z74pNEjaUHp+uKSlIxQkApP50wnr3pcZpD6GhoBeCvvQBjHYU0nn0pScAdzRYBX6CoyOaCc/SlVcmmAirnntSNyD1FSZ2+1RM2eKA2Exn6+lAOAfahep6/jSFsE+9C0JbGOOvT8arGME1Yc/iajyAM9RWiMZEDx7fpUe3k9hU78g881A3Udq0TMZIgmjyxI5qEjGO/wBasMcnA59ahnG0jua0RixrYZf8KhJxx096cG69ajkJOT1pkWsCAEnvTNmSeKInwpGOpqVQMH1FArXICu1h2HqKsRucEUxU3n61MqBRSbLSBE5yeD6UjxgtUucgDvQEw3PTNRc0ih0QBUDHIpk8JBHepifmGMAChjnHv7VEmWlcLUBeOpNTNyQO30psUW3B7+9TFM85x7Vztm8Y2PhZZNjAnBNXFhWQF1XLYzxTHjjTHAY+pFLErtGEQhc+vpX0zkfDKNxypvJBBwOo70vliN+MgHse1OSDyUwzAn1IpsjnBVQAFOOPoOlQ3c0UbDs/Me9OK7sVGmc88fSpchcehpFWuRsJA5IKhf8AdyfzpGhYgsRkDtVkbQB3pvmEqVHGe5pJktFIrkHsfQUKWRlAJx0qZsDA6DHNR7CSDnABPTpiruZtWBwxz161CqEsc8571Yc7yQvJHpUJLIT6Z6GgzsSBGb5FGSB1FQNGyqfvId2d3X/PSnCZirhDgMcGnxLKYiCVIHYDHFaILETTNJhnbe57nk4HT9KjKLuBPQdqk8ks3BAznp0pnlkqD1B5yKpGbQxJCDtUDPXPQ0IC7HPBFO2YUevX6VLbsA4ypJHHFWhIgd5YiNoyp74yBSy3TONvGPpVqbbIRjIHX+VPa2hdRt44+lIbVzL+zoQSowDnIAximrFhQNueOfrV2W1xjb0yOnHFQSEo+MYHrVpmTRFIu5EUAqehVv8AP0pJoQIwFBIHtzUhPPPHtTZMMp7kdulCdhWMTXbJJ7WWQIMquMkcdgfxrzS5gMcg8sZAb7w6da9Z1GKW405441AHDMx4IHufSvPr20mWdwkLPGoyzqMqvuT6HPX3rqgxx0MkuzL3BH41TeUnPcmtbTbWf975qIzkkd8YPf6gVBa6FNO7hFUhASFPBxj61r5m9yLe0GnJJGEbzDjLHBH0rJE4cktwM4A961/JNzCYgpQo2OeBWbPZFWA6EcGqTBkQbaAVGBnPpUwAnV9wBI7dRW1o3hr+09DluvmMyruWMHBx34rG+y3FtKAwaMOoJjYAFemc/pVNk8xAqgZ4Kj+VPZimDlmLDOBwcZ/+tSXJG7g5diD6jHGahmk2uhIIGMgUIL2LkM3moTkBhyVJ5x2NEkmfunIGBmqK3SJJtBBcg8DsCKlR9qgYLk9hjNGw73Jw5ZQvXGelNLdOtRFnDAYJz2AHSnum2FSBhieMdMelAXuTwZJ4BB9qfl9oVuR6UyG4UKOisOMH8qRLpfMkDHIUZ5/nQIDgPlhkgEDPHNSLKJlHOSB/Kq8km5yO55qTHyBhgEcYPX6/SgW5ZijVVJ6k+tIy7cdQDVNUkkY/OVI5xjtU7SkRgfxDiky07F3zzBgpjPfHfHrUK+YxZixLE555FVld2Yds8DNSLcMMdCCccflUcpblc6DQk3tK7dFXdkDjPTmprpCGLKxDHnOec1hW2rXVrHLbxSbIZfvjaCTjpz1qVNRkdgCSQOADWU4FKR22l3zizUOBkgA4JwfrV3U9XtItOeBW3TnAUEYHXk1h2EiSaS6GTa7Nlccnnt/Liub1KZ1uZNzgkEDk5rKMLspzH3x3ySHOC2RxwB9KrJcBUcHcSeAT2/z0qDz9wJOTjt3z7UB+R8uOM812qNjFslAYkEHI96l2EHJ5+tRqxIA6H09KlRyWCmrtY529RQBkdR7U7f5QIUZJHfsaUkpkjrTVxMSMgNnv3p9CB4kLbiO5yR71oaZIzXEbRFklU8FTjmobKSGO3kiePdKRlXweB6Ht34p2nwTXEjG3XIDbXwcFT15/Aj9KhysWek+EbO9W7iku3d4JUOVbGN4x8w4+td7pkyNlQCNpxnoK8m0HUbzSrmGS7jnkg5AXOA3I7+tegabr+n3LIln5qyspYpIuAOcE5+pry665jalLU7VHJjOTkdOKYkSZwe9UrSV2ZcksDxjvVxmDMNvA/KvIkrM9JO457ZQSCxA9utAjO4LkkDHNOwJExnBNOEZUjnJ6cen+TSuWRunz8EClaNlyc80sgOQRkj27VMoLqc9PWnzEpFWNzkjoevNPkKtgDk8dOD70r2gjJYHIJHHpSRR4BPXFNSHYjaPIHQHiopYSrHIxn8qmcHnrkVCZSTg9PetEQ1YcqZwCD+FSxuYWIByDx6mkt1LI/eoGBRznpnrQxWsXIvvADk9OelPSTc2D1qJBhQw5FKh3HI4HXmoY0KQNzZ/KpYJVVh0I9BQWQgcc+9Ro5VhgAH1NJ6lqVjTFwqEcZz6VYhc7WJyATWVK+cYxkVLb3MrIQCAB6jNZyjc6IzNEfeHcZHNTNbb5A2SAO3aqEc7Hnv8AyqylwwIz0NYOJvGVy8gCY6EU+QqVGelU/NOfWl8/PHIIrOxopD84IxwPapE5A7GmKVZRnJx3oX5SMdKlqw73LG1sDB49KVV4OTzUTMwxjg+vSmhj3zn2pWKTLkAw2SeOwqcPgn0qmrEAdQanjbd9fWs5HREsMAcYyD7UZI6cH0puNrD0NSx7cnqTWbZokRLyfc9qkA2kbuB70NHtl+lI5I5PNSNImmVWjBXBK84qHd0J4xSQuecjPanMNwIwQapATIiyIfX0qHywr4PSiNio9PpSnn6nvTAdsHbgCjgZzk+1NDbSeDijcGz29qB2sK2BjsKcP3uPQVC1OQlCCKATJx+7QjGCe9RYKAtxzxUzHzFJHGKgdvlI649qB6D42KNk8g0sku8gY59aZC+84OB7VYkQccCgSREMH/GkCbie4pzAbfen7cKD3oKSGgBAQMj2pjt0pz54PWoiu8Z4zTuJlqADaTnJpkj5BGOR3qOIlAB0BqRjhhmkJ6iAYUE8CmOgPQc+tTE71x2qMKQCRnFArDYMCYDqRzmrM3zYHUVW2lWLDGelTF87eozQGwxo8Y7Gk2cY7U+dTgEZIojfIAPI96E0gFgYD5fyolXbyOPam52yjHIPNOuDk47UaDSHxPhR3FPZFkx2NNgj3RA96Qq2RjJ+lBVrDyu0DsPWnxEYNRzOPL9+KSDAizmhsaJlwGB6YokIlz6jvUeARxyT2qXy9qgjqalstaixIVAB4BqRflYVGrEY9qk3ZNJstIkbqD2PpSr82T6Ugxjr0o3YB55qRjHyOnangEDPT60wtwe5o8w4I5xSaAfu+Yd/pSsxfGO3amKMge9N5UnGaY7kwbaOarvJ81PkJKio0AOc8kUCJEmDDBpAAXGDTOMdgfanQcqTQLqWSSSByajkHJ70bvmB9Ka8mX9qSRSY+GYISD096W4YMOOo71BJhieoo5Kn0pichnmDaQevpUbfNjvmopzlgOQcipxCQueMj09KozYitsU1G8uQe4oY5J7VXfIJ71SVzNsSX58YyT6Ury7VwvAFIGK561HIep7n1rTlMJSAPuyD19RTpHyBk4PrVdW/eCpHKu4GeB3NaxRg2VZZOo9aYVAx3NEq5kJ6g+lRySbWHQe9bxRkSsuIzjkVVccnmrSnfEe4PpVaRNzEDqKtGbIo/mznnFTKmFPTNJHb7Iy2ck/maePuZ7UXFFEfl7iPapIgd5xz7U9MMueBTDPHHk7gMd+9SaJIhln8vOQR0HNNR/MyTkVRuL37VIVUZORjA602WZ4UAbIJHQcVSZMtC1dXcduCxbArJl1Ke9Zo0Rok/vE5J+lRGKe9kLLFhQfu55+poWNhKqllQkE4zitUYtlOQNASucZ75yaqzO0FlIBIwdlxnPOanuJTcsSnKKCNw9e9Y877ZhJNKyW6cuRz9Pz/AMKY99BLy0+zW6TXchMTYAYnANed/E7xxZaffCPS3V72KPyzJFhkgLDkE55JwD7cVl/Eb4g/PLbWkxIVsCEvllGO/vXjU94WLfKq7mLHb3Oe/v71nKVjrpwvqy/qepPd7jK5kc8knuazPMIQZJI7CoJJvU9e1RNMT8oPT3rncrnoQSROy7uetOjXGOwqONzgEnI9Kcz9MHAqG7my1HqQAR396QEYB4NQljnrjNIH/I0hEu8MTjge9OEZbPHNRxYH4dqsrLtGR1oLSIFB2EHg5xg1CxwAMACrch3KWxg9eO5qN4xtBJzn0qWyyADhTjpS7c57Uueg6D0pe49KTYWuRMjZOOT6CoZVWRgHGT2NWfMIJPU1FMqshJ5Pb1zQmO1g5CBS2R2HtVWQFWOSSKsBNyL1OBjNRyrheuTVXC41OfapPu4PU1ChOSB1J70/kZzxRcROB5mOx96HhGeME+tRRn5hyasrgknIzRcCq0e0dDk1NbMAQDxRKCTzjjv7VEU4zyDRcVrD7tgCMYJGcmq0h4461I3Oc8ionHyDHJzTB6k9uDt54ok+VhUMJYsBkkfpU1wP3idwOfxoBDmQsvPFRqmCw6fSpyxcDjHtUYXJFANAiAgetPlT5BwKhYGMjnFS7xJbk8hw2MdsU0FiONcgE8n0NWEyvYEH1qJDhSOhpwY9P5VNwSHuvJ4wPSq+P3nHTnrVnyy2PT1oaMLnjmi5JDM2wDjJPamtIcDIIzTpMlhnmnzXAljRCqrt4BAwTn1PeqQWsETBjg8E+tSA7GPHXvVdF5Bzgdaubdyhhg5p3GiH7xNHlsRwpIIPvQTgginGYqQ2Dx2FNDY6KJ4icrwefQ0s5whHentePdSh5GJJAH4AcUlw6v0AA9aL6kkMXIPSlzhxwMe1NU7SPQUF/nHpT3FoaCv8o64qWMhQSeR6VBuyoA61IEYgdh3NKxI65UcHuf51as7gxRgZBB6huQRUM8GYSx6jp9aqwkhxkkDvVLQTVzuNF1dl2Rs+AOBngV6L4evI7mIeZLhF4c4yQf8A6/avGoJMYwevpXUeGNV+yEW7yvsI6Mcg+ld1Gs1pc5KtLm1PbPBxt7nXbZXlAty2N38v1xWj4o1BrK9is3TzFjLAtDyF9yffFecW2ZrVZYHJG4KSj4x9f8a61blDaokmTJH94k5OOnWvQjNPU8ycGi9ba1cfYJLVYIwpYsJBywz3zx+VR3t61zbp5zLOeVCOucAAfoauaM0l6k1tawo+AJJGPJVfXNV9Shjgfcp3xnoRzWyMtjqPBHjXU/KWCUpaW1ooEao2cr3/ABr1/RtchmsEmjkzDIu7eenuK8I8LWkZvTeS2kk8MabTtOFGemf6V3mk61O9oLSeFYrdDtREwBtPrXnYmmnqkelQqOyR6ppV8s9sNpySM5znirg+cqa4fSNUEKJFCMqoAAJ7eldfaXAIUk8nH4V5Eo2PRjK5orIRgHihDtPtURbcQegNPQ5B7+9ZNWNdyQ8nI604L1J4NEXc00tknsKQ0h4+b1HtQuOVPBohXj1x6UxgQx9+9JjHBTu9TTnOMULjYOgPehhgeoqRNgCdue1Kp6DvTQwGOvFKnUE8AUCuTl84BwaUkITjoeM1ARuJ9KQHHuBTsIdJznHIJzilQ9O4peHxSFNp96GgJW+XpwaM8e9N3ZX2oUZNICxEdykHketNCk7vahSVX0p0JzIc9OlBSG54HbnFSMOBxyajdMHHT2p5O4D1FQUlYQ847ipAcgdjTQAF7VEHIlIoGTlDyfSmRndn1Gal39QKgBxIR0NAMdnqKkWXZ7moGR8E84NPVvMUZ6+tAmLK2VVuhOalhfHfg+tRKm4gdQO1TMAB6GgYrEFs4yaZKQoB7UsZ/E0k0e4EVVwBHGB6VIzHAAGeQKrw5ViCOlTMCvI6VJWhPJwo7ketMzn60L88ee47U1OXA7+lJu4yRWyQPWnhsA+tREbXFSnkZ/WkAu7jvSydBUSZ3e1SMwP4UD0G7qB0NB5xjrTlAAOapMQ7gjnrTJBjBpVG7NIzgAg0ACOMe49aRU3Pk8DsDTV+Yn0FS56fypMslyNtN3Z9PpSDjPpSZ59KYmSA5B600nGKZ5gXvkVG83I5wKTEyyDgUE5NRxNvHXBpxXGPT1pCJM/nQBnn9ajxge9KsnUdvU00VckGfypCenfFLH90n1ppO7NO4XHg5X+tAP4ikB6+hpMZoGPJ+Xtn3pU+XBqPPTOacDnAo0FYnWTII71Fn94c9KFHzD0onXoR1FAJpFiMLsOOhqldkhCB0p8cxRSO3aod27OaAuUo7YGUMOD3rRC4UVGigNxxipgMe9BIJgKc80ZwfSkPBoPOD3NA0PBz70EYx1wKa7bFz0HrTlkDKO5oKEJzSJ1NOI4+tC9aBNEpPApjcg+tOwCR15obgGgViNOPepAaQD5fekHB9KCmOYA//WpMY6cGlooFYap+YelSH7w9KZjJFOAxQMeOQahYYJqQ9PSoqCbEhHAoC5BPSkXn8O1OqkFgAxnuKQ9uxNKTil4wPX0pgxhGKUDPJp2M5ppFAhVGKUjmkU4p350XuAmeOn40AZ9qSnrx9aAEHGPT1oB56UvUH1xTcGgCTqKQjp3ppPA9xRn8jQA7OAaYenelAyaG4wKAAcgd6Wm5xjtSg8fSmgFppGKUjvSck1QCr39aC340EYHvSDk0AOpCcfWg8D0NJnJoAMZye1BOadSAdR1pNAAGfoKUnp6UoH5U1h19u1DVgHKcZo6n2oGaOcH0pJgDH8BTMmlPJHpS4x9aoAA9KXoCOlA4/CgnP/16TQAOcenvTjxmmDilJOPahaAA7+tIzcf1pR0NMIyaLgKtO3UirjFKRgf1oYAOtKT+tRg808nNSAenagHp6GjbSg5x3xQAoxzTSe1Px17Uwj9aAFBwPWm45FPpCmPrSY7CkdO4oHWjORTh0p2uOwA5pxGQPam04HilYY0L16UpOPoKUdKRuaYCA5+lDEChR7fjSsvTsKNAAYI9z600jB9qcBwO9DDJ96CBAvNKeDRnj3NGDQAA4pKKUjFAC5IA96jPU9qkB4NNYZzQALyPp60oGaaDj1zThntQAA4ox070hBFKrcH1FUgFJxSdT6UhP40UwFP44oPWgDNA6j69KAFC8d80xutSHim9TQJjM5xTsdKNvX0pwXigYAYpx5Ge/pTF606kwF2/KDThxSBuAOw70p/SpGhWozj600tzz2oJ/GgPQf1xUbnd9KMmhVzQHoCggGnLjFJnaMYxTaBDzk59aQNgY/WlHP1FMJx9Kpq4D85x6etBPA/nTeoFAGaLAOpD2HSjGPemk5pgOVcEdalP3cVGpyfanu2RUFiRYAPT60uMn/GmDr9adnB9KAYE8jvQ/Uc4pvU1IBuoFcb0470oODTcYNP/AIaAYOcj3FNQg8dT70wuTx2pVGAP50BckbtTXHyijOcUcd6BiLSk8Y54pD1FIRS6gL296U8j1Ipo7UH68eoqrAGcGkkbOO/1pOtN/j7Uib2HxjinE9KUDH1puenrQG4PwBzSZ6YoIzmkxyKBBgsaCCtOBx9KU8qfUUDsJ/CKb1PtSEkD60in86AsPY/nTadt+uaQcn1oEOBpG+6KTG0j0p2c/wCNADCaKTHSnjgelUgG55oI60jDvRngetMBaenINRjJx3pwOAexpMAIwaDjjH5UAZzSHipHYeOn0prdaVTxR1FAIRRT9tOVfxNB7+maB2Gnt2oHI9/WhhkUg4NG6GBGKcozmg/N+NAHHtU7gN6mlfAxSUZ9adgHE8Um6lHT6U2mApH5UrDgelJnGPSlPSgBoH5U6kHf0paAEY0g/SlbrSDr6CgAoI5PelI9803+IUCtYCM/Wm0/sfWigNwA/Wmt1pc8+9BHNBI2nDqaTb0/lTqCkNYUlObnHWgDAoHuNpNvsPzpx/SkoJYoHHsKSlHWlIwexoEIOtJRRQPYD37UU3OfX8qf1oC4hFNIxTqa3WgQq/hTSM4pcflQO3pmgABxQR+VKRzTc9qB2D+frS54NJSMOnTHtQIOn09aXjjtmm0Hjt+FADmPT1pg6ntSbufanZ4oAMfjTW79QKdTD1oAcOlRkY+lPIwopCPWmmAit26UEn/69J0NKOc1QDVbcxo2cmmgYY9vpUmcAd6BMZnHFIec05sHn1pvTPpQSN6GlJyD3pD1PpQp/WgABxnvmmscmnYyeKRl/OgBMZHHWkYcU4DikyKAGqMHmnjFM/mPWhWySKAGytyAMg1GvJOc1JIuGB6ioyeKBNhv+bAHPrTZBtwegNCjDg9fapJCGWghu5A2Cp71X3HOO1SEEE9waYwDfWrWhjJEbvtI96jmOQD0NOmTbjnPvTD8ykd6tGbIkByD1qNvnJz1FWMbAag25Y9q1TMxvlgA1FtIc9ganf5TjqKikB69PanclojEWAPSnNHg8ZwaFViBkkip1GQc8mpuCREkfT1qcptB/nSxLkk9KdIevrUtmiQyGPfnrxUvkgfUU2A7WPpUw5J7ZqL2LSI1jyw6VKIguO+aTo3tUg+bHasmzZRDhcAc0/cCBnA+tMIwfUUhG49M1k3c0SsfEkUe1SCd2OhOM1NCmAeAMHOaUbSAAMBRjFLnj5enrX0p8PawHknPJ9MdKQoFOSMg81Ky4weopVj8wH1qLlWIJADjGRTNgZdrZBHXHHOKsrEVJBOR15pJIjuLbc98j1pXJsyExbQdpyRQUYKOx55qwEJUn1qXaHXBBB9aLlWM4wlzyx/CnNA6qcnJPp2q75QA6ZFMVdzgHjPFJSE4lOK3KHPJJGcUrQqx55+oq5JFscDOQBjn1qNVXcT0Jq+YzasU/sy+WAowfp3pUEiKCSCT97AwD71MwwwPTpUgUMCRyRwcVSkTa5SkwrcH73IxxgelIRiMY4GBxU11byKyvtyvsc0L+9UdSB3rTmJ5blJ8hlzwMce9OjYKTxgHJrQngVoQDjPX3qvFAgbDnAPvmmpXJ5LlQyNzg8U12yRgnGPpzViWID+AqfTqB+NNUAqdykADIx65x/WtE7icbDUcLtGOGxTbmFUIJIYkZyDxzQAeCuQfpyBTZA3PzFgRjnpWhg2HlpIoIwTwaYAHd0JAYKGAA56/T2P5GmxxFCDkgDABNSt1DZwR3p3uIxPENux01ypkJikBKoQBtIw2fYVz1jb2xtJQr5CruBc84zk8+1dpN++kYOAVPbFZlxp8art2hgTwCorWMrAcvbvFsfBDJjIK4ANUIdasI7kxPOoc5BA5I4wcDrXVSeGguSiiPPH3sg/h6Vi6p4Vis7F7kJCSmV54YZ9D74FWpFJ2OestWtILp5PMW4jfmNTgAfX/AA96qXk6T3EjohYEZAXGM07T/DNzK6ItrII9pxjBPHqOua0U0oWNtIiwl55FIy3AQDrx/nrVc5srMzrPVDZughO6JlwUJ45pmr6pFqKIDHGkiA/MoxkZzz+IrKmjntyA0RhI7bsge1SQWfm2sjZw69M8A8HoaOYFG5VEiK+NwJH50H94xYnIXoCegqJo3jcqy4PPTmoJSYTzxmqUwcbFxp/MCKcEg4HABqRDjGeBnGaoodoD4ZiME4wQD1xVkylkGVwB69avmQcpeljKxhhhgTjC4z06/SljieRCQCVGAeOKqRu3lHgsfQcEVt+H9HutUSbypI4iiEhZOue3H5CqTTJcTOaIHPAGaXyRgHIJ+matS2bwzmJ+JUwrAjBzjn/9VRsBGSTkjpnkf5+tMW5D5YUEkAMcDGMZqSNf3gA5JBxjA+v5YojlYRBQFCqPTJA+tDOUVTwdoIGBg+v51BZJCwXIIyPSmOQk4yvB55OaZvDMUUgEYPI6596DFwozkgYJ60AkNedmb5QoA6ccU7e0pz1JwM4wM0xgFXG0gDiiKQKvAbNWNCs2BkkEDqR2pq3QU5Jwh53ZGAM9f0pd/mZBwB345qGaMCNYgAIlxtUDgenFS1cTZ0OlahHHgTkmPGCO5x0/UDmq13PHcSuwwCxyQeuazISkspQMIwOV3dBU0oKyHDB+wI5FQo2Y9wOWYBcljyFAyc/5NAk2gjABz0x0p0L9CBg9M1J5aghyuQW78VqpWC19RqysACRzwc1Yt5EaTkkE9qbJADkgDAI4/GjAUn5cHr9Ku9zJouz7Rtxyeee1RL8pyOD0p0a5svPYEIOGY9B9afCm4qOAeoJ5HtUykloQolu2gE6RkMCHAK12vh+Sw0+wki1B47UPhllZOSfc9ee1cY88jYlYKAi4xEu0dOw4r0Sz0/S9T8N2LrOhcKpZHbBOP4vXiueciuUqTwL4nc2lqSkC8EklMY5yD0/Ku48P6UGiEYRYvJXGcYOM/wA65DSwv2uQRFPKD4VgeGHHTvXoenDESOONy151aXQ3px11L1tH5bjPQdBVv73oB9KqK2Gx0Iq0iGRMqcEc4rzZI9BLQBCzAHJAFTQxbup59ajtyVyG5x3NTGYx5O0EDn3rMq1xrxbD7U6NsY9KSNvOB3ZRvQ/pThHjHce1LULCnLHAxgUwIUyOuacCyk4Gfc0xixIGDk09hsbgBwOCKbLbjIbqOAcUMpDHPBp6zB2SMnnGADzWiMhqcKccDpzxUUsJ3E8nNWhHnoMj1NEq7cYAxVA0VlDIMDp6GnRjGeoH0qyihkORzTUCu5HQ+lQ2CQskEYjQhiWPrUXlktxk1NcRbFGDk9cCo4XKkHP50XKaBxiRM8D3qRXFu/TOe3SiSNJpUbGSAeO2cj/Cmyxh3UsgOPUZo3KSsWTOCowAB6ClEpweo96iVVbGCR04HSpTAem7ANS0i07FpJyGGehGKVXDMenNVmibaDnOO9TQHOM8GsmrG0XctIdgHUA1IWAU460zOQoxn2pOhI6e1ZM1RNFKW4PIHvT9hPI6VGseCADyanwUAHTNQzWI5ctipoxyexNRxgn2FOIKuPQ1kzeLLKqX98d/aljba49BTEm2jvSL1Pes2jVMuR/vCSetQTMUYhhgH1qWD5VJ4/CmzjeeeT6ioKGx847H+VSKQwPcjjNRwhWjIPBH606GMoDnJHsaABODUpPQ9h6U+W32hcfWoQGDAYyKtalaiuPl4BzTIVAU9QakLc4IwKUxhEyMk0EkbrwcdfSm9x14pWOOOtA7djQBKp2KT1FNb5weMZpj5CnvTlfA75oHqxsa7X7gipyx6YPPfNRMcsD0z61Iozg0FAMjHvUsZDACoHYe5PrSo+3H8zQBOyjaAO1V2XYCQeRUu7dmomNBL1HSIcRlWIOckDvQ5yQeh9KBKoAz2oVlduOfpQIf93FKvCEetNJBz7UoOB/WgsUEbRkc0OBgY5pwAOOxodeB3FKwWuPRlaMA44qIrt9x9KEGPepCwxjkH3p2sFrEOCWBPIFPf5yMc+1SKAQPSoGDRv0wKSDYlQlQV70iymOQZ5U0gfdj19qUgUxajnIZjjkGpPJAiAGBx2qONQD7VNjpjoOlJlIhRWQ88j2NXBgoKrZ5x296mVtoI4xUloXA7U4AGm56+9ODAKTnJNJlp2E3bTg5/CnMVxxwahzkmngBvb6UiQEgz605gNmfWoyuM4zipFP7og8n2oLHKDg9sUdAKaGwnenNh4zigBxUEH0qqvysRzgVOBxjofSovLIc/TtQJjwvyHvzSxjC+5oHdelNIMZHUigLEgPY9KilQJgjqaVx8obk+1FwQUB7iqBjVUnPUZOcU7eQMdaSLhQe9MdvmJGc+1BFyKYgyA9KeJTg84zUTHc/cGmN+7J54pxiQ2MMhVjnJpjtwT3pGfLk9iOlR7tzEfzrZRMJSJh8yAmoJDjPBFOLkDHP4VDLLk46VokYyYF8dufpUQbOTyDSNMpHuKbG/B7itFoYyY/07VVl5f1FWZTkAAcVVYcZ6VrsZ3JI22jHb0oeMDLhgCRgimAhQDmmSPuBUcCjoG4+OTKYJzTJJiAQOnvUew5BXJaiGMs7buSe1JlIkjYuvBIB9Kge1jRTtUl+571PENrHsKp3V4kUr7jtHr2pJXHewjSRQqXchABkk8VRleW7uJHbAgbAjQDBA9SfU1Blr+7Dlj5CZ44wx9fwqy90kSlQCz9Ao6mrsYyZNFIIEJOB16ViXpkebfweRgAcitFbYzgecxDEZODiqFy4gm8vgnsCcc/WrTMrjJGYM0K4UH5c9APXPsK8U+KPxGtdHeezsn/tGYRlWtwcK5zyc+g4/XrxW38UvidD4fiawswbvU7j5ZdjYS3TuSfXjGB+FfO7JFFnywSMscuxZjk5OSfrUylY7KNHm1Ys107b3LszMSck5PPbPt0/CqDS7jjqRSzS4JUcgVUJwT3OetYN3PSUbLQe5JOSCM9jSqcfQ0zJfP8ASm9O9Ta5SRODu6Hj0pxGKhj7ZOKeXDHg0WKTGykqAecGmpIcjrSyg8d/pSBeB0AqS0ShwCPQ+lPNxtwMHHrVdhjHqO1PlcOVIXGFxj1PrSZdiZZdxPYU4uWBxk+1V0BkwBgHjrVqKLbgdTUgkQZIPI596UnNWvs5kcDAGTSmzIY9iO1K5aRTIJ7HFEkHAIOR1565rR8janOCAOtRGMEe/pUuVirFAHaoHQ09VV1G7qe9W/sgfGetK1mI8Y5B9OaLk8pQS1bcSORmmFC7HPAFXRvgf2NIFDsexJ6VVwcSgVKHoSBQkmGOM1oSwBRjuag8gKfb2ouKwoUyAHmmyxkAZGD19OKkHQjoPbioiMMM5bHPPNWh2I2j+ToDnvULLtJyD9avnOCBgiq7puHvRcViuh2nvx7VZJDY4yetMMO0A4yD3pEPTjjpxTESHjFAUk8fpUifMBwMn1pwXae2KASK0sZIPBIHenQLuUgZwKmmDMnAwDTbTKMQRgGgNxmzbnNImDJg8DFOmyHOMEUAYkJ6DqKgbVixC3XsORg9Kj3Zc54z606M89wDUc7YOQCTQTYlltxgN39apXC7c9h71egkLLhhke/WqtyvzE4P0rROwWI0bC9yauWjZgVM/dAFV4Ii4PGAO9OgOJXXsMYNIks+UuDzg+lRKu4H+dPJ6+opsIy5B4posb5ZVsdqlwGA7GmklSe/1qIyHcT0NVexLAr8zDkdqRQM+lG45z607qV+tK5G5MrkMBmrnmsqAYyKpFeRgc1Yydi559KaYicyFgATUbDLHtSw/OeeAM9aBzn0PrTuO1ie3m2e+PWtOG5I2kHB4PHXNY6kZHXNWYM4B+lCdiWrnV6Xrc0UsbByFXBK9Acetej6XrkerxStKEibZnaOAT6CvF0naMgL0rotA11omAYFiCBhevpn6CuunVtozkqU76o9h0nWm024jSPKC8TynYDgjsCfT3rqdP8ADqJO6XFzHHbyqWVFGSuB69OeuK5Xw3rmkR6c6Sh5bwRlFBxtzjg+tXvDniC/hhuUuLdDDKSkcjjLAY6A/wCe1epCd1dHmuFnY19Hmng8yK1n2WjuGkJGSyqeOfrXaWtw11JEjLjzACpUY/SuBubA3lvbpbGSNkZWYq+0EhskfiOCK9FPiG0sYbWUWzEyLj5RwpHU5/Cs6mptT0Ny10yZXRlJjPrnnHfP+FdCuoRwsoLjAwMnvXGnxKo0+KYO0UE5KpK6EZ+nFXtNgupvI+2xlCx3KQMBk5x+Yx+tefUgdsJXPRLedZIFcEEHGCKtRuAAOprFg/0K2BXmMcgVet58gH17V50kdsXoXt9SHoKgBGAeoHpUvmDA7YqC7kkZPOKGPPPWmJLsI9KVmB5qdwuGeTxxUicg9T7VHF8wNEbGMnuOeKRLYoGSfUdqRlK49RT4+WJ45pXGDmqQDkbAIPPNI5AU4GD7UzJoIOPSmGwtuxLH2qUgtk0yDCZPOTUq8A9waTASNCR6mnhSM9c0DMeCOfWpAVbHYmpehSRGj7uPwqSNtrGo4lG8+uad3P8AWlcpEkwPB7eopwIZB2NDH90AeTTI24IPJNSMVn5A6ioZvlww68VJjJI6U2VML7Z60XuA9Xzg9Ce1Mb7+R1qONj5mO1WtoJHGD60FWJoT8hUjk1FgBiBwKf8AdH+NR9yepoCw45U+lSScKDzmoS2WGeB6VPKAAOmDzSbJIFba3cipUkyTmoyuFY9cU+MhgMdTSbKsC/e+vanl+g7U3ofT3pR1PrQSTxr8p44NV+VlJ5wKekxGR70uzdn1oLF3+YSadu+UjvVfJBIqROTmgCZRgUxup7j2pWkCp7ioclsntQBYXjHTmnucLn1qtk4JPAoSXzAepAoAkjbBPU/Wmzdz0PpTd4iBLHAHrVWOV7hyQpAzgZ61SAvx7VxkjPrUUt2qy4BBA79qpTK3mmPJ3AZK9xVGfed0SSYJ4OOSKB3N9rldo24JPaoUMjsc8A9hzWfayeXtjckHtnrUg121iLBpEUqccnmm0FzUCAAZ5Pqajdk5FZN54otYraRlfcwBwOg+tcxdeMBbxCSYogbhVd8H8RSEd6ny42nGe1TCb5TnoO5rziH4j2kKlZr+1QZAG58HJrRi8bRuAPMRw3Tnkj2pIDtopgc56U5cEnHQ965q313fGSI2A4OD3FTR66c8KQfQ0wOjBwMetIGAzWLHrEkmRtx79KsRyXEysVZDgZxkA0DTNLzR9KUSDPXmsk3BAG4gMOo96VZ8gnOSPSgRqu4OOhNNRwSR0rKS9+Y5Jx61PFMpyc8mgdzUSQZ6gkUx5xkA9TVSJvmLBic9hTJWIYNnigGXCRn2PpScbhUaxF1DbuD6U0o6nrmgROnX0qUn8qqqxU8/nUwYH2PvQBJxikx17CmFuR6VKpGKEArYaMqRzTEQqPYetPPUdhQT2oLQBse9Ihy5HalUcZ7U1eGB/WpbAkJII9fanP2pCckHtSjmmmAIeB70HrTcYNO6EGmAoHHOQKQ849RTgc01jjP86TdgBT17GjP5UijkenvTivPHIoQCjpTSvPtTqRvvGmAoGPf6UnpSgYpeh9aADqvr9aQDFKf0pKq5Nhy0YyTSA4zQDg0IGIRgmjdx/WlYUwnB96YiQY49fSlPFNXrTm5Hc0AA6egFH3vem5/KgHH196ABhg0q9PUe9ITk0ucAUAIeDSsc4pCc0nTHb60NAKO2elKeMe9N60VSAf8Aw+9NH1xRnjFJTDcX19KVenvTacvAPf2oEhG6/SkpG5NLQMcOlAOCaB0pD1oAeTzQeeaQHpRnjFG4Cg4BpP5Uhz78UA5qAHAZNDfeNJnFDc1SYDh0z0pv8RoH1x7UoWhsBKcQTjuaQjH0pc4HuKV7gNPFIoxzxk0McmkA6f1pAPJzimt09ad29/WgDNADQv50o60+mgcj3oAUjNJgrj+lOpcDHpQOwm4n2o/SiigQDr7UEflQBRTuUgAz9acBigClHWlewxdvHvTafSN0oAVWAGDTQMn2pKcDgc1ACHg/Sl6g+tJ1NOqrgNBxS43UN0oHAoQCEYpR0oPI96AMUyBaZjIp2CffNH3T6igBtB49qUdfTNI/UUAB6UsZx7e9IoyKAMGgBxGabjBNLk03PNO4DgpagjHXpTlOAaUDNFwG7uPQUmOlOxijHI/lSAXPHr70zgn0FOx17fSmkYqkwHkYX60A4FA+770ij5aGAg6rTscUh689PandBSuA2lPQetLnIHpSE80gHAZGaTgA+tIPTvSUAKqbs/1oBKk+tKjYPrSMcnNOwCs2R2pq85o/hNIh59qaFccDikP5kUE8mj+E0xgp49qdnnFMAwKXHGaAH004wf8AChT1o6Eik9QBTg07OSPT0plKpwfak0A6mtTjzmmkYNFrDuOQZx1qTO0ehpiHHuBSv0NIENJzmnFuAOtMHSkz07UCHBaX0pw+770wnNA0OUjvzSZG6kpFPzUFD8dKG496X+lM3c+9KwBSN39aXP5U1uxpgC9aTufSndqAvIoJYu+m8k04jBpB0oEAzTTzTgcmk5yfegeg8cDPemE4z2+tPUZQ1ESST6UBdDj2/lTR1NKOcdqUL/kUCAZP0pBkH0pc4z3NJQA5jnFJ275oJyR3zScj2NAC9MUNR1+opT0oAOoHaoyMUu/HrUZkzV9AJVIH1pN2ajDE+tPCk464pMB6npTsZ+tNVcEVIBj3qWxpXEA/KgjB9qWjsaVyhc8YpD+ZoBzTj096V7gNGc+3sKcQBjvQBmkPJpAJTs8Ubfrmg9MU07AMxn2o29fX2pcfUZoqgGjrSMME96cvWkbnP86TQmxqdR0FSMc+mB6UzH50tMVxydaGGPqKAMUN096ChB05pKKKAF3U05PrSgdeuBRQADkCg8Ui9KG6UE3EAyfQetL0z1zQrYxSnpQFhN2aUDNNUfnSZ5zQND34ApoGaXqKQdaBienoKKUjJoPQUBYAM0NSKenWlf5SKCBpB59PenDr1xQBnNJQApA/H2poPWlznNNJ5Pagdh38Jpnf3opcGgQvPHpSHg0qnrR3HqaAD+GoyOTT260lA7DlGR6imsKXPGKSgQbf8imv1+tOPSmkZx2FADRigqR64oBx6U7PFADQcUuBSHvQvfqB7UAG78faj+frSYwaCeh9KAGt1pVoPUUAfnQAh60oHFNJ/GjJA9PrVWIGtwTSbvz9KX7xP9aay4pgJS/w0g79qU/mKAFU4P8AWlb5qQjGKN2Af50ANpOB9aWkYY+tADXP5UxepJp7cA9s1Dk84z9RQJsJXwfameZn3prsT6mmHOR2xQRcnQkg9PqKaT1FLCeD702RtpPXNAhNoyf5VE/DGnB8n3qGRsOepppkMRvmB9T3qIjB9Panls0zB59apSMgwCD6moXXGKlZTzxUbMRjrVpktXIiCWPUj3psw3AHnA7VKACc96Xy8/8A16q4lG5GhwAD1PSiVWix7+lOC/MM8VLJ87rnkCpbK5SKJscdzUhGSaAh3ZAPHpT1jO4E/rUtpFKIscfAz3qXbkjsaUDp2HtSlcH2qGzRRsIU/GhcCh34Hao9/XvWbdzREkjdPSmh8UxjkZ6Ug+YmoKPjGTGTgEg80yPIC9jjJqdbcsBg57ZqRIUUHcenrX0HNc+IQxRuXoQKcCYyMDqevtThhcgHI9RTlQOoJ5PtRcuxATIxB4B9qky74HJHoORUyxDI9aekZBJAz9KhsEiA5UY7dwanhjEgwOvrSbCWPrT4M/MO/wBKXMaJEYgJJ7ioJYdjKSMkHIzzzVl3KMwwSPpxSEDadwzn15pJ3BxuVyrMcnGDTDEw5OQPWrSAE88AUk7qMc8ep4p8xm4FWWIiMgH0/OpImHlgMFznJI+lPVEdTgjJyc+9ReVhiMg1aZDVh7srKVIyO9V2hAxgAD24qbZggetLs3AgcmruQynLJswCSfanRFXXPBx2p0seSCQARToowUDYABJHufX+dUmCQrFHBHyk46HmqE67SV6g9utXyqk88Dpj1qF4h5oPJHvWkWTNFIDbikkYHHOCexqxJbkHggD0qtLbjn5uuT16VpzWOdwY1pFRQM5PtUHmfMe49qY0Shz+8BIIPy8d6sBoyCOjU1MzcWiAAFu4J9ahuYBLhc4yQOODVoRguOemTntxUVzGwycAE81sncgZJZeWAASR3LHp71C9ktxEUkUOh6qwyKuCcGJVOS3P8h/9ep4ArYA79qpuxajcyl0iNUJCgKowABkj2qMaPCVY7AAePu810TWpjByMg4qndWzbCVBx6d6i7Rso2OH8V+DWuHi+y7A4A3YHAHfis2z8LPp9s/mM8jOOGdQPf0x+Nd40eRvQ5285Y81UupRIxViTv4PcYrVO5SdkeVX2mvDMvmJtLfdUg5NZ8+kyXV2IgjOTjAUZPXA4r0i9s4JLjzZApPRWYAlRx0PXt0qhc29tDMJI9rtjBx0//XTIcrnnk2nyadJ9nmR0dOP3ikEjsad5e5QSc9BXaags15ZFFjAYKAjsMkY9f8K5u6snVghGCAM4HFBVygjrHkZ5Har+l6s+mTGaDAkOMluQcHj9aZYaWszKpcgEAZK5x35NTS6K0cLylgqDPPStovoDNI30WsPLPcKySuCQEOATx14+tY06kyEA5GaSCASlGV8jHQHrS+YUmYEAjt6kcV1EWJFAG1G4LDOeneo5nXkKQeeg6Cpsh8ZU/UUksXTHBNKyJK6joc9Kem5nQE4BHJwQAetODpDkOQCehxyT/nFFxE1vK6lgzAkEqwI69j/UUmUh8gwGHLEYOcYprfKoUcnuT0zSbv3QIfB9DUQ3nJ5wOf50CbJ4Y2UngHOOvIqvND+9I3ggjJA6D3oLyPgZIPtxUggk2A78g9jilYncjSIKBhsqec9amWMkrjAPBFRiNlAB7d6nDrng5I9O1SWn0FWHZgZH4U+dsIqjAwck9yMYxTlYsAcZIyAcfTP9KnWxmv3jEUbORwVjGSe5P5VLdmPmK6MXyS3A5J7CnE7yQcAjuPTFUfs81s5WSMo6sQwbgr7GrltavcOQmSc4wOTUynZBHU37W9tbbQJLXaWuJGB3N0OMgA/nWnYR6Vc2aC5jCMT80kRIJ44A/GuXNq0bgNkHB4NbVtD5FqgcZIwT9e1cjqMpxtqW5LKVLIbYg4LKGCnB98H9cVow6IqWYnDKSRt68j/JqHT/ABFNHbm2mRDEDnIXJFOs9YaS/WAjNvtzjqT7/hUuZJ0fhTR5JwJRsa2SQs+9sEtwQAPx5r0S32xqOCoOSF6jGK43wZaCENIykxnO124APsPXt+FdrEdsQxhge569K5pu5tBEtv8AvpD3Aq0j4mKg7RjoOmaowExE44B7U5mJP9RWTVzqjLQmBkEhcyEj+7wB9atpMJABnnvmqSDcnuKktyAfpWLiVcvBSCDnJPapAzLxjmo4mBU98cZp7MwI4H41nY2WpIgLdR1pzRhHDLkjg89RTFuSWCkc+op0g6c4PXFQyWhskHmZYcZqN7RWC54YZOQelTJIcDsDSnkdOM1SdgSuQ24KsUZiB270SR5YbTk8DjGKc6Fec9e4qHB3nqelVclkpB/AVEPlcMOCO9PXeWA5Ud81GeWz0A7CoBFxYPOjDMSDUYt+Gxk0+IOY8Bjg9uKFP3gevQ07l2IrddjfMemRUtwhb5lwR1/CkaLcTnOPakjQxuw3Ehux5o5irDYxwPbvVlzjHOarR4ViMgHrzVkReYOtK4WuSKCVOCCDQp2keo9KagdSVxxQytu4wR69DUM0joXUlAQHuKlgAlBc9+5qrECUweD6U6KUxho8EY6H1FZs0TLkRAc85A9KmJ3Y4yR7VStNxmYHJBPU9Ku5ArCSNkOAKgelSDLEZ5+tNVwygcAineZ0IGSKzNIiNu3YHGKnCtGoJ6Go2JZgQOafLcZjC45yKDZEi8jOcVIoD8ZwaryO0ag7cr60sRLcqTUNXLuWPsuWFSONg2446VXEjLnrketN85yeeR6UrFJlzzi2ATwOKHYAjnJNVTJuYA8ZpvDEd8UJBfQmnIcDHBqNJDtAzmpEAIHqBQu1Qcgc5qrEtkZO7FPK4x15oVVcnB6dgKJDgAc8UmhrceRlR0poTBH86F+4fammTAHtQNMHyp/zzUsTcj0pmPMX2pVGE4IJ9qpK47izAAnBqPfhT6epprZYnufemsxC4PFFieYm8w8Y4z3FP6gZyR6mqiPyM8g1akYADHAp9CWyJ1yOM4pluxjc545xUhyQMZzUZ4Jzxkg1AFoYZvc07lSR2FNRQACOSan25APGTTuarUjVd2adtbpzgUqDY4HUGgyESgdBUspITBVTxQjAEZ6mpo23OARkUtxEDgqAPYVNwaI88+g9Kaz/ADnA3L+ZqQodh459qgRtuQc596aYmheCRgEH0oXkgdzTowCx7e1BI8wY4NURa4cqSDx70LPgn0pz9fQVDtzkjkUblLQnbkbhkGljfcAeQaYjkoKlgUEHtUFkqkEc9RSOcDiozlSe4FAbdj1pJFJjkwSQfzqUDaD61FtxjuasAgoc9R3pvQpDEIIOf1pQMgjqKYy4B6/nT4DgkVIxVXAIxnPrUaErkc4qyxAB9faq0jYJpN2Afg9s/hTH5b3pVc4+tI56HrTEx+OB60jP09BTQ+BjrTCeT/OqSuJsk8zkDt6VFKxOB1NMJwc9fakMmcdjWliZSsOLlB6Coy3WkcnJJ5HvUe/FLlMXIkBBPuarzttY0rvsweQKindWwT0NaxiZuRG8nTtUfmYYHue9D4OcEkH1qEn5h6VqkYOVyz5wweuTUDspPvSMajcHJq7GbdyDJ8xvQmp0O2M8cmo1XOT1pqsSSucjNPYlq5YjYgEkVDJ1GKcJcAqMk+tJFgsO9O4rAqDaSePaoSQcgcn+VSTuVGBwPSok+XI6k85pksfGfLIPX61LnDlwACetQAbhnpTZLjygQRuJ7DrTSuCdhst0gJZTu7YHrWPNKJZSJMEliMdaNn2PewZmLsWKEcZqodx1Ms6EDaDgdBVqNiHIvGZo4ktoogFPJk6GmR2/kHdyxJzk1M8qquR0Pc1Vnv8AICgHPsOTTM2yc3CpERkmV2CqoGTmvL/i/wDEK38GxSQRMlxehNrDIJ56YHWrXxJ+I9t4StJLZJVfWJVIiVeVhPqx9eMivly4v7u4ae5v71768mcySyuByxIyB7DipbsbUqfMyS+vJryVpridp3Y5JPBzz/LjHsBWbNOoGBnJ96ZNdEj29ag83gDqPc1g3c9iEVFWF3cnPSjcpyeo7VC8vOOAPrQHG0dc0jS1wU4zSM233ppfr6HvSGQkgcEetK2oWELnkDIp8b4Ycgn0pVC8kkAe9KuCTjGKNgHMc4/lSbsHjPHag4yeeT2pBjPQn61JSHfeOexqVV3jp0qMt0GOOue9PjBGOozUGxKkWCOmauhMAHpVUDoAck1MrEAAnIpMpFqKPeRzjHpxU2xE6dfUmqyNwecH1pATk4yR6VF7jRO43Y5/Coni2EYzTlPI65qwGGw5wTUPUqxRIYjPT0zQobmrTMpAGOPSmDaDx0oTCwxSpADDJ9SKGjUkY4HtUwZec8jpmmlQCMU7gyKaM7CSKqkYBzwfetUxbwQMke9V20/IJHBHtTvYViiIt5AHWmSIYm5GffrWktqUA9RUboXyCM9etUpCsVkIcentUckBGSASKsfZGjAI5B9Kcc/dxgUN3BophRtIIx7moDHtY8ce1ahgU8d6SW2VFB4JpqVibJlMDIXHU8VIqgnng+tL5eCCOn1pVVgxwOP61VwaB/QZpgQ7hwBTnB5JPJpY89ev1o5hDLqLaCOMnmoNpKKTwcc1am/eMKhkXMTY5xzx6UbgES57g4qO5UjOOtLA23GTyamlAz0zQD0KsUhQcnBPepHYMue9MkiBOQSB6DpShfk9cVVyR8PCnt7UIu1iepJoQZXFLj68UXHYneLOCcDPvmoShjlHUD1qYZZB6eoqOWTJA7ihA9BXwzE1WnXDjHFWiPlHbNQSjjtmi5mRJznt6ZqQN07fXmoVXOfQVIlMdiyvvz9KlzxUSDp3FT+WcccCncLBG+Bt4FSom5uwHv0qsQTITnB6mp4ycCi4WuSBgsgUjj1HerKYXIHrVJyQwPXPapMMCDyM85pEuJbSVfNCnp61MGNvOGHBByPSqKttYHqR3qzNIZFVxwR/hTTsJq53ug695qwOiIJUXaxPIb6iu2sddkubZomLBnHRTwpz2GK8d0W8Fsw3cEt1xXZ2ztMqMrspBBBHB69K9bDy5lY86rS6npmkX9xczRWUbSSSHhdqnB57npXd28Mss8cF3IEijwNjAAD1/CvG/wDhI76HyktblbZ41PzmPcT3wRkV6aPFFh4lNhM0qRxmHb5o7ggc49CRXW0c2x1Pi/XoplSwtgsqxsrQHgKMdfyruba7a/0m1kjUlIIwpduOf88V5VollFrct1HblbkIu1H3bT+HvWz8NZ7pfC7wX05a9RmiUZyHwxGR+Arlqx0OmDPUra5aXT1XAaQrg4PGavWQbyV3gA8cA5ArC8JXAltRE6lWjwrd810TlQCF6jmvJmjviywGKAehqVZFZMZAJqlG7vweAPepQpQA9QO9Ys0vcmZSPXA71KhIABppcmMdweaUvmMDuMVNgSHKCpPvUoXOOgx60xPmHuOKkH6Ux2DdgDHBp6/OvJxTGX5Qexp6Idh9/WpTGkNwPyp33qZk/wD1qkXj3NFx2uAHTtThxjqQaVADnPBpMYJ70PUViR+QOuDTduOetG47R70gkxxjApNjHxn5s8n8ac/U46mmgbsEduachLOQRgVA0SPzEM9R3pgXGOuBTBNhiuCSDjipv4c96BjMHeKe/PvSAZ57etFAEJTBDc59qsRtuHqaYXG0+o9aIZAp55HpQUiYNnOeaE6nuKGHBZeVPpUPnBVJ6AdRQ2MkkcKfpSNKZANuTUKq0xLMQEHQDv8AWrEIC4xwKkBJGaOMggnIxkVVhnKNt6emauyt1HJFZ+pR74f3ZKuCCCOtAGjG4cA96GnWMkk4A9aybK7Z8K52sOCvetBolKg9eM5NAmxfPUsSDx1qVLgH61WaLOMcioym3JXg+lUtQuXGb5iacp6elUY7vOFPBHFTzSlFGOpFAXJpX3DAxkU0uQoHesu71JbeMuSSR2HJ+gqODWkZBvBU+/BpWC5uTPiEAdTVf7SkGcnAHas+81iO3sXuXZUijGSWOM/T3rhbrxmJI2uZsoDz5YPI9B9TxT5QudRrni+2e+SygDNLGA8mMnr06fQ1WtvFF1fyutvA1oSSo38j6ivOk8bnSbeSRbeM3cr7ndmyR6AfSud1L4uzXVrNb20xgYSbJnkUoQO4AIGQc8EfhVKJLkeqza/bWktx5mpMQCTJKDksR2A//VWJN8QobOY7JmBx0JxmvF7zxMzAyCdPKbnaOST6k1y2oa693MSJMdc4NUolXPYfEHxaumkZUuHPlnaoByPzrC/4WTe3DApMYAO7DIP1ryebVPLBwSWBx1/WnR62wx1JFactyLnsN34riu1ga/uLq6QEeYYXIB9MKMdK0IL3QxOzR2c2WbcZ5n3NntnOf5143beJniz5iKFB6knNI/jC4eOWJCVDSBgd2Rgf5NTy3C59Cr/YDLE9xaNOAc73A69iOv8AOrVvHo9+s0glS2ijBKucBwPpXzbJ4qvpCdt06D0U1Un8QXk5Ie6nA6nbIVyffBo5bBc98ufFmp6Q7mz8QJeWajCo5AOB+v6VFpHxW1NLkLIiXbs2VdjgfiOa8GTVHQAde/r/AJNaMGqTFAQ5GMY54qbFJn08vxRWRI/t/wBnsCMBnBwtb1t4msLy2jkj1BH3n5THnH4k4FfIy6wwYtLI0vojHK/lWrpvjK9srUQAB4CSdm7AHuKhxHc+qZr0PJu+3Rqg4wGBJp63ecKs5I9jXzrpvxDtILiA3QnaKMHcytkk/SuiT4vaQwT7PNMRnjemOPc9qfKM9whYuCPOIH15q1bxzu4EdzkDHDdK888P+P8AQtVVGi1EIxGGD8gN/dz6/hXc6dc28+zy7qCUsMrskBJ+lK1gNY/bIIizbSf7ynjFUTqczyFGYg+lR3N4IyEZipJxgnvQ14mwLlWI9Oop2A2LLWWVRGykgD72auR6lHIx+bBPrxXKxX21zjnP41N/bKQkrJDv3dx60mgO0idZAOQQaR+GwMYrnrfUo5VGyQofQ1oQ3UpQhijHsRwallLQ0A2GHpUwbGKzEvSuQ6EH6ZFWPPBQMCB7GpYy9wee9MPU+tRwTBwOxpzNz3+tPUCUdCKAOPpSJ/Ol7+lAArdqeOtRuuMe9PHQmgCTAx700HOaMZX2pBxn3p3AcDj2NB96YTmlBzjPSi4C7vyqQcL6VDnBHpUhPHtTAUt170owQc9aZjNC8Ci4Dx9M0hIz6ZoznPYetI1AbC7uo5oo6/Wg8f8A1qaQmxx6Cm0mScUp6U0SO+8KjPU/WnbsLTe/tTAeh/WlJ6+lNpzDj0NAB/DUeeR/Ogenal2/j7U7NgPXn8aRzgn2oBxSNzmqAKaetKOBSdSe5oAevalb1pAcUH5hikgG54py8470wjHFOHFMBzUuQAPWmn8xSUAGMkelLjjNJTh6UdAAMBikY5oIxn0FJQA7qAaFzSdqXoB2JPegBTx7mmg4peoHvQB0oAWkBzmlbpxSL1pbALSqfXn3pAKUjFJgL6+tMPJpaUjBpAIFwPWnBelKOKBgn0oATHX0NL+lHGf8aXHQd6AEAzQwpw6Uh6nOcD1oHYbkUtNPJOM4FOXigLBQBmjqacBihsErgB+dKVwfWkpx/SldMobS4xz0oA5HpStTATP4UpPAoxxSdTiloAoXIzTScAetPPC1G1SA9OaU96ReADQGyee9ACY5xSnIHtQeCMU4ngelWA1Tk+1Oxg0xeCaU9T6igLijikY5oPSm0E3FA596RucUo59qCMGgQnSh+Mds0uOAaQ8igAXnOaXaKZ6dRT+n0oAVacOhpq9ad39aADOMn+dNByfag9vekBxQA/PrSHHPpQT0pQOD2NPUBqnJxTugx1pq8H3pWb8DT3ACPxpN/HrSqcg+9MxzRYCRTgd6X0I5I9aaOlIGx/8AXosApOPakLZz6UN0pvWjYB4YBfekLdaQDNNamA7JIPpQB+YpvrT1oJVxtLk0EYpKBDx270pPFNH6UhbHtTsAoOM9RSg/jScN7GhThqRVxT0NA5oZuaaD8w9aAuPIxik/U0pOaSgY5TinFsgfzph5GaQNSaAeO3pTWGDQOp9aDnjqakB5+6P1pAMgnpRnHtSKcKRT0AUEc0idaaT1/rQDSHckBywprjBpUPHXFNJyaLWC4oIxSE5ppOMjqKWgQ+gHFIOlIT19KAFY88Uh6e1AGTSn/IoAQdad396aO3b3p2PxFADg3ykVERyT29KU9R6UgBNACgZ9qM8e/rTgMD+tIRn60AJtpKkxkUwqcmgAHWlOMj1PYUgBHsKM8jvQAuPwprA1Mi5FBX8RQOxVaM+9LHF1zVnAI9/SmEYPpTuFgWIc+lO2gfhS9vY0u2i4WDAppNOxwahY/WpZRJS9qbEc49KlOAD60ICPHX0pxPFKR+NNIx9KYCg44NJnnNB6d6OMe9ADv1pp5NJ0+ntRnNADjz7U2jPJ9qKAEz1/nSjgD0pGHIpCc0EsB1pxGabTt3A9aA6ATjFI3T6Ufez2FIR+VAXY1evvT/SkAx60UFXDpRRR/CKACgjI9qKKCbMZ3+lPHNGBR+Z/GgQHoPU03bTqKCwBwD70mOvrS0Dk0ANLfhSnoPWh+tNxxmgATgg0spLMKSkamxPUcp4Heg/pTU/lUhNIYzZx3pCMmnE59qbuoAToaeTx700jJ9qMYFBNmIO1KTxSAZFJnOetAh27IpueT6Cg9Kb04p2AeBkGkI49aQHAoJzSAN2ce9DHA9KQjAFRuSfrQAo6+tOJx9aRRxmkJ/H3oAVe9JSgZx70EYoAVjTM8UE8YOTSA9c8ZoExKUvgCm9D35pH6VSJAPz7U9sEccn0qFV4p44xTAcowSaaetOzkCmkYoAaRj3+lJuyacfxzUeOfekhbEhbgUxznBoPQdTTT0PtTC4BvzppkwwzwaVuhPPFVnySO2O5oC5YmfCjFRAkUkiE4x0oJ6etBLd0DLuNRuOnUAVOpGPaoXOc+hoJEjfDA9qLhtx6ZFN3AH2FBO8+1AmQ52nPSmt87Z71JIpAPBxUSgkmk2SHlnjr9aQAjPXNSZIxmmtk/Q0rhYcoGRnk1Bcx4YY6VIp5FLLhh7+1NOwnErpHgAnnHanBwfqegpxRtnXGfWo1UqR6CruPlsBb5x69qGBDY5yaHTDA8H3oVssCck0mxtFgYEQA475NO4OPahcEetOOMjH8qi40hSAFHrTHcEAdD605gOO1NCgk5yfpUNmthnUEnmo1GPYVKwGcdvWmMm33FIRK0QKAjkcVBhhwO3rUschYFegFNKlDQOx8dIjKCASSfWojC4LnOSxBPPA4A4/KrIfCkjORUcWXz375r3j43lFtkHlnd16VJGFUDkHPbrTSuMY4o804IGOPapbsO1gGDITjAx0FPDdcZxikjbcR69OKldfLxjrSBIWPH0PvS7Op6e9QsWA9BUtvMG4PB5qCuhF5QDk8nPrTyvUnpSgbnJxhfWnPgj3FNFdCKIrkg8GnPGrr0zURYKQMYPTpUyHavc/SmxeRFHBjPTPqOBUcjrGTnoO9W4sMj5yCB+dVZ1xg44NVF2IkhNokUEEDPrTD+7J7iliUEHkqB6VN5G7HGR61pcw5bkK7JDg9T2qN0AYYGCtTSQKrZB59KaI+p600FinsZWJLEg88012OTjgCrEuBnGSRUDITk9M9jWiZEkMZGfJJAzWfewm3iDs2QzbeOxJAH861FiZiOSKrXL+WxVwduRgkf5702RscvdzTW07g7h2GOO9WbDUkuRGzsVG3Iz1/GrOqi3meNXwJmB2knkj2/rSW2liBlYAEDjAHBqdimky+IggV97H2K4GPWk2ebublgGwSPWrysJlG7AYDvwKqyuI2YjAyckdB/niuiDOScbbETQiIA7STTYH/AHowMDPPpSSahGnDEE+lVo9ZtxKBICiZyWUE8Zrdq4RdjoZk2Qg5GTzjvUFvGJyA+SAQeDjn8v0rF1LxA08wW3yI0UDkdeau6Hevs81yDu6huO1TY35tNCfVbJIw7QtgH7wIyc1yc15HblhKyggkZ6ADjFdVqN8hYBSPUk1xepRRXLsCATnrWkEyWVDei9LgbAFGUCjLA+v06cVl3YeQuRlSD2HGKvx6fHBc+cruXK4weg9cd6L2ImI7R83XngVrZmaYmitgss6ecroVCt1UdyD+NR31lbyOApQFcgkgkH/OaSAOmSAQR39KlEW4sx5diCTgA54plJkdjYxQsT8oHU4GB+NT6xbpc2M1osalW4IK5P0/+tVi0syGLNwfypZUIkJ65H0oXdA3c4j+y2tmVUXCrxtAwB9KkSwMl3H+6aQsCML/AF9q6yWxRhuxg+1JaWSxyFgQM8YPT3FaqRGpzM2mRtuAwW7HkcehFVjYtyMHI6Ad67ie0s8RqqlBuOSOTg44A9uazJdOKSAlCAc9f8/Q/jT5irHMRWLNIAFJdhgcHp/Sob+wktXZGUgg7Tt557V2sGlKAs2wsgPzdvwz2zVO7sVaZyBhWbIB5qeZhqcclq0eSQc+lTRRMQf1rffSSSWHI64xU9npqPEwZRkdjVqdyWjmZI1wSMAiiFC+7DABRmtq60F94CKQDzxwKhXSGRCRyCPccVSdxPQx9rOxAwXBwAemOM1d+zCQhdvOMZHAq3DaG1YzJw4Vl554I5/SoBvEgEbAsOcDmqJbGPp09tc+VKjRkgFS3H6VpaF/aNrqDQWbsJxg5VckA9B+OKnsbvZqUUt4vnAY+/k8A811n9oW73pnsFjtbidBtUKAccA4+nWuebsNanP+KrKRwk7ReVKQSwK4JPcmsmwhMatMrmNkOe+T9PevQ9Z8I3F3bIJtXheXO4s2SSPSuNv/AAvfWl4LeOOW8kdtqi3BI45z9Pc1wyqWN4IzrlTdkNKxYswO7OCTn1+vWutsdDvNQuoRJGgt3h3K4ODnHHbHNYh0G4stJklvLa4tJt37uGQDJ5PPXHb9ap6bdXEty1rG0zs0ZIUEkr9B+f5VjzXKkmtjo7bRkgS5gkJN0rnCjBCr05NW/C+hv/a4muIwFVTsOOvT/CuEh1C5gvBFLv8AKj6uXwxPHBHvz1NeqeDraW60yzuZgUkaNH9T7j9DVXM9TtLO2QIAwAXAHHAxV0RrERtOVqpECiDOSf1qRIpG5JIB7GsZM6IqxdADYIIx7UxsAmoFR4WPzEg9qfnkH+dBonYckhYYU4DYPSrECbZRnJz360xMYGAMmnxzESqCMdetZyRaLgXyUYZ69D6GpwwkAJ7YFVnZpAOw9KWFgPvZAwOKwaNosumNcIRyQMUkiEsCck0kDgk4ORVmNlcHPUdKyeholdkMUeRnkHrUypvAA4FTtHshDdjx15pIU2gN2rO5qlYY0QOFweO9ReWqE+p6Zq2fnJAyKrtGVbn8qpOyJlHsMKduuefemeT8xyMZqyEyMjrQwJwSMDpzTTJ5SKKMg46CkMf70jBIODTlyWGDz6GpZC0TZ8vJ9jnNNsLB5YAGciolQeYc9KmgP2qJ3+4Vx8vvUakShyuTgkZwRU3KRHLAu7AAyR1qaJNuMZAp0S7lJPUCkEnPHSnuWiyIwxGeB6io5FCPheT7UvndBjIppYZzzmpuMcgJkHUCgnk4/PNORgE64J70x1wTjkGgCxbthT61J5y4AzzVWMfIQvApiRspbPBPepcblpmihGOtSR9Sc8Vm7pNwABI9RVpGZR1/KsXGxopGjD82D2NJIhLcYNRQz4QDt61KHJBYHis9jdMnWSNoikgINQRMI5Rtzg9jQXyB3OacgXIOOfWk9C0WWIZCcYNQsO/b1qxCu6IkYI5FRsg2gkZPpUFpXItwd8d1x3pyD5gOMUeWNwYDBPXFPG1WHODV6ILCuChHb3qMEnrTpGyfQDvSbspwuR79qWwMfGArjBx7VJIu4EYwaiQbtpHp3qR/l7nIqQQyNSCc9On60TRnBwCSKAxfHtS+Yfr7UD2GRSbY8HqfSnqvuSajwCTgHNPU7eTVIV7keTvPYntT5ED45IPFKRuYEc07AOPbvTEQNb7Twc/Q1OEyoz1qPdlsc07eVI7ikwHMu0imSAsD6+tO3FiOw9KeDx0zUgkOtYzsJPJFOLNkjkU0ZI4OKTLjr09alo0RLFnccnJHTNPRMuSc59KSEjd6GpHwCPX0pGg5U+bIxgelKXOcdqiVsH0NNkfbz39aV+wNFhXABBwQarTqoYnOKUEuMjketV5WLMf5VaJY4SfvARwKHOWBGcUz+A4656VIV/djA60zMl3719xSINiEHJIFQxnBNWFA288ii9ixkD5cqc4J61YX5QahwEJI6+lCuT7VBSuWFcEDuTRt545BqOMDjt2qUe1BSFwRS7qXdkU3GMUGqHZzigDDdwKG457elIcsBjjFTqImmX9yWUZYZ61WDblGcA+lSRzboyD16VCcZJ4NNK4myQEbSOM9aaw+XNMz74ApjyEqR1NXYhuw5pNuB0pu8tnvUZcnrQJNuKaRm5DwORnrUbt8xApfNyxqtJJ8xNaJXM27lh2Kr6j1qCRtoB9aaZi4A9KiZ/XpWiiYykOmmyg7n2qLcWQ9/rTGfnrkHtTg4x7VdjFsjL4FR+aNw705gGPoKikTDDn8qpITdyTcG5HFRyP82KaG4x6UxzhhyDVWJJhgKfeoEYKzHvk07dnjsajeHGWBxQ0BahQLGS3JPNREeWSc5HvSCU+WB1PSmxk3EyQ4IB5J7cY/nmlsA4qZI93c9PamRryfert/B9jWIdN4zzwaolzk7atK4mRzzrGDjgjrWa12zseSM025ulWZ1dgMevSo0Af5hyTzmtUjBskuFPljAycck1XjKRkk8k/iasTzARAZycYqgJNoDMcHir2JLs4BiLH5QOcGuN8eeLbfwnayMsqfaUXPzDIVsZGfcf4VN4x+I1p4esylsyT3aKQz54j+o6fSvlrxj4ovdXv3kku5ntiMrAxGFPcnjJz71jKSRtCnzaspa5rMmp3dzcySmWe5kMs0h4LN9D6ACsJ3Ltjog9aY82/I6ZzTM7R35rBu56MIcoSzKAV5J7ZppIC55wf502RQ2Dwc01xtGOvtSOhDCC3IAHvSglcZ4NMZyBxx7imeYWIByfcUAiYk4PQ5owcHoCfWokBVSTyetKr5II6Cky0x4hZsg4x61MsWzGM0qSFwB0xTxgqc5+tRcaVxpkRQcjJNIjliOwoCBj0yacyhQOxPvUjQhb5hxn+VSxs2B9aZGODnk+pqVVwPXNDZqmPjZi5I4H51OoZj3ANRxvsx6HrVjeOMc5qXqWgX7xycGpgNvufWogc+xpyvtwDzUsqw8ZJBp3zZxz7GmG4x0GaRZNxHvWZRN5TcE4waRl2nFJ5pGM0qybj6GqsA0YyQeQeM0H5SOSR7UrLjPOSe1JjjHTNMLFpJPlGDz6VKDmMY4NU1HHqKsJwoOcj3oKRKoOcdT6U3yd5OBzTlOcnoTU8GEILcioBIr+QQAMce9NNqBjcMGrMsikkLknmm5zjPNBJB9jVs46002mc7gTjvVzbxuHBHcU8IXB4o6gZn2QYxjJqNoCoIA5rSkQoTkAHsTwKYYyWBIOKpSIsZEkB5JB+hohjPPGQPWt0wI68qAemartakZA6GquLlMeUfgarAbSxIzmtaayIwQCR696h+wHnjJOetO4WMxU3MGHAFW+qr0Oeuak+xsgA24A/KnJaspG7GKq4WKs0fTsD3qFlwBxk+1aksakgYJA7Z4qNoMnpx70JhYzgdpPGPpUyg7vrUz2wIOOo7URbVchhjPFMkiKkj1FJEg835uhqzIgxxnHvUMjBcHvVXAleHdGACCQc1TkTg8YIq9bSBj7+hqK5IdiOh9qSYrFMOvlgEAH171GSV7g+9SSR4I7g1GynaBycd6oWpNCztkYwMZznmrEchAweaqQOcgEYHrWhbx+YSMD8aV7CSIXPzA/hVhB8o9KguE+fA5xU6NmIZHTj2pjJCNyj0FS4yg9QMc1CJMIOtPRiw9QKBNDG79QBVu1YTQFe/rVVjkHjHNTafgMQTgHNAmW7X5XU55FdPpOqHhGPC4+tcbZXi3Uj7QwCMVIZSp4PJH5cVqwzeWRjqO1dNGbjIykro7IXokvneP7oyqseDgj+eDXW+EdA0W+02CDWHmcQYEAjcg9PryMAdfeuCtIXa0W4EiE7trJn5hx1xXVeFrlboSxmfybmNd0e7gH8f6fWvajLmWh5k42bPdfCk2j7JJbf9w9tCYo8AgBtvOR69DRoV49pNYShCEtsbi3V2B4OPfn8xXE6Nq0vh+xKXMIuJbqVAjrwMeo/Mc11Wh/aNcuHjiKxzRMh2yHAXB6n8hWM1cUXZndaVqV5Ya7qMskMkWnsQYgRkuT147Acda9BtNsiBgc5A561xVzffZlKyzR3MqtuZ156+9XPCvi+HWl1CG3Jd7OURStggK3Uj8MivLqw6ndTkddhVf0B96eW+Ujse9ZyXBcBicYPerKzbzjgk9MVwyudKLlt8yDPIHrT9vPpUNuCp7gHnFXMZUHqDSTsaLQSPoaUdT3pOnToaUDBHcHvUlDi3AHYVMrbUA6e9ROAMYOR7U0E+poFuSbeSR0FIrfNzQshAI9fWmnjnqM0CJmIBGOKcMEehNQqpkG4HAHapACq80DRIuOnU0yZfTg+1Ihyc+lPK7s+ppMYkLYQetWFbYQe/WqfKkjoPepS2VHPSpAWKNfOJ9ealm+UDHAqAPgg5xTjJ5zAdBQA5HwB0p4dcHPBPQVDwrEdTRLOFUKAC57CgCKSUIzE5wTUZuA4IVWJPtxSiDzGzJjHpVslAVAAAHpQVcrJeS7NhUL9e9RHeXABBBPSrUih95AxiqCyf6QBnHHI/EU7XC5eaR4l4Uke1SRXS4+bIqq9z5ZHOR6VE9yGU8cfSpaC5o/aVY8Gq0koeQjOSB0qj56qCQSPY021nVnZu7YqkguT3EJA8xcq646VZgu/NQKTgnio3bMZBwaoSzfZuep9KdiWaxmMQBY8eprG1jxDaaer+bcKh6IAcl2PQCszxT4pg0rw7cTu4NwTtiTOAD6muE0jTTrD22oXtwS0JBjTP3if4j+HT61JJ3EXiSSSRFaPYGH3ickH0rTfWDCrtJJgRqS3riuY1G2iltJGEpR4xuVt2K47VvEd5eWq6dEwW5MgLXK8lVxzkfhTtcTZ6BDr6X0QuxuMTZC546Vm6Xq9z4h1S7gUCGytxhpG5P+FY9hqkNposVmXJMTEySEE7Rx144HBNcZr3xAjsTfWtncqInZcupwXIHQD0ya0SGmdLd6jC8rtPLKYVk2xrKxII9QOn51ieL/G+mWn2S1tIt2wF3kk/jI6AjNeZX/jS4kucmRwhGSoOc+1cvq3iJ7u6kflUJOFzkgemapK4mzpPEXjabUbyOSJPIePIGzgEZ7jPNcyL+aW7lMrEkseWPSsSfU9xOOD61nrfM8rZbJOO9XYi51c90cAb8gdPSs6a7ZHPzEE8VmJqRTAfkDuKSe8EjEjgGk0Fy610fUknn1pyXQBHY1nLJ1IOc85pplLk+opopGlcXRcEZ57HvRHMRGST+dZDTHcOTUwmLKoBJFMLln7cxY9xVuO5MigknntWfFGMH1PelV2QEDjvigRto6FASRgVNFeqkRUkD6VgR3DdGySfWpo3Yscgge9QWaMt8oZecA1YOqrHsi3YJ49ea52+VkmRhnbt5+ueKdGd7huhHeiw72OokkEigg5Jqsbh4WGGKj07VnwXTbgN2DzUzsZSc5+tA7lg35ikDhiCGDcHHPuKv2PiXUbMia31K7tySTlZcn2xnsPQVzbyqXI4Papi+2IAZwSTUtBzHfWXxH1Ndnn6hPckH5pHfDV2Wi/G9rNoz9jecAbHMz5z7gZ/nXhqse5OPerKzEKeePahLQd7n1XpXxj0m4nV22wJwDG7ZJ9ef/11pXfxM0e5uh5d1GICQAx/lXyR9sZUABIBwSOua07DVzGgVAFA7jilyjufWdj4wt52Jtx55UgEoc49jW1F4wiZwjxSW0o5O7pXyXbeIbu3lV7a8lt3HeMgZ+vFbVt431W3kDLeM4b74kG7NZyjcvc+uLHXYJ494fcRxz0Jq01/bzRDcpBJxuHFfNnhz4sz6W6GW2e7DcEAgD+Yr0bSvjJoOo3UVrNFPZzsMhPvA/U//XrNrUZ6WZpAD5MgI98k1Z07VMZjuMhh37Gua0zxFZ3Kh45CytnHc5963LeS3uQAWDBu1CA3oblJDhWBxVjIxntXOnSWt545LW4dAD80bcgj+daizOBtbnHcdKYWLgO73p6jt6elVo51A+8CfSrUZDAY6+tAMdnHHODTG9ulK/GfWmAZNABnGe9OHP1pOBmkDfMP6U7gPC9c8UvXNI1AIwfWi4DlPJpcZJ7CmDj6U8jpihBcGOFoU8etMY546k0o4HuaZA/PJ7Cg9KaBmlLdasAXrTux9KZyMUu6hagJ3PejOaCfoaRe/agCQc4pD1PvTQcUZ/E+9FrAKR+FKtJnPFIP0p3Akxz7Ujfj+FGfzoJzVbIBOgpi8E+hp/c+nrTe5qWA7PXpTlGQfWmAE+tPA4PY0JgNYdaOwobjPWmg4x6U72AeD2xTTwacOSOwpGGTQgEHPWn44NNHBNLke9MAyaSnbelAXp0xQAgBJFPI6etAGfY0jHrSuAUUnVqf1A70N2AjbrTgOBS4zn2pMY7YpXuA4D86QjBNAOPcUHk0gDPA7GkJ6Zp6rxmmvwaAFXt2pT1pAc/40tBSADkU7GTSA8eppaAYoPHtTCcmnkce1MoF1AYycjNKOQe30pcZxSjrQUCD86XGOeuKTvSk4pMBtPxwPemnoKXPA65qQAnrTc+tKeTSkAD3oAF5z3oI2+tNXj3qQnP0qrgN3ce9NIzTic/Sg9RUgL0Wo+pPan7sj1PpTSORVdQDn6496UHOM9KUYwf502mAv8Q+tBHJ96UHA96RutJBYUnFBH5UnU0u75cUyBAcH3o6mmjOfrThwaAFbp7Uw9fanE5pKAEU8intTQfzpc/pQAdCO9Ozg00np60h7+tADs5z3pAM57CkBx7Ggt+NVawBu4HSlyaaDlhTyen9KYBjp2NBH50o7UUAImMGgjqe9A6mjOM+tADh0NMPBx2pV/QU0nn/ABoFcexyPYUxRjigmgNgjrQFxSMUHAU+ppCc/X0pDnnsKCRPWnKcYptFPoBIeg9KjzzSlu3akAz7CmgH7himk5xSE5ooAVeDSk8+tIvrQxyfSpABz7D0pQMZpgb8DTwaAFBxTt3A9RTKKCx278qQ8H2oHPFOI5Hak2AoOPoadnNNIxigHFSApxj0Ipo59qU8nimdD6U0Ap6ntQOpoPX3pMfhT3AdjNKRikBx35NKWzjtSbAjqRcED1puOPSkBxSAlpp4Jo6e1ID17n1NACgc0jHn1pDn6UmDQArcY7j0p6vgCo9tLtNAEn3j/Sm559aB1oC5NGgDgePagdeaNuPpSMOmKCxzcD2oU9aTnaKUKcelArDX60qr07UYz7/WgHacc80m7BYlHFLjOfamBqdnikmMaODSsMkfoaQnmlLY+lG4A3GPagHA96cPmz3phHJpAOB69vrUbp+VLTj0FADUXH+NOJxSL1pWH5VVtAFU59qHGMUgHJoJ60IBOMe9HT8aO1JVMAooB6UUgCl7+lJRQA2nE4ptK4xQAdc8c0gGacPrmkI54oAFo7njJpKKCWrBnFB7frQR+vek55oHbQWgDNFHIoHYcF/Om08NnBprHJoAY36Uo6H+lKByOlBHJ70AFFIeRTehoAfR0PrikBzS/wBKAEbn2NL2Wm4xilJxSYC8fSmsP/10lL04pgIBj6U5ulNpWo6AMPWhetLjJP8ASjGD6UAOIx701u3pS/55pSQRz1oJY3PHvTR3pSMUgFNWEFBGaXoaSqv0Abg0VIMY96af1qWADnFRuvzfSpF/SmyHJpJAGfk96aBmnfwim/xU7WAP4qCc/SlyKWkBG4/KmngelStg5/lUR79qBMb1oft3+lOxx70BQc00yRoH4Uo7+tIRj6Uq1QCE4NBakbOc9RSO3Tv+FSwFYfLmmHj6+tKW4FMPfnn0pAwzx6/Wm5zjsKaSR7Uvb2qxMR2+Uiq5z749qkYg5prYC+lJshjkfsaY5+Y1Hv444+lJkn1NK4iYvwPSmMDzTAcn396kblfSqAjGN3OTSgc+1IMFvQetOIAz396TYBkHjjNMKBeep9KaTg+oqQgMox0qWw3I2XJ9PrQOAQRzS5OaR/lOaV9ASEwF54zQ65Q9jUe7JqQAhfUUXAjOTgdqQ8A9jUnAqNvmPei47ERbrnJHoaN4HFOkTFRFcn0FFyWieJsjrxUitkmoowV6cmnqefT2qS0WPvY/pTWT9fSnJSt096NSrETRbRnNNDDkdac4JU84NQhcPk5NJhYljQKM+valJyR6U0OeOOPShmHbikUmfHoAA5BI9KEIGQB1pc5B9aQgjnpXuXPj9h27qMdKRh9B9AOaUfOfc0uw4HBJFJu4hIlAwcZIqaTOATg1GvJHY+9PLbgOwpMroKDujxgZFRiPJyQV9ulOYHaACAfU80DKgZOc0IkVTtGKQAnPGTSAFiOwFSKxTPpT0AheMk56EetNDY4P4VOHDdjjpTJEBYY6Gmh7gkmFPHPr7U12DAZ5HvUnl7kBHBHemKmeD1NCdgaI2XgEDg+lETnnnmpGjZE56VAh5PbNUnczasTbN59zUMqlAoHJOAfbmpxzg84qGQbgeQBkHn2qr2FYaRgnIwD7YqKRF5xjPpinmYEHzMgjvjIprLGGBDZHp2qrkNDAhGeSBUFxh2JIBPvVqRgijByKrO2OT+dWmYyKtxYJKI9yqQvIYgEg+gpU2rkYBC8HPB6ZH86seYjjB71z1/drBcOpA3YwSc9K2jG5F7DrvVwrMFBJ6cdqyLjUZGwp+YDnJb+mKr3Mqu428DOTgDHWnFVkBxj05rpjGxk9SOeaWXJBOB2HrVQXEgIDBmbocdKvGPYPQe1V1iDSAkA98nsa6FExZa0+Vbi8jt2ZUdlJBY4BGeeencfnWl5z27LGpwB3yDkjvWLLACyyICrhcZ68elXrsxGxtjHMxvPMJkXZwExxz6nnj2o5TWJc1C6MiKyjnGCAcA89cVz88hSZvU85+tWJ7pyu0dSc1Q2u7kvwT2FVZIlu5NAolZtwB5BB9BUk8a4XHOBjioofkjXLAn16Z47+9OZstkZIGOOcdfypEpgVGwjoOmSKiEJU8OW+lSyMsillGD1xREPlOcnHP4UFFqO8Z7ZlKZkyDuzzx0A9qYkbORnJPtSQkFSACPrzTDKwkwCB7d8U7DbJmjLMegBGOeaXy0BAwAAe65P54qMu2ODiq8tw5IGOc9elUkRzDpXHnMvGRnpUb7gwHUHoRTWwzA9WPVqcuWKgkHvgf/qqmO5KrOsfUADtjOaUWi3CqXJJHOQcCh+V6Y9utOhOCA3yg96yaHew1rPylBwSrZPsR/kVLbwKrDA4PXPNI0wyASTsBGe2P/11JBIrNgtge3JFK3YVxtwqorEEjjt/Ks6GEz8bhjoB04x0/OrmoMruUXcVXByeOuagiQAjGDWqJepWmsyFCjknjNVxp3lOGxlvpxW6IkAAbINMkUZAABPHNVewtRdOSyfUbdL9Qlu+VZwcEHHHHvXWNplnEmywi/dwjAG35ucdfriuNmt2lKbThlOQcZrV029m02VWLvJLH0JYnJ6jI71hPXUaZstBJIUWaFgR8ygjlSPWtnSoWE0ztkiQ9F4x64rN0XUpbxnlvWTMh7DOD2rpLOIK2cY7ge1efNG9PUyvEXh3/hIZrMT3MkVvBuJSMAEntz+fX2rmb/4ey2GrtPp84aMxbVYthl3cEHHcV6FNNFuCM2CfQZpkrIAADk/Ss7M30R5ePhheXcrG68mEggZRvMHTO7oOT/k16LpsIt7eKE7cooX5VwMD2q4MKmep96bDGMk9/WhJmd9Szwo9xT1lLLyCfpRtRlHIJ9Kcowgxg4/Ok9DRMYMk5PTNDLlhjIB7VICCCew4phm2EnGSCOPUd6VxpjlDIR1BqwmCqueSBjJ65P8A+qot3m4O0gH15qZegHQemOtJ7GiJI5QAOasKmcEjAqi0ZyMDoc4q6J89sVk0bRLEMiowGOKskg89qox4cDrkfrVqIfuypyCMGsJGyJjMcAAE1YRztGenSqqvgkYzUiTHAUpx6jpWBonYmAxg8gemaaw81j3+tOVjgY5FPePC7hwf0p7FpkUY2sQee3HNTzRfuxjp6VAhJIbHBFSecTgelLYLXIREfvYAx1qcNuB4yelSwgNgEAg96dJGFBIBwKGwauVlIjz2B7U2NFHTgGpXQMoyOeDSiLapI5J5oTJ5bDGICkDGKrhR26VbXbvwe/rTHt8MxGQD6VVy7EarU0Sh1PbHc1XUgHqCRU6theOAT2ouFgSMAkZBzSsvGBk00Erg8kVIvc8/jUiaFjBXAHT3qXb5ikdDUPIyaejHI7UXKWoqpsx1OO9PLAgADFKGXvimnAIIwRUtFakifKB6Cpo5iuQOlQlTtBxxQuc/1qbGidizv3Y7+1TxKW6cGqecE+lSwzEH2rNo2i0aaDyYsdO9IyZx0wai3CSMbjg9eakQgxe471kbp32DywFJzUO3JJ64qZZR5Rz1zjNVy+DxnFNOwbEmN3bBHahQIwR2qSLDqfWoZM8jkmjqJhC+COeKlY+YxHYVEiYj5HIxTonGTnoe9NKwthYyFU55PvSbsZyMg02SEEEjOfrT4CDEd3JzTHcfHtOT0qNgCTjHFJgnpxSbSD1JPpQZjlJ564pyvjI7mmrIATxmmjLH0zQWOZCuW7Zph5z3qUnEZU8miLG3HAPvQFrix/Nj2qUjA7EUixHIwcZp7jaB71DZqokkShlHaiddqAYzk9aiDlfYe1TeZvUA0pFpEQOACM0pJODzT2G1eM896hRGcHk9KzKJmy3IP41BIWIwetSwxmPG7kcVJKg3A9RTuSJBlbYg9feoAhJYnIzVjIwAMEVIihsgiqTC1yvHCOc8+wpwUkEY6094zE46kHvUpXAB4p8xXKU2QxnHrUkYJU5yKmdQxFKI+B2AqblcpGI89elKI+R6VJt44oUdQeDRuTYAuB704AbR60wnBI6mkByPT2oY3oO3YPtS7tx9Kic05ThM0CuSEcU4sEXrzVdphkdvamNLvJp2uLmJlYAHsKjkcAj09qavKnuaY/K1SRLdyWRx5XHWoGPy571GHwT2HpUgdWHv71ViG7iryh6ZqJm64zxTnOwcHANQNKOfmGcdKpK5k3Yer88802RcknOAah3nOf1pS2Qea1SsRcYjgMabJICcdR6mmOTz1/GoHJBPUYq9zGTJH4xjoKb5nGKB90n1ph60zMcTtFI53EGmucofUdqjRi2etUhXuN8z97tzj60SsAxFQzj593Q+tN4OTzk0xblgrgjqM06eTbhfSoohuYeg7US/M4/HmkiiRTlfemQnknJBz2NV55vLQY5JOMfWpV/1YwcH0q0riuLczySSZkYuRgDPP4VFJJtUnoKgundQCMEgj2HvVe9u/wDRhxglgPfFaRiZSZDhbi+U7QQQSeM7j2p8kyxsxA4xjjsaq28481+xJ4z9KZPPyc8GtkrGDY8MGRn3AEdQx5rmPEOsG2tHUHLs21EX7zHtj6dzWpK25SWJCdTjjAryrx14ths2vJlTMsv7q1jZsER9Gc+/B4B9Kym7FQV3Y4L4n6+kLxWFu4ZEYrMU5LyHrznoMdfr615uzmRAW+9jn0qxqsz3Ny0gBCA4UFsnFUGuOCpBBHpXI3c9alG24MVUHnFV9wyecAUOwbNR4+gJ9KlnQkO3gg45pGfrnBFIUwKY3A/xpbGiVwZwc8ZBpowM96b2p3CAdyadwsO3cew9KQNyccCmsQcY6UpBVT3I6ntQxkqnaoPrTxL8oHb0qFcvgdQOlPCYx61kNakySD/9dSZywzkCoV59qk4wDk57UF2JMAEY4zUwAOOxx2quuTj+hp6seKTKLDDbjrkU+NwR6moAQQST0pplCk46Dv60jRFsMB1yfxpNxIOOBVZJgfTNSedxjoDSaLROo4BLY9qUMFIwcH1qFXAx6U7bxnoKVhkplZyM5zSgkMOtMUAdeKUyjIx1pAW05XnikVgSc9Kpm4JIHIx2pwbPfJ9KALpOBxyD3pykED+tVVyQPSnxkk4PHvRoNaFkTY465pXcnGcVDsIx6U4dB3oGTQoSwO7A9K0Ftiqgk5X1rPGVXPp2p6XEhzzwKgLFwNjI4xUkUwDDsRVETH15PekWT5hkE4pMVmabhXG4gGoO4PT2pkdyU44IPqKeGDAcEGpvYaJG545z7U5YgwIxyaahG4ZBNWVUA7hyD2p8xdit9n46cjtUJhxKOMZ4rTG0g5GDTWRWU5HPY0cwuXUy720KqCBwe45qmIWK5A4HFdAQPLweah+zhFLbetOM7A4mMIcAlhkmmyqcAKMVrSRh16YHtU9vbw+WTIODwoA71pzE8hz32ZicjJzTWtst93BFdI2mqrjaCVptxpbEErj+VHOHJoc40eBjqKozw/MOpHoa3J7dozhlIHt3qhNbM4dsFQDjB71SkZONinD8kg9DTpU79acYxgcHPSkl+UAdSapO5BAzAkjHFHlDA6EetMY9PUUqtgDuKu4CCMI/OCc9KuxttAI4qmQSw55zVrnCnuARSbFYkMZZgfrzUbMVXYB75qbduANQMDuOe9NBYcGLr2z19KfbhgD2BqrMZVRDCEZ96Bg7EDbn5iDjqFyR745FXAeeOB70xEk3B49qZGw3496bIckc8U2MYlU54z1oILrbYnJGAcYJqaCTJHUmqs7BiNuCB3pICy4A5JqlpqVY6fTrnYwBOR6HpWsAuQ6sRuwSBweDXO2m5AhbrkVuWga4AVTh2IVQeRk8V6NGrZWZy1IJnp3wy0TUvGfiJblsyxWsZ2mRsRpx8vHTPX9a9d/swWepX1u02+9ljRg0Q4HX8881wfhpJfhZ4XubmCAC5vNp8p2LM8hwqgemSQCTx610Gj6+fEfieK0uJhaSW9rGZboYUSS5OVA/Qc/rXRKVzjlCxteD9OkHii5gmM0NpKm6V3YkF+2CfoK3NO05vDF3qkEQRLa8fzS8fBLYGST+ApkGs2+ptdOkgaWylMbydACAPz6jnmsDWfG8Fuqmedg6TIjOFJXlh/POPxrmkrlQdj0u2nN/ZIHBUEg46HrW1pcTRxncc8kj+lc5p0sdzHHJFKHQsFBHUH3FdNBE0QGWJA9a82orHfB3NJXUjPQ+lSxyjYeePSqsYGAeRTto5/rWFjfoTb+vpT42LJnP4VGYwUAXOajDNA+1uR60hlofN9PapEXIPc1CrdKmh/IHtQJIb/FQ5+XHWlIwTx+VGM89KAsCEqh9+9SJ86HnmmIM4HQGi5zEoxwPWhsYJnGeQamjfr3qOMlYRkZJojOCfQ0rgSFg2exFRhuT70SDa3HSm4/KmAvUjsKe42rkcAUxTkc8Gk3NICoOaWwAkhLE1JDj5j1PrUajbgHrQDsfvzS3B6EwHX1qMnB44NSJk5PJBzVZmO496EhbllXUQsTwax3y1wWXgY6VYkZpGIHAqInDEdzVCJLZftDEOfu1KYVUH0qKR/s6Bh1IHSoPtLScE8H0pWGnYju3VVI454qikn2QAKcoOx9Ks3YUgAkZrC8Qaxp+iWrtd3flSN8qovJLHgD8emKpahc6Zb4NAWzkYyRWHNraTTsqKZVQEsV6CvMZPiBOJ3tmfygQTt5+7npmue8U+PdTi0C8h0vbDPdZgWV+No6MQQc5wePwptBe50l2Lzxd4pM1zCbbQbdzHCm7Pmv/ABOT7DPWunm013VLu1k+zWiShGUcj0xmvMYPGV1FoFvYQx70TapkVsOo4BJPrjNd1ffEzTrfwqbMxNG6xgKVxjI7+3NTa5LZQ8XeIZdA1qKyCme4uB5cQU5UNjIYj2wevtXKaLrr+Fbua61WcsjswlkZRyccAD0yAMCuB8Q+M5bvURqEjySXCMShDkFfxrlNV8RT6hKWlld0ySQzZyfWtEiTa8R+PtS1G8m+z3MltZSgrtQkPjnqfce1c5vbknJUkEZYk1nSXTSOehHWmSXrMNo4A7UwNCbU3GSGyffmsya8cg8nJyahack85APeoJ5entxVITJGnYZLHioI5CXJ5IPGaZJJuUckjPSkV+OOgqtyS60igdzQjh/UCqrS4HqD6dadE3yk5IABpAXTJt6HHt2AzQ0oUEg5zVN5sZwQR7c1GJS4Ocj2oLLayZOc5+tTxyDOeoHpWYsvzAdAasLNsGByaVwNJLnJ6AD0qRpOQeorPjcNzk5+lTxzjkdKkqxcTBO4jOOKsecox+tZJnKueRzUqz8juPWgZp5SVgD0pGtwpGw5HvVVJgcc4HvTzckZxgjkUDsSiHDg+nep5JSqHbyfWq6T56nBq7ZbCQGwR1x2pNgjOSJiwYggZqYyDlea0p4VfOwADrxVRrQnLYPHep5irXKlxORtCjAHUVc07bMj5ONqk1Ukt3AJKkjnpzU9ghjB4IJyDVJ3C1iw5QrzyKjjm25CkgUy8zGQByKqLMATnIHtTEa0d269ySKtLqJIG5iD61jxzehz9amDbh6mhopHRWeoYA3MSexPWtq3vioDgknAGckGuMj6DDEH1Fa0F9mIBjyOOKlxuVc9F8OeLbzR5IpLeXcVydkhLA56g16X4e+LUV+7Ry2klpcqRhgRsb6c/wCH0rwC0virDuDitK31F1cbWweOnBqHEpH1bY+L5JYg5IZg2CpOD+Vbln4rsZiI/NBlHWP+IV8p2HiTUdPu4LmO5YmMg7GG4MPfmvXPC/xU0vW1khnh/s69jwAzjCSn/ZP+felylXseuXSC5AltZdkmB97kH8KtWV/NEoWYAEdxyDXJaXraSYZJAyZwSDkZrpYpBcxHnIPcdRUNCZri4EnOcipUYNz2FYkby2wO7LJnqO1XY7gbAVOR6Choh67l5z096AuAD3qKKQSfWpGPakC0HBuQck0ocbvamAjn37009KCixnIOMGkB49feo4yT7inMcCmibjwOlJnJFNU5FOBGRVbiHg/gaCOab1NKTn3xVAL1A9aa3alpp5Pr70ugAM4NCng9zR0z2zQO/WquA4cgnpQg60i9venjgEdaQDaUKffFJ0NPVsg+tACYwT6UUU7sPY073AbJwB3PrTRzinuPl9qYDgHqDSAeB17Uc9aYCfrUimgAA3exphUBsU/7ufWkPPPf1p6AJRnmlAzSHGR7d6LgKozntSU5RwaCOKaYDnHyjFMycUZ6igDn/GmAoP40o5poGCetKeDQApGCaVRzSDnHrT8YAoAKDzj1oAzRjGf6VADWGMdqRj+ApzdPU0mMg0ASR8qfao5OGHvSRtjjtSn5jnrQOw5RwfSlxnGMk00HgevoKeO/vQNIAOKKd+pNNoGOGfqKGAoA4paAEXr70h6j0pcc56U3PI7mgBxH5UnU0qrke1GODQ2AnpTqRe9O7Y6HvUDsNK0HqKXP/wCqigQgH/1qU9DSHr6ilxkGgBuOAaM5HqaMmhetUgAHkUp7etDChhjH86GAbeBQVx9PejJxQTmmALyaGHSheCDxTiwpMBi9aVlx9KWkc5x6GmJobSnGBSUUCsL+eKGGBRnpSOcgelAhBxk9KASaTPH0py8UAKRikpx5+lJ2Pv3poBpPFJTipOaNuPc07gC9fQU7A+tIRilHHfNMBwGc9hTTwx96cPypGGWH1pXAMbfamk5NOZuKiLdewpgOzgHvTSc0q9R6GlZfSgWjDsO2KbSnt2xSheD60EjQefWlam9Cfeg8nvQAuOD6UUvI+npSHnFO4AMYHrTh0ptGcA0wFZev8qSgHOB2pzLj6UMAB6+nrSNS9APWmtz+NKwDepFPI/KmAdPSpBkg96QBnAoHNBGfY0AdaCrjgenrQxyR7UgOKPT3pMExw7U7bk+lIRgCgNt+lSMOhprnk+1P3AjvTHAxxQA1Tk1KBiokGCKkLU2A3qT6im7sH3ozzQwJxSAUZalxjA70saZHvQQc+4oHYUHselJjmn4BH0pu3mgLC4H0+lGOD3FLTiOBQNIaF79acBwP8aci/KB1pCuKVx2G4yT6UDhh3FOHGaU9RRcAPb0pGAwKd/CKYwx70XAco4HegnnHQUL0o20XC1wAx7011yf6U4DBFKB+JoYEe38aUHNK3WhQKkBRjikfqcU1iQTSbs8HINNagPDYFO/X3pgHPqKKoBT1pKUDIHvS9M96VgEHBpd1NopgO6CkJzR1ApKAF9KB1pKUjHuKAEooooAQHmnEdO9Jt+tIDyP50AGOfUUtOAzjsPWmk4+tADcdfajOKUDGfWkoAXOR6UgOKMce1HU+maAAcmlIxSdDSk5oDcap5pTyaQL+NLQAoOAfX0oHQnvSUdmoAAcUU3uvWnUAA60EUUmcGgABx9aQHn0oAzQBmgB3GPU00/WjbQBzQAlFKRjHfNJnrQAoP50E5+o9aSigBCdpPvSk8+9N6mjbQS2PPC+5po5BpcZpMYz/ACoBiAZNK4A9qb0+tLzgelAhKD+dL1HPFIecU0wAHp60jHJp2OM01qoAB4HXNNPLUvSigAprdacMfhTW/M0AAHFBPI7YoA79KCfypNAAP40w8mnUnQ0rJAIRil20hOaXPFIBpH4UzOD7U5jk0mM9s/WrAUkY9TUT/fFSEfh9Kbjr+lQQNxkCmMMMPX0p5P40hxyetADG4PrTXXCE9MUuMn2pJP7vUHtTuJohRs5yM0jZY+1P2bPoaTHPqKm5FhPLAHofWo2XaeMEelSS5CZ7e1Q5zj1NMLWGFtpB60jzFzgdBT5ANuO9RIvX0ovYQ6PJPPBqRj25xUERLSY7e1WHAGKVwAKpTnGaZv2AAdPcUMTg+1NDDBzyaY7Cbsn3pXPAHNC4+oofqOnFKwWIRwal35HrTHwfYjtSBfrmhiHgZ74+tAxyfSjy8qe+aWNBgipGhOCD3JqPy8ngYp5+VvWpOpHbNA2hqxlRnpmmZwxPQ1aONoz0NViPmPfFAWsSIcnrzSu5z/hUY+XP9KcvzH1pXGN3E5/Wnbfl9/Whlx9fWmlyFI7D1obKQe1NYFTTlcd+vrTZMEjntSA+RwBz8uDURUZI4FSBuRzmnblYc8GvYTPkn5FZVw4xU2/bgdaFADHqR6ilYBsEZ4qrisMDEEdTnsafjOMdKTGWHrxxTSCrDrxSY0iTbkDHWkPXvSrnjsKci856/Wl0KasRkmNuFIFC/MzA9Cf6VMRvI9aQwgKcZB9aL2JaGeVtPHIHvmnBc5zUalwThjj0qbDMhJ/Om2C1G5xnuR+VIh+bmkHSlCfiaWxVh0r7xjHTioFjXjIx796s+XuUNxgU3arAAgE0cwnG5Hheg5FJ8v4j1pdu3OOCKYSBjPB9armZk0MuFBUHAx3xVfygRjAFXdyyL05FRMm1iOn1rSLJcbkKwjYBwT6VXubZlIIxjirbuEHqazry98sDJAIGc9OMc810RjdmMopFHU2Nv8/Y8+ormbm6EsxycnOM9Casal4ljlm8uM+ZHt5dCAPbBrJe8jlJIwDkH+td0YWOdssmOEjkZI7Hmm5RM7evIz0qv54lcgdfWmo7Kx4zg966ErEMfPMxJxkDjioo3YHjBPTpmmSyMxA2kA9/agTfZ+epPHrWlrmTZKTKjEEbCoAw34dqQXTrnOG9ugqCa5E3z7XBbHJOT0x/SpII9+CdwB/vDFDBEq4ky5Kq3ZRnJHtQ2GOACAc80roFzt5OCADUbqy4xwPyo3BkEiusYBJUZz15/Klt2wFU8HpgVJKzSoO2PTk/So4VJZv50rEvsKIzg7ec9qmtpDGrggMCehFRyvJC64UlT1NNeYqWcgBCcDn6UIEy4syDBCkA9gKjuX3MrKCVyOgPIz+NPRw0BIXB9ucimRZdim3GQfmI79qaHe4wqdxBJAOKZIgVlBIJPIGeSKmlicHHUAdemeKZCCJASAQcjJGcfQ/lVEsFjUqcgA81UFon2uOcopnjVo1fHIDEZAPvgEj2FXpVJbOQB/dGMVJDbAzRhgSS2NwIAAoBuxXnLiRQuCCOVxnJ45zTlLTZDDkZ5AxV2S3yRlMgetIbTflu3T0GKixndmU4KseCQO+Ktw25WLeCwGQeeee/61I8ZjyQpATlvlOcVcaL9yrDBTjjvTRcSkyblO7mqy2+GGBnvxWobcSYHIBGeOKje0yCDkA8ZBwfzp3saWKshLkAgY4OD145oYqjgHgnJHep3h2t1JB7moJrYTOGOQBwCpNK9yXoSLKpUEEgj1GP6VKYZriznlhALpjljgc8ZqpHFtYAA/eAx2xnrUht9sjsjNg9M5A/KpaI1JrSW4XdHvKK/AC844wccd67jSruRNPM7ZO4AL+XauDjyxHb6da6HTdUeC1eKQ7w2MZ6KMdqxcLji2mXZ78pKZA7FmwDnrigalJ8pJIJIHXPOazJbgSucdPWpIJVkYKMkjjA5qlTSNeZnQpqCx2g3yMZN3Qjgj61XbWXRTtBJ9cZrNnYoNx5HTrz+VVZZEYEEcnBxS9mjPmdzXTxI8eTn5QOeMk1vWeo74EYnBYA1wedzDoR0x0H1rVF6zxKhGAABnueKzlSuaqdjs0lBQHgg9qaQGYE8n29awLXWY4ogg5b+7nmlGvhpQNhUepPArndFo059DqkO0D8OTUitlScEkelZdvqAm28gDitOG4AUnqCMcVlJNHRCVxRKQucE1YjO9Bkc89agjdWBzgDNTw4AOM4PPNc8kdEWWreRYhg4IyOp4z61YwBIrcEN6VSkQLGO5NPikIUA9B61jY3Re2Dk9/Wnbh5ZJ6ioUbPU8n3p/yFAhGRx1qbF3Hwz8nuPWpWlZ1KjpVdbdUAx09zT9o46kVDRaLCJsjA7kZx+NNaPPI7c0qtgDuKcTvIqWUtQi3Ko7getWI5FcbWOD61EV4FBQ49xSKFdAGwDn608cADiocsMZyBmnICyk9x2qQ3HLCN+49KlID4U9D/ACqIbsDqB6VJHzjsaLlpWI5LRIJyoOQPXmnLGjMVAGT3FEmWcnqTxSqNqkjj3ouOwhiAyDjNM29R0FS5JIz270MAQem7t6007kSRCVweeKkUDBx1pGbdjOSelOVDjPrS0JQoj9zilAAxyKacgEZ/OmAHcOv0oKWpY+ZgAOQKiO8MR2FTxvsUAjOKccOM9D6UFLQgVmOO1S7yoppUAnsaRiSP5Umrju0W47ogVPBIWyT0rLUncB29KuwyeUpByR/KsWjaEy+qo6kcgetRGMLkdRUKzFsY6HtT2zx2NSka3uTLGUww5HtSStwWHFNWZkG3BI9qRjuU4B+lMrdD1clCO1MiI980qEbPSoT8p4oC5OZscEHHrSeYBz0z2ppG9R600rgD19KOpFyRWyR0p7MABjBJqvH94dsc0/BB9RTsFx2OD6+tNUkY7Y7VJGMg54HvTWO0+opJCAHPXnNSDjGO9Q7skDoD6U5Tg4pN2LTJlm2sM8AUjzkt6j0pHjBXI5x61GMZwaktMsxOXHA4qePAYDuPWoLd1TAOTmpJXCygZxnipaNFIfIc5A4FJFlCMdPelIHBz1p6bSvXn3qbFpgTuB9aQNkkHmpokVnxkCopUAckY47ikO1xoXa2KmC5AxkGmDL4PX6UuegOaAWg89RnnHpUpCso5Ofeq7DBHUilL+XjqaC7kgAJ9cU5RnI6VVSVvNOASPXtTjMwc9gaaJuSH7xB60xgRnsBUUrHIIJ5pnnNjBOfamS5EqnJPXimmTBPao1YjnvTSSc1Vib3JPMz06e9Sq4I5OBVdR17e9Mmbbhec9aaVyGyaZlzwc1GHH0NQjJHuKUAjk5xV8pk5EysRk9vWhpQMDrmmE4TNVi5Y1VkLmJZMsTjiowcN6CgNtI70PjPvRYVxxkyD1Iqv1fH605jgheh9aRVII7VZG4p44pCvy570rffAyaXO1gD0NO4miFs9R+dNm+dRxj3qUEByOAKjdsMehFNakNEWMU2Q7TUjsMdhmq7tz7U0QxS2PemqQD6E0hIHXgUgUNnB5+taJ2MyO4weeaaBhQTwMd6HHBHIIpJeU9CKLgSR8YOck0srbc+tR25JB5yPemSMXbA5A60IdyCc7WU9s96V3IXcDkGorndux2A6iow5CEZyK1RDZI0gdRyBjAAqjP8znd0HNPMwwccAVmTTmRmwSACRWsTGRUWVlvbjCsSGycnIPyjBFTeY0jZPLH36VVZhDKWJyWHU1G90IwXLYBGea0MTO8daxHpeni335MqiRinXA7E9OetfPni/XG1u4a4JkSMArHFIADGg6Diuw+LOryl44FeUC5XdgcEIDggn35ry7UrkCMJyQOpznNctSVz0MPC+rMm4k2rk+tZ87556U67laRhzge1Vjk9/wA65z0khAxxnqKcGG4Z/OgYUHP51C7E5xRY2iiZ36ensKjY4YjpSJlz1yM9KSTlz0JqbWAZIwGAB+VC5IH9KUIF9SaTnPGeaLlWH+vqKXOVAHftSYI608DapPf3pMLD4zgEYxSh8sQOvBqJWxnpk96eCM5qbWHFWJ1HBPAAHenDAxnkVC0o2EdjSKdyjr6UjRIuLjtx9KbLII84OSaqtJ5bDqR9aa0nmE4z9DQ0NIm84kY69807qPb2qCJTmrK9D05pWKQKDkdqmQHHv71BuAPvTvOHPXNIZbVlABPI96JboEALgfSqJctjrj0zSjt3oHctNcjaOhPSmrISSeKi7YxzTk6fSgosRrk5zknrVjgD1NU1cjvijztpGTgGoAuLMVIHGBUol5P51mrc5I6/hU6zAgHv6UbDSuXvtGRxyRQtzkgEYIqiWJY4OAfSnbiPXPqaNhmn9oDLjoaYlxtJHXtVRGZjn+tOCsSTjP05qCki6jBsknA9qmiIyehzVOPLYGCB71eitySMcn8aTdi1TbJIcbiWPHtVkSKykAYIpi2TuQBkGpBZOh5GRWTkX7Jki8jjIPpViBtpGckGoo4WBHUD0qUqVI46Umy1BokkizkryMfSmQsQx3cgU9pCIxgflRA2WwUJHXPancOQeF3tnbx6CpiFZCu3BqVJo4lJbCge1Ec0c/Kcg8c1NwUblHyUJK9MdxUiFEwCM47GrJtghJGSDk5qI2+6UAnAJHNXzGigXI7WObBEgQYzk9OlNACdeR61NHpcbqClwS2clKl/s5hwW49RUcwnEz76wVoEkCZJ7npWQ9kro2VwOnFdG9m0KlNxKHoCeM1TNsVzkEirUjCUDk7qyCOCoOOfoBVOWD5umcdx6V1k1krhiBx1rJktOScEGtIzOeUDnJ4AjZ6ZNQvgAdQB3rZurXcSQuRVE2ueqnHoK6FIysVQ27GBk57VZC5QgHJ9BSPbmJjtUlTxTBJsY54B4q7g0TRE4A/nSyY3g9T6UkTbsnpSSNlhyCRUkjnGQDgA1KF3Abc5qIOeR1PvUtswLDPFUnYLDZUKAHqPXtUIJP4elWrhx5Z7DsPeqkMm5gOpNMTLca4TJ6inWzbZc9SKMZHpUUQKyHHIz1p3Eb1s5kI7dBXQ6LN9kuo5CRgEHOM1ytqzZDDoO1dPpTBiocYBwMnsc1cZWIkrnsWg+JNN1vV4be6uZriKKBpVeSM7C4xgE+o54BpkOl3HjPx5JbxxPbWNvCssE0QwrDvz7kCs7RtU06yRS0SJbQQOSznGX2nBNdZ4I8ZWFn8SbCwacWVqdMSEQsmBLLnPB9+a7YTucc4lBtUm0c6pcXHmQSCVYlgIyZD0BH145/wrR0pLTWL2fRr4xz3STRmSEEEsAAxyPbI/IVy/ifxRJ/wlmnrHGs9uNTW3uJW5DbnwCv0JH5VoaXbHwv8AG671Wcq9nchreJ92WaRkDZx7YI9a23Rjs0j2bTbKw8LXNusMszpdOZFjk6Zx/gD6V2Wg6n/bFutxHgxMzBSDkEeo+teW+ErvV9a8b2Fle4l0gwStuCcAg8KTnrgj9fSvWfD9rHY2zQxwpbwIxEcScBRnjFeZWO6mjWDAgDvShefb1qMrgnsDTscDnOK5GbliL5fpTLhc4akjlzx6d6SZsggdKQXuSjasYbqKkVwQCOBUe5Wt1QDJByTTkUDA70FbEmcnnNO+7jg4pNu3B7U0yZ919KAHbwM9QTUpdZYsHFV8bjxwfanBcZpMCXzRs24BFM44xzTM4z3zSxyAEg8GpAe3UZ9KazFQew96fjdk9hUc5CAdyeKAIfNySozk1YthhTxyKrxxEEnvV2FdiEnnPpTeoEYfLHPI9aHGCPSmZAc46+1SMd4HYincHqTRHKH0FUmbaXz2qyh2Z9KoXzbASOQetJMLAkoDH0JzmqGq3q2lxHs+ct2XrT2DMileprN1mSOCeAs2GVCefw/wqlqSTT3sksZ3fIO5NVo7qVEJCkqeQx4BFc9qniy1RAobc+7GzoMepP6YrjPFXjHVJHgeOYRWkfKcYBPYD6dadgOi8VeNbjRLp9rRF0A68hT6Y9a4i08SX/iWWe4vkhgX/WJEcbuD94npk9QAK5a71GbVb0yTSmR8ksRziqs+ofZp2VNwUHAL8E96oDqNQt1Myzs6qpb94x6gd+a57VXttT1NxbqsdooxHubOD0JH86zdQ8RXVvDMZmSZGAVARjHv9a5GTxFISy78AMcMKAPQb2wn8L6W1z5hlhlYA8/eHrj0FcR4m8ZC5DQWm5IlbPz9cnqKz9W8XXV3aJbPPI0SjG0tkfgK5e6ufMJPIPvTSsJlxrwlSzHJ5Jx0qtPcKwwCSfWqRnP1HvUbvyTnAB6VaJLXnbd3oKYJ8qSOT0qibk4YE5BpizkZC4I9KLAW2nJyO/NVHnywyQBnrTTL1J6ntVd+VPbmpEy47BsfOKSPrVVJdvXnFTI+frVgkWkBZhjoO1PYhSQPlHvUMRbBI6UeaC3OMUFWJDIMHJz7VGJuTimyuFB7gVGGG3oMmoCxMGJIPf2qUSYA9arxngd/enc8+/egdizb3IR8HJHGamMyljjgGq8aAqegPrTZX4IHUUDLXmjPHNOFxgjjGarQRll5PPrT1UtIF4OOp7VSAuGUKBk4PpTllJVVznFU2bDg5JA4zUiS9MZyO1Gg+heWbkA5FaVrOo781iq+4jOc1ahywGDgioaGkdDb3KknPStOBI5GQbcgnp1rAtWIUHOT6mtvS5guH4Lq2QTWL0Noo0bm0tiACgAx/DxWZNYZc+WuB6CtBszN1BPtUbM6uVHQDqKjmsacpz17bsm5mU4XoeuKytpVjxgV1kwJjcdR1+tYcsLNncuCfatVMzcexSjkwR2FWFuwoOeTURtiM5GDTDGAM960TIsXUvQfVT3H41o2rLIoORg4rEi+bHcirUJeMHGR7CmmBuxybMY5+tWI7xkIPQ+orHS+KqoZcH14q7HcCVQFBP0osO5u298zjIYn61aS9kIA3YAOcViQKVIK5B9KvK+AM5BpMpHdaD43vNKdGWYmBeWiAzn3Fex+CviVa67OiRM0LEhfLl4J/MDqa+bI5SuCtbFnqrQqmxmRwQQRkEH1BrJorc+ybS/jkiBOAfQ0slvvYSxOyEdVHQ/hXg/gP4mrEkNnqd0EkLbUlPAY9h+Ney6VrkdxGoypJ9DmpsS4mraXZRyHyD6mr0cuXOTkMcis9I0vkbaTkdwcGorZ5bV/Lc7gD8rHripJsbeeRTx91qiiO5Qc5zUpHFK4gh4Y+9Ol+6e5pg+UknpTiNwPXFUgCMEpSjqaRBgY7ClYYqlYdhw60KeTRjIHqKCCPqe9O4hwGaMc+9Cn5vanMAM+tSAjLhe+TTB3FPBJPrSAcn0p3sNgB09Kd+lOHPHQ01hgVSYgPb1pFODQOSM04rQArdB6mm0E4z6UvUD3oeoCFjjHWm46+gobj3PrQh680AOzxzTsgD1NN2/LSgZp3ACc49KTOR9KD39abtJI7CkApfGe9JnJpcAP7U/aCR0/GgAU8Uo60jDAHejOB6CgAfrSnnFFKe2OnrQAh7UU4jim0AFPBzjtim4OKSgBSeaOQD60g4p27PqKAAHNI3FAz2oagBgGTT1FCrml5GBnPtQNC09RwfT1pgHSpAcigoQdaDyaM/rSUASKQQO1B7+lMXrSg/nQAuOM0wjpntUvamnigLXD+EUDnPekY0L3qb3KFHyn/Gg80UUgD160gPB9TTu2OlNPUe1ADvT1NGQFNJTGJp7Ejj+h7UqjIpgORSg49hTuArdaQnpQ3Xr0pu2i4DwRijqTimYx04p69/X2qQEPGKB1HelPJoAxVXAUjApvXGelOLcY/Wm+vXNF9RWFbp702lznHtQATTTJFA4J6gU1uvt6U8rgUm2gdmNAwPeinY6UfnQFgUY+lO7e9H060YwR6UFCUmOTT2IIHb2pAM0JgIeTminbeDTTzQAvUH270h7Uv8NNzz7U0SwJ555HpR5efpR/F6ing/gabERkYo9u1OekXoaVwEbGR0x70o6mgLuP1pSduB0z2p3FYYRk+lSKgAHc0m3vTwPypXHYicYz2oRMn1FPdeTRGOuetO47A6cdsVCRyRVrHGKhZckdcGlcLDYl59vU1JIvAxzTkTA+tO28Z6U7gkVcYJ64pxXj0I71I8ftTduOtHMKwzaRTh0HanYzTtmAPelcLDAuaCpFTInH1odMg0kx2IQuR6GnbOn86VVx+Han46e3ancLDduQPWmFee9TqMZ9qjI+b09qm47DQn50hU++al9PenbM9e1FwsRKmBmkI3H2qQjPsKcE+XNFx2IRFz6+9SCMYHrTl4HtS0XDlECbVzwDTcZJzUjHr3FR0XHYGXAHpSJyalIG33qMcfWle4WFZcGlWg9B70g607iQ8dDQTk0E/L70Dj1NSUNK4B9fShR/+unNSE4+tAXF3fQD3prYP19qTr9aVRkGgkB+QoJ/Ogjn0FIRigBRyaWkWlJ+age4h6e9G6g5/Cm0CYNTQvenUU1oAgOKXOf8aa3ekHb1FUFyQH8qU9KaCTTyOKA2G9vekpwximkc9ce1ADgcfSgYNIBmkJwf60AOIx9DQOlIDx60A4zQAf5xStTadyR9O1ADR35zRRQelACqcY9KRuT7Uf54ooAKRqWkJyfagBW6D3pp4xTgcimkZ9KAFxkZNJSYOPUUoHFAAcY96TPPbFLSY/A0ALSjkehHpTSOR6Uo60AIRtPtS0MMmm4IoAdSE7vqKQ570qjH1NAABihuntS0mMk9aAEXrSkZoPA/rSZNAB+dJSg/U0lAC9B7UlKTwPSkHNACHqKWkbjHagHOaNxXF9PekPSgnp7UZz7UAxuOc07qBSlfl96aDigYfwigdfWgDNO29euaCWIW60xutB/SkHWgQHv2Jop3Wmnv6VVwGg5NDfnmnU0nIpgGeD6UAA0lKDik2AvTPfPao2P5Cnk5qNv0qQAkCmht2fQVHK+FPcjpmq2m3q3E7xEgOO1AF0dfagnr2FSOmDUb4xQQITgf1pgOTSnmmjg+lADiPpn3pmM8U5j9fwpufzoAUrjnJNRNwwPpUm7PX9KjlPAqAGM2TSE4qMHk+lOYdcZqkA5iGXB6VDgbsdqkAyp9feq7n5qZIT+1C8KakZcxgnvUZGVH9KCCKMhWz1PpUu7PPrUNSqOD2qAFLZPtUYXJPYipFXOSOajKlSe1aIqzHAYUetBbg980zkDvingj2NLcZDjp1zSsOMjrUpQZ6Y9qa4wP8KgmwkUhLe1PdwjDsTUUfBHbPaln5OaCgkcHBHBPapIlO0Ek/SoEjzj2qx/DjvQAkrY9cUxGG7nOPcUr/XIpn3aAJHx2wT6Ugzz0Bpg5YY5HvUox+JpbisHJHqPWmt3FSA8HrUUhxz0pNDTGBctjoaYykHr+VPTO4e3pT2QZ54zTSKPkVcYOf1qVQD9PeoDkEe5qxFtwc4yK9ZHy6VxpXYTjkHuKi6E9jU7/AI0zG7HGMd6d7CcRIjzyMj2qa4COoKjBA7+tM2YX0JpyoWB4yP0oBECHOPSpCAT0x9KPLCsKd0JHUjuKm4MQArjHUdjQXJJGcn0pxYKB2NIMKR0z60XEM2EMMnj271NGBjB6HuaRsHB4zSgDaexHencaQ2WLaR6e1PRV8onkgcGgKSp71FkhHQHCtgEH65pgycpiLGQB6LyAKgKHr1x6Usa4AA4B7VKGC5UjmpYysVJ6A9adHblm5GD0qdcA9s01pCWyOSPSi5nJEMtuIT8vA9qqXeRGWBwcdauTyMVB5OaoX8vlWrueFCk4Jx2ranq9TGTsYUeq3El+9uIgVx8pzkk/SuM8Z+J50vp7OBNhjULu6qT3x9cHNUNY1+6ttQOyUK6jawQ4x/nP86wbrUDIxaVmdjzuPOa9ulTTVzinIdazeTCicKAAAAMAe1aCN5ZxkfKccHIPNc/9tO8AjAOT07VYTUT5W5RwRwT0rpULHNzM6SG4j67iGxwMZ9v6U5r6NVHUMSc56Y4xj9axY7xWPHIHPPT6Uw3rTMQFwBxz1p8o73N+KX7RJgYLkHGTgnGT1/ClkjDAkc98e1YEFy5cbSQAQDnpmta2u1ZSu4E+/HNOxLVxjqq9B0OOKtxTlIgoTJU43c9KjDgsehz27CibGNwPbIHGTSsGpaE44yOR3pZZQUBJOPQ1T5Me7IAHemxypIpAbkEg0kNlneAo6D/P0picsTuC49aqefiQAMCBxT/tyxuQVLEY5HQVXKS9S/ksB3Gev6U8QrtyeSPxqC2vFfgHBI6Gp4LpVQg4J9/SlykJE8fyIeOabvIYsKhF0pzz0o88HjOD70NWLJZZQx6An0PSoPKZ2AQHecYA5zTpWQAMvI54PUfjUayYQMGIdcEFfWjqS2I7FgFYEA/n1rSiAlIJBJx2rIim82QhgCy4OQMD8K0I7rAIUEH3qmjPUuxL5u4gkKOQD1NRSu8cQ4+UnJHtUltMpfBIwM1K5GDxlTz7VDKsNh/cxBWYtnkliDihZMAIACntUT8DjOMgjJNOXJfcRgE5xQWh0ylZcJwpxwPoM05ofn+YnGcc8Cmkkyls5BPH0qR5RKwUgYyCRxzSQyGeJUkCkE8elRRqSQCMA1el2yuM8DAGRzTJLiLciFm3NwMLkZ65Jpk3IRFsYDCEfeyc5P061CMOx6AdPxqy4c4AcEDsFwc5/wA8UPaMAJSQwb5dpOCMd8Y75/Skxor+UOCOD3x61PBCXBPJAxVe5jYOpBJHQ+lX7NAkIPIJ7DpSW4rCIgjY54xQgG8spAP0707KvMVfIypIOPTGP1IqvvWKNiWXO4DHqaoaNBpBKwQ4B4Geg6VE6AAk8gdqhtpRI5DDBxnNSPMVAz0bjkVFyWhiAKofOVzgc96kS44KgEHgeoxxUMiiCILEqhS27AAx60iM7clMgfxDirQE28RsCTtIGMmnh9zZBJPHFIgO35uQcDoCakjiySATk98U2rjVyxa6jPCzfMWB/OulsdSCWgdzvcnkDn6VyWwhc9CeMmliJiwBIwBPTORWMqSZqpWO3t9VhlkCnKE8Z7ZrTtpgXIByT1zxXnZYq4w2TXS6TrCeSu/JcHbljycd64p0bG8Kvc60hZF45I7ClGQB+HUVRtb1OGBA9jVhrpNoIPOccVxyhY7ozTLnBAwcGpQvIzyfWqTMVwecHHSp4Z9zAdT7msXoap3LwfgAjgU0ckelNKlcdSeOlSxKM9wByaxZpEUHBA5qVTz6cd6bkbgCDmlbg8d6zZshVlCsQc49BzUyurpxnB7niq6Kcnviptx2gfpQMYrHcVO7OccDI6D2p4chto4Ge3FPSQLnsaYBlyeKkaJUdgu1sEDvS7vkzjFIeg70vmAJg5yeKLlrREbP1pyZK+1NdcAehpYpFOR3NAXJAmV4/OhYwc5yBn6UgcqCOxpYiSTknBOefpQDGPFg5HI9DUkX3PengDB70QoBnJxjnFF7BykZOSaRRz6A+tOJAJz0phJyDyBQxWsSsMAZ59qaJCuB2PenkGTGOaaU+YZBIFK4JD859z6Ubc9se9OVM564pw+VTxwKTdy7EJSpkBZDSKu/noKeDjgVL1C1hikxtkc4q3DIJwc4yO1VnGPbNLakruIwTUNFovDbtOegqPzeoxketS2oSVgGwAf0pkoVM9gPSkbJjAOO/wCNNbjrwPWk+0ID7etNaUPx29aCWxwfGPSpBhvWoQuT7VIvy/WnYdxcbHBPSnl+eMEVFIxIHQ0gBx6A00Ik83PAAA9aUrx61EBtIxjHtUrSgEDGTQO4iFVYZHPrUrFQ4PaqzAluDgU1wwz3NSIutIOAOhqJyA3B465qqJGJGRnFPALA9ie4pWKTuTrKBg9SMHp0oluFmC4JBo8rIG0cetV449hbkYB61JaZbSQgDJPPvUqHd3IJqrtLYwQTUkZePtnNKxaZcUFGyGJBGMdqk38EdSe5qvHKSDnjFO39fX1oZpcuW+QB6H0qOZSJCR0pkcvA5pxOc85BrMYgcjANSuqtjqPeocA5xyab5pwB0NNDbHNiHJ5IpCwbGOvrTHJcDuPakUYIFXYzbuSPyPWoQM+1SS/KBzyexqM5GfSixI/YRjqRSMuOaYspGAenvSyMAvcmmkA0y/MOwolO4gnr0qIjoeRnvStk981ViXqOj5J7D3prSfKR296EbaD2pgiyc5x04qr3M2GDtOemKavHXk08qUXqCDUJYDParsSPPbnmmOCCCORQvJFOkfjFMTI5G+cHqaC/So8ZIzwKWU/KO9BIrt0PU0ud6AnqKgLE+1OjIOBkgdxViuIDnJzz6VHk4J7VHI/lyE9R7Um8lQSeDzQS3cf5mcelRSnnjp601s4HWh+ozyKoxY1fnzzgiiNtpJPANNbjG3qah3EgDofagRJOSoDDjPemp8yHPANIXONpyR6mmFyAF6D1poL2FRvLQ4zg85NQeeVY4796kLq67cnPrVR0YMcHNWkS2PkuwAS3PUVVa4Lg4GMjFQXrHYVOQR6VGlyCozwa2ijGTsRs7LGQWyR6cVVKYQEkkk5+gpbuYj2HrVdp8gegGK1Rg5Ed2qsu3qM1k+Jb6LTNDlvJjsSPaqnGQCfWtCabcTiuB+ImoPDttXYKJAG2npj1I/Lj3qJSLiuZnnPjHW/t927NnK/cJwSF7DHauA1K480kDr+Ix/St3W5v3skjcnGAx6kVyk8h3Ejn2rie57dGNooZs53VCWUE9CfSnSytt6YFVi/JPU1KOkl3DPPAFNOCD3phbJGcYpQ4OR29aVy0x6EKCe9RucMTjk85pxGT2NO27u2cetDKtcZndj1pVIGO5PrUTMyORtXZwAQ2Tn3FObK4PUj0pFJEsrBPc+1RPLjI6A1FI5kYdh7U1gT1OaTEyRJBU6MB1zVQDB45NTAscZGBQxokd+tKknUZz71E/B7EUgzxjg+9SWSMrMSSQBTQDxg5JpRuGN2T9KM4Oe1ADg7Kw64NKbht3tTDKN3PWmp9/wBR2oKRY8whcnrQjhj3BqNvmPqKFJQjtmk1YZZ3bRSrJge3pUDNkDHUdhQoJHTJPapuNFlJASadux7g1DFE3II5qwkDHHGQfShtFpXGeb+FDEt7irMWnl+owP1q2mmrgFQQBjrzWTmkNRKFvCxzzjPc1bitXGcg55//AF1tW2nKQuEBPckYq7HpxBHGQahzOiNM5+O1ZjkAnHpVtNLZyCRgfrXQjSllXaVJBGCPWrK6aqgZODWbqXNlSuYFvpPqMD1NXYtPCnAXPbNbUVqqqBnP6VJFGY26ZFQ6htGiZMem4O4xk/hViCwYEnYAB61uxK7Y4BHtU/2J5G5OD0/CsHVN1TsYnk7cYGD7U7yWIHy5963I9I2nLHPtU7Wi4HABHcVi6ti1TOeW0JHofQ1ILUlQCuSO9b8domfu4J71KNOLMCAD9aaqj9kc6bYCM/LyO1II93G3GK6Q6W4Hr+NQNY4flcEe1P2pLpWMY2IdeQCPTFPW0SFQAMEVrJbgMQQSDxnFNmtFJO0M3QZIq1UF7MyyowetNXCHJGQe9ah0uQ/dQ49aZJpzqhypwOpHWr57kygU0uooz90A+o60kuokcqSB6Hk1Yl0tXjyoIIwM44zUP9nEZB6+oo5rmTixjagsihSrE9cjpTDOzAKFGPWkktQoO0nI9qiAKfMxwPc1SZm4lpLZSRkgA9zVK+0hi52SAA+g5xU6zrjnJA5GDjFO87d14Ap85EoGDLp7RsQwyKY1kPJPyYNdVPYC5gRuhA7dc1TewwuCc4NaxqGDgcbc23yMoBGe9YV2CMKARj+deh3lhGYduADjGT3rlNQ0popyvUEbuK6YyTMZwsZUZbAA496TmN8tyB2qZo2jwKikBJ961uYNE8cobJGAT2FOhfDHIIxx+NV4V2OucgdKsuqhjjgnnFO4WGStvTHOKhjYLMCO3pTnPykdDVdX+f3qyVqaRJZR1xRHHhs/nUduxKAcip94GOxqXqKxoW3GAM4rr/DcX2icIRuG3dzzXI6cd8m3ofSut8Pu0d0FViOADjjgmmgseg6KkVvPZXE9uLiNJVd0IyMfSvRrDQ9E8a+Lri8FmpnRVihuCMEELnI9xkiuBmQK8MAQrFLCS0gOQDxgH3OTXonwosftySR28hgnhViC45btz35B61tCVjGcbnAajoNhpPg5NtvNeahd61NJ9oQYWJ0kOG9gNo/ya2vhZo8eseJdXl1ENci3tvtEDS87JDuDEHrzgfr61tfEbRxYjQvCukuIr+d2kdiuVxgszN9Tz+Ncd8JLy/g8fa3A++4ljsvs0cKt8snzEsw+nI/Ou7nXJc5EryPe/hxOmoaZazyQPBP5JCRsMEAnnj3rsLaZ42YMACWO0DrXE/DbVJNUt2kmVUulkeNljyQuG4GfXGAfxrvISGnwRyOenH+eK8qcrs7YouAMwG7gn0qRR174p3BA9aieQpnByeeBWJpYQShWJxginIDM5HROCarudxz0J9KuWx2oQR+NAJEqJtx6CnjggjtTN2M0ebQFyTfk85OaTHcZwKiZ8n1+lKrE4HOPSgZOmOfX3pN2WPXHpTCCPU5oB5oAmC5IPYUx0y3ofepB0yDj2qOWTr2PqagB3nYHNQqxlkJJ+UdPrTXbII70R8A9hQBYXqRxg1KDhSOSKhQ7CM9Txg1N1XjrQBE45HpUqYwD3NQuxJxyCPSmXNylrEWckAenJoAfcTeVGxB57Vm3rtLAEU43MCT3681FAZrwmQgpGT8qtwSKsXcaW8KktgnGSeBTWoDpbqG1s3d3VFjQsxbgAAeteO3/AIrufE2p5gjdLZQRHnqRn7x9jWx458SpqDLYWT5iVtlw3UM2eFH4Vz3iHxLa+FJZbawhSe9ktwWZiCsTDsfr2FaJCZW8Wy22iC2jnnQXckbN5S8HAH884BrzLVvEmIfnJDEAhMkgE9hVDWvEMz30rXkz3EjfMzsRlT3C/wCfSuP1bXN+NoOSe/OBViO40fxPYaZ5zyBjOwO3KgoDjqawNb8ZG/uXmZixOOcBTx7fhXFyXsspJYkewPaq8khkIOTxRYDd1HXZtQwJNoC8Lt4GB61mtdKinnJOazJblkBwcioY5i4JPU/yqkBeluhIxwTmq00g2+9QBipJ6iq89wSSOoFFgLTSgJ2J+tVzNuyDyCe1QBy2epz2oAx14NFhNXJNoLY7UAbWI9KQdAe/rTWPGR19aYWCQ84HUe9RsxzjPFIhLE5/Oldctxz+NArDSQcA8irtvCCgyTzVFFJcVqQYRcHBx3pXLQ55RHGVXOTxVXkE8nk1LJgsSOlV2fDjrRcGOkHyHmmq3QcgetRu2WA5x2qREOehIHei4iaPAx61McD3NQbueBgUuSUOPvhl47EZ5qWyiyreVGSeT05qBTuOe3vRI2RRES2R1pJklrztkeBxn0qNGJJY8D0psi4xg5PSkkLRAL3/AK1S1KSHF/mHYe1WI2HGOvpVKMlscce9XYF454ApbAWIVy39atxqUcHnAqpCcP149qtCRihj3YRmDED2zj+ZpXA1LV9yA9fpWjZvtPPA68Vh28hi4BJBrSgYum7tXPI3idFBcRlQVwD0qQyDemOdx6j6Vg2k+zK9QTWnC4UDgDFZaGyNfTdOjvJD5xCR9CcZxVfUtNgjkkWNdyAna2MEirennAA3DDY5PrVi62RwOxPTsO9Fy3G6OJvoBFkAVQZN+flIA4rorqH7Sx2jB5qi9iyq3y8nvmtYy7mLjYx40KMccj2q4o4BPAFN8ho8kjjOKmyrDHANaqRFmBjDr6H1p9vG8BLAZB4OaVR0A5IqxGSpKnBHt2qlK5LiW7O56Z4NaKPvAIINZItm6jirEUjRkA8mgZoxyHdj07CtGGUbRkcisaO5G8nofU+tW4pQw+ZsClY0WprRXkaOp6kHIzXZ+DvH0/hudXIe5tiwMkRbcQO+O9eesBlWXBPrVy0uduOefeoY2fW/h7XbfVbNLzT5g6OPmTPKnuCK2RKzxh2X8etfLHh/xde6DdRz21yYyrD5ScqefT9K+gfCHjqLXrVWLqJzxIh7H2rMjlOlh1JrZ1GSyHj3FbUN2kqgggmsq4tI7iFJF4ZhnI6VDbwS2ofHzhj/ABdRUBY6CRh5WfWpAwKgVQSZjAAwwTVlJPlFWSToMH0pTzmmxnrSk4J7CncB6HketEh6dqYjYbPYU+U8AjnNMAUZFD8L701G4pzHIPagBA2aeoz7UxelPHSqRA7ge9NZs49BTSck/wBaQHNNIfQU8YpwORRtyoNA7+tAhOxoU/5NKB29fWkYYoHYVl4+tNAwakPQe9MP3h7U2FrC5zTlH50mOcUo6CpuIDz9acuB/wDXpCvQ0UwEZepFKp9fwNIDmnYwBQOwdT+PSkYYA9qM80hP40CHKMj6elJ0NKnJpWHIoATdSHmlbrQO1AC9RR1FKe1GM0AMopcc0uMA0AJnA9+9A5NGOvtSjpQAoOM980dSfeilyDigaFp2OPem0ucCgaEp64wKZS9DQMeePem9wevtQecUAYoAcOMUvB9DTaVev0pNDQFaSnEfTj0pCMVIxKKKCMZoAX86bjJHpS0vHHrQDEpJFz7VIOo9Ka3WgnYYq9PSlI/CgZBPWnHt60ANC/hQVxjvS0pPFVcCOngcdxRgU5elK9irDf4jS9h6igj0pKNyWOxwPWkIwfelDYpPvH0pAIByfWlIxTgMY9KVgOKpDsMDevNLtBHoKawwe+falX8aLiDPApKftpMcHv7U0wsJt/KlI4oHQdhSkcd6TCww9qk24A7U1Bkinv2Hei4EeefajjAowaUDp1zRuAHpTCO9SMOB60hXjNVcTGBc+9LShsUdQe5ovcVhDz9aTGAfWndQBjmlHSkFhE6ikkGWB5+tO20v3sCgpIF5X3p4Ix6H0oVcA9yaaRyam9x2F2gg9MmmoMN7U/BpFHJzxSCw8c5phTvTvunvgUvGO9AWGFsYHanZzj0pjdachx71Vx2FcdBTOvsamZcrkcmofun/ABqQEK4ApV6+1KxzigcD3oCw4Efl60oPWmkYGaReSPWgLWHMu3J70iHJ54p7jIPpUeMZ/nQGw5jjOOTTccnvQBnPc09un+NACcAU7OVpvYetOUcH3oAaOpp2e3am9D9aWgLDlHFJ39qTHT3pVXOfagBGHWkXqM8CndOtMbk8cUASHqKYRk/SlHQDk0YyDQAdQBQBjNNHWngfhQAAflQeTSkYX2ptAATxQOQfagjj+tKOhoAYeDTlOM8daaRgmlB6UEscBnPtTG60pPT0pf4RQNDQSDQx59KMGkJ75oEOX7opaRTx7CgHkUABGKN3HvS9fpUZOCaaQCkZxUZGSOxp+78fekqhXFQ4NPb9KZjkdaf/AA0AhpPT0oB6UZBx7UUDHLTcZJHWjOBxQPyoAMYpf50mc+5PpSgZoAP4TSjv602igAopcfjQOtACUUUUAHr0oI4JpD1PvSqeD1o6ANHeigjFFACjGD60lFFAC9h7UD0pM9KO4oAD1oHFGOM0UAFNJzTqYefpQAu6gjketCjp3NOIxigAH5U3PJ7UhP8A+qj+EUAKTkn0pKKQdTQA/tSY4zRzj2ppbGfSgBaRTjOeaaW4pOTn0oJvcezZFNDfUGmnOaCMUBceenuaAcUgye+KDkd6BEgbOf5U1qaG/OgtnPPNA9gzz70uc+9MHWn/AMqBCHpTadkfWgDnvQAUjdaUnApvQj3poBcce9MIxTjzTWHNNgKoFGOfakH5GjkE+tSAjcZqNqUtSYzmgTGNHuz6VXis44LkzLw2MVb3de+KiH3j7igGTM5IyaiJp/ZqiPJNAWHr82e9MfqaVSU+tITk0EjM5x60uRjPekB6980EcGncBu6mvlh70hbGaTfn2rMCJeG54p5Oc+lMkOTnoaQHApXBgG69h61Ht3P6ilPJ9aQAjHUmqWpJNIQqgdfao05U88ikfLY7VIq4Ue9ImxWP+sxUpwqn0qNwPN9KS4yF45P1oKHxSjac8H3pEYO5B6E96jgI24PWpCm3nkEGgVxzoqnA70hTbj09qbG+5xntU7EAepoGQ56+tRyMcelOJy2PWmTA/gaAG7uPf0pwy2c8D3pIItx5z+NPddpABOPTFJsBR8o/wppkJz2NAPTuaG79jRcADZyOaMetJD8rnripmAPTtTAjUcn1pxwDwaZTgAcdj6UNgO3fhUcxyBjkClY4POTSEZHqKTdwJIkG33qN1+Y5yfYURHBOM1L97rS0KsfIhTnH60qcEUpGWPU+9OReCa9a581aw5xlQcc01eAM4yaUPjAPA9ajmHl46kHnNIbJQN3uKa+9cbQMHqT3pkbs30p/mcgHk0EJCohYMSCSBmowpLHtmrak+WR2PBqvJ1GODSYrEd3am4tHjErwuwOJI8bl9xkfzBpsO5UAkJZhgZPFSO0mzAwT2yeKMs2NxyfSlcVh5IwPl5pC/WnoCQcDpTXtzyRggU72NEhAeOtKoB57e1KsJYZyB+FAUoQDxnuelPmJcSRUCAN36U0qGJOSCD0FDSFGKNzTlYZGenrQXYrNJz0IxxzT4doLMwyqkE5q/GkRVgwyT+dUpwbdpEKAq4ABOeOn/wCqghxIztkhYKME9+9Upk3RrGQCcYJxkfyq/EFwF4BPGajmjCSHNXF21OecdDxLx7Yw2eqIDIwubjc3lhQFwMcqetco4JVAxyF4yewr1/4qRA6PDei3V/sp2vIF3OFYgccZwD1x7147MrFSOle9hpXR581uMdVYj5uQMUA4jKhsjsCSRUCqWcDkZOM9qejZQHHI657mvQ0OZ6E0U8ig4wB6dafDdiMEsMj+tVvMDoy7tjEHBHb3pGC7BuwenAoshdTTstTWKQPsDsCSN3I9Mnt+dI8zeYCQQTg8DA+o7Vl+asQyAcjsOaSSXbI53OAOQc8VVhm3FfOABkgGmC8eOUlCWDHG0c4z/hWYlyOFLgMwJUZwSB1/GkW+ZCNuQe4HuORQ43B6m6mqPHAyYDAj72MkUxJDHF5oPzE8gcHFZAvQNqiNscDOaSS5JJxwPQ81KQuhelvpklDKgYE9d2CanW4ZiC3BAwRWTDcEBjwR6dqnjnd8sSCBwAFwce/PNaJErsaiTc8nGPQ4qzFKSUUOADyT3rEa6QcZwas2t2JArRkFR3HIqWidjdWdImO1g4z3qRr5GICqATyeeg96zonE0QwQX9up9qgkkEUh4ZGUchh+Y/Cs7XEzdFwDHgjA9c9qrzTtBlonyG425yKzZL0NEPrnFVnnZ2GCQgJIHTnjrVKJKZu28waUF+flK/LwM8f4VZLjqc4/WsK2uSSM4H14q0LxiyhuVHGe1UUjasrlEwT0HOSc1sC5ifaUOVIB/wDr1y6tG8I5UggcH0qaO5MMYRAFUcYxzwayauVex0Erx7euT2HSkidHOD0FYDagyqAMFuh9B71JBcEkEnnvSSJuaMkgimIH3OcEfhSJdbGHoeKqXE6lVwcnnJxwKgtrlXRS4Kk9QfX0q+Uq5sw36FiOpNO3DJfqfWsLySpDoMBeMdOKmFw6pjqBxiotYovi/wASHIBHXpV2PUowATgq3rXOtOVdMlQD3I71ae5IcDaAg4wAB+NNxMm7G7HdRSSBPLUlhnPU8e1P4jAUjg9MCsKPUArhu4GB/n8K0re/hvIRncG9PSotY0iW0iRyMjOO5qwYbY2h2gF0GCMDGcVUhJAA3YIHXpUwvkEMkZjV3YcPzkc/lzUFb6FSFQrnHSnXMLTMHySfTt+VLHgsT0qzAEZ+efalclooY6KxI7VJCuFI5I65q3NagncB+AqF1cAnAIHvVJ2FYeEG4buFPNRySGAhkPOe3J61FFIzYXJBJ5Gc06XchA6HP6U73EWDMHDAjg4I9c1AqksMZwPWmYZQO4JHWnncWyOAMdDTHuPDbWIOTU0cpHuPyqNQJBno/wCuKbKWVTgEn271Nr7ibsblpqYhQZJzxz1IrTsvEELBN+Ski5Dr0rkd7GMDYwJxnNPjcxRgZwOwFYzoqRpGo0eo2V0l3ZjaSxGTt/rUkKOrHggnA55rhNF157WUITlWzkH09a7C2vjKAyng/nXn1aTWx3U6t9GbETsWAzyMH6DPNXYm69z7Vk2zF2JzyMVdR9pGe/avPlGx3wZbznHenO4YYxzTYvmXJwM+lNY7Tk8ismjqJlOEPahMsw6nrQSGiJHBFELfgagBWQrtJ4J/LNP3DAx1pSxKkcEVHGCCPSgaJEPX0zUqEfdYZB/nUeCpBweak38DjJ96noUrCeTuLDjA5zTEiCD1NPEjAEA4DDBFIVwM8kVVyho5bHOKl2mMZC5FRE4I6inBuQDyKATJQCVJxxS4AAPehn+Re9NJyB60mwB1BAPJPFNkKqoHc+lOJwg4OagZd556U2Jk6S4xjmnb+aZCoJxz+NOKkH0FQCRIGwR6+lMkbOccexpUxuAOMGnunUDGKDQZGWCZ6n2p8Xzbs8GnQfMrD070MmMjvQATDcgx+dMjUqufX0qQEcA5IoeQdBwKTGiSBtuO1OkkyCOoqKM5YdAKklXAyO1Q0WmRworsQ2AB2NOdQrYHSoS2D3/CnBi3XJFFib2JgSgzjg96PNyTkZFRl/lIFIpG3J61aBOw7OSR1p/3V56VAJNpz1p4l34zwPaiwNgSdwH0pxfDHPJHFG3Jz0oZPxNSK5IoBweKmXaeuMHvVLOBjn8KfGxyOSRSsUmWkiTYW4OKfHsIPYVUOQDg4HoOlSR5244J96LmkdSyu1e+B7VEIwST1Ge9LtIAyM08dB2rO9jewRxjcOwHepGwB0BpqfeA70r9QD1oGh4C4HTjtUbDBPUDNPTkcc0OuMZGal6jCNeRgkmnyMV46H2qFX2txwKcz7z6mlYdx6SFD7GmOxYnqKF5PtQ/5j1oJYscm088j3psj8kjrSDBU+oqFzgDvVpkMeWZjk5J9aXcc55o6qO5prORgfSqSJAvyM8UpyfcUxu1ORgAfU0wbGlicdgO1OHNRk7fU0zzSPoKCdyy42KM8D1qNXG4YOR6mkmnDJx0qsHOaaQmy0z4PYiq8nc/pQWPHrTZCcc1aIbsEbDv2pzuG+tQHpQxKqD1FMLkjYwP6VFI+APanbgYwe9QuCR9aaJDdke1GcUDIHJwPSms/FVsJjZTnPcVCDtIHOKkznPcUx4yQccEU0zJjs8H09RUUsgAIHJpu8qCvXNNH3hnoe+KZDY0SMfb6044OPWmtjkgkVGSQc9hTQhzL8w9MGmyNsB4JPrTXfGOc0x5N6Y4BPrVpCZFGxCknvQxKg9z1H6VFlvu5OAc8VDLKyOCckdzWqRjJ2IrhvmJbknnPvWbK2HGDx6VeuiAMnBBrOwXZyOQP5VqkYN3GXj4QDknjJqk8gVTg5JwMd6h8QapFY2xdnVFUgF3OFUE4yTXP3F5camwjt22QAktMOGYdsDmqJLureIbTR7YzsTdXOCY7WIbmPYZ9Bn1NeSeML+5vJXu9RBjllJKc8AdsH9M13upxW+l28yDcjygNIxGWJxgAexPWvL/ABZe/a1BkciKMEYPTPb+RrnmzpoRu7nJarqavCEVQDt2kk53c559/p6VzcjnJ7E1fu2SRgQQSOgFZ8g+YknA9xXM9z2o7WIjuyepB79RUY69xmrAwc9xTTt7Dn0pGiRCxPTnPrTgMY9aUrk8DA96eQFXkZPpUs1QK2KVpOuOMVG0nTjp7U1pBg4zmkWlcC3XPOO9RNIWPHAHbNDPwaao+bP6mgq2pIqnHPBp24EjjIHemls031oE0Sq6Rt60PNnGM1XdMg9z604gqnbNKwJDscDnJ6k08SngBQAO9QxZfjjjjipMbfcUyiRZM4yRx2FODAkdAPWq+7JNL5ucgZ49KgCZ8MTjmkDBOvJHpTVBOOwo8rew70m7FjxJuAIHJ7mpY0JIJAxSx22weo96nVBwBUuQ7CxRAkcA+1TiLLA4xTo0CjntUuRxjrWLlY0jEWOHGe5qzBHnHHFRJkYyCR/OrQjmfG2MhRg1nKR0KDLKWwXBJx7VPEYw4JOBSwWM06cggGrVtoLAgs5YejdqwlI2jTJYb6GNCAQSe57VJFqCOBjB+lTRaICQMg/hWla6BH3XOe1YOdjrUCjb6gWbbtwKtFZZhlQSPUVrQaBECdsTZPUha17PRfl5Rhj1HWs5VDohTuYNpp8kkQJzkgHng1disWUHKEkenNdJBpDqR8pwe1asGjYUfLyPSsXVOhUzkYra4OPLtiR6ngVbj066cZMW0+gNdfFo7TELu2j2q+nh7ZgBmcnnkYrF1C/ZnFLo95JgKilj2ZsD+VXl8NXJUBygb1HIrs4dDYLw5BPoKe+kyxxkeZknvis3UuDjY46Hw0QR5kuR6ouKup4ejiIJlZwOxwK6A2LqoyCQKabZnGdpA9DTUrhy2MV9FjQ7s5Hpmqp0+Hefk6elbktqxz1Aqq0BTJJ56+tWpBZFA6bGR93Aqs+nJuznHPStV32qTnIqjILibPlwkjsW4zWimLlRXaONQBxkY5FU5tiux65GOavNolw+WkfHstCaMV7Fj781SmJxMOdPMUjYR9KYunPgErwexroxYdMAUgs3c7QuQO/ampmbhc5C4sjh1AIY9hzWfH4clklLEFlyPlYnpXcNp3mMQVwBxupsls0YIQZHtW0ZmLpnNR+HLgh22IIgBg5wQfp+VKuniHhkAPr61uxWt5KcldqehOTU39nOwOevtyc0OQvZmZa2ashGBk+tQXOhyISyjKHvWylgYHB3EHjrwKmVCoKsSRmnzmEoHG6lpJktiB8rLghqwrrSVlyxyGHBI9K9FugkjEEAgdBXJ6lttWkIXIzgDoa3p1NTmnC5wd1pnlswU5HbJrNlgKE8ZNdfdWRmYyKpAPNZV9Z4RyAeOCByc12xmcUoGDt3EHpjmlKEsT0J71otp7RxFmBA69KqxwmRzngDpWidzFxKshUgjvVFjlxjjFXbxRGx28nms7LBj3zWqZmXreXawz27VOZQ0hxyKoRK3LHHPTFSxMQaAN/SiftI4xxk8cYrqNCBa7cg4BAAx161zmkMPLeRjgKOprc0SUiYbTgscZPNPcb0PefDWiLqPhy5Ko8l3BGH8wH5QO/4mrvgbVbjRddt7tULpjaUyQCMH9etVfA2vHToLu2RAVuosGRzwoGf1PpU+l3aRPIVUKFc4B4rVIxlKxY8XalqMvjS0vbe3aNwJJDIcHbGw4GOvUD9a6XwDp8mmaFc3a2ES625kEZYAEkkkEn8vzNZktwtzerdMAZiqx7s447fzr0uxgtkhsIIWUDaGY5yXc9efb+lU2+WxgrXuWvAukJoPhXTLZ4il2ymS6JwWMjHJyfx7V0wb5ge1UhIoiDZA5xz3p63IyMYP0rkaOhM0N2cY603G0EnljxzUcc2MY5PXihQ3mBjknPbpSsXoSLGQQT1JqRZCjgHoaHzww5A7UkhDKD0NINCyWVowBnPvTG4HtSWrrJnOAB60khIYjPA6EUCJAnAPUUF8OOMD0pBLgAdRTMFm/8Ar0BsW0ZXlC8AnjNRz/upCuDwetRoCrg8irMjBgCwyfWjcoiR89OCKG5z61I6CNAVwQTUMrbF9zUvQBkf7xyOcLUqHaSDwRSQrhN38VTyw7lVxwam5ViOQHg9RU6yADnioiMqPSqstyd5jQZbuT0AouFhl1fFbryogXcjO0dvc0/yzKR5nPf1FEdssLB8ZdupPU1Hf3yWMZdsn/ZAyc/SmmFiadxEgJICiuI8Z+I3Noy2+QkZAkdhgn0A+p71f1XxLGto7vuJTny15C+5NeDeOfiLDqTSxyXohtIMlFjbAkfnGMHn8apITRuS+KdE8Oysb/ULeC6YFkSQg5YjPA74ryjWfHdst1qMkaNM07DZJnDAYwCR74riNW8RzalMZJFUEcepxnsfSs0SB3DMcDpntitVoSy7d6nJOzu8hdmOTmqMlwXXsTTN52kHoapTTYY9QO1MRa80nI6VDKxTPYVSWVmcnPHvzUk05EY3ckkigBzPkc81CX2k+nrTQxA7AU1jkH1oAc8+2PGefaoC24AnrTGGeeaT+HvVICRZMdKXdkj+RqEYwPX0NSxLuI9qLgTBhgZ6CoZX5IHGM09xwccGoByx+vSi47D1yFzg03f19TUjnCe9QjOQTkn6UMRZgTLZ6Z71bycADoOc1XhBIHYCnPMo4HBqSkh0pCgc5zUBwQTUczbsdxSJkjA5NArEsSiQn+dWS4VQo4ApsMa2sJcnLnovaoixYEnr1zQXYUucgevWp4hgHOAPU1FCu5gTxjvUkrqcDt0zSYWB5FOcHPPanwLwGPQ81EqLxxx71Nu2pjoBxStYmw/PO4HAHc1DLIGOc5PtSSS/Lgcj1qJRzmqRVieJuAOlWhJhcdDUEYG5ccmp8ZYdx1oJLUQKpk5yaEnPmBTwPWmvJ+7GOMdjTLdfMkJPSkzSxqRsCRjrWnbudmOlZEXyMAOnrV2KU8c4Brnmi0Xoc5JB5q9DK07iNeCBjIrLGdpbkgdxVrS5iLlB1OazehrE6URSArhiAMe2adLcSFCjHI9DzSy3Ij2ZG0kA02VfNYMASn0zUHQtiFU3KSuQwBPIwKgcsqjdyD3qdrlbYEkFh3ApEkinYYHynr2p7A1coSBCh7H0qm9owBYZAHGa09RsTEUeI7kbOeeQaSzU8hwCD+NO5nymShKYJ7etTRzktnGQK0JtODscjB/Ss+S3NuxAOQe9UpEOJoR3oIC9DViO388ckY9e9Y0aENnODVmO6mhztIYHseK6E7mXKW5rdoSTk496dbuWIzyB3qZLlLqEBuCOCBUqQowIj5I/Cm2GxNHMoUKckYqVSSvB4FUPLZAdwI56mp4JGTPUg+tQy9y/b3JRwG6Z712PhfxFJot2JkJKnBZegYf4iuFMm/HQGrtreMgGTgDHJ5rN6lWPrzwr4gjv9PtZ0kMlvKo+Y9FPcH3rq9m9QR09q+V/BHjC40eRkEzm2lKh0XkexA9v8a+jPDGtpqGnxFZFclckA5I+tQ0QzfEgMYGACO1LbMGlIPH1qMjPI4NQXLskavHxIhzjsRnkUEmvFlXPXFOYcj1qO2l82EN0PvSk5qkyWSBOM9valznGenpSK3GP1pcdPSqQAcKR1oYZxikbr6ikOcf0pgOXAHqaaxp5X5QexpAMnmgAU/jSAcntSlevpRVXFYlHQU0Dk+9APSgjFFxh0NGN2e9A6GlX+dK9wDII96bjJ96VuDR0waQC5x+FLjp600nNO/hFArBnjFIRj6GloI6fyqwtcRRyKc3Oe9AHFJQFgApcgA+tC9aDwfSgLADz6UZyDnr70dh2NOA4PrSuKw3v60HjHtQRgUlMQ4HPpTuAT6VGDil54oAc470DkU5jlB600cA980DsNB59qdjjNIp6+lOPAxQIT07UUUpUge1A0CnB55p2c47UynLzigoU8YoxxmncZ9xR+v0oAaOtOJppGB70AZqWwHDt60UgHJ708dKQIQfpQ1BHBpMZoKQox+NKPm9OKQj8aVevtQA08UU9hk03GDQADg0MckdKVlwBTAOtArXHADPpUbNlwOxp9JszzQFiR1AA7mmUo7dfqaGXFAxKUHFGz5RSqMkUALRSnkil2/XFADTHgCgCpFXIFIV20AMIxSkUvWnAZxVXHawwLnGaUrjpkU7HSg9B6VIhGwV6c0yn44PrTccjuKAEHWnUY/TtTh3/AK0AwVcDPXNNpzdKQcmgBMc/WlIxTlXoOtKw4oAiCkmhh8uO9SDikYZJ/lTvYViuRz3xTlGeKUr+ZpVQ1QWDZ1oAzT8cH196QDpSbCwoGM0mMVIANtGO/apGR0U4jNAGKAF9+1MbluOKkI+X3poUDOaAFByo7n2oIxj3pVFDCgBhH4g0mMe1PpAPm9vegB6nj3qKQcn1qTIzxTW5z60AR4zRjgetK3BPalHOO2KAHj7h701RhqkAGPakxyaAA9v1prGgnmk6+poAWPqac/Smj5fYmjOfxoC4g61KneowPzpw4IoAH6mmg5pznOaatADientQp5oHU+lC9aABzwabjpjqKd1PtSUAFKvegDJoxtz2zQA1vvD0pxHpTSM08dB2oAaTilxkCmsMn1p27AH86AEpQcA0A/Qn1prA0ALTcfl2pR0pwHBoAaBng9aWmj71OqkDFzwajIp9IRz6VJNhoHTvTiNoB7mk7084Kn1oAajHNI688dKReM+tOaqsABRTWFFBOOKYAgzSt1PakzijOT70AJjkU8jgUwjmnZ6egoAO9Bx2poPIpaAGn8qcrc0djTRxQBIcHPY0xjRngUpGRQAK3HvRSAYIzS0AIeopSelFB5AoATqBS0i0vSgAPSm0E5xSDt0zQA4jp6UL1pKTdzQA7PPtSYyaKKAHY+U9frUZ60/OQaYx/OgBx/WmYxSg5NKw4oAQHkdqdnPvTKOntRewCkde4pD39qXdQwwKAEHP1pCcH6UDjPYU1jkmgB+7ANMb5j6UKD9PalxgjPSgVw2ClI4pcZpvTHBxQLQUDn0FBGfpQDz70rHOPegQyjGaUjFAP50ABUYHFJt60MSDRnjv+NA7je/vSk5A9KT1puce9Ah6fep5xxUYOPx70pP1xQAE/wD6qDzikooAQtik3ZFHJPqaCMe9ADQSPWh24FIRimE5I9KAFIz7UmcZ/pQe3ekzjPaglsaW5PqaFwSTQy8Zximg4NF7CHk5pr8Glprc/QUFIb3B6CkOOaUtwPekBHPrSuD0G5OaGbjGOaPXsKawyKG7kkZ60fyppOacCSCO1QwIZpRkDoTSAEilkj+bODx606PP4UgGhSAT3FIr5qRmwCO9Qr1PpTTEx4OCf607d27+1II8gnsKYgO856UxCFcuM8UNySOo96dKv0OKhIxnqaBMQLsPHNSE7h7mo/fmnY2gHvQSOjwmT3pA+8nGSajOT6496dENrHtmgB6x8gnNJOMipSSQMVG4656UFjIQQMnIoY85/Wgng44FVpZMZGaHoBY2k4I6Um0k+tNtnYx45IqQDOPepARRgjOM08HFNkXGMd6YGOfYU27AThd30qIkK59qlVsA+tMfBB9aOg0hzLkD1PcGgjAAHX1oU4UetA6+3vSGkNxtU+tJ82OOaewJxTGbaMUmkgPk6RQAecE0nknAPUGnyYkYkdD6UpcBQAOvBBr02z5tkWwY7jHelVSVIBBB7kA06P5gVPJpoJjyM00xBkICBge9EY3DjaT9Kep3g5xn16UsYIJxzn0qgAnYnJwaiYk88n3p825sjacURjIKng9jSuFrixgSAggA+p4NHkgkjOajDlCRzn1FPicDOST71IJDl3AjJJPqTkn604MyZI6jmomf5uMkDuacjhgOR+eDQXoOjJfA7ninSIUweQaWGUqwKYBHfGeafd3RlcsygHoccDpSuKxVGSwJyakxnB6UgJP0NOwRVoLEhwOnAqJiZWCkEgeo4p27BGRmpnuAEAAA96GwZTuISMMpIIqudxX5mLnsTVwy78g9/WoxEp59O1UmZyXMZOr6bDq+l3VjcgmCeMqxXhhnpg+vuK8O1TwpJom+MvLMoJ2ySMGGPToD+de/yJknPI9KxdY0fT76MxXcTGN+Mo21vwPrXbQrcmhxVKZ8+MrIRnIB9eKibMaMcZx69TXe+JvDFvHMBYwzygMctKeQBXG3NlKrEBDwxHP8PPNe3TqqSOJwM+Ing4+Y5ODTnBwSeCxzj8KfsYSyrnaqNtBI5IwOn5n8qimIiHUkHua2uZuI1jtPr/KhmDLjGc+lRu4KHsQM8c1Ctx0yOPatEJlvYFLFeGPpyOKiHyHdg4zjPU0iXJOF4BHuDTt7K3bBzjIyKoncsRwh1dt+Cq5A9cUh9Q2R6Y5/nVfLgbt2MnHAwDRLcE7QFAPc+oqkrgO8yQBhhdueD3qSOV9uMZHXPaonbAyMkc9KbBcGMk7QR0yenNUhMtQn5nbgknPQcdv6ZrTjmygBCjAxwoFY0U+XJPAGeB+taEc8OCAxBx34FRJGbdy7FdCBsnJHoOKL6+NxM8pkL7u7cn2rJuJcj5fX86qtcMPMVjkBsDB9h/XNQkEVdm156lCcg+g7k015SgJwc8jkVmi9BQA9eOnFPt7seaVYZByQec5ouPlNCG82MNykkgkCrltdgoGbAJHI96yTcAqOOC2AOpqdLyERgEZJ7jjFKw0jSW/H8OAfSnC+JPJ5/Ks1LlCwHIx+tNlnK5PTPpTsQzZF4QAxHFPivTt4yR7VhC5kkAXeSBjg1eSXyIAGfLtzgc8UnoSWTqB8wFgeOOOBT1uAwB8wEjOeorLjuRIemCPr1p4Idh0Bqy1obkVxI8R5LADpnHemR6jkHneD0IPBzVSCRkjOTgdMnpRNbyWkjQuVyuOU5ByM8H6GptcsnimFwo+YKAcEN6irvnFVUZyPWsmKRlYnoTnGenSpGn2MCBkHgj0qmjJqxrI25l54OBWk1m1sEKSK5PPByB3wax7WblSQAByT1xW7ZSwXCMskgAHTJwP/ANdZNDTsS/aVIOSFPpTUnwDjBFZWq3SrcAICVYnnPHPenpdCL922ckZx3Oahxua3Nm1uBIxGQBx14AFSG5RGJ3AEd+cVhi8WKQrzn0qf7SHA4wT61LjYhysba3u9WIORwKRnBQDdknqKyllABB4B9KtW8aNtXlUHHHFTYSdy/HbhEBHJ65zmqt60rSoFACgd+tKqeW4Ct8o7Cpsq7DPA9aa0HYVVZoQeAw69xmoT8qnkk/pV60KknPCEfrVScbCTgAZzzTDYZDJsYZ6e9Pmb58LISCoJ4AH4GqXnvJIQEJ28cLn/ACKfFLllzkDkVSJZYjcEkEnB705nx781SlV0PyswBxz+FIrOGGckHjkU7Emokg2Eg5xyQOta2n6w9uoMjjrwB6VgRN5Q68n1pZHOQR09BUSgpaGkZWPSNF1ZLhgS2ARkfnW8JFdvlbJHpXk1jqElpGdnIJ7nFdToGryTEEklsda8mtQtqj0aNfod1FwgLHPb0p4jDDgk57VkQXbvgYyDWtAo2AiVHJGcL29jxXnSjY9SE+YnXCgcmpYwCCeBiqbEg47+1WIDlTzyawaNUyct9eKUHJ96jKkYzxmnLxyelSUT5BA7iombafQUBienSh16Z6mgBqHn1qQuSMdB7U1Rz6e1KeTQAbQxJ6UhUgjg4Pc0uT07UDt6VADhnjOfrT1HSlwSB3pUU59AaCkxRjA9uxpjFTnj8qV/lbHOKRACeeKBhHhW7gVYwOD1Jqsy4PHNSICfoKbKSsLINvI4NOQ7lIo2bh6AVFtKkkZyPWkFh6Hyy2M80oO5vXNNiRmJzjH1qz5C8HPTtSbLI9pX1IPejGfrUj4AA5znmhxsUMMVIDEX5hj170+ViARyR700yHjqCaYys2O/saBN2Gk4OSCcU9ZQW5FNwcHPFNjIJoSEPkxjI70gOFA+nFO2BwecYpmMZ71SAeACpxTY+cj0oQHnsPenBCDkDimFrgWKk9cUMSmDwR70E57cio3DMOwA9aCiQNnFPQdD6dqjjHryalXjpgikwH59etSIvGRTDggYHJJ6UKxBAPSoZrBlrflBTsgr2yKaMEDpg0NGRnHasrnSN3FeehpxbPsajwwI9Kdnk+lFyUSI/lnuR61J5odT2NQbc/SnkYA460mxpjSMgdqbg7u4qQDcB6UpAA4zg0hiDO31+lCsOQQSKEPOKXbyT0oATI5wMCoJenqRU/A+tIY92D2qkS43IopPmI5pHHzZ4AFSNEeo61EeQetWnchocykqMcn2qMbtxHfjpTkYjvx609ThiTx70x2Iy31pn3ie1TNGAc9RmkdVAJHagixBJGVxjJFMA5A6VMsgZT6ioDkOccmmiGOdume1Ru5YnHbtSSFuT0qCJmMhPUVaIeg4OdxB6+lKZPlx2pX2jJ6Gqzvhjg8e9MhuxY3/AC98VE8hwMZFNEuRgcgUnmg8EDFNC5hWl3gg5B9ahVmLEZNDkKSRzTRL1xwT3qhXJEk2sc4Ipsj4c44B7VGzfQk0gk2ygEHHrRYhsVmAyMkZ796hdgACDyO9PlIOduTVcMdoBGTVLUy6kizqw7/ypWcAVULdSOBSiTLe3vVqIXJCwL4NRygZ4OPan3MkaxA5y2egqrC+5jkkmtIoluxHLIUcAcnrUNxNgoDwSM4qe5XlX6gHGKp3UgdgeMAY5reKsYyKt3NlNoJxnNZN/rEeg2Ut5cZaJABtHLMewA9zgfjVrVr6202znvrx/KtIFy7dh6fn6CsTRHl1lxf3duYo2w0EMgIKr1G4f3u/5VRkyvHZ3F2ReXiNEkuGjjLEhQfUdM9fpUEk0cBle2PmICF3dAOev4ciuk1H99btGMF24AxkYrjNTu00vw40MrBJHnCBc4LDvz75FDsSo32MHXrld5lZ2YyksNxyOnJx6CvIPE+o/abgRxuuyPK7V6nJ6k11/izxN9it3tlizcMpjZ2OQo7/AJ/415dcOVOQRjjiuWbPWw8LK7IZAcnB5qCRm5B5NPkkKqT3qLdnk96wZ6CQqbiB6Uwk8+tSA5GOg9qacqDn8jSNLDUmC5zgVFLNuIxxjvQ5z2wPaiOPLAk8elS1Yuwhc4GCQaaScntUhUZ/wpxUnnHApFohA6fyp7Y29APcUrIBg5P0Pao2BJA5/GgrQUIpBOc/Sm7sfSkfKEiowxHPagGSNKABjj3ppcso7CmgAkZ6GnsygDAwPWk2IVM84IHtmnF+g6mmx4bJHFB6jvmi5SHMCSfek6YHJNSqcAAgmlSIsxPQ+lJvQB8JOCD0NTooBzyTSw2xYDt04NaFvpxYZxWMmbxjcqIxOQOTT0icsMDBrWtdLUEEjJNbdno8RILKMegrnlNI3jSbMK10+SXAwS3r2BrUh0GQgZwD7810VpaRW/3VwPWrW5F6DOK53UudsKRl2uihADIqkY6Vaa1iiwAucdu1WwryAYBxThYyMwyCB79cVjKpY6VTIYAgAzyfQVbjtWllXGQB6DvVm00sFgSCQK6Cy0+MKDjGKwdU0jTKFtpeE9D7Vp2Om7v4Qfr3rStrWLjKnHoK1LeGNc7EwScdMGuaVS50KBXs7FVxxg1tw2g2gbRmm21kSQT+VbFpbKBhufrWLm2bxiVY9OLgAICPXFXbXSMkB1wPfmrsC7MgcDtiphuBBFZ3ZdhsWkpFkgc1OlqE5xk1MJPkBY4o+1Rp1PPpUtlIYE25wMH1pkicnOBmnPqcSZyQKpS33mt8gznpjmkFiXYgyGwR71HK6IDjAFLFaTXLHKkJnr7VYTSIw4LguffmtExWMC6mnlyqQhh6+1V49Cvbvb8yxKTzkZIrsPJSJcBMAVGsijOB0quYgxrbwpBbDc5aZzzlsYH4VK2jpnIxx0zWr5jPkDkjsOaYUdsARsSfwrTmKsYz6cnOVyfSojYDoEAz6iuhFnJgZXBpVsSRyME+tQ5BY5V9JIJP6Cq8thLEpZlCDPHPNdi2ltwc4B9KzNU09gqopJLNj6Dv+lNSJaOYSy+XAZgT1x0pf7MaHLE7x6nrW+dK+zqDtLCjYHUqVIGOhBFWpkuNzmDtVyOARVZ3CyHnArpTo0LuW2Ak85NQ3WgxkcLu47jNaKepm0YMl3tU7cEn16VmTyOc4bBJ7c5rel0iNCflA47VTexCkkAADsetaJmcoGGVYMpOTms/X7aGS4jA4Bx19a2tSRotpQBgOvOKxL+Qny2YEAHJJraOhxziZ0lqISI2GCRVGbSolYupwW5ZfXjv71qX4aTZKgLDGMCsqS5cgBhgnIzXVFs5JRuVL20ha2I6MOcda597PykY9TkkGt2RXeQAAkEjmpdS00LaLIis8mQCg5wOhP4VtGVjmlE4y7t8REnDMc9aypLcgeh9a6y504hssMDsKx54xuPGMZrpjI53Ey1+VQD1p1uN8nYj0p88YwSODSW8JD5OQPatbmbRqRyeXEEXgHit/QJgt5Hu+6ATkHpxXKCQlsDORV6ykbeCxZGHAIPNWiWe/eE5v7RsLl1IAt9pbJwSOpxVzS7xru+EKgAO2FFec+HtVa3hYowcNw2498YzW5o2tvDexkMAR3711wVziqXPQ7e+MV3LbyDBj456V2ug6kbCawfcJXVvNCk5J4Of54xXmdndPqd5IzgEOxZmP+Fd/wCGr2zsNzlHaeNdsZHQDvn/AOtXUqaaOVzsdhL4tzEAF8sMxwpbJre03UfN0V57hWt2P3M8lv6V5ldOs5LbSQvzHHbmrdx4juHsIohMxRTlTnPFZPDXGq9j1TTNRE1vE5GGK5bPWtRblGXPOa8v0PxVKqqrLmIjBdyATXQReKIblXFux3gnAbrmsZ4dxRvCunudpFc8kHketMeQbjjOKytN1HzrYNKNjjqD3qWPUopZTGrAtXHKm0dCmmaEEm0lexqdlOASDiqlvIpkGTjHStNZFdBxk1DVjRakUIzjuKfMNkgA4HqaMbG46U5wHxnqKls0SBTux61JcRkRgg59QPSmRqNx7YqU7iuOo96zbKSETBQevpUFw2ZUUdOTUjAxryMDsaSFQ5LHqc9aG7jsWFixbO/fFHmkRgdR70qsVUg8qe1QXziG1MgJAXnNTcdhk10ECoMl34Ud81XjtjbksxJLHJzUVnJyZ5TiQ9Af4R6VWvrySaUAMEhHX1NMXUsX+rx24CA5cc8Vx/iDWdlu91PcraWaZ3Ox5bHp/LioPFHjPSvD2nz3t7KEsocB5Bkkk9AB6nGBXy38V/GmoeMb13uGltNIwY4LAHAkU92788cfn14tITNj4g/Gu68Qvc6ZpMn2LS0bbI6jLygdRnHfFeT313/abCR8Eox2kcAfSqs8m7OOAOABwB7VBEypncRgelWlYhsthQQAeR2zSyOqgDOAeOKrTXShOMA+tUmlJwxJNXa5L1LklyRnBGKrPJnPc+/eovOwDk5+npTPM3Y6iqtYCWJsE9jRMxwBkkVFuxj+lNlfCgk5HvSAkLnjnimNJhTnPNRq+Qe4HpRIQRg5oAN+4egoHU9abwF9/WmiTHHI9zQBLsyOwzTh8oJ70zcCRjp7Urggeo9qsA80n3oReSeme9RKcE1OH3AY4/SloykxG5GO9Mj3FxgnHpS55FSRgFs96kC2AFgOeSe9UmBBOe9WXkzgdh2NQyjOMfkKCrDNuSKuQxrFGGP6dapxvtbkZHrTmlZsgdKAsTSTCQ/L0HrTWfCk4waS2/dkkgknt6VIYzM47AehpJlWJoVxCT0PX61Dt8zJ5A/WpQTgjt2pUUwsHGMjkZ5GfpQmCJAAoAHOfSnMNyDIBx6DFRxsSSW5J+lLJMEyOlMLEO0+Y3cZpDnJHQUx5gGOCST6U6FicnsPWhCJ0jYYYEk+1XIeRk9feo404GMknrT5flj+U4ND0LSGM4MpC5ySeKuQALj+lULWNnkJ5+vpWgoC8Dkms7giyp3MABgirajPbJFUIyy4z1PatC3yASeDUSdzWKuXIv8AU45B6VNZIVuQSMAc5PrVOB2aULzjNW4JS0+Bnr1FZM2ijdll8zG4liAAPYVNYT7SVBz7VWZA0IYHDdMfSorBiboe3astjZIsakhDggnB7dhVePKjKkg+1at5GssZxyayijREgflRcLEyy4UBiAPemTl1AZckHqO1VrgPtDZxg81p6I8d7FLBJggqdvc0ybEsMyzQDHJ6Gs65hEhbHBBPGK0I7FrdBGgyB375qKNNkrpKrBhzk8DFK9gcTJCMH6EgZqTac4H5VsfY0KE9D71QeLy2PoO4rWMrGcoESBkAzkH1HHFT207QsCclfzpBjcMgkfyqSaMDhOQK1TuYuJpCaOZB3z61OkO5QQB+PFYMMjRMDnjPINasN8GIByAe1NgtSTyiHPT8KngAZSpBU9OaThgCvJ603zMHGCDUMtGjaM0aEbiARj5Tgj6V6N8OvHN1pup28LtvgY4JY4K+x9q8yglPfp6VPFcvE4MbFCO69QaloTPs7RNYjv0QgnDDIrSuIg0TY4PJrwf4Y+Pdvk2085acAAq3X8PavdrS6W708TZAB4I9DStYixYtziEevpUySZA9aq27/uznORU0KkuM9OtCZL1LQXgE8U5efpTj8wHtTR8pq0TYXHPt70xuT61JjIpoGD6mmUPJ+QZpAnGf5UMeB2xQrEcdqExaC4IFNXrTz0FMHDetGwhwGaVQM89KOmPQ0L69qABhg+1CtjPpQ+MihelAWEPP+FHalA5HvSNwaAHbcA+lKRwO31puenrSA9KAFyc049AaGHTt9aMfKKAFBzTcYpR39aU8iqQCKcGjPJ9Kb1z/AEoHUntmmA888UnQd6eAPzprd/Si9gE3UlOxgc00jr6Ggmwq9fQU4rzTVGMdqkAwooBCN+lJTqQnrSuUMxz6CnYNA5xTt31ppkAByfWlJ4PTFJnk9sUEEg4oLGnk+lSKMCowOfSnUkwHEdPegdPpSZyPegDNMAl6d6RR06YpcdutPGcDrgd6loBVHHuaNtIrYNLu5pFWAjigdDQTkGgdKAFpcdPWkqTgj0oAjxijb9DTj0pBxnnFACNyPpTe3fNPIBFJjGaAADIPce9IOpqRKYw+Y+lAC4AFITmn9QByT3prDBPpQAh9ulKo6mkPalAP0FAAvJ96eelNUYNOJxQAL0HrTgM01Dink9MdaCkNYDjFNB59vSnEYxSMMexoGOJzjt9KaOlKOaXGDQJoaB+NIRg06mt1oJHLx70nc+lKAcUUAK2D9aaBilpTx9aAHAYHr70H3pgbNKTwPWgAJ59qSilPAHrQA09R3+lKCMU3GSOtLtqkAY69jSgUoAo5H0pgJT8fKfQU09AaUHj0FQAxep9qcegoAx0xQRigA649qQ/TFLg0Yz9e1AADjHb3oJyaMfnSHv64oAVaRj1pM4xR1A7ZoAWkanDp2GO1GeD6+tAEZGacBikxg06gBQccGkY/hmnbc01+OO9AXG9c09Bwe1NXv6H3p3TPrQK7AgH/AApMY9BRRnNVYL2FHWhutAGOaCc0WHcCcgetAH5UY6UvQe5qQAnA9D6Ug654+lAHWkoAU9R70uB+dJg/jQ1ADlAHPrQ3IzTcnjrgU7OB7UANHHuaD0FJS8nHtQA09R6etAGc9eacR070dxQAgGO3FKTnFOboMdaYOtAAeKXPBobnHvSA1VwDH50dPal6YoJzQmDE/hFL1/DvTT2/pTs9B0o0CwmMmlb2H5UAcZpKLEjR+lK2KVgB0plNaAL/AAimHrTyMCmZ5Pt3oAU8gnoaQcGnYz7ijb839KAFwaTuPSnKevvSP1NACHAI9B60E0DnFGOT6UAFJj8qWkbrQAEY96FPT09aAOD2pewoAMfpSHj2pc9KQn8qAEHJ56Uc49qQc+xp5/ShoBFpTyPWmgZPtTh6D86NwGnpjvQOKKXHHvQAlGMn3oooAKTIpaaBlvWgBd3HvTacy80mcZFACgfjQzdqQcc0lABRRRQAueD60jHgUE8elNJzQAZ60mOaeq8e9DDkdTQAgH60hOaevHtTWHNACjikal7fSk7H39aBWEXrS9D9KAMU7HFAWG5yD60AY+tHIz3pCc0Eg3I6Zpu6ngfhUZGM0AKDxjFIeCPWlWkbP4+1ACE4NG78hSA9fSkY0AP3Zx2opinOO5p54GaAGnjFNY80FvxprHn3oADyKTbQSce9NZ+PQ0CYjHB+lN3ZoJJpMcD+VDYx5II9ajHWlAyDQDioFYdnBHGaSU4OScU1m298/SoZGLuO4oD0HycrTMY5zmlIyO+BUZ69xUtkkqnKHsajzkYzxQDweppofBOelO9gGnlqkVCoqMNhxVjcMDHJ9qL3KsRuny5PU1GF/D6VLIcjPNRqd2ewpEkTnn1pAuRkDA9DTnT5qRgVBxmmkDQ/BCfzqEuVPtUjOSo7D1qJ2GB60xbDjJn6008g/pTUGT7VICARnpQSyPAGM5psrDGB3pznJ9qhc4YZ6UEk0Sk9elI/yPntTlfaoI70x3LgDpQA8TZHemM5YgZqPkEfyqTY3B7HvSsArDaB3JpnkBgTjmnbeOcnNOU4+vvTLCPCjGMCnjGDikKhhnoaYuTnFSAOxLD2o2c57UhU8nnNOUk4Hr2poBVPI9KRuvtUm0YHqaQpkevtSBMYuM89Kkz6dKakZYZpp4I70FXHF9ufWoy2484prck9/rQRgE5/OgTZ8oq2AP605TgH1qMglz0AI/WnEY9a9Dc+b1E8wg+uKRQWIJzg07uOCQaAu0jkge/NUgFxg/T0p+fmBH41CX+c9QPapAeKAJlcEsT096jJ3EkcE03eRn+lM3MxO3j+VFwJXiBUd259hUbLtA7EVKylUBJ56+lMX5yPWgaQRnGcgkdPpS7V5wo/rTwAODwOlC98YIzQHUjQbCSOM+tPKlwT39Kcy9DSr244qShirkDgj+tKxznsKkA2KSQQB+VDgNGCDkDtnBouBEwI60qjcAMZNIrGQDOAQeQalAxjjA9qdxNDGtwpB64pYohIxHKj1JqUtwQMkGkjj3kjgg+tO5VirewLDMVRg4GPmU5BNQS26yqAygn1PNW57VlPCj8OajVGyMjgflVxMZooTaTay2xWQAsWHJHGM88/SvIfFmgDRb++mEjzrK+d3RBkYAA/L9a9gvIpNrLkjPp1rh/GWr2tpbC1upVDHJRCMk8YJ+gFejQm07HDNHjt4dsh4LEenrk1TniW6gcSRkxMSNrjsPX86u6iy+cCE2R8/KOB1P8ASoDIHgfJIAOAORz9K9uGqucbKKrsARMhSAPy6UPBnC46dfepBtAJB6d+mKa8hwTySePU1ujKWgwQxGUNggjjg8de4p8kw3ADgD+dRIdpHUHtupJGDOcAhmz9K0SuZ3uTFwQMccgZFPljCKPvK5OckcY/+vVXaWjUjkA5z2yD/wDWqK0BjZ/mYlmLEsSR24/+tTAuOvyMWLEEfKo4GahkOwDjOcDAHOama8Xyxxk8/j+n1qOQ+fCMINwxkjgkU0NqwjAn5lwRkc09pDgEAgmnR/vFGOD1I7fSliUZIbIAODjqPakYvUa8p2Hg5xTI9pkG84Hc1IwUbsEEYxk4FQtbq4EqtlCOmeOKVi47li6RY1BBJQj72MUFl+8vIx0HeqzNshQBgccbTknH+TUsR3KCBgelSCepN5zcjgH1709iScBgcdxUDhWKj5g/sepzSmYonGRjjB600h3JC5Rhk5BqVrsbehJOO2apNKXwqISx9804kIAoJdsZJIweuOfxp2J3LMd0wbAAIPc+tWvPLjJILH0GBWVtl3h1yVxhlGOckYPrxz+dTh3CbiCM96lxuOxcVyhO3IPrS+YVAwcZ44qg8pJHUEc8Eg0STMVwCST6daEhG39skNoqFiVznB59qgW7k6ZyetZsFw6k7ixUfw+3oKtyyxeWkkeGx1/+tTtZgaKXJkXDHGO/SrQwUAyCW59eM1hiUFGzxjn1/CplviqJjgdgOwNDQPY2VmMYAzg9ucfpS/bnCnnafbvWct1kgseR3NR3bG4TEblCcfMMZ6jJpNXINVLwSDazEk/nUstyzSq24uQAOeTjtWEbnYixqC3bOMk/WrMN00ZZM8OccDNTylJ2NZ7zfKCG3Hp7itGK8jEZDnLDG3HOT/k1zM0vlPgHGDwc549asRuzqTk5qWhtnXW+JoRIflU8AngZ9jVmAFgdnIHp3GK5631GW106KMuXRSqBH6AbsnA/XNWjrHkqPLyGJAGDnvU8pK0NsS4JBPPoOtBnAAyfm9K5yO/muS2+QodwIPfHHX6960IrpCPvbiOuOmafKVzGwk24DkA/pTppSybSQR+VZ8d0CuRwalWYPkNwR3zUuI7liIIy42KSOMnk0v2cjB/hVSAFAz7d/p+tR2wJcgc+5q0HPA6E4OKWwlqVlR3xkNnA4PNIG+cDoRzn8avBUZSOFbruPIqIxRK5IbJ9BxQOxXDZznqMDFLG7SEHbge9OkRSSF6EflTFcxsBjIPGelNOxNiRQxwO+c/hkVu+HrxUlJJwQAMHg54rGJMYDYxnvQCy4ZG2Hr0yDzWc1dDT5XdHotlq6JcID0bjHet+BlDBxznuPSvKIb6dHUo2H/hB6fjXoeg6kstqDIBv2jjPHbP9a8ivRa1R6mHq9GdEsqyDjJPHHSpoExjkjFZ8DFVDKMr6VcilBweQfTFeZJWPUi7lzcWA6ketNdunGAO1Ebg9O9PfBIxWRpcWIge5FEkoYjsabCNrtnpnimsMSZ7UDvcmz8nHFR7sHnNPFwp4xj6UpZCPQ/WpegDQc9Mk0HII9KdE6AnvSSNuJ4IpFrUekhUAdc96kEpBHUH3qKMjIz0HrT2wSCMYoAeDuBJ5NNXrQQVAPalRc46/hQWKI8k+gpRIIyB68UHOT1BppTHXJoAnLg4HGT6UxRnIPNQgkf4VIjdOufWgaHkFD7Uqt8w6g+9OyCP6U0Ac9c0rXGK2Gz69abvJwD0FBPpgGkA59/aiwrkojJAPrSq5Ge9EbHB9KZ/jihjaHsQy+hqNIMg8gVJIoOAvPSmkeWR1zUiasMwUz3B70KCSOtLgt7inIdp6D8apOw7DDuBPY+lSwnnmmk7mNLFw3+FMdrEqIHkIJA//AFVFJHgkZH4VKE+bIyRUbZLE+lAWuNVV78e9Ei7cYJIoC5zyc+lT7BsAIyRSuVsMR+nbtUoUScg1B0ONoGaUSbGA6VDKTsTxhlcZJxVkOMetU2csBSCUhu5FZtGikWyeuFpEXJJJJ96chXZTRKFHYVLRroP7EdqXovrTQwbHY0p4HtSDYAcADqaUc5HUUwnaR1+hp7NtUH1oAY52OPSntJkZ7e9MysoyOoqJ3xkc5oC9hxfJ7YqRXGfUVTYsMEcjjmplcMo7H0qkO5NLJjgce5FRDDZ9acF3A57VAz4PtVp2IY+l649PahSJB6GmsdvJ6j1pksHY4I60gyIjng9OOaRHDN2NLI3ykD8qCWQj5Dzx7YpLkhMFeDUchPJPJ9KjdiynqapIybG3EpEQPQmoYmIx606U7kCng+lIgCqO59qpGbEkcsSKjb7uaGO0k80yWTKCqSuZiBiCe1NkYr070A8j19KD61QNEYfIIOTTuBjpzQ5A7An1pQBgHv6UECSsNwAzn/69M3F0BxyRml3dSeTQWUpgcGmtwGIw25qKWbGccfWhjtGMEio3wwI5xVxMpEO7r39qRT85z09KQgchTk1Gx69vpWyRncmlQMR3HFVy4jJ6n3FJ5pBPPFRv8wJ6elaJEOQ+W6DJt5NULhyFJp5YqeQSO9ZHiTUjbWJW3IF1KdkYdchfUkcHA61slcybuZj3Eer6jcwI4litpfLdOql9obJ+mR/kVuThYLdAMbgMe5qnp1sltax87mAwWOAT659yaleQSqG5Ax0YYIosRcRVd1EinDLg56D615Vrl9b3HiCRp5JJ4LNXEYIwssuex9B/U16de38VhpF5NJkKkLDd2DEcfXrXgviHVWjxIuVKHcNnIzmspux10YKTOO8XzzT6rdvKwLs5LYGDn3rmWlLA5HIzV/VL1rieaWRi0kjFmPv3rLZ9x+tcUmezFJKyAjeDUO3BA6fWpt2MfzqGU8g/yqTVATgH2qNpCxA5xQ0mQexqE5wW5HtQbEhPQdqCcdOBUe7GKcGyR6UD0Df09amEmB6mocAt6D1p23bn0qChXYkE9BTGYAeh9aaZME9xTS3HqaB3EL5YZwfrSPIqk/0qORs47dqaE5GfyNAiVTuYe9OZfwPpSqEXGBg96kZdxyBSY7XHIvyjoD608ICaZGpYgcj6VaSE59cmobsWkOjiBHIzipkizj5everFtZuVBwSDWrY6fuYbuT0rnlOxtGFyvZ2LbQevGQfate2s2cDA49BVqC12ALjI6cVtWFggUEYUntXHOqd1OmU7TSS4G1ST+VbVroe0AsQD3Bq5DasGG1Sc+lbVrp5JHmsYx6AZNc0qlz0FTt0MldJULjj6gZNC6Sqju5zW+tgpJwcr6kYNW7exUYBUGuf2hrGBhQaZ8udpBq2lkzrypJH510MNmqjkAZ/SpEjVMgAc96yc7m6iYdtYfLypHPTvV9LUAAKGB/WtNbcEZxg+gFTIiJjIyRWUnc1USC0s/LA3DIHqea1rW3AYHGB79arxyjPAyRUq3Plg78IB78VncaiacaqO54qQybcYbArCfXoRuCP5pXqIxk//AK6Iry4vsMsLRIehkyp/LGalss6NdWhRSuCT/e7VH/a8gzsAYepFZ0NgWx582B3CjH4Vu6daW8QBXLH160mytitG+pXYPlwkj1PAxUsHhi+upQ09/LChGGiiUc/Ruufet2CTj5EJHTnircYlx8q81ncZTh8P2kaIroZsDGZeT+NWW022hAMcSoPRRirUVvK/3mAJ9KtDSfMUFnYgdjVJgU4ikSHjJ9AMmlaOSVcxxEn34rVh05IwNoqyIDGB2HpV3A5uTS5pRydg9BS2+hpEpyWZiScsc10EsWe3NRwx5YjvU3uQZ8enqgGFwfWpFtOa0DH16ikW2Y5xVXHYofZQSOhIp32QN2wK0ha4xnn60rW4APUfSquIyJ7UqnyqSR2FUZdPLMCw5610EaEueMgevSo7iMGZOgABpCe5z7womVcED2pv2CJlPGQa1rvS/tQBBKAHPHemNZbUxnOKa0CxhT2qxghenvVC4AQHPHua27mAgHGTisW8t2kU5BIq07EtGDctliByDWTdfKxx1relsG5I4PpWTc2pjkLSYweBmt4slowNUmRLGXCOZhgqQRj6Yrk76eWZF3EhRkhe3vXcXMayk4jJUenQ1yetN5NyyKoCMAV/rXTFnNKNypbqxiHOR15rA1CQw3ckfXv9K34JSEIP+RWJq0Q8zeevr+NdETgnGwy2ulZeeGFW11ZIh8w3D3rHLLgEHJ9qqzybQQDkmuhI4ZGnqc5vIHNvEJZR83Bxgd6wLyBdnQhhnnvVqKdgpxkGia4EwA2YIPJPWtIsjc524iKnGOPWmLkD0IrVvAGAAAAHeqTxjacDI9a3uYtFPGMkE59asxStFhjkkc4qLb83SpkGSCeg71cWZM6fS7iV1QjKoRW1Y3gjuQGba4HfvWBpNyhCIW5J4FdHZwwXc0QcKDuAJzjHPX+td9J3OSoeleAnGp6nbWgO55t3PZQOTmu217V7TQtllbqJH3Zlnxk9OAPof88V4/aL/Z96J7WV4yjEJJG204/+vW4Lrz41LMST1JNepBaHmVDs08TN+8iXLxyIqMSME5OT+WK3bSxN1ZmSNSYEwrHpg9hXAafcLCBkgk8iug8PXrtdS28t26QSEkquSDgcZ/l+NbHPY6yLTpbPTcgjCnIB6kE8GqkM95vaSGFlZACXxkAZxzV/UddtZrAsd4KxAIkYBBAxz+NWPB17b6tBNNbSh49oWeBuGUA9SKiTVrAvI17TXprq7SySN5Ll03Mw4H4VPYhraXduJkJ6k5JrlM6lb+IppLOMoiqf3uenoP1og8Qy2upxG9tnlvLfEgUE7XPp+PpXJOCkdMJNaM9Dj1SWB1ZskEgfSulsr7bIiPySoP0/zmvPrnxKklut7JAIonYEKOOevA9faux0q6h1CK3uYiSk0YK7hgivOqw5T1KTudKh8wE9aEbc/Q8cU21fygOMg+tTMR1wAf0rz5M60NX93Ic9KmJ4yOQaa2NgNM3lFAPI65paMoSSUlSOoPrSWycAGoWbMgxyKlE232qdALilQvzdqy57n7TM8eP3UZH0J/8ArUXN8AhUHB9u1ZP2lwSFBCgkfU1QDtQuUtQXckD25z7Yrm9XvJJbVpJpVtrZRukdjhEUdcnvx2rV1KUvazzyExW9uCXmYjaD7c5r5c+L3xevdal+xWjRnSo8gIGAE3bJHt7+/wCNqNyWVPix8TINdllj0yN30+2cCAZ2mY4wWI9M8g/SvK9U1aa/YNJIzYwBk5wPaqdxdyyZZ5WdiTyfrVMXO4kEde5rZKxm2TNLyOSabI455OPSq5Jz6CozIVcEc470yR7sXkA6DGeKfKQiAdjTB8xB4JIxmkuGHA6n60ANcjA559KaPz9hUDSHJ5pY3Oecc0AWD0zyfaqs0h5BqZnwpPeq3+sf19qALMJIHvUMkjbiPU8mnk7Md/embwWJPBoKJMnAPTim4xyenpSNJkD2qQKWXPWgVh0KdWOQB3pcnnnIp2QqFScH0FRkgEcgmgfKKoBbvjk012+YAAinwjgk85zSFgGLYBPQZ9aAFUFcZxn3qaLgFqgUlmGan3DYB0FFyloO3g5zikIBI7imIu9u+BzikmYRkAHJPYUDHsqhCRwajilBcD1pgkO0jPB9aVB8wbqB3FA0XY1UNg9TzUjDyz6E8cU21iEhLE4AqO4uN0x28gcVkUSopLDnJqRkyAMgn2qASfxYwBU1s3mMTziqTCxKqAKTkZAqjcE5I5JOavOuD1wCMkVnzSqxDJyKewMiQfPg9avQQ5IPQVVtVMrFuprTiG4ADOaVwSJoWC54IHqainfzHIHSllcRRkdz6VWj3Eg881LZSL1tlcY61fiQMMsAKq265A9auEjYAODWLZSVwVA8nynGK0o0GznqKo2qDd6n+VXlibBOcAfrSbN4xsLGdjAgEEdDVmz+WfnkfTPaolUcdsd6uaeQZuBn6VDZqkakboqHd0qlYTZ1MYOFwc1JfKUB7YxxVfTgRIzDqeM1i2XY6BvlA65qPChgRgkc9M09TlQDnNESAzoDyCecVKkXYiaFcHeoCPxxWdBCNJ1NLmEkg4UqxyMVvX8YO0DgD2rG1NCsYYEg9M1onclqx0Cv52NvAOD61sWsEN9G6uihx0I6msDQ2MgXJBG3GO9bdsDDKH6Gs2y4xuZup6RNDIdgyp4x2rDljZXIfIPpXphhW8tRIBnPGe1YGseHo7iIzIxDg8p2NJTHKFzlkh+TPUGoJFYdMmraRyQLsbIA9RipUhMgOACBzmt1M5ZUygsQcA4IJ6knipDDsI7CpZEZQMDB+lKj7lwR8wxW6lczcbDo7prdRnkHjJrRt3jnGRgn0rLkhBQ4yAe1R20r2sm4Z2jr602JG8BtyMYoLenWo1ulmAIp3QZpCaNHRdTk0y7SaEgSowIY9cd6+jfhl4zTVlEMkhJYDYhOT9TXzCHO7IBGO9dR4M8ZP4ZvUndmMe8KdoyVB6/h60mhWPsKM5GVwQeeKsRycjqD0rmfD/iCLVLaGaEgxuucA5wfSt8ydHHA4qRWsaaHA9zSsc4xTY2DICOvpTlppkMTdj3pVpjYD+macBjHpRcQ4jNIByKcRwD69qVTnHeqTAVRkUz+PHepF71E3yuTTuFh5HIB/OlwAB60hOcHrQTwO1FwFxgilA/KgnIHrSIe1MAYjJ9aYeWHenOOT/WkAzRsJoUrj6UIMsPSgnke1L796BD5T09qYW4FB5oxwO9ACjgUh4pew9RTW7VSExUPWlI5pqjn0zTwcY6cUMLCgYAopy84pCAue9GoxKbj86dQBRdoGEaZ+vpUoHamKdp9aeG6noaV7giN/kce1IzZ6ZB9qVxk+pNRgYx1NIB69qcf0po60rUALTlYBcdTTVHHuaUjFO9wWgvByaaTyfWjmjGcdj70gDOMU5TSY6d6SqQEg6+nvQDimg9ec08Dj3oZQKufalKgfWlBwPU+lITmiwDcGlHSnKeopp6VIC06m0769aAFIwBQwHHf6UE5x2FBGPpQAmOMUhGKVT0NDc+/0oAA34UY/Om07oD3+tADgc0jc4pAc/Wg5/GgAAHHWpNvFRA8/XvUg5oAQjNAGKTI96VT2oAVeneiiigewpOaaTj3oJxigjOO9BQL2HqaeTimAYNLQQKDnJPJoY5NJSE4oAdnr70lFDY2+9AABmj+E00HGaXPWgAXk0pGKRTjPpSk81SAKUnNIWGfb0opgAGaUDIPrQDgU0njuKgBRzS4xjuaappwPPam7gGMA5o3UH1pKQEgwRSEYpoOPXFOJyB7UAAOQab0NAOKPvA+1AAWpCc46UUh5IoACvSnADntSUUALg4NNb9adngDpTTyRQA30p47U0jn3p47VXQB2cfWmEZJ+tOIzj29aYeD6CpB6C0pP4U0ckelLVIAHT3o7n0opew9fSmtAsJnjFFKV4oIwBU7gGckelKSPw9abS7aQBjJ9vWjGO+aU4x702gB45pr8exoU4NI5JNADl6Udv6UgOBS9RQA0dafnk03bj0pKAFzzQTyO9JRQApOaT+EUUoOM0AAOQe5oAzQDj6UDgigBT0FNJwPanN0ppGQPXvQAnU0fxUgOKU8GqSBDznkU2lB+X3ppPJpNksWm9CRTk/T0pp7+tVuArn5aiA5J5xTiaUdPagBVOAO1BPPsaQdKQdfagBaCeKKQrQAD8hS0Y4FFK4BnJNNPBoxzRg0wClJxikpeuOwoAXsKaRx65oz78UUAFB5x70en1ooAKM4NKORjvSYNAB3HvTjzx39KbjBooACMUDrSMc0A9OpoAUjFJ0PrS0MPTg0AHWmHmlB9s0lADxzjpTStA60FuvrQAhGKKKTdwaADdSDqPSlAxSd/wDGgB54xR+dIc4o9O31oAAaUnP0pg608HGe9ACHpSA/hSkdew9KKAFJGPem7vpTfWhfvH+lF7AOJ6Ug7Y60h7/ypQM0EtCk4FNPJpzdKD0oENHFIRk0tLge9ADNv1xTGH4CpaY9AACAB6+9Iz5FJtzTDxQAUhB5/nS0UAKRxn1qFhzUjfpUdJgJjaBSFs8YxUjKSh7AVVD/ADHuKkCfOAKTjBPTFJuzSSDCj0ouLciclicc803aRUg60ScCgYIdynvUTnGO2Kki+RSD060yZQ4JBNJoBy42f1qMpmnRRnb6CnIQzEdPrSFoR+Xg+1RyOIicck9qsyDt1+lQGHLEnp6UA9RqyF1GQeaFODUoQdOgqJvvfSmhPQkY7gKZjNP24AqJ22n2piFkwB6VAy5Ycc1KDvprKVOe9AmIFKEdMUjtyAOvtT3bcD2PrUTcH3+lAhF+Y880jrk06IcHuaHPP170ABXcmB1qFiRjFTBsZ/rQVyKAKyk7gT1FWS+VHYCm+UD9ajkBC+o9aWyIaJg/+TSdc9sVFE3ODmpGyMcgZ/GkA9W45pFGCcdKRUJx6U9SAMc5posQt2NMzlwacRk+metCr09D2FCAkzwMnmm+ZjPcmhuvt70hUH1x60dACJyM8+/NK3PuTTSpXPalUdPSkAKVyB0zUN2nACkg+1LKPmHamvkEZ5z6UAfKeMHnA9xQMd6eq7s9yKY64OOQa9Gx8+kOPGOMiplQMpPXvUezEZz16cd6Ed0U7SR9O9IdhHTfKD0x6UjAjAwSPakZzuHUHOPSpY2KsVPIIzQZkXQDqD6YpjTiIjirM0Z2lhxgZzUSpG6jcoLevQ0IdhTL5ygAEn2oVGjI7AUkGI3OAQKmbqOtUUkRtyT1qJ5DEw7CrcYyec1HcW6uR3NAbCCUGIEEZ9qQTAkcc01otijGCfSlhjHU8+1S9AJJD5i45Ge/enMhWMY6elOZQ2NoIpsmeBQOwyPC/e5PrTzuXcOg9KZ972qaNC5PXIoEkRoeRnjmnCfymHpTGRlOCMHH1FRGMsxByAaEU9C0XMj56rx09ajmYKvy4b/PSnbNibQwY8HIqs7kN24q0Q9SlIZXZtqkE9M815l8SNIvPP8A7RmVp1I2kqu5uSOgx2r1tASjEDBGOR1rC8ZJdSeG9Qit5HTMRwEGSSeM5/wrqozSkrnJUjZM+dL7dNMiqAF25IHUntn8Kpzb0+U5IPOO2fWt28tXhuCJIyrAclSSM8Z7dxWddRiVAwBXjIX0r6OnJWR5clYzdvynnIz+Zp0Kjyw2Np4OPWlICnnoOfallkyAACOnFdKZLInVd2VU5JA68fWnNDghmYL23HgdaQIxUt1I/KnCTeg3Djr7UzG1hZbaV0QGVRGMnaBgn3qrsKZxgA8kgYyferPm9O4GAB6CombaDkAjpTvYaRGgDDaQcHuKk8raAF3kcDJPJ9z2pF/IHtTSzI5PRc9T0ptgyWEKGHDKjH15PuKJwHlL9CxyccZ471GZiWGDwOePWlY+Yo6qeTz0xQjNxHSLvI28jr+tTbcYXAOFPNQAmJdxIOBnjqaEmBl+c4J5z0GPSmVGw10XDZ4Ax/WnonlqCCCKe6pIhVWVXI+6Tg/SoXQ8HJBxjA6ClYpomVBOCNygdcHr+dHlBI0Bfc3U0lmBG7Z5U0ydP3hK9Cc8/T/61MQ5IvmPBGOc9DmlaYfaXU8gkfSkjQgHLlmIyT69qaYz8o7igCaRcMpztDZwOnFSHLoqBsqOmelVycPkgE4xk8nFPRwc84HpSW5LZdsI7c3Krct5UXQv1x6VVeCNJZRHKZVLkqWGMA/5z/WiOTz9wX5gvLADkfWmfaFj4CEAfeLHitErk3H7eCOhpzKFjRRzhcVY0y0OpXKxR4aQ5KqARnA5yc05rA+aVBPXH3sis2DdiugwxBGRUk8wVkBAUhdoA60OvkOB1A757+lRPJ+9LDgkYx1PvUivcljnWaIbTkY70JcfOwAIUcAmolVCeHKj+7jFJty/UgYznnFNCJlYhhkYAGM96mDDKnHQgnBquFDsnzZ5OQOKk3gMFyCeTgCqEyU580jIIzwR0q1BMwcA8AetVM9MYB5JxUkMnmBWHIK54qGgTNq3kVsA8nOMHnmnXPlEhRhSSCeOazoX+WNiCCByOvNSeaFYNgkdx3xUl2NSFlXHQHBwPWpUkzx0NZxuAwG0lT68ZxQ0hyW3YOMfX3ppXIsaUd6VcjJK1PDekStk5DHOOw4rFjfbGD1YjNWLSUSSqhyC1XYtHTwXLbQURiD37VbaXgsBkgdPfFZtvYy7BIu4Acc8VDNJKrAJIB3/AArKSuSdBZoJXRyyhHUNtHX3/wD1Gn31kAzyweYUxjnpnv8ArmsnRZmadElm2RscBlXIBPetm6ZFjARs4/uk49c4rFqxe5lLdLGQCcP2z1pAxByMAdc4q41qrMCoAHWmtEFQtgcdsVVxtAtwHUKxHAA/CpEZCByPXissyB5DgEA8dKf5rKpA4PqKQNGrBIA45zjHPWte01Y20ilnCJ1ySAK443TrkDhuuau6bqEMNwgu0Nxbty6d8+1RKCkrMqMuU9a0nX45rcFGV1HAIOQfXBrbsrpLrgDDDnjpXm+j3EIMX2SBkgJyR2H/ANeu50CZJ9xHDA4ORx1rwsRS5dj16FXmsmbQLIehI9qe1ygI5wR2NMlkK8Y5PccU1YlbrnPcGvOaO9skFx84wcileXLjPQ9qi2KORnPpTgm4A9KYbEiEDJPAp6Or55yaYkBl+UYANOitDCxHUe9Zs1WpIqcnHGfWpwo2gnGagc7MelHmF1BHShD0JQoJNHIHcj1qH5hjkkVL5uAOOvaqC5JvyhHc1NDIAgyMkd6okk47VOrZGBkkVNi0yySHyQMGkaUHKkYI9ajjm8vGRkUryo0i5yAcZNIuwm3JJxipEwMjtS7AWJBwPSm4xx1NK4bBjbnGSKR2wM9D6U88qADzUMylcdwaYm7jkIZuelDAqeDQihV5xmlZgR70CHIxxzzml4JHOCPemqfXgVEZP3mB1yPpTsUW2TgYJB9aYW5wTmopmZFXnjNQtKSwPpU2E3YvxsuD60p59jVRZQBnPPpQLnaw9abQJk8g2c1n6vezWVmZbePzZAR8o64yM/pVyWXeoPY1Fw4xwR707A2TRXQkVeCCQM+uaVpPmPXFVypU5H5ULKFJJ6+tDVxcxMsu1u+RVhJNwB6n3qiZN5yOBUqsRU2NLkxcb/SombLBqGyOTTGPFFiW2WUl49M+tI0nl475qsrYI9qfLlxjripauNMsRXOWA5xR5w3nnHsKgtGAf5+OtEy/OSOnWplG5opGkjAoPWgS447j1qnBOVXB59zRJJtIxk5/nUcpoplxn3kdiKkbAXHWsvz2Eg5wOtWFucg9/ehIrmJEO1/QHtSSkM2e5qJpM+xpBIMcmnawrkgfGQeh700EIwAOTTCeMg59qiM3zjuR3osHMXxIoyMnPtUMgyDjmq/m85qWOUEHuTTsFyePCgseDUMzl/YUx5Dxjmoy5JOf0ppE3uTIvGRgEU1pCCec1Ek3UZ69KinYqc9R7U0jOUrEjPnPoe1QmTaSRyB2pjvnH4cUM3yH1rRGLY0SeZITzinE4FQJ68jNSM2VPWqsJMinc4IwQRTUG9OeD709XUgZGT0yaHwckdKkkZ3GOKcg45600A8cUpOCM1YDHXJOOgpqkpnPA56U5mxnv7U18nHqecUCY12UZOck+lNwCgOcH0qInD/0p04+Q44x6VRDGDkk9QajLDcw79KSOU4KngjjNVpWO4kZ61SRi2S42sfWopH8vtkU5JeDnrUM8vyY75rZGbGO4dT2IpgZiccbfbrTScA9eajkm8sH+dbIxY2YlAT1Arjrm0bUPEDXZkJigj8lIh0BLZYn34X8jXU3d8tvayyMAwCthfeuU8NtNNYRyzRskkgLsmc7cnOCfbOM1okZtm7EMoEzkjnFNvCsUR3MEJ49+v8AXpUdsh+0lyxAAwF7H3ovEW5Tew4jy2T0AxTA8/8AiHO2rWAtWEsUEkifu0baSFYZJPpnBP415r4yaPSL425bz2KbiyjChj1A+gxXpev3L6tficfccAhTwFUdePfFeL+IbmS/uZnlOSXJGOmK5qrsehhtzm7v967EdzVVotuauSqApA71TlJCBRyOpNcZ66TsQu3IHU1GT1HJHpTiuCeOOaaefoKm5SViMDJ6ZoxlCOn0pWYAgDnFMLEk44FI1TGheeentTicdKa4Ix2+lKH4HSgpMaSQepFOEhbIJyB2pGHBPWoSxBOBzz0oKSJFAO70HpRx07VCjEg54FKmSRQVa5OcEDaOR3poGWGeTTlXag9R3p0cbMwwMmk2FgC9Tjn1NWIYS6jHJHrU0VsGxu6irlvbhW44z2qWy0rjILLaASCTWnaWQlAZwVNSW0ABG45HbFa1vbjgHgeg9K5ak7HRCI23tVaMBOSPSr9tYtxxgD+L1FS29s6A+WuA3TNbFnpsjAM5IHXFcE6h2RgQ22mqwG35m9TWtbWYjUAAgVNFCkSjAGfWrcRGBnkVyylc76cbE9qTgLjBPHNXoYXLjksKqwJnBHAHpWlbnaO7E+tYSZ2IsRwFVGeKsQgAjPFMizKQOg+lWo7aCMFpSSRycdKxbLSHjDAjOBTc4OB096q3euWGnoTI7EEgKkSl2PsAAT+QNV/t97qLp9kslt4+QzzsQfY4xnn0NQ2aJGm0jDhiAD/KoHv4bcleXf0UFjU9lpjgbrqQSSHjaowtattCluTsjUA/7INDZaMETajdSx/Z7cRQH7zSMQ30Ax/M1ZTwxJqEoa6u5SqnKonCsfeumgtd4DE4HvVuG1AP1rNsasZlnodpZgbI8OepHANa1rp8ZB+TP15qxHbrkcAn3rQiiC4AAzjrWV9bgipDYICMoCBzzWjBbrkYAH0qVI+nGanjTBA7elNsokghAxwM1bgjwT6elRIpyOOPSrURIBHehgSpGAQauR88dvSoEHSp4vvD2qkBKgxUhGQB0PpSRnJOalSPfmn0AjMK4zUCJtkOAME55q6Y8HHaodg88D07ULQgGjDEcYoC7SOOBVpUB9qDGAfWgCBo+CegqJ03DAzzVtxwfSogvzeoqugEcMQQHP4VWliLzZxwBitDHBz1qJ16nr701qK1yqV2KewqnOm/OOK1Cob3NVpIgGPGRTtYZjSxYz3PvWVdx4zgYroLlQpPb61kXYBJ7kmkBhvD1/lWNqlvvwT0HOK6d4wAaxtRhJz3HNaxkTY5e5hwDjiuX1u1C9snrzzXZyx7dwIyawtRtBKJC3HoT2rpjIzaOJC7GYdR2FZmqRiVSRkEZrblUJOykAjOKz9RhEauB0PNdUGcVRHNxIdxx24qpdMqyEc5q5I5jlbGQT3FUbgbmLHJJNdkbM82asS20iMoVhjkYIp+orFBdh4QWhdQdp6hu9U1mwApHPrUUkpJ5OfY1qlc5yxLEsynAwfaoJrIQgZIwRn65pguDnaeAe/vUlw23AJyMDrWqVjJmc0QJbqAOlNI8vGSSKmlPpwB2qBnyTk5/GtEYsuaddCKZSoz2yeQK7DQEW5YOxAcOCD3HP8An864azfaxI5Jrf0i+NnIzbS4JBIzjpXZSlZnNUjpdHqT2S28MB3qzS5IjU5IA7mrEFqVUlSGTnP1rG0fXLK91FH8uRIkj2bd2GyQO/4V1EUcF7DKLSdRIiFzGx5wOtexTd1dHlT3sxtnZNdoSFO5QeAe1a2lWr2blymOQSRzWfpj3cFs80ceSMBx/OvQfAlkniO3nRwI5VjMmSMc9MVcmZKPUj8NaTLrt3KzSrFaRJnIGD/n/wCvU/gu00vRdT1a8mmMd5LHsAPIbk4/L+tUntp9JuHtmJWReTjke1Wkisxsu7iJnKAjH8LNxgH/ABrJu5VrG94WuZvFGtywySfYtPtj5krN8pmHt7e9Lr1zb6l4oaDSLGW8lUKZJVHyIBxwfU8nArl4RPq+vW9xLFJa2KMQywfKuB6iut0jxbpNgjyWl0Qd5iKlMADPc+v0qLFqyNO38S26ao+naro8dvaIpmEx6A4GeMVt+C/E+m+LLOW50wYtreQxqMEED1x1rhviRq9nq4sNPsbyNriUkFwckj39h3rn/gx4hn0K/v8ARboQCZ4zO08bZVzuIKge2AfxrGpRcotnTSqqLsfRMUuRzzirasJIR2IrE0y5M0UTHguoP51r+X8pAPT0rxJwcWetGV0PZzsOBkCo/NEqjoDT1by1CkcmoZgqNxx7CsWihFXMoz0pLuVQwVeW/lTVk64ODVdfldick5z70WC5Sv5zE8aAZZzgk0twri3wgxI4wufX1pkCNfamd4CxQr5jM3T/ADwf0riviP8AECLwvo99feaTcyoY7VF5I7ZA6cVcVcLnmf7Q3xIltNFHhawnZJXBkupo2I2DPIz3Jz/Ovmi5uBIBj5UUbVXtgVq+INVfU7ozzyvPMchnkPPJ546da5y5nAOOPwreKM2EzEggHGc8nmoWOPb2qN5/TJqN5ScDH41TRDHtJnPfFN8zJxTN24HnmoncDtknvzSEWkcowz09ajuZCGB5J9aZCTICT0HamySbuOuKB2CPkjgjNSlSDgUyM4JOMn0p6OXfkUBYR+FNFuoDZ60TrnHOD6DpTYsqDnke1BSRNKMjHrUTxbcZOKSSXdgdKePnABOAKBDQMmpI8qR2FIqcjGCPepVbbngEUWsAkoJUmq4YkjvipZGJPHA9KVAI/cnvQWTfdQZ4NRsAQeefSo5CW+gpBupMViWI5OPSnykr9KiQHj1oeXOF4JPekCJYpcRk9D6VEz5Jz1NPdCOnQflUZx1PWi9hixjefercceAB2PrVWMHcCOmav7dqju3tSbAlbEdsQOCfT1rPjBJHr6GrUzEgLwKZGmWHGcVJdhzKdoXoT1xV6wTBAPA6/pVPq+Oc1qtGkNr1+YDJ9jQUZ95OCxx1qokYAIAyDTJCzOfWrNqpJGQPWncCxbRCNRgYJ9avIPIhY8ZI61DaxGaX2FLeyY/dgZA60twRBI3mMD2qxBGGUeo4qomZOOntWhaRfxEkAdKTKRZT92oJHJpYB5hYnqTkfSmPLnKnoKdagk98etQzVKxetY2JIA4GOauElECk8k9TUVs+CSOAalMqlipwSO1ZM3iiWMBgRwR7VoaeghYsTgegqlaw7slQQfc96sBWUdwRxUM2UbkmoTG4YqoyOBVyxjCEDAAPFJawIYkLAmTk89MZwBVxECAHqR0zWUkUok7EZA9KB8sqnGBnrUa4VSSQWNKckBep61kzRI1beJZ33PkqRisPU0DO8ZHy8kZ5rVt7ho4iMHAHXsKztWhZIklIwSCPfHarixOI/Q3FugJJwATiust4zLEpxgMAa47Rw088UPQ8cevtXoFsiiIKMZApSY4xLehIF00Q91ZiCfc0k0HzkEcHt2pFiksWQMCu/BAq5JAZYS2SHHNc7kbcpzOq6ajqzBcPXOSh7CQKRwe3Y134VZ8hgAefrXO63occzgtGJQDkZGSD7e9bRkYziY26OdQQu36+tUZh5bHA4NW5IvsRGR8vvRIglUEYBxnArrjI5ZxKy/MvufSmFSrc9KlVQpIxinsnC9wPStb3MHHUjQKpBDEEdhVuO4yoBOD71SdPmOOBTlRuTwBVWEaaSkY7irduyliRgGsa2mKsVbpV6KXqQefSkTY9w+DPjY2QTTdTmEscrkLMcAr/AHRj2HFe/qAISpxkcc18Q2ks6qJba4a2nRhIjjBAYcjI9K+ufAvilPGPhayvRhbuJRHcxgg4I4rNgdJa3BQlTwK0926MHp9ay0Tcy461pI42gcHFCM2hsgIIPapBgoD1pxIZSOoqFU8tdq8D0BpklhfmUe9AGPrUMTlWAPSps/MDVJAIDg0Nz7GlJDZNAXcCO9MCPkYqUHI96jYkEinpyPpQLqOAzkd6YRtNKGIzjig/MRTSGB+YUoXn+tNY7B/KnFvl9zTFcTjcO4p2PxB9Ki5z6U9SQR3FAh2MCgDPqKRm6UqnjnNNIAIxTM/nTyc00D1qgFHJ9PrRSge4zRg/X6UAOjHWnYzn2pi9u1TKD9TRsCGBcE54oI+anFc800HB9xUBYGXA96QGnNzTKAQ5hge9Iq59venHlfegfL70D3DZ9SKYWwalyMHuahfrQMkVxjsDTsioADTskewoJJccEimZ5PUUB8LimjrVWKJATgdT9abTs8Ck/X60JCuKo4pwOKMcHHSm9Md6V7DHg5paaDx70c/lQ2A9etDDH40gPSncEe9IBo608+3SmdDRk0AO7+vpSs3X3pg5J5ApxGaAAdD9aAc/h2oxxSAYoAd3Hagjr6UnSj0PagBcY/8ArUlKDnHcClagBhGPpTs8YpStIBnNACjofSkHWl7etKo4NADh0HejseM/WkHb0oPQelBYfhgUYzj0PpRjpRng+hoEwP6UlFFBIrEY9aYetOpGFACjpTTzjrg+tKCaCp5oAFHWg9R60tNPBPrQA6mnk08Dd+HpTSvNUgFAGD1JoGPwpQM+1BHPrTADjnsaap/GlPGfX1pAOexpsBaTPNOxnPrTD19KQDs8Ud/Sm4Jx6U4cUrgBGKcp4FNJzTu1SAHnpSdKAcfT0pwG4VVgGhc03GD6e1OB25oJyfSiwADjNBOaSl20noAvFJjmkopAIRkj3p+3/JpvORTsH1qrAIp696aw5xTwMZ9ab6etSAuAB15oBxSUHigBQM0YwR6Uic4709xhaa8wG5ye9DdsdqT+IUvH1p6A0NUGloozyOKkApSc0Due1Ie+KAvqOXgUjHJFJSEZoC48AYpOh7jmjkAenrQR1PXFAC549fakJzSUA4oAVhjFHT6GkZqQE0AKRiig849/WjsOtAC9vajGQaTPGKXPFABg49qSl3ZFNJxQAN0pCcn0pT0poOGPfHrVdAH03P4inYzTB1I6gelHQB/8qaT17gUucimPkA+tCJGg5b2p9MTIHc0+mAm2lAxTiOKTJpMBKKDxQDmhALjjNJTieKbnk9xVWAUDNIcj0z70dKQnnnJ+tIBDz9aUcdaQ9/Sj9aACijGQPWjGKAAd+4oopSv40AIOKcDwaaOKB1oAByaR+vtTm601hQA2lB/CkooAf+lNJzTiMAUhGaAFxwO5pCuc0c//AFqQE5oAQdaXv6+9DdaAcUAIzdKaBk0E5x3pQMfWgB2MYppGCOv404nNMI5NADyOBTWGDS9QO9Ky8UAMHWndTSBfxFA+VqAHN09xTAcU6igBAMZ6YNNpxOfpRgAeuaOoCD26igHFC9aD+dLQA70E5+tGDRjjNCIFWgnFCmkY0wADINMPf29adu4PvTD0oAVeg9KifqafuwDUZ/OgBF609ug9RTV6/jQ3+TQAuMg+lATJpMnApN+B702A9xhCPXis1k2yH3rQ3Z61VmX5vaswEHQdT9KV2yo7YqMPyBn86ewJ57UAItOfoKRTtyaaz5NFxXBj8p9fSoFbLY7VMBu9eaRotpJ/SgTY8NtUCowDvz2NIrbvagybetJiHsdpGep9aYzA9xUUk2/BpFbr60iris+MgH8qaM5z+lNAyxqRR17n0oTJH5yh7GqrZYkd/epxwD2NMA5OeDTuAxflx61Irgtj+dMddv40kUROTk4Hai4WuSuAvuaiPP1pxXpnrSEYz3Ip3FawwrjPUUxqk69eaRgAPU56Um7hoIRgD3p6duoFNRd4Pc+lSKpB9AKYgdRkdCageTaxBGRUzdRnqKilXcQfWlcT1BAMjGOmac33h2A7U1BjH9KC2G9aEwSJFOMUHrxmjHGelAGSMcYoTKsKMc96TfgnuB2pNvJBJA9uKYcBj1x60hExOVzjim7xxTdwC4zxTTz05+lAEpGRUZG0Go2uCjKOSMgfhT3cNigBjZyP50yTJYU4tUbEnoM49KAPltXCk+vpSEFiPUetSxRqzndgDA5pzQ/N8vI9a77nhKIyM5zuGQKQbUJ9PQ1NGB0PHvTZINxJzjHpS5i+Uj+TYeMbemOlRsdxB6n1FTCACIgnLH1psUOOuc0Nk8o7JaJgeQB+NVjlWOBgVcxgkdBTGXgnGRRcTRHG24DAwT1NWONnPGP51XCYyRyPaneZnr0p3EkSRtlj2NRzSYkKDJK9z705X2dBS/K2SeG9aL3ExgQlcnqKOmABj6U4nGR1z2oUjPr9adwSuCS7OvT2qQMrgAZz2zRgMD8oBqMAhjjJABqbl2BlwSARmn2+5ZCeoxTEUnPXPvViEheufrSYlEZcPgLkHJ44GeaaeUJGM1O5DEA9BzR5cYxzU7DasUZAcE8g1DGkruMbSO+eKvTwgcg5FRptB9PatOYiwq/ulI25PrVW8k/cSqF5ZSpB54NXht25bJAx04qOS3FwvyDgdqFKzuTKF0eZXPhSGaSVp4nchWIKnHbj+WK8s1CBkmdFAOc4zwevp7V9E67aLBbOuzcCvTnHPWvFde0+ETySwK0BVyoRs4Izzn3969vCVXJ2Z5VaHKzItfDrXcEkmVVUXcSfwH8zWFdWfls3IJGRxyK7PQlaO1vS0qoix4we/t+dczqnDBgCFbkE8fpXtJ62OFmSWdFKquR3qEyvnAXH1GRUzuRzwfbrUqbfl6ncufcc/wA61WxGhXjmCE7hkU13EinjFJNGFlOPlHUD0qJxvI+baACSAM89qtMaEEqoWDMVfthQQR6dqjvLlDEQoOQykEcjB/wontzgHO4+/JzVWNMsRz+NS9CkiUSKMZYkEfjT0nMalfvE9fQfSq5XIYlSQpAPTgnp/Kp49uBnk+vai4+UsNJ5igDgEZ5+tAtyzEgZ9hTFHHcEVYt5WjDBcZPfGTVmbVgiGAyuCCcEnr06VHIV8wKpJJ6fKcfn071ILlkJBXI55689v/1UkL/dZsk4wAFIB/p+tAJkuxFtlYMwmDEEEfLjHHP9KidiVDcAmnNI7kqVAOcYBpRAMrl0BHYjp707iCJcqjZySOCOhqVyFiwepYfhUbMsWyJUztGOe5xSStJtw2GPtnApbiuDuAeDuB705QhOOee2cVCHA48ssTxwRxUs0SQSkISwHfGM07Et3JdhhX93wp4xnJqME5JxkHsenWkF2SSvlkj1OAKVB5wQq2AVyykc5qkiNi5bNhDkYJHcDBpYpnaYKASG6dABx61T3yLxtJXsQc59qgEspl6YB7E4IqWiGzXkt9xOeCCcjqKqmIckZPGalN4rW6jbhxwWPXtUUcqsW59s1DKQxkDsuMgLjpxU2cIFHOcU0lGQkSKD0AHJ+vpTAxLDCkgfxZwCPzqhliOTy0YDqRjPU4NVg+wjH0Hr0qXfjuQB2qMgEnpn26CmkKSH274Jx7DnntVhLgROqgEHoABkUkcTLGTEhlkI+6MCpYhJFKpkiITd7Bh7/wD1qQIfEXlLBGKAnuuRTJJJncA8EkdOBWtc36HWfPtoEVFXAGAVOB124/Gs+eV5JC2MH9KlqwN2L/2NUjDJOpLDcFPBFVnkL4UEYHpSWsRuA+4hSo6nr16dPxqzJpLwwxyLkq5wCe+OtNOxNyFWMYAyDn1q3afu5FkIDgEHBqm0LKRngjH+elMNwYjz1/lT2NLpndWGtrLCIHcKo5XOcZ4qhKUjcAdB3HcVztvf7SM5/CtW3ljmjYs2Tjgd6hoVzStZfLd+cpkbVPYY6fz/ADq/HcHOS2RWPZBQCMnA55OT+dSNIyg4JxWUgub8NyJSUJ4POT1Hqa03giWEOh3q3Qj0rkLG5beu0ZJPP9a34tQDqIxkFhnp0rNlqVypqC+WxCYGOQSM84+o9uKq5dyABuY8YHXNW7tSe+VHcUtkpit2vILmOOWN9oDcsD9PSjqU3YomFy5DqUYdQetaGlaUdQuQjMqIASSx249efpVGS6kuSWkbdISSSOM+tdR4c0dbnS3uW3liCPl6bf6UpOwrc2xb06OOwmkjgYmJiSuST0A/+ua6nwjDdLPJcM+Ii4EaE5z6kfnXN29kNls1vbTLCmd7kgjHbPeuh06WaNkMbEw5ztHIP0ry66ujvw6tI665kO4FlP1HFIkm4jtnjmqqXf2iNMhlJ42nnpVsIDtyoJ6468148lY9dDzxkjr6Cnpll64NNXnr0Penj5CepA7UrDJIpWjYDpmppJSRnINUnk3OO1P3FRnriptctSsPkck+uPSjlR7CoRc79y4wV4p0b7j7e1VyjuW4HDJz19TUcjnkY4HY0oZSvy8EU7KYOeCKGg6BA4OQevpTg+1j2FV04c+nrUuQ5HPSpaC9iUvn3AqOWTp1xxTiQFpFw4ww57GoszXmHpJkDk04TH600JjjtTeMkd6LXHctRSjdyeafKytjsB61S2jPBOfSpOcDuR2pWsO9y1sBGR0qMp1xSiQiMdAcUyCXnB70DY3eB14IojZftB3H5cdafMit7GoPK3EHt61SETyyqzdcioHI3Djiho8E5z+FMkwCMetVa5DdyUjGOwNBTkGmqccHoakMq4Hc0Mm9gyQCKRHGOcjmmF859KjLhD1wKVh3LeBx7+tRSqMj1pY5Ay9efWkbDdTg07BcaoA9T9DUgOOvA96hDAvillBXHPFJoq5KZiwNNEyscHg1V3Ee+acOXB7etFhN3LqheSDzSF8epx6VVLfMT0zUqHcD6+lS0O9iYsvB6H1FLncR6VX3EHFSAnjB5pDuPY+WfalVuck5NVjJv5659KenIHb2pcti+YdIT5mR0PGKmEgHTge9Q+nWgEjtxRYaZO03B4APtUfmg4GCD70ZBHpimsBjg5NK1x8xOnSoZP8AWeoPSgSfKO5FR5YtkYP6U7BckB/DFJvwRjimu+FOeD6Co1csc84osK9idchBzkAd6QzYznjPejzAF7YqtIck46U0rD5hxlyeOMU9p/l55FVX+U+9NZjj2p2M2yRpMk9hSmTgehqNgBGD0ye1R7t2B0pEFqPBGeM0/I545qrE20gEjFT7w3A7VY07EbgduMU3JBHpUki8ZHOKiDggg8GhAxztlQR2qPfupGlCIQefaoi4/OnYm5JM2FFQs5GDnPtSTudo7gVGW3IO5NOxDkNZ9z0ryYX1zTGGDUExY89Pb1qkiL3HJJgvwSOue1QyyAg44FB3CM8nBGKrBsE55rVIykyY5CE9/wClQkl/anbQyFsnPsajzgGt0jFsfHhwQcgiql4AWO3kCh5SpPJAqvLNhCep9K0SMXKxj+K2ZdGmEMoglceWrkZwTwOPrS6TE8Gl2qzOjzeWu9kGBu78e/XHvVLxbOINMhYAvLJeQRheo2s+CT9M1fG63QRnjb0z1NaJEt3LQYEejD0rM1SQuRbFmRHUltpxlcjv75q5HIu8buBzyap38KSgXLDJOFDHpz2/E0W0EmcR472WsVtc78l0aMBRjHTA/H1+teK6gzMqNyCygkHrn3r3vxrpsUvhqVJZCG8xGVTweDyM+/ArwbWCsd3IEI27jx6DPSuOsj1cLqzFniOAcE1Tc4JyMH0rSuSGHHftWZMjFuMEdMmuNnsLQZgYOahdeD2Hoan4AweSKay5Un9KgsqmNMEABT6AUm0AelOIwDximsflHY0ANY8Edj3qNscc80MxphBOfSg0uPVwFOeRTWHynHU+tNRdxIIwOnNPYBTgcgDqaCkxuzrzn2pyL09aeqAjrzUqIOPpSuUEcZJHYCrcaBQMYz61CqEYx0qwiEgAdfSpbLSLUcfyE9fSrFvC24Ejii1tXZQcHHFbFraq0YznJ9a55zsbRjcjt7dmIO0gZ64rorOxyQSAR154qvAPKwOSRWnDctHE2EYnjAXrmuKcrnZCBfiQIozwxGMA5xV+F8pg5ArMgt38wFiQB64zWlGFiI3cg9jXFJnbCJbhiMqghCwP5Vdisi23gCqovVRBt4HTjpQmrsrEKpkIIG1BkmsnodUUblvaKFx3H5VOfKgUlmxjuKy44b+7UEL5CMOpOWB+la9r4ejkQfaWackchjgflWEpXNkjNm1p/NEdrDLO/qq4UEep6VPHp97qS/6RcPbxMuGhiIIP1OM/yrettNitlCxqFAGMKMcVOlq/Py4HtWbZoijYaDZWjpJHColQ5VyuGHvnrWusOWJwMk5J7n3qSCzMhHOMdavQ2W3JPAqGzRFeO2yueasw24IHH4VaiiAB4qVMBuRxUSGNgjG4dauhMHPb1NRAYbgAVOhyDnJrO9wJYUzz1FWol+YfyqvGMYxVqPI5x1o6F2LaAHHqKlQlW45Pqagi5x6n1q3GmMZ607WBE0Z4JIwfapkU9eTUeOOOh96lT8aTGlYsxtn3xU0fJB6VXTv6j1qxHx75p3BE6Hn2q1E23p1qsi5B6jHeplFUhFgDP1qvLH5cykcgjH41YV9o9ajkyzg+h61dgJUXKd80oX1p8IwOeQfWldRz2HpQ0FiMrngd+9G0LkAA+5pyilpO5LRA685/Sk2ZXnv61Mwzj+VPMY2DtirQjOHyse4NMkXv0FWZUAORz71E6ZBPJ+tUBnSxBgS3NZN1b7SSOQa25F4PYVmXLAHHUUrAY8qZ9iKzb2AMCfSteYKWJ6YrOvFyjY6Ci41qcxdxHzT6etY+pRjynyMEjtXQXvA45PoKx79BJGSSQfQVtBkSVzgNTQQ3AbBxWfqfzqcdeuDWxrsBkhlePkggD1rEuD5qKOQe/wBK7YSucUznLkASH2PSqdwAV461cu4d0784UnNVZI8A+g7V2xdjz5ooluT3IqpcynjAI9x1q6U+Y8E5qrKOWBroi7nDJWK/mbhkgA07zS4x1qKTIB9M9qSMke5+tbGDJZBgAVVlXDD1PpUruzD2qJnAYZ5JqkyGTWz+WpI4Jx2rTtrgoASMg+lZAkwcj8utXLK4zkNzk9K0i7ENXN+z1ZonUCMlfY812ekRm5ZZYpSg4Jx1Yehrz63cMwAHNdHpV+9ohIJx1wOtezh53VmeTXh1R6Lb6jcJqQuzIS+QWU8hhnuPXtXXeHvHLaLPfkRqYLkAKcYKeuB9K4HT76HygyyLOZFzgcFT6ZwO9X3lQQjII/oa7nFSOSMrbno76rPrhN4kKiNFwzDqw7GobXXzb6jEtxD5tqpLCLszDjJ/SuS8PeJLtZIreb5okU5VeAVrqrCztPtmoXM00jpKoFugwBGeOT7nvWLjYfMjstDvjpemane3qgrcsDDZoB8ikDn159uK4fx/cW2tWj6RpVmI7UEXBZcqwbOT07ZzU9vbzR+JLabUNRZNPhgdJE3ZDAjIJ7cY9O/1q3dQQKYPEGkbjZpHJbtDIpJlbOQ3bjAOPrSjo9Sm7rQ8zSSSygiT7rwoFB6kfj1qLTten0O5j1CLEk1vmTB4Bxzjv+tal4BqbvLBEwUklhjGKxtIswdTuTPIqwx4CK3Vj1NdGhir3PoPR/Gt/wDaLKYwq0d0FZir5VQRwQPqK9RsL9ZxFIhJVhyPSvCtL1rSbXwvpxuJEtbhHaNHY4VwoyAD0zz0+temfDPxGviHwhp948BtbmTfviJyRhsDsDyBnpXi4uly6o9bDzbVmd3OyyqMcNVcqHHPWiJg5PTPvSyKN/GQa8ho9NFJJN0zgHJjbBH+fapIXFxfiE/KCpYt0H+eKo2pEd1eP/fkyf8AvkD+lRXU5ks55lJQAMu/256UAVNb1qDS9D1C4CtI5BRWQZAzxz+VfH3xW8XvfahDbrI5mSMtIqk7FHYA9M17f8cvHEnhvwhpukaSYXnVozcPNkEptycH+8OOT6CvkvVb/wA+WaQMSrksMkk561pFGbKl7NlQSev51ksA2T19xSzTFwCc5PrTHOI/etkSMEnJpGk3E96giiFuDtLEFi2XYseTk9T6n+WMUMxGe3vTE1YmJwoPem7gSB1NQGYsAKVSetQJaFi3ceYyngEZ4+lQM21jjmiAfO3YgUpUHHGaew0ideEBPFPR9uTjj1pgOcDsO1EswVCBz9KRSQ3ztxPSnE4UdjVaNl8wdhmrLjJJB49KChgJJ704NgUgHTufalkUDA5JobCxIjg8H8KnUg5z0quigAflU0kqqoVSMe9S2Ax2AJxyaeik4J6dzUS5Zx0INTu2FH06incBrEc46CgNk+gqGRwOnFOhbg9/ekBMFIBI70wqSwOKerZFKTwTwMUFIRpcL6VCDu+h70M2Ac4yaLUeY4GSR60mOxciXGDzjtViN8sSe3rSEBEAGAOKZvA46UrDsOPLHvz1qRGCZPQCol5Yc5qUR5znikMnhAaYdwe4p+qTFVCDgmnWKBWLsMgcDPaqd85eY85NBZVXlh1BNXUBRR3JqK2jDOMjt1q/EgeXHIUe/ekxJXJ4QLGyDscuxPHes95fNkJ6g81Nq0n2h4lDYSMcBeMnuTUNrCWPf3NK9iSaEAdiTWjGfLiI7+hqtbRgMztwo4A96mPzAnuals2iiURlowc5J/SrUEW2MYOSe5qCAEYHIHvVknHpUM1SLNtGM5PIAp1tF9ouDwSQc49qrJKyE85rQsj5ClujNx+FZ3NYo0VAhIGRmrVvAJmLYJHWqEaljuY8ehrYtz5cIx1I/wAals6Yq5KoVR0GR0FN8ssScHFEQ8yUDrj0q15e3GcVDdzRIrpGQTkHFK7bWBHJ7mrqKHXpg+pqubZjIBkkZrGWhajcsWmdyuw3AdFbp+NSa4u6zVyMY/T2q/bae7oBtIAx8wo8WWD2ekQksCGORjr75qFIHGxi6DBuukcHBBxiuusx9ovY4AGZNwL4PIFczoilSDjBwDj1ru/D8G21d3A812wSBjjsP5UTZUYl2+BudQtVBCwgYIxzjtV66thHkL0qZLZJVEoABXpRchuOvPasL3NOU5+5QpJuHA7iqczb+ozWxeQ4ySODWYVVs4wSO1aRZlJGLfWSXAOVwf61jzWjxsR0HY9q66WFHQjjPt1ql9kWVGD8EdK2Umc0lc5h4CMEgg00RcgHOK2Lq02YH61myrtb1rohM55RIJrY7SUAYgjjvjPNRSs6A8EDpVuKQbu+KkngWVcpkkV1boxasZhYkjGQfQ1bt2xyTgHtUTWbA55BHpTeQ2BnI/Kh6IzNNZcIQCRkg1618EvHa+F9aWxnLG0v2wWJ4DEDgj8P5147EwwoPPbitXT7l0ePy2KSIwZD754qHqFj7itnVpHCkHbx/wDXqVZMOfT3rjvAGv8A9qaXDcBnlBjVJWbk78df0rrCwG09mIFZiaL8TZHNSDHWq8TYwDwRVhSCCKpEWGdXHan4ximlcYI6UMx47VaZIE7akibp3z3qIjI9/WlToDmmDJHAZiaRDtz6UgbBOe9OYArnpmna5LE7nuKDxyOlN7etKzZUCmAMd4HY0DimkEHNSY3KD6UAN7+lOHAPrSDrzS4x05BoAQnNLu/KhV3D3pGGKAsPzwPWgDn2oGOPWnADnsKaYbiY5HSlxxSqM+4pQv447UNlWEHBzUqnGKaoyR1qUqNvpSAYT78Go2HanMOe5ptAB1x607bR1A7EUbiPrQAhGKdgkU3OTmng8H0PelcCOmsMmnNzk9abTWoDyvyA96Z/OnMflx2pg4z1oE9B+3ijb04zQDx9aUHFArCB/oAKXIJ7ijaDSAY+lUmGpJngetA+uKaRk0fyoZQ8Dp6UtNB69xRuqQHDk0Yx9PWilJyB60AB4xSdTRThzQAhXHvSn86Dxmk3cGgdhQc07jHvTVHSigQdfp7UEcULwacT19fWgBo4xSk5oAzRjGO9ADj096aB09KXOfcd6UdKCrCgZz60EfiKFpT39qAsIvWlYYptOIOB3oGGMgU08Uu6jr16+lAnsA4BpAM0uPypBxQLcXbS8cjrR24pF4IoG1cFGMnHFJUjUwjHuKq4WBR7c0EYoAxSHmpJAHFPA5OeTTR+lOBxVXHYKToKcRkccVGRRcLCgg59T60uBSL26088Y6Glew0rjQMUhGf/AK9OIyRQO9O4mM6Y9PSlHWjGSaMdKkQoXpS0Ufwmgdrjc8n09qd2WmU9eOtVcLAMHNIRtPqKUDqf5UHpz+VMQw804HgetIOoz0oPU+lQAh6/Sl9KQ80Y6ZoAUfeHpSnpSEYI7+9JQAu7ijrjtQBk0fdP0oACMfSkx8ppScgUlACxmnP0qMDGfSloAUcmhhSj+XekJzQAdh/Okx+NKp4NGR260AHSkpTz70lACrQBknvQtDcH2ouA6kzwaQZwfSkoAVRnPWkPH+NKBjmmtyR70AGOfagnBHtQDjig/nQA4DNJSg4UU0k9OlAAvJxz9Kdxn2pmcHNAPrQA9uCfSmnt70EZoB4oAD09KbTm6UgGaAvYVTTe7UHjPtRninuSKf0phO4noTSM3XrREPmJ75qkgH0v8qD1o4x70AKD+NNpeuaMcZobAQjNKOMd6P50meagApQM0hGRQDjjirAd1HemEde9KelNAzQA5O/tTGODxxmpAAM9c0xhQAitzTzzUYHSnA4+lAARj6UZNO60mOaADsemfWkBxQePzoH5UAB5oox+VHcUANIwKQdakbGDTP4qAHdcUUHt2PvS44/pQAnb3ppX05FKTigHOaAELe3NIeKXpmmHrQAo65pxOaaCce1KBmgBRj6n0peDntTaUdDQAAY/wFKRmm0v50ANzgnsKUHd9aQjJPFKOAPagAopd1NP60AIeScdKcBke1Jg/gfSlBwPQUAIeMjnFNz+lOI6031oAd1ApNtAOKXP4UAIRjHfNNJp55/CmN1oIBaQjGaAcUjNQA3bnPrSbadg88U1qAG5GT7dKUkAepNMJ5FNfOSO1ADwcrUbcke1Sp055ppXJqWwG9cdabIMCpGAUD+VRSHg0rAVnXDD2PapQ/AHSlIz+FRHg+v0osJslJBHofWq5bDHnIFSE8H1NVjkMTjr60ElsMAAe9Ju35HQVWL8D0pBJjB6UAPKEHvio3DEnmrSMHX3qsx+c9zQ0AiL8hzzQi5B7CpEX5SCcil8vYp4pNWKsMC/p3pynbnjINIeKEIOc/rSJEZ+M9qZHiVj2B7U2U5YgdPSmpmNh2oAkx8xBBxUoGAMZwai5DZPOalR+Page4hXgEj86jIGfSpXPAFRMMZ65oHYRhjPWkVNwJzxQTnA604DAHY+9LcloYn7snJNKZR9TTJAeevWkKYQe9MXQevz8/pSuM9OlRR5THUD0NWV5B7+9A3qRqoAJPT3qFyplHQY7VYK8cVTcYkA70CsWWPAxz7UR8mhFGM9c0IvzZ7UBsDnDH0psiDgjvTpcBT2NVldmYjt7UBYeByBUuQmMgVEOGB70shL47YoGMlAJGB1oIOBRg8elOAyc9c0AMCnaex9aiWUoxB4xVhm24GOfSoXQMCe9ArHzHHGCD65HSnOvlkcHFPiITqME8c1JIU4yM103PL5bFWM+ZITgirCoSM9R6UwbVIIyR1q1BjHtTHYr+Rk5Oc+namtAzknOO2BVraqyEhVBPfGDSNlSahsfIUmiZCaJEbyzjgE1aYBiSeCMcUxj8oXscfSmmZOOpBBCCpyfwqNo9jEYwKmHyk9vamSKXOeg9K0uZNER49xQQDnsP0qRY9w68VEybSeuM1SsKwsY3Dpkg9KlGOBgg0kI24PUntUkw3ISOTQ2OKsIflPQkUqjn1poOUUHhqd5bdQwJ9KRTQ50xnHBpVjLH0NICw9zTlkI47+tTsO1hyx8HPJFVXLhxwaslzkEcClOJAex9aV7ieozqgPXvzTVXfuGMGnKhwBnJHenIPLyT/KqQrERibyzjkUQOUQcDJFKLlskdM+1IFMhOOn5UxNFPVHE0LIQCWHIPSvIfGOkvayvKsJMbOBvXBD+ue9ema7M0WOoC5zjrXHeJrVbtrKzhUzvcTKXlkOBGBzgD3IH+evpYSag9TzMRG+pwaSC0tJCi71UgucZ2j3/Oub1m4F1Oz7WYZwoRvlwa9Qktrfw3ZaiFiVpeSyhcq3ODn2xXl97GZHmxHhQxIx0IwDkfma+hhNSPJmuXQyWVVYZ3AH0Gau2ksVs6SzxmWBGyw6jH+HrUR2PhQASeh9vatn7THY6U8CWglklGPMPYew9c9DXRexJkahcW9zcSywxLEu4ZROg+gqgVXdkcHkZIxwasRwSiRnZdqnqvU/n60y9G3JA2jOQCckCrVmJETx7iejAY47VUmQRsSqhBnoOn86sIQxODx7UjbT1JIz0HNSzVFN87DxjvTrT5yF4BbJz9KlmkjJIxgH1HP1ohUAllOCentxSRd7aE8UJ2sc4AOMHkj3pyfI5GcilgY89M+tG5UJBIyPSquTIRtrSEZwfQ+tI28fIrAKSDz0zTZAOoIJPeh5Quw7SRnn1q7mLZKoYvg4J744FSKxzwQSOxNV5JAcMp4JznuaZESxOOhzwe5oJtYuRwsTuJBbrgmldep7GkickL1JwetJPMUUIACTn1H401qS0RBsMM8jPpT1xJnJ/CmErsABIJo8kqMkkj3rQnckZFGPU9qbvERUgADHGc/nUe4lgOuKkZMqAQfXHTFFhSY6KXEaKoJXAGB2q49puJC43DnHSq1sdrYHJwTVkSh2AbBzz/n86iTRkUp7doleWbciKVBYg4GSAAffJFSIVDMu9DtO0lemfSuz0LUrbSoISsAvJJNwaN1VlUevPsOv0qv4jksLyUSWdsbYFcvGcHB9qwbN46nJhAcnkA88dTTULYkAJO7k+nSrUyoiAF1J9s1XVwjBh8wIPbg8UJg1rYhFwVUhskimxOzkMNwbGeoxnP09KJwA24YK8j0NRqMFdvJPUdAPpQ5l8tzpNKM1lKlwLdpyPm2HkYHXv0q9K8d2iSwrhZFDYHIHHb/PoKyYZ2s7F428wSMAEweMZ5yf6e9NsL9g0luFKoija3b6D9KuMkzNxaNNInEwCANle45HFTLYJKF3kgtxkdapW13LHcEDkA4IPWtmI284gAmXzhwEDYAGOc9venJktFlbCGCxKxYBGCOhJrO1FnUxksQNpwO3Wtr7A3mH5tyAAYyCPqCKx9UtJIro/MTHjCoRgD15rJPUVtST7EWuyC2+JF5I6E+3tWReJsu24wpOR6YzW/LbSW9hHcq+9zhQu3IA6E/pmudvZ3kuMkE54PbitE7lqIucEY5OQMDrzW5p1k1y8cS5DP8AKpHJ/Ksu6vhcxQR/Z441ixgKMMT7nr2q7prEXkH2hWKMTt2cY7EZ9Tz+tDZMlbYXycXq/vWCjI+9gZ45/n+daUkm4kAlxwM9AecZrO1K3EN0DCsgRgWVXUhuvPFaOnWksdo7yrnePlHccj+gNZN3FqRpcLFMRgsqnGB1yegrctJWR0HlOHf+Erkj+lYjQxvKmFUu7AKScDOePxrqbrxFa+H7mHTQ8cs8ymSOZVDE4AyAfbNZsuCK87OztFyj8r8w6GiGy2oUHyqRjB5J9yfesuOWZ5DI7tI7MSxA55x1/ICtjT3NxdpEWZUbh2HJHTp26Zo2KaMW5SO2I8vcVQ/MAfp0+npXZ+F7q60rR3S93eXIW2Fc4254J/Ss7RPCzXOqSSTFEjiYlGdshh2wPXNdvPJI0bR7EAI6KuAPpxXJVqdEa01dmRe6RenTi3msYFbgBiuWPAJpPBgn0yJo5pjJK+DIA2Rn2pYZtR1O3nguLd4Y42wmTwy9iP8A69P8IaJPHe3r3L5DODEm0jCY7/mf0rkm7o7qatI9C08bwGYcCrhcIw4JPoKr2cRjUc8YxgnqKtyjoxHI9K8iW56kVoBlHGAQTQrEHr/WkOCBjk+tNz1B5ApIew6Rd5yuMUIzLlT0oDdMKBnrSOxAB6imidWIMK5xkn6ECheGcjjJqEvk5/lT1lIUjHX86BpjwTyQcGljkKkjGAT9OaQLuGckcU055K84PenuVexejwyH19aZnaxHUVRhupFBDYByehzx+VK0rNjnGadrhc0IwTg9QfepWZVHYH1rOjmMWM8inNchmXBzmp5UUpWNGObziQCARUTNtYk8gVDGwByGAP8AOmySZbr+tS4lKRZVtxDcEelSxzhiVPBPeqqMABjJNRPKC4IyD7UrD5kaKNwV647+1MZSikg4IqKK7BxuwCcDNTXEbOmVY4qWh81xnmlsZ4qfOFHeqIYqAG5qxHICAD25p2GmToySEAnnpikkhAORyKz5ZcyADI5HSrTNtUYJJ9zTE2BdWBHfpUecmo2Qhyc5B5pjzbCfpTSuZuViyATkA89qawVgQ3BHeoEuA464zSM4B+9TcbC5iaNSBnJAHpTmk9+lVvMPQZx7Uk0uwLwSTxxzTSJbuTDDEjOD1p7S7gBngVUQ7cZJOeh61KQF5JJpuNgUrD+MjvT1ILY6e9QMwAyDx6Cmq+3DE8+gNTYrmsXGHI9PWgShCe/vVQXG4nHBpkjsFJz78UnEOYuCbJGaczleRyR3qgu4qMnHI6VMJDgjqPWpsXcmLjj09uKnifP0qooJ5xkVIhPHGPei1yk7lxivFKSDjHSoQ24j2ozg1DNCxsBB9u9RhckD+dR+cRgdQacGzgipSK3F244PWlbAUmmuDyeoqIydRVIl6DHnC9efapjKiIMEc+tVZE3ZY9uaqvLyQMg1aRm5WLhkzjByKRpNgByDVaCQAHPakmYyKQpw3vQ1YLk5JfJ7HvTxgoPWooGOwA8GnA78c4pDTGtIOFPQU8IpU7eCKY8fXufWo0Yqe/FAE4GOaazHHHWnxkNESevrTYMNu7igCwsytEAetUpuGz2zUkbAuV70kqHbjHcH+VNCZE+GXA6dajzhj6CpCCpIIwD6UxiNp4zimZtClg6kdRVbO0nr1pWkK5549qgaQH2NAmSGQFx79qgus7goOAR+dI82GHsabLN5insR0NWlczbsQySbcoDyMcmoGlHTp70jZLHPX1qKUbT+tbxiYtkglIyueKGkGBz+Bqtvy3f6io5ZDgdc10RjdmDZLK+WJHINUp+QcZH0qVXO0g8g0xsBHBAJIxn05rW1jNq5g+I5DDbWUh5Au4g2Rk/MwUf0rWaQXOWPJPc+tZ2vuh00rJGrqksUg3dAQ4wfw61MjMAMgqTz9aYrFbUHIVUBIOecdxUF7A9yLTZcOscbiR4xwGI6A/jg1dmthK2cgH36CotPiMsDSOOWYgemM8H8ev41LYzN8V3QfS2BVSB8xyMmvnXV1IuH9Sc8V9H6/DCNIv5psiOCEyEjqcV80y3P9qRJdJkJL8wHQ4J4FcdR3PYwUd2zNmcg88fWqTO24nsM8VZuIxkkk5IHXtzVIfKx7j2rjZ6m41pDmoZJ3XIAz9akcZPt61Gy7iBnB96g0sAYsucYJqEsQTnOOf5VMBswM4x3pdnXPOaBpFVjmlAyvvTyuWxjFOKZyOQTQVZkIGOhyaeFDdetOEB4qWOBjngnFS3YuKBIhsB6YqaNOnHNEcZweuferNvAwJJGfapbsapCxQ7/AGq3Fb4wV5PvxTraLcxyOPbjitCK2DsACAR3NYSnY1jC5Jaxnbk9fStS0tnOOw96r29qSSoOelbVrA+AoBPQZxXFUnc7qdMW3tQuPlz/AErTS0YqOwPYipbXTJ2XKgAnuc1o22lvsBlfI64AxiuOUzujAq7RHjnef1p4tbi4x5cRP17VpQ20SE4QE+p61di3suFO0Vi5HRGJmWWhFWDTTs4Of3a8Ljt26/jW7Z2UURDRxhWHei3tjkdyeOK1rez24HUnnFYSlc3jEfDECgJOT61et4ue5FOhtAqrzkVoW1soxnqahmqRXhjwc9DVxT7VP9lVe35U+O3GD2qL2KSsR2/DjjANWgdxwOBTVhUdOoqeGPkelQ2UkPRMjFSJEPxp6gHtUoUDtn61DYIRYcrnjinxgA84qRcnHpUghB5PFJq4gVQcY61OoIAptugHbJqx5eaFoWKjAEdgatK4fGKgjhzgDkVYjh2kcZNF7AieI7sCpwuBUMSnIPerSg5Hap6lIWMfMKtIAQMVDGMkVYQYI9qsWxNGcY6YqbqB3+lRADjrUiHPoKFoIlVByfShh8p9aci57gUpUj3FWmBJE42j19KQtu47VHGQM+o7VNGuQT0J7VdgFCjbSd+2KDwBjpTW4xTsAo++O+KlYVDGCCSeKkYk4/pTIInUHOaoS5RiM4Hv6VefjNUrgl88E470rgVJiAD3NZk67jmtFxuJByMds1TuSACOhpXuBm3CjkjAPtWVdKdpA6VqztweuKy7qQAEdT6UgMW7QJz2Nc1fuXLryB0xXSXYzktx7Vz1+VVz71cXYTOcuowIHAGAcmuScHe44ByRxXZ3q4jfsMda5SSEJcOQMBjn/wCvXXCVjlqK5zV6NshzwaqtjnuK1NXjHnHHp2FZOTsbqOcc13xkcMlYqzgAnPWs64bk449TV+fJ6jnB61SZlJI7muuBxVIlRmBH1pvHHr606VNrH0pm7A9fpXQckhcDOMgVVnjIPAPHepiS2cdBQzbsDqapaGbRHC3QH9asREq468VXxgjsatQHpngepq4mbLtrIVcHnHvW3BMxw4PIIHFY6oA6DOQwyCOeK2baArHnGQfxr0qGhx1bW1On0WQICwx68dK21vVvPNaMco2COg7H+tcnpchwADtx0zW1Z3AgkcFgzHG7FezTaa1PFqKzujf0DW0srm9WaEuJIfLRvQk5z+GK27O+czIWm3JtxjPBPauNRwzlgMAt+GK2tHhkuJlgxg54J6E+lauKZndm3eO98y2vUzOsZAOQRnBH5ZrvNM1qB/GNppkxjh09LcwLb4yQ4457V55pGmT6vrcWnoWjLEsJemCPQ16Rd+G9Ng1nSpWaWC/YYnkLZB9Se3PPP0rlqKx0U22c/ZaVaTya2Y2KSW1xLGIuOT1H4YINc5pHwz1PW7wlZzaCMiWSbaCoI5IJ9CBivS/Fei22nRwXlhkpdTMHcrjBA7n3xU/w+vT4l1rUbOORYbJYERggyzSjIbn0xj9awdRpXN1TucLoek2niLwpf295Yl4dM1Heu8kBuSCR7E54969R8AazPd6vfQy2a2kEEStC0bFg4yeoxwRj361xr/ZdVuNZ0J7iSyaCWNZJFJU4w3+fwPrXYfDie10J72zlaZ1EcYWac5JyeMn8M/iK5K01KLudlKFmemW8m5wRxmrIkAmBOCM5OemKoOfJkG3laJJTKD16da8R6bHooz7SUzfae486QZ9txx+mKw/Heuf2H4XnWM7XLD5QMkgDJAHX8a0hcpaoPmADOxx0z1/xryH9oDx7Z6B4aSG1mH9qXp8pZQd3lKeCcetNFXPCvif4un8RaoXkZiqYCkthcEdh69K84urlDlWz+NW9Qud8rckj1JzWPcjec+tbRRmxsk6Y46DvUcku7ODwelQghWIySPalDDmrJH78gjsOtRTSDgChiSCAcH1FRSDGB1xSWjAbvCj171MuQAexquRnp+VWVIVADTCwsAJLHnntUi9TnPNQoxDHHANTKMrnvUFImTnPbjrUcgzmpFfap9T3qFnxn3oegxEjyc9SKduwTSxnHNI5DexouNaDklAYZGfcVLvBbJANVYxnNTp0ycZHak3cRK20gdABTJNqgY5zikx1zUbMQQOwpASx5B9AT2p8rgYGQDzUfmjgZ4HeoZHLscZ4zyKABmOSDwfXNTRnAHU5qqQSx5zViMnzEC8DBzQNK5YVtq+lL1Q++KZIxkdQowfU05hsAHJ96TZWxC5yD2PTirdjDgk8jHNU8EvxyK1Yk2Qg9DjpSuNAeWPcelKyYbHQUkLb2U/zqZyG4HJ9amxdiOMDI6AVM7YBxkGowvHXAoQNIyjHFMEi2kwihIPU81Qf53JHJ7mrdywC4HJ9KhRMehNJsY+AbfUmrDSeTCWPBNNtrdpNxHRVLMewAqlc3gnl2LnA78ii4BkyOWJJPv6Vp2kLbR1yazbSLzZQO36Vvx/6PACeX7Y9Klq40RXDqoEYwCTnNPUZIxkgc1VwXnDZznIxVpFIIHU1m9DWKLMeXBx0pxYg9AajVvLGOOasWyCdyOcj1qGzdIdbDzJRkVrMmAvpjrSafYK8wGOT610DaVGCuQDjt61jKaRvGFzItlZsdwfQVu2WnTXHG07cdan0LSEutSWEjCEjO3kj3r0Ww8PCKMYXCn1rGVVHZGnc4S00t0Ygrj3qz/ZTbicEnjr0r0AaFGx+4AfWozowjc8AE9h6Vz+1NfZ2OIXSpHwMbR70/wDswxyAHqO45FdRe2mxTgAEfrWWImDbmBB9KTncfKjQsLbNuqkAAevWuc+IU22ZbNm2shUsOuB2ro11CK0tjKzAKgzgnGfavPdSuJNT1Ke4c73d9w9h2FXEiZteGrX7RcBTyABzXcadAzKIoxlieSO1c94Y0+RoSyphnAGR2r0Dw7pYte2STyx6nmiTHFDzam1gA5xj8zVeceZHwMEc5re1OENHjvWTBD5rSLgkrk8elYbGliJrFJrYqep7muclsfJndOSf7x4rqBwQPTtWffwmRztA34PXpVJmTRzNzC0THcPx7Vnzk7vSumu7bfAQwG72rnJomQsH+72J9K6InPKJB8k6lScH1rNuLcBj6VcKbTkVHIvmg9Qa1Whg1cyZYtpBA471JbvgHBBxVkwjBU5IPGazzayWkxJYlT611Qn0OeUbF3Akbjk+lRXMSu42gA+1N3lGDZyD+NSM4Y7hWiZg0RCHbg4q9bsBtIxmoVfdnPT3qSLCuDnAFKRSR7v+z94gMz3mlzOV6mNWON2cEZ9hzXtasGwpwcEH15r5B8I6tJoXivSb9XAgEyx3Ck4BQ9Pbrivq7RblbpH2NvT7ykHOR1z+tZikrG8Xxg1NHJnB6e1VI/3iDHNS27Ybae1NaGL0LjHAx3pmM/Sjqe+KTPB7GtE7kC9qVThBTRz9KH5IAzVJEjqex+SouacDkY5IppAKDx9KP5UDoaQYCn0oACc09T8voajQcmlHBFAEgGVNA4B6496FPT0pT0xQNCqMj3o28kUDjB7UoOSf5UtEMQDn3p3rR6GgDPrmi4DlOAfWhOppuCD3zTk6mmgHjipTyPaoqepIHpQAY6epqNhhiOmKlXP1phXLHOQaL2KSGE7fp60A59zQ47ckUqLjFK9wsAQ/Wg8E9vapM4zTSOOeSaQWCMcHv9ajK5NSoOvoaUx/XFNMLEapkUmzHvUu3gdM0oTg/wAxQncLEapkGk2damAwD6U2mFhoGPpThGBQOtSOOBjmne4WGqgxTCuKcGPFIeceopEhjAHWkC9fSpMcZpKCwUAYoIyeOKVRkUn86AGng0oBGPSlAz7mnMMY9aBWGkcHvTakB4pMdTQFhBwKXPHvTgo78GmkY9aBbCDvSkj8aAv5UhFAMFPIPSnN2pm3kU/P1PHUUB0EBxS5zj0pvU+tOXp6UD3JE70jDBOOlIDwfU0ZJoGA7U4nAFNUc0E5oC4vUGmjiilCkj2qmLUcOQe/0prDp704HFMqR2HAEfSlIw3FH86KAFyCBSUYJpM8ntQAtNPb0py4OfWmtQDHY4Hekx+FOHIpMZ+tAIKQjNPIO2mg+o/OgBrcY7UA5B70rA01D09+1AD1688e1D9vSjGMe9BPXvQAidaUjFIOppx9evvQAlI3Sl6n0PrRjJ9aAGg49jS5zikYYPtQO/tVaCsODU0nJoBxQRxSvoLYUYwfX1pB0NGOnpR0x3FIQlLzQevFH50AJuzSA/gKXGeaQdfY1VwHgYpp560pPSkcd+xqQFA/KkoDZXHf1o6e1A7C7aQ8Y96UHj3FNY5xQNqw8dKaRinKODSNQKwDgH3puOadj86MYPvQFhRjFIetLt2im0MLCg9PSg854OKB1GelHfHalcEA/T0oJyadjb9KjJyfShMQ4nIA6CmtxjtTk6/Sg9/60wE/WlzxTT0pR2oTAQcZoI6+tOIx7ikoAaBmlI60FcY65pRz6igBuTQfrmhhSgYoAXt9Kb3+tKwx9KTGAPegAPWkI+WnHoKaW4I6+xqkSyPqaevWmqvenjjFMB3BpCMGgDNAPNK4ARikJxnvilP6UhGaYAOaG+8O9AGDTSefpSYD+1Mp1JjH0ouAp6Ui0pPFCHnFMApD1z2pfag9KAGk5o/WilTk57UAKO1KD+NITg0A5PpQA0t+FAGRTnXP0NMAxQA/BPvTcc04nHvTc5oAax7Uo5FJ/FTqAFzzzSE0UjdKBXsITn/GgHBHSgDNHrTsCYNx+PpTR1NJn6kU6hoWgo59qOlA4IoJyaRSEB5+nrTgMZ/nTCv69qUDNADmxio1bFPIxTduKAFpcce9BP4AUlAAOKRqU9+1Nzn3oFuOoPFH8qRqVhgTxTaUDNGOtMlhyMUDA+tHb2pACT70AnYM/ic0pPA7Gmt196Qk/wD6qB3A8e9MAyacTn3NC8duaCRGOB3HvUZYsT396fJ+hpgUjOeAKAGnjH1pRyfWoy+5iMVIjYHv71L1FceeMdB7VG52n6U7OQahkbg0NBcGkyabnd9aYOcfzozg9gBSC4snyLjqagAP1z2qZhu56imAYzQSMUncPSnyxBlOOoppXBNCsS3saVwIjCTjnAFIYyuO+Kkd8tgcAUueD6+9DZVghYKDnqaYUyxYdaOh9KlReD3ouSV9+0HPXmp4gJE65qCaPJI6+1Pt12Dv9KV7lj5owqEgnOarcjPpVp33DvioSMigT1Iz70xzlhjOBU+0YFMAHORQFhScgdzRnGO1ES7s9hQ4x70DJAwx6CmOu/OOlMJwO4qSPv2pNgMjjOT6U9gOPWjOGPpQRnFSJkLDBNOVflHvTmTNGM4p3Cw0gZIwc+opyHGfSlCnj1qKSTy2HGR3ouFh7nGarOuWBPapgQwz60pUc9/c07jGLIMHgn6UqPg9sH1pgGGHp6UrkDkdfSmKwTfN6D60zGwHjk09U3jceKRmywHUUrkjBk54wPelbAHHNSEYU9qakYckGhsEhoHFSIuF+lKUCA45PpTc/hTAVwM5IzVeQBj6VMzjaaTy1cA9e1K9irHzMyKCc8/7tL5WSMdPTqad9n2jHU0xgYyOc+x7VqpHnNCyQlRhRkj8qSM7ODwfapFkHfnNVnY+YT2NWncl6MtOwYjGevfikY5AORn0oZAQMEk00g8etS2MacHI7nvUYPJyM++DUhQ5Hp60/wArI/woTsJxIWi3DI6elR46Ag471aWNhyeB7UhUE8cGjmI5SExbUDJ37GoXUlASMH0NXlTt1HrSXEKqi9881SkJwsUFyMcE07ftqTbyMc+wokjPoce9U2Q42IfMDsCc5HepPM5wPzpDDtx3JpFTDdM+tCdxWsTRjGD1PXmmgAv6Emjdt4pFXPrTCw9upGOB37UsShlPYnNOYK8eCduBwfSmKrbTjmpTCwdCf50mTtPGQaagPOf8mlMnIHUelaXJbI9gA5BBP4Ugcxg4yB6nmpnkUgDoeORmmeRuQkkAUXJKV7pqaghyAQww2eh4qnJpEMUBRERTtCqVXGPpW0ihUKg81SugwBwQQe461pCVmZSjfc8813SzZQSveMGjmQqUU9OfWvOtYh0q1QxwyTCULgRHke/OfevTvGc9q8Uim4YzRnaYwAR06H+nFeVz6elzcbi3lgkkl+g5/Gvew02zxK8bSOdtrfz7gqjEEc8jtXZ6RBYfNHNpBnuAoJnHX2wPYcYqhYWcEOpIWzJACclAAwHY16F4QhTV3mjRWSHZuSdV4JzyAfwzXbOo07HMlc57xJ4f0mTTXktVktrmPDGNgcv9T04Gea80vPlYquJCDkHqDj9K9r8by3mjQEwFkidcbtvDMOAD7GvFdUuJzfSh9rMVLHaMDOOwrelPmROxVdG256E9ugzVcwuX++u0ddwOfzqcuzKckdeABg/jzSnZ5YLHH1rdu5aZX2swRmAJI644P41JFHJLvEMJYou5j1A7fzNJI2QCAQD09KiRmJIBIz74NI0vYtF3QDI2knGMc1DI5bHBzkU4gnHLE9eTmhwQBgjPHGe3rVIzeoFN6gkZxjjrz61PJGY4ImwAW5HriokfaoycD1PSnPMdwyMqR175oJUeoLDuZDKw8thnCrgkeoPtSfKgO07hx82ACeOtIHAxt3Enuc+npRsC4KjA6ccAZoCSsSWrhSzMCQAeB1J9KlnbKkshUYySTkj2qFGEfTk+vUUhcy8twfQ0JmbdxERNznG8cgcnHt+I6055CyDOM9MDkUwk/dJwPWgbigyMEk8itLiS7DYmKOC3IyMjtVrduUDk4Of1qoNxbBwT7VKvmKD2HUAdaXMZtEiDY4Y53fdznnpzUyoCSyghlGBz69aiRW2EtgHIx61Ms2GUfhxQ2Kxe0y4ayIKg5UDAB5+lWHumllaR8kM27aCAMkf0/rVWynjWUM6bl7jOKs3HkYDRN8jdycioaJT5Xcr3UaXABxkcdfWofsmVYiPIHH0+lXQPKI6MCMjvn3q6j+bEQUwQMAbcA/8A16zbsac1zkp423H5Tgck9KYjKGHp045/Guke3aXzUMRBCnKkYxWN9iAn6FhkHjkEVDV9jaMriTau1xhDyIxjLDn1/wDrVNDE/lGXym2NyHHAqa5sJ72QGOAAsQAFXAJzit6HQ30/Ed6io6jlQ2QPSs7uJbVzFsr9HvEaYkRsTvJbk+uOPrV6aSzF2BaSyFIwR845/CtKXwaklkTayQBdhYsxyVIPP+RXPpaStbh4+Y3XckgGRtI4P41aqGLWp1/hqK4EitdTsIZV3LmPBC+3fnrTdRmtG80Nc7pQwUqByM85PHcdK57TdRurSN5SzmReg3ZGAOMDHpUMt/IbWQxwCWcEsDnBc47n0pKSuFjt7HVdJl00Wclyss9umEUdW+v6/nXO6jbWcd4ZljYAgHbu4/KiXyvItNkQEq5EjLzgZzn+lLNItzMfk2JkAZ5wPequSn3MlHaWU7F3n+6vJ/Ctk6w0UcQSEAKABjAOfU+9TzXUOjQW0lujbnXf5nlhsfX2rLubuS7maaUBS2TuxgHufQUnIrc6ZPEKagIxcWYcRhYgUYhvds+gz0x61vWMVrNaoVZhEBt3tzz3rl/Dd/FZ6nbI8kEsJBLxnBY+mDmuylsP7RI+zsEVMMy9OPTH9KxlOxXKmZlrZafLfJvUXEZcHYyjBYc5/StrxBpIu54L6O1iJgUqoC8hepx+X8qjt9JtYLiKSOVpZnOPLbgD14/rXQMskcPybe2S3T3qHUGonF+FpLW41J1v7VULbmRM5DAYx247cfrW0baM3s8kcYUPJuAAwAMDpTIVifW7dxAjtAHBdeSAdpIP1x+lalvO7XM/7kLErYVjxnis3UG4EdlCpvI5njBMJJGRk/h/jXR6ffWz3LrNmIbCVcjI+h+tYCHbcmRWIf0zxjPpV0QSzsZFQEnJCk4H51hJ3NqceU3LXVLW6lnjikSYwkK6rztOAcEfiKGv90qtsKgcZ24AFYGlfadNFz9n06OOVpC0jlsK2cZbODzgelbekajcXV4I7yKN4XyVIcllYdCfxrmlsdsVqdFYuzEFvu461fkbcD6D1qKARsVUHBIzipJQVJUng+lcMlqejHYSEkAHgjGKbkMcZwaWFvLJBORTJkUuGBJPp2qG7CaQvmbGAxnNOjfzJAD0pGPyrlQMUoTGCOvt6UXIHuihgMDHXimOoUj+VIzktz29aV/lAzzTLJoXV06YI9ajkjOSV6GhBlTgYH9aAzAnHUVS0Eyu8ZDcjmnFDgHBJqQq5BbAzSea4wSAQSAR6e9O5JERvUjoRiiKLcoJJBp8mAQwPXsaZhuo4GMCi4DnyuBkkCmiQgHOTURkdlIPX3pN5RQODimlchysXY7tFYg8cZ5qN5EkII5z6etUtwLHPGcc1ZSLcgIYEdeDSsPmLMMqk7OozmrBu2QFcg+xrMWXZIeOM9qexMhJB59KTV2XzWLkcplkG4YGelOnbAG3g+oqi0hQE5waek5ZRk5470coc9xZJWjxwGPuakF0ZFHIBqs79e9IJPlBp8pLmXRcEKcn8arTzBiP6VXkmPboKRW3ZzyKpRIcyZFY4IPBpHDA9c0yJir4B4PrT3JGepptD1ZMpwgwcmmuzMRmo4ySh7Adu9SsyDuPp3qdgTHpIqqPUUx7juSD9ajVg2RyaZKNgAPNG5VyQOWwSeKeTu71WUgjvzTkBKk88UWEm2TRrke/rTz8px3FMgJOc/LUjKSw7jHUVLKRIvzoMcYoUjoe3pUaEgEA5BprgnPUfhUWLTLHn7CAASKkWYOemMVnhipOOPerFuwPJ6ilYpMuo3QdvWkZsE54BpqlXPoPWlJzkHp61m9DdMVhvI64HfpT4s4PYjpTFyMDtTzIFBJwPwqTRCG5CZDcAetR3BTzF2OGGASenP8A9aqsjmRyTwKrvNtJ64rSMTKTsWri42DHX2qojCTPy8+pqt9pznOSPUdacjHYCARn6it7WOZyJN+DgZqeCTsRkmq0G4uNwHH41cUqG561MkXEmKbVznmmLIFx1z6Uksu4AA/lUIY5FZ2LJ3lyB29xTYxuJOcUuQQR2OOaaFxxnn2osA8MEAXg+1Nicxk5zg56Um0nIyTSkcgdT6UrFIjVtrk569TViS4/djuf1qFos9MZ9qjL7Mg8mhAx/nkj5hk0wtkGm5XAzgHsMYpjHBPWrsYt2EdAUJ4J9Kpy/Lj1qw78HHQ+lQXDDaKtR1IvYiDA4zk4qGabLEDg09UyARxUTp8x5zjtWijYybGOSAD0qGSTNEr/ADgE59qjlxgevpW8Uc8pCc9Rk1E5yR1o8zHGeKbKcEehrVGbBjtI64qKSTPuT2pXl2rz0qoLlQ3PJ9Kyq1Y0o3kzvw+GliHaKItVC/Y3RkMhcFduM5z1pmmIBECwJOO/WrhCOCzYJNJhNufrxXkSzGKeh7cMnm1dlOdGIKqV3yMAuTwPX+vFWpYYtMjVVO2AccDIUen0qlJNDb3UTzf6vJG5QDtzWH4z8WRxxPY28+4v95lHAA6c1vDFqotDgrYCdJ2aE8W65ZrourRxXEcrtGUUAZyD1r56vAlrtSMbEQAKvpiu3uNRd45InIkHSuI16Mo7Nnk9j6UOVzoo0nTVjEnbzHJBxz+lQFAc8kn07USuVPBIFReawHbPrWb3OxIV2IwB1FRjqegJ7U2SQls8nrTQxPP8qRoSMPlPqKjL8EdRT2JxUQjOR1oBIcFzjHJHc09Uz1zSKh9+vSn4IGOxoNbXGD73oP6VZjkOAB+YpkcBkwOnvV62045GOTWLZSTuNhgZs45zWjBZsUGASTVyx04IuX5NbFppznBUYXPXtXNOpY6oUmzNt9OIAJyCfataz0ssQwQ49DWxaaeqIPkDH3rXt7A7BxtHtXDOpc9GnRMu200Ng7Ag9O9bNpZouAVJA7+1T29kCQCBn1x1q6IWhKgDPIxmuVzudsYWEWLCjbnI/CnxqzZB4HoKspA7AFhgfSrEdr8wHXpWLZtGJXSAR5+XJPc1PFbsccEA+lWxDyARnHerUSjjjms5GqiMjtiiqR1rQt43Zgeg/pUWN2Mfjir1qhIHBzWTZZZhi6AZPvWlBEBj+dV7WA7gTwDWrHb5UYBx61F9CkrDRGOD1NPROKlEGAKeEzjGAaybKSINmCOPzqVUxntmnbOeelSKn5VI0kxUj4HpUoT8qETAFPHGP6002gSFVenapChOP5UJgjvn1qQcGqGSW8fHvVpFBIz0qGAk47VajTJHr70mBKkYX3qREB+tLGnTvUqrgjI4qQHRqMj0zUuOR6GmqMY7inqCagq5JGvPqPapwAKijHT196lIIB7GtUBMoBXNCY46k+tRpuOR2HanKPz9qsCyrY471JuODkcetV4j849B3p8kuTjrQiSHzB9o2dQRn6Ve3AAelV4ogACeT6mrAO9R0GKtMAODjt7U5VGRTSvHH6U8fLj1qwBhjHamMcCnt1pj8gUEELsSDUE5C4x1Aqdu/aqkjLk85qWBRuiVORn6Csy4mB9yOuK0rpS+ccD1rLuItvfJpDRRuGZ+AMe9UZkEZ5/Wr0r7QexHesu4cyZNFrhYoXyqyn09K5nUY9x45Irpbhcg1g3aYY47VSQ7HPaggKnd6cCudu0RCDznp+NdNqYAyCecZrktS3Ao3YN2/KuiJhNXMTU2UsSOSOKxW+6e1al9zvxyTmstwdhzyfeu+mzzp7lSQA8Gs2VE8w7PlKnnNW7qQjHfBrOmfaxwMk13UzgmMkJ3c8j1qFuvtTjlsnoajx+HPWupHGx2AM8/jTc4z0ozwe9GRj/CqWpDDrz3qxCc8cYqA4wMd6UMVIxnkjpVJkM0YTskjXGR6+1dPbzeSiMACNpX5unI6/hWDbIGSNiBg45rdlgdo7ZlOF2ZYerdvwr0KLPPru+xLaRvg5bBJHNaMbrFdMQSwycMRgkVBYwPLhQCSfwq59l2y4cYYDr7f5FetTdjzJRuXoHDwLInIbnPY1uwX0kkiEADbwCBjgd6yIXjXSliBAZOQ56AemPWuk0fSpIrS2uLoCKCbO3JBYgdcDP866k7nM1Zmno1nPfagI4WaJSvM+eAa7c+B7m50+dpdUIlt4iWKtuY4HArz2ymvtMimt4ZCkAfKtt5K+59QMiujj8UWMERjgv2eaZVjbc2084yevWueqr6m1N20J5tZ1C90KzsbmQgnbkDruI5wfzq/wDCh28NaxqNtd74zHcEpgYZuM/4g/jU+qeG1tJ9GtrW5ZxNeRiVyOUj+8c857Yrrby7TUPFt5FDGhS3jRc4wdxzn+XWvOqPlTR6NNXKC6RYTeP9bvJ7ZlsrqKJFkfgNNk8j16gfiK6yHTvP8T3MZt4xZW0cMnrvfkAD6bQfxFXX06CfRreNo0kEcm/JAJ3A8fiCM1ctiIoXbI3Hn3ryKk29DvjEvTTDCk9WNOZ1iik9djH3JxVAXaTRBl4K8YPY1geLtYk07QruXzfKJiYkk4O3ocmua7ZqcDrXjM31xFuuPsUGWTdLgAcnLE/QHH4V8z/EfxcfEXiO5Cyb7K2Jit9ykEjPJP1Pf3ruPifq4s9MtojcAGZCfLz8wx79fT9a8SnnErFmYknJyeSa2ih3EmmAz71SkcsSc5ApZZhg96rlzz71ZLHE5Y9/pQSAT1A9qRDyW5yP1po/eMScAUEjs9ahlm7fzqZgq4AJJqnMdp9TQUhyvg+/vU7HOBwKpBvmFW9pIBzmgYqnJOOTntUwJGKhT5Sc96k3kkCgCdiQvr9KYckjimFjgAnJqQDauc/jSZSFYfL1PFNYbaXOR70xjzjk0hPYchIAPYntVpADjjFV414NTI2B3z70riElO04GSfakVCVJIwR60SHeRUjEJCoGM+lMCuV4PXJpqkDqASacz4HaoGYkj1oAnTBf2qxFiPP41DaxDaSTnNSScDvik3YsVGIfPUCkkk3OccChJNvbNNiQsx+pqdyizZRnO89KszTcBRyKIwEiPsM1CAd4PJGelCaQIs26FVLdz6dqeHxgYwacGCgDGM0jMMD0p3K6iDLEDqBVqNgIyR1PeooIy2COnvSupRjycHtS2GMkfcfUmpooyoJJzmmQxbnJJz7VYACSDd90Vm2NEZkaKNlzjPBAqmIdzg4565NW7qZMkjnPpTrIbwzNwB60r2KaLdnbJaw52gsec9zRK5kY5OAOgFMEpP06U5Rub0+lF7jSE2Z9OvQ1ct1O4Z7fyqqBvmCg9OatxqVB5z9allol2gg5xzwM1a0lcXOCMio41CoM8k1o6ZAFLt1IBxXPN2R1QVzpdC0/z5g6jJJwDXTDTCCQylSPWq3hHTmks4JMEKxJDEYP5V1FzBtt5GI4A61wykejTh1KPhDTjLfSSqpITnPTvXokFrJ5YyMDFc34HiUq5ABwwVge/cV3isgXHAArnk7nXFWMhkKnAHNQGCWV2KgkDg56CrtxNGspwQRVVtRESuFyMnt0qWU1cy71QWIbAIqjNPa26/v32p0zxn2pmsXLMeCQW/Os2CxiWRLm4Bl28gMSQP8A69VEzMfWszKyspEbfwHuKpaRpCS6jFHkktk46gDvmtHV7tb25ZkTYgwADxxV7wzpXn3kdwWIABUAfxV0J2Rm1c7Lw1pJVI414HXJrqfsjQldvIHHvUHh22KOCVwmMA9q3ZLfIyDgmsZSNFCxSltTIpJzWfaR7JpSOpyv4Vu7CIzng4rGtBzJzkhjUXG1YrXNr5fz9MelUJot7ZredPMiIYYBHWsswkEjBxQmQ4mfNCsiFfXvXMapasu9MHHY9q7N4NyH1rPubZXUh1yfeuiLZhKNzzmSQxEqcg+lV2uMA461ra/Z7HZwCqg9RWEy8etdKRxyViXzdw96UhrhChGO4NVWl+ULjDDjNWoZwuAc59a0RnYy7hjbOI2GBnOamQgIGXkGtK4tIr9ACBnpWVJFJZOVOChwB/n8q3i7mMo2J4yXbOMVaKggdM1TimUEYOauIfMxjjFWyLEscwClHXzEIIIr6I+CfiB9TuPsRui7pEo2uctt9/yr53FucbuAR713nwm1g6T4wsJxnE37h8HBUHocfmKh6CaPqiE7WZeeO1ToMMW9azDM8V6VPKnkHrkdj+Naq8xep9qRhJEyniioonzxyT71Ljp71adjNocoJB9KZ0I7e9PBGPSkAyT6VZIuePQ0nQ4o7ikZiGA6k07gPzg0M2Pb605xg/Wm7d1FwGpkc9c1KBkE9KYFxx3FPBwAOlFwQKcEenpT85FNUZFOA6+1FyrBu6Uo6+gpAMk0oGM9TQwFJz9KFOD6YpG7dTSoMYz+tIBXOSO1OVevqO9NYZI9KUjb/wDWp3HYUdalHb0pgUYB6mnDOD3ouUOQ4YU+VQwBHWock/4CnbiBjoPWkAbfl9DTU5JqRTlfWo04zQAN1o6gfyoxkn1NA60AOQU/dx7UwHr60DrQO46nZ49TTAcn2paAuITmkopdvT1NAhccDsaN340A5464o9PUVQCfdP8ASlA3EntSEcj3p33Qc8UXsAg9KUjFIvX60p60XAbkgelKDkimkYpynp7UAOHBJ6CgnODQe3pQBxQAgGQaVT+Ro5wPekx+dAD8cVHUgPHPWmY5xQAuRTh1pgGSPSnUAKV/yaaRxinbqCMUANA5FPIwKQdPpQT1oAPWm9x1xinr19qTHI7UACnr6Uh5qQjGMUwj9aAEp4OKZTycAevegBD972p2OKZnJp2TigBR+tIwpR39KCc470AAOB700c5/lSnofWmglfbNAB0J9aUjJFJj5/b2px/SgAX9KO5/nQOCOwo4z7UAOB4P86YRmnZ+uO1AIwehoAaDuyD0pCNuOc0pHXHWkByRnmkwHA8DnOO9LnOO9KnQ+tA/zmkA2nDpTGOKcD096eyAXHU9KbnB9Kcwwp7iou/vTAcxyaVRxTKfnAPp60ABSgYNAOQaAOtDYCN1HpSE8/0pzEfjUYHzc9Pei4rEjABQeMmoy2cVJgEe1QkYY+lBJICMUnX3pAfyNA4z7UmxocetL0AptBOSP50LVlAOG9qkBBPtTFGc9sUdDTAc46Uwj/Jp79Pemk5AoAFOD60E59hTD1p/GPelcV9RWIwKQED60n8qKLjHE8fWm+vYU7gikwME9/SncTFGCPekIwaSlzuA9aVgQFs03bTiOlA6GhjsIB+FBGKXoaCc0ITQmc560o5HoaAOv8qTOKEHQKUHFB5HuKb/AJzTExzHPrj2pFGf/r0m38qcDigQEY+tJQTyetJjI+lAADk+oobpSKMH1pWoAQnIxTAMkUZNA6+lUiWP4AH86UjAFIOo9qVz0/pSvcBAcUHnrwaRT07U5qQ9wGOPWlPGPU96YTQDmrEOUcGmsuM96cDwaQ5pWARB+NDdT396AOPQCm+tDAcD+FJna1B4xSdcdqa1AeOTnqKQnn2opvf0oAc65A70gG0UBicUEc0AJ1o9eaGGKaD07igCTOB6Ug5NGfwoHH1oAG6+1Axj3pGNN5prUBWH60tN/wA80AGhoTFz+FHUH1zTSc0hOKESOBx7UmcU0nNNOfwqgHd/anUxcmlBx9KAHE4FA5pp60ZwKB3FJ/AClU4FJ+dIDioC48nOKQnNN3Uv44oC4A5NB49hSDrSsc496AYgPX0o6H1ApBx70vXHrQIU9DSZ6UuNtNHU+lAC7ulB79eaDjPFJQA4d/Sm0pyOKSgAIzTOopWbr1pgOKAHAYpjN83sKlP3ahPWgBWOfWo5HO0gcVI3TpzUL84FADY05yeKkI5PUYoUcDsKcw69z60CYzOPc1HKc4qQnpxUUhyRjpQLcj6YHr3o6k+9OYZAHQ0qJ0qASEGcYpucE+lTEAA1HjJPfNA7DQASffsaQLtJpTwfSg84PepBKwzywDkcmmHqe1SBhk9Mj1qN+SccUm7FWGFh9DUiuduB3qsWO7HpU6fLjPOakQuMtzzSHhqkQDr+lK8eQcZ49KpICIEE0u36AetQltrYHXNSeZkAdT6UNgOwAD3NR7c0hJ6cinKaTAEGzP8AWggMfQ0rjABqPOCPWi4ClOR0xTgvpwKAd31pwHHrSAjPBpyjjnvUWSWx6dqnC8c9aAGP0HWhevoacvOelIy7BmgB2cYyD9ap3rAEY5NTmTI54xVdo/MlBzkUAJAxI5HFTZ5PpSrtTjpUbuM8dDQA5wOfWo8dcjmlHzGkYbT7j0oAkT5VNRgfNmkEmeKUnaPehMXQmJGPeoxw9Ir7sUpYAjjJ/rTbJJHI46AiojwTTgCxyeKgnk8s4znNO5XQSTJIA6U4ZiAx1pIlZ03cE+lI8hYY4B9TTDofNwfNNk5/Gm7cKPWl3E4yMU0eaKI/yoMWWB6il34Hc0BjxVJg9BzYXikJOCe1IST7n2qWCIyKflyB1zSvcCFTxjqKkV8KKY0eGOMHFIN2eMY9KAJGJKnuKI4ywJOQOuPakiJIYE/N2FSI2AR3H8qCkIF61FcucLwSBUwGQewNQMMsRyR+lJDaI4Pv9Dip3AOBjFCAIvqfpSSMCpwcmruQ0QTQlCGGcVFk8dgM1eYExjPSq8mApGDmmmZuJGgyfapCoGMZOfWo14AHQelOVztXoCPWrIegmCPbipIWBjOeDSD5znio5G2uAKSEP2EA46CmohOD1HrSea2SBwTVeW+S2U+YcEfw8VaTexEmluWJmCqM4B9BVbzflJyQK5XxB49g0tnV0EpC5BVsAfX6VzK/Eu3a1n86UmfpGg6E5zj8q7qeGnNXscM8VCLseoW8wmLpjJ25HOOnWq9xcKqFicAc59q8vb4h3kZRxbKY9uGYNwD78dRU0HjVJbVvOX7SrfKxJwo9x/hWn1WSeqMHiovZnQ+INNstRs7ueQmMpEW3oBnIxjJx2/xrxC/ui0mY5RIvVXTo1egaz4llk0CVlmQCX935S8N6nPtXldxK6ttBUgYwBwBz0FevhaLhqzzKtXmZetL+W2cSO6EZ6Fc59RXdeHPiVJo95BIEjaDo4I2gDHYY4ry+4viwGAQOOKLK8PnoWBKlgCAM5+tdbhzMx5z0fx/8R01u4NmiPFAI96suWw2e5+teY3RaecSEneFK8Ht/kVp604d3fIAY5GPQnNYwbL8HK45x1rohBRFfuLGrA4bJHvSTLjHJIHYU8kN0yeeM8/hRsIHsO1WkaRI5PlAVSzIecsuDSI2FLEELnG49M+lKS0pJA69+5NRqgZF64PPX9D70mxtEyuj5JyDj8arxspnT5WJY4yDwB71YJ8sEKCB71AVYOTjIPNCY7E138gQqCRmmC4+Xay5ccEdR/nFDOShBwB6d6aQQxbOD3zVXE3YtkrsAxlhxx/Okx8pAwRxyPWq/mcDB5qSMs2DnAGeRSRMmKBgHjI9e9NZjtPIHueRUsIEoI6gduhpyxL0Yc+gppWMUiqjDJ5BPapxJtUc8jGARx1pGWONwVJJHYjinSIrMqKd7EE8DnGeePbigsjEmXLLweufenb2YHkk03au0jDE8dDj1pwjznHB9DzUsW45HkQBen1/z1q0kfyA4wx98iqsa4kAOSvH4VbCNKRzgj04ovYTQ35oSehBFQQBkc9QBwPYVcUEkhhkg4waVIMsDtPJ4A6molOxHLcSJ2CjAyFHGeK3INZjMkX7hDGi4+TuR0J+tZW8LkbcD3pYgSxOCBjJ5rlcylTubcniiUWbgRRx8ZKNGCc9OuPWsy3K+QjS4L7fm2jAz3wKhZlYhyQcc4IyPypkdyokBK/L19Kzdax0RptG3pt2L6EwLFM8kki+WQMFcdsenFay+GrqS+H2ufyNz75Gmzt6cD+XNW/Avhh9XU3+TFAjZyc5b2Hb613mraG2p6S9qjmBiynzgoZlIx/OsXWNHFnOJp1rbJKISkkJUqpTOORiuYl02SKG73BRDFhY8EkbcdT29a7uLwtJbW0sclyG8sEqUU/Oe3asG3sZIrCX7QCwcYkypyT7jFHtLmUlZnGQ6STphu2kUsp2hOcketZMcDxsQASAScDiux1mz8mygEaFYwu1SBwB1ANHhm4tLvTmFzZqZ9ihmyRtfnJH5itFIkxVubn7LAiQrFAFxs8sBvxP+NaWnXFlPDJFckxXCYKMo+Vj3z/KtqS1tJtMjaAgk53DnHtz/AJ6Vzl3Z7JmKMGQ4Py9PpVqZCVya/wBTSH7PEUDq/AwuQcc5z7VoWT6bdIt1OY0VU2lUTAY8dOAM8Vm2spRTEUVlOCSVBI+h/wAKUR3NxBeTW9kzxpIFjjXktnAx+HJyfSpczXlOv8MRWV4y3MccTxxnGCvDH16Uy6v5L3X7tbCKQRRsBlo9qk8Zwehx04ro/Celf2fpEUUseyXgNxwRxitttLhkAKRqrHjcBzWEpFqJ5rPqr6dqdsxidypOQoxgcZ5rrtQuFu9FR4SxDkL5gJAHPP481H4g8G/aLuK63MGRdqohAHbqPXj+dUL+7utJ0uytEs3nE92UkCDiIEffPsMdPpzUc1yuWw/QYp1u51tXKu0gGSePujI/Ouii0yVYi0z4bdzjjms7S1sPtsq/bMPEpAi6Fjjrj/PWnW+vqLh7ZYZnAJPmMMgnPQd+PXFKTKSLS6em4sj8t37mr0Vj5SuROxcD7p6D6VWBla7tkiKDAZ2B5OFGao2urzyXUvnMuGYsoHQDtn3NRe5SVjeVpUsJ8sVAGSByM444pNP0iaG7jl89umCMYBPGSeOtP0+7SaAMOFbHBrctY0uYWKuqSDBAIzWM2ddNF4oYHT5gSBjKnIxUrucD1NQhSqru4A9eT/KnM21QQcjjpXJJXO1MsQIJFOcnn60ssOxhgAE02GTbg9B705pxI57H2qLFMYxJUDr1HHamBpI+hJBq2gTHJApjYL7R0Pc1JNrEYl3AnGDUpO6MdAfWo2h2tngigErjqR6VYEkXGQTkHnNBJXOBketN3AgFeQeacGCjBOQTnmgTEaTGB0B7UpdFjOTg04qpTcDk/nVVQZmBwQATx0oEtSUQ+aAcgAVIkYXryKUSqoAx+VBkUY6E/wBKAtqVpowzkqMAenFVpTjg5FagUAfKMA8mqstqrHvk+tWS432M2Q/MMZP1p0ZfIOTgVPJbGPJxkCot2wnHFUjNok+8fel3GPPUGmq4QB25B6D1pqzGUFmXHOPXigCR5lePnrmkQrsODzUWN2cjApiQ4Pcj2qrAWS/yHjJ6UyGQ+WA2AePejfsUjGT71H5mfx9KZBMx4IwCM01SRjqM03cVzTfMOcnnNOwFmMDdkn8KnLjac4J61TDlcHj+dSmTMIY4GRmpZadgR+e4GOQaTO5jnoajikWViFwCOD/n8RU23b9aLMdxQ21fQ+9Ky+Yp55GO+KjLHuc03axBIOBRZjY/ZjOOT6U5ZyuPlGB61EgJzzimyHbnkk0rA2XIpAVJ6VEZ3ZiBgCo4n/dgc4IxR90j3qWgTLMD4jIIwfc9f0pRLkEY6VCW6AHPTNKrBQRyd3rWexqnYkJDEDpUkWEwO9VnHAOcGnxMec9vapbuNM0FHA6VIR8uc4NUUl4Jz0pxuQQece1QzZOxaMhUAio3lDkjpVZLkkkdR60yeYLjHBFCiNzsTXOI4s5GT6VmPMJMryDSyTO+ckke1VznJ9a6IqxzSlckCKBnqfapEIIwAFA7YxUTRtgY5J7VJAACc8n0qiUTR9qlwWX0AqMOvGKaz7eB0rKRvHYkEnXuKkXoPU1WU5XuTmrNuQyE9xx71mmaWJOQuPpzTSDketP3YX1x3IpGIY8DBobsFhUPT1pGzkkcGnIACM8expZCDgjgelFxpDAWIJqvKSee9TtIMYqpM+04B4PpVpXIkxhYls9afv8AXg+lMBH401znHc1olYxbuDYJ45qtdZKjH5VYxx71TmlwcVaRDGLMRFt6HOagcuSSDgU9jvAI5+lV3lIyO1bpHNJjM/MS3UVDM3APY4pWcsx7DpUU3Cj68D8a2UTBu43PJzwB2prSbj1zSYLE9Dj1qI/uwxJAHXJ6CplLkTbNIRc2kiG5vERgh5yM59/f86qMVIzuxj8KxZtQM85dSPLJzmoZ9YSEEbskdhXyWLrSqyt0P0bLsLGjSTa1OgFxt9wKkiufNJDMAB27muAn8Vm3nCmQgE9SeMVsadrqXihshgR94d681rTU9lWRtanD520o2COx6V5f4xhksdRdQ4dG5BHTkDP869GuLktFlSAPc4rz3xXITIznBHqa6aEnFnJiKcZxvY560hSaddxJz1A4qn4o8PmaJ5bcksvIXOM/WrmhkXCTzFt5WQD6e36VvoY3AEmcHggdSK9eM2fOTjyux4vcQlG5BU91PBFVpML0/I13/jrweYQb+yUvbtwQTyDnoa89uIZICd67SDggdq1TuZiA9cDApV4OD+QqLzOvOM0LJ8wyaZSJsCjbjFMDgtnqDUwO/FK5qkKoyPf1qaOAswxyO1Ea/KO5PpV62iIAJGCazlItElrbZAGwkmtrTdNd3X5evAyKm0mzNyFGABXWadpgRh8uMVwVKtjtpUr6shsdAjUAvlyfUcVrW9gIwFC5HuM1etbIkZPA9TV6K324BBP8q4J1LnqwppFGCzxklcCtCO36cEAVbjtwMZ4HpVlYcjGMj2rncrnUlYp29tmTOOKuCFSemcevNSJDtBwMe9SwwZyTwPQ1k5GlhmwBAOp9adDFtOelWFjDEDHWplhC+9LmuaJEax7sccn9akSA7xgcVPHHkjtVyOEAc8mpk7loghhAHIBrRhVQAcY9qhihyRwSTWgljkDkA1jJjsTWbK+ccgevNXomO8ddo4qC1s/LweMVeji24rJsL2HEhiKekRYHoKUR8j+tSqpXHXmkx3ITDjk8mgDA9j2q35fHOSaY0eTgdKGBHGpb2FOK498dKesZWn7DQkO42L5SM5xVxQgUnqT681XVPzqQKRj0pvQRYiHB7Zqwg5FQxDIHY+lWIxgjvSZZZhxyD1qVQDj3quhOatxDpmpaAesXAqVY+lOjXr7VNGo5zyKaRRHGPmx2qUjgelN2jPHFSD7o9aqwrjkIAwAaUDGeuO9Ig5/+tSseuOtMbEGME9BSRjcx9jTSTyO1PUFBxgD1FUkST84GKRZCrHPApscvXND4Ye9UgJlcZ45p3mA49aq7yvfj1prS8ccn2p3sDLrTKB6nFReYOfequ5mI7AVIGCjnr71SZLGTykAnkCqDuMknk+hq3cTKUK9jWc55HcDvSYJA0w79PSs+5wxOOM1YkU8/yqs/U1NwZQmtt2ecmsy5BTIIIrZkzz/Osq8YbjntRcoyZ34K9yetYN6wDHsa2r98ElegHasS8YSKT3FNO4+hiakBJESc5Bz6AiuT1qdYrV3OcDkkc4FdXqLf6M/rXF61IRYyr1IFdcEYzMa6GISwGQQDWRIxOfQ1uyrugYDkBelc85PPOBkjHtXbA8+oipc43Y6/WsiYnzW+takxxknOBWZINzE/pXZB2PNqKxE0mAexqLfnP8qc+Rnv6CoMndjp7V1JnI0OZ8e1IHyM1HIevbNAYqvc1sjJ7lpXygHU0OSAO5x2qusvzAetO87DZ4JHr0ppESOltod2lW7BsvImT7GunmuRLoumIFBliTDkepOefpXNpe7NOsVVBHF3YjJfnnB/Kr8NyBJcxxyCSMNtDDjIr0aOh59VXOu8IvGdQPmMUwpwxGVyRjmtGWKGSe5G3cV+UMvT8BXP+GZmMrt1U8A962i5hvHQk7iM4+tejDU4JqxoWFtDHbymcAAhViBXIOSOSfoTW2bia2tDEw3iL7ncge1cvDO/n7ZW3Rg525roopRLaHnAxgA9TXVFHG2Ou/E11qFjBaCOOKKIEsVHzOx6HPtzTdK0f7ZaxzyOID5jAyYGVC456HqKgtLaPyZ3bqgIx79qoz2yCzgn+1MZyCZIw2FB+nfNaONyFJo7yz8YWUemGOO5aW/34QHgsB/hit/wp40hN8p8l7h5yI3IGCuO5Psf515voF7Y6eiXilHv42KMpXOVP+T+ldQ+rWzTqLeIxySLvVFGCTxnHtzXDWo3ud9Gr0PbtJ1JZrRyM4d889u1NlvGllaGNtpDbc9c964fRtZnNpbWhs5YbmYhVcsCp9P/ANdOtdUmstSMUrMWgfJ5zub/AOt/SvEqUWj0o1D0iytRIUhBwcgZPHNeRfG3VtPvbi80tLphbW0ZF2yscjHbr0J4rubvxjHp+kXdzG6mdVKoT/CSDya+VPiD4zvJDe2k7AzuQ1w+MBn9D3wB6/zrlcLHQnc4XxNrx1q9llZncKBGu7ouM9Pz61zMrFSMDIOParVxIZQzkgZ9Kzg3UdveqSGLI2fXFRbsAgDNK0m3PQmokbkdjTKsSqcKc9emKjDYFOPJNJtyfWgLDmGAD0I71Smfcw96uD7pB6VUkAVx1IoC1hYwMEmrMbkDH86rBuB0qZOU96Bkw5PPANLtwwxyKgVstxk1YQcHufagfQbIcuMAgDvUm7CgdR60x+W7kUoBOAeB70mCH5xjqM0yQkOBnr3pWbLemPSmYLuOhHvUtiLUSjI745pWPzemaaG2YAAGaaGO/PJNSBKPlB9ajds5PNDSkj0qMNnPerARmpqguw9D6Up5PoKsQqMH1pXHYcPlXA6Uzk+ppWbn6GnAj8aTKALu56EVNDxz1NMQ5z6elTxIOewpFImVjgg8Cm790gIBwOMdzTZDsU4yR0zT7RDtLdKSGicybm5HAJHFIz5kUAZB9ai3HcQeTmp4k/eA8HpRYourIscBbHPQdvwqiWeQgnqaluXxtQcHqaltYQxBP8qTQ7DoRsA6nNSzrsgDNwW6fT1p3khnGOAOaZcDzHABOOBWTdjRIpRx73GTgZq7OyR4SMnA6n1poRYVJzlveq7MeSeQe9CZTVi1aP5kh4zyOOxqxs29HJ+oHFV7DCKT0J/nUw5Jz9KoSJbaPqR1Pc9askYwOuaZbjaCc4ABqWAbyDuBHoKlmqjcsKpcDHU+tbGlwFwBkqQQMj3rPEexUPU54A5rpdIgDRouBngkn1zXNU2O6nA9D0m4WO2t1bA2rjjpVzUplGmTAcs7AqB2FVLGx22qhhkkd6TU0EdiEU7NgwpHHNea92ejFWNvwjJttjhSCxznFdN/pEqkAHHvxVPwnaCHTU3DdJ13H6Vq3NwIiFGCe9ZvU1Rny2skXL5AOcHsTVJ5lVGOCTzgCr1y7zZHI9KqLAsClpcsevNDQzGuITJJvkyBxhT0rPvboSBYUwAMg49fSrGuakkmY4Dhzkfj7VQt4jFCZJATgZ6ZNUlYTVyJrA3BCJwx4yOa7DQ9P8sxQxoQVAGOp9zVbw7prrZpdTRlTITsLccf/qxXZ+GtODTvKecDAB9fWm5WISNTSo2is1Qrgg5q6M8Z6elW4oQkeAMHFBhwBnpWLdzVFO5bah7Csm1UASE9Mk5/Gt66tFkjbPJweazobNUCx4wTx/Wi4NDWi82IYHHtVSW1+QjgGtny9ihQMDpVe5TGD3oTM2jAdDGSG4NVpACCpGQfWtjUYPNj3DAI9KyGGQARgjvXRExkjmtd0z7RGw25Brib6xkts4UkKeg9K9PuELAjqDXPapYBwQy4J/CuqMjkqRPPnYMwPAHrT1dSwAPJ4zVvU9ONu54AXtWfbptbPIHvXSlfU5mrF62kMcmD9KtXduk8YyAQapEZGR1FSWlxuYo2ce/rVJ2FuZRtJLZ2K5dCcjPUD0q/ZsSATwDjirl0gCHoAe9Z5VkVSDlSecVdzNqxr2547lferVneNo15BextsMMgdsDJ2g88fTJrHtZXUgDgGtSL94hDHB/nTEz610HVhrtpYXPRPK2ZHc+tdSvyKB69q8Y+Devefo0STswmQlApPQAjH6V7LncAwyag5ZIGOyQHoD7VaBBUd8+lVwnnJnvRFJtYq3WqRmyYHmnxmo8cA9QakXAxTJsKRgk0gXLA05qVR8ue4p3bFYccHPrTAOTSE5x60uMY96aCwvcdzTj1HY+lIvBFKxyfemMI+ppw+8e2KaowfSndGNAC8c/0paE6Gim2AUDrRxkelFIqw4CnP90Z7UwNgin53fWgYKeMdhQrHBHXNIRwfSkUHBoAlQ4NKzcn0pq9aaxzQGw9DjNLnmmDoKFPPvQA8daawwfTNKTikJywNADsEAUrdacTlQe1Rt0oAcoz65FLTEPPtTm60AOUbs+lNbgn0o3bQe1KMEe9ACD1pw7elIOOKUjFPoAAc0kh5py0kmDTARDge9Ob9aag6UE8+tJMB3UZ7+lNHH09acMim4yaYC46elSdAPQ0wc47Yp2eMUAJ/EaO/vS4wPamfzoAdSdSaWgD8aNAHAfjTRzSjP4UnQn1HpQApGMUE9PamhsmlHFADieBnqe1IvelPIoUcZoAWk9PWl/nSHgUAK3TvSE8Un50HoOKAADNObpxSZFLQAynZ6UjU5D+NACZ9qA3TtTyB+PpTCv4e1ACZz+FDH86ToaCCQaAFUZGaXPOKZg//qpRkn+tAEmODTGHSnZ4o/UUAC8r70Dnjg/SjOM46elAGMevrSuAEYoxnNBP6UqnIpgNQ4OO1P6VGetOznHf6UmgEIzTehqUrwDUZGaYE24FR3qD+IelPHA7fhTSOfWjoA7bnPQ00nqKPuj601j/AProAcv3hUh6VEOMU4kn3osAmM5Pak9eKXOAR2ppPNJsLi5xTD9760/9KYD8xouTccRjGOtHQe9L1xSEcUgQA5+tOI47UwcmnDvT0KAcc84pTyaFpH/Q073AcTkDvSHoKavPvTsc0CvYaTg0DpRtpwGc9qXQYlKDxTTwKAc0hXHD9KCuBntQOAe1DVQwb7tNU0rc49KMYAoJQoOfpRtpMYpQM0NDuJ3ApTwaaOpoJ5oC44DNNbpRnPuKUdfek2SKvSgj05FJTuAPr2pgNpPbnHrQTk07bx/hQAlGcA0mOR6Uh6n+dAADilakx3pG49/egBEGW9RT2pq8HNKTmglCjjNNbnFFJk5ppALRS54HpTOp96pILkh+7UY61Ifu00LQAZwDSg5U+tIcHNN6e1AD88GmryaOooHH1oAU4wc8Gm+nvQev1o6H1oAXJBHcUlKSSOmAKSgVxVoyRmhetKRn60DGk5FN6H1xTumR1o25z60AAIJHWl6+w9aYePrRu6fyoSJvcdRTSc0D9KsdwP60hbHrSk5z6mmdTQSBPPp7UpORRtpCMUrWASg9KaRTjnimAoGcdqAcH6UoOB/jRjg9RQAh5J9KQ/5NFFADlPWkIwaO3tR1HuKABQWp3b2FIhxn0oLZz6GpsAbqOD7U2ii2gDuB7mgDp6Unf1pcke1FgHYznvUZ609W4PrTDzmkAUU3p7U7PShIAY4HpUe6ntyKjpsBwGfrSE4z2oHWh+lIBN3bn6UhH1JojGT3p7dKAGEbh3qMp8wqXn6U3qfegAxjFI3yjkU+opDn8KGwEPIP86hbrUo5+lRsuWNK4DOrDrgVMe1NK7SO9LnAHei4CsMiojwfSnlvwphbOKhsaGk8k4oY8Ghxge9NDfn7UiiEko2eSD2qRcFScgZpky/d6800DB9KhsVhjJhx3PtUhUqAfpSYJIPWns3GOtAtyRcYHrQxCAnue1Rq3IpJckDriquIhI3EnpmmA7XHoKkAwO5HrTGXmpAnQCTmgKe1QxMV9cGrANADZMhD2PrUA6+1Sytx2JHamxrn2FAEgwVHY0EY+tRspX3FOVsg0AN2HcDipMkZzjIoDFfpTHbfn2oAVG69cU523jA6+9RhTg8jFMJKgmgCOQYPtTozg0kQMh55pRy+BkGgBXXex96glTYQc4xU5JUjOKjnxIBgZpMBFfI+XrT/AC9+ck5NRxDZnIANSRtlvQU1qBDsZZMc9aWXJIqd8EZ6H1pgh3EHJ4PagBIV+uD2pZF+YHoBSqPnAHIpZDjPrVkDd/HfIqCWLfhj1qQn8DnvQ/C89DSsAW5Cqec+1MdB5pIOKSKPCBgeTSsetPRAfN2zjJ7UhwT70rfNjHQ0zyySORQmcdh+0BOeT7UxZNue5qVhhB3ODUUW0sQRgH+dO5DQ+J94PAPvQcseCwHoDgUh2qwUcDjinMNvOcUWbEMUMhYbiRQGIb1pchgMcmkIyR2prQaQ4tntg+tOBIx2FMAA/GpAMIfSjYpaACScetNkG3PQnP1p6L8w9KY4x169eakCI7gQTyB2NSRKsg9CP1qQIJYSc4IqNf3fAHJ71V7BuTkBlA6kVXkALnjAFSLIeCBzTGTcSaNiWiMxAkEHPY5qNlAIH86nC7VYg8kdffNMSPcMnknvVXM3G4zG09Tj+dMuWi4bdt9c0917Hg+9Y3iC4mtLNpYkMjKOhGQPrW8FzOxjP3Vcp3vimNZjaxwuLlT8rtwp+h/CsXxHry2WkXM02ZZwpKjoM981yMGp32qyXTmVSV2+X8hQNnnIHXA4H51h6/rE7WZt5QC5bAPOD6+3vXs0MOnZs8avVk7pGHql0Gigh8x3SNQg3MWL4Hc9c+9ZzgjkdPQdqZcSHd15PGBml8+SIBcbz1B6/wA69uMVFWR5MoPckBuJhsRmAPXqR9TU0k0lkvl+YQw5IB46VQN4+9OcEc+gNMknLEljz6mrsuplaw6a+kZiN5JP+TWcxkQgjgDpVoNlweo69aa8e5SfboODRsOxnynzFLZw36GnWkrRoQAQxIO7jH0xU/2dSxQcuBnHcA96tW2ks8Rdjgfw7RnNPmsWlbcr3RMmMgEEZqqISMjqCfyrQubWWFVOMIeM9CPQ1CYS/CkE88D2q1IbsQhQhGMkjoB6+tPBxkbGY8nGaeltKCDsJx61o2ejSzBZQhJAxgehoc7GiMiOORkXygSd3zZ4A9qlhs9uSRgE813/AIe8NW98m2XKOynbkEAN2JFWNO8HraC5+1ne4wY2QYHXnI/wrCUyrXPPBGrMse0sWbAAyRmrkOhT3LMghcsoyQFyQK6+00+KyvAw8syq2VVh0GevfkDNbsNubl5XGFGcEBvmbgEnt78VPtGCd9DyC5s2tyeMkcYqqN8mTtIHTBFeg614fM1wfJ+YMxJK81lT+GxEoLEhh26ZOa0jUvuJq5zCwMcEAknjFPSPy2IKnNdfZeFjKgADDpx1NVJNGSAtk9DjB61qpGbRzqJtXIVkJGSGIyKIpYtshEqswPQHJP8An61q3kGHREQnaMFgMgnP86oXMLGQtjBJye1XdMzZWAScFwfl6g9QaaY4POWXy1EqqUEmPmwcHH6D8qnkXAjBG1NoB9vwqG3CkEAg44wDmjRiu7jkl3EKAOOKC+xyeRikYBM7QQR6d/egq7YO3Gecmr5UwY9eoOck1o6dbNcyhVyCeOfXtWcUwqtg5461fsrvy5lVcqSpO7GB270nFdCdSWSJ0kIOA/Uk9PxrurTw7ZT6LbPFNDPdyrhsMCc9sDtiuFnBaQKSQGbBbrXTaOul2oWaKSa6KEBomOOR+fXNc0o2FsZ+qaDcWd4ltJG6SlsBmGAPr/n0qzqng/UdJWJHkjmWUk7ouOKZeeJbrxE8zyxTiWOYxqHXYdqnqB6YrWgvNQ1O7gM4YlmCkvxlfp05Fcs1Y6KepyiaBcrKEB3AHaqKuSePWpY9Cvby8js4bJ3ld9vJ2qB3Oeeley2Ok2vnm5W3YyrMXUliQQeQMe1atnbKspZYkQvkHaoHX8K86UtTsiUPBOgR+HPDlrp6yPKylnkkdi25ie30HFb6xspOMEEjrSRrtPQAA1Y7DHIPUCs7jaTInjDt6Z71WntljJA6elXCAcFec9/eo5EY8kECrjIhx6nN6/pEmpWRtg0cUZbzMhcnPbn3rkNK8OtJY3nlyBZAflTBBxgEgfTrj3r0uZFeMqSBnis1LNbZnkQlXJzleDjAGPyFdMZXOdqx51DdXNlpkdp5W+MMsagL8wycc/1rRsfDyzhll+QHAxjoP511zaNayRl1TZKx3MccA4p9tpqxZ7se/arbuiUrbHPp4ajcBFxgg/MeCMetXPDnhqHw4tyY3kle5kMj+YSwBJ7egHTAroI7Hbgnj9asxhFwMZHvWTNFcmtgGtlypJ9amGQMHjnpTYWwpAxgdhSs5DD09RWbNUrEjDC88mqzQxygllBJ7kVOJfMYKeB0zQQExgfL9MUrjauY39hR21w88ahpH4JxVG/0q4sQlyjb2LqGVTzgkA/oTXTNIpwMHp1Gahn3TFVXBGec9hQ2BnTBQxRGZJQhXI6nPBxWTaWJjciTcWXjOfvCuiWxYTl+rEHDdMCof7KuGu0cyoUAIKlevvnPUVDKWpVsnddVhiRlMYUh0J+Yeh+nBFdnb4BXaefyzWBpfh/7Lf3F08iuZiABjBUAdM+/P5mt5fl4BwOmRWU3c6oIuTzHaFyCvHSo4icdzSeWWAy2R6ZqWNAucgke/FYmyZbh2ug6Z9KXyjg4GCO9QwoCdwJx6GrfmjHTkVk2aoqybivHGCKWAsGOQeTwfwFS7gcdgacpUAfzqCrDj82eoApvmAcYOOeakRgcion4PQnFUtRPQiWbyyikHGOoqUSxuRg4z3NMAEpJIwR2PWmtbcFhkUyCOZ3t5SA5KHkD0q5aSKyEsQSaohS74Jz7mmkGMqAc9M4qrCuWpyFkI5I7U5SBg1C7lkDYwfamrLkgngDrmmFy+jgAcge1NLck85FUmnGRjqO9OM52k8kigLk7NuJBFVpbcR5bqOvvSQ3ZYnd09KnkmV1AGSfTFBTWhGyRtFkZxVSMdewzVk/KoHY1FKhRgex54pp2M2rDGYAAHgetNY5Ubc5HpQULg+lPji+Qjv61SlcixErEZzyacnJNI0TKR3FLtwSM4PanckeSGUL0NNJ2jnj0pXmRVwVJYd+1NDCQZOBTTFcjw2T8wI9AKldx5JXOCBx7U0tg4AyahmkJfB4NUkmGxJE/lgkdSRn6/wCRUq3O/Gck8e1VVztx0J/WljPJHcCmkJM0FxID2I7dqZKQMegqGKX5iO9NeU+YRycHFJqxqmWROqKTjPsarF2lzldmT0zk0EnqRj2qMsQ2egpWBs0I1VVGcgetRyvvAC5IB61HcS4hUgjJ7Go7Rzzk5NS0CZaidz/DgD1qTPzDoBUbTBBxwT6VH5hc+lY2NE0X4lEmQOSKVowAexqrBc+Q3POeDU8soONuQOenrScbFJiKQuefyqCUfOMZINPxnJ6VHuBJHYUmrFN2HLcKikdD71WlkJJPrTmiDMMHBznNI6gKRnn1qkZtkcbd+oqUANgnAquvAPzZApyvnHoK0SJuTq2yRR2PFLcuqPx1NQb+QehFR3GTk5560NWKjKxaDbRnNRmQFge3vVTe8gAzgVZVQsYyc9OtYvQ2THwTbZD3DVcik2MQehPSstT84xycirzncEP06Vmapl9WBAz09TTkj5z1HtSQxlox7UpmWJSMYP8AWgY4uMnv7VXmfD8EAVCkxZz3FEjbiepNNK4m7DHc9ulRPk4zwOKGJB5yDnvQTuX6VqjGTAc59PU1E77T6gUpOKgkfI9BWhk3YHumDHHAPaoJxkls5BpzHbj196jdwynPB9quKMpSGqVVCSeewqpM+4n+VI5OeppjA8c4966YowlK40kgcDk1FOWGM807eUYEEmo5pN/JGSOla2MbXGpJgnsDWfrN35Om3DdCVAHbr/8AWrQMSvznFcx4uk8yBIAcLktxwT2xXFi5ctNs9LBR5qqRxN9qawsg3lQQdq54rDvdYYsdpweRwa1NXiVIDkAkDA/KuRmyxOMkc/nXyq97Vn6ZSjaCQT3RdyWOT61seGdV8m4MZOwEZGen/wCusCSNsjAOKnhtnjxIzkDgjpS5Ey27HpMuqqtsNx3Ack9s1wHinWv7Ud4LcMihQDJx174qC51O6vR9ngkManhmHcU+PSoreEKRkL39aIw5WYzldWM/RZ49LmO9ikUjAsewNdNv3KGUkqeRx27Vx98mUKgAkg+9XfD+tFgbSckuoARicj6V3R2PFrQs7nRoVuInhlO+JxhlJ4PNcL4w8LS6fcCZFJikG4HrxXWmRkY9sccVZLJqVuLW4wUAwrH+DPf6e1bLQ4TxeWPBPBBpqDAH9a6jxR4ak0i8kUqdhOQeoPuD6GubddpK960T0KQcYHY1PCuMEg4PeoUjOQeoFXIgdgzwQeAKluxqi3bqpA4yT2Fbem2LyupK4XjHc1m2drhQ2SHxkd667RrVmEYGSBySK5as7HRTjdmzpOm+UowuR146k10trbZIG3B9/TFV9NgYgHHXsa2Y4thB/D8q8ipO7PYpxsh8EecDGBU/k4cenpTolwM9CfSphgEdxXO2dsVYcsW7B6Ad+lTImKap+U4yBTkP1NZtmhOhCjGM0FgcgcH6UxBk1IwC49azNEOjHAPcGrMa7m7gVEg2qDjrU0fznHSmkUSxrhuKvJgKO/tVaGNSwzgmr0SAsOpFSx3J4QWAIXke1XIUJIzkn0ogjAUelXIY9pzjism7FIdEpJA6D0q4iYGOKjQYIPQ+9TBskdeKi4iRIsAelP2jII4x2p0YLD0HvT8AY7AU7XBMbgNjA5o8sfSnnrxUioWxx+NUO5EIvlPSm7MeuatiIj6UFM9uaT0YXKyr+dSpHk08QZPHH1qdY+nY0NItDIlwR6VbSPOPSkEQ4xU8a4GPXtUWKFijGQccVbCYIwOtRR/lVlOMVSWlwFRfXipNmB6Cm4JwT0qUHK47igBuQB70uMjPakKn0xStlVAPFFrgPjYDHanE4JPaoB1706HdJIR1AxTQDgu9gehqQqQD3FL5ZHtS4IHtVpXAgZSASOBTIiWJ55qdx8p7iq65QnHH0oYExTI5OB7VCYmGSvJ9KfuJ5JoDkH1FFyWND7QM8GoZrnkAHGKdKhckjgCqkkTjJXB9ulFwQ533Yz0Peom284qKaUgYIOfQc1X+1Bchsg+9O9yid/uE8k1TcgZ6d6ebjcp9BVZ5PmPcUmKwyeQBT61kXDKwOTkirl25bPpWbcMoTjg1JSM29ZQCOueprnrxxGpI5AJJGe1a97IefSsO7IYHsKaY2Zd04kB6Y9q4zxFn7NcAcEfoK665IjGe1cd4gfEU5HJ6iu2k7mM1ZGdDJ5kBAPUVgSnMpBIznHFakUgWMDOBjvWHd5S6PJxnNd0Vc86bIdQ4AUdOtZMznIUcYq9dzc4PQdqzJGy59PWuqJ59SxGZWJGecVHI/wA+emfSkLfMaidgf8K6UcUiQncM00uFHqajLcZBqMvk4raJnJ3Jojl8k4FNmBdiAcg8ZqHd8wHIqTnepFaJGTR0WnFvs8SkkhF2jJ/H+tblrew21lOjrl3IIIGeO/NZmhBJIl3dAOT75q5deWXAQ59q7aeljimjf8M3KwkZ5UnOSM1tXer/AG7VzKyhDGBGQowGIA5+mMdPeub0uJkihY4w5G31610T26+fFH0cIWI9ef6ZFexSV9TzarsXpIvtCo68EHOfWtfS7gwRyq4DIy4HqDnrmqOnkAIrdMUt1K0UwVBlWB79K7ErHA2aayl4XCnIbk471iy27B2UdPStG0ukt4gp4BIAJ5omjxICOQeea1SJKVrbzJdxsUIh2nLH17V0dpqv9lzW13CA08QK8jOAev8AIVQDbIwOSuc47VXmmA8zJwD0qXG+5SbWqPR7LxxHd6eXugZJdwCODgpz2HvnFaNtpssNxHdXMoME7FgzHJAPT9K8ysLhVtQvQggZHSrdxrzachkllyijJDkgY9/auGtQVrnZTqNuzNj4k+IIdN0uJYZELyT7j83GxQcZHuRXgmq6rJq1ld3sgYJ9oKCWQ5MxYZLD2HPWtrx14hfxXqK/KiwR4ZEQ4GOccfma8/u7tpQY8nYpwozwK+fqKzaPZpaq5XupMRhRkY4qvG2BzyRUbsWk5JIHTBpHOwcZI96wOhCuwLk9qTPIqFWLZNSbuOlAyQMMHnml34GcjJqJfl685o3D6UAOaTdwarSHLDuBUk5G3I4quGJI7igCRenTirEZxGe2arsSuOpHp2qTflfagCRCAw6kGrSnpjoKqxqMjPNWkwQfSlcpDN2D64pTJkjtUO4ljgYHtSs2FHTPtSJHk4z3zTozuYdsVEpyg5BPoKkQYUHoaB2JWkyT/SnM2Iwe571EsfmMDzgelSuBkKOgGKAsNf7g9aYvBp7joOmai3hWOTwOtTYLEqgMw7e9TZx+FU1kzz2qdXypNFih+CxzTkXANRo2Qf6VYDkAelICZAETPT3o3kEAck5/AcVXmeQsFUjHpjJpBK5GMcjjNDQ0yd36c5J7VYjJSIHJxVGNcsM5zV1n2qoGCam9hpkkZBck9TU8bBSWJwqj9arRjI7g+tFyDsCcEdefrSvc0SuPjzPcdQR14rUVdmAuc1T06BYY2YgBmxyetX4mC4OO1JyNEh4BWMtjGeKjB2HPp0FTM5k9So/KoZDuzjNYNnQojJVJyx6elQuMgeh9KnOTimhAzqM4PtTTJaHBQsKjoTViNR5Y9aaYcgYyRUpAQAHrV3IsPXcwAGce1WrKMIDng+vvVKOTa57itGNeFIzjNQ2dEDQUjeD1AGcV0vhoGZlA5ya5SKQKQD34wa7bwhbYeM4IAIPJ4Nc1V6HfSVz0y1hJtFLcEDGD1xWTqyC5/wBH5Achc9MVryTBoepIPBrCmbz9WiijySXwAO9ef5naj0CyvIrW0ijjAB2gEg5Occ1LBGZpCSMgn8azbGKO3G6YhmXoCeAaS98RpCCIgS3t/jSZoad5JDaE5bJxnFcf4h11yphhIDHqe4FZ2p6zc3cpAJTnpnIqpDCdxeTJ7kmhIC5pNmDE08vyjOctxk1taXpY1W43txbR8nHG41m2tvPq8iQopEAGMjpXf6Po23ZAnyjGWXPQY/nQ3YLC29sZxFlSI0JVF7AD/PWui0m3MKs3cnt6YpGgRHARcIBirtshWIY5rNu4rFqEl2x2FSNwcelNhQoc9z2pZGwwzwc1BSF4xg9PaqssIM6MuQAatohdc8gCmKuT9cipHYgf8R71BKm8AYq9JEBUEqYPAHHpVCauUJrbcNvJzWZcWYbKMCCK20UySnuBTbqAMQCCDWkXYzlE427jMMhzkism/KsfY119/ZjB3DpXL6tagAlcg81vFnLKNzkdUhEgAboDWFNCin5cgD1rodRDIp3DA6ZrBmiZnOeld1N9DjkiGIYc9w3GKimUx3ClenWiVjA+Mcc0jOXUMTwO3etzMtpOLgFHwAeh71CylCU6r146f55qoCS4OSCOeKuxTpKuCeaWpDGocEY4IrRtiSoP0rPYZzjAIqezuRkqeCKLk2sdt4E1h9N8SaYU3kGbDhWOAMdSOnYV9dLGojAXgYBweozziviSwu/LnRoywYEMArbScEHGfevrX4f68da8NWly25XK7CrnLLxkD9aZjNHSW525U9RxmllQFx0H1pmcNn19KlkBKBhnFUjn2AjoOcU/OAPWmocgd8+lEnUUxMmXDA0N8uRTEOFHangbh/SqRI0Dkd/enN0GOlJyCRzSZ4IpgSJyPekPWkU4HvSqefagBd3FKDSDqe9A6n3oAepxkdqU8Y7U3uKc3OB6UAH8qcQPp700YwfWjPFBVxxx9aRf0pMfnSj5TQMeTlSO9Ipxn1pOpPcUuOB60AKjDPtSleQaZjmnbsgetADh39PSkHBzRSg80AB6jsKQ9Tilccf4VGp+b0FAEwPGKa1OppPSgAXj/Gn59eaavT2ozg+1ACnmjG3FFOAyKAG9/U04tSDqfWg/rVAPXqPQ0MMmmg07PtUgBH1xTcYpw/H8aGprQBxORTdvPegHIFPHSmA0DB/xpW4I9KD+dJnNDYDu1NpT0FMYjNGqGx46ihhj6GnIvyg0j9valYQL0pCOT3oHGKDyaYABkHsfSkzg0q0hGT7UAO4wex9KB932pvQcZpynPvQAv8JppOakIyKjI6+lAABn1zTgOg7UinGe1AJyfWgBWQDFFOPIH8qbQA1h37GgHBp+Pl9aYeDQA7rS5yB1pKbyMUDsOpx+7x0qPcTj+lLz9aBApxnjIoJwfakUc04rx6igApOooyKTJI9qTdwHdzSnt3Ipg6GnUPRAH8Jpo6/4U5+gpq9aaYDmHpQrfnS7qYPvUASZ/KmfxGlYY+lNUZNADmPHpTV/WnE03PpQAhOTSnoPSmnqKdnOBQAAcH1FOXkH1FNbA9hQBxmgBrDk0FdoHrS0SdAKTExpJwaaBzS5wKVOc0hIeoxQ3ft9KSkb9KfQpCqvGe9Jnn1ozgD3oQZJzTEx2fwpG5oPGaBz+NJsNxFOCe9Ab8KacgindcevrSJDOTT8+lNXGCfypN3P0p3HceelNpd35elJSC4MenbHrR3/AKU0cmnUBuIenvQTjFB5GaTPWmtBCgnA9KdnAPr60wduwNOI4pgCt19qRqRetHQnvQAqmjOMU2l7+tLoA8dz3pDz7GhTgd+abnn2oQB3p+7im4680EYX3pgO7e9NPJpUOQRTf4vSgBGJFIBnnrRIefWnJ92gAAzSUA/hQe/f6UEvQKU4poH1FLWiAKMY56UHjHpQx4HpSAXORQTwPWmDginHp9aABTk+3rTZBg0DrStz9KAFHSm0ZxRnj3oAVqTpTSefUUcnrQTccWz7UfrTdtA60CHE49qN350p5FM20FbAW59qUnA96TbzQRimiRCc0Acj0opCcU9mArcZpAc0ZyR2paEAHmmkYp45NNbhvamAAYoajv3xTWOM96ADGaUDNIDTgeD60AIODTqZSjrQAHj8KQEEijr70mMHsaAHgZz3oxz7UgOKCc0AOzwaZS54PpSHkUAKMZ5pKM8DiikgAHB9xS9eaByaDxkdRTAAM0dCRR396CMGpQBjINMqRelRnrTsAZ4oAz7U4Dp60DimA08Gmsc59KGOTR0HvUsAUdaTrnrRRSAd2qPPX3709gcHtURPp0oAcTwefwqI9T2HvTx+OKYeDSYDgPxpjqRTg2PXNLnKn1qQIuT3JpT29aMYPfFIQWzQAx24NRwyDJzT+57ioCP3hxnFS0UkTPyCe1Q7/mFSMfkPrUIGOT2qWOw+RgwFMA+X3pzEMoIpsbDJGKQDkYYIPU00nafUe9LIvGRxUCtvYjPNBNywo4z1AprNk85FNEoj46g013ABP60CHvgCogQzc8VC8xkYAdBSgMPYetAFjIHvUiEEE9arbulKrHB/pQA+RgSaUZAHYVCH68n6U8MT9KAH784B5oUjJ9PSot1APSgTJJJMcDODTLfKOc8g+tMdseuPamefg9wfUUBctH7x7A9qic5JGeKaswYdefWkI/GgLj4zt6c0hG1geM1GZNo7A0qtuGSeBQCH8EE9/ek6D0prkBcjg8U0525PX3oGNkbgY61Ih2+oIqNF3ZP6U4nGR1NADg25h6UI7K4BAA9aSNe9Eh3c9DTQrkwAR89qV1DAkjn1quJG45yPepFcsDkcVQaETDHqfagsSoB6inYG72zSMOfagkaflHAwcdqb94+5NSD5sA8ikkjxgjiqA+bgNoHOaRmwR3pqH5ATkAnoRg0NyCelKxxEysGwMZ46kVGgCOc889KIWwT1P1pHXJPU/jzQ1YTHSqu4EDHuKhdzg9xUu0YHUEVG20A9frSvYSQsIwMmn8HP5cdajjbJOP0pw4znknrQNDo2Ukq3Q08pgnrxVc53ZGakWQhecn6UNjJUwGHbtUcsZlY5JAHpTG+cDsQQR9aUSPk8Aj1ppAIFMOAGJHvUiglT69/Wo8knPf0qRG5A/lSAIzggcmhzjOOD60hO1x3I7ilc7hkdKrcLXERd3AxketLsxxjmozIUJxj8KsWswklAIyegz0NAWsQyRllzjJFZd9G7wyqNwDKQa3btdinbz15zWXIgkUqzKobgljgde5rppbo5ay0PJr6+t9Ku5Y3g3FD0Hy59B9K4DWdWe4vJ3EaxJJyEHP1x9a6r4hMserS/ZroShGwwXkA56dPxrjf7Oub9Z5VCkR4J+bnFfS0Nkz56o/eMi4kJ3sVCjt3oR1ZATzmpxauuQ5JGehqKW2ORgY9u1egndHLJ3I5Y96hkjLlcAqo5xn+mc1aGnvJEAiZ9DjIBqzp9g/7tdoAAwx5yT6mty3i8vg7QCMAA0m7bGTSMddDVI03ZB4zjjmn/ANkIOBke7dMVrEYI5DdRxzSlcjhTjpmoux2RUt9OAXY6RAZBLmP5sY45xn3pJkRcYUADsBg4q9uZy+4kljnP4VVlQscYIAGcn1o1E/IpS2FrdKwMZCN/CzZP5jFLDpYDBIlySM4AyeP1qdYj2BwOwq1EMD0OMZHBxVrQRTt9OScDcMEnHvmtyFY4oooQq4TIzjBPPf8AOqEYMKDAIHAxU0TMwJBGab1C9jobOJFZGUYIONw/z7Vd1HUFaPAUFu7HkmsOzuXZSoOD3I5p0k6gNuIyM8msWrs2i9CILhj0JP41MsgiQnqffpVLztxHbHpTzJuBUnAPQiqUTJuw1mVsg4BA46A0jQRvGC4BAwce+aZKoXBzlTjvimCcKuByT2PpTtYHIu2M+JgF+QkYGOADxVR9Ojk3noWJY4HX3p5HC7eSccnjrmkQlJSxOTwMcAAf5FO5N7mZPYxjcMDPTpVCbSFSISSZLEdBgD6muha3Ej52kD9aZcWGEBKkZOOaak0GrOOeyGSSpOOhHes57QiYlYyhPOQMDNdu9mEA+XqDUQ05JATgA0+ZolI477BI5ztz9O9Spp0zMCEOAMY+uP8ACuytdOjgJLqjA9mGRirY062COUwhPIVelUpsdkcFJYTOQAmQOOOlWotKlVRlMkc11Ummq2FC4B5q/HYQqE7uMAggEdavnEzkItJnlYBVZgc5Ixx+taFjpF5a3gks0NwcBnCjOABx+vGa3bi1SEYwCOnSqsVzNZOxiZlHBXacfgahyuRqLo5udT1p3kRYpZVJKFRlcYAH5Crj3E9jqLGZMohABOBg55yfyqvaPciYzwgJKW4I6j2/KtbTrBri6EV+iu0r5BPHpgnj8a56hvA7m0aU2qbFAZsknoPar9pHJ5QMmA5HIU5APsapacpiQRFt4XjIOcCteAALjvxXky0Z1RIkGPf61JtAAPND7VYjIFNckgjjFSa7kgjD9MAGkmAEZzzUMU2GHYGmTljIMZIPNUkS2QyIXOahC46g49TVojpnIA/Ckcg4GAPetU7GDVylIPLIzwKhLOr5JwAenXNW7mDcARyc1E0S7CD161qnchjkuQ4IIIKgc9Qc+nvTslmAHH6VDGWVfu4I54OcfjUkDAuCQQ3vSeokzQiUhcdxTwAzYPP1qMnglakA24PWs2bxYqxgE+hp0gCjGeT60qFSwzxmhz84A5HuKhl2GRKp3bup9ODTSpRiVz7GpXTGD6dqTafl7D3ouHKSCYt/CMYxwMDj/OafHIN3IpkYox8/oetSxpF1ZNygYwBVgsDGOgPc1WiIKgdCKmHQjAArCR0xZMrZU/lSq7YGOR6VDnAxgADtU8Ljae5rNmhYtycHIOakZzGwO0sB2HGarhvmBHAFTmUOuM4JrK9jdB54aQKRgt7Yp+0qewHvSEKSD1xxmpxhkGetMq5GJduPX1qSGTzGGetC7SnTmokciY4wD0pXuLQJY9sgbofQ1IsgcgDBHSq1w0hcZ5NNVmBGOSOeadhMtPbheR1qJkIHIB96kWYsQDxTmIKnsaaCxBglT6f/AF//AK1MCBR0AqxHGFjCnjAx71GE5I6D3qr3E0ViuWOM0ojPQnANWJLNwCVOWAJHfiqyy7jh/vD06UE7E4tEiA75pSiAhlPI7HmmIxn4PA96iJaLIPIoDmsi1tBQehqKUquFKkg9M9KrNMyAHqKR7oOVzxina5m5Il3AKeRn0pPPKjofrUTsG5U0wSg5Bxn2qkhXLCSGVT2AqJ42OSegojm8r0+tBnV854NITZBJ83Tmosuv0qSTKk44qWNVaEBjirSIbGRXAGcjJ96bPGJPmzg+tNeIIeORTmkUY71YmV/mUHr+FNzJvyBkdOTipXlAGOgJzT1KnGMDinckcZQHBAwGAH6DNEkgLDkZJyTSeUshG4Akcjvio5l2kY6Uy0ywJA2B196ZKMYxgg81Ckikjv7U12LN2x6VI2yYuNg55FEUhRiTyD61Ac8elIWyOuD6U7Eplprn5h3A/KnLPn2qqiFgSMH2qVB0B4qHEfMWdxZu5AqxFOOQRuHr2qlC+xjvYBT2xSLKA7c5B5qeUtSL7Tg5IAA9qrFi2cHHNRmcOQAeKkZQI92cEVPJYtSuODMuOMiopZDn+lReYSeORTXkIIPU+lNRE2Ab5ueOad5mWwBgdKgDb3LdM0qtlqtKxKdyRpSfUUmSQD1FKsO/POBT4lBIXrjvQy1qNVicAYAHeiXc2Bnr2qUoFPHIqWGBXzuIH1rklqdMURQQtxnr71dAbcgHIIJ/WmRBVY4ORTpZlXGOo6VFjRtIvJOUjxjB96rSTDJJIyTVcXZ24xkeveomk69c+lUokuRdbYD8p4Pak3gAdzVeN9y96du6e3pWliea4+Uh/YiocjJxgGllxgc4PpVdgefQ9xVJXFe5M7ARkjrVWST2xQ78Y6j0qPgk5zg9q0UbmMiJ5Dn2Haq0zMec4FSTMAeMjFRlsjn9a2SscsmQPMcD19DSebwd3B9DROgLAjkCobhMEHOc+ldCMGDnbkk8DvUROT+VGSwIOcUsgBhGOTQSNZzwB0rj/FUn78Y4AGPxzXXK2M/1ri/FbMbuVcYwcZ7V5GYStCx72VR5q1zldUb9wWbPt71yjA7znge9b+oyloR8wOM1mW1sbx1VeCTjNfOxdj9EjoiG3tfMYFs7B1NQ6pNuIjToO3tW7qTfYbVbeHaA3EjkZLewrItrLJdnO4ue4Hyj0Fa3MZO5DZWjQxiUg5PT0qSaRyhAORnp3NX5yBCEHAUYFZZcoTkHAPBouY3KVygt7Z5pFOB90e9co8rx3CyxuUYMDuHNdLqdw08ZTnb04rl7tTGQOoHeuynscdXU7fStWGs2yuVYSL8rk+o71b83ynBXr6VwOk6rNpN8kyfNETiRScnHqB/Ou28wSxRzIQ6SruUj+Vbux57iad3jWdONrMAwPRsZIrzrW9BfT7phtYAdsYP1rtoZmQkiQq3bHY1LqEY1iAI215QMBgoBP/16RnseYgbADg81ZtYTM4zwKv3ukNBKVI2+gP16VZs7Ly8ZwRUSdjeGpc0uz8wKMc5IFd1o+m/ZoEjAxgda5/R7UGRD1AJP412lnEQo6mvLr1Oh6tGn1NGyiEcY7Hir0a5I74qvarnAPAq6ihWHtXnNnqwgSEbduOp4p6xn60hQEg54FKpIxzUOVzZFmMAIOeaQAAjvUYbAPNLGd5Pb3qWwLKAEHsR6U1snPfnrSs4AGDk0DJPGOeuaRSZNG3yjv9apJqDm/eHaAi4GR1zVkvg4GCRxxTUiRZDJgF2xnjmrtYq5q204AGRzWnasDk1iJKqqM4XHrUv9oqgGGBP1qJagjpIp1A2k8+1X4ZOB0wK5OHU4yB83NX01HoQwA9KxcTQ6ZJAQP61IsgXnINcwNUxn56kh1YO2CwA/OjkuDOpjuuw4NR3l6YIWfq3Ze5Nc+2qBGOCSB39amh1ATKA2D7Gq5ANXStSmvFJeMoO27qfwrUjm6ZrHtblEUAEAnvVpLlSQM5NJxaFc2FcOvoRSj5vrVSKVeBuGfSrHnrGQMjPtSsO5ajj46YNPSPPsajjlBx6e1TrJyOOKmxY5VwRUyrwM1ETzkdKlRhxmjlsND4yATmp1bP0FVnGOe1PtmJJ7im0UXuGQDvSqNppIunpT1Iz2z6VNgJygCg8ZxUDDNSq2R60xxx7jsaNEAzy8ZxyfSrEMWwZPBNMgjLEZJxVphwPT3q0K4hXgdM1FJkU/OM9RTG5p7CZG2cexqLb17mph1A5xRgbqLXC5XYbQRikA6k9B2qxIoIHWoHTGewotYGRu3XjioZG9CaeeWPpUEgGSe1AIjkA5PGPWs27VZHJAAHpV+RhtI6e1Z0v3uOlBRXdiikdM1WZyferUw3AVUkO0n1qARVnYgHHNZ1wCwPUHtWhJyD2FZlzIMkZ4oKRl3ZyCOhrAuydxHatfUHK4x09qw7xifrTSHYzLpxgg4JrjfEEpTzEAAJXjvmuuuG2jJrltcUSneBkjNdNN2Oao+hzeC6g8jIziszV1MLIepYducVtSqAVxwCM4HrWRrRxJH3JU4r0Ys8+aMi4bepJ6jvWXI20nGQPrWhO2M9hWXOcnj612RPNqOw1ugPUVBK+PUCnh8qKrzNx7+1dKONu49JB07Um4CQ8ZHvUMGZGPoPwqRj8xHoK1RDHll44wTSrImU3HkkDIGah3cipDyuF5bHArSCuZyOv0ZorfT2wdzlicVKh3MSep5pvh23hWxLTBhMx4AxgD3pszFJH5BA9OK9SnHRHnTlqzf0rddXFoV+UwADpwT6n8DiuouH23bvk5xgHuAe1cp4enkaASx4ZVYDcBwcVttdGSYueSe3tXr0Y6HlVZXdjV0eeM4L5AGVGeSOwrReAs5Aw5/wBnBOaxNOuogTuwQc5A4/zzUsZaGUkSH5ucZ711JHM9TTjILc8gfzFSCcySkHATPes3eRkgk96i8yRposOQEbcQOh4Iwfbn+VUI6IMzYiIGxckVkanMY7wRqcqeNwPAP+c1pQX4Qh2UMuD8rc544/WsO8AWM9mJz+tA0aSThIQT04PpWD4j1UPEWdiYxnAySGx/kU+e6bAhbAQDOa5bxNekTAdIo0I2+/UVz4mSjA66MW5Iw9Qv2lklkVigfgAdQvpWPPNuzt4p97dGWV2VdqBsKOvHaqu/eeeB6V8tN3Z78FZCA8jP50sy/u8j8qAuSaWUcAc4NYGpFAMpnjFOfAPHQUL8igDoaPT+tN6AJ9c0mAT7U58MPcVFycjkgUgEuW2DIxjgVEhAIPUH0qS4iBjxyQSDVdEI4HT3oAsOcgHvUiAbee9VyG47e1SI2MA8e1A0TquXGOQO9TyfIvHU96hhYbvb0qZjvI9KTKI93A9fWmONwOKfJw2KGIC+hpCsJGmAT1NSh95CgYHvVYv8wXpnrUu0kg9xSuMuRgIppobJPtTAxCjPOaYjkH0B9aSAmkbKmoMBlPXPvSPJyR2oUgDHX3qgEjGMjHFWAOABnmoV7e9TEksMcAUATQJgc08EM4HQDH1qJJCQAMk04NyR0IqARMGAYnue5pjsUDHgg9x2poyxPemynkAZx6UFE8HIB6k96txxhiDVaAZAqynyDryKloaHlgoJ6+1OgQTSgseBUEjb2CjPFTWylXB5IHNQbRRrRWylwMnHoKtSQqqgDAJ9eR0qGzQ4LnJA7HoKeHLFyxyO1ZS0OiKGswjQLnJHGelRs6+mTUUsm9iORQDwc8movc3SsSDlSelJCu5uxPPbFNDjaM81NbDq3UDgetNGckTQoQ+WbI9KLkdMc0pI6jn602R9yggZx61aJsMh/wBYgxlmYAd+c1uQYEQ7nrzxxWbZpjDcHFXxKOM4A6VDNEh2Q1xCAOhA4r0nw0Uist5GCW4PfFeeWi+ZcKQQSOa72wLQRKBjb1wK46p6FHU6yS9AtQBwAev9Kz7a6xcCVRh1P3s81RmvGZMdAPSmQzsoPY1zWOw6UalIyHccj9TUcl4JABjGew5NZtvHLc45KqMdutaKRCKPjJb1NS0kaIgSHLgnGPSr1np0l3OoP3OmKSzsHuJRnoOg9a67TtPFmiDAMjY4HWocrDsamiaXFY20UaIDctwqjkD3+veultrIWC45Lscs3cn/ADxTdF05bOISyfNcuB7hR2Aq0yvLdIvAQAlj/KocgsMMJcn1rQtIc4HYVWHBfuOlaFpIoiB7mo3QmJOPKI9KrE+e5xwqkZIq1LE1ycfdX17mooYPK3KOADSETkAR8VGifJT9vAH0qXycj0A9adhorOOB3qvKevrV2aPaueTVVRvcA8gHFN6ob0C2hAQHoc9aZdpvwehFaRhBjGOMVWliyD60JkyVzFurc3CYAya5nUoQkjI4wV7Gu2EYUkdKpajpUd2pyBkjr3reLsYSjc8w1SwNy2F6CucvLN4XIIwB+Nehajo89qzbQWTsc8/SucvYMgiRcHuO9dVORyTicbdQqwJPWqc8fycZNbWoWqqTtGBWa+wkjoBxXYpJnG1Yy0bcT2I4zSBTGwI4A7VJPEFcsOB6CoPMK5wcg9verM7F5Zc56CmKp8wvyCe2etQQODjnNXIHDEA8GhIRoWcoVgegHevbPgL4qRdQu9ElaYiRfPhLcr9Afw/UV4bGCuR610fhTWJdF1S1uo32CFtzNnHy9/y60EyWh9kwsJUX1qVW2qQeQfWsDw74kh1y1triMBWdQWx06ZyPqK3/ALyn1qkcr0EgPJ9B0qcjIFVo+Casqcj3pkXExtx6U4HGMdKaxzikztOOnetEImJBwe9MHJPpRnCihW9eh70gFJ6e1C0nU+1OA60AKDigdfWl/hojOc0AAbk08cio2XaT6UI2DQBL/KjOQKXHHrTR1PpQA7dj2pCcn1zR3A6U5hgDvQWIDz6UucU3GKdj5R3NADsZxio1+8aejYB70i8E+tArDzxSgjPqKaW3AetAHSgY8n9ajI5NOoZefSnoAqnilIzTRx6mlHB74oYDlwBimkflT/4fQikPf1oYAnzfhR0pFBzTs+vNIBMZp2M5oo/nVMAXin00cmlbv60ALkEH1pp60v8ADQOQKSQDQMVITxTSOKByKGwHD7p759KZ3pwOBQe9MBU6VG3UU8dM00DNA+hP91AKYw/SjfwKCcClYGNpT0FN6/SlpiClIx70lIP5UAB6GnKKQDmlzjj9aAHE8U3r7D0pT096QcEUAHShOvtSsOlN6E0ASE857elM/ipx6e9N/UmgB6009R6Uo6DqKD2oH0BeSetI3NHfuB70ucA0B6iAetK2MelNB5FKOTijUQn+cU4Nx701hg0Ac+goAUjpQegpT3phPbr9KkBwOff3paFOB70dKfQAA69sUmMn3pSe/TNNz1NMAJzSgYwabS7qAHdfpSAYoHIFITnNAA1JjrT1Hr3pjcZ70AJjJFPwP/1Ugxt7ZNH50AMJ5p4OFFMPXnmnr0APegliUEgkf0pXGBx0qMHPsaTQ7jT1p68U2b5VJ79qSI7sd6LDHk5pT0FHFB5xS2AQnj3pR+tNI/P3oqidxzf5NIBnNLu+U01D1pMQvegHFGefT2o+8fQUgFHT2pAOfpQfTtSg9fSqAM9KUn9aF5FIe/rQAgGc9qXnkfrTRkfWnKeaTQBjigD86UkE+lFCQDAefQ1ISMGoyME+tOJzjuPWmAgPWk6570Uv3Qe2aAEPGKcvWmDn607kUMB/HvxTCOaN2aMYI7mhIB1I1LnjNNLZoAVW2k01jn8aGHAzSp09feqsAxRkipPu/Q9qYT81KWzTaE2IRgn0pRzj1o6/SgHkUrCFwaQg049vSm00gG+vrSr0oP60KMmgAxj3NKDkCkalHAoDYFXJNI/B9aMlTSMd3vQAUUqdD0pD1OOlAC4HPejj3zSEYx60UbkAvJGKVhihe/akJ/KrGhc5AFJRQT+NKwgpCCfTA7UA5+lLRsAwfTNNYU/r9KTHPpTAarU4kY9D9aYRyKKAHr1H9Ka5waUnn1prc0ACtzRQFwDS/wAJoATjBpAefQUo5oxgmgBzdvbvTacTn1xTaAFH6UmME9jTl6UHrnrQA2ilJzSjp70AIF/KgjFA/Shjye9ACUUcmigBy0jdaAM+1JnnFK4DuM9xQ1JjgdPpSUwHE8VHxmnZzn0pCMUdAHKc0EYpgbB9KXdQAhXkd6Q/rTmoA6981ADB19frSkYpAMUFic0ANZ+D6U1RnPemyg8Y70oBX1oAGUgUzOTT3bIHv2FMHUUmA4rwKb04qTdhe2aiY9algL2PY0wnaD6Uhf8AAVDK4H4elAEmRg+tV5G2ZIoMhYjFRykkgH9KkdwafgZpstyojPQH3prxEgnOaYsQfg5IFT1C460k3pzz9afJuyMcexp8cAQDuKlKgr70h3K7b2TGcVDHAwJO4k1aK03aSfar6CZGsZ2nPJoKHkHJB7GrKx4wD0pZYwAOPzqWhFNIwrHjJqQ89aciHcaNwDYPHrSAFQbecZ9ajztPtT2fPTpTAuQT2HpQAmz5jj9KcwAQ9qZuPHpT/vLQK4xDknsAanjjGOefrUKDafWp0YEUDGOq8j+dV5VVfeppBkiq0zYYDnjtQQIYs8/ypV3DPYepqRG2oSRmo3m3kAcEUANkPByCaZGSVOeO9TqNwOeDTWT04ppjvoIGzjg4HOKlkYMpqFRnPf8AGlQZcjORRYQqjCntmojkZPfPerGMZ7AVGy7iegpAPjbjnj6UhHWhRwO4FNkl+YDse9UkAoI9M59KcWAB7e1KqhgP5011Ge4BpgIOQTSeYDgck+tKzAJgdagxlh1+tAFjb0NQSlm6EAfnUjyeWo7n3pinefSqQHzhuLkA9PfFI64z70isVYH07Usso3GhanGxVwufYdabuLE9c+1Q+cSTgcVJGTzxg0MW5IO/c0uFx6n3pMjb6mmF8VICxAFj0x1p0mM+gqIuV5xgnjNSr+8z8pJxnOeKAHKVVQeDUZwxI6A9z0pxUj6e9RsuWHb3ppASKuw46j1p2Dg+lIvyggnNG/5T3NPUNhoXDD2pxI3U0c9cj3pH6k44pJDuSAgsM8GlbjHUA+1VDKwYEgYxikm1JIlBkICjuTxVqLZLmkSSkYJ6CoYbl4JQ2AQOc96huNThWEspyR2HIrEu/FVusD4bBBwTjAB7gmt40XLZGM60Y9TozevJkDgdfmOKw9S1MybkUbiD0HNczqni0yR+XAQDx+8Bz9eKxdT1ue4gCrIUYcbk4JGec/XpXoUsM07s8mtib3SOe8avHN4iuZbdgkEqj93gA7hwST78fkKyFj8tT8xBbrg4/OtC/iLSFm5IOfeqZQsSScHgkdq9uEVBWPKlLmdyvPaBsBcZHU1H9h2sCzAe4HAq9HDI2NvCHuR1+lSS28sbDIyCM8Val2MG7kcCfKAOD7VcgBAPQsRwOp69qqwWzITkkAkna2DU7hgBxkA9cfrVohsZJJgjPJ96cJAEA5xTZFPDMMk496cjrtIOSTn61dguB5BI4qJiOdxwB68VKi7epyDmoJWG8bTjHUiiwmyRFU46AHjPUVNNEsQVlIdWAPHb61EjhkAz0pyoHIGcDpwcUXFcdEoZT+dMx1HIBpSjKTjp0yDinxrgAFgM8Zbn/wCvTC4+3kMEoK4BHc84FOkcSscHJ557VXeJsY6E+/WmoZI3U5BQcEDqOO3409CoysWHjCAHoaF/eYC4BPGSCQPrUcjncysMg96dECmcMRnjA6UmEpXFmikUKoZScAkjkZqsI3Vux+tXBCiAKpII+8xOcfX2pGQFjhiSBjjoTUshakKmYlk3bEYg8cnIzj+Z/OkSNjI2XOM9CM5+lSuQB8pBPoO9MKsASB9cUihxaQM3z4AHQ4pEldgS4YAHHPIpFy2cjBBxkCrSIPKXpgj9c1SDchZ1lyOgHGaasIZSVJz3yMCpMBD049qaJcM4wQAcA0wJFjEik9McYNRlNvc06OUnd8p28cnv7U5vuk9DUoVwIKgHrn3zUsbdD39qhEJ2A8AUC4USiMZJ69O1USTzZkAz061W8lSA2AQecnmr+AynsDxz6VHLCoQAE8elK47hZuIyCMZXgY46Vba6m8wSAgk/3utZuCmMHB6c1etiGUIckj1Hak1calY3tEvpSHDOC7NkHqRXTQTsCFJJbGcV57A5sLkSxoSzEbipwfxrcv8AXHnijZMRFeMrwa450r7G8ZWOuEighn5B7GnMwYErx9a4O31O4SQu0pcE5IboTWvb60X3KSFIIGM9Ky9kX7S5sswVyARkdqerYGcnNZsN7GF3O2D70fbYbpmVZCAR1XqKXJYOa5p7gxXdk/WkHz/d/Sok5HPIHINJ5hiBOPlPGahqwyVumMYP9aqTRBsnGGBxnoMVI044HY/pT/l2jHWmiXqRRuFwMZNPUDAbA47mmOmDkcY5zSg/KfQelWhJEyyDIx19qthgVGRwe5qk8DqEYEYYZ9fwqaLcAAefrUyRqiZdueuB6U7y9zAq2cdjSeQCAe9KoKHHQVnY0WhIc7iDgg84ob5mQduTSFuPenJiXAGQR3pMpEgwg9fahdpYHvSbDgd8dhSDj2+tZtFaFlscEcZoWZlIHBHuAaiVs9+9KMcHggHFQ1YpF0OARjnI5B9acrg5HT3qBpFGMcYpySL14BFZtG0WXF27QB1ppHJ5xjtUPmZYDoac6MqnJznuKysU3YsI/wApGc49KkiuCQRzwcc/SqcSknOelSHCZ5wPWq5RxkXElAwM8nuKJGCEt0J5rPEhLcE5oLs7AE5A9OlTylORdL78YPPvTZRJGwG0571GsR2hs4A/nTZ7ptnI59SeatRFzIt8Eqeh9O9MkmaMjIJA71SR5Nobdknmp5Jn8rLsSuDwTkUrak89id7jKg9Biq/2ja45yCarrPvUdgfWk3gdetVyh7Q1VuWXJJyCAMjriqEg3OW6A+lMS43AqTgcYNNYnkg9e1FhOdyyJxEQo4J5z1oll8wg9QapMxKZ75qWNvkBJyenuarlJbJSNw9AaryRhcnv/wDq/wAakeYYXng81HJ86EgknniqUSbpDeNp9B2qP6VAs+xyDyKnLgqSOtaKNyGybzfkGeCPaoWlBPHWoJJc47dM00568kelNwJci48oKD1FCyblPX+dVCCVGeCaEk2gjqCaXLYSkTb/AN5z0PrUt0iBV2cE9armUEDihpCSc5A9KOUu4yUbiOMgAVNEm5QRTM9QOAeKck6xZHJNFhLUV2KjI61GJgyndknNS5UnOOvrUMkA8wsOn6UIBm053DOPSpBkkk457CmKGBOMEe1IZduc4JPFOxBMx+XJGRUDOMjAxS+dkD096hccgjv2p2KuTiUx9zzThMSD2NVySSD1x3NKH4NKwr2JS+4ZJwPUU3cWIAOaZu4IojfYfY+lCVh3Jm/dyL82PapZbncAuc/Sq0jeZg9frUedvXkChxuPmLSOUOScg9qVm3dqrbtwGOgp8bdASQM0rWHcXJXNSp2J4pkhxwM8+1LGxYAHpxSsUmTknaMEgH0oRwCRyc9xTScR+/rUaNjJPOT1qWjROxYTIPUn681Mp25yfxqqpJyRwKa056Z6Vi4GvPYtyyqBwSM+9MicFT3PqaqmTeRUkLduho5LCc7lgtt9j6iliOck8io8njPIqWNxsORjnGKErA2PDgADGAaY0mDTGU+WW6DOM/lUXU9ce5qlqJsnMnB9aiaYYxQSAo55quTuJ74PFWoi5iwWBx71FMcD3qESHeR0x60NLyQenvWiRLkRO2R/WopSFUmnyuOR1quxJBHJHFaIwkxrHgdveo8KwyzHPTGOBUzgeXyMn2qCUBU6EE+lXexgxGRUBIOai3AZycD1pA24EEYHpUbhVIz64/OmIkkYKPQnniuG8VyZnkAxkkHJrtLnPmBQMnAHua4nxDblr2ZmLKBxsbtXjZgvcPoso1raHE6iCAepGcfias2tq2mWyTHEkj87V6j0zTbiLzbxV7bgcetO1UeRGCeABnA+lfPX6H3bbSsZ93cfargDqFOc/WkeRUIAODVGJGjQtkksdxJ61XkmO8nJNXa5mzQmmUADIJqvPMqxnuaoy3ADA7ufbmkkuRJGeMnrVRVjFlSQsSeARz1rGu4eTjrWuScfNxn0qjOgVyTyK7ISsjkmY32fn5uQD0NbegamLd1tWIEZ+6TwF+n+FZkik5PYmqwdo3DKcMOldC1OZo7dmIJwQQfen29wyOMEgevoaz9Pvzd2SOcGVch/f3qwrkn0HoelO1zCSsX7y0i1VM7tlwoyGPO8+/uaykieI7GHIq2rsjhs4Gc4HSr1zAt1ElzGcyg4Zeh+o+tYyV1YqnLleppaPDtgjODuJ7V09pGRGMjk1y+i6gjkxsNpUgZ9a6qCVdoAyT7141aLTPocPJNF6AYXqM+uatxkH0JFZy8H6+lXIHKkdx6iuOx6Mdi1zgj0qMuwPtThknvimnpUMY9MtznA+lSgkDrz696qebjI4IHepElLcdT7VIFteQPWneZj2qsZSBgdaY0jDjoapAWC+0k55POBTTe+WeeT6VT2O2cZBPeqrK4lYElj601oXc0m1EHO9sA1A+oxgj5hj2qg0LHIOQfeo8MhA2jPqelKwm7Gst8HIVVck+gwPzqws8sZO4smeoPWufk1K/MJgUiFN2cpyW+vFQPdzY+Yk+55NVYaZ2cV9GFGWJNSpfxrnnj3rilvmCjBbPvThqpOQyOT6inyicrHeDUlZQFPP5UrauIgPmGfY1wg1GRsBSVHoeTVpZy6gGQlvSq5RXsdsmufuy/mFR7HmrFr4gcvheVAzuY964i2duSTx71Y81yBtfbg9R1NHLcfMegQ+IiCASAf73Wtez1YTAHdk+hOTXl9rOVcbiSvvzW7baoISDGeR68VLgNM9NtdRUKMnmtBLxJCCOBXnVprzORggmta01neyrkgnj2qOSxqnc7uOdXAxzT92MntWDZ3ecHdk/WtOKdWxk8fWoZaLfnZGKkhcr7CoCVJGKcG7Vm9yzRgkznnipA3PsapROVz6etWUbIFQJ6lxDlRih25HqagDkY60pl5Ht3ppCvYuxjCjrUgbI61WjcnHepQ2Mds9qoQ8/nTGOKcSCT/ADqNhg+9AADzntTGPPpUgXJ9B60NHgf1p2ArMxOe1MdztwanZcn1NVpgVYjpTYEYG72NRTjAPpUuMDOcD1qtOxYY61JZSmO4kelV3TA9DVwx4znrVeZck4pNgU5TgGs+V8E1euFwSO9ULkYB9akaK0smQfWsm7OMnvV+d8cd6yrrec54NN6DM29O4Hnmsa5OAa2Zozgk4wO1Y1+yqD1xSLMe5IKEdxzXOayf3D9jiujnwoBGSG4rA1v5Uf0x+NdNPc5Zo5bfwG6gjIJ9Kx9VG7DE8DitfdmPHccVh605WIgda9GGpw1FYzbgbYyeo5rHnPBI4GcYrTlZja44J96yZyNozwD2rvpq541XcjVjsA61BLzkHr6ipc4BK8YqEknJ5IrpRz2HRMADjioZJSWPc01nKjjihWDk+p61qkQx8bliPTrzVhWAcHpg9ajUAY7AVNCQ0o6FcjNaw3MpbHWrcPHp9uxygI+UkEA+uDT4HVonOOSTgn05qjO32mOJSxxHgKOy854FTgqY0jBwSw9jXr09Ujypp3bOm0C5xZRJtCIo3MBxgkDP8hVh5wQ2Dz/WsWzumgScBgA7fKB/CPT3+tRyX3lj7xGO9erT2OCpE3YpTxgkEEVp/aisIywOPTg4rldN1BpHkc4wDwPw/wD11cn1JZIyqkq55x7Vsc6ibiaj2yQM59qdDqKo5Dcg9+nauTn1KSJF2EAdQDyauWN/viDSsrSAj7owP607l8h2EVwSN2SFPaq+oTGRRtUZH5VlW+pGRgpOFHJpLvxF9nYxJEoHVn/lj6VV7Aoj7tpoYkkkGBICcnnGMA1xOs3jT3BT+A9+5rV1fVDdxfI5y3Gc8fQCuTvJmDkE5PvXi42p0R6eGp9RszBWC55OcD6df5iq4OcHtRKAQrsAXAwGxyM4zg++Bx9PSmo3UdDXhSdz1loTK55NNZ/mz1JoDgIPU81Ew5PcetSMfv6elOzk/wCFQ+nr6U5Op7YpdB2JM4z6UikAnuaR2/IVFv2k98U0DHyMDx2FQ7ueOlDNk+gPY03PIotYRNjcR6GhlG4YzikUcj1NPUHoaLjRJEmDn171MMEjqMU2Nty+uKaCSxH6VLZQ6Qjd2PvTWIPXJNIe+eKidwufSluDHRANOPT3qwxG8AdM9qqW/wA7O3OB3qeLDuMHp1AJzSYFmQAIPf0qAnH0qWchUHUA44qBmB6cUJANLE0+MEsOoBPWojnjtmpUJI9DVAS8Djnj1ppkK8Dv2pCrbST0HrUaZY9cj2pMC/AwCFjyeOKSNssx7mmM2yMdQfeiBgVJ5JqGxonQ8dwKax3NjqaY8nHGQTTrZGeYZ4FFyrF+FhGozwRTGm+YYzgn8qJlBYAcURW/c5wO3WpLSsWoEBUnq1XIogqjuTVeCLkc4HpWpaQblZm5AqJHRGJLHIVt9nQ98VGSAMCntwDjgZ6UwLyM8jvWMmdcUMKBhzkGo8YB9KsSjOMcA1H5RweeBUotkQGAKmhcjIHQ9qhbg/XvUtuck9M+1WmYyRM3Ef0pVHyDrilYDGT0HX6VMNmBjOKTdhJEluBsAXOT+FSzcFBnJFMtJPLYlevbPSpFjLuSTkntWbZqkamiBfODEZH9a7SE5AGcDsK5bR7VXVMjnpn0967q0sEVoxjJA6n+dcdSVjvpIgMWduASTWjZ6cZCDggU6SE+agAABPaujs7Py4AW4GM5NZ30OtIis7TZHgjI96sRWJdwMZFW4NrKAvzZ4+XmtGGxaJSzcE9hWMmarYTTrZbYj5d8hwABzXXaVpG1hNL989vSq2jaaFkV3UA9RnrXQYIACgkCsW7iJ0VY14zgetM83YpY8k54prRPtAJIB7CpHQBAo5PrSAhWRmUYHJP9a2ra3VVU9T6Gs+KDLRr0BOfSthF2qBVEsdgYOODVR4juJGatdM0gPX0NJiKecOvU461dUAr65qoExOx6jgVN5nlj1qbgOlA2EdSaz4kIck5AJzk1fZwyE96SS3DRDHBHpVXHcepygprxbhRZnKYPJ6c1Z24B60JiMu4iKtkcVAw4PetSaLcCehFVDGNxyOBVp2FuZdzbbkJ25rlNW02N2Z9mGIxnGK71oxtI6isu/wBOEynAAPoapSsZSjc8h1bSnjkLKu5D2x0rm7qy3sdvB9K9g1PQmVCcHHYdq4/U/D/llnMWzPPArshUsckqZwE9q4J3DgVTe3DZx1rqr+1AUqRg+tYksIiJB5IrtjK5yyjYx2jaA55AqSGYhgccetWpoA5PcGqkh8g7eT/KrOd6GtDOCmepFW7aQsMYBBOMHoR71jWsnzAnpxxWzaMFII5FAH0H8HNbacxRyhtg+X2+tevrIeccg+lfPfwnvlQzwqT5rMrrgZP0H869906YzwhiMHjNUmc8kXI8fie1Sqe1Vt2JRjOBmp0b5xTTMbE+3gUxk+Y+3pTt3ToKUkY6c1a1JEVvlIPJprdqAec0McmgB4Hyg96FOc9eKQHIx0FC8fSgB4OAaROCaVRub1HrSleTigBzcggZzTCOR2IpycE0hPzH3oAkH+rHr3zSRtj60i0o4PsaAFkOMeppwbIHOaYw+YU4DDCgdxfTIoPGaT+Ie9K/FPoNMBgZ6g0UE9O1KpBzSGA5zS56Dt60nejkUASbcUr849aQNuA9RS1QCKOTSfnT1HU9qbjnNK4C0EY96B+Qo/lRcBwOOtI3JOOlDUqcewPrSART+Rp7dB3zTDx9KUHIp3Acv6UZ59BQR0HOKT07YpgPxxTVOPoaQc+ooxg0rgOIpcYApo6UtIBQM01utKGpG5NNACjINCjk9qReD/Wl+79KaAcRxTS2fpS5JFNHJoAVehp2ODSDgH3ooYADR3PvRSLwTRcB4GGHpSN972oLfgKbnOaAHY496SlXv6Uo5BHagAXv3pDznvQOAaF/SgABwaQ/rS9STS4yB60AKDkUU0f5FL6jnNA7igdfWkPSgHND9sUA9RuMmhTgj+ZpwGBmmE5btmgQrHkenvTwRgdfwqNjwKeOfYigBdv40wjB9PalVsH1FK5zUgIT09qF79qOw/lTQ2PpT3QDj6UE8e1HBx2NJVLQBAemelKBnHvSEZpB1pAPHBNKvU+lNpVP4UAObimHvmnNyPX3qMt1oAAffIp+7ANRL19qlI49zSuDIyfzp2OB1pjfnTlPT0oTJ3FLdiCaRetBOaAcUxDJxkY6mmxcYHp6052yfamqMn2oeoEoPJ96XpnufSmtxikzke9C1HccOfejoSKRTg0pxQIUcA+lN9aVugFIMjHYUAKRgD3pV6U0549qUHFLqAEYoz196O9IT60W1AUHFIT+OKNwA9T60nrTAcvINJ/Eab0zQcg0ASbflzSZ/KlB4ppHU/rQAvXPejOM+lIrdaUj3/KgAx09KHPB9KSg9PX3oAaByPansfwxTQcYp55APpQAijAJ6GkHJ7+2aXtSgdTQA1s4A7U0Hp2waceaaRjNVYlEjHOKMcU309aXsfWhIq9xCM02njk0FenemSNB/KkH60AZBpM8n0o3Ak/hNMzn6UZzRkYPrQAoPXvQTSA49fxo6+tAB1Jpd2PfFIRikxzmgTHHnJ6UwHJPpTyMA96Yo69qpkj+w5yKUfhmmjt6Up4xS1LBqT1pzdPeozxn3pogUHNLSDqaQnNDQClvxpaZRTAUdaUng9PrSEYAo7A9c0AJS9TTT+RoB5oAUjrSDnNKOaQrg4oAToQaCc/SgjFAOM0AL0FJnt60hOAfSk9T3oAcDg0pxn1NIBkimnNAD16Unc9qBx170DrQA8cAetNY9KD0pO9AC9B70g7+lKTkD0ptACg/jSE8/wCNFDAj6UAKD170lIvf37UtK4C8YPrTOhp1NPBNFwH9qYSc+lLnpSE5pgA6049Kb6Y5oxxmkwExnHc0oFHT2FNDUMB1GcUDkD+dK3A/rTASmPxSg8/WkPX2qAG9cE0jN+VOYcHtUWN1ACdaMFaCCpoZ8CkwELdeeajcZB7U8YIJJ59qjYdff0qQGbPamlMgnvTzx7VGz4yOopNgNGAQOlLIASPWmAFjkc09flPPBpAL5Py+xqEx7Gq1G27Ht2okA545pIBkeCvNIw5x+lM+6fano3IzTAbjpUqoCBTJBz9adG1ADhw1Okww6fjTSc5/nSb8jHXHFJoBqgAn19KgkQ7jjpUhbGTQ5GDilYTK+0gU5SNoB4NDNtz3BqEPvcDpSaC5KI809UABzTkUY57UpYD1oBFd+p60sUm0EdD70AEv6g06RApHagGNBy3PSkdFJz39KVkIGQc1Ep3Ng8mgS1HSODEccHFQWy55OQakZeSOMelKUCgFcg0CGP8AKff1o8zijrnPIoCjJ9BQkAiHJb35pnmbJD1z9Kkbv60vlKYycZNWA9XDigqBnjk1HBnB9amds+3vQBH0BqMru5561KRjHfHcU/aCp6UARxHII701yT9PSlQlc9B7Ch+cUARkdPSlKBQKcTllHXNEnFAEbpuxnkVIsarjqT7Ugyw9aXkdqpAfNfBXPANQNGWJwM+/WnqDgckjpTgvAPf+tCRwNkUaEZBGBUikA9hQ24e4NAjBUnODQNElRH5j7etNVjuKngEZ5pyjAOeTUjGlc57/AEpykhGHIHXjimmMgE9KVcyAdgBjk4prUBykhTxkUoQvlh0HpTGDqSAMggU3LLnGc/jVoCQhlGeTUW4qRgEfWnGZh705CHBzwPSixLYwy7OTyPYZqte6mkMZIDEevSmXM8iZUKTyeV6Adv6Vi3t+E3LKhIHvWsY8zsc8plrVvEP9naZLc7A4QZOeg456elcgfGS6hp4ZmRwctlGypHsasa9f50zZCFYtwctggHrgfl1rFi0W0OkwLtZLhoyWIICsc8kj869GlR6s4KtSS2Zal8RJb2gVrmNjKo+RWyR7fpWA8i3DeZ95iCM57UJ4XlEh2YEWM5PXNTDS/LVSN20gZAz+lejFwh0OCUpy3ZUEgAKF9rOuBzg++P1rRNvvsFdRk9hnmrQ0QJtkT5k9ccAd8/4U+8lSK3CIjBxkZbjd6Ee1axnfY53F9TEutPN1ZyRBwkhP3hwy+/8AjWhYaDCbdhLcJGFQszuMAken9BVbe4UbsBsc4OalhuPkKk4yCOT2rTUloFs4osLyxA+8OM9O1Q3VoHAYYI29BzzVmUNGB3JBwRzxVcEpGGByAOnH61SRDjcyDHsfnJ56HirkkWYwQSje9Rz7ZFPGc5NR7jFGi4IB55Oa1i7E2JXZSvzL+fPNUljLsDjA657fT8asNcJtXOQfYVGLhEY5OB6ir0J0DawzkEZ55Hao2GTyASPQcVI0yM2QWJPqKcZFIGRg0bk7jYYgW9Ce5p0kBRiVwRnkDtRuSNQeh9qfHMFJJ5WkA2M5XPUGopoS4yDtB9wKmuU/eDyyAB19e2TUL/MD6HgEdc0bEMbGmwA7iSPWnBgGz79aiUmMkHkk96kCbzkAj1qySSTbIo2kZ/KnRKDgdSM0xYwCD27H2pY2CPuySQD9Mf5xQATOyErnA6dO1JGWXAyWpskyuffIB7k/pTw43DPToM8cUmGxNt3kDbg0rnyyFxx7U1W2gdx+tOdwwGeB60mUmQgEvkcD+dSmQBQOcilIHlkjkVX8xApOST149apIY9iMc8GmsoAz3PaoGn3yfKCQM5AGDUbXJcjIIOM4znFOxLdy4jEqFzgD1qTaWiKoQr5ByeeO/wCY71TjmAxngnkfp/jVyCUHPvzSETOA3baBgYzmnLtLr3I4qNXDNyeDUnmRoGDI7gr8uw7SrdievHtUsHqLIQQcjBznB/z7UsS7ouSS3qajicOxzwOnNWwrxqNyELjg4x2pAVhBuJ7D1qWKNgrMBkKQMj0NTGSJUA6EZOelQNI4UqnIPpVIdhd42hhgn0oln3Iq8AcfyqOC2kiiQMCSVAz705YunOPr0pWuCJQ6uFV+FyDjPcU7YscpnXBduuc46DtUZjBABIOe9SJApB5IFDjY2RatZWZSSck8AHOSfQUtuzxSAgnrnB4qtBP5UqqY3ck4wpAx7/SrrurEYGCBjj1rNom9jUh1JnTuO5J6VbgvxcQuq/Meuaw12mIYJ3DAPPtRDcG3II4GMVi4XK5mbX2lSpBOWq1byqwU5BBrnAd5LqxzzwelSJOyqAW4GBxxS5BqVzo2cEHkVVmI5VskMwPBwRVazmDqgzxgCppsEjnI9fSlysaZoWrLJAVGQM96lQsCM9vWqUMhSMBVAOQathzKuAAprKRvF3LYbdgg5xTsnvkgd6qIShAzVpS20dx71kWIxHJp0U4JwMg/pUbZPbIpWRUwB160rDvYnMjAnuB3FIJvmAK5HuKjjbc2PT1pzrtyevtU2BO5ZwNhIxj/APVTYTgnPTOfxqKJsgjk1MB14OfX8aTVzVDiQSeTj0px4A7E1H0FPbaVHOT6Vk0Fx38QwcE1aL4ABOR3zVNB1wc96haZ8nnilYtSNLHyhgwqKWYgAdSOoqsLghQMkGmlz160WJbLdvJkkkjFOecKxI5I71SDE9wAe1TDpkjINOwcxIL6QgKSQvXHvTpCJIScnP1qmeCewp4kJUKTxTsK5NEdqlW5H60oJbOM49DUattB9KQS7ff2osF7j84AGBxinZGT2HpVbz8se1K10rKOMEelPluT1J5GjZQCCTkHIODTHuQh9vempKrr059T6VGyLIHJ528e3r/WrUbBcsI4lQnOOf0oWdN4XPFUlUq3yk7fakcg5PQ8c0+VCcrFu4mHQDgVGsmFPOPrVfee/Iphcn6UcpDlclJAIHWlEpiwT0qvu5GeCfWpJAWUYwQAKtISlclZ1f5h1PajzMIOMke9VxwO+frTwM8Z4qhgZGJwBj6U0u60ucMMYIpZHGBmk1YT0FRzx3xUqyZznkiq8cigHnB9DUsRBz6UguKbjaARTTNuwTjNQzPlgB0oLbQOxpWHzWJxPgj0qXzNyZByaoq2SCeRT/MCknoDScRqdx/mMshwSAfSiQ8ZqNn3H2prk4PpSQ7j1bt2oLhSM5IqLkAdQDTwoZR3PvVkXsPWYNkcAH1qEvyR0pShXJH5CojmlYV7liJwSAe9S5BPHIqoq5I7GplBGfSkwuSFvTge1AwVPrULSbc9eaRZMnnikNOxNCdpKnkcdKnCjr2HSq4IHPWnCU9Ox9KDVMc8xLDPSnRScgdAagbqP51LDtJI6H1qbFJ3LDNuwASAKCAo9DVctsb6U5pA2O1IokE4XA6d8mq8uWJK5IGBxRKo4AyQKljQlPbrz1NFiCss7IQcEjOOmT+QrTI6tyACBx61SAAYcAAVI0pIAzgHtUNFxZdR8ADg570NyTjNQQMTUpYq39az2N9yVQSgB6ZJ/wA/lUMhAYgdfWmyzlQAOpqJskA9TTQmxS2cjoB6U3GFJzgntTRKBkHJP1ppk3ZHWtUjJkbPscHt0zUcsnPHQ0SEnI6CoBkyYPIHoO9aJGTYqyAuAeD60rrgnHPpTJFAlHOCeabvIIzk1drktDhLgkHmiSQEeoqvJJuf2oklXZxkn6VVjNkbOMnHSoiu5gTkjr+tSnBAI6nv70wElsdz6UCGu4ctnOR69RXKa0MzTPyQTznpmujugYXIPXv6VzmruTHORyOfxrw8ynpyn1ORxvUbOUtEWfVC3l58rJDA8e+RVXxBhmZckA4xit3TLL900gOd5zyOcVha+mJz25PFfP8AU+2aMd9u3GOOnPFZN0gUnBIz6VoTqxzg4x3rNnG5xnqOc1ojNkHllyDySARzUkabGwR17UhPlE9SKbJcoMHoR1rROxzsWZBk9AKz7jYHxuyPfFS3WodguQO4rJmcs5J4B7dq3g7nLMhupMMFHIqBgvHc+lSzyKQVABY8VD5eMZ5PrXXE52i9prtBcBwWwQQRnj8vWuiRgwBHSuch4IAB471t6bICTGfwzRexlKNy1vIB3EE9gKms7xopVzkgfy71WePy2yTmkDmJwwyGHII60tzLZ2Jbu+jiuzJH8hGAVJyc10Oka8ZcAkkKAW7gfWuHnkzI55LMSWbqak/teOCySOOIpPvJeYPyykfdI6cf1rnqU1NHdRqOLWp63puqQ3y5icOFODjr+Na/Rc9vU15n4O8SabZQyo6bLiZwdwbg+xru4dVhuFURzRuT/CrAnH0rzKlFroe9SrRktWaalj05FOLErz+VQQXAKgjJB79qV5wcYOfYVwyi10OpNPqPIxj+lSRsFHoaqGXAGc5pVlHOeCPSpsNF8MMZOM01juI75qmZiOc5FCXJJGOMU9ii+SQhHINV/LyQeSaUSb1GTk5705QSM5qNgGvESB1PvTlgEmAetSB8gdz6Gnqm7pxSuNIhFoinkAj1NEmn5BZVBA7Yq2sR7nj0q1AgK9OanmKUTm5LAgnKgVXlsSvzHJHPWuuk08SjOAcdqiXTQ+crwPWtI1LaDcbnDG0cOSu4nrwTUX2i4gY4VlIHVhXfvpC4OwAN6EcVUn0ZpCTImTjGD1rRTMnCxwp1OdmbMjYz9MVoQ60yIAVDH1zV+88KEuzqmCe44NYV7ok9mxdcsOpXJOPwraMkyGrGmmsSFhngH3qZNUIlB35H1rmGmkUfdIA9qYmpbc8ZPTHvWtluI9F07X0RhliT6YratdbV5AVY8Hp0rypLx8ggnHtVq11h42POCOhPNRKKexSlY910rWN+Du4/SuktNTR8AMCSM57V4hoXiUqq72wR1A5/Ku10bxIkxCcAj35ArmlE6IyuenRXAKgjk+oq1HL8oJrk7DVBxhgy1twXauAc4B9K52jVG1FJ0z1+tTrJisyOYYGDmrKS7h71Nhl5pgFPrTVkzzVR3O0Doam4VRVIlK5pw3ACAY5qXzt59Ky45eg6E1YWXaRSHYvbyPc+tBOc84zUHm8DmlMmByeTQJonWUIR3JoModsdB71ScnPFOhk5IOc+tWIsM20+1VXbe39afIS2e2PWoMlSelJ6AEgKqarOc/WpJJMk56VE/Ge/0o3GiCV9qnqTVOWQgHsParEo69cCqkvze4qWiis7EknqfaqV0xLEdqvMBzVG645qHoNGZcKExySR61QuWyp9fWr9wepOazZm35Hb1pNjM6eTYDkE1hagQzEenetu9IAIPJ96wb7jPeiLuBjTvnI7ZrD1WTAYY3Y7HvWxMwBPPNYepkAMcEmuyBlM5aHe0zKcDLEgdQOazfEq/uVAHzAg5FaEMjJOx77iap64A0Xqc5zXdA8+o9Dm7hyIcDOBWXKDJjsK1bgAQseuKyGY/MAcDmvRpnlT1AjbGR1J71Wd9vHap3kwqr0bHzE96pynLD0roRyS0Gs+c+lCnGOuaa2Mj0pA46DA960TMmWfMX/9dWrRMyDsKqwbWAyARV6LagJzjPat4bmcnc0zKVAPJAAFIl0VkDdfp2o8s/2eHOTzjdVQtgDb1NejCVjjlG5rC+POTg88ZpUuvOQgjPoRWPJKZHPUc5xT0uTGMDOf0r0KdQ45xNm1nMJIBOD2p0t0FbeTg1kRXjBwcgj0qxenfEsucJkgAdcjH+fzro5iPZonN47sc8gdqWO6ZMc4HHPpWOJ2BGOQKmS/woBTJ6YpKQcmh2OjTolvezT3RBwDHEVyd2PX0471mXN8ZZWJIC/1rKS9xERjB9qqyXJ34Oeacp2Q401c0Li4JAUE4ArJuGLv6571J9pwCOpNV5JDnJ4NeDiJ8zuenThZaDnfCYPNQq3U8/ShmJ9TTQa886bEq84p4PAz1FRg4x60uScCgpDz1FKnBJOQKYwx/jTl+6BzxQgFkYYPqfSohjHOc05uc96aAeOwNBBHIPxpgPJznmpJDtx3PrUeec85oAmUhVJOfwp/mZAweT3NV3fKgdxT413Edwakdi0n7oDuDS5y2QCM0eUMZJNBZVXrk9xU3KQ+f7nrmqsn3PepLiX90eelQKCy9yKLD0J7VcRt2B4qa3j+YkcYqJPlUDpmpFfaD2p2FawTsdwB5HpmoyuAOoFAO456io3lLY7AGmBIcZFTZCr6Gqqkk5HanvKdvPB9qALJceWQabAVXJPIzUCktgZBq0kIEYyMEmgaVweTfnjj0p8WI1A6jrTGHTGTT4cDk8Y7Vmx7Dn2sR0PerlqwRCWyPes6RiX46VdQMIQvU+pqS0WFxKT1xkVaWLaoJ4HtUVtDtUHoanOZXAHAHek3Y1SJYFJI7A1qIdiADAHGap28fmyqg4VeuK0SnzADge1YSlY6oRGBS2eMCl8s+h57VYVAAAcChl289QKwcrnUlYrEH/8AXQVIAGOTU4wSDUcj7W9u1JMbRWkiwQSM47U5F+bjAJpZZA+cdaLfAYbs5Jrdaowkglb5yvQinlthA7YFMJBnc8EcAU4JulBPShkrc17e1DQhh1wCaRI/nPXn0qa2lCoR2Ap8aA5PQ5FYNnRFHR+Fod1ygxlcjrXoqKmQ2ACBXDeEl8qUkngkED0rr1uBzyD7Vw1HY9Gmiw7puDdCOcVs2we9RV5CjqKwLSP7ZcAHAHAx6V1kcsVnEiIoBOBxySaxctDpNHTrSCwVpNu6VsADritawjM067huIOcHtVbSbBpsSMME8Z/wrorKzW3+YDJ9fes27ldC3a2pebcxIB7DpWusaonTj3qlbKxOSMD3q054ApMmwhAYjrSNFnHYDninKMc9vpSyyhEPY0WAktiGlHTCkDFaGRxWPZufMdj0Jzj8KveftIGcCkS0XCwA7VCXGT6elVmuwD1yaia46+vpQFi6gDZPBPrUc7YGOtJFJ8o9+5pJ3G3Hc0riGQtulHJwO1akeGA71kxoUyw5Jq5BIRz+lLoA6dPs8gdRgHrUyuHAxjJoOJVI4NVlJicg9BTsBcOMepNV5Ic84/Cp0ywBp5XjHUVV0yblHysjsCKhkj5Pc1dePHTg+lQMPUc0dRFC4tRMhBAPpWPeaKs8TAru4xz6V02Mg9gKhMYOatSsxNXPJdf0Dyc4TA7Yrg9Ss2RzkcZ6mvoDWNJS6iIwOa848QeG9rOCuGGa7adTuc04aHmE5aLHykj9cVBNEJYww4PfNb9/p/k5Vs5GayMbcjGBXoRakebONigGMZKkY/lWlp0zb/myVPYHFUnIMgBHFWLdihHGB61bOdM9J+HuuDTPEenEcq8qoQSAOvqa+qY8RkgKEU8gDt6V8RQP56GMMyseQUJDAg8EHsR1r6y+H+qvqnhmwlYMVWMJvLZLHGcn3pPQUkden3ge1Tt8pUjpmo7dRIg5yalZDj2FNHOyRH3nPSnHj6VFGDT2Y4x/OtCBxwVz39BSAZzTQfxFOUZNJsB64/GlK4APb2phOG71JuyvrihO4CK+M9vpTs9feo6f6elMB2cc00c5/pSt2xnFNA69TQA8HOKXOc+oFN520qHJPc0AAPzYqQNgimYwx7UE/NVAOc/OOuPanP8Aw+tN/pR6evpSvoA4c474pxGMdqYBg/SnZ696RTEzz7+tSDlT61EWzj0p6N0oGOHH0pScUY3GgrzTWiAXP5UUhBH0pVbj1oYBjIPrQOtA6GlxgZoSAUil7UmcEDrRzk9hTsAMtC8E0pOaXHFAADmhjn2puecUpH40NWQAhzml4NIg5PrSnqKVrgLnApN3X3oB9elB5PHWhgIOtB60u386Tt70JgKpwaGOcetGQuO5NNzkkdjTAcv3RSoOfWjGBQp6e9ACN37e1J2p7857UzGDRcBQcgetB6ik6Hilxk0AHXj9aAMfSj+KlYYFAC549/ahf0poXOOtOB//AF0ADdqAfyp1NPWgA7mlHAOabS44Pb60AB60bvyoWkHLexoAM4pRyaGpoOCKAJG+79KjbrTic464oI47A+lADfvfWjOM96ToT70DqaAHqeR3zQRzTQeT2zQTz6+9ADiRgd6YeDTm4IpOooAO4HahuCKAMH6Ujnn1oAXkmnY2/U01OtOPzcdKNgGk7s9qF6UAcnsKQ9/SgB4/Smlck9MUpGAP6UwsRmgAC804tTQaKAFGOaX+Gm0ucL/WpF0Eoz+dLjgetMY1SQwcjj19aRelMZs49qevFBA9iSB1pOgHUUmfypwPHpQAgHIpaQnn1pAM0APJzSA4pB1x1FLt4NADScmnDpTcYoz07UAP7e1NHOeaN1HrQAEYHv60A4oPP0owPxNAAOSaMc0oGKCeuM0ALnAPrTM889DRRjFAC4xjvSrz9abnjFAOPegAJP0ozijOTQe1ACtSrnHtTc5pQ34CgLjx39aCeMelJnA96YTnHagTdx3Y03uKevQDpTWGDQIQ9+/vSjn0o4wDS4/L0qwAcAdjSE5pc5I7U3v7UAGeKKbjn+tOzxQS2AHFNzye30p7D5ajweadhD6QnGKOQPU0nJNOwC5zn+tAOaMYFIBzQkO7JOgptBGKa3GO1MLsdR2HpTV606gGBP4U0j8qc5x7GgHIPrQFxFOD7GkYZ/wpDxQDj3NAgop2cg+tNHegBf4aQHIo6g+9NI49aAFPUUg60xm/KnJ+lAEgIH1pCetMPWnA5oAaTQG5pQMk/wAqY3HtQA5iD/SkAP4UzPIqRSADmgAH8u4pcc4poPJpaAA9falAzTSeaUH86AHBvxNNbqO1LnJprUAOz0pKFOfoKRjQAlOboO+KQDv6UZz7A0mAlO6UFelITmmAobtTT1pQKQ9aVgHAZFNPApw4prH6mmAA59hTj0ptKDwfWgBCKaevtTs5ppWgB4+7TCce1AbAx2prHpUACjP0NK/HtSMcY9aiklxnHX2oAeWznmmg4NQrJk81ID+VK4Cuc1XZs1YPI45xVZuT2qWwHjp3p3amjgetBOBmlcBslQOvBPQipDJ1zkA1GTkYpANgbYxHJFPl5x6+lMAw3pU+AVHrQBFG+0jv9KkZt5BqPyyDwPxNOU4B7H0p2Aaw5HajpSE5an7dwHTPpSaACwxz1HpSIeeORTJTtGP5UltIMkN1+lAFvov9agb5c+tOZ/So3O4H19qAE3Ag54IphOajY809Oh9RSuLqNkBAJ6VEg5B5z61YZtynPT3qNVwfQUWJJ06D1ocZz3qMsQSPSkVsn60NAOHWopiS2Kcx25PamqwJJOSfelYBQzYHUgd6RYssTUqAYob5FB70hpETr09fWnMQF9TSrlz/AIU2RcnA7UFDFO7tge9RPkMe1TxKR14pJVyR61Ymhixlhk9PWluH8uPAyB6ipAuE4ziorr7h4znPFBJFZPvDZ4qQngc81Xt87fSpwQeOM+tNgDZ45ODTkz+HvQRjHfnoaXOMcYB9KQChM59KYfvEDkDinA5z1FKg2ljwaAAIAR6j1qN1O4DqD3qQv16g044dBTdwG8KAB19ajk6DvmpNmB9O9NADZ7H1pJgfMiP8nofepFlIUDbgetRsMA45FLHlh2p3OBKxOybhleaYV2rz164qVHKgqQAD0I5PSo2Ic9fwoRoiPOMdOPWn8MvYHrSMuewBo8sgA5B9qQmMcZxzyO1CDr6U4x8E5pn3Tz09aadhEocgDqRUcnBJHftTTITjAIoaQrjPIP51aAhmdUUliAOtMWcbcjkdMn1o1O1+02rqrlNwIyuCQfxqjGPs9uI3bIHc9TQncxqOxFPPci4baB5eByDyPqKxbq1l1O/ELv5aMMbgecmmavqE2m6gztIqWzrhAcjccc81g3muedKSsgAPUqc16lGnezPPnUSWpl65PJpGoSxYJjUAAtyxPcn26YFc/ql7cSSJPGHDhSUJbAHPQjp2rXmQX1zO9zKSoUsC3OT2/Pis+WQMh3JkY6H0r2IQ5VseVOpeWh22jXEX2FQz5Z1wS3Tn0rVt7K3YhuAB17ZrC8P2vmRIGBKkqQPy/wAK6G9RLWE5BJrlqbmsXdXYy5uViiZIgpUcn1x/kiuc1JRMCydF4OBxSvdJJOVMyxA8EtkkfhWTJfOd6K2AccL0/wA8VcFroc85AwyTk4H05qE4H3SSBzTXdifQdfpUYmEUgzyO4rsSMeYtLOIwAQM+3eo1ukVD2OO3Iqo0o8xCRhSrFmPrkYGPpUTsGOFPH0xWqVhOVgaYysCCoXceB6cf1qUv5yhTtyvTJArLmuUjcqAF75wATSpeow+YA54yaqzM7mjOoVQGKseCNpzxVO4A4PTPHFRPJ8x24C9gOgqC5kcKSBkDn3poUncuBlaMnPIwAfxpYz8wyxHbjpnmqSsSgPbjg+uKckwycEk+lUiDQSBpgMOCfQ+tOjTEZYnADBSD1NNsJDMSq8OO3TPsPerLWzRnJBIPYdAc9aZQgcM6jscjP+fpT5JIiCvlKHU/fA5YYFRzR+UobPIqGSTblv4RyfWpsZvUa3zyHsKQhkZJEIyBgqScdakYr/CwbPoDwaFbAI7evpVJC1I7lmYDyztJwCB/ntzSKMdXyc/n71MVUYJ5XrzUcmwA4BI9V6Cmw2JfLRSXOACcnHc1BPNuUNjALYGP0p3nRlApBJAwCTgE+/vTHCkAdQDkZ9qSAQzybRgEkYpone4QlclQduRxk+tOkfJLIgU8cL0xTIjgEZwOuPeqSuCZNJcmK3K5OW4yOtVRIQhZjnPpT0hF1KFLhQGHDHAz2Oaz9RuBpzJH8rAsRhBkZJ65/CgbZOLrbK2GBGCMCo1ugQHHIJHNVBkAFhg4OT2zTVcLkBCRx0Hana4tjahbdjkEdKsGbyY2c9EBJwMnGKzoZgqgjOPU+tWFutowQdp4PvSaAvLP8hO0joc9sf5NEN0pkycHaeQarRkSDaABnnK8H/PSogqo+DwScD3OOn5VLQGoLmMAnKgDkk8DircV7HOoEUgkGM8cg1kJGACRnHfnipDKEJYcE+lTYa0NdU3uhIDBTnBGQasiKJcHaQ2foMfSsmx1ENKoY4IXOCcZAIBxx2yPzq/d3CSlSjAgf3elFmzQlupBsCjkD09aqwhSQMBQO3Sq7v8AKPmIGfzpxYhQykAjkfWrSsS9C7LEGAK4BFQCXY7YOQB0HrUbXICjccAcf0qSWLdAJFwewA6++aTKTJ0cBSxwSOcdzThcjYMEHqOMYNVo42n2NkqO+RUjR7XCHknnjpUWG1cmikJ3DnBpwILHJNRkbAOgJpjntnBFJIRbFyEyqgk9MDvSNcFSVYEd8d+lVEBHv7VYeIykPwMgfhTGkXbS6LMsS8O3TNPiupEb5mJXOcHpn1rOExtbhZNmVwBil87djccE9qVkDRtrqQcDackHHXvWjYXnmMNxIPp2rkFXahBycnORxVu0uljkDZII4xk4rGUBp2OvcncWz1OeOwqRJmzjJIqhZ3azIMsAevWrgZTHuBBIOOOtcko2OiMi0JNoU9R1waaWySexqHeDjOQBTjhST24AqLDbJN205Gaf5hbAOajVgcjkfWpAQFFA07ih8EYyB0zU6SEkY5NVfL3YOcD25qa3XB5OR71L0NkTlsg5xmmkkDOfwpkpy5AwRTVDZA7VmyWyZH2qcd6jaNzkjv3pyDrkjNSeZsUAciixSGQjdw3B7ZpGJ3MDwB37U4SDcD0NE3zZI607BcjV8H0x2qb7RwAehqswYHGKgldt2OQarlE3Y0WAbBzxTWkQAjPI4zVWFmKnkkd6bu5OcnHelYlyLi3AxjqD3pjS7Q23nPrVccAHoKcZVwexHana5LlYM7QT3pGbgVC75Ygc5p+7AOe1apWFzMeJugGQfSkFw6O6kkhv5cVCByM8e5p7855AIHU0BcmMhHuDSBuT29qZvzEOCCO9M8zOPWgLltQuw56iqxBGfc04OQPUelIXBx2xQDGSfKB6+1CyMVIGR70TuV2sRlc/U0OyhFZSVI9KBCKSWxnP1pcsuT2peOG6D1pJTujI7HrQDYobODnr604EN74qKGMGMgk5Hamq+xiOoosO5I2DkDr7UJLsYc8UqupHoe4pPKDLk5z7UrE3BmBYkdaYznHIyKRVGDzwKjaYcjjApkvUfFNuYZGBUkw2BTkNmqwbGD3qwjhiA1DKQivjHbHanecD14pJ4BGoYHAPY1XyCRyQM/SpGWnkHygcmmLIdxA4AqIsEIbqfenb/mB707EAJ5N5DL8o9Ov8qXzgzjjpQ8gJB6j0zSMo6jIB9aZpuTAggdifSnF+Bjk+1Qr2xyakXIzjqPWpkXawSKSPf09qiIwO4x3FS7ixycn2FNkxjjqe5qUIEYkY6GpNu3GarglTxkGpSxGMkk0+o0TryRnpUgwpqujZGM9f8aczfkKlo1RP1OTgioyeT6e1NV8gAnA9RSNgZ5yfSoC9x4HAzyfap4XCqc8Cq6nI/rUqndGecGgQ1m3OcAgegpyrnGc0xGweckVOcEDGMmjcaHIdpGMipjJnjGfeqwGOpxTkbDewqLHQiR8bh2Jpjtsx3BpspJdSOfemvkgZycc0kIc8IcFl4PpUQk8ghsAlecHvQJSAByB9aRl3A/zrSJDKksju3GVBI46nGaTaQQcHPWpXjORjin+YGADckcVonYyauUxl5MkYA4zSSxgkdiKlI2sT0FRHLNzWiJtYrsgRickk+vNNCl8YIBPY9KnkG0joe1Vpm2HjnNWZtEkitGoLYI9qgeQcHkEd6ckxYEEMQfWleIMp7AVGwWKd4xeJmwWx+lctqszPbuAPmbiukvoFjtztYgn1Jx+VcrqMbquDnHrXzGYyvOx9tktO0XIlss2tsN3AAyAea4/xO/8ApJYcKxyMHNdYkr+Qd2RjFczq8UUrEbRk8E45rx15n1LVznDNvJA5xVcwlmJII/CpHQW87DgA56elXrKRFUBirH0NdCRmzOW3+8SCQOxqrcQRZJCgH2rcvrm2jUZYB2B+UdBXM6vdxhgsb5B/u8kVtGNzknoVrwpEpGQWPT2rIluA5K9CKnucsQeuRVPyDuLd/euiMTjk7jFTe2eQR3qYISw74pUQADsTVqJVAHYetbJ2MluOtkLMARzXTaTpwkZTtyR7d6y9OthNKAq5I5z6V2ul2nlBcjJPUCuWpUsddKnzlHUtMVIY3iB35IbI4x2xWDeMUG3BBOa9OisklhIKgqeDmuA1/R7qDUJXaNEg4CENk8evFKnWT0IrYfld0jm3JTOazJz97JwK07pCCfX0rF1BvmwOelde5yWsRF8MCOCOcjvVlNQngk86ORklA+Vgx4/CqIU89uKkBOMHFJxT3NYzcdjetfHuqWYIjmYHoW3dfwrSsPiffQSjzkFwM9C20AepriZVxz0qNOSOxrKVGD6G8a0l1PWovifAQBJGqse4bNalr4+02ZPmnEbdlOMketeLncpGOTTsyZGMiud4aDOpYioe/WOu2V4QouogSCQXcKMfWrlvdJIpZDlM43ds188RXM9vKCmAw4Bxg49M1rWXijUbIEx3Domcsmcg1zzwq6G0cU1ue8rcDd1z9KnS4OB6eteNWHxHuo8+axkGPlAGCD35roNP+IcUq5lzGPUnP5VxSoSXQ644mLPShOCByM+lW4m3AYOc1w1h4oguwCkqn1G7BrVi1kDGHBP1rF0mt0dUasX1OtUHAOCQPSrMDgA9jXL22qPIxKknHcGrsGqeoJPrWTidMWmdTFjjnINWEUYxjI9K5hdaAAHQngA9c1pw60gCBsgHjPYcVha2jLtY2o4Vb2HtVpLMNgYDe5qjZ3UcpI3DJIPNa0DquDnI4p82oNEMukIyY2jJrJufDkShyqgbjnOOeneusTDKOaZJCGyuAa1UrGLR5dqfhJH8wlSc9ccBfXHuawLzws0WCkRIPavZpLBZVKlQBznuKyNQ0eLB2gk/lWqqMhxuePzaVJBkEEfXiqzWZHXIPqK9H1DSPMwhTcR3IyKxLrRNpJKYH6VqqhLgcrDE0B4Zjnnk9K0LPUbmznDxNyQAQTxipZ9OMbnAIHpSwWhJHGBTckxpWO28P+I5HK5OTnDLmu70zWUljHY+leRadBJbXJwxw2DntmutsbkoQckY6iudo2Wp6ba3q4ByMGtK3ugRnPFcJp18ZXCnIFdFDdFEHOcetZyQzce7zIo5AHJ9KtCcPj0rAgmMjZJznvWhBNgfyrPVFmnG+GHp71Y3dPQ+tZiTcirAlyB39qu4F4TYPqBUokDYxnAqpEQcH+dSZAJx1FUBdBXAz1p2Bgnv78VTaTaBzge1I1yNp5wKWxNiWRzk8gVCZMHsQPeo1mD554oYD2NSIa7jOT3qMt+PtTZ2xgjj2qBpTjtin0K2JHbcD6VUlAXPU+9K8pHsfaq8sxwc8/SqGiCafaD0qjcXIfgDj3qS5bcT6VSkOAfes5FpFa6k3A9h71mTSbOgzV24kHPTms2UnB5wKzGtSjeSbmJ5AHWsK8kB3DpWvdNhTjnNYl6u0Eng046sl6GLcuFPODgn8aw9TmLROF4zWnektnPPfmsi5H7tu4rtgjCRzsaESMTkknNUdf8A3cJYnAA9K0riVYZo85BY+nHT1qj4gaOSzLHChR3rsgcNRHO3A/0Zj0xnmsPncentWxcKy2ZwcAgcisnnaR0/Cu+B5c9CGZNmOeTzxVWSTr3PqasXEgGM8n1qk5BBxketdUUcUnqM3nI7+1PRdxP9KjX5mx/Op41IIxW1jK2pIh24FXrdsoB1Jxms9iQx9DV22cCMdQa1gyJF8y7bcoTx1waqpJljySB2NNL+ZwcmlSIJk/jxXZFmEiRCdxJ5FNLfORgk+g9KTzOR6e9BYYODg+1dsDmaJEkAIzwPXtVqVw9uFBA571k3G5omRH8t2BAfqRVhd6xpuO4kAZHQ10J3MmP3AAjqR6UinGT0pjDaMnOOBT0wSAWA7c1a0JJYycjAzn1olXLehH4cVc057S3uP9JDSJggBD3xxn2zVGcOZHHBA6Ec5rOo20ax3EcqMjv61E5yT3pJJPN3uxLSbssTySTTBnHPA9K8Oo9T0IbCgE+woAwRmmls4HPFLk4Ga52zYmcjH1psZwaTnA7gU5RgZ71LYAzc88U9enqKgcncTTldgD1Oad7AOY8+tG7dgDpUeAepwBSq20n0FFwEmQqQevtUO7J9KmLb89jUbLg+1NMTQuBx6e9ToQqj04qvnoKliUn2pPUZcVtykdvaoiM8dvWkjJTIpWI3e/WsxvUjlHynPApiyAA0y5kIOAeD2NNgQu6+nHWqTEWt/wAo65qYcofTmq8w+c44AqRWxb+pPrQmBGrFXxzilcZIxwaZGdzA1My9D0NMAThTkYJpHOfakQ5znJpCfmNJO4WFhyHAAJ9+wrQdjsFUY3EYJPJqwHLwhsEZouUhYzh8+vrT3kC57Gq6Ek9xmnFCc96l6jSuWLJfOYcZAPWtjyFCg9PSqVlEsUIwMHParIlJIz0rNmqRbCgJzSjEafKMk8cVEshYDsBViIbmB7D1rNs6IRNGyiMShj1PJq4p+YnGKLdPMjAweKcybWx2rlm7ndCFhwTgZPFMk44ySPShs9smm+U5OT0rJM2SuC8KO1RTnC+tT+2PzqKRcZParSBqxTU8nuDVqJMc88VEmGbPpVxSCpwK2TOaSuZ0mUPv71at88HnFVZZA0hHXmrkJ+UcZ6UNkJGtaOixMWz0xUtuC8xx0/QVVQbY8Hg9cVd01isgHXce9c70R1QR1mhqUiBOK6OxGUZn9Tz7ViWCLHbrzgnv71q2SvcuIkJAPGR0rhqPU9KmtDX0lTJIxiGXJwAeldzpmjBAkso3SYGc8j8KxNDsFsYRtUFiMbj1NdbaymUovfpiuVu5sbljAFhyeBjAFWohlgBUQcJEB0PpViyByWPA96eyBGiuEUZ4xURnDsQOCOoqpf3vloFHLE4AFQRSlFPqaANcyfKO5GKp39ztAxwRUQuGC9SapXNwJJOegFVYTNDTrovGScg5IwevBxmppbhjnk1l20u3GOB6VLNMFB5GfQVLRLJWuWGeR9Kcl0dy859ayWuhk5Oar/b2jfcD09KaVyHK518d0oHJA+tJ9oE0gwQQPSuUk1R5gB0I/OpI9QlTG3J9s07XC52aSqF9h6VLHKp9ia4uPW5o5CCp2+p5q7F4iO4Dy2J9hTcbBc6wOR06e1NaVc89axoPEMQID/KfQ1dj1GCccEE+o5qWguaUE4PTHFXFw49SaxYshiyHNWo70qQOhpEl5ogaryw9fepI7vdjPHpUwAkIxg1VgZmlCCQc4NN8s9eo9RWlNbcZ71UZCCRyRQG5XaMMKw9e0lbhA6jBAwSO4roliJz6U42olUg859aabWwM8a8ReHN6ElCD6jjivPr6wa1nZWXgHrX0TqekLIHRgDnPFedeJvC+0llXcf5V2U6jOOrTutDye5hUOCM0qL0rS1TT2gJJ428elZYkwRwee1ejGXMjypqzNCx+WVTkjFfQ/wABNZFx4fvLPcXSCQMoPBUk45HXGDXzpaMS49BXtX7O7Lc3Wt20RcXKyK4B4BGFzj2qjJnvVu5Rxg8elaSybgcjgd6x0lAcA8Z4rUiGFGRwfSqRiyVMZNPcbgMdaj7H1oV8Z9aZLVhdnTvSDh6eDkU0/N9fam9SR8iEjI5piHp6elT5+Ud6jC5z7U0gHccUH9aReuKcRimAZ+XvmjPBpAMDjoKcQMCgAB4oUYbvSEcipACMUADfkabjp3NKx4NNXpQBID8tA59qAMj6UDqOwoAd0xS/wmmU5WxwelBdho+Y+tP+6aTGDkUjHJoAlQ8D19KeOvpUK8Y9Kk3cD1p3AeeaYOp9TSrznPFN/ipAOBFBb9O1NajbwKAJEHI705qjHGD1NOLZB7VS1AKcDxTF6UZ4Pt2oAG60o6UhOQPWkoYDxx7Cl3Z9aF5+lDD8qXQAx70mMYpOgozn3poB/Gz3poH5Uc/hQDj6UAI6/lTVyD65p79BTVOPrSbAfn1/OnBeBTd24D270Kce3vTAc3f1qM9fepME89feomOW4oAft4z1oHQ9QR60qnikI4PWgBPSn53UwcmnH5SO30oAVetIetKD+NJjp6UAODdO9D47daaevFKO2elACr3pGPPtTiMDj9KjPUUDuOzgH+dA5I/nSH6Y9qKBCnvTWGAPX3paa4xRcB6DpSP19qVP1pHOaEA0cn3pTx6UL1zSk5pdQGUoHFLgUdPoaLgBbIHtSpgjHemt1pY+QaYAD83rTZhjGKU9TjrSsdxHamtQCMcGkzyfQ05P0pCuTSYCqAR70mMN60nKn3oPWgB7cH2qNzkjvS5NMx3oExwP5UUIaCevegY4jj/CmnpShsqP5UjHIxQJgnPFI+AD60kYznt7UyTvQK41etSKM/WmJ1qQcUCDGDilJ/Ckyc+4pOp7igBy03dgn+lKeM03rmgBwNODYz3pg6UtACg5NI3ekzx70zfhufzpXAenWgtzTDIFYdhQzAgEHIouBMoytN6Gmo/IH6U5jgjvT0Ad14pAMegFIp/CnE8Ci4DTyaVu3rTTwaTf070m7DQ6kBzRvA4prHZznj0o5kOzJTgUnGPemK+Rnt60bqd0Kwp6j0NLtqN3AxTlk4PQikpJiaHE498UAZqMtknvmnI1WibEn6/WkPX6UoyfXmkfjHY0WAU9KaOaAevPFKvWmAFcZpp6VIxprEYNO1xMavJGefrSscHimA4pQCT6fWjUVuo4HI9hSHt60/GPrTD1HpTQhfSjHHakz1pQM0wA8+1N6Gnd/Sg9fXHegAzmlYZFGARSE9aAGU4HgU0jNIuT70AOY554zQDg0Y5pWGMUAJ1GelJSjnHpQR+VACUgGDS0UCYUpPB9fSgHFNkPFAyFuvsadGcE0nUULxQBKBnJptKDx7UlAtBQM0xuSe1O6e1NJyaCRAMUv8IooHWgqwDrTzjA9ab3PagHp3oGIRinIKD91aFPBoAGb8DTf50HrRQAZxQeaKXGOaAFzkAdKbRSZ6f1oAep4/pTT3ooHWgA9PSlLdKSigBQfWmHkj0pw60Hg0AFGOBRj8qN3FAADx9aYx5pd1NJz7mgABzSHrSE496jZ+fSobAc7YyKhYjPtUgwQepJqJ160mAmMtx0qRenrUG7GadE/wAxzUgPDHeR2oZeajc4NAkJHvSYBu5x6dqTfz6+1RSOefWmQyHJzmkBYZQw9DUBGCakyQPrTSM+tACLnnqfengk/SkAwDSDjFAEy42n17VHIMkUpOaQngU72AcItvPWmnIJ6g09G49RTGGTxnNJsEMKF/YCo2GwjA4qfftUjqagc8DqD9KT0BD1fd7elDHaCO9NQY/GkbkmmAKoLehNPEe3IqMcY7U7ccdM1AEcwxUgAKD1qGSXLAHpT0lGBzmqQDiMA5xmgLgjvTm6Amo93r0pgNl79qaIwyjqDSuCcdxQOF/lUsVhyqVBwSRSO5OAelSRvnjA4pkoGPQ+tIY+MgLxUcjYORyaWPp1FMkByPf0oAI3LuB0NLKCDUaKyyA96s+XvHIyaaAiBO0dSKbcA+WARgCrSxBFJPFVbtw8bBeRVCsZl1drbY6AGoF1DMgx0PcVnavvcDGTz2pLSKX5cg/Q0BY6KO534z29KsbtwPpWfBE64yDVtGxgUEkwXgHrSk4ApASqnuKYsmTigB3X04p0ZPTqDRtyfapFj2qD3ptgIeODUMinJI4HqKlbPH86aW4x0+tFgPmXABwaTbsPrim+cA/IJz7GrDFDyRk+lQzlSHCT5B2PrUAXe5xwOvNTFR5ZCjA5NV0/d9OD2x0pDY5tw45PvToyxzkYzRuyAeD3pkjscEZABzxTbJY2XcCOwFLGwYHIyRjgU9ZElhJOSQfwpiBeCBipTsSNK89wKV1Vhg8A+lErbgNozg9ajckYyCR6U+YBhYBSu4uM4yRisfU7aaZT5W4AZGQOBW421kAxzWHrt0tlAZHyVHJC8HitqS5pJHPWVo3OK8RTN5yxSuHAUfKeQh9vrXPPHJJISAAOAAPTv0HvxVy9vhcyFzxuboetCfMByQOPevqKMVFK583Uk5NmbICCOMHp61AnMhLYHIAxWhdRgkkdDVPaoJB4JrqSMku51WjXJNspVVwhwx3c/lW9eyGeAu4woUjIGc1yOlPtiZVYIQCdzDrgZNa0fiFHsY2JQoSRtGSW6c9Pc1xzi+Y6VJKOpzmrb4GUw4cEncTwazklYtk8cHitfVZYbgu8aBF4wAc//XzWBJKyOe+Bwe5rqhGyucNR66FmOYjk8+x5NQOodyxJBPp0qASlnI5waGBHfk1umkY3HynIOG49qaZcKVzgHueRUROD0JpNwZTgHI45q07jWoG2EjEN8x9uKp3FsYpioIIqyryHOOT0weDSTfvJB1OOhPWgdrhC6rhWGBjvxmnOqAE4JHsafHGJFPAyPWoJn8pSDnAp6A0NdlMeF4AJ5FV1YK4xkA1C1wIsnt0oiuV4yQRSIaOk03YjI3G9ckevuf5Ukp3ToqhnYtkKBnPtj8qzoblGzKWACkKEU85OcfgMcn6Uxbh4rpiHKuG+8Djn1FNO40rmhPI/+rZHBBxg9fxqDzTuCgEkZ4NNS5WPlpAG7bjyRVhRGWEuQSRz35p3BxIRcc4wR3549KkEowfX096hvyI0DbeSRn1+tQwTBwdxAI/WqQJWLALY7kD881DcTtGBlSN3PPFOSdU4PI9PzqneTIrALlgedwPA9vWqsSySOZmIOAR9cH+VTLd78h+GXgkdM47VRiJdRggL/XNSuw3E5yWOSfU0tyVoaMbDaG4+pqvI2HPGAe/rUKTscKCSPTrRNKQckEe5qrAEsfnLjHHqeeaq3MCyOofBIGc+lON4Uz2XqT6VUnvFcgltrEDrxRYaJ2I2gZyffmoZJTbxyMkUcshXCCTgA/X/APXWeb1vOG08DJx2qNtQlkX5uDzyKqwM1bG7dvlkChjyFHIrRjHmsTyRnOBxiubt7gkAg5cDAJ5xW9obFolEjBn6E9Mn1xUyaGlc0vsTSBSHIOR904Ip8kewA5OTxk81aB8tDgEgVWu5MxhiCBnHNZ3uW4W1IDNLkr0Ht3qI3DeYAeR0ORg1OHUgEMNykHaeSw71BPsLHA4HPJoROiJd3II4Jzg1PFK0YxuwxHQckVRhbzpguMAdCfTiny8SOFOMnJq9ASLq3A2oDjcB8xPc1NHM2NvUelZMDq0oQgEnuea0bdlTOTk4JwaOgFyBfOIU4JGDz9RViV5Ud8nIJ4wuOP8A9eazbe6NvIWyWz6kYq9LqMTqOct+lQyluW7GUvhW4P6VpvBGEJJUtjoRzXNQXpZ2CjJ9AK0LefMJJzu6kDioLLEqAg8AHpxxUIhJweoHGOtPWQOM8kcZ70/zFUADBB6+ho2FYhRsEZz1xjrVpZxyDwecDtUcaIFRQAoXgADAA7Y/CrHko8YI4PQ1LE2UZGbBznjimI2/qckVbaHKgYyTgVXktyoGAQSe1FxDnYlVIxj1pI1KyAtyCc4qaNFjUDIJHoeaY2cMRyARj1NO/cpK5dgvDbrhQWHY+lTQakyTFgxyxA2jpWeEJQsTg0eWWAwSCO46isZRuNaHZxEvArjJB79vpU4yYwO/FYmn3zfZU5DEDJPatWG4EiDpkc1yyi1sXzFjv3JPepBwApPbtUEJ35zwBUpjwQeT9az2LiyVTsIwcin5xgj9KbGo4PWhsAnBJHHWpZuKMggnpTyN3UkA0A+ZGexphPQdRSE3cl2jjGAfWkI247+1NBAxzk0rkHHUGjYaGhsn0HpSl+eKVFyx4JGDTM7cg01qJi+eQckc0MBJg9DUJfGfQU2OVWOMkdsEYqiL3JFk8vIByDUbDcysDyByO1OeJckhsD0HTNIqc9cikhWuPi+6c8igjLHrinRjBI6inbeue9MLaEfljIPcUxseZ6ilZz2z9KbGFL/MMg96pEtD+D74pwKlSGAzkYOeoqIL5bNjGM05WznBBJ7UIaJGYBQOB7U3ZwD29aikLFwDxUqyBVC9fc0BcCcL6AUz37UpXODnIIzxQ+PLA6Ed6BjXUvjrgc0hXkfWpY2BXryPXig+vUZoGiObHlqvQkjp+FNKAAc5NOliyik5JFVxKPMI5BHc0ENk+MAHvUMpw4IwB7UrTZ7cD1pu4EDIz7VZNxykkqQCRU4k5A6YPOarG4AUAAjHr0qNZC7dgR+NK1wTsXJgAPl4wOvaq5UEdKWR35GcimK+Rg9+1MaY5FG4en6U9+GGMYH40z+InoKeuGB9Kh6jWg8SCWMAkE+lQOhBPce9ATYeDmlZjgZyR70IGxjRb9vQEHOBUqjGB6VGWHXIB96ep3KD39qNxoCoLAdvapJGHAGBjsKZnZz1PpTVXe5yc9DQWh6ttP4VIsvP+FMCDntSDaucYz61JdiYPgkjj3pjcdOaFUsKRvz5qUFrjolDEljjHT0pTg85BHTimgEAdcHrQi8jPI9DRcaVh0f6Glde+cCnKOT2zSMMHHakGwZAHvQDnPelOAB0JpNo2+/tUsRLHyo9KZIxAOCQPaiM/KB0pduR60i73EQHHNTITgdcVFG+GwQR71LnnjkUFRJGIIHUHpQg4J5ApqKWxxgU9nCAAdBU7Gl7CswUDPQetRb8kjpnvTJJM/Wmg5I6/WixLdyZU3HiggrnPSmq+0iklk6dMGrQhu78BTZl8uMuMEn0pjNinxyhgQ3I7VQmVEkLA7sge9C9amkVQSQuB69qiYgEAckGtES2RzHk+g7Gqki7yATge1XJE3c+tQtGAM+laEEaR7Fx1B9Key5AHTHpTPuHPRe2KczgAMMVD2LSuZerSbFHc9MVzt0xeMFsZOeK6DUwGcuTjNc/qRGPl4NfIY53qn3uTr9yVzIroexHasq/t1kV36HgcVaaUpx09qqyI04cDgZHSvO1PoGcfeQqZ8NhsjOKYNMScHa3lEc5HBNdLcaInM2AGxisO4k8iQ4GQOvpj3reLb2MZuyMu90iFYmDMxfs2488Vz14kdsQAcEVsajq3nEqnIXv61zVxKZZDnJNdkE+p5tWV9EEkxYg5yRx07Ubi5A6n2pscZJJwQBzTx8rMcEe3rWyRyXAAjORz7VYtoWcEn8qrqGeQHkVsafCWZc8jpj1NKTsiormZt6BZqig4JbPfjjtXcaZbjjIyfU9KxtCslMQ6knjnjHtXU2kO3Axg+9eVVlfQ9yhBJJk4i+6BwKrapocd9Cc8se55rRRACfWnjcTgAE9OeK4lNxd0dM4KR4z4m0K40y4IZQ0RJ+YHOPQHjFcTdBknIbkev8An8a+ktZ0K11exNvdRB425I7j0P4eleLeLvB0uhXG0MZomJKSEYG38v0r1qGIUlZs8avh+XVHJLzz29qfwfalZfLyD1FRmbavr7V33vqjgt0EkwTgkZNWtP0mXULyC3twZJpDgRqMsR3OOtJpFk+qarbWkSNLPcPsjRRkk/8A6hX0h8K/hzD4WWW+ubPbqMg2iZgNyrk4A47e1Y1KigjqpUuZnB+E/gLr+pyzy3/2Wxswo8kMSZWPcnsO1dbD+zXa/Zis+pTJKVyzRJkAZ6jI/pXo954oNnKBHl3XjcBwKwNT1TUNTB86+m2k5AQ7cD0rzJV3fRnrQoqxw9z+z7bWVnIyawZCGIMjqoK+nbGenaucuvgnfzxH7BPbs45/etnP4cc16JcNL3kZwMckk1SmupFyd5HT6VKryHKhE8tn+EniG0JWW0SU9d0DZHt2rIn8GX1pnfbOmCQcgg5HUH3r2SHW7iAr+9bCnOc1cm8UvcwCOaOOdVO4M6gnP09qarz6nO6KTPn4211YKPlkRB0I4FWrbxLe2JAVsgchn616/e2Gj6qAbiExSDI3RKOfr/8AWrFvvh9pOoIPIkCMMnDjnp1B9fatedS3IcHHVM57S/iO0bMLiAAHBDIxI966zSPHGn6nGgV3jlLEYdcDA4zmuXvPhTqjwZsYo5ARhd8mAT/n2rCvfCeq6HIFubZ0PT5Qx+v4UOnCRtCrOJ7fYyxXcRdGRwpwdrAkfh1rVtoklA7g+lfN0es3Ok3kYiuDbzqucEH17iu30T4q3tpZAXiRzlWyzRghiPYVy1MM3sd0MTpaR7Za6f5km9GZSMDAOQRWhGLqByVbzVH8LcGuN0L4oaRqSptMlq/A2yLgMfUGuxtdWt7vDwSb4zwG4GT7VxSpSjujqVWL6l6217y2AnUx4I46ityCVJFDKchuaxZII7iJldASeCCKopLPpxAiOYhxsPb6VPK0aJqR1jOEx0ANV5kDg8AkVnw6wsygHgj161YN0AoOeDxQ1YLIpy2wyc8HPWsi9tAATjPsK35GD47j6VVuIQ6Huam9g5TkbmxWTORg+oqo9iIlOB0ro5LUjPAAqB4Aw5Ga0UxONzMtbcnHGAO9XoxtkBHapEj2qVxigRkH1FDkOxq6bd4I6A1tw3zSHbnaPWuXhwpGOK1raUhTnJ4qW7jSOmsJzkc5HrWrC4YjnA9656wl2RL15HpWnDIcjGRUMZtxEFh1NS7sE9cVnW9wAwByBV7zQx4GRRoBchlzj0qRpOT61VikwR6U8ybvY+1UmDJxMGGO56VDNk8A8Goy2B6EU0OTnnp60NgTRny1OaaZSQSCQB2qvLOenYU0TZFICV5c471Gzgk9jUUk4GPU1XabGecigCxI3XPWqryDnOADQ8wI681Tln5Iob0GtyOZslv5VRnk25BPHoallc888VRd85PJNTuWmRS4IPrVG4k3IR0PT0qdp/mPeqV3KOfek4hsZ87YJ7j0rE1CTcxXvWncMRnAAB9Kxrs/MTyD6mmlYhsyb9eQvGTzWTd55A5HpWzOM5Y8n3rJuR8rHAreLsc8zn9ThWaNMrgowORWLrS77N16griumnQvG3BJ54HNcxqBZY5FYEADHNehSlc4qj0Oclk22uw5IAxz1qkp8xCccD1qxd5NsEHBwMmqm8JERnGRXpRVzzKjsUr3uRx9apk4B7GprqbcwA6VXY5z7V0xOJjoSCxzwal3kHjmqwJXnsamhkDA961M+hKu53G7kVaZdqAjp7VBEm8jHarMj7MDsOOlaRMpCIWU+hp7ysRjp70xZBk55FO+/kjAA4r0KcL6mM2IpGB2I71LFiTPQgVXYYYjPP5URuYwQDgH0rujE5myaaLIOeKeLnMKxkA4J5qNrgkAHqRnNMC4xWqVjN6lrBKcjiol3E9CQafuLIFJIX0FNiba4xkj39KpEPQs2tkZ7qCLzAjScgscDAxn8qsuYIJZvL/ehSVDkEDp2qvfXBuZIDhcxKVQqMEeopqoShJIIPUGs6itFlwd2VLj5pCRwPaot2AB/Oprg7W4zj161AWyOmK8Cpuz0obEqYK55FGcn1NRq2xQKEYkisTVEvmbR7+tIshYj0obAI7D1p2ACOxHapGLLwtIzfd7CkkfjnvSFt2OMYoCwknygelIOp7E+lJKwJA7CngDYD0NAmR9CTnB9BRv/E01u5ByD2pFBHvQMkBzzyMVOj9e49qhRd30HarCgqOnFJsaVwUkkn9aXOcnn6GkRsZ60NkITUgyrJ80hz+tWIlwNwqsDukP49as7tijnJ9+lNIQ1pNxx3qZztj45+tVQd0vPNWpl/djHJIo2AjTkZ6GhpsHHUimDIUjHHrTVXDEniqAlEvfGCeKcAT7VC54+lTAfJ6e9Tca1BeWAPJq4HAXHUY6elUY13SDrwetWpRsT5ck+gqWMfEQzEd6sJbtkEEBe/HWooo8YOMmriZC4PBqWzRInUhEwevtTGclh1Ge1Q7+nc1agVZJBkHANQ3c0SLMQwBnqe1aNmgbjuOKpoqgHBxkY69q19PtPuseQTnj1rGbOuki7buUBUjA9ackZdyScipvILMTjinogU9MGuWR3qJAylGAHtU20nj09Kc6MSMD86bnZwTg0kaJEcicH1qhNlcg/WtNh8hJ5+tZ1zIu3pg+gq07kzdiKNRj0xUqybY27EVFCuVJJOMdKfsAicnoa2RyPUz+TKe4z3rQtc+Yo5IHpVCPDSHr9K0bJ9jljyBnGafQUTRZsuAK1tIhLSLxkg5zXP28jyOSRxXVeHiy7sgEkgD1rkqOx209WdLZRGWMIeD7812Gg2SDBwATXLWQaJ13DBJxgc4rtdEXOwnjPHNedJnoxWh0VnENoGM46VpWalLuPjAznNUoRsIHSrySYkBzg4xWTKNqW6QzhVO7HpV37YIocYANc/aNtd3POTkVNLdNI3HA9KEBaWQyzu7nI7Z7VIZSzHHIFVkf5BjIJ9KepwM1SC5aWf5cdPeqM5wzHqT2FSNJ8pPArPuroIeTzWiVyGy9FJtjB5zUMlwSTycVntqaBeWAH1qnNrAB+X5h7VTRDZpGYknvn0pQjycBcH3rKXUssMcVci1KRhx09RRykl6G0kVjnp71OsbbgM4rOF/MT6D1zzU4uZWxgkn86EBcdCEJwTjqTU1hIDkFQR0+lUYtM1C/cbZSoBzjHX2rasPDt5Ew8x1B9D/jTAke0idc9z2qCGA28hKPtJ/hFbUekOuSWBx261IdOjYDcmD61LROxUtZ5UOd2Qe1aMc44LfKT2qGHSY0k3qSSffirgslI6gH3qWrFIsRhXAZTmrEZkQgjJx2rPit3tWGDuQ+latu27HTPoakGSi4yoDZBqOZVccdauRRKSMjmpmskYdMH2oIvYxtu0+3bFSR96tzWIHHOO1QtCYzjBI9aB3uVLyDzFyBzWBqOmLdq3HOCMdq6grkHrWdOnlSexq07C3PGfGPhdolckEIfwNeb3dubeYoOR27mvpPxLpSahYSgruJGK8V8TaKLeVsJgDjNejSn0POr0uqOPWR4JAwyfzNenfBfXG0nxZaXGQBK2xlPGeOPxGTXAvCijHBNWNGla11Kyn85oUt5lkYKMhhnkEf4V13PPcT7WnhV0WRed2GGOn4Vet5Q8QHcVxujePNN1mytvs0olPlqDg8ZxXR2d4hIAPX1oTsyXB7msFDY9KVo+BjqKap+UY5pyNjPp71aMGhq5A96dnH1pwTINMYfhTIJB931FKvbrzSZ+QClqkwE6NUhGfYU3bxnvS5yRnpTAQHr396AfxoPelWgAI5qRTlfpTX6Z44oT/VmgBRyT/Wm4w3sPSnJ96iT1oAcOhpAdpHrSoflHpTG60FIlxuyelN201SR9KfQG43JyB+lO4z70bc/Wm5x9adhkqkY9DTR1pAc0HIpBclA+WkXrSI3B9PenYzz09qAEJ5HrT+uPSos/MR1FPX8z70CuKePekBzTXPJ/nSKeef1pphck7H+dAOB7Gg9OOKaDzTC44jGKaeopWJP09qQH15+tJoLkgGRQWwKaDxQzcUwuGc0gP50nT2oHBoC5JuyKTPNNyKQN+IoFcczZ9sUinP19aaeaUHH19qAuOzilBpueBSg/jQFyXeAvvUQOGNKST/AIUjcd6B3H7gcetL078GocmlDfgPamlcTJDweOaGPPqPWmA9PSg/pTsO5IppzHio9233o3Z/CiwXFz9RntSg8io6dUjJs8Coz94elBJwPSm0DuP7ZpRjPNN3HijPPNAXHA9femvzQeMUHkD1oEIDg0rc49KAOD6ikHJoSAVfyoLc+1LTSMUAPUZFNbrShs5oI4pNAN6+pozj2pVHWhulMBCflJ6+9InzUuOPakX5aAHfdz60mceuTSjnPvSEYoAQtn60Zz700cZ9KM4Oeg9KCWP4460HoKAM0EYoEIeB70daCOM01aCrik4ApABg0/GQO9MPWgYq9c1HMQelSZ4qNuT7UEAo+UetPpFFNPNAEi0h68dqAcD60ucA+poHYQNx6Uh4yaQDNOPAPejQQ3dgf1qG4uRFEzEngZqST24NZuoK3ksF4OD16VlJ2Gh1pqIuXXGQG6VccVzOlPI8qkkZRiGxwOlbc1wQCc/lWHtLDUblDV9RMVzFAGCB1JLH2xxWnay/6KjE5JHU1yXi63knSKQhgnI3Dgc+9XNY1L7BoCTwM5igRSypyzAdQP1FS66RpyNnSR3A3ZPIpsl+iTKhOCc4zXLnxPBPbRPbbiWXJLcHmsa+12ZzkEh/XvWMsUlsaRotnpDThVByAPWpVlUoDkfXNeeweIpfsqRtkvjv1zUi6/OYRGOXAxk9aI4pMfsWd00y8jIJ9BWVf6ytkXDDBHAz1Nc/ax3sjpJ5zhTgtzSa2jNsY5ZR171U6snHRDjTSdmTnxW8bjKlxnr7Vbk8TAwBgMknAU9etc6LYSQM46g9DUAJLrxkKQcVwe2mnqdKpRZ0GpeK305UzGSTzgdq14deX+z4rhgyl13FW6qPeuR8RrDqSRPH8uFCt6g1qJH9psDCmW2xgZPc1p9YkQ6KNS81pWtFljOdy5UZ7+9S6LrH2u3PmYDj72DkVydtZ3ElsQqtlM5Uc4x3rMOoS2RcLlScjNT9ZkmWqCkj1SKZH6HJqRTXnOk67NbTLI0jOh4KscgD1rtxqaeWpBJJXcPeu+li4yVmck6Ljsaivj6UjsCf6Vl2OsRX6FozkLkGmtrUSysmcleGHTFdarRZg6bXQ1lANB4NQwTLIoYEEHmpS2TW0XfYzasKzHApvJp2PxorS1iWIB9TSj86cD+Bpp60xMdTG6UtNbr7UCBf1p4PSmr27U4rQAEd+1JTh3702gBw6f0phbn1NKCBmmk5NABnn2pKXHHbPrR0BoAA1OY5HpTKd2oAbSnNJQxyD1oExQcZoxxTc9PanD7tAtxKibk1LUbjaT6UCGZxxTgMgmmbtxp+MY9D2FA73Ac4p+OvtSBenr70vQ0CE60gFKTj60m6gAIA+tC9aTOT3/Gl3UAIRg0q9aG/WhetBSFfj6UJ0PvQ459aaDgntQMc3GeOabTs7vemkflQAU7GabRQGoH8TRRSMOfp60CbHDnNB4z3zTRwT7Uvc0DAc0EYozignP1oAKKKKADdkYpjnB+tBOKYx4zU3CwFs1Gz8/SmNJj0qN23GkLqTbt1I33T6nvVc5A4PPtT0ctweTSuMFYg+1DzgCpfL+X61Umh3dOvpSbAcPn5FGCCD+lEUZRff0pdp5zmk3dAN3E596fs+UHOPpSGMAep9KcQQgHalcTGeXu5pojwT2xUqHbnOB9aRjSHqI3So6kI5x2oK5FADAcClx07U0jBoBx/hQA8nAFMfkA9qcWBHv6ULypB6UAEbcU88VEBzSvJt9zQAh5cHrimTtkr60F89BSY3HmkwBT0pwALZ7Um3b9PWkDc1IDiMGnYBUjgE9+9N3A8c00N8w/pQBA0R3nPNJ5XPp3p80pVsY4Pemglj6AU72AlVsr83b1pvBPAAHrTXjYgkcAdjTI5M5ByD70XAnwCo9aRlAUf0poJORUuQVHal0AjTIzjrUExfdjrVnhc00Krv6n1oAhjLAj1qTJLj29Km8oc47elN28n1oAQ9jjmrNswyM4AqAnI6VDLuC8ZBpoDQvZEMTBcZNYgikYPyDn1qdA5JySQe5qRR0FUK5nR6aWYFxkehqy1sqkEIOKuEcD+YpVGe2SKAuMVQB2FVJAVkJAyKsOGDnvUfJPP60B1CJ8ghhjP5UnRjgEjPalIGc80/cMAUEiq3TggU7zDkDoKVACo9aQrhwKpagSSDp61C/A9/fpUjHke1NkIIPbPrQB8xEbmHYU9lBI9Kao6Z6jvTioHQ5471mzmQ9CAPaopQNw5GPenL154p08YC5B6UhtDE27SOp9aXgIQOR7VAThuBmnhyBx0oJeg1VAz2HFOYhFGDwKjaTcwwMc0MMg56dcGoFckgkQqR3OTRMm4DHX3qGNBuJwAevpTnk25BOAO1WS3bUa2QvB4Ncz4zKyaZ5eT8zZJzjoOlbF5fiGBynzMM/h71wGuS38kwllnMsbHaEKjAHtx0Fejhoe8mzz8RUTjZHNyrukK9MHFOZnhBCncOcGtBLB5iTwQDnH/ANaqt6vllyoLAEgevuPzr6GL0Pn5IozXzPgbQhHociq890JDGRwwOTjkGpVB3F8DOCMEVWKgEZ4HqelbIyuy9b3POc4YjbnoQMYNMkJtrcDcXCkkZ64/zxVEhtgDsrkYOVXA/Kmy3DSIVycHIyKfLcV2XhchkwQFzzxz/nrULKJJCOvGB+f/AOqotnmKSrcgAY6Y4FQqzbgCCCetWlYhvuWlt1iBG1geuD1qrKSWJPB55qWSUgkngdien41FLIMEkEN0A6n8KaQdBvDAjgEU2M7Se6+vSozIGJA4PXGcEUpnUKMc1okS3YRpo/MC7kDrzgHkDPp6HFRzzKjs0ZICjIPQjApDdk4xjH0pRqluilZ7ZJSAQshYjaT1OO/pzRYCrb61Ejgl1Y9SpOOKZqOqRzDMQIOeT1FY17InnOIWYpn5SwwRVQykYG7B9D1qlG4my7JdGQ88D0qCS6KIQgJJ9KqJITlC25uTgegpy3CqRlSw6cHmqUBNkyXcgDAMy7uCAcGtiC5MqgEncOD3GaxPNRm4GCOM+tWbebygecjOeKlxcS4NM6VWQWwyctyTkAnHsaSCY7xuYsAScdvb8qxG1BFxhHJBycNx+VPXUCrow6KclTzx6UkrmuhsXEhRT/EGIJzyTiqsbg55Oenp6Cie/SZU42FwSFGSAfT/APXWazuC2QVOenSrUTKWheuZzHkFsjp9KhluMgHoPQVl3lyfJbJORg+5quL/AHADkEc7R6cd8fpVmbdzYSc7g6vtGDkdRnjB/DBpzXYY7lYsp6EHisSKZ1iCMc7lB6e38u9WDcpCsSckupPHQdqgFFs2ra7xySAcY/Sorq9YkYY464NUUlwRuBUHkA9e1OndBGjZy5B/CrSHaxYW63IxwQemDxVC5dZXLHgDnHpVZ5DJ1yFIBBBx+dQy9zu3A/kapCWo77QEf5QASDn3zigOXIJPA9arx/OFcAlTg4A5qR2G9whJVWIDEY3fhVWG0Wop/LII5I54re0i+T5egJPbnk+1cupwc5OPSnrdSQTI0chjYc4GOTWUkaRPUolU2skjnIUZ9wP8axrrUFIdAcoD1bjpWHD4onVArqXDZOMkjHWs+71qHUDIAjKsh+ZG5Az1yazsy3qbcd1tlZ95IIwF7daka5LZPJJ7D0rEt5giAZ4UflUiapEcYbI56c1VrEWNQyNEm7gE9M9zj9aia+wMlhu7+v1qsNRjlOMjPTrVC8nIc7ckH09M0EpGzaXmJC3mZ6Haev0rShvgWLZ3HBAz9OormbDbuJJwT1OelXI5FVyY5N6t0PYfT609B8tzZW5zkFsEenOakjcyEDPA4z05rKfKSnBBPHI5qQ3BABLEc5xSY7HQQS/Y5E3DcO69Cw64q2s6QK0jEjd0Geox6VziavGZigJLKoJ9hnA/wp93cSyBG8wkEDt2oE9DoYLvzGA3BRyatxEtuJbIJyPpXKQXhPcggdK1ILlpbdyDgrgkE4P4D/Ck1cRtqwSQdgMdavxyoyfKc+46YrmEudqZ3OSe7AirenahsUI+QMAbsZP1FZyQtDoYhv3YOD1x60+4iMcBjYgODuyOfwzVfTz5kivG24lSBuwCc+2ParUqOQrhcp/Fngg/Ssi0ZzDOOqr+o6Ugg83AV8Z55OBirMm3aQuAMYIHHFJCiopOTk9qB2sQyr5aAAkmpIM7QW4HvRI2T6+5qOSfgKeMZ9uKaGzQhnQ4RM7sZ/CtaFlCA5APrXKRajHayE5BOcc/StMSNPamaMgE4CgngjufwFKcLolHT27ARg5zjFW42DjnOawrNZILeNWl3uQCSB1FbEMylQDwa4JKx0RLCjaPb19aQ5JPXFG8nIPAHenIw2+/qazNUhEPGOh96b1BPNHKk44ppOCO1OwnoOUdz0zTnIA4OSajVjt46elMdjkAgAikK5ahlBT3FMb5j6GqysR3qSLEhI6YqkCdx6jnggZwM9RTJNpUYIPvwCaVcqT3I9aSBFyTjHfHvVWJHKu5ccgn1pAcEg9fWn5XPsKQCMAkKASc8Uh7CeYV+7z9aZJJJycDB/nTiwyDzimu3Qc/hRoFwG4E554FHfPemgFgMmhjgjHJ9qpCaAk89Kaj/MSMgn2pxO3PYikQhgc4AHfpQQPkk3uvfAxTCDz6e1LkKSep96csgIwf1oGkCSZBHYdMUsh+T1z6VVlyhNNWc8Z6H1oKLixjaSCR7VAsh5BOCD+HXikaY7eCSKjjPJznJoFcs+bgDOTmoXxknqfWmk7mHpTnXgdzVIVriRjOc5owQT2NIB5Y3NhevFRGTzGBB4NVYmWguwk/NwffipNgXkck9x0pjEhuckU+NwCN2celJ6CWpIiZUg8k0wptzVvCqoZenpUA+cnHJJ6VNzaxEOlIgbJwSD70+SMoDwc+tOswsiuQRlTgjuDQybDyuAOMAU0oHXAxn1FSODjOcg+tVxL5bEHk5pF2FkgVTnrntRH93GMU538zB6gYpQ21unFTsDViMMMkHJPqBUyY/Coiu5iegyKcpK5z0NFykOkbPQk1DlkZeMjnJPXtj+tSrkZOMg9xTMklwQRg459KBvUniJ2Z60uNzA9qhBPAFSISuQefc1LQRJmUECk8rgEdfSmMSMDkmkEhDAHiovY0uSquCe596Vk4JOQBTQ+OnNLKSVA5Oad7gyOE5b5ulTMn4e9RRgqBxVhJQwAPX0pMSRXJ2sOtSRzYzkED3psjDzP6mn4yBwBSAYAWYnsTU4j+XPU+lRjg9ePQVMpBB55oZSYgcgY7etIznPrml8ovyCcUwIckcnFSO9xmzdnqKRQdwXk559qsBOPf0qHOHHp6VSYCN8oPtTGfKDqDT5XGCAMmodvy+9NEN2E5bGearysVJwTxU4bB+lMkAOfU9qoVyKOYyIAVIIxSK5Vjnp70+MKpPAyaVyuMEdcc/iKaJGk5BwQT9ah9c5wKcdnpg9uKbuB3KD07itEwGiRAoznPHHXmq7TlpWYqQikAA8fjTLlzHgA4bOKZIx+z/PznbgZ59/60PZlJ2K+pAvA3y5XPOOwzWDdeW7BV+8Ota97LLNC6RBQhGGbp+FZi2iqMZAYdya+Tx0bTufd5RNezsZEsLeZkggepoQrCMkjBx14q5qDpbRF5GAReN3qfauG1fXBcEpA+EI5Ynj8K4Ixue/OokrmprfiKK1hdQygZwRnn8K8+1vxNNehoYkW3gbglR8zc9zVfUJ3uJ+7EZG4n9BWXJ82R9a7IQtqeZUqOWhYMvyBV5JoWEAFjgH0qO0jCEMx46gGpGkDk+ma3Ssc3qN34BA4BprEqMjqacwz+FHGOmT7Gq0JaCD5mHYV0WjQ75Aeo/SsOzXJPGAK7DQrfEIIHJPesKjsjopRuzp9Kh8tRjpwcV0UHQDoT7Vk6cgCKK2Yk6Y6eteLUlqe5BWSJ41XIzzVlUCEnsearxoQw6ke9Wj86gDAArncrmxHI2SAORWN4j0SHVdPmjeBZyFJRCMnPt+ANbQXJ9alihDTx5z94Cqpys7inBSTufMOpwG3kddoG1sDHI4NZ4iVsdc9a6fxtCia/qqxtuSOcqBjAAAzx+dYVpaSXlxFbxbw0rbC8a5ZB3YD1FfQ05e4mzwJ07Tse1/s0+EIdStp/EV5CyEO0VuGXIJUkZ+oxn/8AVXtXiK6+xWZCk+c4CqBxgdzVrwPoQ0bw/Y2oJMaxKxZhgliMkn8SawPFF0L3VZQDlIztX0FebWndnp0YGDIoYk4wTzj1NRupPsPep3Tr3FNxkHuDXntneolOSIEdetYuogjPGMdq6B4d2AODWff24IORk/nVxY2rnJXEpG7sarC+KZzkgehrVubL5X4+bnpWTJZMMjnHrXSkc0oleXVdoOASw9TxVddakjIIYqc9BRPaOpI2kn1A7VVbT3cj5SCfatVYwkmtjZs/FE8BDGQ8dO3Natt49M832e4WR127t7DcDzyD/hXNx6FJIgCggDv2FWDpL2oaR+SAeenFaJXMG2dE8vhLxCjLeQQyOSAysuB9Pw61i3XwwtbmSWXTbmN0AJWPcM/QgdPT/CuNnkYSNnkZ/KpbTVbiymLRSSRE9WVicEdCBWqViWxNV8MahYW5e6tJFRGxmNSwX05xU2n+INR0SNFSSUAEMFYE9DXSaV46vI2VJJTcwnhkmAIPHf8AwraEGj66YhLB9lZiQ7RjIYEdfYD2ocV2KV1sx+g/GokSG8ieQA4yTlvfH1ru9J8a6drcDy290CgYARy/K4+oryXVfhvLbM39mSpcoq7jtOWPtjk1ylzFc6RLE8yT204ztPKg+xP+NYSpRZ0QrSjufSZukcB4zkkZ4qeK/wAqAeD614RpXj25spoPNBKgZf5iT/k+ld1pfjq2vGRWbY7c7RyAPXNclSg1sehCunuekR35wFzkU95y2OcDjIrnre/R2BSRZB6qcj860hN8nJ5rkcGtzqTTLchDZ5BFVyAPpUKy5I549akL5H5Vk1YdhREG9j60oiwfXFIZMYp8RBz3JqLg0NEOZARxj0q8H8sdMjFMiAVvarPlDaTgnjOKadwSuaVnKGRQOTWtbg7R61l2UeEBxgjj9K0YmbPc/SgZpQKNo7k+tWV+Tv1qnA+QM8GrIbkdyO9BJZRiBUgfH1qBDgUjvx6E0E9SSaTAHrTEuBg5PNVWYhjk8ehqCSTYeD+VNMaZceQMfUVG1wFPp7VTa5AHXmq8lyAevJ61a1GXnm6mq7ygjOcZ7VRl1DbwcA1Te/G4kkke1DQrmo0/B5IFVpJ155yaz5NRVwRkgVWW/TeQSSTU8o0aEtxjI5Oe9UnnAJHUHrTJpN2GBOKrF8HJIxTSHcJX2g45zVOclsn9KlnmVmAU8etVZpAoAPX1rRR0E2VrhcoT0FYt38xI64rWu5wE45B9ay3KuSSOT+eKXLcm9zPnQFOmMdhWfNEpz3FalzxkDkelZc5Kg55HSqSMZGTcgIrN0ArldTXzI5XC5AzxXVXsOQck4IPauYu8x29yn3g/QnrXZSOOoji7xsqTnAzis8/6kn071avpflAxzk1QZ2ELk5wB0r16eqPHqaFN25Pc1GXx0o3FiajP3uO3autI5GK4JXvinIu0Ag9abIxIA6VJF82Bxj3qiG7Fu1ZlIyMg1YnbLDjiq8ZCH1A71IWLEcZA9K6aauzKTsP9PSpImG1+feoD2GQCeeabg7gOc+1enBWOWTuSg7iep96UYDAEgH0NPhg+VyeCMnJqJzgDGDx1PNdMWjJocQDjPWlHQ98dqrOxVgOh605MuOpxVXJehYWbKj+dOWXyyc8E1FGgA65FKQXzTTuyDQs2CSxyZBCtkhhkH2NPujIJpCxBO7HAAAH0qhEDt2nIAYNn3HSrk8rXnnTvKBI8mdmOTnk47f8A66zqOyZVPVlacrkgjOB3qJirAYxmkmRwxzkfWolkAPavAqO7Z6kdiRutEbYBPT3pPMHPHJpmcj29KwNSRmzj2pVPzDJ5NRYJH0qRCQ43Yz1zQA58OB1GKAmeOg9TS5BI7D0pnmAE9aAGug3HPSldhtGORikeQNnqCe9AQCP3HagCNWwT6U7dn2pmTj0FKp57CgVrE0bbKnMh288A1AFJHHJoZiyhT2PWgpEyHPqB709nyCOtRfcAHfFKvKk+lA7EaDEg9afMcHnJzUaZLjsKmPzEd6VxWIlYMwxkD1NW5JBHgZJyM8elU3GJAAOKsSgMB7Y4pMVhvmM3rj344pARz3PrTXfAA6VGrYJPT2pAPJHPGc1KJdwAOearpl5RirqRZweQBQNbjYFO8dSKsuQMU1Rg8A4p5XfjqBSZdia1OcnqR2qZpcZ9fSqKy+WxUZJ7kdKm64JPWoZokT24LOSST7VpW6bVb1NUrJAzHOQBzV3fjPYd6wNYq46EyPIoVQxyM5OBjv2rq7GJsoMEj0rC0eHzBv6E9q6vTV8lATkn1rGpKx3UkWmwvygACoxHvcnGQamRGlyTwM0RgqxAHPqK5HI74q5FyMDHX1qCWINIOmavSLxnHI7YqsOpJGDUKRViFwApBrGuRukxzitS4fkjt61nyYdscAjvW0bsxmrk8FuCh5wRVa9zGgUc9/rVmNtsJ5wap3shdgOcD866Is5WUkP7wZBFaUIyhPTFZx4btkVq2EfmhV6Z703Kw0rlmw4ByMZ6YrrtAi2qGOSV5yfWueS22yDAwE6102j/AOqGM4OK46jud9OJ09kQ0ysRkV2OkSAqAB93qPeuUsIlQoTknj8a6nRvlEhPBPOfauCW53x2Ojgk3EE9RSiYmR+c4OKoC62KR3qS0nyBnvzUIGbMLnYB3NSxj5sniqqSjaMdTTjcbQc8e5qyGXDKIx1ppvAqnLYxWNPqOSQDxVGa9YA/MQKqKuRzG1d6mpQjeAB6VgXepl2IXkDvmsqS+aWV0BYkckiq8jOCeSQa2tYgtvfszHcSM8cZNNW4lBPlozjvu4qpAM7WbOev0NX0k54zk8cUmwNCxikkAZhgn0OQK2oIiMADJNVdNiY267q2rSLkNjgetZuRVh1vY5UbuprTsLWMSg46d6rjp3J9KvWERPPQ0uYaib1kgVTgAfSrIjLHJOBVe1iwgGck9q0IoCcdxVKVxNWJrfYq46kd6kK7j0zVi1gA6iryQIMZFWtUYy0MtbYnoDzSG1Y5xW6sK46DFDQKaGJOxhiFhwRmpokKkHtWmbZce9MNrt7HHrUMbdxkR5znFWVbOKhWEr0/WpkHT1rMhkhjDgHqajkiBUjGasJwB60MM57itLBczjAACcc+lU7yxE6nsev0Na7J1/lTTECPahoaZydxbvFlT8wPc9DXAeNtDE8LNswezjgg163e2fmKSBXNazpqXVo8bqT6VpCVmElzKzPnK8sSrsFyGHBz61TjZo2wQQRXY+KdMNjethD85wAB/niuYlUZ56j1r0YSujzKkOVnbfD3XX02dDtDw4DMvIJr3bR9XS/t0nhJIPOD1B96+adC1CG0ceZnYcDjrXsHgvUvstrGbeVZoJGJdC3Kn0x14qZM1pxUlY9j0u+89cHqO5rQPyn2rmdIuCVLDjPWuiicyqOhNXCd9Djr0uV3Ra3gKM8UOuMHqKilONo71IG3ACulM4WA5x6U7IzxzRjg/wA6bTQmPU8+1PP44qPHAPc0ZwR61QhxXp2zQDg460Z4PWkAzQA5vukdqRegFBbn0xTl5+goAD8p9KGbII701+T6GlHSgB44T3puelKDgU2jQByHBpScH3pg607HT1p9B3FyR3prHJp44PtSDqe1ILDkGCKU9abyMelL/MUFEmMCgHI9KTOeOlIB1p2ANvU9vakzgnqcUpbB9KTqaRLF6igDFAH5UtAhc8evvSY6UpHApKoBy9KQ459fWjP4ZoxwKAFUjB9aQ85pKQnr1zQAtFIDmloAKKUd+lJVdQCmjrTuo74pAME0wHswIHrSKefakopWAkPr+tMY07+CmUwF/hpBzS9T6Zo5FJAOooU0E0wuOC5HvTfX0p6Hr60hXLH0oATPA9aM9elIwIoU5B61Ldx3HZ6+gpQM5plOQ8HtSHdjgM/QUdc+tC0gPUdKAuGTR2pVxg03PJoGO7Gm5wacMEU1loAfTT1oUZ98UfyoAAcUu7r6UcGhRz7UAGePelBzSEYPHQ+lNGc0CuOb8hTacDxSL39s0CYvSkJzQOTQetAXADNI/BFKDilYZGaBCKfloHOTzTSMD2p6nIA7nvQA0jNNPWnHikPOKAFB4PoO1Bxj+tNBx16Udj60ANJI+lG2mscnFPHSgBR909sU1etHQEd/WlB2g+tJsAzyaQ/pSFsmmM1JysVYlJ4z0pMg9xVZrxFyGOCKpprEMs3lI2XHpWMqqQ1E1B1HOKoam4jzkgDvTE1ENIVzgDiuY8UatIl48SkhSMA1yVKySNo0nJliDVra3uxAgYuzEsw5AyKq+IPEUdukkEUgMpBAx1Fc/bFhLvBJPqeuaZc2xmuN78k8k968upXeyO2NGw+XxBcS2MVrt8wjHznOSfepZdYf+z5bd0XDgAk8457VQkCpJxgYrPup98wXJIHPFczqyZv7OKRe0eSSe4kUriNeFwevFav9n/NnJJNZ1hKIFBXqO9acF7uYZ61cbsyk7bEotVgG5uWNMtZAdVgh2szNlunGBjr+dXEhN44JIUD8qrWk3kaupHUfLmuyCMJSZ2QhVIAAMGq8lqk8RRwSDUnnZjBByD3FZ95qP2dlHr69K629DBb3Hy2EUVuI0BA/Oq0OjpFvcnI2ng+uKkt9UW5JUnn3q4JAVK9QeKwkkzVTaOUdWcyLyRkitHTJ5IInAyGC8E1oXNhFBbNIqjPX8ayw+0k+tc7gbxqJ7lRLy6hLgyEBs5weoNULlhKcYA/nWo6rIQOhpi6XG0heQ4AB5FZOPc6VKLMqIgAjsO1Fzr92WV45WXYnlgDoBim3ICSOikntVPYQrKehrK/KNpSL3h3xC+nTqSxckgMCc8H1rrNV1e2kxLCQ4deR0IOK86S0l80kEYzmtAXDRrtOSfWtFWaM+SLO58Kaq8paGWQEAZXFddGd2CORXkul35gmRw2CD2716jpl2tzaRyKc7lBxXs4OvzKzODEU7aovE4FJQDn1zSqK9a557BaOh570HqPehvzqiRO3tTWHP1oB/WlBzQAoPAP6CnHnH+FNpV6UALSY5I7Uucn2FNPDe9AAR19KTH40uc0h6UACngevpStytMHNOzwR0oAaOT6GilIwaAOaAHU04470rdqYSfwoAcF/CkzxjOAaXdx/hTWHAoJTHLg0yYjafWlXgH0qF33E9xQPcjjzuP8AOrHYVCBg+lSLnjNAx4GR7+lGelJQTweuaBMbn15p/GPf3plG7Ax3ptggAyT6UuMGkQ5anOefSkFhD3pBxTqTHHqaBig/jQ2D7UD7p65PcUi9aAHLgUjfpRSNQAlBGMUUpOVFACY9qKB3o6A+1AB60YzTc5+tPWgBCeBRRR3NABTd2M07170w9D60mAxnzmo3PHrmnOKRRweuKl6gRYyaY4wcdKnxyahcZb3FQKwbePemqNrCpQflPtTCvftQMk39Ouaq3T+WA3T3FTc+9Q3a+YoHTFJgMgusuAemavSbTjHes2C3XIzzjtV3PGP0pAN4B9qfvBGOlM20mMU90A4jOeuaBHj2FKDmh2wp7EUIBrfeNL1FRI24juDUpOBTeoEL/K3amlhninsu4+poMYAHQkVIDF5HtT164FKsfFIi7XNC1Aeq8+9NkjBPrUg6n1pCeTSbAiCgD0NM6k4qRl4NQo3zEdM0N3AVm4x0PelA4HqaRl596X0qQIpVPPJp6jCgnr70rjj1NM3EnHagBJsPj+dNCbcVIyHFN3Yx1yKAJFO6M54PTFVl+8cjB96sLJj2JpuOc8c0AKqgf4UpyTjtTk6UEgfWgexFKNqgcknuaiTdkHGM1MfncDrTtoXA/OgdxU6c55pMhSfSiQfL2BqFDycnGKCSQkZGKGTOO/4UxTucY5Aqxs6dzTQEDDHSkYDj19andPzFRNET9PWqAI2B4J5pQcNxyPaq7HaTjJxUsZxgnr6UErQJyWAxwahUk4BxVmTGBTBH0oEQ4JJ6/hTgp56mpdoOD1pxGAPWgBifL16UpYFs8cetKOVPtUPIJqgJPMGP6io5gSAQcClxnGOKewwF7+uaAR8xI4De3rTioDgnkZprHLHsD6Uucr6g9qyOZCgD149qUgsCBkgUBVCZzls4xjtTTJgYHH0p2GQNGc9Ccc8UA5AxwTx70/zCH9j3oeImQHOB6dqQmrkW3GPWpA24kHt605kwp9vWoemT0NCRNgWZIZDu54xjOKzdbmIs5pEJXYhbg/pUktuTIXBIPc1Vu2YxNGACX4OeRitoR7mNRu2hyF54h+1tb+WZUg2kuF4Lntk46dePpWfc3kl9MN5JOQOTwMdKXUHxfS2q27QiEDLbSFOegHY4x2qhHIlnDI9zMTIFyvlqCCeOor2aMVpY8KtK7NxNlrCWwWJOMjpWBdzmaQlk2A5PByD/AJ9KifVRLGrBiQRkA8n6YqtJKSwPQdBjgfQV6UEzibuPYgghRkmq8sXHv6Cpiy27ozrI6FgCEyT15/8A1025nR5GYEKpOQPSuhIhqxWdFEBYkA7sD1NUpAEdQOex7c024uI/M3ZJA4wOQPeoTOhOA2TWiMWWxIEYfMFJ555pkriMhw2RkcnpVGUsrqc5A4we1TCf5AN2B7+lAiS5d1KswIDdGPTNNedpFBQEHBGQe1Vr1juH71WzzhTmqs100SdSCOeO9aJEEyn+8AuOABxjnpUbuVY4IwfyqnNds4DdPUU5ZsxEng4/GtOUkedwTGQGJwAOSfSsu8lYEjeSeQc9OtWRctJIu07QDnOO3rVPU3ZSGQISSTk+nr+tUojTK7bkjDtyoBJHfr2NQsS6h+hP8qkFwTFM0mSS3ygdCMd6rCcbAnQDjOME1slYljhc7CCMg85I9O4ocjaOSAeeOD16UNGH2sDgY64qI7iQD09T6VdrEkq3AXPc+o6D2povGEhTknk8cD8KjYKBxx0yDTRxjkZ+uOKTSYJ21ReWYugY8GnCUyEe3HHWq6N5i8DJxnFMebacA4PrWTVjaLuWGlcsOc4yRk1Kt0VPGTxznnt/+uqtvcxYlaVyhVcrtGSTkcfqT+FRveKpB4BPIXOTUlbl4YeM7gSxHvgVRbELndk+5GB2oW+BbsBwOeKZM0c0jkAgnkgtx+VFxqFyy0isVYjBxgH26H8OKdIxdAcZAGKz8M/CHIyOg6irAWWKJZGZWDnACtgj6ilubqnoWoiwkB5wBwPalaV2U5J49ai+2MqAHBA6dz9KQy7ycfWqRzzQ/eGAGcH0phRdpJGTSBj0OcetIJAG4yM+p96G7CikIp2k84HpSKCoJ6j29KGBZiCSAcGpFXJ45UetNO5EvIIUVi244A7+lMlOCeCB0z2zUnlMZGKkYIJHIBPr/KmRBjcJGVyGOAO/4flVNXBOxPBKFijyQSFyfY+/1qCYckhQAeaeYv3j53YB7cGmhiijG4A9ic1FrGqdwEreyhvxp0OBktjB6gdTSQyKocvlyxyM8kfT8qHUSgOuAOmT1qW7FaCuFdjg4PXI45o+bgHJz60kMieaOvHH1qSSc5LADHQY7dKzbJsi3as24DgDqcjNTNMFJABB6dsH3rLW+IYYyDmpGn8xSc+vJNTca0LqzGSRSTg/XrxRJdyLMvAcbSCp45rOS4yVUZOOARyat2p867cs2QWP09Pyq73Bo0LRWmdsAIzDHPOP8mrMNwXjODvC8EDsaorcmGQkH1AAqaxnWLzDgFTkkGluTa5N9rVSR36cVPDqTR5A6d/Qj1rM3b5M4IJ5xTTJskAyAD68gVQnE6S1vGuMtvGBxt5zVzzkdCc4IwQfxrmrK9VXILKoPtjitYSDaRnnGAKTJsdDp+q7MHoV7dDV6bWmn6liD1BODXI2M+ycbmO09xzUl3eLFdEwkyI2CADwPXHsKycblI6cTs+SMgdeecU3zXJzkke1ZMNy0gG0kA9veori8eNwM4X17mjlBux0VtMGlMbZwMESZyD6jHt/hS3HzA9ye5rEtL8Jgs2PQk4zWkmpW/kSSSEFwpKhTwD7/wD1qpIi5lajG6yKiyjO4E45wM810WilZbNDJwV64wCBXHahdreXFq8KeWQrGVlbOSTxj/PpXWaDpCvpT3XmsCHClWJPvVtaWBOx0Ol3S3A24YKnygtzu962MfMD6VzVqWigYA4HOG7V0do3mWsWGV5CPmxwK4KsNTogzSt41mAyRn3qTyhHIM52+tUYS/mMo4C4z2qYzjlT8xFcbVjqWpYKhmOCBVeVSD6/Sp9o2hh19PSoZfvDPfJyKRLQ1WK46GlLCQjjB96kjUEDvmopIyWIHBHtVrUhoa67Ce+PSmB+vUUSpJERuyQfwpqA7hxxVCJd+cdx6jilLYxjIB7etIsgHUY9zTpZEZAAMfSgBFJJPUigtgHFIrFV/rTWRmQkc+1KwChycZJNDdR396hDFVBxinJIAoHXjFNICxuGPSoi21s9qYHEmMHg88807p1wSO1GwbjmcZHzZyPxqFzzxnHp2qR3XGMYIqInKHjAPFOxA8NnA4P0qRRgiq6BgfTPfFO+0eUSOpHpSZSLEmGXpzVZo+nApBdNI2CpAHfsanX94w6YHGaAsRCLpxnHansi8EDB6EUswdMrjaO2OSaiBO4elK5I88YxxTX5GecjsKUuBjOM0earZUYJpqVi73GKSwAPWkkxGwAx9fepdoXByQR2pFhWRm3dTz7VVxNEJkLehpYgWIJzj6VKbYRg4OT7Utsyg4YZB9aUmJImILIF6CiNcN7+tSYBzt4FQFisneoNNhzupYgnjpTVTbkrgFuTioJodw65zQjCMhBnA7n1qkK5Z5QHufTNQlVOSc08nOM8+9RudzKAM85x7UWKJVXah68HpTepPtSzHpt4HXFQpJ84HQGp2GydcnHqKVsgZ9KTG0Dvn0pSeMHIyKlsErDi5CD044qIqSxHIJ5zT1Xcm09Mj2pNuw88c8UXGxQNhHBPvTvfBPtT1AcDpk9+9KYSoPPBqWykR+YTjjNH3iD0PrTzGBjGCKQqB05+lSU2OjTc4Gc+1OuIiMdxUKttcY4NTS3JyCecUXsNK4i5CH3xUL7lPUg1P5oZB2OajJGORk1Nx7EsCblJY596k2A9OnpUUTDyx2NO8zaf6GgSHmHqck1C25ScdKkEufYU8FWx6mi49xIWIUDoPSn78EnrzQcAcdfaoCCx4JA9KVx2Jy4PIxxTdu4HJ6etNSLHBJpSvbJ/Ci4xmzLeoqKQYYentUp+U8kj60x8Yz607iauRBCxOOfXNROjbjwD71OrbWPfPrUaq212yCPTvVJkNEMiHbnv14qPfvQA4PY08sWQnofeooTjjjPoOavYh6CSnYuenvVbcy5Zck9ce1WLhwPQg1mXlw0hS1tuZpGGW7Rr3J/pVJ2ERGR5Jp5ZAVQtiJccsMD/AOvU6xmVUMmRj+GrJsEtySCWdvvEnIz7e1QTXkVkMyEHBAC980pTsawgMvEIt3bIUAcnoMVw2t+IotNyRIGcnABPWrXirx3Ldg2FhCojJG6ReQf/ANXpXneqym0uA9wwlc8gEEBfYe9eFiY87ufS4Co6RJqlzc6uZrmaaUQquPJDYUZ9h3PvXOXF3j5ASB0NS3GqSThkXhGzkDpVdNPk5eRSiercA/Q1xqCie66jkQmN5shMknHNMmgWHjIJHU1beYRL5aAAHgn1qMwecjHcFKgnngfSquR0KQUOwJ4Ap0gXICDA9KfgjIx17mm/KuO5qkyWhipuBIyQKNm7Hb2p8OIwQAACSfzOTUgBPOBg0MSVya0iCY9c12+iRZRAMg4ycjArk9Ki82ZdwyoPNd1pikMW64UCuGrI9GhDqbNlGyAZGa3LZflHrWdbLtUdyecVoxNgDtXkzVz00rFhRyB1PrTmGCcZAPpUYJyKmCEDkcVkWkC+2asQxqXTJwWYD8ajiiJJPUVNghkOAcNn8qqO5b0ifPnjma2k1/VfIO5RdMrY5wcDitn9nzSI/EnxLhjMBeLTNtwWXklmDY59sd65rX4Ams320kmS4aQjOck9a9x/ZH0QQ+H9b1eSJkGoXjIit6L8p9+x6+9e9F2pnjtc0z2/WXFjp7bgUcDaAeDk815jesxnc9yxPFdp4xvt0ojHzbiW6nHoPxrjpQCTXj1Z6no01oVTk8etLs25z+dPZMfWmMSa5bnUkRkDd6j0qpcKpySCPr1q4QQcjg1DOC2d3OfWrjKxW5hz26kk4yPesq8t9nQGt26UohIzis2UbzyOPSuqMzJxMlYgSMjI9DVpbVCudvPpVj7ODggYI9RTwhTggfWruZ8lyOC22r0wKravC4s5SFJAXn2rVgGcZ61Le2JntXRlIVhj0Nawn3Mp0dNDyC4TEjg8EZqtuySMYPrW34g0p7K7OFIjbgZBz+NZAi59K7IyTRyODQ6AtkEEiuhsp2UffAGOQf1rFt7c7QB+vpVtAYyM5Haq8iLHQWF84mLwStG443A11dvefbLYRX1vHdIeSZFyfwNch4ZtRqWoRQwnzDK2zKZKgjrk9Bjkc16nqWhrZ2xQYygxuXocVEkVE4LU/h9puqE3NjcNZShSvksu5T9TXJav4N1nRpwURpAFG105AB6k/SvQo9QWzmCMcZPWuitblb22ZNxKMMMueD6g1hKTWh1wgmeM6P441LTf3VzIvlJyxXgrjpz/AFr0TRvHMOoAM8gAOBkcge9Xdd+HWl6/EzmIWznBJiXg8+ma8x1fwTqnhWe4uNwltXYNEIxyB0wfxrGTUt0bK8Op7RBqsUwAjcOD3B4NXEuM4GcmvD9O8XXWnuibWdBjcBwf8iu70nxbFdSLudUY4wucnNYSo31Ruqq2Z3auSRnnFXICufU1iWt6J8FTkVpWxwQTya4pwcToi09jZhRWI9a0Y41KDoPSsu2ySD2FasQGASQKzuUaFknyAHrV0RfL6VWtOQO9WwelFyWLEvPfPpVpTyM8Z71DHjOBx71KDj3qlYCwHVVHcio5HUjOcH0qBpNp9qZJICMggn0pvVCaEkY9zkVVmlx9KV27ngCqdxdKvGfxqRbbiSy5zzzVCW5VCSx4HrTLq8WME53H2rAvr1ueTWiHcuX2qq2drZPv1rO/tdzkHAPqTWHeTHBYE5HY1kz38pyMlR+ZreMbkNnUy6wACcjA75qGPXImPLYI/GvP9U1R4iMOwBOOD1rNPiRogMkkDua1VMzc7Hrp1tWUYcEevSq51oNkFgMcYryn/hLSp4YkEdCeKkj8U+dgF8H601SIdU9M/thFJ5J9s02TU1uFbBIPXHWvPf7aMjD5sDipE1sq3DYHftVumJVbnXTaiCCC+T6GkW6R87Tke9cfJfmQgq5I+tT218yuo3YzxUOmWp3OlkIIz1I9aqTAEHjJH6VCt7uIAOCe1PMqryecc4NZtWHcy7s5yD271yWoXQs5pMAE9t3IzXXXXzZPbniuM8RooYMOByK6KS1OWq9Dh79w8z4BH09ao3UwVCowCcVbuziQkDJzWdd8uAfrk17FPY8SoyqSAD0yajDYJ75p7/LjrTHIOOgNdaORj1wc55xUyEYA6HtUEYyR6VcWMBQeSapEscnIHGPbPFTr8uD1PvUcag9eDS549TXVT0ZhNDpWySwGM9h0HtQhGATkk81E7545x7Ui5GME4Fd8Vc5SRpWORkgU4NvIAwAO9Mj5JyM1YSNeTzW0QehDJFnnqfWiGDeDkkD0p7nCn6daSOQAEdT0q1dmdwUFB3IHY08vtfGMdsimxt83c/WiY73AGQPSmjMsCU468GmE8g5wPQVCMrgdRSkkkDpisKz0NaS1J5pA8Y7GqT/KeOBTtrY5JFMkU4HUmvElqz1EhwJYH1HrSnIUnHIqMNsqTflBzkVnaxSJEOAfentyB69KhZ9ieuKDJleeT6+1IoegyCeaaz4z0p8YypPODULOq5zyPSkmJgWyaesoMZzyaiVA547U6QbVAHc0xCA7snoKYp6/zoVse9L09c0ASozAelPHboTkc1CHPA5FODEMM/WjYaLLfKoz1ppk2oRjPbikkfco9eKiYsPp70DJBiPB5JPans4UZU5zVN5CfwqQPmMdjSYrkjSbmB/nU+ScZ6D1qrGm4jrxzVrIxjv60NDIzgt6io5GGMjgimyNsPfikJ3AetJgyzarjLn8hVjzs5HAHpVWEZABYgfpU7bcgDjFZgTIxPvU4OyM564NV4hnB5I9Kkly2ByBTvc0QxASTUqg7hzxSQKGJAOcVbig6nnipbNEW7bCIOxOOnWplIeQJ3JqCPgenvVjToPPu1BJwME4qJWOmEbnR6bbbUUAdT1rehURqO+ap2sO4Io6qe3FbCQYUZGTXnVXc9SnT0FgjLIO2akVQG46n0qSDIXaRwKb91zjpXJc6VEhmBAJGcjtWdNJnOOprSnYnpyazrhcE8AGqirkvQpTH5T6iqLg7jVmRyxx1xVd8giuqNjnmrkkhxGq8jntVW5KtMWPAxVyRSIgx5+lZ12c47VonY5mMU75gByOtb2lAAFiOBkjPeseyTLggdeMmtyKMrEG5CggZ96iUjemrmhYZuo3kKlQzYweuK6fTIhHGo7jvXP2ymJYgBksQMGuntk8uEE8E81yzZ3wRtWkm4D1GOldJpU+VPYjiuT07OC3JGetbtlPsHHHtXNI6Vsb7yDkk4HWpbKYFyRyPesVrsshB6cHI9Kt2cwijGDnPOazSE3Y3H1ERqBwGNVLzVSY8A4J/A1m72mYuzAr2FQkNNIWJwo49q0SIepZa9SBdxIJPb1rOubqW4kLEkR9ox0p0kQdtxGQPWq0jHeewFbLQzaLUIAwFABPUnrmkmmWMlSRkfwjrVI3mzheSc4JqKGCQkyPy7YyT1o2CzNCGTzSBjJz0HFbVpbbihwQKp6TaKMbxkdTmt6EdMAAdqwnIpRNC3wAABgVfiYkACqFv0HcGtW3AUDvWVy0rE8CFVJPNaVjlgT09qpQgknjIrTtYDgHoPemhmnZJkgluR6VrQHBHcCs22TaBjGDWrbqGAGQD71aZEkXIG7VcUZx1qvAipgk81cUjg561qmc0kOU7RinjLZHX3p0YVvrU6xqB7+lVcixHFFnrUnlHjuPQ05Vx9KkJ4qWhO5D5Qz2FRtFtJPYelTZAppfIxjrRYL6kIP4U4HFG3gntTQ2cdsUm7ADUY/I96D27+1GcfhRcBjxZU8cVkXdsJAeOtbZOQRVaWAc8AimlYdzyTxzomInkC5APU8mvIb+zdLhiBlPTuK+mfEGnRXVnMsiBwVOD3B7GvCdY0l7a7eN8FhznuRXZTlbQwqRucvBb7ZFHY9a7Xw5L/Yt0hldlGfu98fSucXT2D5GSBUi3MiyhZGLBeAx6+35VpLVaGcVys+j/DmrpPbxtkEEYyOe1djp8+7GDkV4f4A1sCOK3duTnBHc5r1bSL8FQAcH0rmUnGSOqpS9pC6OqK7+etOXg/1qOCTfGCMEGpF+8K9WDurnzk48raJM8dwabTj0ptamQ+M/lSPy49KdH1Hv3ppHzUAOJzTQefUClAzQRigA7H1pUbHFBOR70m3oeaAHn5sd6aRg98Uo4x60hGaAHZ4HpSg8Ed6aDn60jDkUAKOvrTyc01Oo705x09adwH9VppGPoKF/SnYyD6UixoPPrT2H4U1B8xp3t29aaAQHFOx19KULgUcj2psBrdBR0BNITmlPAFK1xMA3PtTutMX5qd2PrRYkP1ooXjHelYYNUtAF6j3pccUqj5R60lIBucL6Gm44J6mlIplACoOakIyKaBwKcBwfSgBtFKTnFAyTVWAXoKYOppx7elIn3j/OmDBh09aBznvinv2HSo84Hue1BOxIG4NNIx9Kapp55Hv6UFAOQO+KCcU0HFKTmgBy8kUHjNN/Oj86BNjgcHinbu/rUa8UvUU2CHHketIBj1oBx9KQt1qbD3FAzinkbfpUQbmpM7h707WAAcmnYHHao+hFOJ4pMB/8JqIcn/GpIznPpTSKkdxQcGgDOaYeKepz7H2oHcUd+9Jg0p4GKM5B9aAuNHJNL0NAGPWlbr0xQFw3UYyaaTjFOVuPegkCuBSDoaXeTSjAzVWAaDilGPpTSOfSnL0qQBhxTAcGnkZphGSaAH5ypPU0xentSg8Y6Ug4PfFVYBaXj3pnr6mjJosDFYY+lIp5PrRnNRk4+tFguH/LQnoPSnkjI5GfSo8hVLHgVxXjLxQdF8Q6VGjl7cqxn8vnaT0zWcpKKuUlc7V5Ap5OKrR3izXLwIcuoyVrm7fxZDqsV5LayebHBJtZsYA9M/nWDD4kDeIbpYyS0tvswRkA4OSD68iuKda2xoond2+oJcw3DqwCxEhiTgCucuvFvkXDRq28AZz3rghenTZGiErMQTuBOcknPNN+1/vCSclu9ccq8noaKJ18mvNcSEk4PtUUd6yOWU4PrXPRXQHI5NR3mutbWsuxQXZSF/xrHnbLsaD6lcm6P75ggbJAOKnluxfT7iMe2c1hQTF4lfJJPJNWrK5QEAsM1Du9y1LlOhCxKgCgA+1VLqdYkJP5VGlyu4/MCahu2V4jnp1xU8l+haqtbmPfXDM5bnB7VUDjcCetPmJLnPIFRbfyrJwtsN1bl+2vdhI5IPapUv8AZLnkD0rMfMYB6D1qMXBdh6mqirGTlc6uPxAY4zGAQT/EPSq/2sklxwfXvWRHLkAdx3qYSHyz/Stk7EN3O+8M3xvbB1OZGjPLdgPeqesXKvMVByRkcVyuia9c6NJOIsGKUENkc/Ue9ObVXknZj0Y55rTm0EaguTBhgSK3dG1E3afPwwP6VyXmmdx2X2rQs74WAC/MSWzuHakmQ2dlqEgS3APIbisXyxyentVu9l+06YJ+ynOe2awBfncPmyKroCdixOpaUY4A5yKtRO0oCdjgVmSX4Vxt5HANatmyuUYHJyOlQ0bxmZc+mbbh25PP4VTvLQ8bRk+1dJqi+UFOMg5NZO/fJjsawcLmqqWKcNmVGSMg+tVL2PYeK6NItwxjINZt/p0kkiCNdw7+1T7PTQuNS+5m29qz5JOB+RrvPBuoH7OYHOSOg9q4kqY3KscBT9M1s+G9QFvfxgYIY4qqEnTmiqlpRZ6XHxjuKe1V4pQxODkdOO9SgkkV9RB3imeJJWY4ckUrUlLurYl6DCtKBil4+gooEAGaXkfSg8YFBORQAlIc5p2DS7c0AMBzS00jFAOKAArRtp1BGKADHftSZ/A08cKajAwaAHHkU0jAp1J1+lADf4RS4z+FLxS9PpQBDMdqnnj1qvEctnkipLjnjrTYFI+tArEmORxUgI6dKOCBSFaBiUU7HX+Zoxj3ppisRsODihU9acRmlIxRcEIowaH605eB6U1hk0hgoOO+KcR9AaTPyjsaSgBOh9qWhxwKUdu1AB/CaaR1pXGMd896OuOhoAbSjnHcelK3bFNoAdwM+tNAzkd/SikPGKAE6GnA/hTRyadjpQA7qKjJwT3pw/Smt940AGCT/jTWP50pJAplS9QDGaQ/LQGpGbJPc0gGsRUb45PenspqMjOaTAaGzkdvSlJ49R6VEMqx9afnOKi4Dxyv+FMdN3uak6AVGzYpARqNrelSD1qMnLU7J/CgBwb94B2p7LkVApw4PbBqZXz9PeqAQcZ9fWnsg2nPWmnqfejnIB6UACoAB2NNdevcU52wR2pHb5B3NJsBo4z/ADpjNjFKvOfWkdetS2BJHIMDjkU44/GoY/xoMnNJMCYsMe9MYjA7E9aTG4etNx6802A7+E9zUAGGyfzqcDg5ppAzj1qbXArs+GPfNNZznngVIBlz2FNlU88cD0pIdh+/OOxpjD5gf0pEPTPbvUqlSDnrTCwjONmO9JEA3XANRupLHHAqREIGc4NAhJF5OOKXHyD2pFOT61KVx7UFjF4xSyDpjnNBGP8AGmdu5oJYsKEsT6USH58dqdG2Mjsad5Y3Z6igRHIw2nHFU2yW45q7MuFOASTTI4C2SeKaAihU575FW15/CoghRj6VPGuQe9OwBjOaZjOR0BqQ8cUxhtYfzppAV5IcZPSmxoSR1OKtMAwPHSmxY3D0p2JtcHjyPemBSassQcdhUR++O1OwhgXr9aaRwanKfKaj25ppAMRfoR6U2UDPoaGba3pQzbvY00hJ2Grg+1OLdjzikWMjJPSkcfX60wufLoYnv+lSDIH0pg6jtUoXGDnIrG5zABkZPAoKZORTs5wKeoG3pg+tK9yiGWPgEA59aiJPrnFTzngAcA0whdhB5zQyrCoN8Y9agZcnHPHpUgUqOCcVGxIJPOai/YhiSJkdce1Zl/HgBlGSc/nWow49qz7oS7CI8F8cA8DNbwephJXVjn9S1aw0pDLfZOCF2Im5sk4BP5ivM9dKtl4y5Qudrk4BHf8ALI/Ou61vRLtsTSqocvjd1B9jxXF+INPvHvoo5WVYDyqq2Qg9x2ya93Da2PBxMGmc19pMBChiRnI5JIrTguyYgSwB4PNcxqMkUV1OA+XD4+9kfhRp2olScE5PYnjFe0oo85aHTXWtEQv3G4blUYzx1HtzVJr0tgjJBwce1ZU99IxBAwCcnHNKL4NkEZZurDAB6YGMVSVgbNOK0ExLMdgbuelVZbYJODgYXofepLe9MECxqAQeAPb2FVZtSiOfmwRk/jStYnlLc0itgZ5GM+1RSSo4TB4HUDjNYq6oXus8GIAjY3GT2yfan/bAXB3An26U0rg4klwfLmDcFsdepGabJdLIoGST09qryytI25jgex4/lUTOoAwxBHPB71tEzaJ5XXYQSQTxwMD86iaY5HJxxzmoPtxXKscoeoxkn8cUxmBPXA9D61qtDOxMZjEBjjHAxVG5nOScksTn6Vae5imhZY3VynBC4JFU5I1JJD8nnB7U0wsRPM8inb0UZyfw4+v/ANek3jIXqeOtRkLvwCcZ6inrExbhcjrmr5rAotlsyKIVxjA/DFNkU/MFyT0A685qA4yQTgDt604z4B6A9c8U07lONgjiVkbcxDAjAxkfXNMkC5I6kc57UzKyE7SVI/2uKQDb6k/nVMysShtgIBBPtUbYkBJOCfxpME4YdD0A69cVC7HAA4NYydy0MknVcqRgf3j607epQYO73Ipoj/ekHoDjn+dEkTnOSCTnGBgfzrDmsaLUXftU9Mn0pocnPPPv1qHZISQehzj0oKsrDufalz3OmKNTSrn7FcPI6rKGj2qp42tz8wP49D6UmASGdiSOSenNURLJkYAJ9cCnySvkZ4GORjvT5jVsmkyGDZBBHXHvT1n5ODkjjGMVUWbzAck5Jzz0x6f1qWIHeO56VXOczXMXUkKuMnIIPBwBTJQ0TDjjg5ByDUMjndzwOmTTfNGeHJz/AA54ovcjlsT+YSAepHYU8XDnYpwF6E96rMdrkAhsAHIz3A/l0qQyp5agRuJsnLl8qR2wuM5685q4yJcS2JXi27SApPPHJp7OzSuxAA7HJB9P61TVztHY8VJEGYkjkjnpmtd9hcoCbZIMLuGOQTRLJ5mCOAR25FOaP5jgg+/TNNMXmAgts24GecChvqwsKsKKpd3IOMKF5Ib39j7VEGKAgZx6UkZ8mRgZAyn+LbnH04p88gJUJgp1yP8AP6Vzyki7MBkqOwByTjJIx/jTrWfe0hc7lIxwACCD/wDWqMycHvz61CZVUccMfQ1m3cktMBn29ajd3yUXgeo61WWZmfBYbAM8cHrT1k+YdyecdTn0rFs6Iq+452kiIIOCOmPWrUd8mQeIiRgqM/ieveqc8bSkY4P93qajeApGDkE+lUpWHy3NjzN+cNkj3qxHIVTPY/jWTbDerOW2jdjrjqP/AKxpd8mQFchRV86JcTXWYOwAODzyTimyN8xDNz04rM8whhzke1WPOXAJJxVqSZLL1vKEJzgrjuOauJdF+hww447Dis+zeGWRVdnVc8kAEge3vVxrq2aVhGjpF/CD1+prRWZk0PFxIjDLAEdyKWW4jLeYW2nG3jIqu84dj2zxyOBUck3UAAAdyM5osmJF+HUjEAN5KLg5PY+lWmvWukRlORkEnpke1YsCM7tyBuIO09OlaUAVFA6HknPSk9BmpBZTantVA7kHIVeSfwrTi8L3UbNGV8sOMHcOR/n0rDt7yWCRPLYoVbI7c1vXnjDULlEjkWIIigBhnewzk81LdiBNV0YWNxbRxncGi3Fgcg47fr0rZ0jUvJsWgKskbHLNn09qdFp883h9J1VZHcmRXXgOpxwO34+9ZsEkk6mMRlWX7y+h96m/QjY1bKU5ChiwPY810KWxktSEkdHZc7wclSemPesbT9PBEcvLOoK4HGSe/wClbtissbBDGxUj73GAP51z1DSDdzR0jzghEoJ4xk96vx2i73fk7jnB6DFQWjMGYZOzqAeRmriyDkd/auGTO6OiFOI8ZGQO1Qu29hgYHTFSF/mOeT2FQyH96mCQMHIx15H/ANeoSHceFKDuKazsOepHpSmU4I4x61GXB9j6VSJCWYyKAevtRnhRyQKaoz6YNOONoHQkVRLQ4rvUdgO1RbArDocetKQcDsKaCHOCcYoEOdSTweDUkMmFKg5J9aiKlM4OVPY9qYqFgTu2gd+1AE0pDKVbn+lV/lORg596c4JUdz602NRnJ/KqQDIyEAUAgDoKlYMADTdg88nIAwD+NOdtzAA4GcD3psaQwRtJknjp1p6xAg9OKcjhUI5z0pFbdnJAFJhYULtweoNOjtw5LHaRzwaQIdhOcgelMLlSMZx0zUXBKwPjfgAAcAjpUiMVAGMCmDDgHABHoMGlDZA4BPqetJjsOkR5CCDnH600xEgZBBpyyMO2QaGkYk9hUpkpXGLEN4yMj0NWI9gHTB4zUSEhhnketSbMtkcjrTuWo2GNHlj2HrSJDhgQcH0qRyePSm8qRzgHuKVyrXCSMkZ5wPSjyQIyeQRUjHHGc0gfCmi4coxGbnv703B3EnqaeBgn60/K9DnHtSvYViEoST0BNMMBVieT71YAwTjkUpUH1yfWnzD5SKMfKc8GkiUCbnoM1ZEYUH1pNoBJx+NHMWoleTLDgYqvHE2/PTFXGBLYGQKcIRgevtUuQ3EYrHA45pspJbOCM1PsAU9zQFBAyAc1NyuUpxvtcDOfXPFWJR8wz+tEkILBlyMU4R5yT19aq4cpF5m0YBpxmIjAJOaXyATk8gU1oxg9h1ouKwgkIB5yPSljbIb0qNRlRngnninCMkH0Pc0r3CzJ4YgTuY5Hp0pGWNpPQeh603cyp8vJpm/OSVIPpSZSRZ2gcjGKaVGCepNQxydOv0FSM20Z65xU7g0Cg8DpUgAGc9ahEnWnK5bGcmqESA7V9QO9OjOcYprkeWRyCajSXy+P51I0XN4A5/SmFgcYGO9NZ8gHpn0puePpUDFkkPvn2pElz1z9TxTDyw780PH7YqkgEllyR6+9REng5JA9aUqzY4JxTHBX1pkh54wc8EfrQsmYzzjrULJ17A96bsDIAOCDnOcVSRNwyVyO1VpJmWUYGR0wKmb5c5OSPTvVeabaDgY+tWJ6lLUXcMSDgjnA5qS0TCJIQQT0Jqnfz5VQM7yQCT0A47f0qtqWvwabZSPKRFGnA2/edieAPc0m7FQjc19a1u10mJ3mkAZR90cc4968w1LxpfancyEEIjcKCgBAqC4vn16+lBDsFyz7z8qjjv8A19a5nV9ctYJnWwV3Tf8AfPOMdTmuWc7npUaRrahfRWiFvMAlHWPGGPuOPWuSu7u61SUySKwQDCqTkAe1WrewkvnF7fTyCItyzdSey49KtrEsrsqYSMdCRwBXDPU9OEeXYr6PY2kEiyXsQliDbipOSPpzUWsatLqMwIj8iJMqkKnI2+pPrU81vIGKglx0B7VBHZMJP3nA9B1rik7HqQd0ZaxM0hdiQgHSpHYNhVOAeOOlaFzamXEcMbPKRjCAk+vFZskLQHDKQfQ8GpN0TTBFhwFyx/i9Kp7ODnqKlin3KUwAec5pWICj1zTQPUrHqMZIHORU8fOO4NR7guc4x71PAQ2Djge1JscVc29HiDMCPp6V2enpsIAGQQK5vRowpB6k44rrbH7oHQivOqs9WkrI1rVMgFiAavxjacdSazoiQRjNaELcDOSfWuFnaizEMEk9KsqwcDuKr5JAAwRT4wQB1zmsmWTw9fanXcggt5pCMhI2brgjiiNe/f3qtrmBot/IWwY4S3PAI9/zqo6tBP4T5s8R3bWr6jcoSzLvZcevJBr7D+COgL4Z+GGh2qhhLLbieYPywduT/M18a6hb/wBqXNvp4Z0lvLkRoyjJHzjn8BkkV99CMWGmWtumFMMKR7gMZAHGPavXqO0EjyoK8zjfEUqm/lTduKfL9KwpMFuOD71pamGe5Ynk5JJ71S8oljxkmvInuz1YKyINnB4JFNMW4+9Wwu0dMj0oVB1rE2SKjRYUZxVaeLPtWq8WQPQ1XeDJJH5UrtFIxLm3PlnuP61h3I8vPGK6+S33KR/9asXUdPLZ45FaxlYTRjpJu285Iq0y7kGAM1nyxPDIOuP5VZgvFBCsQCO5roTJsSpE6kHGBVzzyygGiFklUjgjqT2plzbFTuU5A7ClzFNXK9/o0GqW7qQrSYypJwR9K4y98DXkG0xqGJ5AY8ketdf58sRyufxrTj1VLkIJVUOAAPYVvGbMJUk2eZQ6LdxnBgfPIwOTXSaN8O7vUpE+0KIVOCQ/8OfXp+ldvaQx+Y06SKGA6dzWraXsiEhfmPXJ5q/aWMHR7EfgP4d6b4L08x2kapvdnMYGVBPUjOetaPiNB9lIHACk0r6vcEDKqeOoJH6Vi61rHmQmNsliMe2Kv2tzP2Lued66GjuXYDevPFbXhS+BjCnG3HAHas/VYjNllGQOpHSofDwdJNgzxk8VnKVzshCyPSYZQFGORU+2C6ieKSJHRsB1YZB/z7Vi20zKgzye9a1kwC5x1rC9i5ROI8V/C6K+QyacBFOCxCM2FYHoD9DXl+o6ff8Ahq+SOeFoZiPlfaSvHYnpn0r6TLq4xwR71ha1pNpqMTW91EJITxkYDL9DVxqOL1OecG9jx/wr48vLa4Md4Cw3HaynAx/jXsGg+JLTWIUaFsDoeckHOCDXkfizwRNpV7LLaAS2W3KluG+mMY4rD0zX7rw/cO9u+2RMgxnOCR2I+praVONVXRlCrKm7PY+o7Rhlcng9+1ai4BGOAO4ryvwh8S7LUgLea4jSdcbmYkAE9jx9a9GsrpXwN6uOuVYEY7c15dSlKD2PQjVUlodBYyfIfarYO7FZ1nIDkA8VpxDpnvXPqjQfGcEdqnGCaiIzSbwoPr6UXaJWgS4JI7e1U5GK5FSSygZPGapT3WSQOSPStE0VuMuJyFPIArGurpmUk1NezYU88VjXFySDnIFXYBlxdnkHk+tZF5ebVY4yVBPHJqa5m6+lUZWDZ7k0LQhopTylmGeB6VkXcjMQu3JPGK15I92fSq0luGz2PtWyYrHK39pIz8rkViXdg4JPQEnjrXbT25yR1NULizViRjBrojOxjKNzhpbQqTwMnvVGe3mRwUJAHeuvvNOKAnBx6Y6Vk3Fu6A5GQfbmumMkckoNGZHdzIBknIq1FqvADZz6moJYSMnGKqvluw471roYNtG3DqGAeSR6dKuw32VBzkjmuTWYxrV2C++Uc4weaVrlRm1udbb6p8yknIPrWoLkOgIOQa46G5BQHOM1ftb4ggByR6ZrGUDdTOglcuhPGK5TWCDHKGHAzit6O6zAeefbmuf1k5J/u88iiCszOpK6ODvyElJAJGcVnXMgd/QjitHUJgkjg8DJrDnn3yEjgc16lPY8ao7DJ5BuGOaaPmye3vUbjv3pVY4GRiupHO2WIiPTpVtFyR6dapwjBB6j3q4j4P4VpFXIuSKmQT2HFKFySM8VGCe3TrmngepxXTFGUncMAcEc09YxjIOAaYTuGOQacImQDnjHX2rqjKxg1YETDY5wKl56DPNLEOfUn1rR1HRpNJSAzSAyyfP5YHKqQCCfrmtoyM5Gcy/uwp4YcYqAxlSB0HHNWVBkkCqCWxn3qNgSxyABW7djIAu0DHWgxOCDjI9amtVy/PIqechcjuO9NO4mU9pwM9fSnBBySCAOeaa8hZh6Zqcp8jsSAF7d+axrbGlN+8U3cEngg+ntTS3fqPelYbmIA49ajdioIx0rxJPU9NbDXYH2PpSKeDionJyKFkIqGUTHLjBJxT1T8RTOMD1oVyPrzUPQd+5Y3bAB2PGelRMAc+g9ac5ygJ4qEncD65qUwbuOjfYG9+9DNuzmokODgjAPepNvXHeqQhVUkjtQQQTnp60wSFT705WD+hNMEOTlgeeKey5IYnH0pqdD2PpTWJJwaCi58u0beR6mo3/T1pyjbGOcHmmynaDnJB7VPmBWblunHtTsYApgOWPoDT2PA65qlqLoSwtgjnBqV1Kkk5x6VXRdpBLc9cVI0rGXI5xzg8ik2NETks3fHpUoAYAdCKb0J9KQH5jUgW0RQB609UDsMjIFV0c8Zz+NWo8sRjAA5qWiki1Gm8jAIAouMIpA4J71JDIuABkn16VXnJkkx1PtUtmqRYsYsKT1PTFaSIBEQeCe9UIsoo5wRV15CxA5JGKzbNEiQABQO/tWlosOWLdD0rMUF8dieldFocIRDleT+lZVHZHXSWqOn0iDaoY8t61rIu7A6c4rNtcoq46GtOIbyDXlTk7ntQjoWRGEj7Z9apsMscLn61eALAg1BLiNh6Vim2acpTMZXJ5JrIv2IkI/StuV/QcVlXUXmXAHUkE/TmuiBm0Zqw/Ke/fOKqsu5wO5rUuIDDAX7dKyDlmGODnrXQtTnki1KAdqkkAdazL2LM4A5Xkj61oXbgAZ5PHSqyRtNKvGRn9KrY5+W5YsICQMAk8V0EERmaOEcKDk9xVbRrUMzdyoyc1radGTc5wDhh+QNYzkdNONjRgsFW6jjJyR82OtbjQhVUYxxUFhB59yzjkAAVdvIHTpknsK5JM7IotRhY7ZVAGams3DHAODVZdyxjvkVPbJyD0qJO5ZYmkYKQOprShgcWynPUZxnmsktm4jByRuroIhuiQDk4qBMhCMqAdvXNNlfCBTkKeuOtW/KIUA5AJzTZIQQM007EXZRE2/PGFHas6+m+c7elasqohK8ZHpVCS2Uk9Dn1rTmDcqWiF5ATWmi7ZOenA4qGKFUz2qQSfMPUVMpMpI2bZvlAHGe+K1bRhtA71g2spYjGQK17OQDk847Vi2y1obdooLAcYrSR0TGSB7GubfWYrPBZgDVSbUrm/f5CUi9QcH60dQudzDqdvbKS/J6YBps3imKLGxWYZAAVcmuVskSNV8xy5H95iTmtm2u7cMQIyW/SqSuI2YfEF2SNls5B79BV6DWr9cEREevfisyHVJFQKsRKj2q3BrJjYboWwOfatUthXNqHW73jdCxz3HSrkGuXIwHRh7Dmsm28URKxVrdiD7Vo23iLTps5Hln3GOab0IdjXtNbPG7I+vFaCavkg8ketZMF1YygFZFYe3WpQYcggjHrTRm4m5Bf7s5P4VZ+0Aj61gxSgEYPFWVuMY5pp3IcDVMgx15NR7+faqqy575HtTy/HqaGyLMnMoUEdRUZYN061XaTFCy4I9azbuPlJ1fke1SlqqmTnI6+tSLITj2poCZTTX5zT4xmkYc8VaIKN3CJEIxkGvLPHui7JTcqCWIwVxXrkqfL61zHinTxc2jbFzJnIJ6CtouwM8TaM7Txg+nQ5rHuLRhISTwT2rvbvS1klKkbDnntWJrWj/AGdg0RJQjOSK1UyOS5X8P3EtpLGUfByeG6EV7H4e1dSqAsSTjr1rxqyQxyDoMfhXbeGb0s5GQAMd65qjPQoxvGzPctKud8a85B7Vo1yegXhdYznNdVC24g9RXdhp3Vj5/GUuSd0SBug5pRxRjMg7Ch+D7V6Vzy2SL+X0ph++PrSBuKN3I7YNIRIBihulBGSPShjyfSgBBg07oPamJyx/rTieSKAAdTQ3ShOSaD94e1ADlX5frQwxinEYFN3cDv8AWgBwOPrS4yB3NIBkZpVNACqPXp7U7t7U2nDkH+VUWA6Gm0pPX0pDwD7UCZIpyPekpqHOfWlagVxp6igikbrS5wPfFAXE/OpKZSg800hDqUnNAGaShoBQxBHPFOJ5Pr7UwHOO1Kw6dqQDX600Glc/mO9ID+NAD1NP/hNRA4NSfw+9WkAhHHvQvWmk4x3FAP60ADdKEOD60MeKavfrQJokJyR/Whl496TP50ueKBEYOD6fSn5zSEY+hpQPWgBRjn1pQcDvUefyp/X1JoAXIwf602kPehDjNADttAOCe9BbPtQo9uKTAU49M0oAzSNxj+lCn86ENOwMuCaVDijrQBj3pjHU2nN90U2k0JsdGcZ6nNITyaVBmhlxQkO4AbvY0KMMc9KE6+1Kw69qLANY/Mad6f0pg60/0z0oaAMmkLZxRSH9KkEKRn60mSAetKnJNDjB+tAIFPI9ac3IHpTc9KCcD39KACg/jj3oXmh+wqmADpTT19aUcg03Io1AUHFOB4pgbn0pwPQdvU0JWC40nFK56YoK9Mc+9MpgxQeD61Gx6461Jjimhck54HrQBm60rSWDhSwIwflOPevE9ee6ub55pUdBnGT0PJ6V71NGu1s8j3rg/GGkQvaoUUAliMdx0rir3ZcdDi/Ct8tsmoxXMhW3mjzjsG7fnipvD9wLLxDbTkGaN0YRoBkHjrn1rW8IaPZ3eoX0NzF5kEMAYA8ZYkj/AAra1aOLS1tDZRLCI12jjPOeD/n0rzGmzVSsed31rLJrMoKEu75CDrj1xVnUrOawuhHKhRwAdp6jIrpdYuJreP8AtZoTNcMVAKAAgDjPTtVPWdTGo7JlQu7nDE9vpWbRfMZuniNNz3G4JtIGOuccfrWXJi5nI4KA4ANWtRuTHEY8EE81mQzGLDHHqamzE5WNNl8qIAcAdqom5eKTIBwO4qSa9XaD1qEzq6nGKaRPMW7S/ZjnPPU1be6ad0TJCk8/Ssi0XGcnByeK1bTZESxw2AfpWliHIrTvi4KjkDuKOnB4FRyuokLZzUQnMmcHn3qXEXOTzvvUAHIHFVDKIcnvTyxQHOcmqV0CyknIFS42GpFmK8yD8xOalF8Vzk5FZMe4KCM/hSpKWIyetTaxTZvwyBlGTg07kkYzis2GbOFyQRVoXQhUljkj0qtibmlBP5eM1bSdZQfT1rnzfhgewFOh1Ixk9xTQrnUTapKbHyCcIDnA6Gs2N3bucfrVMX/mYP8ACe5qeOYbuoINNuwIuLIQp7mtLTr4xjOTkHoaxXuAMY5p0FxtJIOAaL3KUrHUSakbzG8g47VCzKrA4rHt7k7h2B7VeVyxGeaku5qRTDbwcE1esNqsWcZHf6YrHVCgyeKdDdsWCk4Ga0irjUrCanbCSRmAwM9RWfEjRSKV4ORyPrXRGNXj7EVlXCojkDk0nFXTKdRpWO80S4EsJ5yRj+QrWXkiuI0LVUsIZTITzg9Ca6+yuluEDDoea9ehOySZySd9S0fl+tIDnFDHP0pAcV2JkEhIx600daQnFAPPemmToPIzSYwPegNxSkZpiAHNOUZz61HTlbH+NADZFOT6U1PyNTkBh6mosYz1oAB2pT1HrTT1FKOo7GgAJ7UHilI/GmuMUAKBS9Bj1pAcfj3o6n3oAaetPzlT2+tJjOD2pGOAemaAKsgwxp8S8HtTT8zkfzqZRgUALS46e9KMYpD+VK9gEyKQnihhg+tIRimAq0H9aFoagBtOwKbTh0NADSKUfmR2oJzSetAA9KDkCmn9KVW20AIf0pAcZp3UU0jB/rQAE5xR0oHUelOI4oAOCDTDzj0oBzmlH1xQA08Y9qVTyO9I/U4pq8GgCT9KGOfSkBzSEY9SKVgFxn2qNhg0/P40w8k0rAN28HuaYOD6CpKaRg0gGnv2xUbHn1zTmPp0qItj6+tJgBGQaYTing5zTH/KoYEqEMB0+lMlGKIxyOeKJEzkUJXARU3DPf0prfLntUkR2imXA7jk+lDQAEDKCOTT1TA9DUMDlTg8g9qt8FfekBXZ9pHepA+QKZIv1oVsDHpTuAjk8E5oGCOenfFI5yKQdPYetIfQQnDH09qcXAA7mm/ePoBTZFxjqRSauIfE3PpmmyLtY/0oiYAD170S/MR3FJoBwYgD0ozn8aPugZqMnnjjFFwLCENx3psuBjpk9hUcbYalf7w6mkPQY3HPQ04fMDnkD1occA00Eqp7mi1hsjyNxxgCmknPvRkkk0Z5B/SgVxyHawz/ACqdmUrx+lRFdy570IORnp707BdjTwemOaeHP4etTGNWx60rw4AotcoRUG0moyOKmYgR4pm3C54Ip2Je5Xb5akilGKjnkyCMcmmKrLEPXFDVhFsAH3Bp4IIAxVeAk4zmrBAH40IBrrk+1Oj4pC2QO5oVc59qYCOwU+tNLhutIw5PqKbjGe9VsBJgFeOajI2kZ4FNUNuGOB6U+YjIHcnii4rD0OQD1HemuNzZHSmoSAR2PpTgcD39aBgScdaaRxnkmg9R796VuFqkRuQlNxJ7etIBkjPGaep7HgUhAH0pkjyQF+tRBsnHakkbI9QO1EZx6k1SEz5cYZB759acjBQFIxjtQRtAPf0owG5xgiuUxsSZAIwePSpA64IyAarADPpUgAUDHI9aCloSTR7lG4Aiogo6dQe1SO5KsOo6U1FHU0bjQixlST2Hr6VG43EY9anZwVIBqs7YIAPPYCoIaHSKdnp71VmiIAY8/SrI3FQCeOuKbLhouOuM81qnYi1zgvEdnrOqXwEBCWkB3IRJjLEHqOnGfzxXn/iHRtfso7mZ42dV5ZycDGf6mvZdRb7JZTXLL+7jGWJ4Arybxt8RdQurOaxIS2QOAzMm7zEzwFPvwc17mEk5NJHkYpK2p5xe5AfeMM3Jz61n27uj9wPpgfyq3d3glbB59zkmomdAuSQDyMdK+iWx4RJ9tGzDHBJwM+3/AOsUkZLMRkAcnOc1mzIrEOrksD65FPM7RgbDuI65459BQUmX5LmWIqoVpEyMtx8oB5/P2qjdPGJm2AlTg8nioXuWd8kkk8+1V5bkAn16YNQMVpiWI6+4qQSFQOSTVDzQWOGyRk9eaDcFUJBBJHfntWkfMDRa9IwMjH4ikkuG2ghSVJwCOmazQ5aQZON361cRvKU4OScH1H1/WttCWrk6kc7zjv8AWmLchpmzgkYOPaqksxA9TTIXR5CSQCDgkcE1DlYx5C+zKckKFJOWAGCfqfwqCSTGTzj0zxSbwcshJUDPrTT8+OCQex78fTtTTuaJEalGcngYqWSd1B5wOwHFRNbrtzv5/u8gn9KkK7yGY5AAGPem3YLCFmTkqxJGc+lIVWVCckmmyIXAwcY9eaZEH34yPp0oUiWrkkULA9gPrVhVBYE5IBzgdajVCSeDnrQmd6npjnFPm7k8pK6xuB0UcjHXNVJmSPKj5nzgDP6/SrMg4AU5x61AYnUkkgj6c0XC1hFiZwMkKevPTtxSyZTGc5zj15psSb5DtbJPrTyfLOS2TUvXYqJXZiJCTnJPYcUk53gHoTkcCppMEDkHHQDiq0khjyD0IBx+FYcuup1In0+cQ3MDuokVGDMjcg4OSD9ac5R85JA7Z61HaHdHuxjPTPUVI0AdcggnIzTUQciErsYYwB/OnvMImCtnPqDTxEH2LyDx2+lOubJXlyGIByScZxznHWhRsZpkbzLK5PbjmmrjJ6An2HPSnRQBGPOc4x2p2AknXB6VdhMjQ7WPPIOce1WP4j0NRTJmQFMgc9KAjBsryM9R07e1J6EWLSHHuKaTtYHkHp1qIy4IHejzd2ARgDPWtlIpRLAZsE5wB6U+WQsSBwpwfccc/rVZ/LmtkZmYKRuG04ye34UqFSV3ZJA/hbFNjcRkkWGBOcdaskQCGMpLulbO5CMbRxjn3yfypjOHOMEVUlh+Y4yCe/SuSS1uNRHhsMwPIPFLLEAjNgttGcjIwM45/MVHsfByDj17VJxKuwknPGB3pqIrWIlAHoM1M+2PbjkkZx3HtTY4x9oCAhSccnoBUi25DDf8xHQsMHmolG2xaGG6KqSRgD07CnqPPwTkA85/z9amMMRU72Vceowf5+lXIdPaMKFTcD0PXrWai2EpcpVRdi4xx0wOQexoCAjByufTpW5faBPa2cc52uJAWTacnA68fjim/wDCNXUtpFMqgB13EE4I5xz3z7UcrRnz3MMqFJ+YEHsacyBYxwdvO0jpWlZ+F728uliiDuRwyquW+uKZfaXLpN5LDcMAV6ArgAjrg1Lk0UveKVnv80jJHHQ/Wr0MihiGAJHfFa2j+EZ9S8Pz6ukqEMMwoQQQvck/iKx3ga3Yggsdw5UZGfX6GqjVt1E4k32hTGJGOwNg5xxzUu6N0A3BjjOQMc1f0axhuiYnfyAPl3uuQvHpWdPapZyOkUm4KzDJ9jXQqqkYNWL+madJf3S28SZlYZXPAwMZ59a1I/DF5JNInywIMFWkOAcjnH0rEsnmhAmSdkc8kr1NbugTte3Qimn2AKSCxwD9e3NbXuK7ZHJp0lvKVbHynGev61cgSSd0QxhkGcsB6DpTNWuTHKw3qRkAYIqbR3nnu7eLlld8fKMDHvUSVhJXOx0vxSLbRba1e02XKKU2nG0cjBGPx/SnaXewTfa7Y26B5JNyygfMVH/1+KU6YCiOwwF5qGKHMQntHVm8wqVIJI5wfwzkVhzCaLk/m6eY1RGYSHIIGQB9f8a1oLl1QbuDjr71UW2nhaMysrowzgdRWskUTwqR8xFZTkaQWpLbuSeOCfyqwMqRzz7U1EUKCOvFSLliMAkjvXJJnWloOZTIncEc/rSeWrkZJ3H0pVkIJG0gdKjmby/n6AY56VFwaFZRHkdhUHmAsRnAqwZhIvTmqbQiR8cgHnIrRGZOQMr1Izig4DHH503PluF6jB5H1/8Ar06MqzAdc460xrsDP1yelMHLjt9KkkjA69PWm7eRg5oCwOxPA596rsG2gZIx1xUucMe2OKGYnpjH50CERhgA5zTigXGCTnmo9pJ9D70gIBAz+dPQCVGDuB0zxUc6KsgwTn1z0/D8aduCkYGMd6R+SCvJJA9eM0XNR6pnPUH0FRFNxIIyB61I6kFcZJPrzUiQkgk9aVxW7CoxVMdhRlSAABzQIGB6HHuc0PGVxUXDUVlVenAx2pu3IHoKeykpwM+9EUbbSWAA9KVwY0HbjoPrTsAgGk25PHB9KlWPjHc8jFK4WGqFIPTPWhflzTtm0nORSRqDnOcelK5S0EPf0NOChiPQ01ojng8GnKpTqeaGxoPLIYZxj1oK5/wp7KW+pqIjZjI4qTTQeib8dx6UjgKT1OKekgCn1pqDdIe+aLXBIRG5PGBUxVX+tV2kXzXQcEY6UqP84HfrQgaLG3bx0poXcSMjmmSPyP6U5Wxg8jNSyhWjAA5BxSfkaHAce/tUQUgdz9aV7FIlHzcdPajIGByKjLEAHkfSkLlyOgAouMlK8g9qHGBTVkyBjnHel3jnuTRcncQHPHtRtyBTcY9/ammbbgcAmmIk8sEDsaaLcgAZJA4ye9NWcZIPTP5VMZgAPfvRsVZEe0r2yPU0hQFc96USZJzyPSnAgA9807hoQAY9c0nJOO3WiRifamBsetJEMVDtHrjvUqSgE5zk9AOahU8A9R+VKGwDwCfU9apO4iUzZBxTAC6ntn061HuJJ4IHoBip42AXoc+9DVw3JVJCA9T0xTQ4ZhTTJyV6D0qv5yhx82PalYosytsIwaHuCqgYA96YreYpPBA70zcpYDIJp2C49Jj+dNdiwBPX0FNfCkY/Ko2l3YAoREmSmdQpBAIqvGq+YewJ4pWBUZ71HkIjZPJ555709ehDdwnAjcDOQfSqsrptYk4A/Wo5CTuUuCNwIxxg5FZ+oTEIw3KAOSScDHehuw0nJ2RX1S+s9N066v76YW1qowsh6F+w/E4/T1rjk1CfxFbwXN0qQQsoMYf5cL2J/wDr81D4i1eLV5f3saGxgHyoDw5HO48+vQEVwfiTWpPEMYtVeSK0VgfLTjJHIyf5iuSdS+h6lGhbVmnr/jKG7N1YabG0VsrbXnCjMpHce3bH1rK0yx+1AuwKxrzkjH0pILWHT40uLhwB3Q8D2z9a6Gztp/ELxpKWsrVcgbI8bh6j6+tZPU74pRVkVJpJLgwW55Rfm2rzz2q7pGh30sT3N5AbSItthic5Z1/vHtj/AOt+HQaH4etrLzpLeAxOXyZ5RhTjuR3IHvWpdAWhEs84mmb7iY5x3J/wrNonn1OcvNIRrYcgOv3R6iucvMW/HU+tdRreqw2sLXExIkJwEU4LHtgVxN1O1wxfO0k5w3b2rlnE9Og20QzXjwZKMVfkZBwarTXLTAluXNLnLnPJ96aISzE4wKwaO1IrhCHJ6HrQcsQDnHrVwwADOOahdAhAxzQgbIhbbmGeV7c1s2NsPLA6YxVCAdOuBWpp3LAYyc1lJm1PU39NthGynGTx/KuktMblAxg1i6crc5XA4561u2aFmB6AV583c9SmjUiQDHfFW4sbhwT7iqsHUelXI8cHAyeM1yyVjpRciUEensaVAdw/xpo5UEdR2pVk2sP61g2apXLYCoozjPoRWX4mk8rw3q0nRFt2Jxz9K0lKy4yc47HtWJ4/R/8AhB9aRGAV7chsfexntWkPiQpbHjvw4sRrfxQ8GW8kYaOS5aWTjuFGP5nmvtjXogquFyAowPXgYr4/+BDiP456csrEQra5jXsH3Y/PpX2R4rtXgmdHXGQSB7etepW+BHmwVpM82lBknfPQHpUbpg1ZKYc54OT1pkkZyDnA968ibPTgVzHgjuDR5WOmMVYEXB6mmmPrWLZuiAx8eopoTB55HrVk4Ix3qMr09PanoO1iFkGRxj0xVC4tfNLDGe2PatMiopI/TJNO9gZzF/paqpwuD6+tYU1n5ZJC+/SvQzapLGdwyP1rHu9JAJH3lPTA5qoztoCOVgufIYgjg8ZrQS9DY3ZI+tJdaSd54xiqzWrxcdvetUyi6yxMh/rVV4lB7ZpGcqCp7cVH5m71FWmQXbRvLIIPbpWraah5MgPB9jWDE+OmcjPWnNctjC5z6073KsdhFeiZTkZBqK7t4bhDkDd05rnIbuZUAzgHrirEd454Jx9D0pXsDRl65o7xOPJy249jkfjVDRbaW2vSZI8J045z9a6pSHxnkUx4QJBgcnHAocrhY0bWyEoBHT0rS8gIgA4xVSxDRIDnmrkspIHrQmQxhfb/AFrPvJNzHGc+9WHlAJyec9KpTyrkt0FMyZRusOuHVXA/hYZBHpXlXjbw9HZG5vIYmVGbJKAnB9Ca9UlJfJ6CsbWdPF5EYC2BKNu3sT2z+NaU5uLsc9WN1c8Olldo2QOyBhg+47g133gT4w6hokj2epFZbRQPLkCkn6HjOfofWuH1eNrPUJomBBDED6VUEmDnofXvXe4KotTzoVXCR9keE/E9lr0MbWsocsAfmIHOOR1rr4ZQ3GQSOD3xXw1pXiW80G7S5t7mRVDAyRAghxjp9enT0r3nwF8cYboxWl8UdeuejY6dfauCphrao9SnXU0e6KCQKq3Mnlk5zn2qnYeIbTUbZJrWYSo2cKThhjrke3tUVzeiZzhgRXDKDjozpjJPYlkm+uTWfcS7FJHWie42qSpz9Kyrm7IByeT6VmjUjmuCxYZzWVeTkEgcj2p9xdqgPOTnpWVJdhs54FaRV9wHSSlhjqahYYyetV2uVBPIA9KjN6vHJGe1Va4EzneQB1PakaPn0qu14u4bc5pxu92AetaWDYY9sS2apyW5LnqB69Ku78nOePSlfoDnilsLczp7FJEIOc+tZVzpKBT1IPrXRlQQfWqstseT1HvVqbRlKBxd3ojgMR39KxrjR50yVDP354r0GSIbj8ufrVS5tg6EgAGuuFQ5507nmbpIrENGR7jmowmCcA4Fdpc2CANlAT0rJutMAztUgmuhO5ySg1sZ1rcqoCt096spdKsg2nA56VTlsypOeCKjEbLgdRTYkmjoU1P5CoJFVru4EkRzyfQ1lQz7Wx3FJPdgYByc1cY6mM5WRzuslS5zxisWRUIPUfStLWHEkxA5AJ5rLKGu6KseXNjAik8k4GeOvNOCgn0HtTWjPrjNSwx9CcnFbpGLLESLsJ71IkZOOMihPmXgZA79qkUjhcgH0roijJsaox7AUvUHvSMu3rSoflJ4x05raxlckSMAc8e9advZR3FnNK8wSRMbEwcuD1x9OtZttummCqCfatAqY2ReQTgEHiqVyGyG3tHklKKpYjngVeFrFBpn2gyxmSWQL5bPl8euOtdFo00Gk6Nq83kQzyvFsjy2HJPp1wOp/AVy4gEzggBSB3rWL5TF6mlpmntZ6Nc3guYxK8vlBeCdpBJ4/DqPesyGENOq7d4ZgCeuPep5bS0OoQ/vGjtnZUaRlyVHdsDPfoK0NTsl0l7iG2yYygCXDg7umen1xXQpXJaLHivw6NBhspUyRcKMrjBU4zzWBPCNgbp2/GtD7FfashjeSWcQwlmJbkL0yP8A61bWt6ZNB4H0K4WxEVm53JM5y7gjgj6cdauLsI42CP5vmyVz0HWrVxbLJNIIVYQk5QvwSM8Zot4Y3m2OxCsOMHB/OuivbE2FrZKzIfNhMm0cso3cc89cVFZ+6XBe8ctBbIyyb22FVJ5rNlIyR1A9av3OVBG7c5UbiOhNULiExMAehAOfqM14Unqz047EBxn1NBVT7Ux+DxmjIKjsc9u9K5Q8Hb75qWIDn+tQ4x3/ADqaL7vbNQyiQRllOarlDuNXPMAT36VVY7STyc0JBYZIcY7mnqwAA6mo3Xoe3pUfQ+9USWHZV5PU1EjfOOgBpJfmx1B6URp8w9KAZYPAP4Goy2XHf2pSSTjt6UxF/eD270FFxmJUDpgjrRN8w9/ShmyB2pkvIB7GoCxXBKt65qUnOOBzSIUA5yTQWBxjv2qthWZPkZU9MUIcOSR1qPPTvTkYEkHIFQxilwTjpxQBuYUx/v8AHQ+tSAbMdyfSlew0SBSKsx8ADqT6VUL9OwFTqSygjgjuaRRfRWQbiCBUajdMW7+tP+YRglsAjpRbqdx7ipbNYq5NG25h6/0qwpy474FVVBWQ9RntV2JR5ZbqfWs2bKJZtMPKOwFdbpigxg8An0rmNMt/NfpxnH1rs7K3EEYB5J645rlqM9ChC7uath8xA6j19K1raMiQ9celZVkyiQEdD2rethyO5PrXmz0Z6yVgKkE44zVS4wDz1rSlTCkjnHc1lXOHkIPJ6YrNF2GAq8Yc9Bn2qnBEJZXboBnmrTxCOMjoD6VS81reIkYyfyrWJmylq8wUeUgJfu2ePyrLjj53EcVakRp5M8kmpXiAXZjBx1rqizmkjPlG9wcEgcCprGLDuxGAO9SyIIwOCT9KuwWZeJEORvPOByRRKRMY3Lmnr5UBc4BbgZ9K0NObDE+gPIqncfJ5cYBA4GFrYtbVNhXBBYgVyyZ0xjZHR+HrPybASspDSHd71buPncHBGPWrdpAUsIxjAxwB2o+xMMtjNYOVjoiit5ZaMdqkRCAPbvVuO2aRRxjFNe2kAOAai9xsbHGAAT13dT2rbtkGF9PU1StrAPEPMBJOeO1adtb7QFHAHGD6UNkjyBn1FEibkOKkMWCe9NkcKpXqe+KTFYy5IASSeTz1qq4xn0q/cOAhPQ1i3NyeTkii9hqNhZ5QoPr6Co/OywxwKoSTmR+KZLdiFRnAPbNWlcDora6WFSzEAVWn1p3lKREqOORXOtdPNg7iQO1TQytuGc5FXyhc6K3l5DOQzHn5q0otRzlVBQe9cx9uVELs2AD2rM1PxfFbQHa3znIBPA/P1pKncylNI9Ctb+GGQSXEhKAjOOSB7Crdz40srRiy8oT8vr+PvXhr+LrqdjtYkeoJGPaqv2u9uGBMrOM555FdEKRg61j3IfFBInKpEpBI5c8Yq0nxbt2GxljUHgsF5/OvELOOZn/eZxkAE9/avQfDXgK61iNGhgeV2PJVchf/AK9dKomLxB6Ba/EzT50QiNXQ5HBwQR1zUq/EPRHmCyO0S555BI/SuQ1T4a3mm5Y2sqKeN7AA5x0rjNQ0prB3dsq54OevFTKmjSFW57taeIrGcIY7nhzhex68ZrYXW4LJjG94gZeCC2efTPtXzNbX1ygAXcEGRwSK6XRp7mSNN5Z0H3SxJOK5pQsdMXc98tvFtsRlZ1kCnHyHPNX4fFCykbckZHXivJdCcQF8Lt38nAwK6m1vAFG3j61CZpY9Eh8SxgAFsE1aXXYm6Nk+1cBDMZMcbj6VoWqOWXqB6UmxcqOzW/8AMHGADU0c2SMnOaxbQMAMnNaEakkHt7VGxLRrQnce9Tgcmqdq2MetX05qkYyViRWwB60oOaaF/WpUTI9qtGNhrYwfWs6+hEqHjPt61qFcmoJoeD6GqTA8y1mx2XbDBAHNY99p7XSqApZQCMDmu/1rSvOcHHJ45plvo6xRlUBL+9Xc1ieU3GmtBIVKlSPwq3pTGK5VVyD612ev+GvMsjKNwlU52gZFcfbq0VwAy4ZTznispHfSXY9O8M3uFQHOAB9c131hJuiB615RoF0QV7DvXpWkTFoU7ggCqw8uWVjhx9K8bmyhyw7UrjOe5qJTyO4p+cn1r3k7o+TkrABwPehuCO4peuaQjNMkejZFG7n2po+XPrQ3UdfwoAcOCcdaC350i9fWhuo7U7gSR4x3BprD5jQAQB6UrDv2NMB6ngc0EY9c00dKU8/UUNACHk9hS5waRRyaG60JAPDdPSlqM/kKch/Sgdxxbp3+tBPHpTTyaKBDlHXHNOJyB0zTFODRuoAMfNQ1ITj1pAc5oAeOQKKaOtOqkA7d0/lQDnPvSelHamK9xc4PalzwPWmA5p9Jq4xMZzTB39PrT24NNUdKYBnFO38f0prjPPb1pv8ASgCTOR9aAMfSmjkD1ooJY4rnmkAwfXnpRk09ACPegBo5JpCeaVvlzj9KavPWgB27NOPQUwdacW5A/SgBAuc+opy9aSjOKAFJ60lN3Uqn9KAFAzThwKQtTgcjigAPSmg4Pt60p5FJ0NADqKPT9aAcUDuL2FJnr2p2M+wpuOfUUCuPTGe2aG60g4ooAUHFK3PfP0pucmigoAPzpSMY96TOMetGefehoBQevfNIfzoo/iFKwAOPXPqKG5+tOA65ptFgFAwPamZ646HtSk4pqnJ9KYD1OBQx5FGMe9IecdzQDAce3vSEZz6UE5AoHWgkaByaOhpzDn0NNP60ALu4GfyoyDn0pOq+pppOKAvYdnIxSYxTVJJNKW59aAuI67lOelc5ruiSXk8UiS7I0yGUjINdFJIEUk8CqTzidSV5B7isKiuO5x3hzwxNa6hcXU8j5kHlrECAuMnB/I1Z8Xxw21nDGzFW3h8g4PH+NbSXaRTvHuHmjnHfpXOeKI5dZf8AdpuMcZPqPU81xSjY0H200d/ZLEU3YQkL2B9aqaT4diigdJCSzOxAPJGapfD2+mmm1INFIAj+WrsMArjnH61vx3otbyZZCF2KSCeee1YSiO5wfitQLjYuA4OPqK5e8do8oeO1dZrEIN0spJcbst7msttFm1PUbqVYSsIAZc549fy4qOUlswV3tbk4IUcBu1RpO8ac8H1rrGsy+jTWzRKksXMbKOST1zWXFo0d1os0zuYposHDdznFPlFczIbtsHsaurqOyHkkH0rNggZw5XICDJz0qnLO8iEDGRRbuS9TSkuy5OPXpTYLoqTu5A7VRtXYghuoqZgTnHQZNAtTVS6WUjPBPpTrsgAADII9KzIJQApOARU898jqU/jBxSauO44YjU+lRKm4hhwODTFYt3yT61L5qpEQSOhH41HKNyuSBwMHPTvUUtyG4JyfSs5nYxks2D1wOlQickY6nPWoasFzUjuNgA6g+lTZG0nJB/OqMMe1AznB9BTWmwMZ+WmgNRbvYgXt7VJDfMMdSPU1mqwZQM5PvUkJO0g8c0tykzaivCUJPNTW12CxB6VixS7VPOfepkuBGAec0NjOkjfjK5/CrEd9tbDHHsaxbTUcREdT2FSqS6FyfepbLSbOkuNUURDBycDkVSXUeeoBz+NYbzHcOTj3przEMMZJrRMbOtg1I4A3Ej1qZH86QnsK5qC7KKPX0rZtrxPLBJwa0T6mZu26fIACAT3PSujs9QjhlWHcNwUHrx+FcXBdk5KncB6VO8mSJchXB4I4IrSM7A0ejRXSnHPPpU+cmvOrXWZBKhaQ4U5ziu3066+0Qoc5JGa9GlUvoZPQv9ce1LjGfSgDA96WutE2Gr1p26jGAKYeaYh/WikXnPf6UHt6CgByk5FBPWkHUdsdqVu3vQNCUq0wZz7DvTgcUBoPzx70zBJ7n60uCPf6UoOMZyD70CGHkUqrz1zQetKtAAx5IprDr1NEnUn171GrfWgCPbhjUoOaCO/86cvANK9gEpew/lTc5J9Kdg4pgNbpQDnNB6j0peNtACAYpaDxSZ696AEPBoBxSU7IxQAA9fX1pO/rSKaKACkIpxO0etM3c+9ABnFGc0oOM+tJ196ACnZ4PpQelICMelS0A1RzSueT/OijGaoBqjOe9GOaVTgmjvmgAYYwelIT+Apx5x3FNYcUmwEGMe9Rk8+xpaTb+VSAucU1jnPvTm5HvUbUAIwBxUTR5/DtU2fTikYUmgIol/yaJU5+tKAcj1pWyTzziiwDUXFKecd6X9KQDB9KTQC7eBUUi8/Sp91RSDgmkBECMgdDVtVwo71nhWLg8YBq8j/IPWp2Aa3X1pm3rUu3NNIxnuKAIGBJHXFBUgCpgoyD2xTmUHt+dAFcDC+/rR96pfL46ZPrSiPAOeOe9A+hXaMgZ6VHuIIzk4q2y5/Co3hyQRRa4gILY9TStBtAJ7+tPjxketPlXcKVgIAnPFKYyfcipEHenAc0JAR7eMdaawG3HFWNgP8AhUMsfPvVNFlRYsk0kkRXHr71b2bcUjR7xzUtEsrQAsQOoqZkxn1qSOLYacRmmFiurEMKsg7h6+1V3G1vapI5QAc00hrQVwPpUbyhQBnr2pJXJ6cURwZwx5osJjQgPJBpCpOewqyIx7Unl4PpSCxAnBHf6VM5BUetRnAepSMjNJIQxDyM9Kc77c4700L35+tG3d7e9MBgbJPvTjzj0pu3B9afxgetADScKfWoGyW9TVgkEVCw5yOPeqAUDGKQkngdB2qSP5uvSmONrHHSggbvYVIZBtHrTMbs+nvSMpwMdPagB2FK+9GOvf2qHnjqfpTsuPpQKwjrgc9aaQQB0x2NLJk44pvmHGDwa11YWPmEKxxyKcq4J/nSK2cdqduya5TAbtO7jn2pxGCBzxSMdrH1o3Zx2pXAcRjHGc0Bhk5BwewpvmZ69PajpyOnqakaYrnAAA54qJocnOaeZRzxgnvSBt+AKAeoqDzI8dCPWovKwOTkDtUmTyBgZ7005XPU007E2K91HFPA0cgBiY4cHkYr528a2Msl8whUMvmFNoXAX/OK+jpACDgZJ49q818d6cIzNcFcJnKrtwQcdv8AGvSwlRxZ5uMgnG54Tc2giLq2Qy8n0FVBaNKQoKgEj5icYHrW9qVz5K3bLBHPIwIVZGIBz7469awpJeTuUbDg46ivq6crpM+dcexUKFHHTPv0qKWUq4xwSDmpboiQgoQoOMgfqBVZlPGCpJOAW4H1NW5WEo2J7SSNp1EpIU5yR2qvPtSdgjhlz1AB3e/SmTA5B4A46VCu539vWocuxVh7RqibV4Xt/hUZXOOCT7VPtwwzg/ShyMgKMGhSBqxG0XlEAjcSM8cge2fWnbuOcig8MCRgscHPtijcDk4/+tWqkFxmCW65H5VOpwpwoB6ngZ59ahVGkztUkDngdqUsVAIbBPY0m7i3JzP8gGAB7ACiQHCleo5z+HNU9+CegJqYM7KSMAHjimpAPDJtOWwTzk84oQohG47wOfSoo4jkDgfWpG4AHGRzzVcxA+VlGdvGe1RADcRvUnGeOCPY0jAyHIGTzxUTkggMhyOMhsCmmBailLPgnk4FOeQRue5PpVSIOSGAIwc5qd1LMMYUHt70m7lWHLId27vkHinyTb+g2hgcgnJNRLhcc5J4x3HOKV0GSeg6+2aaZFhsQCTg5wNpHpz2pqglTkggjPrzSoFYtk5PY1YggBDjbvyCNp4pt2JWhRVBIeeABnrThGpw4ViSADlsj8BVj7OIsqilRjAzzzUtuiyZDDH8qnm8ilciTCxbSDz7UwyKvA+UDoO2PSny/LK2wkrx155qCSFn+YYPPSmWxMRm5EwUhyu35TgYq6DvUdwfXoKqRLsxuzk1KsjDK8lTk9en+eaNyRZwUAI5GRwPrUEkmSMcE9iOamVsCTkE5HHfpVdl8wtk7QemOtHmA9ZfLBORn8Kalyd4wOOPxqFo9hwGBPpT1iCAtnnis5SLjG4+SUq52jAz0zSBy53Y454HHNMAaTDNwPbn8acUKxBgfahSNbIjEm9FIyFIBA7HinwSbQcE5IwQRkYqspZcDqOgA4xTldieTgDuKOcSLqsWBbvSKC5OTgD16VGGIQ+h447mjDuQACepyO2MZNS5Ai4nCAdQfSmiEGRWyRjtVdJSHCnOKtCUMBwQf0rSLuRLQfCFhckKCeeW55NSSvtUPgkjC4H5VFGw3MOrZJz+GKc4dYywGcnjFactzLmtqOs4jeXsEKI0srthI0GSfoOtdDBcLGgDKUYnG0jJzxgfXmsmxjUbJCv70YZSByD6g/iK2dMMdrLHIASykMA65HH+cVsoJLU5KtRt2R0Gj2Qe+hhvo3MQIJQ8Hsciup1awtoYDLbK4hbAXzFwa5e21Ka91eCaV1UDaOFwG453H/8AVXS6hronmjghkEsCoBtAyA3GQPauecF0HBmZpAMOoW/nRbLd872UDcv0P5/pWn4p0iHxBdaO5iQ+QzeY5jB3Arxk/wBfrVCfU4I5Y4ZHVJJMhV6Fj7Cuo0ONbWyMLMZGZ8gv8xx6dO2a4aiOqLGTWDSacbFChhC7Qsa7QBXM3HgW4t1LSiN0kyYzGfmH1FdrDpwiuEkj3jBJO5idwPUVau5I4iAUZj7c/lXLJvodG55hB4Pu3nSMABZMnkEEEdK5jVLBYblwrF9pIII4ODyPwr3uOE+XvXIlOcN3FcBe+BGvNbnkMrJC7cRFMA+uT6n2qY1GmJwT3OUt9NWTTYZWh8qJl3b+mR7VT8pLe7k8kuYyTtJOSR2r04aXBZQG28ooUXCqegX6f0rm59PgvJp5UjSJegx90/Su+nXMnSOVaJ7qdEXcCzD5tpIPTI+vNddp97Bo17FHBbC5JXE7hsFG7Y+nrWUkNstnjcRM8wRAiktjPP610OiaSmkPdrJKJpZ3wFAyFXA4z7nJ/E1u58xDjY3D4nsxbxQmMu+3DgNnke+KyLW+UXLIi4iDEq46HJ5z+OazNQsmtrqSQYERJwO+fep21EW1mhljkeGMEnywMKO+R/hWD0Fa51seoQAQCa4SHzXCJvYDLdsd8mtmwhaJ5FZ94DY49KytK0rTdQt4LlkWYDEkJdeVJ6H6471vxxiMjaMKPbtXJOWtjWESdIxyB90ZA45p6FolySOSf/rUJKuBnrxTZecdQKw3OpKwZDEnvUNxGJ4njYZVlII+tOwRnvT1zxnHJoQNECLtAGMgDGTT1A2k4yR2FSvhRTYmTByRnpzVp2IlGxVdwwDDrx1oU9wefapJESFm5yCc4POOKjUhm6cGruZPRkzPkAHqetNV9p7kYIxSsBg9iPWoslcdwTikUSDaw/qabgKTkE+maWNC5OCM+5AFIdpzkn6dapiaGH587Tg0zDADPJP8qkVcMDjIqZwpjLAcDHSocgSIFjdsZ6e1K0ZjI6DvxT0JcADj3p7Icdcmle5diJWJycgEetToSuM9KgVQJBnIGOnrVgkfL3BobBIfuIHqT3pm/dGM8HGcelTpHkDoRUbwkMRziobuaWFiIMYz+VKT8wxyDTRF8p64pyrtAzyR60g5SN9wzgcetEe5jycCpDhsdqRCCTxjFFxNWEf52wGyMe4NNOYsZ5NMdGDEr1p5yQc8n3pXFYckmcegqST7gPeqofa2OMe1ThwVNNlIaH3YzxSSEEHnJpm3cT7+tOliMcIbknNFhCxv8oB5IqSDDuwBwR/Kq8RyDnn3qRW2EY4JoNEOkh2FiOrHk468YqHOMHofWpnfOM8ZqFmwSOo9qAYBizZ6n0qYbmGcflVYPjPT6Ck85xnYePTFS2Gxej9+tDDk96qxzvgHBBFSG4J7Z96mzGhTnkevYUh44601Zwc9iemab5gdyOQeueMUWKY5DzjnmlY7WA61EZRGCRyTThOGUHqaEhWuTgZx2FQuQZCBnin+YCBg4NDkbTxyehqi0RtGCwznr2qXYBgZBFRLlsccj2pQrIwBzgnj6UE2JMYHUUwsMjtUiw788nHvUFxD5ZG3mgq1xWYdqjPIPanBGKg44prREA8kA96CHEaCcDninKeuc5NRtC5Ax1FRqHRxk5/CgaVy2vQ8ZpyMOcjB9hUUYwv3iRUittyRyfWmmVYUFSx4II454qpOq7hnjPFTFmdtzHJHc9aCi/LkAgn+lNO5m9SNSyIRkke9OCZ56GpJAAV9D2oTbuHJxQK1xqgHAztIzyarnqMcj1qxIm3noDTRHlcgZFAmiOZsgentUJwGGc465PSppY9y8cEVRd33FOQRRexPLdkUhFyzoqZbIXBHGe1eb+ONdDXsttby4SJwjbGzk5wf8a67WdcNlbSRwFluRne4PCKeB+ZzXj95MkQeONjJIW3M5Oee+TWE5XR6FCl1sLql19qd4ULeSDt54J9+tVtO0ViybUZnLbUGPvn0FNtWZrgjY07sQQo6k13mnaGq20bkN9vbDfI/yxpnoOD1rmPR+FFR/DKwlUuhHdlSC8cY4U5zjJ7544rXhkmnkWRoiigBUgjHArUs9FCKnmtuB5CL1z7mrIWWNpFgRkCctIFOFHuf8801oZOVzLudRmigxIjBUwduMY+v1rIudfsLZFubp5N5fiARMWPue3titnxDqFpommp5zO88zqYIlwS7c5ZhjoOetcBq73d5NLcXMo3yHqq7QB2A59O9RNlQXMzN1PV5dUv5riYgruPkxhMCNeOPr1rKvJ9uST1q3IyRbtxGBnIrGup1ldm5wTnArmlqetTXKjStnWRQTjBwOOtTSsqEY5I7Vh2975bEDIA/GtO3cSoSSGYnqa55HYnceZGYEgYA7+tVpm3zHHTHH9asycrtHFRRRZcZ6dakHqTWiNxxkGt6whChCeCTjJ7VnwxjAUDBPpW3YWpKqpHIyRx9Mf1rnm7HVSh1N6xjCoB1xiteAgLu6ACs6yiAA78VpInBHQ4rgkz1IKxJb3avMUHUfzrRik5ANZNraYnLnuckVsInO6uebNYl1G+TFIDn6UwOFAxgn0pwkB9ie1YW0NkSo+w9CQKzfG+ZfBerlcKdgDFjj5c84P1xWghyR0z703U9Oh1nS7vTrjAhuozG2Tx6gH69/rWsHZhJXR4t8MdZttF+ImgXMoYyPcrGMcA5YYBPT8a/RXxnoUd/o9pqMXzkR4bb0xjj+vP0r8yfE/h2W2WeC4ia0VZDsMfITB+U/Q46e5r7E/Zr+PVv4l8OQeFdau3XU7WFYY5pgQZExtByep4HP/1q9SdpxVjzLOMg1q1EE58tRjJOR3FZJLuy9gOT716f4r8HvAomjUmP0HK+2DXn95YtEx+UjPPPFeVUi0zupyTK6NhSO/rQAOTUYOPUCnL82Md652jsTuKqgmh4+cYx9amWP8zTmjLduB3pFFRogAeM0wRg9quNbnrz9ajVGVjjJHvSYmiAoBkVXlgyDxkVfMeST0Hp6U14x260xmNLZiTqoB9qzLrTBkjoOuOtdT5W7tnNQy23qMZ7VpGQHInTg27cv59zVGTTykhwDjtXYy2aknAwaqS2gz0BPpWiZBzAt2Q/dIHrR5GCDjPvXQT2RZOFBA64quLBiB8vOeuK0uWZYU+nFOSMseK14dNyeRkH0q1Fpaoc7cE96m4rmZbwO2ADjHer9vp+9h6nuavJYogz0PoOKspD5ePSp5hJjPIEajjHtVWeYLnsas3EuzPYVh317iQgdTWsdTOTsFxcde5rPuLoqDngVMhL5Lc1Wu41WJj+tbW0OdzsRJqIeQIOhqLVmjEDu0oQhGO4849vrVSyhwS5JKlsj6Vz/wATNXh0fT7bTYjKJ7oeY0ijIUDoM/ievtVxhd6GVSa5WjzPVroXN9M+clm4x09hWezEHvzU02HJPcZqFgTjjp3r0opRWp5DTb0ELZI4yKdHL5LAbcAnPBwaAoXG4gHOMEgGkmXoQOlaXix+/FnT+HviBqGhXJKzS+UDgEMSyk9cV6lonxY3rGskm8HgMep+tfPXmNuKjOR1q5bTSI4wxBHORxWFSjCep0wxMo7n07H8QLV1Ad2BJ64yKlbxNDcj5HBPp3r57stbureLb5jMo4wetWI/FNzDIGjdkI5Dd8+tcEsL2OyOLT3PbLvVM4A6njNVZLrIGTXldp4znZsuWdvVj3rah8Yb48NjPTGazdBx0N1iYs7LzwzHnIFQySgk4OcVgQa9HKcA4z2PFPl1JAD8+CfSo9m+xoq8WbX2tRnpmnpcg9Oc1hJcA4O7P41Ol0M8HA9qHBmqqJm0Jz6nNStO2wcYFY6XQOBnBqeOXIwTkHvUOLKTRordYXtmk+2cHIJHoKoGTYp5qJrkoD6GpsIuPcKWOOlRSyfKe/0FUTcDcOw9ajmuSo4YkGtoomQXG2QHjJ9az513ZAUEetTM5Yk9vaozIBnOc1unYwcbmbPZ5yQM1QmtigPQZzxW08oOe1U7pQxx0HrWykYTRy1xE8LHvj0qv5hZSSeK2blAWPoe9ZF5GIlJ6A1tB6nmVdDm9UuAJ/UHPPaqyvuxjmnXgzIwPIJ71WXKsMZr0YrQ8+TLHLMOOAasxRE54x9aSE/KCeTVsyhyMDBNbxMJMktWWOGQMqndjGeo+lPECspcA8etQ+WxBXk1bSJltxuOAoxk12RWhzttFS4ZSFAGCAQarncFI5Aq5PEuAQMn26UwR70OByOwqrEtl/R9RfRUae3tVuZ5OPmySKdqt1NcXryTRiKbPzIBgA+gFV9OvX067t51Acwvu2N0J7Z+laGpahNrd415ImJJCGIAwM9On4Um1HUlLU1rDw/qE1glytuxExAzuHU8dOvtV7T/AA0to99LqRWEW8bDywSSzMvGPx/lUPh7UtYlhdUhYWtqwPmP0B7cfX+tPubG9luZJJpHZpCWO5uCTXO8QloU4FhfCdpaeDk1A3LSzlgoAYHHpnvkAZrrPEWjaVNp8cqXAmZLMjy4QCrtjuevB+lcdJoUj27LucxFdzKD8uP/AK9WILF4bSJRuVUXCoOBz2+gojiERKBh6csFgJBJ9pinmhSFD5hAK55BHrya6G7vYNY0yx0lpmaWGYCNA2AqnkAD8629C0eyv/BV1ctAZLia6EBmlyGjwedoIxwQeR6VkXfhmEajCjICUbKTDPy++aJYxQEqbZlyeH7PSru7N5NlYGMcexQSD349gR+dZtzeRR3GIJGnhKgLIw2nH0/E1s67EpmkjjLNFuJBbktwAST74rCn0t0jBzxjt2rKWLVRaM6IU7aswr8qs5ZSQeARVS5y+DyRU+oWrQsSW68+9QNIv2cL1IHX3zWF76nWrFJ8KxGSfpTUYBh6e9DLye5oRNwPYc81RVgaTqARipoSOvJ+lVSCGIPPNWbYcHuKl6gWS2FIxzUDAbeetSuSMdqiZ8A+tNAQu3PHBoAIbnknvTN2WPfrUgzj1PrTAZIcE0sbdOopsgJPrT0GAPSgVmTJlgSSce1OhBL9etM3cHsKFOAT6c5pMdi0NrDrz6CicFIgcZByM1DEC4JOADzmp2lJjCEkqvIHbOBk/jgVIFTdkdzSqvORTMEE+/pRzz1Aq+gFhWwMd/WjGH56HtUcILMOeKmwuTuyRx0OP6VmwGPjdgckVOkeQMnp3qFVwxPJNWCcIMd6kpbjGAGMDJqzGoIXvVfZjk9KsWyFyOuBS6GiLrINgHXAFT6dAZFncnGwcA+uaiaF0gD4yrEgH3HX+YpYnaNSASM9qiRskTQoJJ2GeRV5k2RhQOMYNVrPCtnAya0BmQgdBWTOiCuaej2xkYAcDI/GusgttqAHJPHXtWHoqeUQSM10qA4Hr1rgqyPWpLlQW6ZuI15A9BXS2yYwevtWJaxkzBugrct8gZ6gVyS1O1aj52IRu5FUVh3IZDw5PerrZfkZI7ZqIj5T2xUrQbMu9fbGy9D61mSEtET1HWrt9EzseuM9Kj8oFAuMACtVsQylbwqkDyngAEkk4qKT5iSBjJ6+1XJIllUIRlMg4PQmm3UYCfLxVXM3ErxQ75EAwWZgMV09nphl3zYIiACqpHOe+TWNodqTdB5clFUkKoyTxx/Su/KLp/h2LzFJkA3NjkknAAFKUrFRhY5ZIFe4ORkA10Ol2qTSqox8oz+NQf2XskUYySoJIHGep/KtfRLLyVMmSC7dx27VlKRuonT21kfsi7hknsBUiWW+M5BzU0LnyAOT0Fa1hb+ZB0GTXM3cZjLYeWox+VRmAiQHHAroGsyHxyQahlsDngEUJ2EygqhscYA7Dg1PHjIwCPY8mpPspQ5PIpUj5/pSvoSO2ZBzgfSqF0AuT1x2q3OSik5Ix6VnTyb0Y8EDnFJspaGddSfKewPNYV85BwOnrWrdS7h9OKw72bORWiQypJdLDk8E+tZm+S7nMjHC9AvanXLb5Ao5JqeCDYRz6ZNbJEst2luWIJ4QetOu7pIwRkBR1JpJbgLEEU4ArmfEMknlNgnZjPBraELnPUnYg1vxG5BhjyUySSp46ViRsZiCxyB2JyKhgO8HIwOeDUpiyuVOBXZGCRwSk5M0tPgE0gQgYJ/Ku70LwZd39oZ7aAyxIV3yEfKgz6/0rzCxvLiG5iUAkFsEg8/WvZNJ+IF/p3w/k0qEhC7Ywq8gZ659a0SsYyuz1vwn+zu0unz3WoXMZBj3RxqnKnHfnr7VJ8E2ltbu8sJZlleK4ePJwCQCcA/StH4V3Ot6VocUF5qrXduy+Z5kzAsQecdT64zXnvhTxBb2/jTWTC/BuCz44JJHP8qu6Rlyt6HuPjPXIrDTZJJVjlBz+6cccDn6V806w51+/eUW3kI7ZEYOSq57n1ruPGnjE61cGytdzWqKN8jdXb0H0rJ0bTTJKSwIHXmuOpUO6hTtqytpPhWA248xCzkgj0xWt/wj0cKLtAA9Olb1vaAAbVxgdMVoQaM91g4IHv0rilNs74xOastNKMAoJJro7DThtG4ZNalvpK2yEBFyep9auwWg44OTWdzQr2un+WQQMmtaK1wM9DViC2CqMjmrCRAke3ane4CW8eAPSrkXBHYUxUwBgVNFGc5PSmkS2W4xjGOTVuN+BVaNCelWIYm4zyM1VrGMizHzj0qZF6ehpiL+AqZVP0FUrmLHGL2OKidMZq0nT3pkkec+9Mz6mHqUHmIfSqVk3zlWOT0ya3rm33Ieua5y8BtLgHsao0i7mwlv56vHgEHt7VwHjLw62k6kJACYpBkHtXd6XehnBz8w4wan8XaXFrWjHd9+H5kbvk9aiSOylO0lc870aUfKM47Yr0fQbj90B1H1ryXTJDDIVbIZWIIPXIPNej+HbnMQyeOtRB2kmb4uPNT0O1TBUGpFOD6D1qtZyeYgHU1YcYx7ele9CV0j4iorSaHJy3alf71JEfmA9ac6/N7VrcgGGVB700dfanN90UgHHp9RTIFHLH+lI/3zQvT3oancB4O5RSEH8KahI9vanbqYC9KUHOaRsECkAzQA4kZGOM0o5NMHalz7GgB+7rSA4pKKAJAMimkYPp9KRetKTxQAqdRS8Emkj60PwT6GgBD0pAcZpT0pMdKAWg5PWnHkZ5pF6Y7mg9BQTcUHJpCab6+lLQFxyGnNUYPI96kJ4HqatMq9htBOD6ijHWk2/iaAYpbIHYUqrx6D1plODZBoJYvQ+tHOeeM0nSlP6UAJTgMA9jTaXJoARvmP+NNpw/WgjNACr+tC9aSnLQAtMp9Rk8+9ADgenpS4H4UwH16+9PA6UAB6HtTk6U0j8qcg60ALnGetJnJHalIzSdKAHUenpTQc496kHSgBp+mKcOlNIxSg4oAWlHQj0pKKB6CLwae34U3pRQCE/OkoI/Kk7/1FAh698803POaM9fejHPtQNEy4K+9RscE96cOlI2OfWgbGfezTOhqUDr3xUbHJoJuPQ59qG4PfFNHSlAzQmFwGOc0Z5+lB4Jpvf0+lADzj8aYfzxSk4pGOcUABAxTM5H0p+OKjJxihsBV4z1NHU+goHQ0mRQA2UBlx1FVWKW4VQAAeABVmVsLmszVroWtskpOFLhc1hUmolKJCIU+2Ty7QHZcbjUdpp/kWrQPI0obduduCc9vwzisG98RfY3EjEhWY5A549alTxKZY3dEyijIIPNefKqrmygyXREttNnntBIAkY3Bm4/Cqck1trdxM1o/myo/luo5IxUOo3dpJbCSOQGVhlmUYANc14c1yLRNfimKsYnciVl4zk9/8ay9omJxsb93oMkcbgxEvj5QPWprKwmS3kU4QlcH3OOldLNcRTqHiYOp5BHpUUMXmsxPBzn61a2uQzkdBttUj1EsNPMoAIJ6jpxx9Kq6X4TS4Oo/apXgfexWFxgDv1r0aKVYhhTtPr0rndVu0kuJ8clmOT3NMErnk+oafLY2ssIcKZSVyf4ueB/KmR+E7i2hEkkbAEZyeRXR+KdPmhtYboRrLCsw3KWAPrxW9Bbw63BE9szEMuXUdFOOefSs3qS0ef2Ok+bIVKkAVpXOkwwWjFQSwGST2rvrLwpbJAcOzysc4HQVm6loJjDqxKKOPr7VFrDtc8tdgHO3kVG7EkHqSa7L/AIR6OJHXao4wMDis4eHgJCduV/SkJowBbTswIQ7fX1FRXLmMHrn0r0Wy0ITWwG0MTWHr/g+S0lcEkcA5HIqkTscXNIRjGSBRaI87MQp2qMsx6AfX9KnvbQ27EHkdM4piXksFrLbrgRSgB1K5zjn+dEkFyb7RuwOCO2OlNdi2OgFQiJkjRjwCOPSovNbJ649aya1LRcik2nvipo5/MJHQe1Z3mbunFSB/LA7H1pXKNaJw7ADk1cltjgZGD1wazbSX5FbqeufStGFzcqSCSR3rOTsbwVy/b24SIZOWOT9KtxIZFI6gdqzbN3MoA5FbtqiIpDcE+lcsqljrUEUWsycnqBVJmMbnuK11JGQxwPQd6yLyNjLkcKT1PFONXuTKnoTmfCjjJqzBc71AJIrKafkKORxU0T7WA7cV0xnc53Cx1tjPHHpZbcDI0m3b3A9aV52lAGSBXPwXPlsF3EAnoa2LUmSTZk49a2TuZSVi9aMqOM8kc88816H4ftnitEd+Cwzj0zXKeGtPjluw7IJAmefeu8t8LGAOAOK76G5gyxnI9KSkBzTiOnavVTsS3Ydu+UetM7e9KOhoI4ouLcdH/LvQw59aBx7e4oz+VMQ0nBNLuyD1x2p23j1ppH4UbAC96TOSO4o/nQBmle40SIeOf1oftSA0N0pgwA/Ok6Uq9aH6+lAaCMcrULDB96e3FRE5o6iJEOfpilpEGaG4OKAAdTTi34UiLmlPBpbAJTehp4GQaaRmhgBOcdzTadgjmkIwKYCN933poPWnU3pQA9cd6UDr6U0HNOBzQAjCmY6ZqRv1prDNABgYpQODSDj6UUrAN6mlI5pdvH9KKGgG0YIpV60rc4NFgGYwTTwmRmkXrTwcA/yprQCPOKRun1pSM+uaPwxQAw9Kb1PqafjOaaflNQAbcde9RuuPpTyc0jc4HNADFXPt7UFfwp6rSkYoAYBSOoxUmDTG6/SgBgXFIy8jr19KmB6Cjb0NLcCHAHtTWXIHcH0qR1yTjNG3IxUgRKqqpGADTkGaXbluKkCgexoABH8tRsuD6irA+6faoGGTQAiDJxTymMdz70J8v+NOxnJ7UWAaq9f8KDjjrTgevvTW59x7UARsPxo9M08NxQwzQBHt9M807HFOROvelPb0oAYq4GO1LjH1pTjPFAHr0osAlNkU8dwKeRikYnHtQO5GuCw9Kewxj37U1eCPWnE/nQO9wPT0qPGfrTjk5Pb2pqt1pPRh0I3Xr61FgjpyKnk7mox09PrQxMgQM0vPQVZJIwB0pFTaSeRUu3K+9HkFhqNUcr89qlK8e/vVZwfMPcUMGShNwBHShgQPQUsf3TnpTXbOO4osDJMgoO5FNyMHtQo+WkHak0Iaq/N7CmT5yAOAe5qRmweOvrTWJbHtQBGoPvUyoDnPUUir07e5pScU0wBcDPb6VFJz9R2qVOmeD1qNT5jHsKZAmcKR3oA/CnuuMelNC8H2oKsN4Ge9NzyfT2p20sT1xTWXaDjn3qkSKVB6cmq80bFgc4Ap6s56DFV52cnByKq4mfMoYDinggAdOah9Tkn2FKDkDqK5jmTJn5x3+lR4z2wRQWwR3IoeYHH86gd9RVwOufpTywAOM8/gKjRs4PAFK+TnuPegd7iKAxwc4ppBDEdhTTwfelZunXPtQFyRW555PrSyfdOCBmouWwORShSCc5z71YDUTKsWPyj865zxlbPqGi3MeYxlceZJ1XAHQe/SuljDgngYPHXk1na1pKX9nIj8BiBgdTzn+lbU5crMa0OeLR8w6tpxspFiyx3ZIVh0A/qBWHcWzOTgEDpXsfjHwPd6eZL7LPaqCWfbkDPt1z2rjNO0v+0tIlvI7aRYlPJlQoQPUjrz2yPSvpKVdcqsz52VNxlZo4SS2+VkDgEEDIIzUcdi8ihACd4wM8HHrXreg/DyLWdOfUBKvkRnJRkznpjBx1yelVfEMFrZ3sECSwl1jGUVdpA9TRKvfRC9meZ3mh3On2QmlRtijBZTx7VVt4d7ENkD1716tdy3WpeF5bOO3QmIs5YjJdOuB/P/ADzyOnaC+qwzyWab2jjZmUnAAHXP09Kcancl032MG8gtt+LaYu67co6/MR3P55/SqckA8t2Mg8wNgKFwCMcnOT0wPzrZl0m9sxbyTWpUTICCGBwD0z9cVXntGLqGADMOmRnrzW6qxIcH2MoRPKAAcN0B68VN9gljjcu2GAzsbgn6Vo/2cRErqfnJztI6Y6Gop43dlLuzkAAluT2OBQqy6GfIY8iSxsQEZyOSRyBUZlO05Bx7VcntQxHBz6DirsGhSNZtdFCsIO3ewwD/APW+lDqlqncxgxZgACQTVtFaLlvlTnLdh7mrqaeqxs7YABxngjNMjLRqUVgQwCszDOR+XfFWpiatoMMTDpxg9qhkillY44OfTJrTt7WW7J2Zc56Vr6MsenanA9xCJYhnchGRnB/lT9pYyauckFK3n2c5D7c4OQcVLcW/l4+U7SAdx6YrovE2oW+o3mbaJYHIztI5Hpn8s1zsjHJDNx3wK1jK4NEAfpt4HTFTFyQMAsR1I6UnljcAMZIJ9+1LCVt5FDxiTYclDwCff862sK5paPoMusXIghQO5wWIbbtGep5rV8R6Bb6NaBJLqOS64ASPknJ7n9aw5L1HEhCCPcd2E45HTH5VUe7e5x5rlyOQfT2pNWJ2HRqVbHAB9aljfDAqckY6VNo8H2y+jh3iMPgFj0UcZNa19o9rpFxcw3WWnRgIghGGOeufyNDJ3MuKzuruK7uIYmljgwSz5UY9R7+w9/SqaBmDshLR4yHHQj2rp49eNlpi2bKEiYFmA5DHjn69KyzqcdxEoSNAnUEDBOaEapW1MhX+UNtJB9aPPIkJRWUY7ce1dJrem2Ftb2TQXKSSyIWkhXnb0/xI/CsKVFDcDn2qwtYiVmZwXwQRxio5I3D7lOU9wQanweMgkVNhZCq7fxBPFTcTKixeYwJ4FNmXaTjgCrksflsduTjp3qDyy/YmkQyttBPUgnv6Um3k/KXIH8PPNXLe3WRirKwGCd2QB9Ouf0qCR0TIUEn3qGmxxlYr78AA8dx7c0FiwAXkVaSANtbaQduMH0OD/SnhBjoM9OemKVmbpmcYGGOMjk8dakWE46EY7mp0bd0OPal7nt0oSJbI4gfMXjIBokgcEOSCemM9KkLYbIAGakVNxOeCO3rVqFyLleGBpG4UkjnJPatKKyDqNvJIzntV7S0WJXGwFXXDNjkemKt/ZCqptyQOMmtowsZTmULfTB8zOABjrnkn6VZtbKSCNGcCQnBKjjjv+Q7H0qy6FSMZAH40LIUU55HX0reyWpxuXmWPJF1kxKAOuFGBioSrJlT/AA8fQ1v6HYSx2DXgt0mgdSC3GR6nPX061XvtEmt7L7SVDLIwwAQM++PYUXM2upXi3NEcMF46nnrVrTJPJki38hchsHGfpWeJykLoM5AyeD0rTsNNmhtUvXVWiRsAnnHrUyVx81tjQtbiKfW41UMxMhVSwwdvYnqPTpXb2iK0qcggdwcivNLHUpLm/YW6tEyNjzAAAMAYwPTmu70nRbq2tzNJqEnmNt2wyoBtGOoOB+ua8+qrHVSk29TsLFN4JzlR/OrQhSTJKgmsjRFuLaOWKSd5QGLAvgdevQAfStZGOAex5rzpM9JWHrgHAAAqKeBHOeAwpNwZjg5I4x6Gn7ScknmsRmfJYpLMXdARtIx6msXUdCSSe2ijhZUkkAd0OFQY5JHvjHGe1dL3GMkegp5QsOmAapOxVjhrvS/sVysCWxC4JMwYEZzwPx68VnW1q7aoTHkvAQzZJFegXEG+MqqgHJOepx6VmtphBlZUUu/XAwRgfzrqjOxlKJx+oWdxcXikMBCP4T1BrQ0Pw+t1dstxdiY258wqvCtzxx7Z7+lNuLW5W4WFnacMSyhVG7t1Pt710Og+HYNN3zMZHu5Wy7ORtx2AHtVOd9DJRNe0t1XeAVQA5AA4AwOB7Vb6Dg5x3FRxqdxY4Az257VISWyR0HpXLJ3Z0RQemOTTo2555FRZII9KkVc+mfQVJZLwc4HNNLYppJXPWjO4HqapCuNLcknkelMdFbDLwe9PAKkkjI9qa0gOAOCT9KYmQyjGCeRTY2LEAcH9amiiLKQ3Q+1NMJhYkcincyaHDO7BOfegRgk9z60ep5ye1ISykHpTuNK4wRFSc8DrTk2565JqQq0hBI59KDAFycAGk2VYci4yCMg1HkIrL1BbPNSRvwQe1RyJvJ29fyqLlWCMZ6cGnYKn19qjEbRlcnjvUgVvM9j3NK4kgIDYBGOaexCsBtwOtOx8w9OtJIp4PT3ptgSo4yCOh7UrOOc8Gq8Z5B6+oFOkbJG3J6cVDLJd+ePWmsSOegpmSoHQU8rlfr3FACsFBGT1pqjax5zQsYY9zinlQMd80DsBI2+/vUTN1FKykkAHAphhdT97eD60EtBjPUEn1FMWXLY6D0qccEdvpUJXEnHXmjoFh2CcfhUzK2wZ5HXmmHCgHjAp6z/KMcgdxQUkQKGRjkE/Sgv3IwfpUsj7yuMAe9RyusY54NFwSsRsxbrQNuOeTSK4fPrT9nTAyKGykrjQn+RQBtz0z6U/DenNROrgegqbjsOz2FMdiCAOBSxoSAT096e8e/B6AdxVC2IgSvOAR70NJntg+tOI6jmnKgCrxz60rlLUiZWKAAHJIOTzgZpfKKqMdemBVhQOh4HvQe/cUk7j5SCJQWO4ZHXBp7vuJ7Y7VJsHGMYNM/iPQfWqEOjkwOac0rccYHvzUZXGOMincuMHp60r3KRIJAqDNML+YT0/GmNE6g5OQO9ORcMO496Y7WH7tmOpz2NAKuhI5qOV8Mc4+tRBdrkjHPFAmrk28jaMA5qDJZ3UgDBwD1B/SpMMMN3PamtliSeCalkiBT74PSk5IA6Yp4bGM/lShg4HGDSBIQDg+vXmonLMQBgY9eKsYBA6nNRuoUjJOadyrDY0eRctgkDpTQrRuMg4zU0ZwcdvWnyEcelUmKxFI3mrjoPSo4cHHLZxnGamUBgelRsVtyW4J6c807j5RhbILZAA7Hr1rLvZ5fLllKFI1+8/QD0waveV9okVjkIOqjoa5H4h+Lo9P0z7PHk7WYAbuCxGASPbmuaczWELs4L4ia2WvDp1qqOGVWuZN+dpHRRz1x1rjkfEhiQDJBPsoptlB5Ty3Nyxe4kJMkjNncT3xXR+GNFM00U5IIxnHUkn+lZXPTS5Ymn4U8O+VFDcSbluplLKe4Tnk/Wu50WGKzD+YjOxHAyASexPtVSwuHs7OWKOEea/DTuAeMfdUfQdasC9SCDzGUyyjog6D3Pb8KRne5rQ3Pk7ymA4Uli3AA71yet+I3Q+VbEbAd2CcgnsSPQHoDWbrfi1rxJIURUVeMjoT785NZtto91ebMOIVbBd5BgsPai+hfKyyqS6ndtLNuubiQg9uvsOwOOgrD8UZtpgtzKDPGQogQgBBjitHWNUXTLNYtPDfaCxDurcgjuT/IVxt1CfMlnlffPKdzsTkn61zyZ00qdtTOvpfNldgSCx5wapHHI6j1NWbjAJ6YNUnfBFSdqHKo+ntU1vcmIjHQccVX3cn19adEu6QDnAqGjRM2VnMoyBgn1qzZjLDOSapRuvyqMg8Cte2tym3rnHNc83Y3grsu2aAsPXFb9qpOABgj04rJtLf5h2Poa6C0TOCMZFcE5Ho01Y0LVdoA6nrWlEu4DvjpVO0Q5Pqa04l2iuSTO6KJIxjBxVqPp7VWiTJPUYqyxwgHAxXPPU2SFXlgO1PYbSMdB61Ercj2p7MOccn3rNI1SuPSUZGTg/zp+7OPTNVucH0qSHJxk1bZdin4g8MWniHTpYZ/MEpUhZV6j2x/WvIfEPgTWvDUyXVu8kWxS0V3GxBjIPfB7jtnsa92UY9xT/ACVmheGVBLBJnfG/IIrWFZx0ZnKkpa2K3wi/a1NnepoHjCCOO3IVYbxcshwMEEY69+T6/j739g0TxZpp1HSbpLlJAHj8s5GCP5YNfJ3i74TW95bNPpqrHLHlhbtgK2fQ+tcTp2v+K/hTrVtJpF3PpzuA72jcwzYPK5OcEgdgK6rxqo4nTlTd0fW+seFp7QltjA5wQRjFY62zwFt6kEHH4Vl/DX9rTRfFbrp/imwfSdRztR5Bujk4/vYAHTv616pe+F7LXbYXmm3Mc0L5IaNs8/yrknS7G9Opbc4FQM+o9qk3AjpitK98N3VjvJBZQcZxjFZTqYyc8YOK5nFo7FNMeOeOoNIYwp7UqDj8sUrf41LRV9CJl4NM2AZJ6VYxyOmDUcyFgAOAT1FJ6hYjwM+x7VFMu5h7dqt/ZcrxkD60gtgpHXPvVrQCi8IOOME98VA1r83Tg1sm23EEde9SCyQgHHNO5NzGXTgR0yPapY9OUZ+UD3NbK24UAYApfLUZyMn0FFwuZaaeigkAA9aa1soOWwMVovtAOMCqUzjJ75ouC2Kzwq2CO3aq1yxRTjnHerLSbc471WumLRNjj3pAzD1G8EUbEnJHasJJDcN5hOAecHnFTaxvLN1IyeKy4tRWx5kHA7V0wZz1TYaQRxZY4GO9Ycl3Jez4OUhHQd29M0291X7eSV/dx9TjgUhKWlg99NIkUEYJXzOC+OwFdKVzhkyXVLmLQdFe8mJErcRLxjj1+v8AjXiOtatPq1608rk5OQm4kDPf6mtjxp4vm8Raju3FLcACOIEgDt0rK0XQb7Xb37LYW/mzkZ+c7VHpk/4V2QSgrs53ebsigp+eJSSGkYKi4JLE9gOtejaD8MmnjiuNQDQDODAMFh0PzCux8EfDW38NulzL5d7qbKA0siAiP2Xtx7V3EOiso6E556Zrkq4h7I7qWHUVdnnS+DdMgA3adBKQeHdfmNYuqeFdOmZhHbLBz0XpXrF7pJA+5n8OK4vVbIxyPgHPpWUKrvqdHs49jzDWfBC2iStZzhmblUkGCD7n0rA/s+W1YecQWHB29K9G1KMqCT3rnbiBbhHUjBH4c16VOpzbnBWoLdI5tmIJA/SmgHB71LPEqSMM45qNVOcDmt2ealZ2YkTbTkdf507e/nIwVuRgkc1uaF4Xm1qQHmO3BwZMY59vpXoGneCNMtYY94kmnRiCWwA49/esZzUdDop0XLU8pinliY7JCCfU5NWI9TukIO8OB3I6GvXP+EX0lWZo7KGMHnA5/WqVx4Y0jJxaxgA5AODg+tYKon0N5UGtbnnUHiSWPIlQk9iOM1etfFKcs4ZBnHPJFdHL4L06Unqq8nbnis+58AAtthdYwwzjd0rRcr6CTnEIPEMTgEMCT2NaMPiGNQMjjtjmuUufCOoWmdkTOBxuB5rPNvfWW7duVuCQeRQ6cWONaa3PRY9ZimIHAHvVnz0kUDIzXmUOsXEBG5QxHpWna+JTIQZCUYdm4GKxdJdDojie52MmHz0wO9UJpXQkZJA9azIfE8Mh2FwTx055q0buKVTtcFj2Byajka3NFWT6lmK7+Ug8GnGdW9zWU7bTwRn2qaKXA5OD70NWKU7liQFskDA96rT5KnPUVL9o4x2qCWbKk9/ShGcmUpUzjqT71j+ICkMAwck9QRxWtLMCDjg+lcn4nujI6JnAXIznr9a7KUbnl1mYMrl2J7/0pE4PPIHSmMM9DginJk4zzXpLRHns0rZRIowAcVNDGol3EEqMcVUgDIepANaMOGHJGapMykrm/p9umq2YtoICZy25XABbpyD3xTNe0C+0SOETwsgl5GeB0qjFHJbOArvExAIZTjHHFbms63danY2sM8nnNCmN5GCTjufWumNSxzyj2OSlY4AHB6EU+1BV1Q8E459ycAU+SHLEmlik8twe4Ofxq/aLclRZ0Oq+HE0uCzAkE9xcNt8teWzx09asaHYi61D7PdRPDGjLkjg9eR+lUtM8yS6iuGG6SBvMVzyQTXd+GdO/tO4nuCAoRgeeCxP/AOv+dcOIr2VkbRgN1WaGPVRDYxyQxlAWBBCNgY+nFVNTM9zcRuoAjZAPlbJBxjJ+td1Pp9tcpAskAMsCsqsxyTnrWHc6UZYvMhUeWGK5XgZHBrx3UbdzawWc1uIWimjDBkKluQR8vGOfXFYZHkqFLEgHvzxnip590bBGIDe1NNuHAJbOPWrVVohwuJp17cfbdN0zfjTXnMsy+/Y5+prZ1u8jlkCqoQKCoA6/nWKbfa6spwyggZ9KdscypnJBPJNYVJ8xrGCRBNZo4BbucVBc2KhGXnAGB3rRuUKeWTwu4E/lUj+VJE5I5I696mMnFmltDzbxJYNCVYj5SoI59Dj+lc5KoUD+Qrt/FttI6syglUH3h0+lcPId3qB9MV6tKXMiLWIGIXpzj1pY5cZ4zmmt1PpTQw5zWwD1GWJOMZqwg2EEdKgTnPp6VIDwOv1oAfO/IznNMytK4yBnPtUOBnuCOlNaD6DCBu7EHmnrn6Cmng/SnK2AT0HpTTEB2k9+fWnZ545AqMEZyRmnJwT1570wJgPl/pTSxUGnqy7f6GozznvSY0PikO0YOD0xUrNwTzUESnJHYU9zjPXFSHQaQM9yfWkYY74+tBkwMd6b8zqG4x6UXuIkiJXB5we46VOv3hnoecVFGSQOMgDtUyHbjPBNJotIMgE96duBHX8KQMD2/GnxxAgn07Giw7CjlR0Aq7ZLk+w7GqqLliOtXrMYYnoKhuxtGJM4PIHTrREpdwOlSY+c+g9KmhjywOOPes2zVKxNDHjv+VaGmRNNdqvJAGTnpiqMagMewArY0cYVpMEFuOfSsJSOmmtToNPjAkBxkf1reUDIxyDWHYNtQk9euK0oLgOwFcE9T1IGpBxjJwKvx3ClQM5GelY4lzxk49asQzhTgDOaxasdMWa/2ncpXAAPpSxIZAfSoIk8zGOCauRRFVIycjrWZZSv7YRwNIeOwxWVHCVT5iMn0rpLnD25UjIz/jWaLUTOAeF4OapSBlARhE3NjHqaguOSoUAk84rQ1aDCIFyB3AqtDEXlhU8buCR1FO9gL+gWDyX8QJwW/h68d6737IZ0jiflVYEHvxzVPw5paRbZWGGCkKe/Peuit4SzsegXjnvWE5lIz7uz3xFFXDkEAjgU+G1FvBCuMHOMVswWwdiSAT05pk1iQV6EZ/Ksua6LRatYTJGOML71v6cmI8AYrHhbZEozgj0re05cIKlsGW7a3DzDcM54qS9sgOi4HqKt2cQODjJq1PExG3GR60dCGcrNBnI6H0qs0GCcAg10s+nj72MH0qhPbFSRt49aBI529T5fc1kTKQrYzzxXRX8BBPBwOKwr07AeOBzQWjDvz5ajua5m9lzKR0I5xW/euZiecAdqw7qDfKT+Ga3QihFDvlJxk1bkUw5zwas2FuNxwASPzqtrkyxuFH38YrWLuZTdjMuLrdKI15JPJ7VHe2TT2zDGe9EELGRXBOM8gdK6GCJJIwD16c11R0POm2zzP7OUdgMg5PHenbSFFdPr2jLExdOfYDvmubJJYrsYAHHIxXQpXM0MhGxwwGGFbUOrSrbGEEAHnPXJrOhs5JsYUjFa1loTyEb+RUuZqoXOqXx3q9xZQR2zmGUp5bSJ0xjHA9egp+h2s9ozvvZpZMF3PU4//XSaNpa2qgbAcd8cV1tnbmYIFTJ6ZArnnWsrI1jS6sm0m2aRgSCeeSa7DS9PdyAqbQPypfD+gO6JuUgd/au70vS47dEJGCB09643O50qPKU9M0A7Azg49K0/swhwqjAFXy+AFUYAphTcTQV0KyWxYjqRVmK2VSOOafGu3HoKnXH0pMBnl4qSNfyoXk+1TpHkfWizYCooBHerCxg8iovLxipoAScdqu5LZbt0H4VbQDt0qCNOBjr7VOgOR2qkzFsnjGO2TU6pkc8VHGucdasKMDpVGbEEfPtSun1xUgwAemaMZB7mgzKkqED09q5zXLct8w611MicH0rK1CEMjdzg03oiouzOXtJvs86ZJGTjNdjp8xuIiowd3HPIriNTHlKH6bSDmt3w/qBkwM4OKls6l3OB8Q6d/Zmr3K4YL5hIz69/1rf8P32EQAnOQMe1M+IdkBMLgMCT3H61i6FebJFHIx3rJ6NHp29pTPXtHlD57jrmtJvmNc3ot3t2YOQQBx3ro4+cn1r2KErxR8bi6fJNk0Y5B9KRuScUitgH3pUOAfWu1Hn2EJ7UbuMUg+ZjSv8AepkDc4NSFf3fH6VGwpyNwR3ppgJHz7Cn459aTHJpRwaaQCU4etNAyafjCmgBVII96Q9aaD0px496AFI6d80fzo7e1Nxz35oAdnkelB7etBHSgdRnpQAqnH+FDHNIAD64oZcGgBQc0pHI7imgEmnZ/OgAU0fzpT2Hak6EGqsFgp3HSkPY96TGc09kA7+IU5+APWmZ5Gad94ipvYVxu6gdT1NKy4xSdB71Qx4wR2po59BSKcfSlPagkV+1C80nUH2oU9KAHNgD3qMH86e33aiHf+dAEitzT9owegpg68fSndPcUAIRz609BQv50MNv0oARuM1Xd9rVP5nrzUMi7m9BQAoPAp4b3NNAwBSL1AoAmU561Io/KohwB15NOV+vUigB3U01hzSq3I9qc1ADR0pN3NKeAe49abQA8HNNPBHelHSkagCQHj3pAcE+9NU0pOKAHUU3riigBfShlxj1pD29aCc4oAAeveiikU0AS5wPemE5PofaloPTFAXBeMd6Y3JFOXv3HpTGPXtigByjNIQVIpFbBpzc0AG4Ee9MHWinZFACEjigjoaQc049KAEz+dROBzT24BNZOp6xHYRGR8sFIBAGSO1ZykkrsqxoLKNxXIBFUdX1SPSrbzpMlSQv5/8A66y7S8vbm8laWJI4G/1e1iSR78VyXjfWmv5TbRsYxbsCe4c88H6VyTrpGkYcx6AdQj+yiaRtsZXOe9cFqOsyagrQ+axiEm5R2p9x4lF54dS2eHEyDHmDgYHb/wCvXPw3AZd2ckdhXl1cS3ojshR6s2PEUFmml2iiUPcuMsN3Q+mPX/A1hW9/NbqY92UPGDTbpvOYMeWHQ96rup8ot3HGK5Ody1Zo42L7Xch0+a22qVlOd/cVlRWxV2BJJHrRFdlDhskelTSTh/mAANClYxaNjwvrzW0xt55CQMbSTwR6V3UWoQlRtbk9u4ryFkYuWTgnuOta2laxJZuRKzSLjHJyc1206mlmYyiekKRIxw2Tgnjiubu5F89sHIJzxWNJrU9wDscovT3qO3m3TDexNaOemhFi7q2nLe2wL8gEfKeR19KZY3Mmk27xQ/KjDJA4Jqaa/QIckbR6c1WEnm5JGAe1SncVmXLbV7pQNkhU8d6S8v7q8uVMjEjGD9ajhgXII4rUSzBQMBk02wsU1tP3e7BYelVblBsGF2n0rXUmJWBwQeMGs7U4fuspwM8gVJVrken6hJFKiiMlBwSK2biyj1FCJGIBXOByc1m6ZbGVAQMjODXSw2RWMetaRRm4nnWo+Fk+YDJJPJ9a5/UPC7tE6q+wkYDDqD64r1W/sgCcjrXPapb5A2jG3rQwtZHnmswkRW0IBBVcHHc561iyRNFwykH3r0J9KjvJY3ZQTGSRmub8Qxo16URVCLwdvWpa0CxiWq7iR3HrTpQ2CMkY7ZqXyhGpZeDVdt7tz+ZrFlWLVm22PAOTWjaXIQFemay4F2EZ6VYkcLgjpWMtTaLsbVtfrCRxk1qNqAZFK8E1yEFwS3qPatS3dmIzkAVxzjrc7IS5lY34i8qFuSfWs7VZvKQ9mqe2vSBtyBiqOqubgjPAGD9KhGj0WpVtiXJLZyfSrjP8p7GqKygYxxUhY44rshocz0JbedmuUDEgAjJru/D1rHdM8sjmKBV3M/XHHSvOyDHhjmu48H2tz4gs54Yo90IAVjzjJ45rphq7HPNnbeEIJI5buRkxEwGwk84zXWWqnBJ4qrY2S2tuiDJIABP0FXEcBgoxn0r2aMbI5pO5ZA6etI1JuyAKUDNdZIDrTqAPypoPPtTsKw6jJIox0oqthgDilI4P9KOD7UjcZo6EDcflTv4RTQeeacfxxQNC4zzRg8UnT2oyaBAODTsg/X0ph4x2pAcHvigaBh/+uoiOeO9SFuvp6U0daAsOToKVx+frTeh96XOamwhVGAaM4PvQDz7UMMetUAE800nFKelMoAcOlGeRSAZoIxigBSM/WmMuPpTsj3pD2/nQAqLTjx7GkU8UoG7NADQfXmg9aVhg+1NoAKaetSEZphH40AKoyD6ClIPNIOBSk5oAQCkbg08HAHqaae/rQAA5+lH8qF6mjsaHqA0HrQeaKM9aLXAOo9KY645/I04nFMPPFTYAX9KDyR2pOhoHWi1gHUpHPFNb9BQpyKQDiOPeo2WnZzkUMAB6/SgBqjHWn0ylB/KkwEI6+opoOKex6evrSUr6AM75p2eaSincB5PFMxk+9OIoAxRugAj5c9xSA4FPOOlRPx7inogF6n0zTvakjGcGnHr7UAMwPqaMY+lOxmhhgUNAA6e/pimuM4o6H0oPNADQMYzn6CnDn6UYzRjFCQBkc0h5B/pSkcUz+E1LQEZ6inkg49aQDP4U1uDxSAdn5SO5qIjrShjnHSk7nuPegBP603bj2AqQkEf0FMI6d6GgHelSMcJ6mo9pUCgHjBoAaWyRTZFyR2pe/qPansvFAEIfbnrik/lTtvHqaaQfce1AE3Gw0ymoxz61I7YUehoAjpTn8KYXBb+lShgQM9fWlYBGPAx09qRDknPSlbBHH5VF0b0qkgH42g9we1JAu0k5xSE5PtSFsA4yKfQCXGSM8imudoOP0pokP4e9IzcetSAgfr/IUoOVbIx9Kg7/AOFOL8Y9aCXoEcuCc8CmXQDOOwFM6E06VSVB/pVkHy0O3OTThzntimoM5PQUo6Dv61zvQwSsOXBPOOaXA5/SmsQMYpVIP19aSBavUeAAB3+lKzAADqPUU1sBff0pp5A7mhod7CPjjFIBg+tOC574+tOCevIqQGE9McGjeW7cetO4GfT1pGZUB6ZPrVpg2IHwxx+YpGdZMcDI70IQSM8g+lSNCu0kdR6U7iZg+L5vL8P3qmHzmCFkHJwfYev1rzrTtMkj0AtbpIEcbSGXbuOO498V6tewG4jKkZGCDnvVa00kW+nrbZJQMTg8kn3+lbwquOhzTpKbuedaV9s0rQBE0jQBQCzKMDPc9OvFacXhfTvEqrdXcLiUoQZEAG4e4x365/xrrrzShJbmB8mJhyg6E+4q1Z2SQRkLgAjGPXFae2YlQR5bbeDQs5gaSVY9xXLHAHPHPoKytK+H+taL4mvnt1t006T/AFjBi5k3dQOwP59a9euNOjnkJyQR3FWYrBFAHJIx14prEMPYpdDybxb4A1Ca8srmB4mtCpV4o0wwbjkn2rWtvh/ax6dNbmBJJmiBEzrllJAJwfxNeimBc4OAOtZrForudtxIdQNvb6/jkflR7ZvqTKjHseOXfw1lsreCCAveux2O0gwxHdhjjv2FYY8DSvrMdhuZkbhpEXCjJ9fUc17rHpbTTTzqXLMuxAOAp7n8c/yrOg8NXMTyvIql+pUNgj6Gt6de2jOSdBbo+fdf0O1sL2WKC6Ezg5ETAhgOOCP89arXmqTXFjFBJIBCn3UAwv8An6169q3gOw1DV5tUnjmWYL5eOvHrj1zXH+IPBdtpiK0ccgbICQ9AQeS34cV6VOopHnThKOxwMal7XY8ycniMZyScY7Y7Uo027tII5LmHylZgoOSQSSAMcd/StvUNIbT/AJ2Vo9vOCoz+Ge59a2PB2qw3klzFJbTBLVBIomQ7M9iD7f4V1qSMeST3MjwxNDaXI+1BWjj+WRX4Ocd/fpVzWp7eyexWxuhNPMHMu0YC85GDjpg496tQTWV0s15dxvsZicKuGk9DnpzisDULsTXEcttKQC25uMj8D+VVFczJasZmqQyRu6OhR26+vHf9azViw2Ty3Uk9a1dRuHmlZnYyMSfmPJqooG45GMYGT/T/ABrsjGxk3crurSTEgYTAHHrUgjCqN2Sx9Tk1MsWWIXkdSAOQKf8AZgNrvwvUHsf85rawXKRiyeuAPypojUNgHFWnRYkLsSAWAwOevf6Zpxt+jYwG7nnvStczbLmnx25eAFFLq24uxyParXiG8t7u6SKJxMEZW8zqGIxnH4g1lwo0Zb5WBNQj5JCx4PbHas2rBexv669pqDW2wJCoVQUTAwQOTiss2eWQcBG5DH61TDsS+MheBzxUofchLHByBjOCaSNLlvUVT7QGUqzDI3KMAknJx3wTVKUjPy5JBxxTZriTeyhQ4YZ3g5IH/wCuiG9jAIMJc+gODVJ33FzIkKMMBgQRzn69KhcIxHLBhz14q1GrToSUZAf4SecU6PTtzc8Adu9UTzXK6A4HJwfWnDlSV53DqPSrxsgmDgADv2p0toHDOhRkZspt6AelAIzwpX1NRNaqsjgrj5iM/wBRV1bRwfl5Jyeaa9u4BLnB9KdkIqCPapXdjHQd6YB1yelTSKDnnkZpskaiIE9TRZMogcAMCMAcDAGKX5SfvAtVeVWzwCR6CgZVjyTnJ5Gce1S0VctAptOTg88d/wD9VKHVWBJyOKiChm64PrSlSScdT3PSlsSdvo82jppk4v5GSUqPLCHBI/zioGuYnT92rFDyC3B/KsKzAZF8wKTnG4jGSe1aYkj+SJQxlBOcfdHOOe+f89qpTSOaerGXEm/A5APHHU0kWn+Y6sGdwAQV3HH+Rz+dTzxCPAPXGfzFaGjI99crbwjMhI9sVTqGPI2WdJvptOiSKGR0hVSNg4GD3P8AKnXF4ZSxKtgDBzkDH0pdUT7FOiebEh3Lkn5uM8gepPIFWvEQtIo0aCTKHkybCBn0I9vWpVRFchUs5oCHEsgh3jBZgTgdee+PaoizMwCz4jPGR90j6elWNB0gaxJLmYxW6KD5zKdrf7p6H8KzJ0eK6ljjcPEhIVwMZHrVc6Zm4tGjY7recSBgSPQYxXeaXq9xe26uT5rqBjccnArjdPht1t1keRnmYlRFjK4Hcn3z09q6nwxqJtnnj8pGEuFY4wVHA4Nc9R82htSjZ3Oks75rmAFXUBurbTj8/r6VsW7DYASWPrWLpsNvCpt4kVbePhY14AH/ANetmFhuIRdq56V5U0elAnjQMxzwT6UxtwlC/wAJH5H/ADmnocEc5PoKcyBiDnB9TWRskECqcDGCevtTWXrg4ANOi2ox5B56imvwTjOaC0NMYcfL970NV5ImBPBx7etWRlPm7evWlSVZNw6cfTmqTJaM21k+x3IdDskzwepFTK37wnk5Oc02YqZgpGTz7+n+NWIURUBxn3q7kJCoTxzj6088Ec/kKYzDJKjAp+4kAdaVrlJC7QVJyc/lUUUpBI54OMn0qYdRzx0IqF49rHnI9qkGSM+evFMMhGMHgU0YbOfyFSKgYdz/AI1SJ6ixzFk54zjmo5F79R606NfLABOe3NSErtHf6Ux2GwuPLwSSwxz3pxfKZIyR61GSOOx68U0ykYXgjrQSxyltwzkj+VPZSSpOfpSqysB2PXmnSSg49eBQC0YpcIoxyTSMWYDjgVGSSAR2p/mblHYj0pMu40oQM9Aaei5z/M0xiWB5yPSgOQDjv3qHuJkkjBFI4J6AiokYjHYUw5LjJOB2qVnVl2gENSEBf5s8kCmF2cjrj3pdp7g06NeCAAD9KopIQEgDjApxOBkcgd6c2cDGMD2pC27g4A70mVYY8m4H1FLEScDkA08RjcO9S4CggDJpAkMQlQf60Z5HU0wyfN6UvmDjp+FBWwEE4pQ5QYxnPenblGOxNNLLxihD0GnJOcEU0kDGDz7U5pQeOc+gpmzblj0PpRcY4Nxg8kUsaE5PUVGJVDHNO+1hQdoyaTAdsIJ/nQyA/wAOT6UxLjcrHqaQXB4xnNSKxCX8tiAMDpUwnGBz/hTWj389Pam+QEU88mgtbjlmZy3GADjPtipAdyjuT2pISoUHqPSpJZ0UYAyT3ApMqwseOB0PvSSYUcc59aaPnGRkGmOzAYJJAoTFbUcvJBwMH2qQqWOQM+hqKKQE85B9KnU59xSY7EarlhngmnPHtT/CiQZbjik3kjB6+tTeweQzBAHHHpR5W7PY1Lu4HGDSLlj3JqrjSuATAOeTTS2MelPIIPOcUiISKEx2sMZyeOMU0n8DT/KJkHGPrT2tCAeeTRcViBFDklunrQ/QYGRUwtsA+9I0J6Dk+gp3FYgLFzgdB9aNpJwfyqZfkOGwPpnmmOxLHuKlu5fKRm28zIDHigKYwe/vT2U7CRkZ9KbblpIQDkkADIoTJUQVuD2PpVeaZtwGOM1MqbHwTxRKocgADPtVXYmEGSOSAM9akfkDFRxxkAAcGkLFGIPNFwQ0zeWD68jiq5mLqGbIzTxEzSHPI68+tQ3gyyoCARyaVzRIS4uEhsbqaQ7I40LdcEnHAz7mvAfEGotrOomRpCY0+6vbPfP8vzruvi34p+y6Za6baFXNy2ZWRsOmM9R6dvxryW3RYLVjDkIikqOSe5/Oudu7O6lC2rNKGwkvZQsaliOACcA/jXo3hjQJPDlu6ySR3Eki7iQNwiJ7A4/X61k+BdKIs7iW6VZXKhI4yOQx6t+FdTJewaPZkFzGVGMlurUipu+hN9jI5mmZE6kAYAX1Nc74luxLci0sGVoSp85w2A+Dwfp/hXMap4vutc1FNLsJZyC/mzuFJBAPCBvc+lbdloM7TEzbyWOWLZJJ7fl6UPUSKKf2X4WgN5eyrdzqQFt7cFlJJ+UAeuSB/OteO41/xZA6NHFp9o3DCE7pHHYZwMenGa07LwxZabfw3j26ysr+YVIyCfp0q3qWtzss5CxW8edyxxpgk47nrmoZrF3djz7xHZW+jstpDvab70hZtwH49a5K9y/8RyPfpXRapIxleSU72zy3c+tcrcTZc85Getc7Z6cFZFSdTyDxjvVViGyuenen3zs6rtOBkZ+lV1UZyOvpTGSbNv1PpU0MZ3kj2qMY28nBq1ZsNxzkjHAFJjRoWEbPIM4xjg10EAxj0FZ+n2+e2BjOa2rS3YkYGRXDVlY7qUS/p0Ib5zxzx6fWty3g2qCOCarWUGFUYyOM5FaiY2kYwRXmzkenGNia23AL82R6VcRs/wCFVbXoeOM1bTgj3rnbudCJUJ4xxn8KemSTnnFNAPHtQQRz3qehqifGM0nTjr9KiVjznOPepV5x6VL0NUyRgBH15NOhX8PamAZxycVOgAxjmpaubIsRrnHpUok56CmxcgdgeMVbWEcZHNS1YsiA3Z6g1HdW6ajF5VxbxXSD7vmLkr64PXpV4wjHFSQ2xAPQD0pxm1sJpPc8r8U/A9tWheTRr0xu0m97WcjaeOgPXk//AKq5HSdU8dfCOSfUfOuRDEPkthkQnkdSR/Qe9fREduwPAOfWob2zW9t5Le6iS6t3wGjmG4Y/z6VvGt3OeVJPVGN4H/bG0u8hitPFliYJ8HdLCC+3HTcPU84xXrtifDHjazW40jUEDv8ANsY4JPB5/PrXg2v/AAW0jXYZjbSvYTOuAY1AAPbB9vcV55rnwl8YeD5ZNU0yaed4uEltnBfZ6EdD681o5QmjBwlFn1ffeG7mxLZjbaP4sZH+FZf2V1JypwO9eAeEP2mfG3guJrfXrOS7TIVIrqIoQvbDc9fQ17H4W/aG8D+MrpLS883Qr5x92VMLu6EZ6cd+lYOk+hpGbW5tGPkDGCKlEGACcHFbo0a21M+Zpl9b3sR+6ySLnPp1/rWfd6VeWjlZYigBxnqPwPSoVN9UaqaZUVeCOCPSlMIIHYim/MhOQQfpUnmYQE1Mo2L5r7Cx2+AP6U8KBioxcYx3FDT81mnYQtwSsZIHIHTNZUdxLIGLDABPHcVovIWXqCTVCUhAQOM+lUkBE0r5I4AqFiTnqPpTmbJ9vWoZJduQfzoSHa4x+Fzye2R0qvcy/uiAOKJJgQcHgetVZrklNoGafLcLWMO/QMx7msG7tw7AHoT3rqTaGUkt8oPqKytZuNP0KzuL29fYsa/Kg4Zj7Dr+VbwjfQ5qjRUj0610ywe81Iolkoztbq3sB715R4z8YS+JdQbyc22nRKFhg9AOpPGeaZ4m8a3niy7TzQ1tbwMyrEpypAPDfU8cVt+Dvh+L+cXt7H50EmALdxgMBzk/XOK7E1BXOFRdR2RheCPBE/jBkk2COzfI82Q7S2D/AAg/z+le1+GPCVro6COO3VCoxuPLVq6fpQRYlSJIkRdqqgACj0ArpbGzSMKCuXPrziuedbm0PQpUVFXG6fpgYAgbR7V0EOnokQABye/vU2n2uFGRgelakFsBk44rmkzdqxy+pacBC7BckdOMDNeaa/p7id36HuK9uv7QSRMMYNeZ+L7HyWcjk8ZpJ2MzybVod0btjI965WZSgc8nqc+1dvqyhgygAFuw9K5DU0MEUh9jXo0pGU1ZM5C4/wBa/fk9K0NB006hcoApZA2HHt3qm21myTyTj8a7PwhZiyhkJADStncevGMV2ylyxPIUeadzr9F09YIEjXIVB8oA4ArVmhKpkHGPSo9OcCJsjB4ovJsoVFefObbPUppJGTqN60Kna3IrFlu5JAxBI9hT7idpHkD8BWIH4Gq68jjHWqiKepkajqt3E4CSFNp59/am2/iW8RuZA4x0YZqTW7MhA/du/oayIkweRgiuqLON3R1Vn4wdMeZGHHfHGfrWwNS0rUid0LRgjgbc49uorgEhYtnOB61ft5GTAJBPbFaom50tz4S0m7CsjESseWUAAD/GsW++HrwEiGZbgH6Y/GtXT5GW3B5x7c1swxymMMOQecVDdiWjyvU/Ct3pcqO9u6E8B4wSD9OKpLJcQ5BYkjgjoRXrlzfiFNkudmcc8jP0rNn0nS9RJ3RBGKkFozg07i5HucBBrLY+fIK8H/GrUWreaRzge/Fat14DGXNtcEqBkCQY59uP51g3eh3tmFxbySckF1XCj/PtS0YXlE2vtUZQEMDn0pv2kMSK5eK5mgYswIA4YHgjrWja3gkBYsMjt3pcoOb6l2XhTng4JFcTrTefcnBJI79q6vULpfsu7PPTB4rk51bkk59xXVTVjlqO5nPgn396khcDqQCKY8Dtk4JHaoCCjkE4PpXWpHG9TaglWYYPBFWoNP8AOPyuy/jiufhmZJASTtHaur0y6hniLqQpBwR3BqW+xJp6N4Z1PUvOkgHmJAoLMxAGfTrVOZbtX+cAAcEDsa7LwjLIIpYF3CKTl3Xg57f1rXtPBD6tBeRwhpLlQTGSQAB7jv26Vk5tBynm32aRlHbPqM1a0+wUTq8q71GeBxz2NdXL4Tks7pIJ8xPtBYMMH8qlk8O+UpMOJGH4VjKtbYpRsP0Kyt/LchATwSOtdVoNwmmXUhEPmJIoBTOB161zmjoIFK/xseR/St2GRYDuJAI5zXnzqOT1K5S7Let5rg8HqBUlvIEsWVcEbs49z1rJ1i4UzLJBuKEKCO+TjP5HNVba/eMlck5FZ3FYbqkalsjrkGq0O4uvcHj8KfducgN35GalsiuwAcnrmmmIlEAYg96m2ocdyKpyzGKVM8KePalhuFe427s57EVWxV7jtWTzNm3Ix6cZqg4aOA5yCK0ZmDzBTyBVS9TMUoyQcZBxxUW1Kucdrd280rRjhAuSe9cVPvAOSTg559Oa6PWJXhuF6nqPxrnLwnJHYnOK9WjohFUnjrgmjaCR6UmOpoVugIB966hWY4heBgEZqXIEYAyT61Gi734GAO9TFeOMj3FO5JI5BjHHOKrMDkehqR2IUioGc9Oc0hsHOPxpvOBzx6UHv1NNbPI7VSEODbfQj0pQeP8ACoxyR6VMAp9vcUwFC/LnJ49aFPJ65GeRT2CqgPeovu4NJgWYWIJzx71FM/zEDjtTonyR9aryNumbrgk8VI2PPIz6VIJMLgcZ7Uxe/pTtuGp3GtyxCMIM8GhgQwPWmrJnA6AVImMZPNJs0FAI65xxyasISFHHHrVcSEuOgHpVp2woAx9ahsqKuOiG0E9c8frVmGXbjoCfSqsJO7rkVaiAYjpWUjZOxejwQD3q2M7RgYFVIwNoUce9Wg4UAHr9KxbNUSKhIBOcH8zW7ZqIowBx0rGQ7nTHIHHArUgZmIzxisZnTBGxbyYUj0q5A5DA9D6VnwLtXvmr1srDB6jpzXOztiaMRL4xzzWpbRqFB4JrLtyeABk1q2hHO4YNc8mdMS5bMcj09KvxybnCjGKqwx5xt7+lX7aAdTwfyrBs2QrrvcADAPaozb+Vk4wCauxqNxB57/SpJowFJPXFNMDn7tfMYLggdc+1RWdruv16kAde1XnhYMWIz7D0qezi2jJAB9alysB0+mXIChM5I7/hW9ENsII5z6muQsGMcpOeK6K2uw4AzgCud6miNux4iJb7xqR2BJ71Ut5wwAHFPZvmH8xU30KLMaZf2966GwYYXtiudhcge5rc09tyD14qkxXOosSGAx1rSjjyRkc+orH04MNuOTXSQAbAe9MhlGW0yc4JAqtdWYZcgYNbZGc4Gc1DLGpU8Ak0EnF6rYFgSoHPX1rkdQsjyMEeoNelX1sFye9cvqdkJCxAGfUUFJnm99Asbc8Hp9azJLbcTjmul1myIfjFZaQYYAjHbmtLmlw02ySK2kkKjIBLMfauF1Scy3cjk5HIGOmO1emNaiTTLiFBy6Y9evNecXVg8czIUYAEjJGBVwkc843KcF55XGcD0q8mpscBePpUEel7n54HWtCKyRAoA5HeujmMPZ3I3zcABsEnj1qBdIRmJKgmtmDT1BBIAPWriWqqTgc+9Up2KjS8jIs7FIyAsYJ6Vt22mu5H7sqT2Iq7YWQ8xSQMe9dJbwLuUkZNRKZtGnYqaRoayEB1IA546V2GlaWkboqqAAc8VBYxAKD1HFbFq2wiuaUrmiidJpqJGoAABHHFaayY+tYUNztAxjNXEu92MnFRcVjTU5INTb8CsxbnoAeanW4AGSckdqfMS4l5CGznpUgIzWes+48HipY5xnBJzVxdwsXV5Iq5Hx161VhYMAe9WVbOO3vVEMlHbvU8KjIx1qFSOc96ng6n0ovchlyMYqxGgIzzmoI+cVbiX16VojN6E8C8e1WFXjgUyNOBirMa/lVpXMmV2hOOOKYH2NtPJq6U49ageHcwPQiiwmRtyp61nXice/pWkVxkVWuUGPepehJxniGDFvJgYPBH1qhol8UmCE4I710WvW2+AnGO1cXZyeVfsp4KkDmoZ2U9UdZr9gNS0xuASATz9K85hc2tyVIKlSQQa9Mgm82029RjFedeI7c2uokrnBOeOlJ6o7qL6Hc+H70NFEQeldxZT+bGPevKfDV3lVGcDpivQtGuTsC59uT2rsoTtY8jMqPVG+SOMdqYe3pTVk349akYYA7mvVTuj5pqwqcde9IetK5wgPPNNB/OmZj15/CkIwadGOv9aR+SPQVYB6UUdvrTaeoEiHaT3p/3s9jUWO9SKRii4DWGMHv6UnU09uRTOhpAPA456UAfMKTPFANNAKfyFAAP1pD0PrSLTAccj6UA5z3oJzQBwT6UAKBg0m7JzSg5pAOTQA70pxP603qac64A9PatGA3PSk3YPWkA59KGHNIB5IP1oU4NM6e1PXn61BPUcTyOuaGHJ9Ka3WlBzntiqQ2GBSE0pPFIBTEB4GO9IO3b3pf4qCOnvQAN09qYuc1IfurTPTt9aAHr/KlJzTc/gfWnZ/GgB60jnigD60yTk0ANAyRTyvSmqPyFP/hoAT+E0wD5vXNPAzShcUAI3agHFIxoBzQBKOlP9KYo+X6UE/jQA8gED1puMZpUOaVxwO9ADAeff1pDn604Dn2obvQAKc4/lQw69s+lIv605j1/nQAwHjHT3p4H5VGOoqTOMe1ACHvQBmgjp70UAFGMHvQBzTjzxQAnQUh5oPFI3agBAcUdc0hGQelNBwKAHUpPFIpz1pSOvpQAlFN7+1KelACjilPQHtTM8YprNkEUmwKmp3yWsR3MFLcLnrXn93qDx+eZWaVC27B5OM9K63XbP7RCWIDOnKk+tcxcWRWzDYBc5wa86tJmkTc07UodS0KW7QlEC7VI4+b/ACDXmV8JkuQ0hLknrXofhzTTD4be2uZFUPIZCsfJUc1xniKWKK8khgywRiM+1ebWk7aHbRt1K73afZipyDgfSs6N9jHBIFIzNKRngUjBV68V5m71O1hNcMuCMkVLDIJYzk4IrO1C6CRjaCT3qrFdFlJyRVxOacrGwYlZj3HrUMwEZA4ANVodQBTGRn8qgnuctycmtbNnM5GjbyAZ6HPapJCvXpWVazHceSRT7y5KspBwO31rREuRs202EA6VKdo5BwT+dc8mosowDkinQajI2CTgfma0RLaOgAJGScjjrViJsYycVStn+0bB1PqKsSMI5EUHnPNaIm5rwSLHCSc561asb1mYgng9qxjchdoyDmrNm37wEnArS5SZ0Eqb4ScAmseeF3Jz0rSiuRgLkE+lJd4RSelIok0UJBGQcAnpntXQRzxkDkH3rhY5p3bcvyp6nuKmXU5Y3Hzk7e3arTJ3Osvog3PBB7VhapZgwkAYZ+PpUlnqpvJFV+DwOe9XNSQBU9+PWr0sTucbeJ/ZtswKkkqRx1zXEiLzmeVgQHPyg8nHvXqep20N3AIiATjk96wIfDCNIZHJ2p91R0NFriscPDpMsrhGXjqSD+lSvYR+W21WIUkE7Sf6V6Lb6PCqnKDPf1rP1e0jgs5UiXAIJzjnNZSjcq55rKojJHJ578VGG3NtyQD6U68kJuJF4BzxTY0OMnk+9YSRYhcxsAoNa+n3GY8nk+npWeY/l6DPrU1qNikk1yTRrB2NQTfNntUd226M7eCfU4qGFt2eQRnpSXCklecg9qySOjmuiuj+WDyR9eamSQnB64pLq1CRhu/vVJZiuQDz710RMZGq7q8YBODkH8M133wg1tLeTUoGygkxsJ6McgHH615vCxaIFvvHsa7b4eRxpqKMcBQp47EmumlK0jmk7ntcZ3KGH1plvA32mWQ5O7AHpilsjmMdMYHFW1/Svepu6TOfYAOnr6U8cfWkzyO1BPXsK6EA7Of8KaRye4o3ce9AP402FxQf0paaevpRupNktjgcZ75oPNNB69qcCPrRYEGATRQOtKDj3otYeglGentRRjNNMWghwR2zTaKQtQxDScmnD6Cm1IBxSuNhjJppyMU7p6ignPsaQhqnOe9LTTj8e1KDxRe4A3SkUYoJ/CgdasBSMg+tJn86UnFNoAKD09aX1/pSEUAN6e1PVsH+lIy8U0cUASZyT396MYPNIORnpQTmgBW6U3d1HanE8f1phHJ7CgB+Bjvim5xRR1P0o2Aco9c49KQ/pSgEZ6Ug60rgAPWmnk+xpz8e1NHH1pgJjFA5oPWgdaVwFPb+VRMMk9h6YqVutNIz9aYDMcepoC59qcRigdaTAa2dppqgg1IR+VBHHvUgMwSfSjnv0FP7e/rTTnFACAflQRilXpS0WuAwrkZ70wsc98VORgA0xlpWAQcrTCpODzUgGB6ClHf0FFgGgHj+VKeo7U8jA96ZjJ9BVMA6mopuCPSpehGOaHTOKlAJF930pxGcnpTVXjvTj0HXIprQBtLnHWkBNOPI9KAGMMUgGaeRn6CgDNAABx/hTSOaeeSOwpp4z3NACN9000AbfelOfwoBwR60AJ93PqahOc1OTmmNgH3qAIu+aANxNOPUd6eQMDoDQAzZyfWgJyPan0HnJ70AI6fL61CQe9TbuMdqbjJzQBEFxmnEZqU8Y6U3g59aB2Ito3U2VcY9KlOB6U1jvB4zRcLECD5vTNSuuQB1puzB9qepoTCw1YumaJFweOlStwBUbHPvRsIRTgU0puJ7CpFXv3pWXPQkU0xtWIGj59c0mzPvUwXB55FDAY9KdwsRGMADHWo2T8qlfjHpQBlef1qREAQc5oKDJx0pcZJ4IFOIwD60CZGyfL70NGJUK5wfWiRjg4psYOM8Z96q5Fj5Xyceg9KAcg+tNBLGl3kZ71huc6YKCwPSlB2kdQKaZCpU8BT6U55FK5HUetJE8w5sEep44o3jnpg1CJTk8fjSg5Hp9KYXLIAIBzim8nvge9QpISSM/hS7ueuR70rFolK5IGcg9M1Q+2xSaldWY8wTW4UvlCFw3TDdCeDkA1d3cDHB96YQZSM8E09hMUDGOmCamU455I9qieJgh6EilSQAYIOfekxJiMAxPHWlGFFSZUr7+uahbjHUYpplXHOvmqR3HrUYQouOcVJvxjHApwbzMDGD60mVoRLasrbs5B54p+3pinSM4Tjkcd6YjEBsgevFJImwphDHJPPPHeqsliu4nk+1WFmOTxkU5zuHoavYTVyvDF5RG3IA7U29cM46Z9vpU6ggkdSfw70y8snKLIHClTkqRnI9KcXqiHHQ4/xjqzaHZI4iDiVtox1Bxzn6V51LPca9Ob1dspCgElsAJ2re+Ml6ZbewsUlmhuVnE6rFyZFxyD7YP8q4F9Zl0+0FpChgkk+fLqc7R1x7c/yr1qKfLdHk11ZnW3scRQm9gEu5lUORgqowcenIx61XmtU1TS7uz07bYvIcPLEu5tvcDNczrnjKe/0kWjKElKnbcnG4DoMDpke/tWl4ZabSPBOp6q1pdkxx7ViIzI+OuCOK6+ZnNFXuze1rR9AsPDpsov313bxqvmMxLM3qR+HpXkV+R5jugZd3Y9uueP8AParlx4mvX04WzecVlBZ1bqec4J/GsH7WZgTyARjB5xXdQel2ctREgJmIXknP1q3bxFkA7rxgen+TWdCjKkZL5LKD7/j+VbFhAUjHBYk5yeozXoRnc5mrEsFqgGR98jIx1p0kTFFyMkgEn3pJmMbqixgqeGY8AdxT1mypDcnPbgdeK0JKyQA4BAwP5UPEqldqlsdAMVbddrBl4BGSCaqtMGZeMnp9aLgkmM2MY24I9jVWRd7bAOc9cVqjaFA4GfWs9o9z7gSOeAKm6YrWKgRlbpkd/WnGEyA4yBnoeavx2bOwJI7HpmprgxohO1Q/TgYBP0qbA0ZKWvJ3qWXrgdzzj8jT7fRDNMpyMnkknHSrsOZX45A79qt7dpxkgDjg4pCSvqWI7aNoyoGAB6c037BGJjMoQyYI37csR3AP1x+VWFwoPJJbqTUkYDk5znqTTTsVZEaxZUZGQO9VplLA4BODjAGK0vJBxjPHYnioJbdUbJySSBwSB+VO4rmfEg3OGGKq3EZCuOoPTFacsfmbmXkkdzgfyqm8LOqFlKFsEqedpx60rkXMo2bbC38JOOOvNAtWkyDj69q1kUHAK/iOaJrVNhdSQcdOnP8A+ui5aMDySM4XI6c8ikkLIDx8p7Lx29Pwq9sKuUCsSOemKJIzGBnAFFy7GT828YUjPrxWnaWLXAJAAIGcngdKimbcRgAgfhVq/wBZnmht44o0gjiUKQoGT6nPvUSYJXLGneVHcRJhSVYMC3OCD9MV28GiWGqQyuhd5nYbljX17k+prz+wuF8wluQe56Dj/wCtXqPwy1BoJp4pDHKjknBwR04GfQECsJPsNQ7mPdaRHpFwBJGZSOSjtz7VNHcWUlw8hi+wxAYAxuyf8TT9cRotSlEzZAIJ5yfoPwro7XS9K1LRZmMTuA27zNwyOBjj61N2WqaZzejW1vdaxbtKgliByUPB+o+laN5a6PD4ijF1JJJApw5GVUjHBI9O2ak0y30yGZLmCVbpUY7j1AI4I/xq5rV5pl2JdVazVLaNQJJm+4wA4xx+FZudivZLsdBcf2LbWLwRWsYtimAByu3sR6fSvM7yDTra5fl4YzwzI3AXvt/DNd3HdaRq+gRS6dexmJGKyQx4OPRen0/SsGbSNPntBAYhJOuPLY8nHeiFXU5qtPlJUfQkNtDBctGGQspaMkHpxn15H+RRp9sZJZn+0qBv/dqo5xx1/GpdP8I2th5kl1J5cZ+Ztzg7cDqfT/61buk+EtPe/D2MaDfHvkm24eQdif6VcpipU2zU0+22xqwwSR8x961YI/LHIOT6U+00xbJQoZpBgfM2Mn8KsGPOMZ/CvPnO7PRVOyINhJBUEAetOC7iAO3en8r6ke9NPyHPQH8zWVy7EboUcenqKcBuJ9Kn3K688n1NMEaqrfLgtjkVSdgsRs37tgMHIODVKFXRwBnH6VdKHnnPtSbSPb1NHMS0VGjdWBCK47knB+tTIjMAAAB3HTj2qV1JwOg9abk4GMn6VakKwxkEf4+lC/TBFL5Zf2HvSBSpI6j1qkwsG0E5IyfWkIyTxnHOKeoJOOcjrmpUiKkMTgAdu9DC1yh5nzH5WHuQamjkIz371IYVkckcH2qF18pu+Koz2JsZwT0NO2BQCSM1HChfjJ49aSVmyR6YoLWwjA5BGM8jJ6CkZQCABgdfSlTcRySAKcBt69aCbDUyVBGQD36U7aMjcAQfWlWYFACMYqRArj39aAcRuADgcZ9KX7Oxwc5ApNvJ9BUisRxgkVDYco1o/l44PpTNpz3JFT5BB6A01AMknkdKhsrlK7DnPT3NOT5u2T7VIFHNJgZOCQKd7A42HckY5JHpTcHpnFSKu7HakI2k55GcUXHawnzL1IIpqj8jUzx+Ypwce9NA59SKVykgUhMdyBSrL+8A7Gl2D61CwzIMDGKVyiSZQr89TUfHOKbcIzMCDkjilRSv3ulO4WuJgl1PcKR/KkbII7fSpMcnuKiZ/m9fY0wtYGcAAjkinJLvXnjNQyxsMHgg+lSQQnYT3PpQ9BWGlVKk9Of0zT4GhGGBLZ7Hpml8o8jkD0pgAXCgEZ9uKljSJfLXcWAGDimmIBiVAB96ei5I96l8n0GfcVNyuUgCM2eRx2FOaA47kfpU6qBnoDTlGSemKlysaqJXhhGDyR7UnkZJzyDU+zBPce1SDBwOB71LlcfKQlNqjjA9qiOM8c1PNuOQOlRJETnNClYVhY4gRTgu1wOcHnj8KEyv8qkAyTxz6UXCw1lwR6UnBPAwR6VJt3euaeIBgHI5qbhYhKZAwAadENrc09ozHjB3D2pFRtwJA4qXIvYkKKVPGKjK7c45FShcj0NIFwT6UKQ7XIjkkEDkUSOSo65FWNoXnqKaUDex9afMLlK/zFRxxScg57/SrRhOzjJxUew9+KbkHKRMASOMk+tNEQ3HIqzFGDkHmmSqUcdxS5gsM8nCnsKhA2oVXgkdqsk7sDGAaZ9kAYlWJJ9afMVYpmFupJpufnA4xV0xk8HkCqz2rB8g5FVzGDRXmm8tiRjIqD7QWbnj8Knmtzgtt3FeapKCVViCpPY9Qaq41EsyS7VHHNZmpaouj6fdX7qzyxL8kSjLOxBAA/xNXJs+USOCvOP6V518QfETRPKu1kEeF2I2V3kDOPpUydjppxu0ec6nPNql2Z7khphwzLzjJzwfaobS2ZtTtYEiDW+x2kkyBtYY2gD0PP6Uy1ZotwALbiW59Sa0LCN4pBJsLnnaB1ycAVid2ysdpHqQ0XTUZWDl03CGMAycZ4J6ZPbmuP1iOTxDrf2aO5ubVXCyPuctgdxnHHfOBWhqyXdrDiWJhKoGEAwWPAzn0rc8LWsUFgXeLfcySb2k6nAGAP8APtQc8tNTY8I6bpehxILawDSouEmkJOD3J+p5zWwsclxdTuxEagYUIOTx37e34VWS6Z1XdtWMDOdoBGPwqaO9BJMbK2QDnHBoZGxf+w7beSd22wrgEnqfpXB+Jb6O3ubhkY+UpwsZ5Iz710l5LdzWTvI5CZOyNGzkepFec+I7tY5Xt2heKVQGcvxu9D+lYSZ1UI3dzH1C5zAN5BJ6j+dc1NgZwePSr17MZssSQBnisqZ9+e2PSs0z1ktCtKcseuDSI+1h3BqObnOOop6qMDqTRsMfPGkikYO08Vcs7bcqgDBJxj0qJACoHQnvWxpMJa4QNlg3OaynKxcY3Zu2FsY4UBOWPrxW5Z2+AvzYOec9MVTt4BuAHU1u2VvuUE8Y7968upO56dOJct/kjwOp9KtxjPXj3qFYBkAYz7Vcjj4FcTZ3RRJbxZB5IHoKnSMA8HIFJGmFPYUKTk45FZmqiWQBgZJzS7OMdveo4kOMnqKUz5cDpUN2NUgb5c+lPR8r9KCCwOfwpikrn+lK9zRE0eWPGKtQryB3qlHlW9/SrkcmCD0NS2aovQxFQCBkntVtEPBIII7HqKpxTNuGOAe9aEJDg926mle5ZInHWrcagKO9VlQ4GBwe9WbaJgQTkiswJ0UkHAo8rd14qaFGDE44NPKfN0oBIg+z8DAwaQK6kgEgdwOhrSijyBkZpkseCeBiqTKcUzn9U8K6RreBf6dDdE4/eMMt7H04rzrW/wBnHS7iWWfTrp4ndmPl3A3DnnGfQHngivYVTGeDSlTzwTW0akkjN00z5ln8A+P/AIY6lFd6Xczi2MpdpLWUmM5HOE55P+eldX4b/ae8X6FqDQ65p639guI5DL8sq+5z+Ve3JuRtwyPYcj8qw9b8HaF4kWYahpkUocYZ0ABx3OOmTWiq9zGVJ9CDQf2l/Aevo66nHNo1wOf3qEK65AypHB6+nY16NY2eh+IbdZ9O1q2kRxlEVgTz69+ntXz14k/Z70LUrZYbC4ubSKEFooOCpOOhzk9a4TUPgx420MQ3VjMI7sAgT2bMpVR2IH4Cr92e5jaUT7BuvB9zbIZARKgIGUOf0rDvdOuLZjlGB9CMGvmHS/it8TfBl8YZNWuZYUXHl3lvlD043AdR65rrdK/bB1e2kMOuaPbX6x9ZbM5Y59AR/Wp9lHoxc7W57A6zYDEED0PBxVSeRhwT14rm7f8Aae8K6j5UVzYT2hkXiQxEKOOSTgdMVpWnxb8G6kqbLt41k4V549oPuB3Hvin7PyKVVItbmyMgkHuKhm3NkAEj6VetvFfhe/do4NYtjKmCysQP61JPrOgxRb31e2UegYZ/LOajkl2H7VGQLaRyMgge9XbTSd+92ICopZmY4AFY+q/E7wroZc3N28iopYsoyPp9favK/G/x1m1dJ4PD0ElrE4w002RuXHG0YznvVxpvqiZVVY77xp8SdK8PRm1tCt3dkZaQLkRDtkf5/wAPBb6/v/GWsFp2e9uQ2I0Uk7QTxge+KZpWiXnia5dbXfPd9JJW5IzySw9q9c8IeBIvDNthcy3X8Vycbm46dumTWrmqa21MoU5VHdnP+F/h4sJinvEzN18vOVB+nr9a9Q0jSSjICMBRgDrj0FTaTppZ87QAD09TXTWOnFCuQMcH8a4p1XI74U1HYfp2kEgELgflW3aaWiENtBb19KsWMO1QDwa04Lccdz6ipRoNtrPIHHAq/HahF54J7mprS34HqO9TvERnIqjNmReRARselefeNLUyQsQMgLya9Ivk3Kc8AVxfiePNrJjtzn2qBWPENRg/ekcA9PxxXEeMibW3dRgEr27V6DqWPtko77j/AIV5/wDEFBFtBwWZQQM54xXdQd2kYVVaJxFiDdXUcZB3FgRj1r0rS4v3iIeAMD0zXDeGoy96HKYEeCua7W0lfzl4JGew6V11JdDz4xOxg5AC8mmTRkE561JplrIw3OMADr7VJeQ7XyMgYrhcrs7YRdtTHks48EkZPPNVHs1IGOCfwq5cNhjnO329aqm5wp7mtU9DflKd3prSRjuPaudutOkgkIEZYHgEDP511wu8gL0qwsUMqjKjJ71pGVjGVI89ZJU6owz7U6JZS4wpOTjFdtPpMKMGABB7YqSKC2hIJiXA/nWvtDF0ip4etJ9oMqssXUbgc5+lbdxMsSnacY9KhbUkVAADjp+FZ13dB1JXOTRzNmTptFDV7gPkg5wQf1rNh1HyJkJBJJxkdKW5cs7dcVVkjDL9OeKvcLWR19jcJNbklxu9e1QTXnzBSxIHGCcgViaR5jRsvJPQHpkVYaVkJBxx2pmbGaro9tf25Hlqr5yGXg5rj73w1c225oVDr1ynUfWunutRaMYHAPp2qs16Tgsfk71SOaVjiLt5goSRSCMHJqu2GjI6HPeu2vLezv4yMqH7Hvn0rmL/AEd4GJQZXqT1xXTFnLJFCzXJMbdDxk1R1jTDbXrncCh5THpjNW3VkYYJUr0xSXNybmMLIcsAACR2rdHO1YxlXJPORVzTr9rGdflBRmG4fpke9QPHgnGcGmMDvBGeDVIk+jvg5b6brKXUMi/aHKbhGGwQO/vn0/Gu31nwna6TPBeWF3cW0qqA0ZJIweoPv718w+BPFM3hTWFvYGeOckDOeCPft+Pua+lB4lfxfp1n9hG9ygDvIcseecj69z61xVk4lqVjnvEjm5vY1eQSyxnG9f4lx3/+v6UtqkQt3BALHAyeCOao3rG0lkabAkz81RNdFM88HmvPk+5XMVr0LFelk4UcYHFONwXU5yBUFy+G3HkHBzVOaZ/LOOAe4rJjuaBm3RHnI9qrW8pkulHI9DTdPjZrUbmJOecjtUd0TBhgM45zU3sSy9NOr3iROpGQQD+VR7ltZCNxwOnc1Xt7sXLb3wXHQ5yanhRWmDNyevNO9iR00vnA9SarLvWVGUYAPNXtixyqQTg54PSpBEjHIAAHYdKpyGlcYTn5+hPNR3NyDBKpGWZSFPXmrsMazhwvIHB+tVLlURGxgkUky7HBavEDLhhkj1rl9UXy3rrNe/4+CBwQSTXL6ghbc3BzXq0XoO1zJ3nnuD2p0Y5HpTduG9qkTOPYV2JklmBQwkOcEDPoaByPU1FEjZ45z6VMq4x2NDYmNlOQO5qq7ZYk8GrTgAjrgdqqyjkgED3NCYrDd+e2TQxI5xQxCY9R3oHzKe5zViGhs1IRnpyKaEwOePrTgcfQdqTYBnOBzTumMcj3pjHPtS8jGe/ap3AkiOGHoKRyDIccGmK20nrk9KQNlyeoz0p2Afz6Ht0pwJHtS8EA80oKk8/lUbFIkjGcelTN8mewNMjIAPWn/fx3NJspDoEMjjgkdasOu3P8qdajYD3IFMmkznsKls1SJYWwpPc1JH8p7kfSo7dfMQ44Iq5DCX4AyfasZOx0JXLFu24jv7VeQH0x9aSytcLkjk+tX4YASBjIHpWTkbxhcLJMtyOfYVrWsG9wByaZY2BZtwBK9yOa37TR3RhsTJP4fjXPOaOqEGNgsGZQOR71pW+mSbc4/CtPTtKZ+GUkj37Vu2+mbAPlwK45VDshA520smGcqSexNXoLF9w4IFdDDpJcjCc1oQaH8oDZDE5rnc7m6jYwrWwKZI5z1rRhttvUEe1aY0d4R1yKu2unhkGRgY5xUNlmNHa4cn+EgDmm3K9FHIFbktiVJC/d96zLyIK54ORxmnewGRKBg5GSOgqJWwAOR71deLfnPA9Kqy8ZGOnpSYFiCTKjBIxWnazbAD6VhxSkZ5wKuwzbl47dqi1zS9jpbC8ByMjPoa0I5csO9c1YTjfzkHpzW1buGAIOTUPQe5sxvnBHWtvSTuUep7Vztuc4rb0lypHUD1qBnXWLCMA1sQTnA9KwbeThfUjpWpGSAO4rS4rG0kgKjHWkZNwzVa2lDYNWDIBn0pkNFO7iVlORnNc7qFoBn09K6K6YuPlrIuImfOaAWhxWqadnJxkVzF3aMjnsK9GvrLII7e9YGoaWGQ8YPrRexSZzMFw0QwOKr3FpbyYcoCxycnrmtKfTjGDjJzVV7VgBwSBVIRj3OnxYJVQPcVUjs9rHitmS3cg/KSBmq5jZSeMCtUx2IYIcYzyfSrSW20g9T6VCG2uD/KtCCRZAD0PvT2NCeCA5U8gZrXtiAR2rOifGParKXIGOcGlcTOgtpVVCMjPpV2K6AxkgCuXiuyGOCSKtrdttA5JNZiOoS+GOD+NTJqBOPSuZjkkOOuKvWolYD/CpaJWp0Edy7YwcVetpT3JOe5rFt1dcZ4rYtUyozyaLXKsaETDA6mrMagkE1SiYqB6Vajkzii9hWNGE4Ax0q4jdKzoXOBjmrSScc9au9zJovJ0q1bsAPU1npLgegNWIHyw9PerRm0akB3N71eiGT9O4rPiPTHU1cgb5h6HtW0UYtGhCOfar8agD196oxcVeh5AqzFsUoMHpUMi9e3vVojjjrUTpnNNom5WZODVOfv61fdeD1qlKhyahoDI1GIy27Ade2a85vQbfUZOxBr1C6QlCOoPeuC17TM3ZkHBNZyR1UnYv6Vcl4B6VzniyP96XOMZ4Jra0pDBGEJyKzfFce+Me3Yd6hux3U3aVzO0CfDgdPY16DpdztCnPHtXmWjtsmJ5GK77TJf3K884HFXGVmGMhzRO1sXLDd1HqKvghh6Vz2h3MkomjJ4TkZ9DW5G3yD1FezSndHxdWPLJkx+ZQM9KaoHPrTQckUufmH1rpRzsdnaT6U5RuFMeiNiCR29aokUnk+nvSAGnMvP1oPGKNwDdj6+9AP5im0DjFPQCTPNDHPSm04DIPrRYAU5X0xSDg0i8ZpW7UIB27jFJ0pB1pcc0wA9vWgNxQewo29KAbHA/lRjPSjGB9aVfumgBAcH3qTdkD1HrTQuTR/nIqrgIePr6Um7n2oIyaUDHWpJYtHT2o60NzT3AOuactNU4A96Omf5irQO44jI9qb0+tPHIpCOB60gG0Z6e1KBS0BYbnpQO1OI/Cm4wfQCgLC7aeBgU309PWjPX0oCw4tjPek27s0gOaXBwfSgLCgcetGeB2NNp3Ue4oAQHFO/hxSAYx3FKe/agCMjJpVXn3ope47ZoAeGwMcmkooYfjQA+M4NSHnHcVHGcGpc8UAMPT0+lMI696ecH2NNIx70AIg5pW5oHBoJ/KgBAcYHOaXHGe1NPWjdwKAHdfr6UU0HFKTigByikJxQG4NMOeDQA7dk+pNDHIFIoz7mlJwKAGZ5PWmsenapD+VNIzQA1T+dOLfhTcc9iKXHBoASjd+QpOn0pKAHA5qNzilZtoJziqWo6hBZW4lmlWNCwXcxwM1nKSQ7DL6RWjdQcEAnnivO9S1drFERAzjeeCc4FXPFXiN49jWzA46nqPwrkre6F6JXnlCsoLc9z2Ary6srstaGunie4jDrGSnmcHniqU1lvjlnklYOAW5GQaxXvQp4PQ9adearJNp8kQfaWXHHXFczXNoaKdiKO78wZByDyDTmnG0ZwSKx4bgQgLngcYNPWfzZiCx247dK5JUtbmqr9GTag24Arg/WqERYAgjAPYVPKxwByR61CzYQ9j6GqjBIwlO7uRs+1+D+FT+YJF5ODVAksxJOB69aZJc+X0J5q+UjmNO3uQpI6gmnXUobA6msY3LKc8getTwzeaCWPI4zWnIS5l5AfLLcj3qJZducknNQvP/CD+VVXnYZHer5SHI2oNUmjBERBbnHqabNqs7zqgYo68sDyRXPx3e5zzgDvWnpsqNKM4P15ppD5jsrFz9lEshy3HHWlbUHPCggCslNTWIBC2FGBj1rWtgs+wLgluPpRYvmJdG1aRbndIC5BIwTxgGt6fUDdMAo2qe3WsWewFg5deSeTjkZotb3fJtIxVFKVze2hIhj8qrPEoyTwfSqWoa1HYKpdgCTgA9TTbfUo7sghgc+vFQ2Vc1NPm+zzLkEgnqK09Vvl3Da2QPSsWNv3g9BUd3MZCQMkDsKOYFqaNlKjyHzDkH861xBG1q+zHp71xhuniHHJrT0/WHaLBBAHrVKdh2LUztEQAMgkDj0pmraLczaY80W1gBlgc5x6ip4pEuXUZyxI4rq7KH9xsYZHTmtE7i6HjM/g1rmyF9CrSwscB1U7QfQH19q1fD/w5W70qa7uZVidOAoyMHsT+depy28cNgYEUJEpyEHAz9K4nWxLHfxRKxVJMlUBwCRWc46aFRR5nqVg1tcvGPmCkjIqm3TGORXbanYLlg4w/RiODXJ3Nr5DueSoPWuKSsdFrFONyjbRwPSrcLGRh1ABzmqqoSSxGB61bg/dYyOaxloUnYluMMm1uR6+tZLRgSEL0BrSaTeTkD6Gq8kWXyBx6CmtCZMSNWTbuyFPG6ul0m5NpslhYkrzgdD9aw2UMiKw4PGDVuxbyQApwO3oK0Ts9DJq57z4R1B9T0mOd1KbsjB5IroVrk/ANzHceH7do2BKsyt65/wA/yrq06ivocM7xRzSH46e9HXHY0mc0v511pkhjmgcHmgHFOxn1z7UNgIelNpeRRt6dxQK1wx26Gl7ep6UhGPpQASRTuFrCg4PelzmhhjFIvSi4WFxx70q9aMdO4pO3tSGNbqfWo6eTk9yaUjK+9ADRyfQ07ODTV4NOPU9s0E2FJ4PvUZOT606kxgn0oEJg0A4pwGaQj8DQOwN0pF60p6e1CkDHrViBxg+1J26U9sEe9R0AFKOtN5/+vThwaV2gFb7vsaYOetPPOP6008Z7UwFBwaCMUnPeigAopTyfSkoAdxj3po4pfzxSUAOBzRjn1ptL0NLYBG5pA2Megp3XNIBk9hSbATI9M0qDOegpGXb7ilU8GkAh6j0pKf2ppFWAZBwKTGM9sdKAM0EYpbgFFFHr3osA08mlYcD1pAOtDNn2pgNzj/61BP5fSkHJHWnlRgVADj9wUynKM59BSMMZ9KAG9velUdP5UevvSg/n70AKRmmsvTvSg5J96G60AMHWpOCKQLSUALnr6U0fePtS0qjJoAMDrTSfyqT+E1GRz9aAEzxigHFJTT1oAeTmkoAoPagBwPOMY+tRucH2qQHioZDkijYB2eB60xvzpV/Shl/KoAbwcetNpG6+1ANGoDx0p2OlNBzSk4o6AI65B9TUa5yO9SFs4H86acICegpN2GlcdkYNNJxVc3SAkBgTUMl6scgU9T2FYupFdTVQb6Fpjk04Ee30rL1LVUsIt7HANQ22vQzj5JA55OBWftolqkzYYDrTD1rOi1AtIdxAHarH26Ln5gPrVKrFidNllmJB70zfg+oqut4khOGBHtUnmrJwpyfaqVRMSgyX7QPoKmRg4GKzpFJzjOKt2hwozx9apSTJcWixIAAOxqBzjHpTLi9RHVScE9qQTBxnPHrT5rCsxB98DqCOhqeThfaoA6lhyDUjfNjHAo5xNMiJwT700k0vJPqfWmu/Qd6pMmw7HGf1oXGAO1I5IAHQUi9R6UrmZ8nSTbM85NMS4DtjnnvWFJfMFBzmof7Y8thngnjjg1uqLPHdblOiuZFChQwJNRJcDhcgmueuNUKSDkkD15p9pfNPeoqghQuc54JP+FN0mtWKNbmdjpY5QzDPGO1SKfmBOQDVZFBPGSR+FWTyo9RXK3qdcWPKKMEYwaVcZHQ/SoSSBinJJtIzkj2qWzVExwAR1Ppimr8vtQXDZJyAPxpPMG09x78GqGybf8nvUQ5bnp60kOWbPUDtTyPmOeDUEiFl4xSvhgMVHtxn155pckehFPYBwTI54FKBtOaidnyBzj0ojdgSGGB60NlItZ+Qjvx+NRLJwcgA+lG8gjBwOKRm3EDvVFdBA2D0pxYYJ70jIAuetIm08HIpoi5HHLk5PB9KuO3mRgdDjGao3MaqQynIHPFRwXjTEopBIwAOlNK+wnJLcxfE/hK31uSJ3VTLG3DFQSB3wfT2rOtvh5p6SGSeBZVX5QuDgj3P64roLnV47eeZHdS8eS6g5IrMHjO0eMyC4WGIjJZz/D649K76KqNaI45zpfaPGfHfhGaPXrm307TvtTIFkjt4Xwu3PLA8dADx/jXrCRJp3h9LWUo8QgAwqjqR39/Wuc1D4n6Zp2uGawQXb+WQSq5DYPUHt9M1lT/ESfW5SFto7aA9QpyT+GOMeld8aNSW550q1OPwos6b4J0C9tZY0eYSs7FSGzgnqAf89q8Z1jS10zVLmFZfOjWQlXAwSpPAI9q7nVNc1Kzfy9PdYoZGPmyfxAHrt9Ca4bU4JriTLAknuevBrthSlDqefOdyvZ/M7b4xhW+Rg2SRjv8A4VbW7kjkO1toB7UyCIrgHIPApxiKoZCpIHJAHNdkfMwbLD33m4yMEDnHXNWoFVgC3BHYcjNUWaNSrudqnHX3OBWrY2puAAhD55wOTmtkwZJLHbybgHQsoUlG5Yn/APXms2W22s7jAVRnngZ/zir9zCiZKxgMzfMxPLDtx+f6VTngTIG0kjtuIFK9yRIEeaHD4B6HHcVE6KjHAJ9s85q1G+1gB0FPKLkEimmFyrIpdTgkEqOc4FJNBJLGpIOOME9/erixLNkYO3GMjirAjCqQAT+pq73JbMe3haGNEBA2j7zenvVhiDJtDBsd+lSXMSiIsBlh78VGikguRjdz+FF0TcsxOoI5JI+mP51NvVnAJKgY6HGaoOrKAQrEN/EOg/zmmxS4cBmwBnk9KTVhqRuJKWY5wB0GPT1pkql1PcZyD3FQK52ZIxTGJAViSQee/rSIbuTBNgPGAckdTzVZoWYknBqyk28DsOmTRcOwtHeFVd9w+QnB9OuKCSvBCATnk56irAtAckgEUyN8AkjB7j3qx9o3ZIiYjnLdh70rouLsVZIFjBKqATVC6tgQcZBY/gOK15HGB8pIPpzWfc/PgD5QOapK5spmPLYvvVU5JxVe6Qwgjgj16ituCAXF3LK8QkRXyQRlQcA8VXvbaM/KoCgYxjoPwrOasUmYq5IxnAzViK8e1geJJpFR8A7Xxx6VDcxG3mRQylWyWUZyPSoUCvKM4JBzg9DWNzRuxtWOpOVjUy4VFwCeSeBjnrWzpXiQpKIZJWSN2AJU4GPWuKn3JgL8oxnI71JExZfmGSMHn1pPUL2PU7PxBDc6hcafp9pHDYIu5rkuA8zHrhccfX9K9G0+1tL/AEVLdIklsCP3kZQBB2wR05yPzr5xtLmZGYq5QnncvB//AF12fh3xlcJMIVnZETDZ7Z7jHvjtUSp82xSl1PYNN8NaNYRPBDYxQxuckRYT5iAMnj045rmNT06HTtV8gt5UO/DODkjnOffFUI/GFxd+eyWyrFEoHmlvvMT0P5deKs+Db0Xuv+bfJ5qICdu35VGMjn6gVyuDp6hL3x880LII9322KVtgJGQ/OM49O9d1o+jrFdPfFPKmeNIvlPBUcj+ZJ/CsXRJLXxNqOoTW9m0VvbTeR86gZPU4HofWu0hxAgULhRwAOgFc1St2OqlTsrjtg2jAJAqNzs4xgmplP4ZqOQbnQnpmufmubOJAAW/CnyLvUDpUhiLA4OD1qJtwzjJq0yOUiERjUY5Ht2oDZxn9amQhw2d2enTAzUYjOfaqciWgMZbkcCopQwBHU8GrLEhQBkEdcVGy7uuQfaghorp2G089+1SLGAORj3zT0Qbh1NPljAQ9z71VwSKjfKfUdsUg+bHrTnXqP5U0RlSPer5gaBsgHGQT6VLA524OSPU1GxIzkGhHYEcnFUncdhXt3iYuoJU9hUbMjgBiASRwetTtIyAg8g9c1XdSzA9B/OqvczaJIxjgcYp5jDgfMQTnjrxUCyFDxyTT/MK8+tIaHlFAIBBP0qCRiGIPQ96njfOf61DON4PY5p3HoRBeTggAZxU0ExTIK5HTPQVWCPz2FSbWKjrimxdS9FKrn0p5yM46elVoWCDOOfpUouM49/TmsXqUtR6BQeck0505OOB1pg/ePgZAH4c04qegzketLY0SsR+Vn1PtTfL2sO49alBKk5yab95h/Si4mJnaetDsCvuccikIwfemN1HqKDMkO5OSSBR2zwT61Hk45zQGJz6UGiJF5XqBTTHtBI5oI4HGQaQt5eARjPH41LDcBk47e5pGjIyScg4p0injrUmwFe9NOxRGfucc+9V1++M5+lWkHUVGIsNyKOYW44thDxyfWiJhg54IHanSRmRAFwCO9MitXUkswP0pOVw5Wxw+Y0MmCOwqQRhMdz600jJHU49aTka2JIYxj39ae524xikTJXg4I9KTaSTnke9ZORSG53H1JpwHqCMU9YsjPQ0hU9D+dTe5QY2kd6ARnn8jRtJPfFP8sAHnkUgSEABJzSlMUbcY7n1FKSQPUelDY7CPGCBgYFIEyacHOB6GgEg0cw7XJFjCjn86QjoOcU0ysMDGRTi+F6DNRe4uUTOMClJH0p6/MpyKjkYMAACKYWFU8ilJGTQvBFOCjJ70Jl2BQD1p2wD3HtTdp5pV7+lFxpC5wp7Uw4x0pT+ZppYDPcUDsIG2kkcAUjYk9zTSeT3+tCsR7UEPQBzgHIPvUiwEZbII9KYRuPGST3pQSq9SaB2EdBk/yqNucAdKeqls9QPWm7drGqTIsQyRAAjse5qvLbKgIxgVcmG7pyaryqx2pwWPOD9apyGkY17O9pbKwOWBJ4GSeM14R401EXmoCJGLgSFpGJ75yPyGPyr0n4ia2IUkgRyjKp+UEgjrmvGkt90jknCjnOck/wBTSbudVONtTV0nTZtQkCx7RjJ5GcqBz/LFbCWO+P7rK+cKB0Pt/Kn+FEkg0q5nYSCNmZFZlIB9QK19BtDf2xEo2rEnyHofqTS2Kk7HK3djHe39hY3SO8Zl8w7WIIwMnkH6V6dYJpdrAqwErEAAisBkiuRWN7bWobvpIilV4BAyP/rYrasriAODK4hIBI39D9KDNnWW7QMm1YQc4+YjtVC8s4GZgd6semw4H4imadqZB3mDIHJCelN1C+DMDGAueoyOKTdiUjndW1a6tAYkGUwQWx29K8+1i/OpzGZ33u3G49cf57V1Pi3WDADApO926Dpj6+tcHqVw28sFx6/Wuds9OjGyK16qxkgnArIndPMYLyOlTXEjSv8ANgj3qmQN79ASc81NjtEUDOfyzTwo4PA9aZwW9QaezAYHfpz39qVgJoxlx1GeK6TQog5JYEbeB/jXNW2ZJlTkj19K7nR7YpCOMljkd65KrsbU9Wjc06JThiDk+tbUUeBwOKo2lqY0HQ5xyK1rSMgV5c5XPWpxJrRBwWySfWrixhc4GKhQBc98cYqyhyOevrXO3c7Yod5Z2n096I4h1OM1Ip4UHtxSnCsO9Rc1SsGdoxjrUPlEyq3UA8jtirezLDp07UoVQT0+hrOTLsRk8AdqaFxg4zUhwSfSneXnPOMetQaJDc8jtVqJAcZ5A7VTyEYg8n0NXImwoPUVVi0XYEDNk8AcVqWka59RWTE2cAcZq5DK0bDBPpUNFI2VVeOMntT4id47AdqrwvjDHvVuLDYPWle4FuJflHr0qSOLJPAJz3ohAAHvVuJAMnqaRSCOLoMZpZbYEjsD1zVhB7CptgYc9apDKItFIAGM96a1m64wABWnHABg46U8pu/wpiuYrwlR0JB9Kge23Z2jBrba2wx+tQzQY4A59qVxXuc3NbMXYcgVCkDxklGZD0yPSuge05zjJNRy2ihScYFNSsLc5S5tYp8rNFHKvcOoJPrz1rj9f+HuiajGI1sUtstuYxDOfT0r0a4tAJOBketUrmz5PGDVqdiJRR4trPwfsLgK63U2QMLCRhB9a5m4+Ed/aTSyw3vnu4BWJ5R5UYHTaOoJ7175cWIGTjJrJuLDdnABNbqs11M3TizwS78B6msz3hUmdk8otG2Co9u/eqj+DNSESiFGSVVxk85+vvXvJ0tQeUBOe4qSLSwwAKf/AFq0WJZHsYnhC+CtbupVU20bO3BZ2x+fFdDpPwj1K8kiF/MlpbF87oWJfH0x/SvZ7bR1wTgFvU9a0bez8sgYGazliW9EJUI7mBoPhq20WEw2kCRF/wDWSAYZ/cn+ldHb6Z8o+Xn6VegtQuDtANaCLwBiuWUuY6kktERWNgkQHc/yrXhgwRjkVViTJ9BWpb4GP51my0izaxAAZyD6VqW64IFVLcAkGtWCMZB4pqRLRbt02A54z2pHkG4jrT14U+tU2EiOd3A7Vpckq3xwx7iuT15N1vcAcbhgA9q6e9bOe5rl9W/1b55BHeloFjxfW4vKvmyCzdyOBXm/j9j9rTcu0YA5+leneI/lvXI4Gf0ryz4jXIOoW0ZA2iMDcDyT7/nXbRV2YVvhKfhiMl3OCQeM/jXoemWyLsBUYyPrXIeBrIu4AAILDB6/UfSvU4rGOMj5RkenSnXl71jnowurss20AKADgH0qK9tgwIwcjoa0II9qjsajuI9ynjJrlTOy1jib9NkjDBx6+tUGUDNdPqNhvOQuT6GsG6t2RjwQR2rpi7oaKYXOcdRU0TOvXGPbrTVUryeMetSIwJOePrWlxEm8kY6gdjTJotyHjBqVNu4VMxUoe9RzWBmO4ZOMZH1qrKWXPHBrZljUqeKpyhV44NaRZjNGNKoOTjmohFvYcZ/rWhOgEg449qIYVdhgZP510JnI0X9LgEcQbgEYxjqKzdShZJXxgDPXPat6CArGAOg9KyNYQqJGHJANF7mMloc1O+9yDyOnWqs2Z3SJRnLDgelV2mKucA4zwPatbSbR0AnkU5PTPatWefORl31pNbsJEDAAc+9VodUeRcSx4AIBJPNdVeokyjB5NYGpaUFXzI8kjJZfampmV7sbcaZb6rCViASVuV7Z/wDr1zF9pMtk58xWQqcYb1rXS4e3wRkH16VfjvU1GNkuUD7sZZuTXTGVwauccse4njj1NQPFtY9x711mq+Hvs0IltlZoh1Yjj6ZrnpIQFOcHvXQmmYyjYpr19AK9H+Gvi+bT7zCSFMbVOT2Hr7VwBgxjrzWpolndrOJIFDxqRvA5OPp/WpnHmVmQe0eJJxfSRSfKVlyxKdDXOy3zCUBTwOPrVe1u5ViSNzgN2wCR9D+VN8hlkOTkZznvXk1YOIXNyBVvLU87SBxnjmqZKpGdwLEcAfj3q1CQ1uFXhvWqKBhOEY5wc5rm3KNG1nWKEgjBOBmnapAptCwJJxnioRhQTjOO1UrjUGdzHuILcAVmx7lWJjGCcED16VOl4UAI6nua2WtoriwyI1DlcYHaubu43ibb0Ax2pDszQjuy2STkcdKspe7lKgkD1rEExVfSkS6Kk9SD2oSGdVpsg8ibBBJ5OevSsm4usyPk4HTHtVS1v2iJySoI7fyqvLMXl459quK7juU9YiEgZ+QSCBXI36hYyM5IrsdVVwm3GAADke4rj7xSxfvXfSdh3MZnGD6mnQv1HY02QcnHSiFTgmvQuKxYQZz6CpgQMd6qwvlgKveWAmQcmobCxXnIDDA4qvcAAgjvUtwWBA9e1QSkhQM1pHURA+WPqaVHKdfpR056e9BwcVp5EDnc7e49qjE2Tgg1IWUrjvTAQrDjIpMB6vyOMCpOCCe47UyQA4I6D0pBxihMe4pOfwoXrSjBB/nQBz7U7hYdv4AH61Iin8RUajmpojkgdamQ0iRc5HOKsJ8vqc96jQfMe2fSrAXIHpWbNEKH2n2p2A+OME1CzZYYq1DHvAHY1nJ2Noq5asINzYHBPat220zo2SOvB61DptiU2nGP1rpbK13MMrnNck5anpUqVxNP0sSKPlIJ/KtODRd0gCDIHc8VraXYbtuBx3rYstPxKflwc4/CuOpUsehCjYr6boqRoBjk9u1dJYaP8owMnjkirFhYjcpK4xj6V0lnbxqinuO1cUqjZ0xppFC00cBQSuCMc1fi04AjPI96vRqD6AVZVAQMc1k3fc0UStBZqrjoR6VfWNCeBjFEcW3JwRj1pVba39BTWoNCC2Emc8CpBAIwMcUquMelOeVcY6kUNAQSQjacckViXtvlznj6VtNPwQMZNZ90wPXn6VAGLLCFU46isq4AGfWtm5IwQO/rWJcZLkHNAFcDFT28nzdcGq7Zz7elIJcEentVIDXjfbg5wRWtZ3ecY6DiuciuA5A5zWnavgDnihq40dVb3G4jvW5YTE4AOBxXIafP8w5yOldDZThWH+NZPQo6+ylLAAk5GK24J9ygZ5rk7O5wRnt3rXtrj5hySKm9g6nU2pAAPWrLDd06HtWRaTFgOcAVoJKR34rRA0TNHhPU1nzoMmrrS5U/zqjcNyfX1NPYVjOvBuUADJzWebYNkMMitjywxPcntTJIBzxn2qRNWOcutPVmPGR6VlTWYQnjj0rrZoB0x681mXFmOfWncNDGXS0lUccnsKpz+HlyepHtxXQRR7COM1KyjOeua0UtCjk5fDuV+VcD1quNDljxjp7Gu2CLgjt60nkLzwCDScrAceNNkVe4pV09mIyCT61139no/JGBTDYqM4GAKnmA56309mYAjA960YbNVIX9avJCFJ9aeLbkMODTbAW1t0U5YZA7VoRIMgrgA9hVZIjj/Cp4VYY6gUgsXI08z6+tXLYtG5B4FQ2pGB6ireBgGgosoNzDPNWo16VVhO4j196uKSKpiZIp24q1EMgHvVdEzjpVuDC/WmZMljUkVagjYEYyQKbCoOO9aEEWVFbRVzKTJrUEqM9far8KEYNV7dAPrV2M4wK3SMGy9agYHrVtOMdqzomIII4HrWhH8yj1oMHuSg8UyRuTTvT1ph7027CI25z61Un4zVpiQTVa44X1z3qAM6VtxIxxXPaxb7nBxkCujdcZPSsu+jDKc8j0qXsVF2Mm3gGMAc1g+JkYRkYyOlddpMAlZu5BIwazfFGnkISBmspI7aUtdTz+yBjlB7cn612+kSb0B6CuPCFJBxg5rqNHkyB6VK0Z3VdYnR2d2LK8Ridof5Sa6JrjY23ow6j0rhdeLmyJjYo3BDemOaq+HPFDLMYZ3LvIcKWPAOOlddOry6M+axFG7bR6ZA+4g9KmfhqztKuxdROV52EAke4rQJyR6+terTnzJWPHnHldmLgn3pw4B74po7HtT+oBxWyZiIG574p2Q31pqgADrnNOxyfSqQC45GaCuMe9BOaB1pgOUAg+tNzg08HFNPUU0Ah69MUo5wO1IT7ClQZzTWoDiuPp7UgOaVjwe1NX1pIAYYI6807qKTO7FB4pgKTke9AOPpQOhpv8VAXH7vSlpuOncU5unvQFxAOTTmpqnpQ3SgAXqe9PIyPWo17dcU9T1qybidPY+lA5NNPzMacOCOuaCiQDANJ1NKOlIBnPY0bBYQrg0E4FKRikxkGkgsJn8DSAZYUc59hTlxx60w2HHhTUftT2I2nFRA8+tAbkgHPvTvu0BgQO2KQnNAmrAOSPalAxn2pF60u7r3FArBnn0pW7elNHUelOYZx3xQAmODTCcGnHrS7cj3oAFOcetOIwBTQuPUD1px7etADl5HpSknApmcfWlz60AKG+Yd6CcmmUoOPcUAOpp6+n1p2c4pD29aAAdKQYyaAM+1HTHrQAHg/Sjrj1pKft4FADStJTgc0Y60ACH8qG5IpB1xR0I7gUAJjnv9KRqcxz2xTP4j9aAEp26jjA4/KmsetAA3ftTaGPB71nahqYtdqghSzY3NwAPepk7IEV9f1OOztpcuFdRkZOOa4XxKG1jToZGcSwwyByA3G7sSP1rH8T6nLf6pKhcvHE21XB4cVStjN/qRIVjkOWUdPrXl1KjbsjRFbVJ2jjHUk9CfSsdJ90gBJweCa6jxBbC4toY1HEIyCOCxPXNce8L/aAo4Oehrm3Bjbi6KsR0HrTHuTt6kj3puqxGGYxkgleDtORmqbDjqQKRJJOcnPrUlnKFYbicDvVF59vA5+tEM4LENx75oepJ0Dgbdw5Hqaz3k+//KoWnPlEbuBz1qpFc72dHPLdDWaVguTo4Jbn8KruNzEfrUUrmFzyeaiM7HJ5FUkQ2W22qgBOT6UwzbM44Bqmbo0eZuBJPNbKJncufakCkjk9veoxOWJJGCPWqIkCvjilluQGGMY44q7EuRbKBjkdTT4ZDAwxweT15qkt3gcdaryXbO5wcily3E52Na+1JAAXYgnAwOe9dN4V1lZ3MfmAypg4J5xXnTTF2OTkVv8Ahq8SykZsAuRinJWCMrs9RuboSxnLDGOlZdvMUlaQLvC84HesFtbaRwB0PXtWnYalBCrNM+1NpORyehxWZ1xMrVNSe4vCZMBgeh6AVPY37RMCGJHpXO3l55107jIUtn6irFrd7AfU1NhnZpruUOMhj36cVsaNL56SluTjP0HevOzds3fKniteHVGZAiMQSORntWMi0b+p6lbw4VSWfIyF6CorDVFaUANlc1gzwMFLnIB7mm2eI244HWpuWdtbXm28V1OMEEema73Sb/zoVOc5715Xp92smVJBfqMV2Pha5aSExsx+ViQPatacmtAtodhdyZgPrWBconmLIwBKdCecGtN3Mg2k81l3x2hkIyTxit27oqKsZ9/o8OqQtMXJkZiTtOAPeub1Dwm0qrCWwrnHmEYwPf3rprKNoyyqCF9B0rRmhWSEKw5xXLKNza557feH47Foo4o2nHAJ6j/9VUtR0mQXDDYYhgECvToLO3BQtGJCCDzVfxVYxSwtdrEIyckgdKwcG9iXKx5FcWMiNnJAHXFaNtYgRB25ArpLvQ1fR4r4YKyEjjPt/jVi08PySwooQgGMsT1A71KjJ6E8xyl/Z7WQhT+FUy/lnAGDXpdv4VW6mt0ZgEeEnceBu7fn0rmb/wAH3lzrslpHEqIiby3cfhXRCkzNs634RXSDRr3exBW5AUE8816XCwYCvIfDGk/2frEQWRjCCN2DgFuxIr1qFs47e1e3Q0ikYydyd+v19KQHqKD0pB1rrJHYx+HalBI+lKOfc0m3igAanKRg+oplLg4oAdQOMUgHHNGRQA4nINMHWnE8DvSAYoAU8H/Cms2R7UE8mmt+lAAo5pRxj2oU0rH64oAaxyaVeRSA5pRxQJi4AHvSUUUDEU0EdfU0tFAbBSMMexpaQjvTTE1ZBnj1NIOtL26HPrSDtRckCMH2pSMAelIetKTkUmwANTSc+5opuOcVSdwJAM0EcUKcGlI60XAaDg0E5pKXPBpgLupAM+1KOpoPb+dQAA4z6+tB5Pp9aQ9aSncAo/Q07p9KQnmkArdKbnbTux96jJoHcdnkY6etFGOnrQTgU0IaDilIpKdkU2wG4xR6U7IOKbjBouAHAHuaZSnt6Ug60rgKF6Y496G607P60hGaGAoGPr7U1j+lA60vFIBtL0B9aMgY9PalPIPrQAi96Xg0mccUlADvX2pp5pR+lB5NA7gMfjS49PzNIPrilB/OgbQbsZ/pSbaCPxpe3f6UEjD0poGKd2PpTaTAd1Bx2pB1pein1pMY9RTbAQ9D2FQ9WNTHkEVHtwTU7lIdnAHrSgCmdfUmgHr/ADpA0I6Z+lIFx707mmk8j2oFYQnke1KWGPf0pjOF6nmmNIMegqJSsNRGSzeXljgD3rnvEXiaO1jAjfJI6U3xTdyJAQhYDPQd6851G8eWQkkkjj3rzq9drRHbSp9Wba+JpvtMTiQgbwWB6YzV/VPFJN8THyBxweleftMwcgkmpFlYnOST7mvNdWT3O5RijotV12a9jAkJJz1HNVbDVvsEolODjqD6VlPOXUgkgiqjS5J+Yn2rNzkPlR2jeJiELb2GeQRz+lUJvEbnByxyeTnArk5rqRAUViM8Z709LrdGAxyw796lTmTaPY7LTvEkiu2ZMp2A6+9XRrp80yLIQfc4rz9Lso2BnHrVwXG5QWJNWqsxWj2O7i8YSLIocgoTyc8iur0/Xre5jADgPwME8mvGorzcQAcAHvxWlbaiVBw2Tx3rojXktyHTTPQ9a1eOByuQXU4buRWfb+IvPlSNQTkj8q4ue7lmyTIck9j2qL+0jbYJbBHTHWqeJYezR6VPqAt7kLvwfT0rQTVoxCCWB7mvJ31152DM5LehNTPrkxG3zCAKj6yyfZI9Ottbt5nYK4Jz0qy11GxByOPU15INYkQ7hIQT3HrVg6/OMF5SRwOOPxraGK7kOguh6zvEijnilBC554rz618UTJGoD7wPU9a2YvFUc0Y3fI2ORnNdSxEWc8qD6HyKJDLhcEn061WnUAhxyBkVTN3JFIHidonHdetQYZQT5rO2STk/5FfWxij4J1Llt5tx6c4qXTr42t0hwCvIbrnkHkfjisW4kdSCpzxggn360lvJJDIhJyCcZNaSppoUKlmmel2FwJkLA5BANXAScHtXHaTqYMpi3c4zgnBxWs+qvEVXdnPGc14tSi7ux69OsmjbznrkCn7QQOwrKg1ItgO34HtV+OZXyAwNc7ptHVGaZZG0L2J9qQLuwOOarpOpkIyDipll+YYxmpaaNk0PUmMHGAR60vmbjk9TTHbcecZ9qTgEZGfrUtjFZsN7U4N16VEQST2HrTm4IAppAPBBwT0FOcluQOKjxtx1Oe1AkCjDMQOT+dO1gbsDPj605SAo5yfSsrU9VWz5yCfT0/Gsi18VIxJlYBQSBnjHPFaRpylsjmniIw0Z09xKY1BPT8qyNT1+CzgDmRQScBDknI9q5/WfGJlLxwSYA6qOimuUvdV+0Y3ZZsHLE5Pau+jhHJrmOCpjLbHRX3xMSxmRIrU3JPBzkKPrXI6r4qvr3UZLqN0tw4wVTJH/AOus+/JmlMhYDoABwM1UKbup/CvVjhoR6HnSxVSXUgutR1C8SUS3Ts8oAZgMHrVO4tZpNkjO7MABkHmtURIOc4Poe9MRtmBkAV2U4Rjsjjc5PVsyo0EDgsCoPOAAD71LHqYgWRREWRlxk4OPp78VLfR/aJARyQMYxzWdcQvGCOSD3rpsiW2TpdeaPmB2A9R0FRXqK0J6EDJznOM1WWdsmNZGAcAMvGCAen6CorneYjGWJBOc9OKlxTJbG2UatMM4IPrWndwW8gUxOxAGGBAHI6/5NY1vujkBBwR37VqQs5B34U5Byv8AL8aFElyM+az2kbCQq/T8ulTWs88JXABXHUcGrMoDEAcAd+nemFcgdsDGPzq1ETmOeUzKCQASASD1zVUqZSOwp53KARyCMr7iiNhuwT83t0/yKu1g5rj0iC4yecE802QggjBIPHHBoc7WAySD2HQD1oxjJzkfSp2KJoWQAqAQfXtTonIc55P9KqrIQeMkZx+FTnqSOR600iGxTsbfnAPvTZHQ7lHBBOM8Zqo7PG5B478UzzAYz2bjknnNVykOVyX7RGEIPBBIwfWqksC30ZTOF3A8EjoaXduzuBJ6/WkHBALBQe5rVRuK5fDD5lzkZJ55PvSy3RMaR4IVQee5Pp+dZ6sVY55OR7cUsl3hiu1gQcc8/jRyXBMsJcMSQBkDjjrU4l2Lgnk+9RoMQs6gAjnk4qn5jSumAcnBOR+lTyjNBZdpDHn25P8Ak1eimSWFjghyCMZ4ArEll8tgOWI5wO9XobnYvTGanksUh8w3RosnzDjI9aqSM6H5GCnAHIyOnNTtKGD45bjg/XNU3VpGY7iB2xzVRVhNjzdPFG6bgA/J2/KTVGWRtg4wc5JHf3/QVZy6khzkdBwAf881DMpDcEAHr34okro0pyKNzGHmMmcZAHXiqskREh28n1HTNaFxGVCkjAYZXtxVZoT5bMCQQO1cMlZnW7MgBcg7lxn16mpbcqMg9fyphXoqnOBimK+HI4zSSuO6Lingeg9qtLclVGOAowCOO9Z288ZyMelTK+RgcnPQ1vFWINax1i4jtrq1WfEc+0txkjHTH4816n4UupNS8M3Z0+BRchlVXuAQo46jv1zxXkUQCHB4PBBPT6V03h/xdc6LC8VuSu5SPLVsg+5FZ1Ycy0CD1PfvDOnyWmmItzs+1kAymMYUnFbIAAwelc14S1SW50ywW4YO/kgeYOC3uffqK6PORwcivnKkeWTTPYpv3QeOP3H0puxW7nIp5HyZ45qLJz6CoTGxTgAnoRxUaNhjmnEH6io2HHQ/WtEZMdgckjrTACTQjEcHge9OJxyOlMnQaRsPY00ruP8AhT1O7OevrQAd3TirWgWGKgAzkZpw+bryKa0RyfmP4UJlSMnIqtgsRzJgHiokOSOMEcValYED0pqov0ouQ0RTLuXOPyqFYzg4GMdqtMewApn3R6H0FUmFhjDKgd6YU5A61IX496RTnr1q07ktEXlqSOMduKQqC2OcU9eWPYmo5nCMAuc96bYmP2eW2OxzSbDu9abG3Cljk+/rSl+SRwB3qbsS1HMoIXHOcHFBXI6Y+lEfQHPI/WnnnPYA0mx8txBBtxnqadsApQSQeuPenjBAz1pXGlYjB9CRipecZHPvVeWUKTgEipYZt6/dIJ7Gk2NaDhznvR0OelBUjPv701sj3qLg0KsOSSTgVFKgQj0FO87pwc1HLzjuKpMaVxXcNgYIFCDr1x70qICp7EdxUiNkEHkjvTbKsRqSnI5pyr9oBPAOc00qSOBkGnRoYyDSuUo2HcpgdfpSM31FS4Dc9+9J5QYHHHvQVa4ioNpPUjtTck//AFqXaU45ApykBcHGfWs7jUbgn5U/t1z7CmY2n1ODQqlj60nKxXKhSu7HrSBCpPGSalVAQc9RRx5g7j3pXuNoAm0+lO28e9Oc4YUoII9KkWwIcD6e9NYbskZxSsBjjOKaGx70DQnQUmScdQPSn9T7U5UGD60mUkMTjOc09hlaNv4UpIxjpSHYYO/rSggMOwoAHPNDLxUsexOGVwflBNRvEDnrkenSooXKuR1A7Cpic5I5FINxqqRn0pAvzf1p6PjIIIHrTgAVODkGncdhjDHqfakDdPSnYx70MuR70XE0JuwRTl+YnHQVH5ZIJ5A96WMsrcfpRcpaCtkE9h6mk4wc5zTpPmI7E+tNdeCO4pA0NIHGOM560BOQeooADJ6H0o3bUx1PtT3BK4dOOtIy8e1ID0zyTipGGV9aoViPnAGcD2pSu/rx703dj1J9qTfkj0pcwhgXBbkk+lVJpUEuXcoAD8yjJHGTx+GanmwhLdDxXJ+KLyeHTrmSCUxMw27l6DNRzDSPNvFfiCPUrG5voYWYTzeWkjrgsAcE49D1/wD11yljZeY7EgAbwQp5GK2fFl0sUNpbqdxhiCsRwCTyDj8QKo6NukjlLMQQAMsMAE9KpSOrZHcWFv5+jQKHP2af96oBwDxgHH4VomF7a2DQxhiSu6NeMjjJH05NW47Jv7KSQ+WDDGIlTGCB2/Wk0sGUQBuQmN2OM1dzGTuM1S2XYjBFBbGRjnjHNQwWUcqozxo5xwSMjFbeoWi3kwfIUgEADge/8qpm0a2AQAEDoOoxTJKo0zylLEsAP7pIFUbq4IDAYKjjHWtyNsKUAZB05OQf/rVkeIGis7JpWXcdwAK8Hn1/z2qZGkFdnnWt5ub9dzYC5GTyB71yt8xMj45HQe9bOvXOJ5Nucn37VzNw0jOSN2PbGKwZ6tNWRWlYgnt/hVZxknsPanzsdxzx9ar8kjk0jdEqIMk5wPUU6T5yOc45FNBI4PSkJCMD1Ge9J6hY09NgL8j73H1r0HR4f3MQPJHeuL8NL58oAyxfAUds16Dp8Xl/e4/GuGuzroq7NmGLeAM4q7DGY+M8GqkHKgjIFX4QGHOc+9eTLQ9mGiHAg8dB7VYRgMdx71AqjJ4zUqryOw9a52zZEpPGc8U5ASQTxUciYAxyPapIuVGeKSZuiwhxlickelMYliaUKcdiDThhT64qGxke0hh1PvTiWx3AHrThgsPQ9jT1wc55ApIaZXNqZHDE4q2iEADqKWMZI6AVcjjXaPenc0uFqMEeh9avxxAYPaoIQOew96nB4I5GKzepSVi3GcLjoKuW6uO+R6VTgjyo55rVtowAPWoaGWYF+UZ6/Sr0RHHfFVUUDBxwamVeQR39KVwLykcdhUyL0qvEpxk8+1WouMVa0KuTRkYIOQaeq8j0qMLmrCgAD1obJGlAQfWoigyeAfrU5YAH3qM4/GhsFcjaFSucDNVJohgj17CrzNt68iqlw+OeopXFsZrQg5yAMVWniC4I6jvWg5BBPTPas24kK5zyDRcVzJuYQzEHjNZc0GGI6g1rTtkk9CKoSOCTyOKd2OxU+y59zQIsYHQ+gqcsF6EVAZOTxmjVjSLEXygDv6mrKA7hxxVCJ+R0zVmOYhuOT6VFy1Gxqw/MASAKtKpGCelVLNmKgnOPSr8Kbz7VLdgsTQgtjFaVvHnA71UhTaQAM1oxKRjsfapvcC/DGAo7mtO2XheTn0rMgOSBxitOA4wOuKtA0XFHA9KrXpyDjt6VOXKoOmfeqNw/Bz1rS+hDRl3BLE1gasvyMMZJB963bhuWx09RWPetuBHX3qOYLHinjEGK+IOQW6AdAPWvIfGpB1hEfBYID1/KvbfiJB5VyHIGCcqT1rw3xpi415ZiTjy1U84GAOK9Sh0Zz1vhOx+G9uCEwoAZicjp1716d5QXA2nIrhvhjYx2+mW75UswbIXkD3/WvQdgPOfzrGu/eCnokRxjHanlA2e2e1PRMt3zUwTaR3rLobGXeW3yk9Kwbyy+Ykjg966+eIMBkAg1m3NsDkYBHrVKVhI4i4gZWIx+Iqs0ZUjHGK6240/cT8oqhPpajPr6DgVtzEnPgkdOtOEpweSK0Tp2CeMfWopLIDPalcDPklPTkiq0mTj0961Fs85GPxoNkOcjP1rRSJauZDR+ZgZII9Ku2VsFByCMfnVpbIICduSfWgRsBzwvNaqVjncQVih7kdKy9cVZISivsdxgHqef8K0HbGe4rL1Ahfm25bqM9jVpnJV91GFb6MsCIWcuygDOMCrTzBAF5OPwFLvY5zlRUEuCSON3rV8x5bVxGkLHkZNQzA84/Kp1jOAT0pjLjceOB+tNMl6GTPpRZSwGT1xVP7Ps4xgVtGVlOOoJqK4tw8RbGGrogTzC6bqO1fs0gDxv8uD0rJ8T+GWs1injOYJRkY4wc9P8+1XrS3JlTggkit3ULRpNIlDjcVXPJ6euK0U7MvlvG55ykPyDPJ9qVHls5EniZgyZ4U4GKcsyFjt5HQD8atQpvB3DI9K6IyOZo09O8WC5t0SdQrpkbyuDj3/xro7a4juYwyMGGAcjgV5vqUQtmVkJGe2elbHhbVXMgiOTt5z1rKqlKIrHoNllGGeAe1J9nK3RkJxjp9aba5dgSSQO1a6xJKATzXkS7DMu4co2Txn0NUFjDzlvStS8gQsRnkdh2rPjXyHfJyCePYVkNGna3LQrggkdMGnyQw3qsWGCBngc1WjkV0JHJHpVRrsxb8HAIxj2pWKM+5XEzKCSo7VAzYYdgKkaZNx5wTUUvY9z6VSViC1AqOTkgY79qdDGEuVfGVUZqqsnlqfU9qkSfJOec/rVGqQa1cNMQAMADHFcndYikkB5DKcj0OK6uVxKyjGBjBrl9awlwcDGeMDtXRTeo0c/NEBnHU0se0qQePpT7hguMYz6VEGBGc4r01sO5PBArSccmrLQtyPT1qnA53jbwT3Har0O5g5bk56CkxMpzrg8nkVVlOc96uzKWyxBx0qk68EjpTiyCE9QOvFLwOv6Umec04jIHQVre5A04zxyD60hHyn1NPC/n60Eg8UDsNjJ46EVKR170iqMemKXOMd/Y0FWGKDnHp2qTBx/SgdT6ewqTAIHY07gMUdqmiYBh1yajB2k9/rUkI5z2rNsuxOThh1A+lSiUIuDgk8VFI49gR2FRx5bHoO5qXqNE8Zy4HUmtjTF3yAbc474qhZwBmU9SDXRaba/MGAPrxWFR2R30YX1Nywty7Lt6DGR2rq7a1jAQIpAx0JyayNJtW4YKdueSOldNZIquM8V5dSoezTjY1dNgEYAPAxWxZwjOepqjaKpXrx0ArVhaOJQWOMc9a45NyOtGna9PQcVfjkEYGTgDFcrfeJYNPTjLuTwq8mspvEd5eA7QIie+c4rLlGmd5catFGxG4A+g61Inie3to843ED3JrgrfzJnDTSNI3vgD+Vads8asNzAD0NUo3Hex1C+LQ4yASD2UHNTw+I1fGUIz1JrnVmgQEhlJqZHi4O9QT6HNa8jFdI6iHUops7WAPoDUpfIznOa5oyxx4Kkbz3HXFT22pspAPK/qKzd+w07m48gCnsapyykgj9aI5vtHTge9OaI8jqKhq4XuZU5LMcVkXe7efSty7hKEtyAPSsO7c+Yew9KLCKrtn2FRMefQe9Pkbp3pj44IAzTWgDlcBhjmr8NycYzke1ZW4gnGDViCTA54qylqdFYzfIeTnP9K6LT59xU9feuMtZhGRjgH16V0GnXRUr3B7VjJDsdpZvyM8j0rUt5TuHYe1c3Z3G4A5FatvckY5zWLHZnYWUwIHtitKJ92K5iwutuOa6C3mDAY5pp2GXkbtUcqhj0/KnxYbv1pSnJ7+9VdsCBodqkgZ96gztyTzWg65UiqsluSPY0mwZRYb3HGainsck9PpWmtqEGc8ioXQ4PUn1ppkmK9uqE8YIqCQYz2rXmgyDn86oXEWPp61V9BpXKmeKdCSWx2pCD9B60I2xql7ajsXcfLjtULnjH609TkZ7Ux2BP+FVYLDYoQzE561MYwMdhUSvj2+lPLg46Ee9MLE0QA9/arCAMfQelV4VLnjhanRSG9vWgC3FGo9AT3qwBwB3qGIZx3q2FwAeAapdymrE1uuAPWrQPAqrBn6irseMDvVWM2i1AodR2NSRod1QxvtIxxmrkOGx700jKTsWIRjHtWhBLgAdPeqapxU0Y2461vHYwk7mhHIF+vpVuNw+O59azolLsOvFaEEe2tbXMmjQiC7cVcjb5B3rPjzgVchbgd6HoZNE3U0j/AJe1O7ds1G7VLJQxuB71XlOQfSpnbOaruDzUPQopzdD6Cs+6XKnjNasqA59+4rPuU2gikSjOsZjbSnjgnvTtYIuYWJ7j9ahcbWJ6YqC4uN0ZXORUtXOiGjOTuNOYTe1a+lwbNo6Y7Uxl3SHuDWjZwcAjOfWs7Hc5e7YfraBdJmc8BBnjrXmCXbJcllJU7sgeler6tFu0qcHn5eleOTOq3hY5AV+n41MtFoedPc9a8BawA1yLhyHdVCZbjI68ep9a7xTkDtXhkdw5sjJbtiUDKkcHPUfrXsPh3Uf7R0u2kZSsnlruHvXfhKjfus8rE01ujYH3cdQaARgg0gPApD1P9a9qx5jHU5TQDkUuOD6jtTSIEPOPftQOD3xRjp1xTscdOaYAW/E0oPHvTF6mnAc+lVe4ABkmgfLn0oWhug9KAFpSvB9aap6elPJ/EUAMU9ac3T3poABNOY/KO9ABEflPrTDwaEPNK/WgB3YetOzkD09aYOlPI4HpQA0Dn2pzjH0poGT7U5zke9XsKwL9ylBxmkTofSgjGaHoCQ0dTTuhBpq9T3p2MVN7jtYk3cU2kB4pQeOwqgHA8H1poPWkJ59qUJ+NJCbuIe3vSH8gO1PdcCo88mmJingD1powQOuaGOfehRRqUSY/CinKeKQ8GgGJS9j6jtR296ByaBPUXGPfinAZphGPpQD1oEKwpF60p7elNAx/9agCQHB9qdjIqIdfXNPDdKAADkUu3r1oIzSA8jvk96ADPSkHenYFKoxnjigBB0oPb1paaTmgAVs/ShqQDHvTuooAaOKkBBHuKZjr1oBx9KAA9TQTmhqQc0AL+p9KRm6UvT8aaRmgBc8U08mgjFJjp7UAOHIx096a4xj0pSMUjcigBuMg+tcn4xsLm7uNPihdUR5iXBByQFOBn6gV1qjIFVL+ESFGPO3JH1rKeqGtzyzWfDjx3E6hSDGc7l5BrCuC9o6kDBU9/SvTNagaUALkAkDIHNcXrGkXP211ETFVUsxIxXmTjZmlzWtNKRvDkl7KVecjy0XGRk85/nXn2uiODUmVSDKuA2Ox9/et7TL1is0MbEsqBsEngZwP5Vz2p2I3zOmHnbDO4GCzYxz9OlYMTM3ULYyRCVRnJIyKxriQr8vQ1dElwMqwIAyeOlUbscg8+xqiGVDLzjr70jnGCD15zViCKMSI0gJTPIzyR6Ums3gu7xpVjWFDgBE4CgdB/wDXqCHoCyAxjPJ9aqM/7wYNJ9oG3A4qI8knJBFFrhcsNKZGyeeaa52g9qYjAEZOcetLKwwT0FNaMRXYsSQOTQJCAc5B96GcAn1POaQES+31GK6I2M2V5HLMSCcenSmEuFLHge9SONrHHOaSdd0SjBxnt6VaOeQ2GfehGcE8UjOEzjk8ipLaOMRlTgEdu9QyQAscHAz1o6md7kQ8yRxt4IPWta1PlMDk5qhYqfNcnAx0NXW+VgRnFTPY1gaofOCCcn0qUS7VKscEdj2rKeTcoGcAjHBx+vWmSXBGOcgcZ61ynTzFuRldjjmnIxUdxWW1wwcYBIJrQ84NEDjBA6U9Bc1y0l0E6jNWba+CTI3QZ61jQyHeeSQatbtzADoO/SoaNVI6+41eE2jRBd+/GGx93ArOtpWyTjAHHPSsqOboM5ArTjukaFVHBHXPFYmyZdt78xzdgK7nwpd5fOeCMY75rzy0RZ5gMg9TW3Y3U9u6tFKY9rdB3HpVrQtM9WkmZWU8kcVHclZXHY1z8Xi60ntljYul0oG4kZU+nNadtcie3WTOSa0TuWtC7GiLnGAfeoZbg7io4AqFZDk461HnD89aTQ7l63LMRwQKt36fa9Ju7XoZoyoI6r9PeqUFysZAPHuanW4LXKYwFJ5z6VcUupMiXw1pDv4etLW4XcUXkuOSe/54zVvWtGuP7FntLBlhnkQokhAO33/DrilfWVtXjjUYBOM1rQ3QnRSOfet4wjcybOdj0670/TbCAP8AaJYQFdyNpK9/x9qzdQmdPEYlUtGJIxDye/eu8eASD0rnvEukReUlyAQ8Z3Me2B/WuhQRBz1npdzZ+LnhETvaAA+cD8pYeo6+lejxdvwrB8OwypAZJYyC5yrN1IPSuhQfKDXTBWJuSkZHtSbeR9aA2B3xS1utAF5H40EnHoPWjg9etAPbtQAlKtDUL+lADqZSk5x2pccYoARaUnBpQuB7009T3oAXGSPWmsOvWlbtSb+tACKefX604dDTAefrT+DntQA0HnvzTiOnvTQvNOPGKAEziikP6GloAKKVQDn1oIxQAlL1x60lGfrxQG4EY9KTbQTnHajaRQAnTNAHIz0pT+tNoAcec02igD8PaggcD69KXOTSEZpM85oGncXjI9aRuaQn8T60UAxU6inNyPekxjmkJzQNIAM0Hg0A4pc5I7CgTG9cdaUDNKRwKb3HpQNC56U3q1OIx9KYetAWJB0pjdaehyBSdc9h70CsJjIHakxz6CloIzQIbjBopdv5Uh4oAKTHPtQDmlAzQAvAHqTTd1KRTKAH0uBim7qXdkD2oAaw78c9qUHIpOuKD3HQUABOaSiigBegpKM9Pagdfr2oAQnFLnNNPJNL/DRewDl796AcUAjn+VGec0rgDDimAZp+c4FMHBNJsB3QD2pWxgetMLfgKQtj/CkAZ5FRueT6Uu7g+npTGfr2Pr2qZSS3Lim9hA9LkcVza6809+8KKBGjYLhsg/StJtTjUhS2Sa53iI9zT2cjTMgwarSXCrkk4HvWbf63DZwszMMj3ri9Z8YSyH9yxjA49zWMsSuhpGkzrJ9eie/MQOQBjjkZqaXWII4+XyTxgda8ut/ED2twszYdgwY55zVS+8VzS3BkV9oJxt6VzPEX0NfZpHoGt6xbSRFWcKcHrzXn1y6PI5B+XPGaoXWqSTNuZ8E96zWvy2fmOa5Kj5i1LkJrmUhzzgUhusJnJBHpWe8xOcknmlZgAMnAPYelZJXD2yLH27rknHrS/bFK9cms9V3ZA55NQs5jIXoR1FVyXM3WL3nbnJJJ9s09p1AOOfpWeZemBigybkwvB96FC5Pti4LrY2c5q09wGiGCMEViupGMknNWYHIiIznHSr9mUqpdSfbz1HvT/wC0VRgApIPoM/nWc0rrnOCKgSdtwxkA1ap3B1zdXVSGA5A9BxinS3SOBk8nn3rD8/5x1Jq1vyoORn86iVMuNdGpG4cDgZpv2j5iM5NZn2t1IA4+lQvdGNwM5JGcVlydjRVos2Flbg9Se2eankm+UEkg1iw3pLdyOuamNxuznOD2pctilVRtW94cgA8VdW6yQASBxyK562l2sOw9Kt/aWxxwPWspNrY0VRdT55divBJJPcnmoPOIYEZ44pjSM4JPJNNUNgkcY9a/Too/J27DnnJcEAgeh/xqdXEqLkYIORg96rMytjgFhQq7gBnA65Jxj3rZq4XLljLJBMGQkZ4OeuK07m7DxgqxLk8AZxmsiCXycq2CD0I/nU0TAuMkgdcjmsZU7m0JtGhDfybAxIHbHWtHStTkmdwxwCcA9KwJiY1ypJBODjGPqfwq3o7kXOCQRjOO/wBawnSR2QqPuby3TLOWyc8j9a3LW8VlOWGRwD7965e4lCMpHDHOR2NTW9/yMnBHOK5JUr7HbGrY6pLgFjnk1Ixzj0rGt70OpYHp1qX+10dSEI3dMda5JUmdUaqaNXIIA6miVfLIIyTgVl/a2XGCQar3WpPAN+SCO9EaTYpVUjTnvQjAE5I7DrVG+1eCGMlmAI9SAK4nUvEVz9saQNt4xyc55rF1O6a/bEwVweSD3PvXfTwjk02cNXF9EbniK+mtbh47kMjgBtqnIweQfyINc42olWMisxIGcL1x7VTlwiMq4AJycnJzj/61VTcFSNvBUEZB5969WnQUFY8ic5Sd7l3UNSeRR8wKKDhtu0kdiff61jXN2QAc5Jpbh2kYgg49/wBabLbs6h8AjGMZzxiumMeXYxb7ld9TUIkbHuQoPX8KnDDYpXOQOp5JqrFskYZwTVh38vbwSPYU9zMcJycADHTnoKmjU4JI4qA3Klc88HinJOXQnJxjtVoCSF9u5SRzzyOcioZ4B5eCc4Ax09Tn+lRrcoZDjgDpT5JvMcBent9au4Mx7lPKmG1OPU1HJkozFWAAJJ7YrSuV25+UZPaoXniitpQ6bi4Az6dOf8+9UJq5VhjCkkcN7dTTtxBbecKOB1z0pM+ZnacBeSe9EyErgggbs81ojNoiDycYIB47ZA5qWB+QDyOOKrxB3Y9ARgH34/LvT2UwZZjhfpimlYgS4IReCSQMCljYMoHIY+nHFQSzIxBGGAOMimTXHlk7eSOODirLtYv+WGUgEMR3qoxMb5GSScH164zTY71iowAR1NNecNyOfakogTqNodSQTmlWUISA2ScHBPNVUn8xjh1BHVT94inM45ycGtEiW7j5maR1PKnGOadHD85Q8NjIJwM9eB2zSRzREFSwD9cdx/n+lNludzrGScEZz17/AP16diUgeAQOSzB26AJyM/WoiC2SRgD1qdW5BBBB570koGDggE+tO1gsUnfLnoAOxFOhZSxZhn6/lUsaoytnnvmoJ1ZACMlMg5FMpRLSgOzA/dXtTJVkORE21eDkjIFV2naYluck5J6VcgmCx4IwR3NANEIUOwD8HGc5qQTlVXPRqR9pYdhTXxgAA4Xj0qdCHcsfamijbBAD9c81HCWkYHqPbpUe0c8EfX6D/EU5JCGOMA5PsKLBqPjtsMCSSPerw0sTx+ZjIA5UcHFMjfkHaCeuD2rTgT7QIj8wAOcKce2D69en0rGcrBDcwr6yaOHoSo9Occ//AF6z2T5D6j8q7ZowqPGeVYAH5QTjP8sgVjvp6nzFEeHLYGegHfIrlZ2qWhz8VqVQvlSDzVeS3bzyyrk4xnGa6s6WhtiuACuACOMcdfpVL+zmaMkZIwDlR14oQORiQ28jtk4GO7DgVNHC5kfcVY5z8owOn1q2bdx8oXODnPShIXDEEEd89K1vYL3KzHaSeg6c1at5lhIlIBYAc4zkUhhw5zwfSnNDhDkfjVFI9K+FOv6jqeoRQOy2unWsBZY8B2k5JJz24wMe/tXsNpKs8IkQhlYZBxjivn7wBqFrpeqGe+nMMAhaJinHDdCee1e96VELOwtoEIaJI1CEc/Ljjnrn614GLp2ldHp0JXjYvAkKeCQPSoZdyk5BBq5FJtB4yahl/eZ4xzXno6LEextobtTGYYHY1OhbGMZHqKiMe4ntz1rRMTiRZz64pytgHvQVK5GBz3qNwVx7+lUmYPQdjqeme1BBXHb6UwS8DsaXzCeM5q0F7Dlf8Se9ByccAUijAGfzpTJwBjPvTASRW256+1MPfGRUwIYGgJz7+9Fx7EQUZOcg9f8AP5UhXdn09KsGE8noahIK461SYmQunJxyfSmoCCMjipT+ZpoJJHanzE2uR3CkEbenf1zUBTk55I7jkVcfoe1Rbcn0AouQ4jYwDlWHApkm3kADFSOAAPU1Ay5B655qkCQ+Pbx2HTAqwVwBjnNVETp1B9anG5SCTxjGO9JlImjxg9APQU0gZPcCmIcEdz/WpduQf5VLLIzCOSOAKkT92pNAViTjJFNIZcg8ipCwNJTSzE8dPQ+lIc46daC1AmiO0uobtC0RLDcVOVwQQeeOO461KYxznOPTGaQgKRgAfSnh84JH+FBSQ0JtJ7U7B5xQWzj1pwIyOenam2OwGUInoc4oEm4DpUc0XmOpHQc0qxEZ7CpuPYenJFTFCO/B7VGkeAMZ/CpM7sDkEe2RU8xa1IwCxPcU8xAjpzkH8KcI9oHYDpTh+VK5S0FVFKjjBHcU3AHAxkVKAABwcGmEBCfT2rNgRD74XOCaeYsEc0kkeWDDjFPznHfFJ6DSHhc8momG0n09KkLHikYZ2+9NMGiIE9OKcVKjoBn1pXj2kEdfalLHA9qLk2EVwvBp+4cYIx6VGR0OMULyD3o0LQ/OSM8ClYDBzTcHHrTWJ5HIqWVoCAZ46VIVzRDgocjJHrSFsZ7VNxDNgDehNKxZQRyaaMsx7AfnUjKQvXJouAvmAxhQMH1ojGABnGKiTlTng+tPUkZ7AUxolJwCO/rTS2Ae9InJ9acy8jPAPpUFCiUYx6+lMwCT157U9lXA/pSbQvQ5FABjoecj1prgnJ6inE5odvlAGc+ooKsN2hV6Y+lNI6cEg04v8vvQDlPcVSBIjZenWlyQB1GKejZHvSO3HTFFxMjUZ+tOUAN2I9qRRuJ/kKcnDHPU1IWM/VZGhUEbSp4IIzXCeMrox2scER+SSVMKME/L1JrtdcHmJJuYADgD05zmvPvFQaK8O3DpDHuL5BCng4xQNKx5fqEKXmoltu6VpQu7uR6V0PhKCbUddeBCDBFLn94uflUcYHTsK5yBmGr6fuiOQvmlW6ZGOD7nJ/Ku0+G1s51GeU7gAGLHuB0/lVmstj0IwC8g8oYBcg8DAz71j6LbRWeo3yyKd2QqqTyhAHP8/wA66eykHCoBleQaxNWsM+IHn3bJ5EDMqHKkDHOPc007GSWpswWkL7UkYoCOWAyfrWRLZzqSrybwGJU7ccZ4BrdtAJ4osoAQvPrmnXFoGBHAI9armFYw1jTBVgd3TjiuV8boI7FIXRwrtkknHTpjvxiup1DSJnWQmfygeVIHOa8/8ZSTpewQyzPKVjIIY56EAfz6e9S5GtNXZ5/qTxrI6jJxk5POT2rGmf5T1A9qv6l8t1LnCqOg7n2rNuHC547VzSZ60FoZ07bm9O1Qjgjn8qkk++SOKrhssfTrQaMuKu8eo9qYY9xxyKiV2QnGcUqSEyADkk03ogR2Hgq28orwQS2dx7D2rv7aHZz1FcZ4PQqp3EsRgjPGK7m2BKjjA6dMV5lZnoUEXYgMLjp6VcTjHaqsWFA7kVbhkBIBBye9ebNnpxLCgEDAyTzzSKCGGeMelOCjnrj0oABNc7N0iYjcB3FN8vaeOAewojOM8gc9Km4IPY0r2N1sIspUAHJqQcg96iCgnk4FKrYY46UnqJkvT1xUkfK9eajbG339KfHwB/KpGiZOCOMk+9WY1yue/oKphvmB7Cr0f3QRwTSZstCcMqqAOT7VJGrE/U1BFHzk9a0IUBPPAqSye0OAM8HI4rWiYYHOKzYosMMdKtBiuO2PWkykzQR88VagIIGevrWTFMTKfTpitSPBAI5NZhYvw9D3zUqkgjtUNuvAqyAOPanckmVvlB7+tKrEn1FQg4xUyL+dNMB3WmsMEelSAZ+tRvx/jWi1FewyY9O9UbgnnqRV2RhsJ6ms+WTDE9RUsRTklOD2rOvHyDnj6VPdTYdsEACsW9veCOAPSkkUkR3d2qjGetZU16OcdKqahefMQDnNUVnZ+2a1SNFE10uS+B0B9aC/J9PaoIYWKjOQasrbNgg9TRa5aVhwcA/XuKmgb5gR1pi2Dt2IFWIbRosHrUSiXY2LRiUAxye1atinPPWsmzcjGQcnituxXg5496xZLRehjAYHtVgLgjHWo4ccelWlTkVJKTRPbQtwTnNaUC4x61UtmAwPX0rQVcKMYzWq1BkjnCD2rNuDnJ7jtV8napJ6VlXT7dx7e1DYrGbPKQT1x61m3HCnqSatzyFicYFVJmz71DJaPOPiJZl4kzghuQepAr538UxkXxDrgHBAP15r6j8XWqXNu6kdQQD3Arwnxp4ZNwjGNSHU5JUckDtXpYeaWjOerFuNkafwv1KBdPNu0flyxyEqQwwVI9Pwr0pmAyCCCOx61846Fq76JqIZlZWRsEMCBxXt+g+IRrsLzFsuuC/bk9OK0q0+bVGUHbRnTwMDj1AqdB5jYPH1qpANygjvV5BlR6iuRqxtcjmjyQBk1XltgwOeCO9aAT8/eopFGT0pWsUYsluVJ9BVR4dxPc+hraljDZ55FU5IgSeuaalYGjJa2+YcVDcWatjjB9a1TGfXFRyIAOeSO9UnYVjGFoADxgd8VG9uFYccVouMZ4wKruMj3q7hYovFgdOKoznkjgCtaZflI9e9ZNyQCc8CtVdmM0VGAGSeQKr3Xl8Ecmi8mCRk5wOeRWC2p7yQegOOtdcEePiJ20JrjEbkngdTis57tUc45wfwourhpFwCcVUVWZunNbqK6nBzWLZvC/HyoB3zgVGWaRiucA1G0DjJI4PH0qzbQGWQdz6mqSSIbuJBb5yTnjnmlwZHAHI9KvzQlF2gYPT61PaWHlxgsMOapWQkuxW06x8yQcDNa+sxQ2ujXbynCRwtgccsRgfrVrR7BTG1w3MZyAOn14rjviXqkImi0yJxM5UPMqNwvPAP+fWpjqzoWkdTgrCPbEhbk4BP41pSOIVPPNQwwiJCxyT+lUb+4OSqniutaHK9yteXpupQoBJBwB3J+ldt4b0f7Paq8oAd8HHQisDwbpBu75rmYAwxDOCMhj/n+tdwkbbh2A4ArlrVLKyEjRt3WKIc55x1708XjLhQSMmqoQIpJBA9/WofNxubGSOxrzW76hYfc3Dxk5bJPryKrrMSDkkmopJjJnPOe/rUStjvz6U0gRfiutik9M9jVK5ud0jbjgk5qJ5TuIz781VuQXKkHI5zVWDcsNIqjIGT6GnMxkiBIIxVWFHY8nAFTFjgrk4FVYaRA0uAc/pU8Uw4HH1qtLg49QecU6LkjtipaLTsSy3G1wByaydUQMrvzu61fkAViep7VnahxE3OSe34VvSQ07HPTDdngk571XKkY7/Wrj4UHuR0qB+QfavQQXFizGwPP41r2rK8RJyDWKz8D+laWnEsCDkjOP0pSAv3FspsDJgEda52ddp44zXUg7rYpztAxiubu1/fPzkZoi7k6lQrjnoD6UIDx3pWABI6UqnAxwc966URsKR09KaRgn3pcnHsKaScjuKRQ8DIGKCMEUIcfh3p33j7mhsaVxB29qdIwVAehFOVcjHQjvSMnbrmlcqw1DuPep4jyBSRRgD+tTJAQAew/Os2zRRY0Ju6kgVIO+OAO1BQkgKM+9WYbRu4Az3pXNFC7LunR71XscgV2Wk2YGO+e9c1pFmyuMrkH0rt9Ki2IDwD71w1p9D1qEbG5p8O1B2Ax0rRhVcg9/WqFvJwewAHWorjWEgUqhBfpXlyTZ3XOhbUIrSIlnAA96zZ9ZlvQyR7lQ8ZPBNc8ZWu2LOSw6+1aNtcLGBnAHrVKmVzWNG2gVmBc5A9eaviSKLGCFHrXL6h4gW2jOwgt+fFcvqHi67kBRZCozkBen41tGjc551kj0i58Q21rG/7xQV7EgE1i3Pj20iJ+V5c8DHHNeayXcty5Z23tnk0+I7mA6H3raOHOaWJfQ9B/wCFg5XHkMRjjHJ/nU1t4+VlBMbjb7ZJFYXhfw7Nr+pRWVpC09w4ysaYywHJ79q9H8G/Bax1i8vv7evxbJBuQ2sT7XyBzz+VdCpIz+syMm08ZxyEO24qcYwea1rTxfbl1BdgCcAkc1x2gR2Gq+LLvTLIbLISyR27tznYSDk+571u3/hsW0bPESCONuP5Vz1KSOuFe53+la/DKARIGB7966S3kEwz1FfPKancaRcHY7k7uQOeK9Z8G+JTqcKAksSdoJGDx1rgnGx2RlzHU3yZhbA5rlL2IqxJrr55P3Z7n2rl9RIDMD/+qsDRGM5Pft60wydu3vT5myxqEsPehIYF+uOKfFKB1qBnGCB1qATEOAO57VSRSVjdtJQ7gYwK6CymVCB1NcxaPsIHeta0my69c0mrlnY2r4QHOBWnbzdADmudtpTjafumtWwfDHqQMVhNAdPYTYA3Ct3T7nLAdRXNWjlgB3963NPOzHcisirHSwyjjJFWwysODWXAQyA96uRHBHpVILFoHj2qOTHQU5SPxqNzhqq5LHmP5T2qCSMc4qbzCwxTlQYHFFySo1vuQgjn0NZ95agD/Ct1oe/aqN5HkEDp79qLjRgSQcH2qkxKuR0rWlQgEHg9KzJ4/mJ64ouWhUkyAM8HtSscEDORUBYjp+po35PeqWo2WPvY7UDPr9e9QqT+FSoevbHpVNiSLduccE/gKvR9ves+IguD2q55nGR09qBl6IHcPT1q2D0FZlvMSw9K0EkBI/nVXAtx8Y6fSrcKE4qpCMkGr0Y21aMmSeWAP61atmxUCc/jViOMDHbNWkZNlpHwRV6JQxHWqKYXGa07YqUBHJ9a0RhItQJtx2FXIxx7VWQ5AqzF92tosxbLMeMCp0G2qqtiphMMCmQ02WS3HpUMjfrQZAVqNjkdaiSsKwoOc+tMbvmkzg4oPP1rNgyN+hPf1rOuDhievtWk4yp9qzrhc57CkFjLmGSeOKx73chOOBW3MOao3UG9uR+FOxtCxkJGWIPU1rWWVA4NJFacDAzWjbWvANZNWOiTuhl6A2nzhuA0bDP4V4VdN5dy46gMQOfc17xqeIdOuXbgLG3A9cf/AF68A1a4PnsVGCSePxrGWpxVHY3NL1RdpQ5AH5V7F8P7mK60XbGxLxfeBPOK+dTeGD2NdV4D8Tvpd5dXElxIttFErMoyQME5OPpXRh7xkmebXndWPoqF89eoqQ9+1UtLvY7+1huI8mKVdy59DV1+g9a+ii7pHlMRDyf6U8krUScNn1qc/MKskaDmlB/Ko+VY/wBKXOaAH55PpTu3vTAuR70mSPwppAKxwacG/KoycmnDpTQCnk0Zx1pV7+tGAaAFpGyPp70tD8rQBGp+YU9znFRg8+mPSpOoHqO1ADl59zTmHGO5pqjGPSnU0wADA96a3IFKeBSryP5VT0ARCQD/AFpTzSNwPT2oUZzSYCrwfanfephPHoaB0qQFIxRRnp3AoY1SE1YE+Y/0qRTgioVO2pAc/WjUQ6Q//rqEjk1IxJP9aaDz64NFwuNP45oU0/GfY0bOKLgh6n8jQ3PPamgYopj1CiihjkUCFDZ9xQRimDrUnpnJNADSeKbk04jP0ptAD15p69R/OowcY9akU5+tAClsDFMPXNOK9e/vSY7UAKjYp2c96iBwadQBIRjkUw9aUN07ikJzQAAZHuO9KPyFID+RpQME0ALTc9cjmnE49jTRgjuT60ABOcdaB1pBxS9T0oAQ80jdKU8UhwfagBCMUlO6kegprDGKAHZz7U1vxoGeaRjjPpQ2AoPHpUUxDgjrUV3O8EErxrvcLlV6Z9KSIs0YL8MQCQOQKykwRnXqqrIOPvDA96q31lHdSEzOQHwuR1HvUupW1xNLE0LqhVskMMgiqmqRSwpKSxcsAyj0xjI/rXHKNyjhZI5I9eubNYWhIbyldhgP+XbnvWOlqP7Tlgkwo6sD1461eW01jxFerdwMYLZJ8eYy5Djoc8cV1Nx4U8qKN3eOS5PHy8n8/esOUs5C6tNP0m2nnMZkknXZGH5CL649ff61xPiKSx+zWyWhAmTIkxyT6fl616HrekebY3KSqTOrDy1x93jnP44/OqFr4Ms7hYFkQI8ibpGxkjnk5qXGxmzzE5wM8VDcJuQnqa6rU/DaWmpzxQEi2Vvk3ZJx61dj8JxX2m3SBQHVC6spwTj3rJisedHKvU0SPMQE5J6DGa0RpySxOygqVONr9cjrUFlNJp90JIW2yjgEYJGeKRNiiFZJSGOQOOKklTchxkZyKmu7Z4bllkUo/cMMEH6VGzBVx3FDYiNcbTnqKrTS+WfSrJ4Ge3rVe7I2j1NaRMZ6FVrnJGOlWEkMoIPUVQJ2kkjp2qeykUl85BFbnK5BIpRjgkURxk9WJHvS3bLkY6nmokkJzzgD0o2FcsKwSRdvI9B6Vcd8qDWQXKSHkE9KsmZti56+lJq5rFl8lfL55qI446gVDHPwAckUvmEk9h71k1Y0bJwAAOnNPd8pgHAqoWdR6CpIySvORmsWzRE0BxkVYjk25A6+tVY4yWGCSKnWEpGecd+eahu5okTpMVOOCT3q4HCR9f1zWbGeRk5NSMcZJPB7VKLua1nP5SkqTmtW0vdyE59vXmuXiuCiHvV7TroRg72wTzzQ0WpWN6N/NuFyxUnjIr0Hw+5a0VCxcKByev0ryuK43SZRjitzSPEM2n3CliXTptHUe9F7GiZ6HeXy6dGJHUsMgYHc0lld/btz4AAGcjoKybvVotSsvlyoPPPWuf8AtlxBMu2UmNeAo4qua5Wp3hYPjByPrViCQs6gcAd65vSNT82QLK4UcdeldFasHyV5GetaxYN3HTRMZyxyR2rX0a5aNBuOQKoAFgTzketVGuXjOVOB6VqpEPU7WO9MowCAasSRrNGFkG4HnB5FcdpepSiZmJ3KoAweua6Ww1EXyEjAAJHvmuqnO5nJWNJUDADt7VMBtHpVeOQcDPNTg5+ldiJFp6c03pigHFaJgPajPX3pAc0UAITilVqCOvTnvSgcH07UAB46U6mgc06gAziimnkjFLwPrQAuMg561GRjNPJx9ab/AAmgBo606kWnEYx2oAQHFGc0HijOKAD196Mfn6UvUk0AZNAB3HalPOO/tSHj6UgPT1oAKKKKAG9DTqb396VWweaADbk+1IwwadSEdT3oFuNz/nFKDg+1NP50gPI/pQKxJuptKOtBGDQIQAUp4IpVobn6nrQWL/WmkYpA30/Gj+VADgM03/OKUHHtSUAAPT39KKCM/h2pR1oAUtwfWo6cepHXNBGaAAHbRTadjFABRRRQQN/ShufanMMAeoptADVP4U4GmHilHOPWjQBc5x3oIyKTBpKAHYFGMfSgHNJk5PvQWL0HFNPFPC8VG3ahsli0UnQe9Jk0rghQckf0oPA+lIDims2fpRcdxc5z3pvmc4zzRnr/ACFch4g8RSWt4Y4GUoMhmzn8KwqVVBXZrCDlsdcZAvU07zBxzXn1p4nuJ72NXkUR9Mdz/wDqrbv9YexkhGC4Y89xiuX61FmroSOoB46mkzyPSuZu/EyLbsY2y44Gal0bXjeoofiTpjtWkcRF9SHRkuh0JIyO9RyNjPYe9V3vIkA3OATxiqeqXyRwHY4LngAHJqpVopXuJUm2TX+ppZQknDHoADgZritV8VzSZUMUJ4IU0ur3jmEsxIPT6VyznexOSSe1eLWxLbsjvhSUVdmnp+qrDu4AZjnI9atvqL7C24ZPPNZCaU6wCd2AVug71TuZ2QlQxIHFcDlLdmrUSXV9TeTGSSRxzzWCbkuTliT780+e58wlTxVfaMHAJqlN9SJabEc2cggkk+tQS27NjOQPerCAFxk4+tJfKojBByQOhFaQlcyZTeNvLwTkDvmqTARMQep5xVgXChgM4HeoLkgS5JyCAfwrrSuc03YZlXyD19BzSTPyB0xgc1CZgGO3gjtUZlMjktxg+lachy8xc88QoAvJqjI5Zye5qQnBB6gd6a2M56Gm4WJuOt3XOG5Hqal2gEH9KpsMYPQGn7zxk5FNRC5JJ3PXHrS28hjzzwfamBSyE8gVBuII54qrWDmLUjFz17UgXoc/jUIJOOck8U45Uc8GqSsQ2BALgdz2q3GRGMsTn2rPdtoyDipUk3qPWhq4r2LTOCQeoFQSkPIDzmolkO70HpTmcE/L270uSxfPYmSQR9ee1TK+QSDgVTILYOBz706MkMB0xUSgaRm0W1mKEnJyO1TC9LAA8AelV1ZSDnGe1NbBx6e9c8qaZr7R9zwjzuGPAIH4CkmmzwOlY7XhUkFgQeMe/tTor3ETBjk5yD2+n4c1+mqFj86bLfmOrDAJH51LdX3kxBcbWGDgjBxWck4OWLkAc8VQur1rqZizEnIPzHPSq5STae+yAe/v1pU1CVVJXaAeAc5PryKw0vFHyNkH+lT2j7huyzA8gnjiq5R3sdBp9+GtXjIySp+ZuoP8qtabfiJ1bOXAIyBxmsO1k8tyQeDxzyD3qx9o2ABQoB9s1jONzSNSx1uqytKsUkBHlpG28FeS3BBz+dY9tfeVcRPIST0YA4LdO/NU/wC1nFqYYsgsfmYHqO2faqyyli2ep4rncLGjrXOpj1crvwCqvwdmSPp+FNa62fNkhTWHZL9ouoldiEY4bB5H0rReVFUpkkAkfN1qHTXY0hWfc2NP1lIy6v8AvHbABP8ACKNY1eGO1Ku2C/Qc5xWJ9pRUOFAcd/6Vl6nfeeApUZFXCkk9hzrNq1xLmZZckHAGOtV5ZwyAsMEjPJyaom5ZVdewHB6c1FJedB0JGWJ/kK7oRscTm27jvNMqvuGCpxn16UPhNuRkHrjrTFnWQEZx6gcnNV53G4gMSueM8GtWF7lhyqZ757d6qyynAx8o6YFQvOsWzl3DEDjkfWiWQAjgkHnjn8aEiXIrnMblxyQc1HJqW9iCpGPWp3IYls8E+uKyNQk2ylVIIBxkcjGa1UTPW5dF0G4JAB/KpYruNcKX9h2/z0rnhd4PzMQP7vWmiQXGd2AOCMZHeqULFpHQGQLKQOh7GpfNKkYOax1kDZb5iSBjnH+eM0pupFJGMDrxzilYGmzTaYsCSxAPOTVWVGniJVsntnkVUe6fYSOnrUA1cwoVJVT7ihFLclW4eLegZdw4zjvQ100hClix7kDAFUGuBIDIDjJIP1ojlCjg5J9Oa0REtTSjvEhcRlwZG6KTgnjnFLc30ckagHLjO7PQVTSXYG4XJwQSMlSPQ/jVSeQtk7lA64FVYyaJXmyTzgfzp8ZV0wDuA6kc1UQpjLcnFILoQjA6HA4p2C1y3t2E4JJPbtT0LXBaR2Z3Y5JPUnuTVdJJIbt0lUKoyOTk578e1J5nlkKvQehoHY0baJ92MjaexXnP1/pSTqPmXIDZ79aLfUI0gQEfPycnGOuMfXjNJIpcPNuBG4EHBGRj09RVJ2JcSIH5QjMCWGQQORUQ8yFiHOSOORzSvKjZIJBAwM8cVXJLHdkkHnuR1q7kJXLVvdrEUjfhFXCgYHbjJp0tzkHBAPTI6EVTZwuCMbumetRzv9pULIFYAhgAuBkHI/HIFM0SLImHHAB/KlW6whBG8emcD8foKoSSEKSCd3XPQ1NDIjRgggkDJwfXvQBaEgz0wpqTO8EDAGM+xqmHBPBwferVioeISHLArlVUcnNDJbAzqFGSAT0Ukc8//WpzSAjqQ/Htkf8A6u9VWccZGAR+VSRRlQGzk57n0qASuWmi2NkSNIvHBGBj1FN29MGmrITkHk5B45qaKBpHOASozyOtBLVtia3lzIu4AgYHNdJaBGtXJOxkXcF7sfb8P5VgW8JUnjgdzV+Le5ByQBz3BzWEi4qxoNKsicdTz71TRi0p7AYyetSFAcsZMOe2Mn6+lCBIz1zms7GjZYLIMlBliMcgY6VEik7l6bvSpECrgj5QM/Sq0cjtlmXyyGZcEgnGeD1xyADj+VHKJMk+wxlwPTqQMioJLAq7bQTgemKuxvlh0NTtuGSuQG5IHc0FpnNTWrPIfukggEL1U+hPrQYiU2kE/TitW1s0iu5pGUOJBghugx0P1omQbTgYOO3SmjS5U0pES6XfGsi8ZVuQRnuK+g9DnhlsRLDJGESMOwDAD3wOvHPB9K+d4UZbmNyXICMpC4zz079P8a10aaeJ43LqpBXAYgH9axrUVURdKryaH0NDdJdFfJ+YYzgc+1WQuR6k189ReKtY06KFIxFI0agFzIU3Y9sY/UV6n4T8Yw39gWlmKyjkxbeAeOhrxamGlHVHpQrJ7nYr8px+tGzj2rKtvEMF9fm1gDMyJuZyPlHoAfpzWlFPuznpXK4tbnSmnsQv9488jjFG3cvPUVI0UU0qFgCyHKkjkHHX8jTmi64YEjsKWxDVyu0OPrTSmMmpS3JBySKbnJ6cehrRMiwzqPemlcDJ4FTbOPX2NMkQuhHUDtVJ3JasQRybpSozkAHOOKmAIJ9DUKKYjjoOv41IG65PFFybjgSCeSR6Ghh1PT2prDHOTg+lHmY9T7mi4DwgfPY9xSNGFzxk0xXxjB608Pwd3NFwI9m7I6CqqOzRIzIY3ZQWQkErnGRnpx0q0xGTimAKwOcAiqQmQu2Md+2KULlRwAaYyZbIYjntT8sqkYJPXPWncQCPGOc0MRj+lQic496VcyKTnincaHqeR3x3qRCcnr9aqq5DYIwQfwq8hG0dCR3oY0gDMp6ZB9afu3AEjNB5HsO9IBgYrO5oxh6juPSmlAcZAJHIzzzUhbaB6EUjMOPU0uYzEKdCegpG5wB0HanOFCHHJojQkZHUdulFy0iMk7SOhHrTliO3PANSbSeowfanAEgjoBQ2OwyMYbJycVIy4yR2pV5Q+tA5BHTNRcLDY2+YA5xUwxnpgetRCPOTwMds08N0HcUrlLQduXvmnErgVGVyKQHoP50bmiJGk9se+KjLZzSmRScY/E9aTbye4pMGKGJB6mhWORxzSqMDvSVA1oOYNjPUYpoJOOxHpTw3OMZBpGXBJ6g00AKwzzz9aHOQMc0iDIDdCe1KGznsKRLQE7lHc0xfk9s0+Pqe5odtrAEZHoBRcpIcDwPT1owCPr2odgUGBg02LJyDnAFK5Yo4PHANDAfXNOC/5NHBxkZqRcrGAdetPCjHP5U5ocoCOMc8VGG2nuaAsBjx06UxuCalVt/Hc0yRD6c+1VcdrDkwR3BqQHPXkCoU6nrinnIz2/Co1Ha49wGA747UzGCfQ00sw9cCgsSB1OKYrWH9h0z6UinrnmotxB7gU4MAp7k96Cr2HyIMZGMelMTofQ96cDuBHWjAXOeTQwGcjOOlBySPenjGTjpTSD5oA6YJJ9OeP60CauIFbnHBpTwSehoJZT7elRTSFUZuMCi5aRl36i5vIIWbYGYEn1rzDxNPDfXM8ts26FpWQMOhKkg/livQNYuVCvKcgYK+p6Y9K4h9NUJbxsBGGYswAxjqT/8ArpXKscHcZXXn8vIKqBtPXOOT+dd18O9LE1lqNxOzKwbEYBxwSRyPwJrl9NtxrHiC55VAsckmB12jpn9BXc+FNMfyEZLmWErIGxHgiTg8NkHjntjoOavoOWx02jMImeFiSy4G4jGe/wDKlvLdW1NJs7gEZNvvkGppFwobaBIP4gME1E3yPC4OQThs/Sou2Jak1spjYnBAqx5wlcgcAdKTHlseQynjinQwb33dMjOaHoFirqWz7I5bBwOleT+JHHnvLJkkk88Zx616f4g8yO3ZREXAPVTyPfFeNeNFleZDhig4yOxPrWTZ0UoW1OO1RVdpGPJXJ4rEndST61o3sjsD3x6ccVkXLAA9ifWix6CIJcMD6etVQqo+e/SnTyFgAOgqKI5cA85ppFE7DmnQR/vAepqEyckcnHqKtWZBJ3cHtUydgR6D4Tj/AHCM3BIwa7OF8KOw6YrjvCZDaejhtxJIPtXVRTcDCsx9BXmVj0qOxqxjr36VOnBHHNQwj5QehPrVhBxzya86W56MWWo8lRkcHvTiOnUgUikhQB0HanqRnH61i0dUWEYGOnPpTpGKsOmDShuOtIylsnrSaKYu7d0AwfWgH5h2pIlJx6U8JknHWkx7igZPtUyDFRqCp9j2qZRjnjPpUlIeF6dfrVqFsAD19ahiYMOeR0qQDDDHSg1Rfj+bHT8atq3yhe/tWdCSXH9aux9R7VDLL0D7FGcnHfvVhWDnPSqan16elSxkljjgDHQ0mUi5EgU54JrTtyQBySfesuPKkdT7VowSd+PWs2xmtbsNvvUwYZqhFIGA6gmrQOR70CsWUAYjpirW1RjHQ1SjOOasK3T19qexLRI+AARVeaUKD3qZ+h7mqNxkHvirRO5DJc7gQuaz7ufaOTg+tWJWCk9h71k6hL1JOAKZSiZ+oXgQnnrXL6lflywUkZ61c1a4G8nr6eprlry7O/A5HNWkdCjbcc0jPIccj860rGAkjjI9azrRSTk8k11Gl2qso4HbpTukVoWLWzPBPINa0enrtJYcjmnW0ICgj+HitK2iBUk/TFTcaMz7JgEgEZqMR7SBxitmVAAQB+Iqr9k+Yckg0nIAhiCgHGav25ORngHvUSpgYHQVYi4x39qxkriZetznHpWhCmQPQVnQMMCtW1XcB2qUib2LVtENwNaCqNp65qvBCSRitCOPahzziqJKc3KHsRWTeLkHuK1ZxknsPas26X5TjJNDVwMW5UoM9s9azpXx3wa07hd6nr9KwLmRlkIOaLXFYrajH58RVhkVwGtWK+e37sDtnvXomQ0fPJrAv7dZi6sOT3A74rSLtsQ1c8a8T+AW1QGSxiHnrlyDwCfb39q5HR9cvvD99PE5dFib5gykE+n/ANY17xJYGInHUVieIvB1n4ktpFnXyLgggTRrgk9gf8f51206ttGc8qfVEnhLxzZ6taJvdo5m4UMuBn/Pc110NxnBGcE18+6r4a1nwvfxMjefbuNqsvGWHpxXVeGPiS0eyG9VgQ2wscnHb/OaucVLVEq60Z6/M2AD1qEsWH1qhYazDfQKyMCDkYzzVjzM9OQa52jRMVky3eopotueSRU6v1PTNRSNvz39azKvdlZl4FV7gCrLD5fWqsp6dc+9WNso3AIQ/wB70qm0hKngge9XpG+bnkD1qOQKynjH0rSIzPYkg+lZl7gZHY+lasjKu4bQPf1rIv5AFJ6YraOpy1JWTuYWrOclR901iyW/oQPc1dvr8PKyqcgHrVCa4GAK9CCSR83VlzSZItorYOdwp6WqlyQcD07VSF0y52/pTobp3lGRxzVMxtfY0xbrICpGc85NW7S0SInAAc45pissEIY8njANWNKjlvpmkYFUXjp1+lQ3Y0US3BaBjvYZPbirAgaWdI0QkHJZscAVbKi3iA2l3bhVAJNXVRLG0meQiMr8zux4C9/1xxUuVzZRS1MnxFr1v4X0WW7eVI1iXCqepJyMgex5rxSa5+3XclzyWlOSSMEn1NbvjLxKfEmsSCOICyh+SMMOX9/58/Ws/TdMkv5kjRSAeNx4Ax610QXKrsxnLsVZWcRHAyfQc1FD4envtjSIYoyQcng49a6ZdMSB8MN2O46VZEiKg4yV4ArOVTsc7ZdsEs7Cwt7G1j8rYCWPdieuanMqowHLH9KwhMfMLYIJx1q/DcfIepPoa45ybKRoNNuHPSq5dWVh0681U+0ENtbvxTEdi5GcAfnmpGToPnOeR71SlkKSHrg9qvyL5aDkZPP4VSuEHBHJ96aFYgMg3ZOSPpT9wwO455qIrkD1FNDYPr3xVC2LUcu0kYOKjZ8se2Kkj2uAQMH0qvMuxyO/pVrUQgG4nPbvTZH2Mcc4pHJCjBwajUk56mqaRSY7cXIqvehTE3c9cCreAIx0BwSfWqLN5gbr37VpCyLRizKMHH5VVwWz2z1zV+WM5boBz0qm64J7iuyI9iJwFHPP0rc0K2+0Y7YNYbqcV0Phh8MQTgjn9aiq7IpI1XtBAhyODmuZ1GzMbljxz271116wkhLAgY7VgayMwqR1HX8qwpybLcUc48eGJHSk6AVOeRTSv5+td6Zi0Qs3HpihFJ9sHpUhiAYHkkd+lLGvUn8qGwsBH50IM+pxSNwTT4+T9etK5SHqM47E0u3JHelI5GOakSPocYqGzaKuOhTkZ5FWdgA4GSaWKIEjg81b8nOMDBNZydjpjAghiyRkAGryRFcd/rS29qzsM9Kux2xeUKMgDjIFZOZ0Rhc0dFXdnjjjmuptkKgHHGB0rHsLYRFVXAHHPrWrc3aWcLbjzjHFcc3zHbFWRNf3nk2xVDh2GBkZx71kxRvcSbmYnnqegqGSZ7hg+ce3tUqOII8lj3NSo3E5WLwcRIMnAHrWVe6o2WVWwo647iqd9qDSkhSQB2HWq0MZunAb7vUkda3jFHPOr2IZrh5NwDEnt61SjQl8nse9dTBpUZt2ZYwGxwwHIrBmgaC4dSMEdvWtk7HK22IkYPsfSmTqEAIBzUmxiM8imMHOM4OKqMri5Tq/hz4jv9D1bz7ZxE+wqrYyTkc5/pVjV/Fd1Lf3VwJ5DczsxkcOQCD1GPeuTt7l7Vw0bFG9RwcVJ5jSODgsxPQck1bdi1TOo8CgHXbZsrEM7VwM4Oev416P4lv4raMxFgJQeVPUD1/GvOPDOnXEUizKCr7gV7EehzXbW+gzXTmWcly/LMxyTXHOaOyFJs5KTT7i/nZ1iIXdjPJOPXHpXa+BdMmscjfwpJzzwc/4mtK20dLfHT0z3xWpYpHa5A4B6/WvPnK56EIcpsvdERYOCfWsK/O5i3INXnlz0yR7Vn3OWJJ4Fc5qZUo+bPaoWOT7VLcSbWIGMVB1FWNK5FIx3gDGDTCPmGOD608rz0yaVcKCe4oGi7bORjPJ45Na1qQCD1PFYdsWcBsD8eK1rVyMZ657UpOwzo7RyMdTmtuwbnPY1z1kfkGcZ9K6Cxb92PWsWy0jo9NcMR2rdtmycdBXM6c4UgHr7VtQORjByaya7FHUWn3BVlZMf/WrGs7lgozxV6OXcM96LAXxJ7mlL7v8TVRSTzjIFSIxIFMTRYBq5GMqOuapIOn86uR5x6e1CRmyxgbSO/vVWS33571MM05fTvVWAwb22+YjpisW5j2MRyfauqv4MtuHWuevRsc54JpNFp3MpztyD1qHzNp9qluGBY46DvVSQke9UmUWlkBHapFYfhVBJSMDvU8b5x6VW47GlGduO9Wo247YrOV+nU/SrcLfrQUX4MbuDxV2IZI9KzoW5HT61owvkD1ppEsvQMVx6VoRNnHes2JuB6VehOQK0Rm0XY+SOeDVlPbketUgcAc5NWYXwB3+taowkizgnFaFk+FA7mqURD47e1XoU2jNapGMlc1IhwKtIOAKowS5A9RV6D5j7e9aJHO1YkVR36Uj8A461JtPFQyd+1BAivg88Cn5zUVKGPAqGBIDzTicY6GmKO9ITn/CoeoD3BKnHSs+dTkjtWgrHFU7gEk9qkDOmUZFVpUDYq5KhOe9VXHB707FJ2JrSMEDjrWnFbgLms+xboOmPWp7m+EKHLBR6k4AqWacxl+M7pbHw5fynCgR4UngFvSvnW5uN07EkAZ6da7n4m+M11UiyglYQQsQxB4kPf8ADp+VebNJ5jHPJqHFt6HBWqpaFu6YPGGXBIFT+GZ5F1y1hwTFcExuvUdMjj8Kz87cDOASOlb2m2dzo0mna5sVrKK4AYnq3Hb8DmuyjCx5k5XPpDwpcJLo1mq8FE246Hg1tSMGI9PeuR8JXULkeQxaKZdyg87enFdWfxzXqQ00OVkhHANKGxkU0ZKjrkUg6itkySRhkD1NNX36Uv8AKiqQD160Ff1701Wx9KdndTATH1NLnrQVxSZ/Kk2AoOKeOfamAZpQMZ9KYC0p5FJ29KB19qAIiMMachx9Kc69PSgD8AKTAcO3pTqEGc+lITiqWgCHrS55xSYznsaB1H9adwB8/wD66FOM+tKxyKaDjpkUmwA9aVeo9KSlU/rSAcP0obGKCMAU3rVXBgetPHA9TSKufagcmne4Clgc0xaU9KRetJgPUZNPamKSD9aX61IrC9/UUvBz2phOfb3pVPBqw2FPBpeMDtTaKBBjn0zSt1pKUjA9qAEzmkaloY5FADQce9OBwfShRzz0pG7dcUASq3Qd6GqNT17VJyfegBCvGe9Kp47ZppyKTPPpQA/bQOvNNU9PbvT8jNACHrSU5scUmB60AIx4pq9ffvT8ZB7U37vv70ALSZxnv70dfce1J3oAXOfrRjHvScg0AZoAB1oJ/AUnrR1+goABxSN1p4Ax3zTSM4oaAiZc57imsAqE9x6VIB19DTZACpHFZSGjGvLw25iKqXMjBQB1we/4VYMK3JBYAn0NLLaorqSMkdKmCCNSc8VhJDOeuLJ7O1eGBCIgxYheB3NY80zWsQleRlYcrk85rq2l3l06g8cVhXmmxWt4k1xH50X3o1OSN2f6cVi2kUo3IrTQTdW8txqMshmuPmIHAVfQVamsYI7aYQsIwsZ5PXAHT8a0JbkXMaI+1TIABuOP1rBW8ieS5t3+UBtqnPXp/wDXrNyRXKccbCPV1N4shCgmPjGDgn/CrOm6a8hePzFiRVyS5xkDrSa9JHpV3HFBgROm4hSCFPpWbBrqwSM0sRnQgjbnArllJIVjltYha51O5t7GB5JS2QiD+E9D+lZJ0mWK6UPmJ4mDbW4OQehrrbbUjBNJKiiORmO0+g9KzNYYyuZuWbr7+9ZuQuUg8U2RnlS63K8sqqW2ggA+g+lczLAxUkZyPau4guYVeMXClo1TJVvXHH61h3CiVCMAAnI7cZoTuQ1YwkhO3B5qtPbO+7A5XtW8bVeOMZqC4tfJBYcjqa1TMpRucw8TDO5SQPSowBFIDgjHeuia3DxllUMfSs2eKMk5GT6CuiMjklDlK8irIwPGcdqJYlERIBJHYetTfZxujwSAGJI7dCP6/pUpjUZxwPQVbM9jFDMGJZcAH1qyoabaR0P41ftbGPUZ0UyCKIH5nAzxUl9bxWM5jjYyKOhAwKluxcSkVK4HQ0RN07n0qbyzJzgjFQk+WTXPKVzZIkdz36VJ5o8oAYJqt5gbIPQ/ypQNv3e9ZtXLRdt3Knnp71YZ92RwB6+9UgHCg9auRYMIB6+tZtGqGZwf8KQsWOOT7U1iRn0pEOZB3FSUWE6YPWmlip7mklfB759qhLnnORVgalncFQTwT0q/aXuJOaxLQkISTkGrVvL+8yc4HcVLKizrLe4kkUAEkegqZJS0gUjBHGPesqwvP3iY7nB7VovOFnDAZI54rJOxve5pLG3mAAE+1bGk6rJa3KRuSUY4HoDWLba4JbgNgK2foK04gjrv4yOcCt4zFudebncgIPBqu5znrz3rDGuhIljK/MO4PUU7+1jOoA+XPBxW0ZXE9DoLBCpIGQD+HNaouRpkRI2ovUkdSaxLebbFGckEDNF1eidQrHIHat4u2pk9Ts9HU3KC5ZiS4GEJyBW2nArjvDmqBZEhJyG4FdejdK9Cm+ZGexL/AJxRnp2NAOQfemk88V0JCFJAHvRu/KmjmgjGaAJAc0tRg4x6VJ/CKegBSnkU08evNKG4PqaGVcVRzQ3U96SgmkCEz+BNHX2NB6U2gY4dKUnHuabk0EYoAd6e9I3b37UA4HvSDn60AOoB/OkJxQvWgBWPHvTR1Halb+dIRjFADqTrntSA4pKCW7jsfjRjj3poPHpS5NAhKcTz7U2igrYCPzpF60uc5xTQcUEjwcUp5/Cm5z9aUdDQAmcHvmnMc4pjdaMkep+tBSFI/wAinL+tNoxzQMU9aSgN+lB7e9ADt1B4x2pq9vSnMKAI8805eabTgMfWgAbgjvTacV/Kg9KAAnFNBxRRQJu6FznPak7+1GDSN/OgkVwMU3rjAxij88UD9D3oAeOD6VEx5yOlPPSkIyKB7jQcepoB5owRTTxSYbk2RtqJuo9KCeB2prN19KhuxVhQQaGIHTBFVprlIgcuARzgmsJvEai/SEZKuCQw6ZrmnXjHS5aptnRlx9eaTcD9PaqAuVVN7sAKSPWLcyrEsivIedoIJApKun1H7Nk2qTPFYTshw4Qla8k1K6LztyQSTk9Oe5r1XUpQ9lKOvykY+teQ6wwiuZAeoY/WuDE1LrQ9ChHl3FhuBE4bOcEHmtm7143EMa/d29c1yIuSGyckZ6U97tpAM5UegryZTfQ7kkbE1+XbIJAHbNWdO1yW1c8kDHrisFJemc4z1NOaUcjNZ88hNI6e510smfMYfrVH+2pFYHexHsc1guWIAyQKfG2Pf3pqpN6XFaPY359RN2uZCCOMVWtXRrlPkLgnACjPNZyy7sjOfrV3S7tLa6Vm+779qEm3dmM32OpvdMeXTpHTACjODwR61wMl7EyyfOCV685/z0rvLnVFjsnxht6nAz6jHNcJa6bGGLTckAqAMAYzkCuz2fMjmc7bme0ZkcEggHvTJ5RCpHfpV6e2zJgEge1UtSsniQOeR7msnTexPtEUy5yG5x6VWe93vswQB71OigoQSCaq/Yixd93A5OfStYUzKVRIiuMdQcH0FVHYk8sSOwJ6VJtYscDIGR6VXlR1yeuP0rrSscc53JGhdE3YyD3qJWL5yCCO/WlE7xockkfnUcc4OTjJFapmLYOSCc5/A01cknGcU5pFbPY+lQ+eYycYOauwmywWBUA4xSEqAeeTUEcm/OeD+VNdjkjpSaC5Y84jIB49KXIYev1qpG5MhHb1pzyYJAIB/KgLlvICAjg0hl3flVRZ/kAPJ9qQS8nnim1YVyy3INCthfQio0akZuvvSE2PD5bPOKXzNh74qNTlexJ9ajk3Bd2OBwD2JFUjO5dWf5T1GPWkWYE9ck1FDKJbcjjPeokP7wVLRopF5jhM5wRzSxM0q84AzUEzhdik5LccetSRzqIyMEEVjJWNOa58xRXPnk4YFRzzUi3IOF6D34rioNaa0TBOFPbtn6Uja7IeQ2WPI7Cv026Pi+Q7SW6SMr82AOpPpVaRwJdw6tzk1yja8zKu7BAGGUd6sW2vxz30KSYhi5JKntipSJdN2OoV9x3Egt1/WrtrebDjr16jNcxDqREMjbeWfMbE8bcenuasadqykjzDlwdvy8bj607kcp0kVwPNMZDFxjBHIYmrpLFOPoe4zWWlyrYIyhPGRye3Aq7CZBbxMI2AJxluQefWs2Q42JVJhHqfQVZsGFxciNhg9cnvzVUoMlv4/rkYqxaTnciqMsWAOBz+dYtjUTQiIWdxwAW4x2H/AOurEmFQtjI7kmorqwJWRlLbVYYxwfrWTeXDwxkLufJxgYzzSgrmtrEs92VkAHAPAqndT+a5I4GAMdqjSePaGk3Bh2zmqN1dvJ/q1QjIzliuB7cH/PeulRMWx17OqJ8oLHocdqz5J1ALA4PuOtJLMQw6Ee/NUpHO/K4z29MVrFGbLazSI4YbiDwdoGaLl95PJAIwcHBHHr61WNyAD8uSfTHNJPdRxwFpG2D1Prxx+tXYLkzXAXGOTUFzM5t2bIGCBknAwev41mvqCszbc4B4DcHpUE2qPNhCQoHZe9NRsTZliS6aNFK7yQBySSMZ9M1FJcb0JPUjqaqzylidxwD2/WoJJTsHPHXFarQ0StuLIwIGODxT4WAK88e1UjLgDORyORTluPmGOg9Kt6lqx0EcsaovqQCOO1VXvmRpA+CGHBxiqE180zKxbAUBQOnAqtPMzY2nnOT37VCi2OxsG42odxGD0x1rNuJFUknHtmqonk8kc5ZT1PTB60IRLkMck5ANUoiY5pGUE87Ce1TWtwDhCSD0yapyMQqjGB6H1qJm4PJBzx6Y70NWM3objuEjwTknnn0/yKqB/NBO4EA9DVP7WSAMkgDHBqMS/M3OB6iizIuWyRKCMlSehFOKjIwQT3I6VU3cjqSewpue4IA9qaKRbllJJJbcWOSc85oikK9Sce9VsHBzxU8YIU88du9NFJaEvnEMMcn271eWZzGCykDoOOM4rLUYznnr+VTC9k8sI0mUBJCk8Z+lOxLRYeT5sAZFRyMSQSWyM/xYB/Cq7XG1hwcZxnpThIsiFlzkdcnPNLYLE0bgkjJOD07nNKxUYwQc8/jVIP0ySMntU3nBkAxgDv3q02SkLlSSTyAc4ojkznAwp7AYp9tNHAJmeIyb12r32n1x6+1VUk8tyqA7M5G45Oc/54qmVuiwOSecCrsF0yAbSVxxgd+Of04rKkclgV4Ht0qSGaRCc4ZT26HNBk0XHLZBxkLj6Yp1qomcq8hjXdyRzj8KjSVZEf8AfLHKCD5RGSwOckHPbHf19qRZQSoC4Ythmz1HGB+BzUtlpWRoRgF9qEE4wCeTU9ncGB4zwVf7w/DrVRGKyEYwvGGB5qwGjVWJVQ2eo65pBY2g42oykYIFPW72SD5FYEEHJwRWEtywVcHAAxjNSx3W4AdScVk1ca0NKaViw5JB6kcU1bjy2+YkjIPrUMbZAHJPvzUM0nztkgDgD86ViHqdFE6yRA9wOT1qvK4bIXkevaq9rc/IBn2+tTSESKNuEHtSQkiSOX5cYwRirTTNsYjgHjA9KgRlRANoJ7HHOKdM5wAOaLXLSHBiUBxjP86r3D5YdhU6E4GehqMxs/O3A/kamwXuNt0HBwCatQsVduCR14qEAw4K8Hr60NI8YBXALDGcZpN3LQ67QtgjgHnJ9KorNLbJGVlZQw3FUbAPOKsGKXli7NgYx2FVH3bircn354rNxvuOLa1Ov8E+KTp+sxtPIwhuGVZAThVx3zj8M/SvV01OKVVYMgB6kNke2K+e4VO7A5HvyM1vS+Kp7ewhtUwCmD5jKc+wz+HauWrQUtUdtOq1oz3ZAAAc5z6HIpVcqcc4rk/h3rEWp6AxknSW5S4ZJFRs4/H/AD2rrNqkDGTXj1IODsejF8yuIRkgjrTkIcHsRQnBIwTTpI8DI4PtWFxpMRiSQB07U07lbpj60ittfnpTncM3vWiYmiOQEkEjJqAtkEdB0xVnkj1qJ0GPQ1aMmrDAvTJH40pT6UmzGOoNL1Q9c0E2FiiHJJyacygZzk+5NV8uCMEc09SzYyaVyrCqobGelMuIiMbeQRzT2BGPQ0m/IOeQKq4WKwQjrxTlYqeuCO9SM27PB4FREYPtT31MyN4syErwG5IHTNLEmzIzgH8KkZiMYAIFIi7854J9KTdi4q49EVgM9fWnAbelGMADqB6U9V/CpcrmqiG/oKkjO4EHkU0R/nUq4UD1qWNoiIzSkAjnGfWlPU0x1IJ/zxQTYU4/H2p8XyhqjQHg8H2p/QZHGf0p3GIWPPoTQrbQe5NJj5DzzTVJwe1JlIlUjGO9DgZGDzTQoXPOTQy5GQcVPUNhZCC3HApB9cH3pqDrnnFOCbs9gPWgXUkQ8gZz70P37D1qLOCR6U8Pkc9aLloTzAME5JHFShlK54FReueQKZggjqAO1S9RllT9QKCpbkYx60xlJAxQGZAQehpAHPHXinFsr7+9ABIz1+lOABUg0m7DsNBG09QaTHc0oj464o2ZGD09TSbBoIMbz0BPY0+VlZhxnFIINo3Dj6ULyT3NTctAVxj0PanKFXOPzpr9R2pAcU7jsPJ3Z/lSM3A74IpUOajOSeMHmlcCRnwoFA2so9R3qMKx/CpAu0Z70N2HuAHI9aU8Z60qjOD3oc9OmR60ky0hVx3wKcwXoOTUWCw9AO9ABTJ607k2DOMjHFNKkk46D3pwGSecn3oHGe9FwauJ5WQc4FRbNpx1Bqxu4xUJUtMFGSSCeOnFTe5NtRyRNk+gpsnBxViRWjAHNQsNx561Vy+UZg49M08ZyPanMpZRjg1CNykZ4PpU3C1iQ9KqXknl28jHG0YPWrMgYgcEj1rP1GJTayA8Buv1zRcDD1qFXtAy5EhOfUCuTvleWZ84EccRLEnk5OB/n6V1WqyeVZtJwQCBjrXL3JV/PLFQrFIyDx15yPahGq1OI0Jmhv7uQrhwkkWSOcEcfrg16J8OLkahottKAQ5JBVhgjBxkj3wTXnGntPLqt5uAVTKQgTOdnbI9etemeA4fsVpKjMAEJy/TI6jP51TYpnVyKChHc1mX0qwJtPB656VoI/muPT3p1/ZLLEOMkZp7bGa0I7Dbc2Uco6H8DVxH4HGCO9Ytldy2TGJ1/dD7pUZx9a1EuDNAWAxt61DZoirqoMkMnc9AehxmvIvFF4bCK9jwryO+CWxmNRnIH6V6ze3CpbliSCT1968O8Z5ivr05yZZizE98gf4VnudlNHF3MilJCeSTkYrn7mbzHKjjH8617glMjr161jyoqyE9zzVJHUis/wC7XPUntUYcgg4IJNSzISxbqPSolOWA9DTSGS+YWzwCM9ali5Ixzz61E6naAO1SR5VRj73as5Dsei+EWX+zyApALAnIwPwrtLRVRAB1OK4vwc7y2ABIK8E/XvXZ2oyoryqzsejQV0aEcbZGOgq2MIRggmqok+Qdcmp4eAD1Jrz2z0ki0GPoRmlHNKg4OT19KQkAe9Te5smO3bQB1NSKcg5BGe1Q/ezTlJIOTnFJlLUmjbAPHSnxkDk9TUKtgH196VGBb0zUM0VywHx2PFSLKD6c+tV3bAApuTkcgD1NFro0SuXosLjvVtMHFZwcqAMA9B/9eritx7+uaVi0XIvvYFXI2CYz1Pes1HKgnnNOW7JwD19ahotI0mm545xVuA9DnByOO1ZUL72GelaMacc9B/KpZZoKMPVuDJwegNUYWLKO4FW0cgDsPWs72EjWgYHAxg+1ThsH0rOtZSWGODWiCTjI5HY0DLEPIPerCDr296rI21fb0qQSYB7Z7UmyCQkc+gqrOwOaVnLH60xx8p9aEwM66Pykdh61gakQVAySDW9dDAPqO1c3fkknOQa1jK5vBW1OS1m4wWC5JGfzrlnlLzgZyc10etDCyY65/SubsYzJecjKg/lWy1NWdJp9pmEMck9a6LT38oD8KwbYlFAByB2FaMFyQo6g+9RJ2IR08FwCB2PoK07aQFOTgVyUF2QwJORWgNYSMfK2SO2cVDbHc3XnU8cg+9N83kjr6VitqgYg5yfY1YivlIyf0qNRXNdGB9jViJMmsiK6VyACAa1LaXGB1PpTWpRpWsWcZ6Vs26AAdce1Z1kpdRjoK2LeP5QO4qkiC/axhl9PpVvyMLnk1HZxcgVpMgVB6U7Mm5z9ywDH+VY95Kdxx+Vbd8gDt2HbArAvvlY96hgjOuZAgPqa5m/kJuD2UVv3pLA46iuZvgysS3GOOaEVaxYjy6jHIqtdW5Yjip7RsRjuKtGLePr6irIZgy2fGSMnsBVaS24JwRXQvbc8jP0qtd2QkiZfu+44NO9iTmp7S3uFCTxiVOynt7j3rgvEvwmW7uhd6PcyQOxw1scFX98kdc16iNM2AbskDjJ70S2gMZwMj6VoptEONz54Gs6l4VlRJhLEwYqm9flbHr/9evQtF+Idncgm+cQTuBtjQcDPr7V12paPaXybbu3WdDkHI56evtXl2sfDC+sRdzaL/pAJMpimbAHHOBjP5VsmpGLi0eox3SSxhkdXBAPynOO9NafC+5rxWw1nV/DW0XSMhBJbcxC7fT8+1dbpPj2G4wLgNGMgHjOD2p8t9gTaO7M2UOOT6VVeVeSeBVRNSiZVZXBDjI2kEU2aTOQOSay5Wiua4s0gGT1B71VecDO0j86VuVx0HtUEkS4H9KpITditPNyc8AmuX1rUNkZUHkkjA9K3rxykb5ODg4ritTPmT5PKjsfWuyjG55led00jNeYiU+hNI0oY+p9KSWNmkBwMe1TW9qGkGecdq7tjxWm2NhiJGcEDnrVuKIQZZuMdvaraxAYCLufsD0NbOj+Ep9QkSS4cxxjJZQMk+lZuVjSMblHTLCfU3V2GIOuO/HTFdbbWsdpAURSXyNq9cmrflR2YSGGIk8AKoyT7mrkdvHpYaeXLz7cqDyFOfSs27nQo9yG0t101hdzK8l1KNoU8hM+1eWfEfxiZNXGiWQLxIGe7mzwrdkHvyT+HuK0fHnju5jNzp1m0bO4xLcq+DFk/w+/bmuN8P6C91OXueI5JMs7HLMKqEbamNSdtEJpWjvfyIzBliJ5YDHHt610KWBs2YRoQnb1rs/JSS0ijEUarGuFCrgYxRYWUc90ImUAsMA1pKWhxt3ONlXcASDn1pt7ZeVEHxgHnBrvJ/DFvEoyAT1zjn/PFYOt2aqxUIQAAPlGRXMQzkUiMj4A4odzG4HGB6VoizbaxHA57daqPbSOMhflHUmolqXF3IwTMwIBOOcCo3LRTN2HUCp7EElzjIHHNPlt1lf5lwam9joirkTztMobkjAGR0xTWJkB4PHAqwIBAOBxgDHpSzsFiG0Yb2qLmjhYqzQZiG37/AOQqvHGQ4DdqmBZpAfTufSnyYD+uelXzGLjcaiAyDnApZl3znA4PepIVUOc8E4OKmAVWGeSe3pUuZUYXKctnuYY4J9ajaDyiR1P8q1TyVOCAPbisy5kKTlT35H51pGVxyjYikQbeeo9arpaGXdjgAZyattbNJyDwe9IyNFGw7EYzWvNYSRgXkTRjrkZxWdIu1u5B71u3cO6M8dOcVkXkZAPByOc+1ddOY2iozbR/WtfQHAZj0PSsZRndnkitXQvuMM4O45zV1NUC0OhZ/tCbDyvp61k6wAuEHcc1p2q/OeciqWqRYd3bkY4Fc1PQowUtmcnbkgUyRDGeR+YrV05Ryp5NU9QjIkOBke9dil0M2UGYZ7gUB+DSNgMc8UmR+FaLUjURmyR6VNHgk9AKhOCRzgU/jnBJ+lJopMuxICR3FXPJGQBwKpWh3Y9a0IlOQeuPWsnodkFoWUiUEe3arEQ6DHFNgi34OMCr1rEHYg9u5+lc0nY64IdBEAR3zWnaRDcOOTVdIOlX7ePaM+lc8pXOmKLiDZ0xVLUZmuCFABGQSTU8sp2jHGeOKz5Cd5OeKSNG9CzARxnge9Ur/UCWMYBA5HB6VFfXpjiAGQTwKyBIxcknJPrWyjY45zLqsGbHU1uaXbjIY8ensa5+1Ofm7it6xm+QHkf0pvQySctTqbJEMQ+UK2Kyda0YThpIlw45IHNWbe+UJwefSpvt+Qy4wG4rPmNVC5xMqvGSrKQOmaZgswUDJ/M11V3ZRzgEjk9T3plto0SMGYkDrn0qlNI1jTbMay0iS6lA28dyewrrND8Kx290ZpDuGMBW5A+g9609P03aBsQ89Dit6y08QkMwyeOD2rGdY64Uu5c0zToljQugCjnHStkyR87QAMdB6VnrIRjoB6CpRJwAOB64rknPmO1QSJwwJJ5I7UsbZf1qsZgoPr6VJBIN3ORn1rFsq1y9nCHjGapXBJyOxq6vzp7VXuUAU46+tTewrGPNENxzgk1DjHQYFWpRySefaqrnOfaqRQ1htxTC2ae67h9KhCEE9x3pgWIGxjHArQtpSW7nGOcVnxrge5rUtEJC56CokLY3bLhQT09K2rGU4x0FYcDYwAQAK07VjkdsVk0axN+0kZZAc5HvW3bykc549K5u1dhjmtmAuAOuBQM6WykDrzkEe1XY5SDheRWTaS4jHHJFXoJTk0mgNaJ2K/WpYs7h/KoLQlyOMVqQQDAJ5NKwDo1xgnFWARgU0sNvbiojJgfSqWhBaVgaQtjPaqYmNK0xxzwKaVxWLTBZFOevrWFrdjmPcnJ9a0DckfT1pjSCUHdyKTQ0jip0ZSR6VSkcgnPBrptUsMZZBkelc1dxtE5BBA7VPQsjJJ55J7EVNFJwB3qqHx3qQOF5q7lmhBLhwD0NXFbDcdM1ixzb+c4Iq9b3OMA4P1prQDXhk6DvV+3k+YA9KybWQEnnBNXo3xj1HegmxswENjnn2q4j7DjNZVs5OMcmrqsTjPWrTJZowuGOM8+lXI+3esaPd5gwcCtWKQAD1960izFo0YPlI9K0Y5PlFZkDbwKuRHkdvWumLOeRfifBHvWjbP0rLj4weoq7byYHuKpuxhJXNFnyOOKYVLe9RxueetT9ff2pNmQwpgetIOvtT2zz6Co6lgK3A9KYODSls49qQdaQEwPyn1qtKvWp0BIP9KjmPX0qGgM91zn0qqy9avSL1qpIvU+lAFdZmibjIz6V5v8AEnx+tvFcadaOROFxLLjIXOcAHp2r0G93C2l28Pt4NeH+LNFhttNuZczPfSTkl2ORtz3+nQVcVc561RwWhxxlLAPvL+rHnPrTvNzgjNRRWsju6KCSACVHp60NaSxOVKkexzxXXCmux4spuTJvODMD0ArrIr1n+FUtqu+e7F43lxxgu23PHGOn/wBeuNCNuAGRmvXvgxoC2PhyTUZMyl7t8GQZG0Z7dK6VC2xnud/8L9JuLLwppz3qlbryl6DAxj37/wD167dW3kVDasLm3RgQV28bcAYqQDawraKCxYA2596aev1pQScUHn04rREj1IwMikIweORSDoOp9qcB8o7VQDSPwoHykelPx1pDzxTuAF8j3pAMikC08HFIAHWlJxTacPmI7GhMBy9u+aG4x2o6Hrmhu3vTTuAE8Dv7009RR0xRnj2psBymkPNA5x2zTiuPrQAnbjikooovcB3amZ59acDn/GkK8igBwXINIF59KUDFLQAhPFCjPtS0hOKAHbqSm56/pSk5BoAUcn0oC01etOoAKcDmm46Uq9KAEPWnA/hSMc/hTB1570Ce5IDRTRyadTvYQA//AKqceg9KaO9FWgYE4ppOfpTqDyDSCwKeMUHpSLTmXj0oCwic4p4OKjHf1pMnPvQBI3NIB60qk8f1paAEwPxozg+1OA6dwaD14oAN1JR/Cabg0APXvSHrSA7c+tLnOfWgBQM0lFFACMOPQ0gOAac5zjtTPX2oACaFHBpG60qtwR2p3ARfvCjcRnp+NAPJ96R+lFwAEfjWbc3qwX8ULHHm5Cjvmr/fFQSxqJAxAJGQCetYyKRn6zcNbBJASqJlmPt6U60u2ntQXBVyoJXuKbqyQSxD7QR5SkEgnAJByM/iOlc1N4xMd88abEieNo1JGTnHFcVSaW5soFTVbTUv7ajvYrzyrWMN+6yQSexx7VHqPiaSWJBJghRkknA3VXvdS+zQ28M14t3cFDuZRjJ+n+FcrrVxM04UMTFjOD1rzZ1rvQ3jA0NS8VvqUlgZGYm2YkLGcDoRz+BPWq+r6uSSY9wR8EjODmseIAAnGMe1E7F4iOSax9q+4pRsNjvTcMwc5Hv1FVpTtkPcehqsrMjHtU1vIJWO77wqea5m0MlYlSRxjioTccqGGR7ir1wsYiI79fxrOuAAQOvvTJeg6+uPOw3TAxxxVQnKjHHtUsmCgGQSKrE4HfIrS5mxTKVz3AprMJQQcEGoZJPm+tNEmD6ZoUxWuK4FuwA6Hisy/tGZy6YIPJFbgSKSHcWJfONp/nVSaE5HXBrSNQzlDmMjhYwWIBHXNKuJSMcj2q2+lv5pJBA68+lLHpj7jtyQO/at/aGHsWRRxLbxnYMMe4qvPlkA5JrWez2xkYwaqm0dckgkeorF1LjVOxXjcCLaRgn+VZ88R3HHStCWMg9OKhntXKbl61KkU4maAA4BOAec9qlMyqBjJNSvYSPEOzEd+xqvFCwcg8kEDPr71pe4kjSgLSxL8pBNTGNlA7D2rR07S/Lt0mZ1O44C98U3UrY2siq3BIBx044wa55M2SM5hlSMEDnnNNiUg5PArVSzja1Lgkk8ZPas6YMCVGAKy5rhaw0/O47gUjxbvb6UR5BGetSZ/CmnYaVxVXGBUq/IwFV2JU54BFPV89a0vdDsaMNyY8Feoq7baip3b859axQ+B6ChZjzioa7DUrG2l4EZmxzngVs6ffkgAtkHtmuUgnB6kEjtV62uj5oxnHtStY0Ur6HTSXQMgA4B7mr1hcxT3AhVskDJNc8kwZ1zwK1rFY4p1k6HpmqhKxbR2AkMca8k1Tef98Bk5NN+1q6A7gR65rNlvRLfCJMDHO6uvnujJqx33hW1d7wSMuIkXIc9Ca7lDxXH+GJ2mgticJHGCMDv7n8/5V18ZBHByK9Gg9DOSJVPX1pcYA96aOvpTj2ruMxV60p7e9NBwfanEZ+tADR95qk3VHSg0dB3H7h6U2g9qCenOM09BDgc0hPJ7Ug/WlHWkO9hKX196UjNMz+AoKFJxS7s8daaTketJQA6lHb0NMpxYYFAnqSE5FR/qKcCMHrTaAuKeTRnpSUjdaCRQ3IoftTR1pxGaNAAdKUYpAOn6Zp2Mj60FIQ+3Skb/IooPSgY1enelAB7Un605D1oFYKXjijkk9jSUA0kKOoz0pMZpp4J9acOc0BsLx75oPWkJxQO/rQNCD9aWjHOaCaAuH6UrHimr1pWGf8AAUACr0pGO0+mKUHAHY01+T6ntQA5W6+9GRTFHFLQSwPJpMilPfFNwMd8+lAXHg9PSmN15oU04859aA3G4yB60o4470gOKSgQpP50Z4NJSHoeaADdz7U080UVL7ljJHEaMScAZNcvq/iqNVeOI5YZBI6fT61H4s1G4gLKj4jZSMLwc159LfMAVzxXk4mu4aI7qNHm1ZefWZhvHmyEZzuY5P0pul3wjuxKznOScscjnmsRpssQTzTBMQSAeR2rxZ1ZM71CK0R1mreITLEVWQgDnKmpfCuo2qebLKxEuMiRucfX1rh5rp2JXsOwpYLn7OGKsQT19KlVJLqQ4o67WfFzmaVEm3xHgKOBXLy3IuXLscg8881kXV0dxySSTnNRpdEdSQoocpMLpF25uArHHI9qrG7O4Y4HpUL3au+OMe/NNMiZGOR71KV0JVDR+2Axnggn16VALlsgZ4NVJJvmA4A44qRGDKDjB96Ldi1I1Y5BtAJBzV6GJXQEAYPpWJasDMoPIOK6qzjBTgcVtCm2c9Spy7FOa18hhzx1qNiqYJPPFJq9y2SOm3PSslZWLAsSSK25LGHtL7nTx3AMQVmAB45IFRTr8pxwTXO3OoZyMHHTANTWuteYNr5AHcg10wVkYVJX2LjoYyWzyOeazNc1Rp5okXCqoxgdDx3/AJ1aur3dGdnJ6ckCudMvm3CsxJOepqmrnJKTRZuQVj38jHpVNbnYjhmOG45q5cMXiAwcd6w7jMrMi5yMjNUkZuTNh57e1hRQyyB8MTjkcVUutmCynI61l+TIhTIYjOASK0Wt3MAfB29MgVpYHIzZ5Q5K9B7cVDkR57Co7nKyntz2qCQscYwT6E4ppE8xaMmR8vT3qM5JBPX0FQhyoI6H0FSDIxmqSIbuPWQ7yec+9Pkl2g5Uj/aIqONNzgjgDnmpLo7oiCeB2FME7EKkjLZzSSNkhh/+qolmzFjB6YJNRrKUznIHpSsJsmXLEdie9O2PuGCahgnB64B9aSW9SGNy7hAoyWzgfUmqsQ5FxJiAQeSKduDA+orKSZgNwJJODmp1mbAI5PvUtDU7l5W2gZyTSbtynv3xVQ3J/H0qOO5PmdcCqsFy+knlg+hoEw3Z6k1A0oYj0pEOGPvRYaZcdhIAcnPYU0ORnPBqu0pUg+lOR2k68A+lZtFXsfEOqRTpfjMgMe07YwMEVbtkEkCGVSQAPlDYI/GuwuPD0b3kczNGAvG0pls+u7PTjpitSXw/b3dqWCIjoAeBgH3NfoMXc+WbscAbATRStCQVGMk9QPX9RVQ2HmCIiZyFUggDgnsemf8A9ddtPpgRXRVAByDjjNUIdF2SoqhmLttUEEgH0Aqk7Ept6HPfvlibExUoPujqRU2mXUizKzOZELBsHse2Km8QaVJYXYDNIm6POwqQvXnPvzVfSZUXcHwXLAgj0+lU3daGsY3O+1G5VtLhltwUmKgfMOM8fzrtfCSR63oELMognTIJOWUnNc74T0W28RaTOFuMzp8oUnaoOM8n1/8ArV13w70a/wBD037PehGIJKtHyBjjmuCpV5ept7JMpXujPDdKhIIzg4GR7HP4Y/GiG1+yRHy1DuDk4wCa63U7IyRmSGNSXbGN+CoHXv3rE1kppumI24CVpckEZOwckD681iqjk7IznTURLu7ht0lDv1XjB7+9c1JeQPbshyXyCCDxWHr+vQfankiLEufutyFHYZ9fes6x1bzifMJIUZO0Z4rvp05JXOOcr7Gpf3jbQAAFHfjP51mLfDnJz2yPWi4vILyDMbByoIdWGD16foPyrNiIEzHkDp6CupROd6mg1w3LHgH05qi8+7HPHpTLq5dlCKCR3bPP0x/WqZl5Izz61qlYW5rqVCjqCRn5uP61R1K5juLcxFQwDA5I9OR/jUN/cFrcLn5uMj2rM83aXzyBgVSQ0iV5thIBwD2prlCYmV2B2nehAxnPHPpjHXvVdj5jEjr1xTBM6EgEqeQT35HI/I1Vi0iy8gdgcgbe361BJc5baBkN2xk56Uw8KcYyfWlRT+NWlYBSOBzkHoT/AJ9qRSC+OSfSlGSOeR0phwGyCAeRnoa0SQ0LJMYtihCxYfNngA//AKqEk3ZyMMOeec801PmL8ZI5J7E1H9o2E5UketGiKHyuDjjHH51EpznGce1NaTzSR0HrSRuU+XBI65HJp3Ex+8lgM/n601wRnnJPPHAFIH+cYGCfXpmnZO45FJ6i5WLERtLHqO/409wGweh9ulRELtJwSfUHilQ5z6ClykNWJHwAB0PXilH3R6fpUMknzHqcdqSNwcZVv0FKwLQtDkgdsfXBqUuTt+VVXBGFzg+/eqquARhSD3qQyEsODgfTrRYbHl9uDgkEYIPNNiRGAI6+/Skc+bGmCFC5BXHJJ6GljO1OPlx6Ac/5x/OqsQ2IyZbkYPvTo1YKR29RSK27GePfrTwdh9R61NhDCO3brUibSp7n680rfOQFGD71GzY6dKFoUBcZA9fWklyCOMk+hpC43g9cdqhun8xlKEEA8gen+NaXuSWo4y4z0A7HGaIwqyjfhlB6dM1WjdtwBbYuO/04/WljJ2jJJNSxotv90sgAHUAZA60ts5aTGCSMHP4iq6zmPIA3FuP/AK9SiZkkCoCAOS3Q0h2L7SEgeg7ZpjyksOpHoTmkDO0Jl2EpuClu2cdPrTSdwzyB6mhKwuUsEuyjBG087s8n/P8AhVmMCOBSTgLxk1QVioHoKsx3oRcEAj0PSoHY1LWZkd8cHkZABOO9MmCPKchTg5BIBwfWqVvduhcrtwxPUZAHpSmQ7fmJYnHIHWi1yHHsaXnPEYwQSSec1Ya7U7dpyTz6VjqTKigkkLyOenH+eKdFIMkg5HqKVkSlY2zcsyDAP5cU+J2ABJyD61Tt7sGAIfmxzz2NSNKAoGSfpRaxTNFJFBOTgelSiUEccCscTZYck/WrcUhwvUkUmhIvRsM4PINPmjVkG3r+lUkc7wTkc1KzlehzWTNESQnAO7gjsar3CgsWA6dqcJAVGThjjrTZGCKecnHU0WuNMbYv5hJ42jI/H61ZuIwYSSQDxWZbL5cshUnaw6bs/p+NWSSV7mi2hojrfhhei01prBNvnXYLruUkADGST04yPzr2G0+YEEgleMjkV8+6FcmDUI8qSxOQV69q9t8NTPJZI7KULAYUnt714+LjZ3PSoy6HQ7F8tsYDEYyaaU+Q9z61EoZTnewH90Yx/KpVYlexryNjtuQmHBBPT2oKjPc+9WFYcg45pGRevSi4miPaBjrmmEZPapMc0wPtPQ5HaruQ0MaLAJPJ9BUe05PYelWPN3dsig7X46Gne5PKioVzj1FABGOePyqYphj0IqJztPPAFO4rD1CkHIBqMKAxAxikyCfenblAPY+tO4mNaEA8c03YAeQDRu3Z5yaBkZGM0cxC1HGMYPHNMXCk0/aWA600jB9TQ5XLsPCKw7Z9KXG0+w7ikBC4xnPpSsxbp0pXLuPQj/69DCoh0HXNPV8deaYxQp5JppySemKkMgx7e9NLD0wPWpbsxMZk44oDZWgHr6Ui98/nQnYQ44I9/SgLwT0FI6kY7j2oUnaRVDsIe2OtCE5APAp6Rjv2pSFBqWUkNcAE45FMBbjDYGecDk08ovPqaaQAD3z6VLYOI8IpGcnNOjUbsH9aiifHXp0qTduPcGpTuUSOgGPSkKA98D0pPmOOhHrTtp47AUmykrgG2sO4xSS/MQR0zQY8jOeKQJ05NS5DcR6nC/WlbG3IqN8qQOwqYfOh7Emi47EQJ98U7Jx6kUgGM+tTJH8hNLmL5RiuxG3oCaQKUag8H61JtLKD196lsfKEaq8qhyVXIyQMn8qZKvJ29PpT+mPWk4OaLjtYbEcMN3AHcUrYLHHalRd5Ip4ULx1Jpcw1AjUcHGc00gmpgmPalZNpz1zUNsrlsRBsA+pprHJqQnP1pvllye3FUmFgUnHHHtRg8e9OMbYwBTQrZHBPtTcrhyDwmc9jURJB6/hUjHPTI+lNMZySenrQLlAHAHfNLGf3gNIRinKCeOgoGoizSHI78UxWDH0PvT3Ut2JqvsZWPUe1O5VrFk8dOfao3GQT39aFdgB3oBBIHQ1F7CtcjMmzCnBPvVLUFE0ew8AkD2FaUkYwOhPrVC8TGCTgZxTuQ42OZ1y1kj8OXDlcIzgCTOPw/wA+1cZdSoki+cheMuuQMg8V3PiFbWbwzdJcu2xWUhRyOD1PuMCuOP8ApkqxrzubIB+gH9Ku5cUcnK8x8RXrRxhLZ5iYgOCF9D9K77wcu6WaU/MQV+Uk4/L+tcndxeXcTEkk7889eg/+vXTfD2cvPcqZA6txtIyRzUt2Laudva5aQnaB9B2qeVuSMEnngU2wKiWUdCpq4zBGBHUc5o5jJo5+eQO8ihWXY23DDr06fnSQrKT8is56EKf/AK9a1yglwcAn1FVU/cueMA1LYkrGVq8TiwkLZJBHB4x714z45CCVCu6QsSCccZBySK9s1N3O5QOGPHpXjPjFW+1MG5+YnA4A7Gpud1I8+vIyMnHPoayJhnJPBFbt8dwkHQjpj0rAuWxkc1aOuxXkkABBGT2PpVUMfMBAJyaml6E4wfSoosgjPNXqgLLMSRkYz2qa3jy49M9RTXfIAPIHpwas2Cl3A6knFZz0Roju/Cy+VCOpGQcCuytiRgdM9q5vQrYQQoDy23qO9dFAxJB6AcV4tV3bPSoqyNFOgz1qeJtpHfNVY2G3rk+4qxE3zDsDXE1Y9BIttNsQdz6ChZg3GMEVC5285JA70qPuxUXNEi0gPXpUmQQex9KiDHYMDP8AOnqQQeCPrTepqhakj2k+mKhbPOOlNLnkY59qixSRYkx1HQUxfmx14qMncOtPhOBj1pNlotx847jtVuHnHWqanoelWYmJx6VDkaJlrjOKbtyeBjvmkVvzp6SbM/L14zU3KRdtECqMnnitBXB4rIhk5PqO1TpMXOORik9R3ubET7cAcmrkZD47EetZcJLAY4PFacI/XFTYpIv23ysCB+IrRD7sE9apW/QdCatBjg8cH1qWBYWQbQOpoB6ehqFOtT4wKkGJz6ZPrTWyQRzUm7gUj4I96BopTpnrk1g6vDtcgYAPP44rpWG7NZmoWgkwTyTxiri7GsTzfWLfKNjJJPJPpXJxOba7cfyr0rVdKLxPtBB569a4DU9OltJS+Cy+vWumMjRl+3uiRwcCrS3eF68isC2umIxzg1JJemIccn2p2uZsvah4jj06MtLIEH948VzE/wAU9LF2YTfRlwMkZx+tc/4xkmvRlwGIbKgDIGOmK8/mtHjldnXaX+8McGuqFONtTG+tj6F0nxFFcoCsgYk4BDZ5rorfU8KMnIr5x8JarcaRdGPe7wPwFJzt57e1evaPqi3MSfPn3rCpStqhxlrY9Fs7xWx82Peujs5lcKQQeleeWUpLjn5faup028wo5rmtY22R3Wn3A6dDWza3I8wA/nXK6fNwrdjW7ayAEH1p3uDR1Nmd2CCCKuSyfIR1NY1pcqqjBwa0ftIZB3z600jNmfduNxz1rn79lZzjrWvfy5LNnArAnc5J9allIz7jIz3xWPfQ+bncuR6VuN8x9qZcQK0ZwOaS7FM5y1Uo2zBAHp0rUjGQKhWHbL6CrSpg02ZMd5KnHQmoZrcHtz7VZUYNKzAjoB9KRJmy2ZdMcD61XeyEanjJrWAzTJIwQc4JNUgOdmsg2ccc9KpSW5jY4BUryMda6CaA4POKpXNv8mSck96pSsNanK6ro9rq8YivoFuIxxkj5h9D/jXnWt/C6TDSadebSOPKfjv1H/669dmiOSAOTVCa0Kgkgk1pGbRDgmeB31tr/hmYZW4iSMjdMDkDnjA96v2vxKcXEcVwPNlJ+Yq2SfrXrdztugYmVZUBztcBhnpnmuR1bwDpl2xZLZLWTvJEuGbnJyc/yrojKL3RzSpSWxXtfFdpeICsqEn+EHmr8l4JIV2NgnqM+/SuK1D4dTWR3aYqO/OYjxk+p681hzf214eJnmE0QzgbcsoI6jpW0VF7HPLnSszt9XWd4D5SlyOSBXO3FnOdpKNk8nviqNn49vZFBdhOgOOQQffNXoPiDbOpM0HlKpOSnPH0rphFxPPn5ka2TscbDn6Vbt9KeTIyUPTI4NWrTxhplyVXz443IB2kEH8q0luLOb5vOjXvy4FaXuc1kdP4W8PaLZWUd3qV5GkgIzlu3oR6n1rXaaPVZjDpERkhX71w3CqPr0rmbW30pIraZ7mGUFzvjZxgAYwc578/pU/iH4q6Lo2nMklwgVSRHa24wGOO561Ek3sXFpHRyQW+miUxOHljXMk7tjGBzivIvGvxLS5nuLLS5ZCQu2edxjqeg9z2xXM+JPHuq+LLhUjLafZfeSCNgSx6DcfTFM07SorOFGnUSu43ANyRzx+RFKMbbkzqdifRvDMpP23VIzJFICVUDGe4z79Oa2Z7tWEHlqIxGu0BevFQrfPLGkTuzIgwoJ6CoygVvb0q0efJ3d2dVo2ppNEUdiHAAAJ4IrUhjIlEicY5yOa47SX23I2/ebgCuk0vWEjuWiuSBtJVtvb0oepFzoZpfMhRmOSOOeKyr9I3DZAJNNk1iDyJAHB2c9ayBqD3EpZyFTHyqeo+tZNCZFc2mZAAAF/KnXOn7bYEoFzkADvT/tCyPjIx6mo9X33MtjIkhEURIEfY/wCc1HKO9kYDwmznIIwp5x3qVdssgOc9BU+u2rvIkiglQME+lZ9uCSMAgj1rOa0OmlLoTXYOQBjB4zVSRs4BIAPrV84lBB5NU5rbcwycD0rDY63chkXynxnI46EEUxxyDSm1fzwWc+X7frWhFaLKVwMj0FNsjlbCJY7iFcYBUYPrmq7/ACy5HIFaFvZqHYYGPTpQdKMkh28AnOOtZ8yNORlO6uGESlenTNZch8w7sZOetbmp26xRIADjODiqf2OPIAyCauMhODZDbE7QOQfWprqMmA4AyatJaLwBnI9OhoMLPOFzlAuCB6mtHMSgzn54iVOR0rD1Dg4wSR39q7e9tU+RQAAxIHua5TWrbZyBxk+3Q100pXYnGxgE5JxxmrOnSmF2HY1B90npxSwuBMO9d7V0Ys6OymLZ649aZqEnyleue9FttRAwPB9aZfYMTP0xXPy2FewmiBWlJYZ69amvIVMjDHJzwaq6axinVsZ9qvTDzZS3A9q0hFtkOSObvIcSHsQT1qnIpXHb3FaWpKRdMPxqhIDnnrXWtBXGAgqO59acpAHOPpTSCM/40AcD+tNsaZqWUgZcDgitK3GWHUkVi2Bw45wa3bZBvHOc965Zs7aeppRKcY/Wr9vBtwcEg1Ut1YsFwSPWtuJEEagjJrjkz0oRIlTJGAQKsom0e1PSI8HqKXPIABFY3OixDMQqjsaoXHyAnp3xVq9YrjjB7GsuaRpCc8iqRnLsUrhmkbnkDOAKjEDNnGc1oR2vmHOPzq/b6YFI7njmrU+5y+zcmVbXTGjRCpLBhls9j6Vr21oQo461f06xAyCMg+la9vpyx9gRxSc0dcKRhpaMMYyPcVft9PfgsMg962E09dwOCCe1X7e2UEKwBFcsqhuqVzHt9K85wvU1sWOjpEQXAJHODVuK18t93+cVdRMk1k5s6o00hY4UTGFwKnChmHanRxDA7GlwFPoaycrmqVg2gAg5BFMLAZ5x7CmyybevJFQFi5wMc02xMeNzMMcg1oWy5Izwaoxow9QD3rStFwBnmobuNFtenGQDVa7JAI+tWJJcDj9aozMXzySDxzUBaxSlIJPeqbjk46VcZeTVdwMntTvYRDuwDUYGSR+hqRxjPXHrUf8AFmtLsTaZct1AXJ4Iq7DKSRjoKzY2OAOoq7bErj0pWKSNq1ILrzmtq2HHqa5+0zuB6A1vWeXUfhSasarQ2bNOnoa3LNSQAeazLJMKK1rU4PoRWbKNW1iHA71qWsGDz0FUbN+RngnFasIKj1BpEFy3G3HGB61oRk474qlagswHQcVqwRAH1p6CZH5TNjsKQwkA9T71eVM49DUrxDHFPlIuZIhOac8J21o/ZsjpR9n6jqaVg5jFaIjPGaQJ1Faz2ROeM1H9lI7U9WUpGe9r5iHIyKwdW0nchKjmuwW2O0jHFQz6eJEII60kh8x5jPaGLOQSapuWHqK7TVNFZNz4AA9K5me3+c8DFNKxSZUhfb1/KrqSLgdjVIoVY8EAdzSo7AjJ4zQ2UbEMnTkg1o28hfGT+dYMc2Mc1ftrjJHb3pXA6O1fZj6961LchgD3rmoLgNjnGPSti1mwg5yfarRL1NZCBj19qtJjjvWVFLlvQGr8DYIq0Ys1rc8DtirCzciqcLcD0pzhhkitIuxhJG1FJkDnNWY2Ix2FYunzyGUKwyprbU8DsTWydzB6FuB+M5yKtxt0qjDwfbNWl4XP60NmLLBI59TUGPmp+75fU1DnJ9qLkkgXOKRuD/WlVvyFMc5NZgPD8DtTZRkHvSL0p56HqaE7sCm/SqkncdBV1kyT7VBJHx700BnSruUjjHvXnHi3TFuJZLfbncd2M4P4V6bKuM1yPiq32yQyjg7sZNUnbU560bo8v0XSEbxRZxOjx20iOJJccAgqVH4/NXVeINHgvZX+1wCGRsbXTjjp+NaWhy6bY34tNQUEyjdGzdAeuM1N/aZ8TqbZbYEQsxVupCg9Sf5V1RqHjShZnJ+HvA0d/rjxypJLYRcswGM9wPx4/OvUNC0CKHw/f6aqOLZmIRAcEKRz/M9Kq6LqC6bKVClUf924Hb0z/jXRaNBIupXMzSFoZAqogPA65/E5rri7mdtSx4Il3aLs2OiQSNAm/jKrx/MVuqu4/Wo0iWJNqAAHJ6d6enB9K6US3cmYYAxz9aAcgcc0oORTOR06VQ2SLg4pWOAcfpTVOD7Gh+CPT2oJHA4Bpo5NCnOfT0o+6fWgB56D1puc/Sg9KB0p2AUc+1Ljn1FJ/OlzwfWiwCgjB9aKTaSM0A4+lCAd+dNPT2pc5FITweufemAL3FSHofSoV4J7VLu4IpNjsC8imnjNKOtDDpRcLADilzzimN09AaF6Gi4iQDNI3HQ/iKQEmjqcGmAbqUjOOwpD1oLcUAGOnp60p6U2l/WgA/OjPT1o6g/ypA2DQA8HIoBxn3pvvSg5oAceRmkoPApN3+RQDHcfU0nXNB79qFNBI5O/WhxjFHT6Ufe96d7FWBOgpp61ItNb9apMNhFODTz0qMdafnj2oBgBmmHrTgf8igj9KVyQHGKfUWcU/wC6vvTAUNke/pS9cUxOad0oAXnmkzjPel6Z60zOTSbAcB+dIDilzx6A0g5NDAd+tIR1x2p5+Vc9qiDdaeyARj78U5DgU1utID17ihMBWoHGPSkzmlJz9BQAlNP6U6mO3BPapbsA1n8vJ6iuf8QeIRYRHZje3AH9an1vXItMQ7+cqSCPpx+teT6xrs2p3JYtgDOAORXm4ivyXR1U4cxr6r4gn1BJXllyqcLt4GPcVzUFxJcXJaQkqD8oppctE3zE+tMt5AmfUd68SddyZ2ciWhtw2YfdKVBPTJ7VVvI0PuelVTqTqQqsQPam+Y0xLZJNZOVwSaCOBTnABNV3CqxGOPSpWm25A4NVLiQRqWJyT2oTM5Mr3KqHA6ZqqUMcmVOAakndZcEcAd+9V5JNqghuPWtFoYMmZS2Mkkn1pjoNwU8k0xZ8AHqalNxFgO3JrS5BL/ZYkTduIArMu4RDKVX5hWmdQRowAcD0NZd3Ku4nOQaXQltFJo3EqHBKlhn3GKSQbp9o4OentVoXce08EEetMt9s0hZeT7+lVbQS1L9naooBcZFTalZIkZMYyPTrToj0B6VLNcqYwgBDcgnPGKSGzCiDCM7lIYE8np7cVctplEEi4+YjrRJCHJHQ02KI27EE5BzycU0waCZQyk8E0mn2z38zxRIXZRkgDtUkZG4ggEGtTR2OnXDuhwJRhvUik2UczdWhWUqykEHvTVgGCCMD3rs77Rlu4zMuACcH1zWHqGlm3UsvzD64pqViWrmKbbOe49qqXNkI0DAcH061pANg8YJ7ZzS5GwZ5I5xVqRi0VbWVmiC8gqcg1HfTS3cpeRy5wF57Y4H6VfSPcThcH6VUuIWtslwQeuB1FTLUtF+xgJ0394cOW6DnArNki/fHJGBxzWnJHLbQIeQWUHBPY9KolMqT39azehRnjHnjPSp5VXdkcD0pj23zj3p8i4A7nim9SCs3UjvTkGSBnAolBxnHPtUKvhucg+9NMCw6sueSR6moNzDPNS4eXheTUy2vy/MMH1NFxWH6ZGbmREyFLHAY8D8a01ge1uxCRl923C881lOBGoHb0FW7SV5JFkRiHQ7gc4IPrTvca0NeM5kC8g+lPu7uSByuSMcYNReXMlwgPzMQG3E8DPPWqzTi4kclgzEnk80KNjbmTNW01J5kCliAM9DVjTGJvd/OemSSTWZp6xLnLAE1ZN19nnHlDJOBk8AVV2gumdoLm4YWqW9xJG6zK2VbAIBHH417DZbvITeQX2jJ/CvA7C/Ftc2zM5I8xfoTuHFe7WlyBDE74QyLuAz616mHkZSRojnHanEccVAJAcHt61IJAR1xjtXppmTHA4pQ3XtVaS5VCMsAKal7E5OG4HvTuTexcBz7Uh4P0qBJgcndwKkMgYcc0NhccXx9BS549KqTS7UPrUbXgjAGcmi6C5oBvxoqvDKHUHrT3lAPWlzIpE+cjHSmtxj1qu1wIxkkAU0XHmE8jPpUuokXYsZ5FBOfpVWWYxrk5IHYVB/bEKnazqrdMMcGn7SIrGlu4papfbFwPm5PSp0lyAcgmkppiZP0x6UlRiUHjofenbhx3quZMLD85Hpimk/jSFwPamqwJ9aLoLEi849+1OJ4pi9P60hfk9M07jJBwKVW6+lMU5BoHFNMB/rSYyD6UgPI96UscY6D1oAbS5wB60gGaUjr6elACg0dabnFAPT0oACcn2p1G38qCce9ACE0o6U3Gc0ZxnvQSkPHWkcc+1NzzxQTmgoVf1paRelDdvSgBOvrR0z2NKvWkoEwHH4UUHqc9aQfz7igkcBkU1hinL1prnNADafnp2pi805uAKBpCZ60lFJn8qnVlCnoOwpMk8dKWkI/A0iWhDimOcKe9Oprc59KT0RaOK8XxmKQE8q4Jrz28XEjY55r0/xtCXsxIFJCZ6cnmvMphyWbOM189i1ZnrUX7pnydyeDUDPtJPcU6/nBcYBAzVFpsqcZyOxrzOp0XRO8wLZ9O9RSODnB5NUuWbnJPpSu2CO31qkrmLkEh3MO/wBaZcNs9QKRjk55NQyy7UII4PrVWMJyGb8txnA70hnCuOckVAW+UkHn2qDeM88n601oc92arMHAbqfWnpcEqB0x3qnbljET1qaPIc54I4Iq4o1UrGvpa9JDwMjFdTZ3sMdkzMwByBg9feuQtZQqHnHtRv3McMck9K6lJIiSci7e3/nSkDnJ7cirQtCIlLLgnnPbmsUcTLngZAzXQzyKI0jBLkAAH2ArRO5zSXKYN7CYrhlxlTwCKk+zBUUkbSfTmi/lCSrnkrzn8KSG5MpO7kdqq1iHIhkRsnqR71DZadI94pzlOvPrWnMg2DHJ61HBJhgBwaauzFq5ZurSKGBiBlsdK5kQ+W5ZhjBOa2bu8COVbqPWsm7l3hu3bAq0jNo0blkuLeBHOVDDaB74rQa1RLbDqpjwRjcM/lXLfbHjA5BK9Ksf2ozqOeOpHvWyRk2ZWp2v2aZ/4hnOay5WxyOT6Vt6jJvUvgHPasYxF36YzTECDqTkE9jQJcuM9PQU9oSoAPBH5VFKAEBQ5Ydj0oAkaXZJgHA9KSV9689Peqc8kjkEKBgY5OBTDOQMEZ+namlcTdh4ukV3T0ODT3KkDBBDdqoyKpdmHJPPoc0gTcwyCSv3TnIH61olczbL+6NQe57YqtcQw3kUsMsayQuu143UMpHcEfSoN3UnIHrUkbKSTnJp2JZMhSKNIlAVVGAAMADoKBL0APJ4qubhQQRwRTxOmM9SB0xQ43FexNkhT61CThgWYqB+OaaZA7gZIzj6YpZIs4OSQO3apasVdl0NuAx0A708OOd3ArOWRkYDJI/lUqSF8+lSxplg/vZMhun4jHpU4JJCqQD+VVhjjsahkl2T4DEAj65qGrmlzxG0kSVW3FC6AcHqfpUUmpnayBQqtgdADiuaurySC8dmLkNjCqAAMf1NSi+jniByykHJGcHr3r75HzfIXL67EaBuoPOB1/lVu0eO3kV0kLMNrqehBxyBx2/pXP3l55jjcwYdieCfw9alttWWOSTCloum8dKhuxXIQ+NtbbUTK0gL+UoXKplu5OPpn9TXKwy+TNGxVsHB6V0viPVls7YqIyElkBZiO3UAn61zN3eRyvHgsC5+UqpIP6VpCaaNqcT2D4dytbWD4mQpL8zQsACD2YHH1BGa9L0yZbi0LowIIBX35FeZfC2xiutOnguQjgqpimAKsf7ynqOmP1r0u0sltYikONu3AA6fQD2ryK9nI6HojK13xdZaTdG0mkdZQxUkDA3dsHoeh6GvLvFnjA6nK8fmSMgGFZmIAPoBWx8QmtILt5HuSk5XAAbt7D17V53M2fvZDZ69q9TCUYqPMzzK9Rt2Q2SdnwdxJx0pFldQGBIJOfaoWU4HYU2STAA5AHavSOP1NFrzdEMYV+4WrltIJbEZG2VVwxA+8c8k59vSsVGHHOSMkCti1uI0tHLOFIyQvcmkkNK5X85yp5xnt3FVZJAGGD/+umXFzIWXy0YguSQeuOef5VAyMWOc5H6Vdh2LN3Ibh1kO4ccYOB+VQR3IBIK5ODweQTio5HynckdxxUW/GCF5ppCJFUxkNnIIJx70Md2CeGPOKTf5joDwMZOfWmhCQMcn1psaY1lYY7j0FJlgw+Ujp16E1YKlVGWBJ7VDIwVgW5BA4/LmkmxD13BTzk85A9agkBBzgj8aJJRCHkbec9NvNSxETREj24Iwfyqk7Ia1GFiADyAPyqN3VUJII+vSnSMfLAAJIJ5PpUUbK+d+QMHAHQmqvcNiHzBk5yPQnjP/ANapAy4B4JPH4VG0Q3EjJI4BzzipEG3B5yOaZdx3lhpEABJIz0z6H+lGdxHpj6U8fOd2/aR0GM0gjMbEk7h2JpoLjsLtOXwfSo0YYI6g/rRI2QAeCOoFEJCBu/PeqM27i7NpJ7n1qTICkFcE8ZPANRliPmOcdMCl3goMLjnOf8/WgT0GrxnsakViB35oSLcGz1Xk57U/bnGDSsZN3FQ/KOwz0NLu3gDoPameR5fygk496cflHXJ9qTDckji3Hrx61OkChSCSWHftUEEm3PJBPvkVKj5OTyOenrSKSsOjABIZlAweT3qN0Q5HX/dpF/eYPIGMYHrSSwEZ4JI9DQkISRdoGB0qCQZKjoeuR6/5FPBO09vfOTTN2GyeDVi1uPd0ZQACCBg/WhF2sp6juPahzuAOQD396mx+5GME4qWNJieWAwJxn1omdJGIBIGcnHFIhznPBH/16a/koCz7y2MYVsAH16UjVaEi/LkbyFJyR2p4lDLtzuQHOSOnt9KrbuGIBHGBkg9/p9abCeQDnAGOOh4pMTNBpNigHk1HvJwR1qur/OBk4FOkkGOOB6VJFzSs5ljyWG4njaenWi5uXjkQRwNLGWAZkYDywQfmOe2Rj8ap28u7Gc9McVZRhGHJyQQaBpk0UvXrg9hxU7SoEO3IJ5PvWWtwA+frT9wZjzketVZiaNKG6byyqkjJz0yc+lTLOxYZOSOM+9ZayFMgH05q3FebmmLsDJKdxPQk+tJk2NKNtxHY478VZhdgNzc59KyYrgq47kc4zjj8quveIIxnchPJGcjH5VLRVtS88u5QQcU63nOOTkHms/7QvknBwc461C0zKBtPHtxUcozTnu1BHADegoRvOQZyM9iQTWN9rbcdwJ96t2d4dyk5wOvY4pNEl8DbjBIPf+lKs+dowSTx9KqS3H70gHjGTj/PtTBOy52jIpJXNEa1kXF9GI2KseNw6g+1e2eFbxpLVEchiFUgjvmvB9Kvdl0pmOVYgAgEEHsPp717h4XubWKwSKFt8qAGQk5YHgY/A1wYuD5bnXSl72h1ig8Z5P1qRew6iobd9yhj1NTK34H3r59s9SOw0nDHGcUO5PYkUMM59/SljQgk9Ae3tUF2HId2MjgVGwBkz2qUKATg5phXH+NBNhQMZ9KjLBTzgD2p+/b15qCRwcjqK0QmxWlUA4IJqAncfX2pPLIPGCPSlYjjHFURuHoOn0oZRkDnBpygOQcYNNbG8DkfSgTQ0qInHIx6U8kMQcfjnimvGMgjmgcCjQlKxIDzTH6g4OaWPknqBT36H270FjCucHr64FIWHGAQR7U4NheODTl+bnk4ouO1xANw9DTSCDjHWpM4z2NABPPf0ouPlGFSAO/0oxlR/WgsTjOMe1GSTjkUrgAA2+4pn50/Bz7+tAiwM96kVhrPlQOevWnDpTCNoJ6imLKd2D06cVdwSJRJyRxn2pSPlJ4ppiznFD5UDJyKg1Q4ggDPSlSLf/hSFg6gdD61JEuFGDn2PWkxpJiGMLxTSMZ9akPUdzQRnNQmVYSNiAM9amZgQPX0qIkhT2HvSCTkf1pNjWhKOmDzQFwRSphlBHUdjSE/X6VDZdrisgPtSBccDgGnLkkdcVIBhh3BpcxShcgXhsdqnYfLgd6QxBXBwTmpjGMKc5PtUNmnIVShOaliG2MDJzx1pXTn0+tATjr+VHMUoi+RuAORkUnlZ6U5Tj6U8dOM5rPmHYhji2uT0PrSvGS+RkCpMHGe1PUjA9qdy1EjCFiPWmSAjjvVgHn2FI6DzMkAj0FTcpq5BHF3PPsamUgDpQ56Y4A9KbnA9zWguUFOSeOPakaPBJ6UqHn0FOc8HvmkmNogx8x9AaQuCQOBSg8n0JoODjiqvYzaHOgAzjNMxjB5p+eMHBpcgY4yBV3KURFPTtzSSgMRxg04Ee49qOGP9KhyDluRqqlD0zTEj6nuKlcY6YxTFBDD0FTcnlFA65qneqTt4JGa0GQnkYJqpcNt4YcZAqb6lNI5fxTaPJ4X1WO3AM7JiNW4GevJ9q4fQFlk1S0RF3sDyo78V6jcwqBdRuCY5oihGARnsfrkCvLPB1nHpWqWMEEkhEcrw4fk9T1+mK0TCxF4h0t7Ke7jJcXAkViMZG09ef5fjUHhO+ntdWUwyBFXG8FckjPIzXUeLNMl/t2a5WZhFMgG0/1+ma4+Rbfw14ttLaeZIEuWKBwMhnIyP65PuKY7XPWrAK8krqcu+Gbnvgf0FX9r7D0z69awtFu1F6IWwJyuCpPOAev+fWunUjb0BP50mQ4meEkIwRgj0pk0B2kkcjmtFiDHk8EVVL5BzyPekRbUxZpVmVCUw6HJB5zXkXj+Fre8k+VjuOeB09K9hvYhHcKwGVf73rk9P615h8UrYJqLukrkbAoVgAD9e/HT8KbdjqpHkN0+N+ckjt3rDnfLH2revrZzIxHA+lYNxDtc9CQeOOaadjqK7kEHPBqvuy3GQKtXUZjUHqSRx7YqnypParTuNItRHKHoTkHmtjw7B9ovQpOBuwoHSsaEblGOtdP4XtG+1qdoG3nn1xWVR2RrBXZ30MHkYUYOMDI71p27YODkVmh2+QkYJAJFaEP3s9TXkTPWpKyL8WEYHkg1bT5mPYdhVNfmUdqtI+AOue5rlkdUSyWVk29CabGMYz1zUasO4OR3pw6e1YvRmyLocDHYGk3AMcZH1qFW5HcetOPOT2ouUiTzPz9O1MDHqepPrUYPIoLZNG5oWEIYEdD/ADqVFJIx0qvFxjvUxkKgY4FS43LsWU7A1YjlCqRjBqlCSfr71MDg+wrKSsO5bVssO461aXGM/pVBZV4wMmp45CxFSO5bjChjnj09KnQbSe5J7VSeXAGM57YqW3cnHc0FI2rVQyjnB9c1qRLtx3rHs2yR2IrWhkAXk4HtUs0Ro27gY7H1q35oU+orIWb5gQcVYMvQ9RWYGh5mSccU9WOB6GqXm8DHWpIrnjHUg8UAXRnA96XbnNQecePQ+tTo4wM9TQWJyAeMVXljLCrbc88YqI/cPqKATsYt9Z71YdD2rk9T0sPvDDOfSu7uIi6kjj1zWVPabvqfWtYyNLnmF1oht2yAQpP1Iqq2mZJyCQfQivQbuwZlI24FYz2JGRjH1raLuM4fVNDWWM/KSfyrjb/wwZZXDxkAHjNevNp7OcYzUcmgLLGTsBboCa64zWzIcbnjA0AxMQFwfU10GhXBtikLn5uB6AV0+peH/KRjtwR0brXO/wBnGK4VyOA2cEVbkmiLWO0067OxcnOeAa6TTZyAoJODXG2M4VEU8k8V0dlPhQe+K4pI18jvNPvPkC56elbUOobQB6+tcLp16QACciugs7oSgc4IrMGdfa3hZR2+laMeo7Ijng+tcnFehFHOSKJtW+XG7A9Ktamdjcub3zc5PArJmuV3n5sisi41cbWbzDtXr6VlNr8XmkbiT2I70pxfQpI6qJxKT6DsKkkX5MDk1i6fqaMoYHJrUS6DoW7jnFYspldlG89AamUDA9ar7i8xParIHA7Yp6oyYcEehqJhgmpMflQQDj1NMkZt+UUw/p6VMyge9MbGOASadwKrpnPpVaeMFSMYAq42SPeq8o6jpRe5VjKnhG4diKryRDBB/WtGVOR2NVbtRgdsU0MxjaIjkgAZ547msy/txvOOAa3Jhxkcms65TqTya0TIZz81tyT1PrWVfRGZQHwUUghW5GfpXQXY+U4/KsS84HPTPSt4tqxhNXOb1nQ7TUGzLbxkf3VUAZ9cdM1yuseELfkwyNboDwOox3/Ku21BtgJByfQ1xviDVzBGUHJPHPX8K9Ck3I8qulFXOPvbYRXDRpIJFQkBxxn3qr++RmZXYFuvJqeRt7kjOCc8U8EBeetdNjxZVNSnGkyuA2Tkk5YkmnrARISVAPTiraAN9fzpxI3kHknnNG6I9oyxYpDGQxXDeoq68hcAqxIHAzz+VZTcAY4PbFWLe4IQnJAA5FJolyuXUujFjcMmra3gkx0AI7GseWfzAOgHr0p0JZQCxyPeloSzesrtLTULSZ2ARZAXX1HP9SK3tSSMSPcRKIw5zg8kZ6Vwcs4kkRB1PII/nWhPevlA0jH5cY7GjUg1LOR/NdS2dxzUz3LQTgldwHBXpmsGO/ktpxJkBFGSO9X5L5JiCDlie3PNSo3FctxzsULHIOc/hUrNJ8pDYKnPNVDICgA4qzvzACeDSaGW3vlkhHmHJI+lZ0irHGWQnJYdOvUCnbd4znIzTGdfLK9Dz1+tZSRcXYbFIYSS3B5+uaotel5WzkDJ4NOvJskDPPrVGSRGbjg8+1c6ptvQ6lV0NBrrKYKggdx1qKHWBayD0ByRWWLsoWXJJ6VXkJYE9/U10Qw99zN12jevfE8TxKYFIcthhnjr1qCHxDPA+/JYDkDOKwyhGMnOfSpQp2Z6iutYaHVGbry7m9qXiMX9uhEIhkHUg5De/XrVJdSfAyf8KzxgoB0I9KRj0HOBVPDwWyD28r7nQWmuqjKZASgIzjrirY1yD5yNoLdBjkCuUB5A7VI+Qo659ayeHXQ0Vdm+2tRmQb1VlXoORWDrd5HMvyDAAPH41A+WxyQaglG0HPzA+tVCkoale1cjN3Bj059aaFCyKe5OKcFwT6U113EexzXQht6Gssh8gEDAPp3qSf8AeWrKOCQKitT50QB428UOW3FRyB3q+VMwlIfbDgnkY4x3q2MhD0qtbjGPQ84q3tbyz2HtVpJIyuZFwhkmY4ySKz7pSj4wRithMLMc8is2/AySOaNjRFInpnNNY9OoFKeT3pScjpg+opNlols5dsgyDgV0lnklTj8q5iPGfTHeuj0aX5QWOV61y1FY76Du7HSWyhgDwDWtBgqBjgVlQOGC7eM1t2iBYx3PrXmyZ7NNaDgh47CnPAcZAwamVdxGB+VSsm1T1JrNM3tcwrhGfKnk5647VXFnvOOSa2Ht97DggmnLY4bsDWnNYjkuUYbIBAORnvWhDb9Bjj1qeK2IGOoq3BD04ArKUrGkYWJrSEKo4Oa1IQMAmqsSbQOMk+lXoYGwD1X0IxXPKTOhRsTBgMdDiprbazE4yBUaWZJHarUUHk5xzmoTuXaxYwAmeM+9SQsM01F3KPSnKNmcUmWTrOBnPB9ajlcEjuKiILZPX3qaK3aQD09azAquCWOMkVJAnzDr1q+liWGQMgetSJY4I4wKrmE9Qt4A4GQKtLEEyBwKRIintTyOD296kFoRSkbTxz6VWccDqD1qSU8momJ6d6BlSUYz681UkP6dquTA5PXFUp1289vWna5LuVpZDz2FNjbd70yZsggED602FsEc5xWiVjPYvxMAR2FWkcLgmqKOOPU1Mu7aRjIq0apm/YMGAzyDiug08YKjtmuX03Lbc8Cuq08AEE9PrUSVjVG9BJsXHpV+zl+YehrKhbK54NXbNsZycZrB6lHTWh4B71sQScDvWFp8oWIZOfStizIkxz6cUmBtWig4960kcKPU1m2/yge9a1tB5mMitYLTUxkTWyGUjjAzV/7Kcc9KdawqgHSrrAbOcVqznlKxQEZHHUGkaEjHFWiVB9KN6sR2xWbRHMVvK+tAtNxzjg1oIEYD1qeOJSRjGD2pMfMzK+zbSOMj3pk1tkZAwa32tkKjsarSWgyfSqsCkcnqNnvjIPfselcDqVoYpnG0jBPFerapZ4jJ6Y5zXE6pbCdjgZPTihq6OiMrnEypnPrVSQbSfWt++sDEx4xjuKyp7cryRn3FZM1TK0chBGc4HY1pWsmQPT1rIbIJ6jFWYrgrjqBSA3oWAI7GtSCbgYzj0NYFvNvI9a04pTgetWmBtWrlm7VpIxBHesOzkbIPOa1IZtwHYiqEzatJyRzyBV1H3MMdKyLNtzY6fStWIYI9KpM55GjbFUwcc1pRtvUHnFZMLYIPWr8cuFGOBWyZyyNCIjA747VKJeg5AqjHITirEcmapMyZcVtyn19aaBmmIc4p27BobIHYIBphPPrUhbgVGRz7UmA5Cak3cH19Kaq8U8Jx9O9S2SQkYJ61FKPl9/erJX0qKRPrTTGyhMmV6cg1ha/ZrdWLgjJXkV0EoJB9M1Qu4w0bgjJxRqRJaHlHiLS/7V+zXEeFuLVwyEHGfUH6ipdDv/7Mu5pF2wm4AEgXp/npW3NCqXEkbIAAxrBtLCRdRnDqBFwU9Sc03Jo8+pG56ImiTW0UE0mx1uiGbH8PH/6qu28Is7hCszOC5IAPFZFhfXL27CeUMWI2hcgAY4/GtSzBYr3INehRlc4pI6yBsxjPWpc4PvUFo26NGPBwOKsP94fzrvWplYdninJyDTByD0zSBvwFWSSAjJBzSMM46mkx0PrSqeKAF5UD0oJzj1pCfxpmcMenFNASDnFPUD64plKpxTtoA/AFMc4Ixk4p5PXjGKYDk0noA9T8tG7j39KBwPem1Nx2FU5pc4JpqnB9KGbr60mx2HDqTSbucZxVTUdSg0y2eedxGijJJOMn0FcyviyO6nlKSKFRQxBYZA/xrGVaMdzVU2zslcDPTNG/NZdlqSXdsjK4LMMlSeQfQ1bSXAboSAScnGKj28X1G6bJ5GHFN8wLgE4J7dK5DWPiHp+n/adsizmEYYIwzuxwKx/AfiPU/GXiS5mugINPtosKingMfU+v/wBej6xFC9mz0pH5+lKWrJ0vUzfyTkACJG2q+fvev4dqvmYY681qq0WQ4NFgH8aTcOaqm6Cg9D7UwzeaMqfzp+2iJRbLoYH6UZBHtXLat4qh0oSCY425GQRgGsS0+JJlYRsqE5xuXgEdqwlioReprGi2eh7sdeaUNmuP/wCE3gQAuGHq2QBVjSfHOm6mHZLhUKsVw2ck98GpjjIS0uJ0pI6sn5fSkRuPrWK/iaxMqQ/aI2kboobn8a0IbpHO0MC3Xg5z710xqxlszNxaLZbPehf0qINnvTw2PY1spXJsPPf0pM4Ipu/3pScgUxDt2fSimU9D09qqwrjs4IoY5PoKCOlNJJPtS2GOyAKRmz7UpGAe1ID+Jp3ASnE/gaQNS0dSRuCDTuoFID83oDS/rTAco4P86Wmk5o3UrgOfoKYOSe1O3dfSmk4pgOPSkBwabuo9KGgJZeY/eoV/X1p+7cAO1IygD3pW0AQ8H1xS02jO3NMAoIwB39hTVbLD0qRxgdcUAMyKjmwUPpQWwaqarcTQ6dPLAqvJGhbDHAI9zWc3ZXGtTgfGlvdbjJLGwjGQpzkc1wK8k9h7V3vizXjrmhRpbMFilKneCCT34rzzzDExU4IHevnMU7vQ9CloXbQK3mgjJK4GexzUSQ4lZeopkc4XJzjOaFvo42OTk15Z0NoJtkcigA5yMk1aCrEpOQAeazpbpWYd/eobi5LqQDgdDWkNSG0ixLcpJIccgflWbczsWPPFES/MWJwO9Mldd3GCB3rW1jnlK5BJKQvoKjBLso6D9KGk+YZAwe1OaRFAPAPrTSMWyK53RgAEge1RxsZVI6nrSyyK+OQTSiIwqGHAPoa2RncZIxBHofSqdyxjkI7ccda0TCpweCazr3/WE9QKpRuQ2DEGP1PpUlrd+SSMcH0qoWO0dgeaIyNnPWrsJSsbcN8CByDSz3ACk5BxiseNjtOOlI0hIAzk1m0aJ3NI3mACDzQ9x5qnnBrPRWxz+tSFvk4OD7UrXC5et5NmS2SPata3u43BPORXNRznBzyfU1YhuzGRnoaLMpM6q3vyYSGyMcj0NQNeJKjhsHORg1lfbVAHOBUEtxzkHIqR7Fm7gHlmSPlTnj0rMGSTweKti5G0gnAPbtSjb1wMGluZsLaQD0z60lwBIRnkAg09I1BBHHsK1bLS4rkgsxA9Byc1Vxoiu9Plv9MF3GmFjQAgcZH+NYtrbvMso8tk2nGG64rs9NkNvHPZ4/dA8A9CP/11WfTwrNtOBRugZyb2+xDuBBGaznVjKByBXo2g6HHNLKJlV3xlCeR/+usbUtLhOpThAoCNg4HGeP8AGh6ILHOfZQygkE+/aoZLRCc9MV1aacJrWQqACmPrWFexmLKgEH3qGSUI41iyw5J61IFZuTnFJEm7Hc+gqyExgdB69AKdgKZUu+Op6VKqfZZCGyuOoPH4VfuNHutPijnlTCScoccEVVa0bVGMZUFXGGyOMHjmqSsB2ukada694On1B3aGSOXYHycFRx+vPNcS7RxzOFzwxHFb+r3o0zwjpmkWMot4YpB55UAErzgfyFcy7RNMDnIzjNb9CSz5xDAjIPXmtmzga8tBcjiNSFJ+ufx7dao6XCt7rNsI1E8cJDyKOhXuK6PXZ4GW7FuggtlwVQcY7f8A18VG5UZWKQmSJo2LA+WQcGu08M+MZvEXiSC3EqsltAqFOm3Jxkn1ODXltxqDPGybQQOM1vfDm8tlv5ssIZmIzI3A2jIPPtzxW9KfKxydz3xtXCRkBgce9Q/2ow5LEgjPFcNPq5d3FrN56LkEDOPrVi210RfLMQh689uK9NVUznbOlsbm5uYXa5UIdxKgHjGeKq3D3au/kvsVuCB6Vi2niH7UxSOQNJ12pyajk8UIhc7twzgkdAc1p7S5DZavPENxodsPMnaVmkACn+v09a6Kw8TCbasjLENuck8Zrz/WbWK8U3kk+1CoTGeCevA9fesq51GFbWCNZWlAI3DOT14H8qXOTc9N1DxOYndEOWAOAemaq2/iF3iVpMO7HHFcO2ttEEmZSITxuPG4+lamg6xZzaTeXtzhGgB+TOSvpz70lMadzvbfXQ1xDAqsSVyxHareoazFZISxyRyRkZFeQWPjO4W0SXywJXbdhjghT0z7gYqvqfiufU3O58OxBwv8q5atblWh1QVz0e88Rw3eGdygU5G09+2ao2HieY38waT90Mbe5x3rzEarcJIwZmAJ9eKkh1R0lcqwBYYz3rz3Xk2dFuh6lJ8Qo7eW4SVeUXMWOdx9x7VwniDxxPc3BydhODui4P4jFY2p6qhtkHWXnLe1c+cyEkHk96FWkZzR22g+IrmSVQ08jMGznea9g0fVBPaoXypA5zXzbY3ctpcoxOUHUZwRXokPj1bg2lnAUjOAjTMwB56k/T1rWNZoyR65LfRhQQ20n1NU5/EcNpFIZGAK9PSuH1LxB/Z2yJpEd8Aghsg1y9/q9zqkgh5maRvu5wCD/npW6rtFpI9gTXhNox1JPngXkspBGKSw8T217CJI2wD2Y4NcBpa3Nvpcti5aK3HWEH5cAVzsupSWzOYssRnaAeKl4iRdke4DVFW3eRSGAGa891/4snRLy4kMIW2ijLMWBY+9S6brTQeEnuX3RSthWidslRjOQc968w1fUI9Rlm80Ao/ylTyCOhqo4iQnG+x754S8WReIdOtbjhHmTf5ZxuHHcfjXRhg+ehBrwz4fOlvfx3JnWAIoQAjJIHPH8q9g07VY7mIMGAB7V206vNuZGpnn29aN2cVGJQ6ZBBHtQGya607k7EnQ0UwnA+vagNnincLjiefWnAZ+lRE4p6tkAdKYh+RTCcUuO/b1pp/SgBy847GkbikBwB6UHnHUmgBwIOaVaavAPYUbqCkPPSm5wPajOaQjNAxc80U3PWgH/wDVTYMd/Ok6CnKM4NMJ6e1IVhQ2M0jH8qSnHpSuMQcAd/agvnHfHpTSetNouT0HBuvakJyaXHB9Kbjn1oYXHDpSM3foKPSopiQpPapY0Kz5z7dqrXN6luBuYAnseKrX98bO0aXaWxycckD1rhdc8SS3OpRW8EZkMmACOQPUn2rjq1bFpHX6jdx3mnyrnKMMeozXlmuwvaROTggNnjp1rr79rjTbMB8RwYGSDwWrnNUhkn0hndCxZsZPv715NT33qdEJ8pykjC5jJAII/Ks5JFSU7jwCRzWte3C6VaHemZmXgHgZxxxXLxq9y4duHbkgdBXOqZftu5rPJGoBBGTWdPKS47D0qtPchHKgkkccUJdb8Z5xRyAqiLsEmcgg49ajue/cGoDchcYwfWlaUMue5rOUWTKaIiVVCD1PHNRxxbjzzVa9kZM46nkCrVnIxjOc596LW3MuYnjfb8gyB61ORhS27rzVFptjk9aRZ2fgdKpaFp3LtpdMxGRwfXrVwfKQe9Z1tncMdB2NW5ZTuOOcdqdzVOw6S5bd6YrStNZRYSHGWAxz2rnJrklzngDjAqPzfmHXnvWsZWsZT1NHUL9ZHODyccGn2l0YkBPIHeshiS4z0q8y5jGOCea6ec5mic6hLJIRuITOcDiok1MwXYfGQvOOoNCIQgI+Y1DKmAW6dqFK4uUku783MzNjbu5wOxqERPMpK5JqpE26QAZJPTP1rftYTChyCDz+dbJowkjCuYXjUZHOetVVdvMA5wa1dSk2qdwAHvWeiFskcZ4rS5k4i3EvybAMn25qskgWQFuKvR2pZOh/GqtxAYznBPv1oRD0HTujNn6VVuAozjr1NRXdxsYAA9qVZVlQ+vvVJXM7kCsCpzjFI0StbK+NpI5B9aryQuzkAkZ9KlkjeOIbzyO3etUQ3cpMmW749qVFZsgZ/CpWYADAyT6UQziINngc/jWiRN9SvIpC9DzUO7yycYxU0cwlkfc2QScH2qGTCyADvQS9BpJJyBnNOAbI6AelCSbTgqSPUdBUk0eGGODiqsAqj5sjjHFSGXbwTz6VAJCqngBv5e9QtIcFskjkZ61DiO+pexvBIzTo2CAVWtJWkkIAIGCT6UjMXyM4Pb86m1i0XTcDHBII9aruw3gjII59RRFFhAWJU9vf/OKrF2LnIIxng1OxSZ8+a/p119tZWXaFwFA5yMdT/hVJ9PnXaFBB45K9eefzr1CXS1lkDSxJsRc8HnPbioJtOtzglRkcgjrmvtbnito83GlTSuzbWGOMEU9dPvoUWNVUoXBx5eTz79a7b7CBdh+dvBwTnmtSGxWVwVAAHORx2rOe1wuZy+FbyfToom01JmdANxG4r3BHerPgXwhb2o1IXNqs8cS5QEZLOScgH8a63Sro2sAClklHGcg5FT6TcSQQOLhUI8xiNvAK5yDj1xXnzqSWiNoySMTQPD0thI4Kom5srHGOFXPY5649a7GKPy+Rke9QW19btd7hGI4tuODk54/nya0ZpEwCMAHB965pSbWppdPRHlHxN0SMSjUd6JJJiAjbgnGSCB+PX615kqGVgrrli2Dt6ds49q9f+It88t1bWm1FjUGRiBknPQ5rk9H0ezMlzJMxAwCiIoHzZ7/X+le3hqlqaPMqQ1bMq/0ix0rw+txJJvnncbRnPl/NgKfr2+ormbiNV3/dUKwXBzk8+n9a9E8W6ZZXfh1IkZoLgTI3mKRllByRj3xXF3unS7jIIZFhdjtcjAY9/fHvXfCpzHNJGK6tGSVJx3FKhkmJ25wuCTWoNOeQE7Tj2HetHQLZNNu3aVSxdMDeMjHp/OteZIlIwY5XikR9qSJ0ORg/nTL68a6kjGESNCSu1QDk4Bye/Qda6zVPBv2DRxqqNstpTlQcBc9sD04/nXLrp/mID95CQMjkA0lNM0asUyw5U8AHOeOfb9KieQZwAM/TitvXtCOkR2oZld5F3kDjAxx+PWsORCCD1HStUZvQcgJycgE/iKlQlY0y2HK/McYGfYVFGM4U4BFWjbtIQTkfrTe415lWRjuAzkn1pjE7UyDggcdDU81uu7I6nnOfemLGvIIz7HpSK0GKgk+Xv+XbNLFIViHGCOpPH51IY1jVCFwB+HPFO8xXQgjI45HPNAkVpHyBgYHU+tRyKNuQMnI6VNIPL9APQVGZBzgA1SExkWQD3Oe49qcW4wcADv7UoPQgZBJyKeAu4dgexqybtEQTGc8CnliseCwY5JGBgge/vSMoZj1A7Z6EUHBz0JHBqrktkAXnkkA+vNSRj0JI9TSMCSOOPT2pyliQO36UxdRWZQQOpOevNKAMgA8E/hULxSNKG3YC+gxVuEeW6MwDBSDtPQ+1A7AVxnB+pp0Yx15IpqTAvI3lkYPAU8AenrT3uEBwBkY64x/nHSgy2FYgnv8AhTNnygZyR604ZbgKR9eaXAQkNnPrQG4jMVUDr9eTTI5SyHGB7kUhkG/PJFTPco9qkQQB1ZiXzyR2H4f1qWbJWCKTy1wCWB7nrn0qaC6WOQNwzKCADyPyqqj4QDORknn1pyurZ3MAegwKRLVxXAZj0PuKbLGrkHOBgDA6ChGUkjOQaWbOQB9adwQ1GVcjBOeMgZqRm+UjoOmTwahGVzwOTnJp0zHZjrkdO1Tc0SJF2gZySPrTZGRkG3gHr3I4xTUcJbAdT0z34qEhnIwTmpbBsuqqBDvJJ9uTn1pF2BBjOCeaqhpAhznI9afAxyQxyDSuG5oNaxx2wmZlLZxtHBAqtEkdwxJ3AYPAOOaRnIcqW3AfnimAlCdqn2ximtSJKwLuDAA47VP5h2nqTnAqKON2YEqUPXBPNS+oPSnYkCFAPQ56Z4NITkdgaM732nhduc05ER1IU5I5zTsUh0W8dxg9c80eX855yT9c/hTlREAzkk+/FDFTyQwPTrilYLFj7QsIB3c5A3exqZrgScMwJPPoBWYqoSBnOOnsKk3DfnI4/CkBqz3MCRjoCeueKjEzebgZIxn2x/jVQqHIJ+YcHnmplmLgIuWIBOMc+poBkhlAkOVyDzU0MgGGAwOPl9Koh/MI4yTyPpU8UiL8jMFbaTj24/xosStCwHwE64Ixn1qfeAu0Mcnv2qkZMRx7MsAuM9qUSEKSeeoH1oSLTTJrZQkpJIIB3YBwTj07V2HhDxHFa6zDJd3S25ZtoaQ4LA44A79K4WF9xOWY9RzxV22nEEqSBQzoQV3c1nWp88Wi4vlaaPquxKOBsbeh6MOARU0gww9K4Xw18QbS7WOJ5YY5pyBHGo5OBzj2ruYJkmiDZz396+Sq05U5NM9ulNTiSADGelNaU9uh46U5eQepA9KhaQIfcVitTR6C5JI6g01iRjr9aQybj7Ujtnp0qhXFyOQTk+9RNGfmOSQTke1KEJI5IHr/AJFSEYAB/OgT1IyNh4ORTMDIz0HepCvTofpSFOBkZFVclIlQIFGOvvUUkXmEFTgj0pAeRxUqvx6GhD3I1+Xg9R60rKMcYp7EEdPxpgOTjkDjii4rDYxgE8jv6U0kk+3vUh+U46Advam8dakdgPAGADQr7eOgpyncSO1DKARnkH1oTKQDDZI5oIIz70EBCccg00HOeuPeqYxuMk9DzT16jsR3puwZyOD6inOpXBJzUjsOTGeaezDp2qEdCe9Abn1pN2Faw5wOe4NV1iJmOOR6Gp2Oe2Pr1oUbVPY0XFYJH2dBke1MdvMUHGD6YoQHYAeT696kC4UDHA9am40hsZ24yM8+lSgY5GSKZsyB1zTlGAe/1ouaJWHDDEc8egqVgBgDn6VGEPPQZpQjAj09aycrGqEZD64pBESPUnuamCZHqacFJI7D0rPmBRGxIY804KGI469xUnTjnNORPTijmN1EQIBjjFPMWQCKV1GPUimZI9qm5qo2FZOR3xSYK49KN+0j1pSdxFK5TDbnkUhXBxwKevGfQ0jZye+Khu4rXGNx2waUGkbPPc03uPSkK1iyMbe1Qnhj6Ugc4x2p+RjHA96CkAb8u9O3g+596apGCDTSOuM/hSuUkOxx7Ucbe+etORsqR3FNIzkVdyhgYc96eFBAB6+lRlcGjr3ppmTVxrRlW6cetBwPSnPMO+Diq5fL9MD3qkDRMOD6ipAA2T0qFDxTg3SkxokC4NK8fQjBANN3cj1NSE4X1NQ3cZGo55HBpJODxxQSd3eh+COtK4NCqxIPXFVrqMyKfrmpwSoPpUUvAOPfgUE2sVbpQcbgShAyB3ryu4ifTfGcMSgDN0TxyFG08n616w2JICGwAM8+leaePrZdKvIp3yHlZWU9BkEd/UjmtFoNI2vErG7jDPkMCeenArhfEujLqEulanGA80IZZOO3UEe/AH516Vf2i6jo6SKxE5XOHH5fmOc1x93YlNOkdNu5CB5YOTke34VSY7WH6FqjSzRMygtwpPv0/wAK76zvvMQA8MK8nhS6tGFxEEZDzsIPB6jmu+0m+F9YRTxkGXafMXrhvT/PvT3E46HQs+8gdiM0eQCOehqpa3nmQRFwBJtBPGOprQDfID2IzkVLdiFEwdd861t1lhAkdJEJHbZuAb8hkiuN+L+kJq1taanZ7kC7hKF53Ljjj16V6LdQC4hbPI9e9cv4gtnbS54lRnDrgBBkg9jU3ubwVj5su3dshc5IJweDWBM7B2469Rwa7PUYEgvXBXK5Jyeg55zXM3kC+YzDgHPSmnc6UrmVPL5vLEE9KqsmSexqyY+cHjvUDYDDABFapDJIYirjqASBXoPheEJ8x5O0VwVvG1xMsYbDHkCvSdHtWt7GKRiCzc5HAx9K56zsjanubLTDZz1FW4JQVHBJ9e1ZQZXxnke1aFu/yDHTjivLkz0YOxqRvxk9KtJzjv61RhlG0Z61ajlCY4xn1rFq52xZP5m7AyQKnicBSPToappjJPeplbGMYArBo0TJgxBPJIqVWG0jOc1VY++c0obGPp1oNEStx7Ck6DPOaj3/AI0FjgUkrGhIZRx1znFTxzZODx9apdSOtSRgtIO/vTeg7mpB254FTE5wOMHvVBN8RGTnNXoWBA5yaxkrjQ8fLnqeakSTkEcVA3f0pFJ9jUMdy6HyQeoBzVi1bDk+n8qooSSOozVmH5SaWyHc2o5AmGXr6GpX1AAADlqyUnJJBJApfNAbrmla5pc2IL5iAGPNW1ujxyDjsKwBPnIByfWrUE3A3HBqXGw0zo4J92PSp2kw428D1rEimYYwcj1q9Fc4AzyaVijUE+cDoeKmWTgc5NZizjbuxg9KminzjsakDTDnjPelxwPeq9vMG64BHerSuuOuT2xTbHsRNHuznoaryRLz3q43PtUJjyeeCfWkFyhcWu8DAAzWZc6aM9MEiuiaM+h5qGS28zg5B+laxdgTscwdMCnikNocYxxXTHTuOOtN/s3P8P5VfMy+a5xd1o4kVtwJAyc1yuqaAUcsqnB9OcV69NpClD1yKyp/D+/Jx+B6VspMVzymK0aF1yCCOa0Y7gpgduOldTfeFtzkDKg/xL1rJPhadGOHZh6kUnqO4lneFSOuPatmC8IXgkVWh8PyoB8pYj9a2rPw8GKs4wfQ1FguV01KSPB6j1zWLrnjSGyBRVlkc5+6uRx6GuuudB2qcZAH61h3Hh1Z2IMZI55xk5q0i0eXa74x1rUrZksZTYgkfOBkr6nB46dM1l6bJrU8paS/mmB4wwCkHPUHA/KvTNX8MwwABY1BxnHQ/jWTBpQiYjGAOgqrlJWNzw/cTLGm52cAAc8119tckRj5uvauT0weVhf1FdFawk7SMqPQdKyZRtWoLfN1BPU1c49Kr23CYHSpgcZ7n3qTmkGevTFG2jBPNKOM9jUX0JGEgdfypgOD6g09ufrTWOAeMH2pXLI5GA7VSmbkntVmRvWqc54NV0ArSSZb0HvVK8mGTg5FOuXbnGSKz7hyykdCaBXIjOTIewqrdSguR0Bpzny/vcGqk0gGT1NaRViSleOqMRyP1rAvLxS7jBAU454/GtTUZgCCeSOa5bU7oBXboOR611wjzWMKj5U2UNSvVhDyu22LOCxrzHVtSa8uHbBA3YBPXFaniXWpbqXyV4Rc8A5BNc51POSfevVpwsj5rE1ud2QNMQuMkfSnxMZBxyahYDcBwAa2PD+l/b7iVS6xrGm8knGfQD3Jrdo8srQgW4AYkt6nHNEUckpeVsBV7Z5IrUi0lrp3+UgKSMkYzRPYm2icHIX1PSoBszc7sjtViC2keIsoO3oTUcMBklTjgnrXT+SU0cxw/PLjCpwDnNJoVzljEd2CTj6Vbt5A+EYc+prR1awj04WyHmcoDIpGMN6fyqm7oXBjj2AqBjqcgc/nycVJSK0zJDMNvUfj3pssjMwbJBp1yu+UYXB9B6U1kO3J596aE0K0hdcEkmkMhRgBkE9M0iKCBkkc/jVm7RWkQpyB2Hc1exOxPbXUowpPJ7kZrUjvFMRVyCw79vesJpgrAZwRUiudvHJpNCNeK7AZ1zgdgemKgmJ5YMPpWLO0sc64J2nvmrYmaRTg5OOtRyXKuQ3N0TIRnPt7YqjPcYcYbBGeBT5Y/mJOQT6VW8oM/wAxIJrpp0ktWQ20PjcSSHnJ4qeRui9yeppsVuIlAA6d6ZcO4mBCqB04NbpW0Ju2TyKdvTB9aaGYKF7U5G8xB60nJJGSMetJhciDAMc9KGBOSCMU10IPUmgA4x1qRgGJYDr7VM0u3AxUQXOKeTnGeoqSloGc5PT6VHOAU6YxUobbk9fpTJOUJ6mky1czJACSBwagZtqt2NWbhCvI4I/GoHQkE8/jQjoTujT0webAuByattCIwM8g96ztPmKoAnJHboK02JdT1JFWmYy0HQopIwAQOOauIybtp4J71RgJBqbHzbuQfeq6GNyjeW+yViOnSs+4gypY9PU1qXI8xhySO/vTJog8RXAIIqTaLMIxquPeo3jxjvTpoSJDzxTz90d6NzaJWPAbqM963NHceUgyM9P1rHK5yDkD2q/pjqswGSR7VnNXR003Znb2v3Y8ck9vat+1QhUzxXO6bJkrnrjiuhtXJx3NeTUWp71J3SNBQEHc1Kqh1A9TTIgGYZwKsIgB9vSsG7HYkRCHnpk0/wCz57YPrUxAaUkAAE8D0q8kQOMgii5aiVYLXjkfnVhLUAgc4qxHCS3HT1q9HabsZAP0rGbLSIIYVGON1XI4iBwKebUKBgc/Spo12gdzWDdikgijOR1PtU5iGPQ1JFFjBI4NWEt95HpSvYdikqkcetSras5GBgGtKGyQsMjJ9KstDtxxgVLY1oUobJVjGRntVmO2HAGAKsKuRjqKkCAYwOfQ1PMGtxkUKhR2NOfCfh2NSYwOc1HINwGBzVXGlcr+ZknI4NMOSD6VK0J644qNozzRcdio/VientUEhO7I4FSuDuI7elRyq2DjIBqkiWVpH6k9PSqFzLkEdAeoq3NwD3PtWfcR9T1qiGihODu6kg9qIW4PUGmXDcgCpLUEk8cfyq9tSLlyAdCeB6VZV8YxkCoUj4z2FTInynNCZcXY1bB/lXsD6VvWlyV4PA6YrnLJ/lC54GCK1bebOB3FJ6m6OptJfkznNaNq54xzjmuetZioUE5FbVpKCRg/hWMijpbJ9yCtqw3RyDuOmK5yxkKkZ5ArpLCQMQcgAe9CVwOmtgGCHjj1rXtpQgGetYVrKOB0Ax1rQDEYxzWyWhjJGylwQRjkVOZ8gZNULeTco9fepJGIB7U3oc7RNLJ8pwarm6CckgYrP1DVY7OB5JHVI0GWZzgCvMvFfx08LeHZRHPqZaRiAqRRlyx+g9PeoaYKNz2OLUUwPmANTLqQUjDDNfO6/tJ+HpZIlie5cPnDCJuCPUbfwrp9F+KtnqxBSQ54+VhggfTrSasWqdz22LURwScmp/tisM1wWmeII7pdwbIGBk8CuggvQyDmj1JcLF/UpQ8J9a4y5GJzjkZrpLifMTZIrl55syt3Occ1VzSKsV721DoGxmse6sMqcDGK6L/WRnPIqB4M9sis5K5ZxstiMnjB9DUH2QqQeorpdQ01nwyDH+FUnsHHYke9SO5Rt/kI74x1rRil4BGQag+wsmWAyO4pyIynocU9h3NqxfcAO9aluucdjWDZTspAxiti2mLSADvTBmtFmIEjk+laFtIWXkYqjCOB3q1C4yBxitEYyVzShOPerkJPHoaz4WwKuRMT9BW0TmkjQjI49KmRgG7496qwnI7kVNWnQxaL6kbR3NKW49D6VXiYgVIoyR6CjoSSB+lPTmojwcVNFwPU1BBOi5x0NSsuBgd6hRsMKsBuPei1iSBhjPrURG7NWJF4PWoDxn0NAFWdcA9KoS4Oc4wa0plyD/OqMqjcaExM4vU0Md+5KnaTwR0rNn2tIMcEdxXSa5D8wIGTXKa1ILdQQQCeMd81LdjiqK7Lek30T3csJnxJEnmYbgHnoD+ddFomrS3saOtu8T+ZtKyegPX8eorzzTisuporNhpFKKR0JPTmu18B6s0t22iSWrLPbZJZuS69mz+H862w87ySOWpHS56PCw2J24HSpwencGq6gY44PpUqNyM/lXtrY5Gh+etJt6UuAfrSEYxTJ6inIA9KA+PQCjcMcmgjPcU7iDzBzULTAN7VN5WcVG8KkEHIB70ikKJ1bvmpUbOCORWfbacINxDsQxzyc4q8nygDrVc1hkrNg00MCeOtNY569aqSXiwzmMthhztPXFRKaW5UYt7Gh2NRvKFJyQAKrtfxrgM4U+9cvrviNYEcRNl+n0PrXLPERitzaNFs6p76MD7wz0wDzmqd1rcVtEXZhgcdcGuDtfFDwxxrODIEO4sTgt25rmdU1eW+kdmclD90HoK8+eN6I6o4dWuzR8b6x/wkOrR20e97aIZKlsAnPGR+dYEsTW7jaSpbrjinWMuJnc4JOMk1PM6O+WwAOlcM6spas0UUtDb8P6ubEoZHJGckk1LrHi+6uEnhhleNJSdx65Fc4ZgTgdBTSxPPb1qIykNpFF7EDcVjALHLEcZPcmtvR9dm0m0kt4SYklxvK8Fse9UGmwp96qLJ849Kvmb1ROnY9G8N+JkhiWJh5aAcYNSap42NszeQu87gOeAB3P1xXAvemKM7OTiojdtKQGJPfJPtS9tNFqEXudzbeKU1rX4wC9pBFETuL8M3fIp0/wARTpu/bAJQpO1upPt1rgnuDFyvSo5JftC4657UOvNC5IJ2LGra3Prdw0silFYkiPOQM+v+NUVEgYAEgevepkUKwHQU9z8wI6iuWVWUtzoUFbQlkuJZYwjSNjI+uKPMaFRsOO/pVKWUqw9RU6OHiLdwOlTzNbFcie5BJNJLMSXZXPG4Ehvz61vaF4hm0O8W4aeaZVGPKzuBrmLh8vkZBHpVeW9ljI+YgCuulVkupxzpI9+0jxXDdmIMQHcZxnrW4L9G6kL9a+a7HXLqCVZI3IK8A8nvXWWvjm7mtkE7qrKcgL04PHNevTxNtzllS7Ht8cgYDnOalBGK4q18Z2lvo8N5NcB3kdY9iLltxOBkfiK6m2vluAcHJHUdxxXowrRkcsoNFvPSpE/WoFbPqamU7a6U7mNh2Se9FMLYNGc800wHk9aBg5puMj0NBGM+lVYA7ntinA8cU0dDSDihAOJxSZNL1HpSHjFZgOQ8Uvc01Tx6ClqwFznHajOMdz60DqaRzketACnB5pDwPU0gOfrSk5oAKKOtLnA96AE6YprdB2zQzUA5xnt60mAwDBHoKkL7sUhwQfWmd/emkAr52MByT0ryfxV4u1OzurzT5f3aAcIG5P4V6q7c1xPjPwzbazdNdqVS9ACs+ASVHrXLWdo6GkEeO/bp2EcauYxkfKnABp9wjR/NkketWdWs4bLUpY4jvCEZYDgnvimXFxFd2MYXIkOdwIxXz9RczOxNLYzVkYtwTgc02R2DEjqePerlnZFlfALEDk9arzRFwTGeVPOetYqlclysRxK6SFySQe3pSXMpJ4OBR5+AM8A8ZqKUhjkdKtQ5TJzBrs+SVIyTnmofN8vrmmPLtcfyps7B0BBwR+dPluQ5EckrSPnGB61G7k9+Ke4MSc9TUW5nXnOKaiZuVyPzGDjv9KV7t+ecn37VJs6ZqpMvzYHI9RVpCuWYb9lGGI+vWo57gSHjBqqy9T+tORQFz1rRKxm5DZJgMDp7+1NZ9igg8VHPHvU8kH2qo8rKpB61rYxcjQjvQoKngnvT0mywIPNYolwRuPJqSS68hQcEnGcDr9KhwXQamdEswMXYHPQGqhnIYjPHpWZ/aqoBjOPQ9aWebChwSBS5Cuc1UnX6UeZubAOMVz5vH81eTgc+1aVvMz4PSiceVFqZqIxKjPXNSqxPTNVEkJA9RUySZIHIBrmsa81yUg8nnirNu42gHBI7VTdl3A8kjPHOKEmGcdKGrE3NSOPd0wAOwq9azNbsNpIBxn0rHtrghyM8VZuLoLGCCST6UjS5urcgOXBAJxn6VetbhJhg9f5VyCXblBg1Pa6ubeQ+/cUDOvVGQgISG5xjimvpSpBNIVw5+Y+pPrWbp+tG4uYwQWLEAY+tdPcXIt96SjAKge4NVuBhadF9mMmR8rZz71meIdNVmBhGT0OO9b0EkcspAIA96nubBApbGd3PNNJCZwUdp5Bwykk1Bf2qTxlGB2nkg9Dz0NburQGLkDg5/Csl1aVdoUk07EnSXet2er6TZLdOFeBlHlJw23AHXp2p/hCxh1e51W3iUhAoMZcZJ6EYP6HFcotrJGAWUgDjmum8IXIsr9QAT5jbSVOMe5NDCxn+J/Dkv2N5UASRONzcjn2rj10+4UkFSR6ivVvHeoS26xWcSKYWfLPgEt6H6f8A1652/m2WsSx26F2jIyFwaLiauYvhu8/suadyjMXjMfHr61aMj6lOY+kZPzbunXvVC2uGspW3BSTkNkZFdBoAs7q3nVwYpTlvNzxjvmnuGxjX0MUDxgcqQM46g96fH5auywfdUfeOATWXqNzG93IsRJjViAxGCaga8aBTzknt61WxDZsWc0oeSON3CA5IU4p8urGMP+9YluCC2awrLVzaNI3ALDHPYGqb3rySFuQD2rSMmjJnQW+vy2rkwu0bYwdpwfeoZNWuDEUWZlQtuIBzzWKZPmJyQTTjP8o5xXQpkM1bzWZpVgVZXCIvK7uM+lLDqQt0G35XY7jnnJ/yKxw273xUiHeQDnIqudCNnUfEFxeW9tGxysRyoHA96Idanlt2t0G1JMBlPQ1kvx64qW2BX94CR06VnKoVGNjcuLnyI0UNnAx6Va0DWY7O8W4kUSMnIB5rnZJmcnPPuacnC5BOa45ybOqLsdLf3yXjvMTh2JJ7Csprlt5IOPaqMN0TlSSecUeb8xrNK5q5F24uC4HUn3NETGMA9Kz3my64yR6GnyXh2gHjHar5SHK5cnfcAQarbsPlcF/51AJyTyacH+cGhKxFzcQs8QZ3LHAwSckVFa6hLDcnbMyEEkMDz0qtDd7ADjcPTtVaVg8xfoCTx6CnsK9jtdH8UtEHW4Z59wIJDc8023k8+bMY4Bzj8a5KOUJjB5HpWlZau9oCVbDn1544yKHqWpHR6lrM1yhtlJ2nsOAvHStfwr4Gh1XQbm4a38yZG3K7EEY6n8RyfyrmNDuopbx3k5LkD5un5V7BpINhoJVAY0kXKqOhGOOK1iXc8v8A7LvNPJljTKB+OecZ71pW3jG7jb7PE/lHcAzEZAA7fWtjRCL24u4bwGOL5jknHA71wN9dwRarIsbKUkfCEc/X+VaqXLsZyPY9J8bxNFHG2S44LHgV1Ftq0EqofMUE4OM54r5+juvNwgc/h61o6TqtzZXHEkjhjwjMcfhXXCrbRmZ78ZAQDwQe4oDZrktD8XRXFrGjhjNkKAoyOeOfpXSJcDOM4IHQ9q64z5kBcz8p9aRetRJLkCpV7VsmPckzj8aQZY+uKN3H9aEbk+hqkxAw5NIDilbqfSkoKSDOaKQn86buyaTdhknb3pKaDihiME0XFqOzmm5waZ5gB9KaZgPYVPNYNiwWwKbu5qsbyMEguBjqc4qnLrtqm/8AfISPfnNZSqxW7No03I1gwpd2a5fUNfmt5otiZhcZLE4+laVrq8c0YcMCp71Crx7jdKSNQDrSPgYxzWdaaxDeSskbAkHGKt789wKtVE9jJxfUdvqUEEDpVbeMkAgmnq+PrVqaE1ZD2OPYVUv5isYAIBJxVhwSpPpWTeXAa5hgJwWy3t2/xrOpKyGkUfEusJpunSLtDySptXnO3nGSK850m+t7W6M13KIwvLSNxiug8ZxtHrYEz4i2YQA8YJ/r/jXM6zpSxLAVZZzLg7VOSOe/0rx6kuaRtsdHrcouoEwcoOVJ5HPQ1zviO9uotPRHlYRK3y44waj1vW00pordWad9gZsD5QR2z/nvXJavrlxqDl5WHoFHAA+lRoSUdR1EucFmc9eTms9riQAMhww70ydtxJ6mqszsoOOaZjJ2BZcMSxyxOc1KLpUBxyT61nHzJWJ7D1prB1GTzimrMy5mXzdbcknig3/APas64cttA4IpsaMGGTkelXyLqQ5yL88pnKspwRjpwK0IpcIMde+KyYxz1yPSrkTFR6A96ylS7FKdtyxN86g/nT4MAHPAqt5/UdaaZ9oOOg7ip9kzeNRGgknlkYODnqKmkl2oGPGayYbkliDwB3qSa5LALnj1qHBo29orDpZN7g5/wpGkBA9RVR3xkZ5qMvyP5U+Wxm53LSzHd3PNaFveb4/mGax2lCA9CT6U+3lYL1IPvQ0Rc11vdhOBiia6EiFSASe2OaopICvqfQ0b8cnnNA7kit5UgIBJBBGK07fWmdtsylyerE5P1rGS6COTgMORzxim+ZjJ5zWilYzZr3jRSA7huHoTgVXXYiHbgY7VUjmZ+vJpsshzxkVspGbReS68sEEkA+lRSyqQfU1SyxznkepoEbOQB0rRO5m1YrXUQkYtxnmqm7ywRyMcCtKSI7iCCCDVOa3yT1FbRkYNFdZ8ZbkkED1qzcJ5yjHGexqCG2yQehzVuZdiAc9Ku5LVzKuIXhGTyOB61DOpeJsZJwOvABrQucNG2cZHNZchJDduvIq07k8tikrbWPOWHpVmK5WPcsinDgheCSD1qnwck5PfigPuyOSBWlrmMrljerEc5OenbFSO+0jnjpzVXOCMHB/OpcboyCcYPpVC6CtMOc5I/nSrLF5DIEwWYEHofeqwGenIqRAAcnoO9G5SJfNVGCqSN3HuacspRhkAgetMcI4I4yOhqJXG8bskA9qVi07Ggkucc4NNZVcnOdw71C0ihgRkgEe2RS3E4/h6Z4ziocSmzj7icFCwx+HNY0s370EcoOvrntRNeO9uwSVg+RyOeO9UGnMrElicHoOlfaqB87zGh5YuIz1IYYO3IIPsfWtWwMVvZqPmMnQk8gDjB9c9ayoJSIxggAnOCMk/561PHMMkN27j/CpcLmnMjSju8OAO/GatCffHweQSCPb1rAkufLkA5B45Pp2qzDqUcCqrnBdsZHPPpXPKl1M3OxZaZ1Yr5jbdwbAwOmP/ANVbI1oRQh8sAVJ2rwcf5NcpJcMzmQZUZIweAao61qbW9siocuw+8rAhR/kVmqKluT7bsS+Kr+KZJ766uBbJDEzZk5+Uc8n2rj7XW2klREYkOM5AIX2qlqUlxOj8tIg4IJzn8KvaNZRuMy71QjPC5YfQfXtXdCEYxsgcrm3eWrSrAx2sCATG3Jqa91CeYW8bWcL28OAFLbQfU9Op+oq5p5BEfmZbHqMEjt+lP1OAbAUIJyTgdBSvysh6nN3US/aoo7ePcW5fdwFHscf4V0aaGTCjumGwAABjj1rNiUpPGW4IYcjvXbiMvZrLyVIHz9QT6UpSY0jHmiM+n/Z97GKLG2PqAfXH41zUujiNT8nzLzwO1baFo76eV50CscKhOACM5/z7VHrGpxG0mETIjsmOOc8+vrUpyvoKWiOO8RxveGIsNxVdpyecdq5w2AkLKEYEEE726dMY/Wuq+1JeAHYSgGST2+tZc7KS4HAB454Ar0KbaWphdFP+zAiNKW3MT82OPxqATCI4wCp9RkU95yZWjLBQ2TtJ5/H2qpMxMIaMgqy8+oOfT+tbqzC9iGZgJW7jJPHIpo6Fuwxx0qFSUBzySevpU0kuIQowAOeOtDVhcwhIcDJIB9Bk0wTKi4GSPpjNRySKwAU5HoKaqnn0PakXF3BiXz0ycGmrEyoMsSwAy2ACeOc1MmCCO/OKZvweckntQimN8sgA5Jx2pSOB2ApXYgEqMg+lM3urIpU4ZSd3BHBxWi1IdxTIM85IHpzSswbtg+1NAIbng+/WnEDaT0I7ZoQWEAxjjj3NOh/fPtTBJIHsDUe7v0P505fkQtxluc9OapEkyxcfMcAVL5SqmQcg1XDERjPJPb8afvJt9vfOaqwDUYbiDx70xjkAAgleOeab5bc445FSRwEkHBx/SpvYVie06HdknoBT2YOuehP41G2AmcMADjBx6UgbKnptH6VQ0hyIpBBwM889qYsKsBg5HqKQyKqn+9056CmRv0APFJmlidVVD1GabI6qykckg5x060053ccn3pDGZnYnqOcDis7ktDlIZhgcHvTpsxoX2u4DAYRdxwTgHH+e9EQQY/l6U9ZBkjr7VDkCFXaq8rk1HJ8qHH6VMeuF4J9s4pkqkoR096nmGVt2U6EkClEW3vkHvnNSeVsBJ5PuMHFMJJAznA4p3uJiD0B47AinCIEgngelNAXI2knPakkmOVAGB6mrGmSJGwYscsCpAB+nFOiYkgE47UqMMDnA7k9hTgm8gjII7npRYCZAOxII9OtMldsDLE+xqGNnXIPLZ6e1SO4A75PHJqrEtABuGOgx1606JecKcA+oxTUcZHYcZpm4bjzgg4xTEXYAJIVY4BIBx+FNYByB0z37VDHPsAXPFDNuJ5yOOKAFeLa4GCQe4phQqwzkEDFTZ2rnpjvUbOHIB6j05zzUAOErKoAOQMcnpipBIUwwbn24poXKDio3+8B36YoFIuFwyoF4IAGO3egR7pRIxIfGN2eaigUnJHBHrUpk35HUnHPWglEzOEUgcYqBfMLElwR6AYpZWCHAPPA/+vUaBl2g8bulV0GtCQA9jz7VMjlcEnJ44qLIj9CPWk3jjnNF0aaI6nw9rRsLyEggID8zYyR6f/rr1/TvHEMt+bdHDhFUsF45P/6utfPkU5jJ25ANdLoM89witE+JFwTk8H2Jrjr0I1Fc3p1XB3R9G2+ox3BAViQeRxwf/r1Mx81jggGuF0HU3tltY51P70Z3joCe2K7S3IDhgcgjrXzVWl7NnqQqc6TLESlCc9OnNDMOeMZqQOpz3qMjexHOPasLm1rj8fIDSN931NPjPrz9aRx27UXGkRQnGc9CaVlJBPIHvUkbmMHIBB/HFSN84PYUXFylHOD6ketSBevXA9aUoMnAORTyuAM4H0oQkrAIwV9x2NRlSuegAqQnCjB5qFmJJ9DRqUw38jd0oc+mMGkwCR3A/nT3TOMdKlsi1xqEhhnGKVhuIPU+9IDinA59MU07F2Exwe1MBGTnkVLwM1Ey7s45P6U7iHqR9QO1LJINuOgzzimKpGB6UMM4A5NMaFUA9c49KPKGRgjApMYHcGlUhs9iPyrNjtccwxjufX8KDzjsPQUoPHPIpBx61LYx4UAgdT/WlVOeegpF5I559aRgqEHnP14qWy0ifZhcgcVFtIJ7CrBJ8sYOBSKv41m5WNlG4+PlOeDTxH8vr9Kiwcgc1NFkHnOKhs0UQKAKfX2pFIyalK9fSoyME+lZlqNhwAOe9PAAHGM+tRhcqPU0oBHPb0qrGiVh2Mk5pre1Kcnk0j8KKjyKQwrux3NKo29sj0FCsQf8acG6+tFybDWP1AqQHDH3qJnzjjmkDEY7n3pjHkEscA01lxSiVgDxSM+7B6e1ABt5HBP0py4PuPWm5O36UgJX1P4UmwHkDB65pEbBPGaQNuJ4x+lIOv0pAPB2k0hYnPqe1BOQf5Ug6n1BqixeeP501xkccH0qQkYHem7eCeoxTWgEJGc5BNRleff3qxjdnFNkjAGep7VV7kNEYXKnrkelOCkY7im+vpUm8YFNiQZ6dqmOCo6VXznNGSRjk+1ZJjJmwFH86jPzY9BRuyMHIxTc9KdgJGA2DHSm4yvr9aC2QBTkOfrRsVYqgFWK4BB/lXHfE/SF1rwrdQiEPOoLJKedjYwMV283DcdvSsvVLYXVnMhXcCpOM45HSi4WOc8FX89z4Xsobts3dvCIpCSWLcdSaht7SEajLDICEmGdw6jnBP1rL8M6jMmu3trKpihVlEZbuMcn6Zrd10TW8azQJ8ykFgeeM1VxpGE1qNMvrqymBKq+FLcEqcf/AF/0qtBcS+GNRSSBd1mDu8tiSCM8/jzmtnxFGNStbbUI2WMxAJIG5yfXP0/lUmnW0GswOpUMYxgoeP8A69Ve5Rs2s6apYrc26gxMflkHUH0I7YzUy3EsICOCV7EVyltp7aBfyzWxlRJj+8QMShP05wfp+NdHDrEU0YV1BcdVbj8alisXo7hWVgTgHuazNWtZGtz5RJYknC8H1qaUpNgoSp64BqKW6nt1cDBJG3cR271DGtD578S6VJbXlxHywV93mMACwOf5dK47USBuC9M9+a9V+Iltc29wreQ5RwSz9s8Y6Dvz+VeYajGykhxtB4x3FWjoi7nPzcN069hUPlkHOKtTdRjoOP1pu8OoHOeBXREqxb0KAT3ylgSR3/pXpcNuwtlXoAAMH8q4vwbp5ubmRsElccYr0JkIiGcgjv61wV5XZ10o3M8FYyVPB9TVy2JI68Vm3TETk84ParFlcHcPSuBo71E3YgNo9TVpVDKD2HFUIphIQBxVtTtxzgelZNWN4osIAD3p5OMdaijfn1pzcn1FS0jRbji+c47Uhkx7/SkVMZIxk0jHOQeCOlSaXJFk3YzxUoww9T7VXDDbjjPqKfE2MZ6Vm3YaJD7DkelSRBoyCOfakSQEkCnrnJ9azbLuTK5YjPNXEwqjGfrVFeT3qxFLjHcUmNMtJl8nrj8qeMD2pqttRj0GOgqMtn8O9Q9SybfwaRbryicnOfWowQVPcjtUU8i47A+1SwLf2osQeg9KZLefvQQTjOQPaskzMufmOPSlFwBgk/hWkVcdzdhvipBYZB96tLfh+McHsa5sakruoyBUkeoASEHAGcD6VqoXKR19vqQGB1PrWnbzA5PUVyFrdqRknIratL9ZAADgegrOUGijfWbcD1xwanSYADB5FZcUuB1wDVmGZXIHUHHNZNGqRoQ3DMR2xj+daEc4Y+hHaseKXy25wBVyOYbgQcj2qLBY1kkXb7jtUZJdx2FRRsGHXP0qeNMtVKIrFqNAY/UCmtGN3pTjIEQDgmoS+STyKaETqFBA4JqUIG6DFV0bOKsRtyB0pisyRIMnGM1J9jUg5XOPWprZM4qeUhFPc+1aILMx7myiwflFUv7OQsNqcenWtYncxGMg1IIVXtxV7hqZq6QqKCFyfyqRbRUwcZrTAwp44qGRRg44PpUthdmfcIHUg8+hrMuFESngVsSDp6Vm3iEgrjI70uY1izk9ViM7lsZPQViHT5JH6EDPU12MlmSxyMg9jTBYgZJXmjmNUzI03SgmMkk+prdhh24GAcelLBagE4GD6CrkUWM56+9Re4XHQrsHP508sCTTM8+go3fWoZjJEgJ98UEYpoIOKRnIBHFTcgG71DJJtUnvQ82wHOaqPMZCcDA96Ey0hrzbmzzj2qtPLgE9BT5X2E9qo3M3mAg8e9WmUVppuvP5VSeTr6inTNgnByOtUppSV64NU9CZFe7k3sfb9Kzbq4CA55Aqzdz7EIHU85rFv7ldp5ya0irsylKyKWo3m7JzgdMV594q8QPErQxkndwVBxge5ra8R+Io7C3cFXZz90qc15pqV/JeOGbOevH8q9ahDueJiq+6TITNvck81HJEQC3JFNV+e2fWtGwi8xXU5O4dBXpJaHgyd3coxRl2AAyfauy8MaekVuZJRl3YH2wMjBH65qjp9hFHbs7fJIAPlHP15rWtLj5DngqAfTjNJsyNG6VUcvtAJ7rwKyNWIuLdUGSCeVxxV8XizxFQ2SDkjv8ASqNypZgFGeeT6Cs9gMx4TAqBVwq9xV+zimknXySCwwck4Apl3s8vZkE4wTSaLM0V4oYhwTjYPT/61UJli8sXaRpJQTg43e/1qzpmgpeJM+cPGuQOtXfFZtruGJ9PkliCY8yJgACcdc81DoF81vbPufDsMY6Cs7CvYpSaXG7uEZWKY3Edu+PrWXe2vlwOQORzitlbN4rV7pCQpfBPUE1VmfzoWDADtmkO5ziwtgHnAqVCQ65zgVYA27hjAGeT0qPbknjpTuDIJ1zIX7HsKlgbIPJAFRyswcAjAPajo3oKaYMscOoyMj1NImI8leB70zcwQLjJx1pu3PXINWtxjZRuBPeqkibsdq0Tblo/rVKTg9+K6IuyM2Ksh2heSRxUZO4nJ59DU9vtbPGTUdxbnJZSfoKq5mJBuZjjpSODvI7nrTLOVlyCCM5qYLk0XKRGwJI/maRztx61KV6Z6U11DYHJzStcZCrj3z604HJ7k06S3wAVGDxQq4IB60WuUSKN2eOajKjcR0z2qxEFU+9NnHPoKXKNMo3ABB5GPaqEikEDkj1FabqHyKqyx7BwM0mrG8WNtHCTKDx9a1oJct1/AVhscMO3uK0LdiSOpA70ImWpoOMZ6Z/SpDCzoSCAOeajcEqD29KVJMKFPX0NUmYMidTnHpSZ6jqasvGSB6H0oWHaTkZB7+9NlJnP3UZDNkcioYx5gI6nPatLVojEQ68gnB9MVlh/LkLdR7VKNoshdNrEdcVasgQ6noM1A7b2JAOaliYge/tUy2OqmzstPk81EYEgjnIrprI4Aycn3rjNCmG0HknpiuttCXCnoa8yqj3KEtEbcQzjHNXYEyDkcVTtCAozya0IHUk5Ga4ZHpLUcsJDjAyK0YYtoyee9RQjcwwMVeC4wO1ZOVjVBAmSeCeeladunlrkjmoLaP8ADNXo8BRUN3KQipkdOT6elTrbcDjmpLeINz0FXIVGex9ql6lEUMHyjIxirAi2AkDNPRQSTUo5GOme9Zy0HYihPzg4xVkjzCeMU0Ls471IpPuKzHYYEKn29qeB07U9wMD1pIwR7UBYGHAz1owpHYH3qWRdyDuR2qIAk9DT2KsBOMjqPeq8q8nGBnvVh0wB3qvJnB7mncGUpUIbOOaglIAOetWJywyccCqUz5Bzk1aCxVmAXJ65rPu26jOMValk6joD2NZt64AJ7n8sVsu5iyjMMMccn1q/YQ/L2zVBVMjjvmtuzj2KOuap7EolSIMMDihoyuO9TRxEsTz9KcyHHQ59ayLSsFuNpHYnvV6A7W9zWaJtr9OlWIpDuBzx70N3RojbhnKAA8g1qWt6UIwefesBH345wR61bhkbIGc1FikdxYXu5Bmt2wujuAziuGsbplVQSSPX0rpNOuQSBnB9aBndWVwJFUZAIrat5BwOtcjYPnGDjpXRWcvK5OT6072JZ0EHGP6VJeXMdrbPLK2xFXJIGTiq9q+QOc1leKEnv4xbRuI4j989zz0+lUnc52j51+Lut+IPFmsmGGSS20aNseTE5VpGzgMT9O2frXndn4J8m5zFarGSCMuMnOecnmvpXUPC6yEkBS3cdRVEeElUglAD6gVp0GjyHR/A53YZSXJBJI4H0rttD8DyRuJ9h3n5fw+tdhp2ieXeoCMqcA5HSu7tNOjjjRQgwAOooauaXOb8O6TNEo+Zgo4API9661JzboMnIHrUwiSBDgACs28nHKg5PrUNCHT6q0uVBxVdFLtk5JPrVaFMOepPqa1LeMEgnrSbAfFCQB1xTnjC9gB61bVBx0HuaZMvUdRTSJZSbByMcVB9nEjcjirTRHPoKkji6+tS0FzOmsdq8DOaq/2exJ+Xit/YOfWhYQx6Y+lQ0F7GEtmUbp+NWYUKOGGc1pPaZPqDQtltYZGfpQhuRJbSnbnqR2q1GTuBqFIdpGKsxxkCtUQ3cnWbb71oWcokU1mKuT6VPAfKYYP4CtUzJq5uQuMH0qVX5HpWYruV44PrVy0YkDPX3qjCSsaUClsegq0Y8AYqrAfTgVbXOB3xQYsTy+R61IqYFIM8elPHSjoTrYcg6d6mXj14pqAcH0p4GaBWFJB461DImM+lTCPBHpQ65B9KTdxMpMtUZ1G4+labpjPpVK4QcnGMUkwOZ11hGhboBnk15zq12DJJuYkHoD6V6J4pQ/2bOw42qa8QubmdZpI5HLDdxk5xWcmc811NTzvniKnLqwIPpzXqPg1YYtSGpZ3zSR+WZD3GP/rk145CxLoG4BYAk9h3r0ptbtdFvvDuk2cLul0SN4PI+XPP+fX0rWg/eRx1HpY9TjJPPIFSCQk+lIgGzAOccULw3TJr3Yu6RwOxYXlR6jtiml6EINJIOtaJkoXO7605VIxngVHGePcd6mZsgdqNxtXFz19qbJzjH5Um7r2pRg0NisIeB6Um6lZsH1zUM0yQgsxwBk4NZyklqOMWxZ5ikblPvgE569BXmWoa5OdQeYuxm6Fs9Oa7K211Ll5W5RA2AT6dK4PxJCILmRkyFZs/SvFxdd8vunsYaCV+Y1pfEBvLUN92RVwSP51zk900rsx6Zqok5VSMkA9qbJcbVI9a8tTbWp1WXQnMgZCDx7Gs64I3EDGD2pZZW2kr0H4VTEpY854pbkstQtjOKinuOSMEnvTUl24waZJ1J6k0GTBC0jADABq2ZPKUKTk1QWXyyTzmop7gyEc8itU7GcmaIIIJ6iqu4Ixz0B60kExEeCSTVeWQ5PbNVd2M7l3zg2O/aoWlyx7Co7dXYE4JHpT5LZuCOBSbGpBI5IAp0RIweh9Kh+4OSTSNLzx0pNkxepaO92JzgegpPMKKcgknvS2U3nOUbrWklqk2FI/EDmsGjsU7IxpgWAPXNN8yVF2gEA+ta09r5N0FC5QdzT5LESKSBge1TyhzIyFhMqE9SO4qlcwncFPWtvT49jSI+Mg9aS/sGOHRcgdcVrFWM5O5kx2p8s4GT7U1laMjdkEdM1u2OnsSpbBU+tT32ji5jPljBXocZrou0ZmNa37bCgPGckeprc0XxJdabfxTCWYovylC2Rj1xWJ/ZVxb7ndSAO/IGKqf2g4cDAwO4qo1JRd0YyimfQvh7xPa6zkQOXZQCQcZzj0rdEoL47ivmrTfEt/oszz2LLHORgFhkH616P8ADDxdqeqmaPWLhZruSTKKoxheMAfr1r2qGJurM45QPUXpVNRK+5R6jtShutekpJmDViQtS5+WmU9funvmmIRaWmHg0A1VwJF60jtlhQDxTCfmHvQlcCU8img9aQt+FC9famBKD+vrSEbvak+9n0HajkH1oATp7Gjdn6UE8H0pinn1oAd09qQnrTuo9CKMflSbJuN6j3pv86cePYU0Hk+tK9wuODdfWkPWkppPNIa1Edwucmuf8Q3cMJVAN80qkBe+O5qXWNYjtjIgYBwuef51kSSDVI7EDAmz87A8EVyVZdDaJ53qekyyzz5iZMPnPYjsQay5LUQqRgkjvXf+JLtHmCwoqRIdpIyd2K5C8vLez0+9UIZZ5MbG9MHn8K8qUbGtyha38diJBsLE85zxWOt4IJJWAUhiT6jmqb3jSuc8c9OtU57ny2IzkHsKm1jKTJLu63sAOgOQB9Kj89sDnAoeAi1SUggMMqSMZHrWfLKWJU8getDRk2Wnu8gZ5PrTJLoEAg9PWq6ygEA8EcUksLSKTGpI7kdKSRNy1PetKqngDoR+NJFc4cZ+4M8571QaYgBOhz1NN85lBGeKtRJujTluMrhcYqJXXBzyarxP+7y1MExY98VVguK84+YHgf0pv2lSnynJH4VVuWAYL0LdDVeJGVyScA0IykXDOWOP5VHLEMZAyaYrZOcmnSPtweDmqTJIVtRJKrMMhSSM/Spp4hgdz6UwTkNt6fXipim5QTyT39KpMVjOaIx5JBNI07PGFyMA9q0mjWVCp5HrVGWyYBgoyPWncLEUXzsMEcdRWvbMAhx2B4rA0ywuYr65eV90TbfLHA246/nWyqtGRjgetZTdyo6FuKfgmpopc89PeqOR9BTtx2jDEYOce1YGnMXRcBJOQSP6UxZvnY9M9j2qqbgM4X/OaevLZzSauVe5oRyY55BNPe64A4I9DVAXGSAMED1oeQ8dqOUq5pQzBVPPUdKQSbmNVomLxkjGRjinKxUk9D71LdikzStLyS1kDpgkEHB6Vv3HiI3aDGQO4PJrmIvnI65qd38tD2IHelc0Wp0Nnel5gw6DB4rpDdedAgyMAY+lcX4fJkdeMnrXT7TDET364FCY7DNQtPMjJAyD+lYqZtZMjIx7VuwXYljck8Dg+xxWVMPMkbAyCe1aEsp3V215NulwSePlGOK3NKsorS2luFjLzMoCkcY71gvAVkLFSFHcc10On36GxCrySe3pSsIwtYN3qB+RWJXJYp1Ue/tVfSdXSDBmYuYBwXGSxHauoa2drK7EBCTzxNGrkZ2k9+eOPSvPriB7NjC7F3XhmYYJ9T+PWk0BDqV6ZbmSQKFVmJwOnWoIb6S2iljV22yDGPT6VHK+5tvWqt3lMAcE9qpMT2GvIUB29R+dMWZp9ofgjuKUL8metRqcEkc/Sq3MmPLcgdfUmlXB9h71Gfm5pFzvwc49qd7EWLG3gcfiKOARxTlJOeDikYEEUuawWFdhGgY5A9aWA4YtyAc8H60wyEAgjAPHFOjYZx0zQ5jSLLMpU9iPWnwzHBGOKiKKY+MEgU2JvLbHrUtmmxZLAkdfpSGQ4wOCeMGq8kwiJbBP4ZpsV15pBwR9am1xqRaJ8vBPBNILgMx9PWop5flA6iq6Md4x0p2Bs0EweetI7YcZGRSoCuMjj2pZGVs9iKExN9hW2FRt6+1N5AHcCmIhAOOn9asxHZESeTVXDcjFwVXHNR+dk+9DAkHg4NCWxJzk4qGwsTq+FznB9KmiUupPU1WkXanqRSQ3piyRk54xVpCLas6Y25zkHBOM45ru9H+Jk1s6w3duZoVCqj7ydoxyCOvFefTXhlYHaEJxwvTpR94EkkE1oh3PTmS/1zUDOsSpZzyYARsEL9PWuY1OwSLVZo1bbHESuTgHj1rI0zV7jT2HlzOir90hjx9Ks6pqNpNbBYyxnYZdicZPf/8AXV3uFy9oLLd69BBuAgbO5ycDIFa8sZTU5I4yCYwcbeRx1P5V5+0zRKGVih4wQcGuq8FxXOqapbFJHBjDM5B6rgg/0o2Eb+lazJYThwSE6njOTXoHhrxRDqUkpd9pGBjpj8K4/VNPsbWEyJKQ7j/VHk8d6zNCmSyuizsSS2QT2reM+USPaI7kGVSrZWtZXwAe3rXB6br9vdMIlf8AeLwwHA9q7C0uBJCozkjiu2FS5SVy/ncB2xSqfzqEPjAzmpEauhSHYkJzR2z0FNY4FKjgg1dxiMaikyn0p0kqxAknCjmue8T+MLTR7ASJMk078JGvJ981lKSRSVza+0hsjPSq8+pRxIcsP615ro3jO5b7b55aQucxrnhenX9ah/4SGSWWQzHaGb5R6CuOVcdkejJq0Tl8EkAZJPGKyb/xXbwQNvfBLbQeneuIudeS2tZZvNZk+6QOST6YrBh1aS81KIuA8POVPY54rCVfQdrHV6r4obAjjbBOQzDisKTVZJDgNkZBznnPrWLql8sjsYzwCcDuKzor2QSKS2B3FeXUqykz0KVkj0FtdeeBFYliowMmqU2uTWqFAxVeec4OKwE1IKAc54qtd3jXCnkge1Zc0u50+6zq9E8SNa3Ksp3BefvYOM129h47tZ0Hmo0JIxjOTn1Irw+3uGilyDg9M9zV9Lt94YnJ/UVaxEombjFnqFt4yeO/lV3EkTP8rDgKK7C01SK7hSSNsg+uM5rw6K7L4POe9bml69LaKcOSemCegrWOLknqZSoxex7C1ypjIB5rnLi8g/tFC8qoFUgsxwAevP5VzyeMGghD9XHOOvNcPqF7cXss5O9UkYkgtn/P0rqeI5kcbjys0NU1KfUNXklkk3jOFB54rQhSNIWlkwWK4Ga5S1nMch8w4AP3jVzVtcE0EUcShQq49yfU1z813cCDxCY2iiRfmLZ3EHmsA6UWtZXLEFRlQ3NTK7TXQ3nJ/pV65LLaOOgbA96sybOOnQ7j1wM1G0ZKgcke9XbiMgsccdePSoFX5M9DTZkys0AAJziopANoHWrMykAgZye9V9h7jBFTdomxUdWLAbcDrnPNTRRg9eCac+eO/wBKg3FSeoGetaRkZSRM+YgSo3Y7DqantJBJIiynZHuG7HXHcVVSUNx39DVqzjEkoLdK2i77mOxp63Dp9mu2wkMuVyxPY+nQflXP+Y2QOcelaNxC20leBWVK5SUeg45rXRC5mgld4pR2GfwpzXRGCckiq95cExgcEZBOaiSYMQpJJqJpbouM2X1cuMnqabK3lY4JH50owF6gCkIDHqT9a5jZO4yR3aM+XHufIGScdTVyM4JHQ9OKrqvfoB6VKuTn+tJlpFhCu75gCDUj7SPlAA9B0qoSUPqKeHJHoKmxVx3AB/nTfM7daY77Qe9RecQc84qrENmhbn5hwD60Tn5wBwBVWG6AY9iae0mWHXn1pj6FuKDzADjPt15roNP01PJDOMuegHb/AOvWHp0gaQAnjiunsZgBtPQ4wTVxdiGrmRq1slsCQuTxzXO3ETyzoF6Z5OccY/8A1V0niTcsyqoyCM1zqxyGUHJAHrWykYONhYrR2dVUYJOOau32jTxIrYyOhFW7Da1ynTI7966i4WKXTUh8sGYsCZM8/TH61dyUjzee1KghjyaxNRhkjZlX7vBz25rsdYsxHMcHJHUVzd+AGIYjPb3rWLsJoxUjKqe5PpUaJjJPXPA6Y4qZshz1A6c9KZuG4cE4roTOaSsCRsCGYYUnGauGJWUlSCcZPrVK4l8wBQpBHOQePyqNJHCks2DzjaMcVSZmTjlT65FMJG4A4BPFV/tB2nHIAJz3qfKOgBIJHIzzzigaYZ2ybOhBwcdKTkMcjANJuBbI6+vrT2Ocjpjigoep49R6UO2MZBI9hk01WAXCgAg9TyKnEu0EEYI4Jo6A7nj6pIAcsQD6cGhGCoVwD9aQyswx1PrTGk24Gck9/U19zax8w5WL6S5+cNkYAwOnFMjuipLBmJJ6dRVF7keWgDDPIwOT+P8AnsadEwjwTyTzxRYXOXJbmSXBbcTnOTUsOoGNGDQgjGd2eR7j8qgF0mQMYGMZHWgOPMBHv15FZyiDlcjk1A+QH+YjGQOeuO9Y7Xsl2DubDkYx1A/+tWtdWSzg7cg+mccGqtrpscTMSA2OATyTWcVYlOxNYwJGrfKpL43ZGenHH+NXFh2YZQBnPTuahhYI4zgL6elaC4VgSQR+lVcu9xsIEeDg5GMA1ZS5/csHG4EH2NVXl5zwAOMVCZgOnNS1cfNYhllJYn0PAq23imaC2e1QsICOV9T6/wAqybgyLLHIpyoB3KB19P8APvVK4geUlskgYIA6jmrjC5PtLFu4ufMQ/NgEHgmsi7uuqoGKEAE9BnFSojKXVzgFfoahmRWXC4AHp3/z0rpjTSIk+Yo26hZSRkDrknJ+makmUt2IHcjpTYkkJ2hSBuIyOnWpJ4jHgHoM9+ua0SsJFOURHJZVLgYzjJI9OlZ9wzMp2gADAwOtX2j3MWGSM4A79O9V5o1AY4AyffIP+FUkD1Mh94cKARnkE9/enIwIwxJPPHqMU6VRHKTuwSCOOTnsB9ahckkEDmqBK4k7eUwH5DpT45sqwK4IGaiaMyMCcg+9OciMDuMdaaLSsOMhBDDoR2pS6OpbGMds1GuCq4GB+uKYccDGMgnFOyNOg44OCOTjpn2pUkljLlSMMCpGM9aIxsRT1JGcehp0koJGCAT2osQNjOFA6lepp5wyHjLCoidh+vpSruKg+vFC0DYMbkI6FT1HHpTORnqR7dKeARkHqSOtBAVSW429zwKq4mJuIxnJAwMDrVkZ8ssOQOCD19qrbwxAbg+ppVuMAKMlT7UXITZKXJyQPepFmzGRuIA9MGoVOCRjI9KI0wwJXIBB56UrjWpYD7k2k8dcVE4YOVIKcA4xjj/6/BqQxloyIx85+tEFg0zhVkzIMDy8ctnjj3p3RaiyBsnPBHtTkXcw7Lnt1q1FGIHcsuT0weRmgReY5IABzxjpipk7lWK6AhzxxwRmnmN5Sdu4Z6gdTWvZ6cJ1I43DA79fStiz0YRAeYpAHOR161zuVhWOetdPZkIOdw5xjrWlFoY43EB2OFIGR0zk10CWMaE7EOCc9asJaqxGBg1m5D2MGbQZIl4AdOo55/Ksm5s2ikKMuDjOMc4rvnjXAHU/WqVxYJMykgAjjI7j0ovcV0jjlsvMhSQchlyCO4qRdHNzn7qAqWwxwMD0/wAK602UQRlWNAMYAVcU1bSOdArxqwXIGRyPpTTsSzhJ4lgbbgLjk4GQKhdkYDDKfQDv9K6K+0RBuRSxw33j+gH0FVRolzySgEXQMBzmrUyTIiQZUkgbgTjuKUkoR1yR+laD6fLDIWcYjCHoOST0qlNFiMNyB0ya2Url9AUNtzg4Ge1KsXylmwTjOKhZ2CgBsH164pfMZuBnJq7gDLtQP0GSAO2aI5F3A8k5xtHWq9xuVQuSQDkk063ClsnJJ5/lQQWp0EcxAIIGRkcigAZHUn8qYxyfU+tKh55OMAnNK9irEhVuV+YH070nk4x1z61f0q3S6mVX+UMRkjkZx/8AWrprbw7aSpt2lo25ZW5JNZykkOzOVgs5ZEOz5sAkgdQOADj8cVLFp7YBdWycc9K7n+wLOCZ2gUqGAGWwWJ6/l1qG7snEQRFBywOPbPNYuoKxxT/uJHVByOu7rVaOV2lCkDJGeP1/mK7C88PvdMixqA5PUjiopvDDWwGVUyDjcBnr1x+Q/KqVRPcdtDnVCgkvz+GajYZcEE8AgZ9DXRr4f2wszHaw555BrDni8uYIMlVGOetbKSZAyJB5JZzz6DvUcZyMBckdMjt71OAdygDBPQdCeOlLKoQrnIKjGOlVYB9tApJ3HJHNbmiaimnGVWtzKJFAQnOByOe30rnjI+0bSBz+Oa1bKYSIoYZI49SaLBbsek6Drf2+eJSzEIAqg8AV6fpQYKElyO+QP0ryP4d3mnXkn2yGOOU42Ag5KkcEH3BzXrum3QuIQ+4Nknnrk187jUkz08NfqXmg4DIeacqMuCcE06Kfg8dO4707zce9eOeqA47YNKcE+gpfvgHoB600rgDnj2oFuOQLzkZ9qbKwyccZ7U0KPNODlRxuHQ+4okxn1FSmIaCQCeopjsTj+lSIR34HpSkKOQDkVpcdrgikpjv703ygcZ4NJ5hBP9KXfkjsalsTQwxBWHrTSSAfSpZF3AHPPtUW3cSMnBqG7E2E27iPQ007lYdxmpGQgd/rSFWwO59KpO40rjQ2cdRmjODmnbj0xgUY3dAc02waE8wYPc9hRhiQQAfxo+zkgkflQGZcDrilewJCqemevpS+TuyRx6ikwST71KhwKlyuUlcPIDRLyQQT+VCw/jTgQAfXg0sfJHOR7VJoo3G4AI609oQ61P5SkHoTTW7egqG7mijYRWAQDnIpeMehoCDjHWn7AAeo7YrJ6msUIq9CelSh1wKiLYGO3tSHjGag0SJg2T60EZz60zAxkYNSAcA5x7UF7DeRkd6TkZ6Y+tOyGzTZDwCPzoAkyNozzRIMpwCB7VHG4YgHrRK55AzikxN2BSFAzyaRmyc9KZuIIpWcDGePahahcXjjoTTmIzzwD3qPcDjFNeXJAI5pgmTGVenWojLkADFIMFTxgmk29O9AyRXBBB/SlVskDuaiAzjsKT5lPr70AWSMAdh6U0jgHpmolmIxkZAqTfnHHA9aT0AUHOeppRxn0phHXHH0poY89h70gJiOB1zTT0pA2B9aMkUJlJATj2pj847inspYDFRoOTnpWlxMcQAhx1qMKSCakwoB4x70gPBHXNT6mYxVznufSnA7fU05VIB9DSuuR6kUkaqI1+RUSj65ParCL8vNNICsBjmmFrDV7U4jBPvQVOR/IUrnj3FJjG4yDmqjReaXQnAbjJ6Yq0wOD71WlJXOOopAefeJNMNpfteWzrFOqhckZXA9RxW5p+o/2oESTBWRSd5657VPrloZLeSZFDOoHyjqa56zk+ySRYGIi2CR2oGjX+y4jntggaNxg55xWfGv9nyiUKyMhwSCMEe9bXmKVBXCk9SvU1U1CErD5iguB2Xkk07mhoWV3DdgrIAQ38Q5qnqOmQMwcbgw4V0Pb3FVdNuURQnIVj1HOK2lg2EofnXrnOQaLkGB9pmspissbhOqyHBDf1zVqO4+1KSGAH+1wa07i3SSMqy5THAzyKzX0SBkLRyMjDnBPFDdyrFHWtKfVbFwkYlYKVx7c5rwLW9Ae3vriOdWVyxUZOcenNfQf2G+UGOFw4bgE8HntXmfjDSLtXciJWUccckHPcVKZojxjU7OSylZHGB2J4P5f1qkh+YADJyCPzrsNdUanM8jqBPgKSBjp0H6VlabojyX6ZA2rkkZzn6Vtz2Rqlc7Pw1bx2OmF1GJJfvEcnA//VWr5rFDk5Hoaq2lo6xogACkDFWJIvKwCQSATivPnK7PSpxsjOuGLS4xyf5U63OzGcADqT0pJJVZx6jvT1IByTgVD2OlaGrApQA9c81oxNkAnkVj20hKAZyOvNaUD8AHmuebNIsug56YFSenqe1MVhtGOT7Uchh1FZPQ2irj+R9aY45PrUqgsSfWho+RnqKhM1sQJ296mAx60wjaw6n2p3nZGMH8QaTCxLGRwSM56VYXn3P1qos3HTBp5kIAIIAHXms2hlxB+QqVWAx2FQRS7lBPPuKegyB6evSs2UW2IaP0PoDSjhD71H0UAYzThnjuDQjRDS2AcdRVSd8seoJ7VbZPlPbPpVJ0OTxz6mnoJlWV9oOTj6VmXN4yscc1eugckdQO9VY7H7Ruzke/at4NIT0MeXXRbOVYgDtk4oXxGhwd2STwSapeJtGCkFVDbTnPpXOQxbJCDnOa6opMLncW/iRkkyGJBxwOlbFn4tUOvz5B5z2rzxGYkAZx6VagZlYH0qnC5cZdz1u38ULIgxkj1JxVqDxWFcAsQPqDXlcN7JGMEn6g1fgvWkUAkjpyKydE6o6nqI8VrJ0cg+oNaWneIUkwpbLD3xXk8VzyDnJFaVnqDRvnqR3NQ6KNVG57BHrkSAZYg1ftddjxlmHPpg15NFqMnDOxcde+K0YdTIUBSQPTpWfsy3A9SXVUmXcDkU9L9XODwRXndtqrogCtj27VOmrSE8uwJ9OKn2YvZnoqXSDGDk1djkDAHpXm0esTQsGHzgdmOK6HS/EfnBVfAfjCrzS5LA6R21rLgAdc1JLKvA6GqNlcLIo6BhwfY1JcvgZ/Wkk0YuBLlVGSRntSx3CsxB4FZzTkkDPFSxZ3ChsnlsapYMv1qB1zn0pU6Ckc9O1Q2ZvQqyqPpjvVGXliKvTtwQOTVNlOc881JS0KrQ85ppQHtVmU/KOx9KrnvilfQrmIiADxwRQOg7CnFevamk4UdvrUtjuOA4PqaNmabnjsacriovcTEAwPemlv0707POahnYDGOKAEmcYHPFULmYxsQvAPenTOQCc5NUJpCykdTzVIobcTnI7n+dUpp92eo+tSSthTkjIrNuXYgkZA56Va0FcWSQAnJrNvLpVYgcY70ssxBOWJFY97eKGOOT6GtErmUpWEvLkEHnA9T61yWraotuGLMQAfxq7qWobFZtwwOteaeKNeaaZo43BH8RHXNehSp3PKxFflVkzN1rVm1GeRyQBkhQOgH+NZDyE8dRUbctk8A0khAA6mvUguU+eqTcndjsjk/wAq0NFuhHcDfyg7msuP5gexp2ZIwfKG9+do6DOOM1vcxO+eNdi7TgMMgnsKy11BkypXA9RgjrxVFtUdI0DNucqADnkVD9oAiJZgWI4qbEGvbXvlvuUBjnJB+lTJfMjSI/BbBz361z1pcmJgWORk5z6V0FvGt5bmfIIOAD0B4pOIE1pGLmcBiCCcYP1qdUWC+RgoRFOOOoFR2aBc46io7iYgnueetD0Eye7vE82RVORnoetZ1xdSxJiIAuT3phbDFiRn1NQyTHOevtStchWNiOKaVIvP3bFw2xWIGB2/GodQvxc3RKxLBESAqoeh9/8AGr0G57TB++Fz16CsaJTLdop5KuTj86TVxmm9motWYjKNwHx3rMjtj5g5J5xg9+a664uBNaRROAoHGAMDp1rNubFICsg4H6VFirtmJf2gLqOAFOeKrtCMD1Fa84WYjtVS4tWt2QsD5Z5JNWiSoiYJzyKmSCNgD0b0FLIquw8rkVJFGTGT3zihFIsNabbUOBjPGaxZ7Jh/Fk+orprN3udPMQOVLBh71XvdKa1n8mUFX27ip9Ov9a05hmJDYSYLBSF9c8VEUYuUIwTXaafpvnaWTtACEgZ65rO/sHeLiYcBMZzwcdqnnJ5TlAm3PY9acDg9j7VpXFkseeMGqi2zF04xiqU7kEsVs0ij5Tg85qM2pSQkjA963reArCDwO2KrXVnuBYHBPUUe01HYy2UNgd/Sq7xlJDkHHtVye3KsNpOTxUt/CsaRYGCB8xPXNaxkpCbKgRVw2OD3FRzneQF6dCDU0jFQR+tNQ/KfXrmtGhJlVoD16iopYiVGBk+laAYd+lR/fcDoPak0aRZlvE28s4JJOcnnPvV20iyAe3t1qW7iBQZGQePpUlmi7SMdazWjNW7onjTehHIORg+1RiL5gCMYqdfkJAGPepYgGY57etWjmejFi2sScYFRSsq5PY9qViMkDgVFLGMnOMipYJlaYJMCpBNYdzbeTIR27etb6x4buAe9PurFZUB7j0qb2NYs5cREDOMgU6Plh2FXniwSuMAcc1WMZXOOalnZB6o19KkWFwSTk9q7DTH8xATkCuBtXbcOcH3rtdHnBhQDlq4qqPYw8rtHT2vIArQtyEYA81m2rbcdzVuIsXBJ4461500exFmzaPukHYda0kwwHY1k25AA9a1IDuHpiuaRui5Gdo7k1JF8xJ7elQq4BHQ1MAcjGQDSuM07bJwO1XIoSc84+tUrMk4HU1f3bcc81DZaLkSKFAPJHcU8pjHp7VBEcqD3q2g3DJrN6lCBAR347Yp3lcA9qGJUHnFNSXcQO1KwD1j3ew9aXZt6ZxUgXIHOD7UoT15pFWGKcKQetIE6k8+9SlBkdwfWlk4X0ppXGQ7Bg5yPY1UnGMjHIq1k++KhlAJJNHULGfM2WweP0qlMFyehHrVm6IZj+lUpOQevFXcTKd0ivlhgAdqyboHnuDmtScEKw5APpWPcOVJ749a0i7mDIrZCWHGMd62LcZx6DvWTakyE4yCO1bFkOPcdjWktioo0LdRtHHWpvJ3A4FRQpk8cj2rQgi3jjJI/OudvsWZMlmd5OOvpTlhIIByD6VvLZ5UZU59azNRX7MjOcKo6k4ArSK5tCG0iJJAhA5HtVy2k5BBzXOf2xCZAoYH8eKv2mpRsflkGOh5FW42BSOpt7jCYGQfWtjT7gpjk8+tcxa3SnA7j0rbtJRxzg8cVPKWpXO6027yi9ye/augs7hiABk+9cTpt4IwOpJ4+ldLZXm0rzgGs9hN3O106YuoyeaTVrpIoiD97071ixasltHu3gY5IPSsG+183ExYsSBx9aaZDjc2UuA784q20QZAQOPQVz2n3fnSg5yPWuiSZdgxyK0TsK1hba0AO8rg1dFwIRyQCPWqqTkqccCqt3I8oIU4Hrjk1VwRan1RWBUkk+3SqSHzmPU/WqaoSTnOfSrkC4xjINSyi7BbE4449auInlkdjTYCdo9qmUg5zzUMlu477QsYBOQBT4p0uEDJyOmaq3FuZkIFT2cAt4wo4HX8apCuSbOMdTSquO2BUuNxHalZDx6+1UQ2Q7fyqWKPgd6aqncKsKNvtUtBcdHDyM81N9mwM9RTYG+Yc1cTDAU0jNsoNDyTjFOB4AxxV5oQAe9VpUweODTtYVxqAc+tTKgJHaq6tg88GrEQJx6+lCYNl2DAUZ5FXoVBxjp7VUijJUVatjtPPIPatEZN3NC3HQcVaU4461Sj4IxnFW0BIHvTMWSjH0NIeD9KACBSBuaCSeM9AeDUwxxVdF/OphwKAJuNvvSdRTC3T09DSqTSaASRQR65rPulxnHStB889jVG55Bp2sSc1rcImsLlWOF2MeO+Oa8B1WIw3BEg2FjkKGzj05r6H1FN0Eo5IKnjHtXgeu2LTXj7MnDkYPUc1hPQxnqiiJg0ZQMRxjd3HHWu6tLO3ttT0KZpmmnt7cTmVmHynbgggfWvPrW1a41mxsCpIuZljYkYCqepz7Yr2+DwhYWjOogM5RBGC+CeK6MNG7ueZUdjtNMuvtFp5o/i5/OrqMCuTwfWua0eaX51KmJMBdp6gjr+mK3w+CBzg17aVjl3JUfB9BUzHI9c1VzhvWp9/ygdBVXtuCTY5H2jHSjfnv+FQCcByM5x6Vm6p4ks9NkSN5FMrjIUdKwnXjDc0jTk9jYL9KgludjDkAVzA8XLNMFTg9Pxqr4k8TPp2yLaDIy53A8/SuKWNitUdEcO3udc2qRRxuzuAF4Jz+lclrfiBp8hJAEPfOTXHS6zLO5kZyHOeASBVCS6PPUmvPq4tz0R0xoqJ1mm3PmzRxiQBd2Dk4FZHjDUlkvjbRNkIPnYcjPsaxIdUaIuCSe3XtWdc3RklLDIORXE53VmbR0NKOY8ZJGO9NuNxkAGSp71BCfN25OB6Cp7mdY1B4z6GsbtG6sx0rFYCBwT3NZcUxJIY8CpGvWkVh1qg77G75z3rWKb3MJytsaDZRS2elRNdEkDvVGa7LEAMcAdKbHIS2e1bWOVzNBvmAI5NJ5RIORzUazDaPX3p5u124zk+lSTe5IiHI7CmzjklckD0oSUvGSeBUazBGPOc9qsVye3vhCmAuST3q7a3scvDAA1jMwLH0oDbDkHBoSC5v3iRtHwOTWS6bW9R61E+oOIxk8VLDdCVQDzmjluK5LbYRwwODxW3p1zG0q7zg9M1z7KVY4yAaliLAg5INQ4mikdbdpGygnmo7U7Y3xyCMetYJ1GTYAzZA71e0m+LblPIOeDRaxXMBtwjlgCM96abjy8g8g56069lKggcVkvdMCQwyKpdx3Oi0e6ikjeIgDBID9CPatKFEjJIYEn0rj7Wdo844BOevSpX1N7Z9wYkE8jParTJZ0+p2/nQYAJJrlb3SdqkbSpHII61rxa6TGv8Q96bJci8dOMHoaVxJXOYt7XZKd+c56ZzWrp8k2m6paXUcrRCKQM2PTvmpbix2yh+2a0ktkeEgjIxirhJxBxudzp3j22Zpy829UOdx6/lXT6dr1nqag204lOMnHGPavB2j+zTNjJJ4+grd8G372GroWmYROwDIcAD3r06OId0mc8qd9T25DkA1Kp4/wAaqW06yxKynI9asA4Br2Iy5lc42rA7cj2pwGF+tMJzjtQDirJHlsD3pBzj+VJjPtTxwKvcAxxSYPPY0p7e9Jk1LYCw7kZ93IPQVIW69hUeePelovYAPftTV6k9hSy/d4/SiIfKRSAaGyT2p6tzSBeT3BppOM0EtWCU+nX0oUfKDTSc596ep4HpQISmOM5/HpUrdKbx7fhRYrY4zXNCaWWUxktI46MSc1kaTpmoL5sM52HpkZBxXoFwqk5xz0qh9qhScwl1Ep5CnGa5JwuaKVjivEOgsdPI3bMZOAcE4964RzaJpc8U7O150Rc4IHqT9K9b8XK0vh53QEGGZWZu23gEfjXiuv7f7UmaHIhJOz1A9K45xsVc52Q7ZHAByOak0ixiv7xxPKIogMknqfYe5qC6nKSsF4J796s2NiRbiVyQrbsN0OR2rFohsteJ3W0sbJUO6LZhewXJ6H+dczvBJPf0rc1TVTeWIgnwUiz5fy4Oa5oOWJ9KDFssNGXUHoPQda0rqzksLCOUuAZFzsJwQO2f51mluByRxnFNlkC6e+6TJz9w5Jx60JGbZSNx+8JJJHPFJ9rVwCOhqAozIXwdpOM9qaIPwPtWtiG7Ggt2u0L196VXG0kdaz8hZAvQnvTLiV4MKCATg564FS43DmJpZGaQkjI7EdqjaRiRzn1zVdrkqoyckdzTYbks544H5U+WxPNcvxP1B4FMeUE4BGOtU5JQzHBwD27VDvZTjOTyOaOWwXsW2mAlBJyM9BUz3e5CASPfvWUFYkliCfWpUOUHXI/nSaBM17aUGPBwPenmfkc8D1rOErOuCCp6ZpELNnuRng1NrFovmUKwxyPWpGkURgZ64rMjuNoAbAPv6VOJBIgIIA9DWM3Y0XkTuQCMHBpFkIOMkg1HGpkXJBBH60ofceMgis7jSLCrnB6GpUUhT3BqLzCUHGCPSozOwIBOBRzDRZjXaSR+tSE5z7VAJRwByKeJV7nk+lK9xlqCXbkZ49aczhiecVT3Z6dKcAWB54otcL2L51BbZQ20uR/CvWr1tMl+4IG0cHaTk/jWVDBuU9SatafD5FxuBwTwc1hOVjppq51WhGOzvBv4U9SfSt6WRJSxRty+vXiuPMj5DdvXpW34euFZjG5JLHjOAPpUxmbShYW5H2dZSgK7jk47nH/1qqWVy0xA2nB4yRXS6jZRwRSB+ZCvAzmq/wBkiXTUYbQ6HOAME59fWutanPIpz2/mW7FeHx0Hriq+mW72sAjkUoQScHrWlAOQe2e1GrIoaOZflBGGHaqSsRexKJSIuDkenauS8S258wuoJJGeK25rgxxZGCPSqDTi7hdipJ6YPT3oYXZxZOWOcZqvdDLA9qvXcflXLqOACBmqkwxn0qXoJsoSzkDbyAaSN8fU9zStbtLKdvSgxFeGGDQ3YgfyAT0FOTqM8CkZgVCYyPelCkY7ilcVixG/Qc4PSpJNuO2aiUDAPc0hOWHUj3qQsTAK6jPOaj2AMO4pGkEYH8veozcbwegPvQguWlIA4zj0prna4NV4peT75qVpBtweKpK+4mxJZA4Iwfr2qNG2ZI7UAjn0qGZtoOOvv9a0WhnexI9zu46e9SRMeMA5qmsRkZcYB45zWjFH5SDPJ9RRItO5dM2YACMH9agxgjue5pyDcB3FPXBYZ7Vi30RqlcmiAIGakkj+X2PahQCBx+VWU2yfLyemMUFWIhGBGTxmoz8uasSgJnBIHoars+4jH60CZDKTyOoqJk2qT/Kp35BzgH2qMdweRW6RmxiOCoPUdqkEgJ9KONvCgCmqufpTegLUezggg9fWmhVcjIyfXGak8kv060kcBjbkY71DYzb0jT7a5trkXABXy8qzHADdvzqHRtam0O9WS3GduRx0wRiqWG5GSFPBUdDUJUhicYGfpTUrCRqyavcNcSTPK8kkh5JbIx2AFW7PUZ57qEZJXPI68VgqSwJ5I962NE1WPTbgTvH5xVSFU9PqabnYpK56F4Z8t775yivJheTjiuyGrRaZtSAgxICCQcg4rxCx1rN48snysWyCOMDsK6bTdfMrTQ7yzuMDPIA9qUazRqkes2nim2MXmTOIwecE9qhHj2za/MUbZhA/1pOBnuOtedeM9Rt7a3s7KEpI8a/vABkZPTn2rnLO5ySkmCrcYxgVt9ZaNVC59A6RrdvrccrQOriJtrbTnBx0NaA+XvkV5R4F1Sx8OLLB5rvLLjjGQew/KvSbC/S6TIORXVTxCl1IcWiTUIDdQlDkA8cHBrxzxMhgv54UUKqMQO5Neu6nqQ0+1kn271jwzDsBXjfibVFv7xpIzgFsnByetRVqX0RN7FWwWSG4UKMu/GB6mmXly+QhG0gnpV3w/ZPqHmyIcmMFmycYAFYesXaRXEhV/MC5ANcTbDmKd1esmULEjJOO1WLMqLN5S+DkDHesKScyFj1J/CrMBItgScH0z3pWFzE8aKQdoABOcdKjmTyySelQi52tgE49BRJKzkbicelYOFzeM7Esdx2PI9KWS7AOOAKpGQbuvFQyvk4GTnuKycbGvtrF7zRuODk+oqeK4ORnn61lqcNwc9O1XI1yoOenes2hxq3NNLwRD096lj1HByCfpWHPMxO1entTY7nyjhu9Wo8w3WtsdTFfBlySAPephdwsPvDI5wDzXJvdsSArEg9qdDdtE4YnJ9/St+Wy0OVz5mbF7OGdivTpxVGORnkweAPWhZQxBJABOc9utSTtGFLqQDjFHUOYy5rwpceig54q3JqhuIljBz/Osq5TzHJ9abA3l85raJg5FmZxtOeTVRXJzjkCiSQuT2HpTEJXOODVbkXHsd3UVG3KnjHuKUks2OuKSQ7E6HPpQ1YEVnIXOenrUciK47jI6UsoMoIxgYxUbIVUnk9qmwMj2KhyOBTkuGST5eg9eM0wgntkGlWDPIzn2quaxk4liS+zEV6E8nHeqbpuBc8VP9lySTggc4pl1CUU9MDtWkZkuJQlXOT2FFuY9pABLdeaikcs20c+1Id0RBHynvjrW25lqWwSQRzmnB/mPYH1qq05boPyqSIllHGTWTjYuLsXd3AOcD1pRLtwPWoN2eMcCnhM56ECszoTLCNyAeQakK4Ax09KqRK24jOAKl84KCpOCBQO5I6gqexNUnXa+OSPfpTw5dgc8f8A16e/AHekmSRhCACM56VYiDEjcMDNJGQcgnAHerCyjIA6U2C0L1nCEy/SrT3rfwsAOnXkVlyXTbCo4B71BHKR6n3NNaFdDdWYXZVGyXz9TVa9h8mYqBgg4p+ir5srSMTheMGrN5D505IIJP41d7GUtTI3va3JcE+q49OOK3bDUzNhWOM+v0rBvI3WQqQCB/KnQzCMDNWpEpWNHV1AJIIIPOQc1z81r9oLHGQOcirdzcmQEDgH0pLOYeU6tgMWwPpWkRM5e/gwxwMDpVZk+QYBB966PU7HgMOQeuawngbzinRcE5P8q6EzmnG5RBLMAwyR0IGKWSPjHf0qUQOjAtjkZI759KcSME8c+taJ2MWrFFozGGHGOnvRFkEEjK+tTGNWJGQDz15qPbjAzx6dq0BocDt9hTi2cH1p4QNEB1OM803Zg46e1K/cAVTwc4Bp5UsDlsnOcnvSjuMgYo2PJsRAQzHAbsD7+1Ju5olc8VF4UyDg+4qs4MzhizAg/wB7AqqlwnzOSzbjnaTkD6fzp32jqUGOPXBr7o+VlEsREozFkCk8ZBycDuanNwqwqe+TnnPpj+v6VSjZpQw3EEAnOeemR7c9PxqeZY4yUWQOeu5TnrVmdrFgX6Ioxy/oO3vVm2ulc8kAe1YbxeU4JcMBk/5/KiK9TcQG6+vQUAlc6JrhTgKcD0psTdcNisyGUSDg4J7n1q1CxGcnJHcVKiSy6oXA3Ek+2Km89foRVKWdUjQEYZuc5wB+lRfaAcjk47CpcSloaUkiHALYBx1qvI2W2qcj1HSkBDxqSCDjB7ikLgdOD71KiNkcjNtwCMdcHrVYsNhPOTzgVYdwSScYPYVBIV3DHGeMH1roikZMrzEOWLcD2PQVUYLtAUbc+/FTysOehH6VCsZkJ246ZyfoP8KsV7DASmADgHgDHFRXEhkBB47cUsruI1DEBhx8vX1P+FRSEsCcEk5oHdsgeLywCARjqc5FQycA5wT14FXxC08O1VIK5ZieMj/63WqFwvAPJzyDnINO4zOkHzO/BG7oepJ/WqsjDJ7e9X3QYJ4z6Cs28fYx7Vadyk7DWy2McDH+FQFmBPIIqRZeVByCfSlyChyCT0HPf1NMu9wjPHelwMqMgED9afCQEP5Um0BieCc8fSi5SGlhgjnGe9RqeR6H1qRwCQR+VBXdgdPerFawkgA5JAHvxRDIPLJyCOhwcgUSJ5iqnYdfSktraNGMaII0Y5IXgE0rgh28O2QQQD2qbKkAtyBUUyZbAGAOMDg0zyZEIUHIxnn0p2E9STCF+OQO55FSoF5wgQdgOlVkyjAYyeeKnDnJ2gsPUetKxKQ8LlsetSpbMzAtwPUAgVLaadcXDh9oVFOSM5JHt/hXoml+DZbaFZJXSWGViVQY+Udsj+tc1SfKjZJdDj7bQriQIQpCkgHPoa1Y/D7WtwrRFjKnGVGDmu5GmKkICITzwCcH64pyaYwjG8AP3xz+tcLxD6GyicJB4TmurkNIS0B5wBgn2rVbwdawTBwCIVA/d919ea6y1jMRAYfKO3epL3bJb5UKrj73GSevT9KlVpPS4WsjjBpMEF47xR7VJ4ycn86n8vcc8nHftSywPCWG4t83U9f8j+lNDHH8wK6eZswehah2hcHAJ70uQuccn2qGOTAI6ipHBIByQD+FJENjiu7IyAR2ppQsQQeB609ZNzKf4aVmAzgZFOJm2Nx9CPbg0zZjJHU96VX5OTkk5yajef5iB0rQadxhiVnBIBIOQTyB+FSIhLlNuU65HAzVZ2PUcZ6mpEce5yB0OO1QkA2806K4cBueo9Kp3Hh+0ktZQcggg465+lX2GXO3cR69aP4GXkE002i1qcNdWEdu7KhLY7Ec1CVQoEGEdckNzg102oaYsjM4bkjpj+tZz6K6IXfAHp3+v0rojPuOxzs8RMgDZAxnninxxoMc4I4q1dRxmQH5gXGcuevpx9O1Q+TjOOvqKvmKSsNZfnIGcDipbaykuZ0QHGc/UjvjsO1LbWVxcSpHHHudznk7R+JrsNO0n7M6uwBdRjK8isZSsVZENhoYhiBZecAYPat3T8oAoGAOKdlXABODjqO9PSMoT2Hr1zXNKTYmizK23GMA+nXipoCHBHBI7dwap/MMDcSx+lWLdyjHOCDnrjNSZllbhY1IOAemagncNn0yDjtUUqF+R9ajiYZx1OcYqrDY+dRJEV4AbjFYl5ohOXXAPXNdDswASAPc0LErKM4LAd/Wmny7E2OLjs5YyhKFQemRgcUXumNKpkKknqFXArszbKmMgE9RkcVWi063TQLmG6d5rlnLxyEYA+bcAOnHb8BWyqtbi3ZwQg8vGTk+netO18qOBXLqXbogGT75P4VJJpUky7k5UcByeM+w611Np8NZZrGC5e/trQuBhJm4x3x703WVjSMbl/4WS215NfrDbqZ4FBZSoPB7j68/rXp9vcmO4jtljILKWyBwPY/nXnnhiC38C6jcxQMb1Jc+ZJGckkjP6dAP0r0TSIVe5mvHkcuyqqo3IAHcemc/oK8TFy5nc9KgrG0Y9mO5owc5604yKeM8ilVhkc5FeSz0R0chUEcVKMMpz1pjAHHrS9hjgCkABFyB0PtUc8QU8E5FPA+Yc4oYBmPcetJ6AVlcbsYBPrUzDCj09ae0YIJC4HrRHjIVhke9HNYpIYFHHOaJQApxwRTtv7w4GBT3g3L15pc1x8tyJRvXPfjgfSmlCpHU/Splg8tRg5A7GgjIFS2DiRyLgA4yaap5IP51I4BBB6VEynP19KaYCPSKmSOgHrS7CDzUqYI6DiquCSYhGOhBxTSnQ9RUpKYPGPpTdwwB0HvUSHYYpyw75pzLgj0pQuD/AFpzDPqfrUXHyiKqHgjI9O1O8sA/LgAelNUc+gp6ZHTv60NlpC7iOOlPUA8mk2Fj6mgr+JqeY1sKwwwwDjrmpF5Wm7RtB75pT8oGMn6VN7lJWAp8p9ajdCQOoA4qQP07UEFlB4FJjGIPlHXNPPTrjHak4U46ihmUVF7lpip3/oKWSMADHBqIvjGOB6VMHVlB6mnsO5GigMO30p0jhOeuajL7mOOg/Co5wzMAMke3WpIbHeYCfSgruYdaRIenNPxt9wO9CYhCuORSEA/WnZAz3BoAJ+lVctaCD86D19KUnP0FGAPx7VLYCdMUBse4pwGcdhTmUEH2p3KsRkgkcYzTlNMAJ96U5SkKw5mz06UgXOPX3oAJGaFJ/H60BYk4x1zTSuBnrTtoAGf0NNYgCgtIVX45pu4E9OKjOfp9KkjH5+lUFhMBic5x7U/aoxigYyaZIMZ9PU9qBcpJnIHpTWAH+FMVjmpjjA4zU7FJEe4gH+lJtOQelP4HuPWkLbgcce9O5Vhm4hhmh+pPQGoHYo4ycg1MkgfAJ4FCdyQ5PXkUx0BB/kKe7gcCm5zSHa5Rv7ciE7RkHrXJXtv5bN8vBP8Ak13LLvBHUVjahp4bdtwSeMetA0jAtnKYBOD1xWtYXgi8zcFcMAAG/h561nG3HmPEQVkQ45600iSEkEZ9h1qWXYWS1j01GmUM0JYlmHOzPc+1XdPvdxdMlgOgzk1XtL77ynkNwyNyPxqKa0a13PbMwXO4KMEj1FF0iTejJkGeoND2KSocNscc+uayrDXYnJjlIjkHAVjgk+1X0n3n7ykHtnmk9SxLSGWNDubcwPXH5fpWPqVjDdtMk2f3mQxHUe/1roXkCKCDkGsnVItwEqoz4JYhT2pMaPD/ABz4Y/s24e4iBdR94rx+lZ3h2xZ53ZkUw4wpzklu/bGOnf1r1zxRoi61ZRvEDlAWCg4LcdK4VIvssCoMAqOg4571EnY7KcbkYXaeuCKpX0wizySTkYqW7ufLG7ofas10a6cucgDuawep3xRCBnB5BPepwpIx1p8UQJA5I96nCeWwzznnFSaJCWrFMA5wO9a0LELkc+1ZxIAGADVy1fj1HvWUlc0ijSgOR6d6sIC2KqwvyBjPfNWVbGOuTWEjoWhYUbB0yPaoy249KkV8gAjJNOEYwccHrzUJmm5DtJPv601k/CpjHimkEde1JsLEQA5zge9SJgsMjIHak2/Ln9aaTgnrSaCxYRwoIHNWFI2DHX0qpCAeuc1bjAANZNWGiaI5HPap+OMYzVI5Dcce9WoOSOpNSmapk/l7lH9KrT2/JxnPpWjGuQR/OmGEnPUEd6pMowJrVsE8ke4qKMiM7enWti6UIDwSazvKzzjGKtMLGdrFkLmIk5IPBrlLrTYlI2jFeg/Z/NjK4ySOD2rn77T0jcqASAe9dVOQOPY5RoGgPQlfYUkZEuSCQBW/LbI+FwAB+JqlLpL+bmIqFOSc8GutO41G5WV8ggDLCnRTMDg5HtTJEe2JDDH071DHLmTa3HoaDpjGxqQTgtt5B9a1rRsgHPIrBgcK4JIHata1lWNSWOQeKT1OmKNu2ugmATnNX47oHHcVznnLkEdParEV0AwweKycTdROts5TIw7irgYK1ZGkSEoSelXzNu6dBU2KSLkc5GQcEehp0V6IpFYkgjuKz/PIyOtMkudzEdTStc0ULnfaNr7IAAxJPcnPFddb3BvIRyCf5V5Do9+d7NydvQDqTXbabqjWsWQc7uc1nKBzzpnXGzVFDFuf0qa3CgA56cVyJ8RvIWXOCeOeRUcevSqQGOB7HisXG5i6Z3LyqoGMZqvJPnvxXMjxGpYYOB0Oat2+ppKfvZJ9ahxMJU2jUMwLgdc+tDOue2PSqgfc4PY08uTmosZWHSYbNVX6+tPLnBGaYeSckZpPoCEHJI6YqKQZY8/hQ7lc44NRF+T1yayaKuSJ0x3FI3BPrSK4UGmNLnNToA9n2j3qo8g3EtnNSSSBVJPSqU0wYnsR29KtK4DZZAxPUD3qhNIEzjkmnTy5zzgDuKz7qfAGevpVOIXIbm6GcdKpXN1vUgYA9TTLm4BJ7n2rMmusZByB7VSRLY26ueRzjtmsDUbpVDHOCM+9Wb+8G4joo7965TxJqn2K0eQSFWHQDHJ967KULnDXnZXMTxRrhhzDyrkZx7etcFcyb5SexJPNWdRvpbyZ5JJC5bv2HtWaXxndkmvZpwsj5urU52x78D19qgaXPGM08PvXjkCmLHuz61v1OVjoyeepHFPw6k4BHvUe7acc59qsxvvUDuKZNhoj3/f5Pr6UGIoBzkD1601iTMfTFK8pLAZJFBBp2FukqBzgnpg1swo6RAgERg4z0FcxDIyYAJGa2LXUmFkkDneVySenX/61PcC2+oBG2xnIHU0R3RdvmOFPf0rKlm2yEg96EuSQ2TwaVrgaVy0ZkVUbcD1xVKaTa4B6flUEUmyQtkkH1p7sJc9jRsiDX0y7kJGW+XpWpDapHcyzDJB4HsM8VjaeNsfPBPrWzaSj7O+7kDis2xrQne6LgDptOfwqHUb37Qqpt2qMZIqv9pXccdj0pJmWQBQcEdaQ7kQUkfKTg/pVySbzoNjHJUY5qCyZQxD8KT1HOKcSrMSBx0z0NBJnklGODgZPWnRXJXIOCD6Ckuv3e4bc8ZzUNvIrjkYPpQBr2FxsChRtA4AHAFad1ZvLtuWclWXnvWAjFSNuRityDWZHa2ikAeBABgcZH+NSyy1ZSeQbd2DCCTnHQkd+Ks3E8M0kkULZGenpWdqEbTybgxAXIVQcDFZ0dy9gxYHnnqc81mBPq9k0CAgKS3PJ6DOKo2luG6gZz0p02pNdMdxzjiprZCwBHB9TU8zHymgkaiMjoAKovtkYoRjtmrDS7EI6mqgjbzCw5FLmYrAlohzuGSDkVT1hf3ajGQcitEA5Ocgc81VvYC4BHIq4zaZLRjlSQc9R0zzUZGM+9aMlmQgI5BqnONuQM13wnfcmxAOeM4xQvU98UgPJzgYPSlU8nuPatWLqOdw6EEdfSo7VzHIBjgEE471Kq7j6CnABCeASayZqndFlpklkdguwE5C9selPQ8cDIqGLDH3q0hABBGfemncwZWkP4Go2UkA9KmuAB9ahL5GOmKGIX7wHUdKmZ9qnPJqBRjnJNTEFk5OKkpMyryEnLIMk9qrCM7eRzWpLF2Gaja1+U+vpUs6YyKEcXI9K6fQZEjUJwAOeK51kaNsHPHpWto0qiUZOAa5qiuj08NUs7M7i2IIUjv3rRgUMSDz061jWcgZBtOQBWpbN0z0rzpI+jhJNGpDwRjgegrQWcKgA4PtWbGCMH1qwAcZ/SuaSOlF63uTkDqT61qRybiO31rFtyVYHGa1YXG4ZrGRojVtAQ2elX0O4diKzoZNuMdKvRSjbWdjRKxYjyCAKuwZz7ZrNW4IYYU49auRSsW6n6UMZZuMAD1qONOfahyHA3cn0pYGy5HYUhpXLUQ9e3apCuT7VX34JxxUgmzj1qUMkOBjkkj1pjNupCQSe/saUKPofaqBDAOfb3qOXoe9TcAio5ccnv6UaAZc0W8E9/Ws2ZCmeta0oIDdAM1nTZYEcGgmRlXEmQR1NZF6MA9zWvcRlXPGQe9Zt4m4Z7VS0MGVrGQKSfwzW3a/vGHbArCgxuIFbWnKWZcdRVyd0XFnSaZaBgC4yeOK6Kx0vKg7QAegAqvoNmsgQnk9wa697ZrewmeFR5qRsULcDPas7BJnlXxE8fJ4P32lhGt3qoALruAWNT0yeeuCK8J13xDqXiPL393McnPlRuVC85AzweO9d14o0a4keee4i23RYmZsZ3Yzg5+nSuLbQ5ZXOwFgT2HSvQp8sUjlkm3oZcLsgJDPxxyxzj65re0ee5ONsjIh4J5J/A1NpvhF2lV5HO0dUIGK6y10SONVURgEDHFVJxtogs2yGx1O8twu2Z3A7MeCK6jRvFTjaLiNkbplSSD9aoWmjqh5UH2xwK2LfREfAxiuZmt+x2Gk+Ird0B3HOcc9K3h4kiVBg8j0OTXA2+j+X8oBwOOa07bTpAowpJHcckCosWn3Oiv8AxEbi1eFM5bAznHHf86r2eoOxAY5WsxoWiAyOferFqNzgY46VnJW2LOz0efr3Bwc10tvP8gHauV0oBEWuhtW3KPUdqSZLNVXPA6CnbKgjJ47kVIz9OtVcQ9IwHHGak25cADApkEnzY6/WrKIM+h9aYMuRJhBT1Ufh60xHwAOuKcDz6fWjoZE6qOPWngYwe9RqenSpByPUUCbHocH6VZUAj1JqCKIsRycVfjhwoHWtErmbbKojyw44p0icCrAhwR6U2RME96dhX7lYAjP9Ks283IHf1qLZ19DSrwR2oBl8SZwPWq9yCFJAz7U1ZDn1NJJN8pzUykJsp+aQTwRj1qzBNlh9apTMSeP0qe26A9DWSkNm3FLjHORVyM5x6VlwHOK0rZhkA9a6I6mUjQgAwPUVZV+OO1VEB684HcVPHz9R6VWxlIn39M8g0KefWmEYp8WPxqdyCxH0P1604HBFMA4FKDzTuBKvzEds08jA9qYnb2p/8NMBuM5zwKpXAzmrpHBx0qjcDaSe3fNDRLMfUD5aMeDj1ryK4tS+sTxImS0mRjk5r1rUjuRvevItbvJdM8YxwqCBOpZCeCD3/pWUo3RnN2RoaBFA2s26LHGSkoWSRuAnynP+H416dYBZ5DsYbT91utcDo2k2yxaiZFyl2VLHoQcYJB9+BXaeH4LfT7aGC2yIol2jcxJ/E967cOuVHlVHcrxNqUPicJJEr2BIbeDgnjofx711BXGW5A61VmdHIYnJXmn/AGoPA4GScdRXpc6S1MeW5LBIHBJ6ZrF8Vaw+mpA8LA5J3DqT2qM6obK3wz5Yn6YriPEusPPcvz8g4X/PpXl4vFcisjvoUU2my/ceJJ5clWKN69ax9Q1OS5cF2Jb2rPivMnnk9qZPKd4PJJ9K8OVaUt2ehyRiXIbl4mDAnI5wOKqahdS3VwWck8YGTk4qW0BmJzkY7VPcKqoRtGR371jcrRGbGST7UTcsMHAPahmAJ5xiqsk2zJzkitVsYy3HPF+84zg+tRSW4ViQcipRcExhjgE1TkuSGPp60SRlew4XRiOOeO1Nnuy7Ak5B7CqzvvenSKGj7Aj9alImU+iHowbocZ7ZqCWUBjnJNQvL5IGOQPSoJ5vNUYwDXRE5pSuOeUbs0wXe3oMA1Skn2v64700zgkY710rbUyvc147oPGT39qZvLMDkg0+2gU2YlyCM4I6mkKjkgjis2i0XLeULEdxHOKhaX5yQaz5J2LYyQKFlKHPUe9JIluxekuSenFEUhYg56+tUJLoAHHFRQ3LbuMj3FWkTzG29ruABYhO+Dg4/xpY2WFgqZ2jgZ5OKoi+OBuIxTGvcOMYNXYXMbokVgMnGR1qOSbaQAcgelY/20seOAOwqVboEDOSaljUjXADKD1NW7S4Ft1zxWTBeBu+PrVlphtz+tQ0UpWNR79JiSxAPvVKd0kf5TkVSkkDqcEk1BHNsYKDyaVuhSmdDaQh4yeuPSq9xbb2PbGaXTr9IcBzgelJLdB5SRkDNOw3IiQlCAeMVbiuRGw7E+lVZW5BqMBt+exqXoUpXN5pd0AJwTnNTW1wNuCQB9ayFlYRgdu9PgY+uR1xmlcq5NfqVkJHIzUFlK0d13AarEsoIHcmqcr+XKrLyBWkJWYr3PZfBGrDULMx7wWjGCucmuqBHH9a8a8G+LotHldJSFSVgGJxnHsa9L0fxNY64ZBazeYVJGDweOvFe5h6yas2cdSBtE805UyM9qijYN06Gp88dx9K9NO5zNWGE07OQKYetOXqaYgz0FA7+tIRyaTGSexpNgOB/M05jgimDjPr60MelFwFPINCnb6igHge1APPpTAceQab1oJ/P0oDc+1DYnqNPFCtz7US/kPSmx8570XFYkY5FJjIGKaxwcfzphlCkDrmi40h0keQc9PasHXtIErRXcR23CHA9x3roGPyA54rJ1KXzY2QdB1xWc3oD0PP49eGox6ravdFFfdEzMe+B0Ht/jXC63ZW+laNDslae5DlSXOScd/5113ibRtI0zUD9mm2yXEwRlPGXxnj68/lXNeP4vsLQWjhUdQJAo5OMc5/OuGauK5x1hp02s3hhiwZdpYgnGB3rQe4EVoluoMojByV5+uTVPTZTAJNQQsgDeUrg4GehH/1qmDSaJp8skjxiW6wFjz8wQ9fzP9a5WK+hi3kolkYgYB7VSdNhzwAavXER2hgKqTAqDuGCO1RJ2AZuLYABPvUV/DILZsAk4OM1YiUrgjg+lN1G8fyxGeh/OiOpi3Yy/M2gAnJPaguQB6/SlFuxYSYyBUrlcDI5rTmZDKzgjDHgiq0z71LcnrV64AlhYcDHvWWzHkdRWikZ7hGWkPcjPSpCpiDHGCfzpscyxtwMmkkn3OCePrVAtADYU5yDUTuVPqaiuJjxt5UA8d+tFo3nOd4OB0P4U2O9x63DCMh+eSemeKkjuBtBwcHpwQfyoZRt4wT04pkTcknlu2azuMnM54xwTTg7bRhgevvVFJd1wy/qKtH5QMHHtUvQEKxycscjpxxUqzBSV5yPQ4qrhpO4wMU3zirHuT61jJXNYtm/a4ZMjkn34xTZEMaGTAIzjHQk1VtL3ywucge3Jpby5aR2CkADIx61hJWNiwlwGUnA9OKjmkDewqvAXUDncPcc0sme/wCQrPYdy9auoQA5JpTGN5A4FU4JgB14q7b/ALwjGT/WhaajSHpGV9xUzyiKMk5IH4mnKMZHeo3GSM8j0o5h8pat5z5QOOuOtWlm3quBg98dKoCZeATgcCrcXGO4rnqO50U1Y2baTegU8mraR7OhwRg571jW8+H4JzWpE7EEnketcbqNM9OMVJam3Hdb7AyyS5CnGDya3ilsvhOcsnl35Py8nJHGP61geF5IFnl80jA+YKeRXbvZSXWbh4d9tImQwGAfcduK9ShPmjc4a0OVnH6BclyUkUFR1z29qsa9OsVuCE2pnjHfHNZdikraxeSNm1s4uAzD75Gc8flWL4m1uS+kEG4iKLlccZPvXScbLN1rMX2JI1RhMzEly2AB6YqldatstTHGdhfqw61hGdiwyxNQ3N0WIHULnj1qWIuuDMS3JJ5rPlbcGHPHHFWLO9G1gTxyM1XlOWOO/wDOobFcjil8vBIyKmneOZAVOD6GqksmxcN8pPFVfOwSM80Wb2IckSysMgg/hUsb5Ud6zZZCp65HpVmGQhRxx61TjoRzGhCwzz0ps77OecGqrXfkZH69aj+1GdWHQDn0NJK4+dE0sxKeo6UwAjBzgelVPPCkdxUyyhu+COxNbqFzJzuXE+TJJ4PPvUNxPxxwB3PaqzSliAMmnsSyDI2+xqnGwrk1tcCQlRkle/41LcjfyAeOw5xVSEYY46n0qWQ+YNu7GSCR0PWs0rjvcfaghQTyR3q+JPMAAx71R6ISvI71bsZFJIPGe9TNMtO5MswjO3oPWnhuQaZcBQwwRmmc4PJHvWF2bp2NGGddvPBpDebGJUZNY/nOZCueBxkU+SYqAOp960iiXM0mui2OuD1FSIwAJ9exrPimDgdjTmm2EDOM+laKJnzF0sD1pYQruB0ycc1TExKk8kjsKsQ4XDE++K0ZNyzJGBkD8hSRKMEkZqPzhJnHb1pqTbSRg8d+1Z+paZcQbDnBA7U44kzg4NQLNvXHQ0iy+W49PpSuWWFj2thjknsMUGIHOeB6VEZi7AjrSvKdozz7UISGuwXgACkU4VucA02Ufuw1RbuO5HvWckXcckm0k9/St7wrfWttqUV3eSMEgyVQLkMeMZrnRzVu0Pl5bGQO1ZWNY7mzqd5NqF/cXTsSkr5UEYwPSi1JZifofyqCJ2u4gQCFHpWj5IgtRtwXfg461jOT2O6MdLlmw1JYLqJ2yQDnPY4rs9O+Ii6fbMoWMsTnLnJFedoHUHBI9xVefjIYnJpU5yi9wkro7/WvGr65ZzwjcgcAFlOBjuK5LyWuGVY2JduAoPJNZqyNbJkMQPqaz31KSOcEMQR0I7V6ClzanBJWO/8ACWpm0nubRVC3Mo8vDHoOhP8AKuZ1+2OnTywlg8m4liPXvUXhqUTazDNKSI05Y5wTUvjG4tDqBNo7vEV6sOh71ZiYsRDdeDmpXdhHgHAqERS+Ur+U6KxwCRjNShSyEHg00iW7DUyOT1z1qU/NGzZxgE+lVXB3jk4qZCAmM8VLRKkRBuTz+NOC5IzzjuaZIMAkUiS4+tS43NVK49xhh61YWQ7QMkD2qsz7vbilil2nnkCsZQKUrFpcA881VvXBJIBwKe0wPTj61FI5cAdjWkVYL3G2z5YevHWr80YMQI4NZyqyEY4xVnzWKqCxOeMVTJvYfFNsiwSR9Oe9DXIkUqwyncGoz8uOhNRyLnHXn0qGuwmxJphg4BAxVLez5AJB7ZqycEAetI0IXB6E96qLMnqQgMiktyPWnRMDk024JwABke3JpoQpjPFaJ3BMmhJMw4yDUl/Cw24GAeSKZAjBiRkH1q75Lyj5s8UM0RnrECo6A02WDKkdRVhQdx44BxTSxJOOKi4yjHb4yG49Km8tUU96v/YXaDzccc1TkXkrzmhsVipIGXJzge9Urm5boTn2q3cOQ+3t61UeEOT1z6mkhNXIBESCVHJ5yaq3G9XILYORwa2ECrHtPYVnTxructkhiDiuqEjnkrDLbGw/xY696mjnAJAUc/lUMUqQjCqFzS+eqZxgA84HFaNX2JuTuxyOSvuDzUTzsrgg5pgm87ODkDtQgAyTzisuUnnsWre4AyG4BwajuHLOT16VXlmBIAwB7U0yO2FHBPejkKUrk9vO4J4B9xV+OUhMMAT6+1ZttjeBnODirbzAH3pONjRMVyQ2R1q1BOFXPQn1qp1GeuaZcg7B1GCDjoetQ0UmaHnbif6UBtpBznPrVS3chT3PbPNPkkIGe49KQ73Ogs71Y7MoAAxbOe9SJcbSCTnvWBDK2PSrcVzuA3E5H8q0WpLLF1MZJR0I75qF0zT9yk5pu4FvQ+9WlYQxrc+Vu644qD7LkZIyeufStNmVYipqjPMsSnnJPaqTIbuV5Hd8IxyOxNULuDZIp757d6ulg5B6nOcVXusvInoB0raMrGLKV7bmRS4Uqe/PFZJJiJHUE5rpp4c2jbQSQK5m5XdIcZxzwfzroTuRYjV9zbep9aYxPmAdPenRBVYknBORx6VIQSp7fTj1/wAaLiWo9e20EgU4IzH3pLSNvKRc7yAASeM+9Xoodhyf1rGVRFKNyiEJb5hg064BMZXlDjAK9fqKnl2mUcYzn86XYMDPzZ9s4rNVC7WPnjTdM811RnVXPBLHgep9asXdgI5gquoycA9N2PQdfenWsgEoxvD9QduB+J/pWwyxSwBzEpkONrYyV9cfUV+i3ufIudzn49PlQuQ4IODt/wDr1A1q5ch43UAg7gcA4rbjhdGbklSc4OOKoajMY5lQMANpOO+fWhFJXK1zG7u5PKMSeASarQ7OcgqemSCOfpVoX6qhLkDtms66nM7n0yDx1rQcYWNG2IDEK2R6dKvxTLHbFQwJJ5HU5rG0xF2kM23JOATk1LNE1qoETNKF4O45Jqk7mM1Y1jN58aAnlQBkd/rUTbo3Ta2eM4NUre4yoySG469KsecGLESKB24xgVVidi9HMWHy7gSQCu4kA+oHv7e1OdnwOQRnpVFplCBeoHO4cc1YFypGOmO5qbCuLJOBgHg+9MSXMqjgHqM8g8VHIyvnBJPFVpptkh6kDI7A00QyZmSNSOpOSAarCbakhXkdOPSmzuFjDdTtx+dU1uxGhEgxkY6cVaBFndkgggsRxnoDmopnaJnw29hkEkjBPqP51VM684YgnPA6VA0pVg5UOB2boR+hpCJpbyQAgk4PB+lQMS6qCwAUYA9vSjeZ/nCKC2WKLnC9889qq3WYkJVuQcFccY9RTsWDuI35YEjsKrzskhPeqyM7klsbgecnHFKXEYJIJPrVIu2g0qu4HKqQOM/59qcUODyDxng1EJNwwOSO5GaekjAEHk/QCqQ0JymduSCecUjNu7/X1qQbhjjBbnNOXytrFmw2egGc0XLSIBkkY4A/WpkYbievfnjHHao3IB2jJBPBNH3SOcn09KVxkxwcY4B7Cgsq4B6nvTDk+gBpwiPTINMBykFj1z7UEkEHkgenWhAU55PanYyCe54xVkPUib5iccHPUdRV/SrESTDzDkkEbT19s1SjjZmAHB9a2NIif7eishVTwGc8E+36molKyBI6/Q9MigCBUAOQAAMkn613NgQsQBBIA59K5nSYDJ83GEHOT9P/AK1dLZOwixuwMdCcV5FeVzeCJgVU+hwOKUEqc4AXpn1oSELETydvAz2qKWX92QTgdc1y9DYHYHOODVS6n2h1wORjNMF5Gsu3dlzz74qrqEu+UlBuU44rSC1Jk9CjdMGBCsCTnBqmYGJ3DOD+NTvbESM4GS2CSPbt+lK26NSCoz0613ROVlZGKNg/nVnzgIQOSSTnAzxVU8uewzVoxhCB13DIxVWEM8wRRMwyFXJPHNIsoJxnrgn3Jp7HIIGcdD3FRGJd5656cg+lCZm/IdwQT+lRoigk+uf1qThc56VE/wA5AHTP0q9xaj2jCuVLA8dfQ0scYXuDn0p0hIAJySQMnHOaQZ5JbPfk0AvMkiXkMeR6U6RBI4CqT64pYG3AjkgetSmImRCvAAI+p4zmpZa0K5sQSoPIHWrSaMt3GV2nAAyRzgVchgZyBgAeoFdFo2nIkbtuIYrj0NYTnynRCNzyLX9AEN8Ft98qvycqeg/qDWf/AGPcRvGGiYq7ADAyRnp+Fe2jR7dnZdgGSTn3rP1LSI4WLBAxXByOD/nFZqs76mrikro880vTTaEltxPRQ3IHqK3IozgccHAz71FqdwxudsaEIDySOSO340R3TLGdwIGQcmt1Lm1MWTPasWGMgDmn7iQBkjHrRBdPKpByB6mmTAphuoOenXPFJ6ASqDkEHJ6VYUkY5yayRfOrjHynOMmtOLPlhmOTgHmhK5DJHn2g5GeP4RVe2G6VsZB+9gjHal3nIY5xUgnwwIGT0pkXHTSOmMgsPUYpsbA4boR3pzTg5GCSKgt23qSQRgkYNAXLQdrghTkkcZ9qPJdnEe0suMnPp/jToMAkgAGrRUsQwHNS9NhpXK2rxoljDHbW6kx/eHQsc8Z+lWL+WLXdDSC6tAJrYBoWJPyuPx9z0qZAJWG/BOckepqdJUiy7qVAYDCru/HpXO2bpWMzw6v/AAj2nEXSGF+ZZZcEj1JHt7fSvVdEKy2scm4ukiBw/YjArg/EV43jfWLTRYJDa2zwMJJdoBZuAcH2Gf0r0jRNMg07Tra2iGIoI1jXdyeBjk+prz67PQoItRWqyOWxjOOvFSGEByB09qnXAHHQUqAEnOcetec2egojCm1R1JoDceop0gPPTFRoCWCgE80XCw49BS4yD1B9RUkcZYjIwKVo8cdBUuVilG42P5mA7VKqAN6E0wDBHIBHrSn7wwcn2rNu5qlYcyZY9DSY55pUPzH+eakCKeuCfUUXGlYiOCuBxUZJBPce1TOm09iKbtA64xRcGQOc9iKbjkdzU0mHIwCKZtwR1JNFyLCMuRnpTVODgc5qSRCQAOT601YSrZ6n0p3Fyg0YDYOCCAfao9vJxUjqQw65zTiu0dOabdx2GR9cdR6U89fQUxDyT+uKcTnNSy0KEOAegNSRqO+OPWlUjA9AKFGT7e9Zt3LSH8AcU1l6elOAGDTN2fcVnuXYkUZAHegjORx+NNVsZ7U7fwfWi5ViNlxQQQBzxSlvrS7gw6YNS2FhoxTWGCaDnnsBQCCDkgUXGkNK4GaYHwAOM9qeW5wDkGmeWDyenaqvclsRQWYdianf5cDoKhXqcUrMeKQiRTg05l4J7VDvJpSx9TQNain9aEfmjGR61HIhByDwPSgrYsqowc8k+tR4+goQEKDyfakY59RQUkOD8+maGOO/FNXBx604r1pXGND8jsBTpDwO/vUZTBH9Kax6egqrjRKGyMDIHpQDjNMUYx61IOA1Gg7DhyOtBXGM01JPxoLZ9c0WsBJtBx0zTSoXv36U0NnHY0YznuaTZXQUnkdqdnj61CxxSq+/3qbking09WB9ARTCc4pDwOMg+lNMBzHGe49qavzHHam7s564FOHNMpELRHeM8j1pxXYTjoaC/XuaTkmkmkMXHQ9fY1MMYFVySMd6khfggggihsdiQlRx3qrJGCxzgjipGzuprg/Speo7WMm+09LqQtllY9SDgmqktvtxuDP0G8DJrZkj3EYyDSBCigEcHtUDOfudLRzujJVwc5HFU/t8tjMRJEZI+mVGSa6nyFbPqe4qvNpaNnK4JHUcGm3YLXMEXGn6gC8TKx6EA8j2PvTZNPJ/ewzkNuA2Fs1buvDqzKdqHdkneFGT9TWJc6JqFqyiO4kKDjDKCR9TTQGz/alxbhori2LEcbhwMetQN4ktkBUqwbpj2rIDa/BDIkOJCylcyggVnLoWv3k4S8ntIIdoVcREMW75OcfpTbGlcn8Q+ILWxtCIXbzJSdyg4A9Me/U155qGpNMT5QJJ7jpmruqaHDYX1ygcziOUnfuJG4jnH5nj61X8kLnA/SsZM9OitDItlu7iMNelBICeEzgDJx+OMZq+iAQlQcH2pWiLtwOfXoKUDapHf0rnk7HYhkaFSO1LISzE4yBxUiAOvHX39aYFkRiWwBnr7VPMahuxyelW4HXAx1qifm6cn09asW4x35oGjWgYhQepPersKM5HcVmwSEgdwO1aEUrIR79q5Zo2RZKEcGnIDk+gqPzN4ycg04SdeeDUs0HBwc9SKjfBJ60hzgnBx7UqKXGR096i4IauCpHIPpSBC5NTLGCRzyDTyoTpyTRcoZGgGABzxzVpMY71DGB9asCM7Rg1lJghNuSPrVmHC4wCKgCnjrxU0XUA/nUJlIvQnJyc/Q1OO/BINVo+3pVpO39aLmlyndRYUnAJJrPMRwe1bUsZYNnms2dDGSDgCnF3GnchUYTHQ+3pWfeWwbJwSausGySOnpUUpIByDiumDNEc46YY7gRjtR5QOMZIParF+vzZHXrVaGTDDJAxXbF3OiCH/wBjCYZcgk9RWbe+HWjY7cbhzgc1vxXBwOTitG3tkl68s35Vpc6VG55zNFNbE7kIwM0seoOYlIJAPPoa7+78PrOwRcOD17Acdqw9V8ImJA6nYAcELyaLm8YGNFesygA4Poa0LWQnAzkisqfTZbR84Ygc7qltb3by3BpbmjjY7TTLlkQKXJrTiuRkDse9cZZ6kZWCpnOeT2ArZguSMc5NRawJXNxpsk457cfSnrH5wyuMnispZ9p4Jwe1aOn3ihhng+lQa20NfT7MxkAcHrk9K6B42jiGeBjoPpWXp1zHK6YA6gepramZFJU8EdjwaGjGSKW8xgnnAp/nqU9Ce9QzvjPcVXM2SFGARzU8tzNoneUgnnipbXUmhcYJwO1Zkr89c+1QtcY4B5qHGxm1c9EstRjmiU7gCeoJ6Vo7gVyCCK8si1Oa1ywPGMc1s6f4tkICSYxgc9jWDic0onYyTBT/AI0qHd7H2rDtdWW7l5IA9j1rT+0lcjkVjJGLJZMZ5/Oq7S4B54FRPOzE54FVp5htOTg/Wptcm+pOZcjgkgdqb5vT196ppMBznIpGn6nPNS4jLUkwIIJGKzZ7lUL44B4ps0/BOSSazpnJJOeveqQEj3R5PWsy8nZ8knFPecKTnHFZl5dDnJxWsVczchk04VCc81jT3b7G5wcnrS3dwWbHOKzbu4ARs4AXqPWtlG5jOZW1O5AjLFu+eTXnHinUVvbyXYdtuGJVc8j6+3StLxV4gbd5UWCD1GcYriZ3aYknPNehShY8LE1r6IilkAY7TkHnAqAtk+wqRkwCMHBqIjaT2r0orQ8h6sdkKPQ+1OU4yRgVFjPuaM4J7VdiSQgHGODTuIzknJ9KhaTA9D9KarsSTzRYCwh+bPXPeiVlLAjg+1RKxyKVhznnFOwmSByCM4zVmJmwTnHXnrVJFaTJAOB3NTxEpweRRsSWBubPrTCSpxnApv2joOR9KaSS5HOfU0bkEjOR3p8TOzLg4GarsSPpSxuVxg4PoKGUjcicoCMgEfyq5DqQgiIJB74rn0kbIwSSe9Pl3BeTz7Vm0Frm7ZSiSZs4APIHWm3B8qQ8gAknPrWTaXjxOMHJqa8umkI3cYPepaDoXxOygYOVoN3JGBgZXIPHpWal2BnOSBzx2NT/AGobBuwPrSJNKW6ilhJ4DY6VQt8+YSORUImDZx0Pamwysj+lOwGn5hDAHgHFXoih2E8AEHislrlXQcgEUC+KIBk+vFFizen1IFgFJB6cdKq3A84ZJz3rMGojGcc+9TwXqSKc8H09aylGwEsYVXx+PFX7aQBj6Gsssrk7Sc89atWUu1BvxkdayZSLsj4Pt606ItIwA4FVdQv4rKzlnYM6xruKxrubHsP6Ve00eYHfaQEUMxOO9SJ7iyRMjjcOD3qKRAHwSAvc54Aq+8iOgOST+dVLgY5GKpILEErDBwMj0rJuE+Zvlx71qJud+cHPpVe+i8tsjGMdBW0ZOJDRivEdxO0jHftTKtzPgH37Cqp4HIx711KWhFrk0Cq0iAnGTir09qowQcjj3qtZwIcMVJbPftWvPCJIIivBIxWMpmiMspsJxkD1qaKSNn8v+MjOamaHaMMBk1HbxqsucZIOPcURmS0MuIMZPJxjgVWMWOgIPvzWxPEpUYAJ4rPuBsPAJIPSt1K5m9CmcoT2I9aeJSc8c+9WRG0uDgD+tVJw0bEEEZ74oeohJ3ZVJxxTUfcB3PvTnBKDPIPanLFmIAcMOuaho0TK8yc5IyKdakI4OMAdqLjcAMdP5UtuN2exFYyjpY6IT5XdHUadcZYKMAEZ9q6O3cED27ZrjtKkKk5weo5ro7GUsvJwfavPnGx9ThanNBHSQv8AIOnSrCsB14FZ9pMpj54I4q0rhgOefauaSPTTNCzYOxJ5HqauhhkAcGsyJivPY1aifaR3NZNXNUzXtnHAJ5q8kvGBx9KyI5MAcYIq5BPuU56g8EelZWNEzTjl2gcA57VNDIWcc4/Gs5JSMGpVl5PJB9qhq5Ro/aAWK9SDiiPKy7+pOOtVYBhic5zV2LnHtSaGi2p3D1pygMD2qDzdo9D7U6OTeeKl6DJlOCacGzx2poXmnAe2ae2gD1xg9yB61G3znpUuwbckc1XdCDwenpTAgmiySDwD6VmSx7HIPAPetdlY9eTVaWIHO4ZP60Eydzn7yMqT0I9qyrpDg+ldFdQ72OeBWRcx9R1x3NXHUxaMFgY5R6GtnTphGwzySR+NZt1CykccVFBdlZACTkVpbQa0PXvDk6vs7D0rvbeWKa0KsAGIxzXi3hrXfKwC2dp713Np4iWRRtJP0PNZ2tsN6kniDwraXO99uHbOQOhH0rz6+8MxW8zsEAHbAxzXdXviNShBbnpXLajqKyOcnA6c1pzMzsYi6VHEpIABB6UqxAHoOKsNdKSegHtUG8MTjr7Vd7haxYhI3AYzW1p6ZcAAYPXNYVuPmBHJz0roNNf5gemKl6Ba5rx24XHGTWtaWq+WMAVTgG/HetixQHI7VN7FGdfWQYAgYPoKzYiYHII5Brq57MGM55OOgrBmtsOwPBFSxp3NPTrgED045Hat+0nC4INcZbzmE4zgHtWvZ35AAzz71JVjr4bncR61b3AgdM1ztle7yOcAda2IJlccHJFArFyFSrgnGKtrKM/1NZ4lLEelTo+1RmtLE2Lyy7cY5FTxNvPofSsoTbWHpV6GUYBziiwuW5eQVIvBHcVT+0qAOelSwzhyADmr5LicbGnAeQOh9avx+nesyN8Y9fWrsMnQnrW0aZhJGgIgEBPJ96ie3DZNKswwMnj3p/nKV96pxsZlGZNvHeoScVJeXSR5559KzJdTjA5OD6VlJFpF3zNnfNRS3IfPasyTUgW4IIqnJqHJ5GfSudjSNUuM1Zt3yR1xWGl5uwc5PpWnaT5I9PSo0Y2jct+CK0ICQw6896zIJBxWhFJ0raLMZGtE/wAo7n1qZG69ves+CXp3FXAxx0rXoYMsBgRTkOCKqqxyOvFWIzx70WJsXEIOfWkPDHuDUaH86eOTTWgiZWAFPVt3HWolxtOeMU5T70NgSMMD61SuQNpJ6VabkHv7VQumO0jn8aTdyTJvsbTivMbrT5PEXxPtIZZliitrUhdw4IY9vpjP5etej3zYyOwrg728gsfEkl0pD3KxKMZwQuSf1I/SodRR3JnByWh16+FE03Tb1fNe7mXc0ZPAJzwPwHFU9JmuLC3AuvlkbLMQOnt+FaV5r6jSlljyQ6ggHvxzXD6nrU93tyxRFBAUf1NTUxkKdkjGGElPWR102tRRWRulcSxlsLtOSfpWUfFZib5Qxz/D04rjJL140wrYQc7R0otrwyklhgj9axljW0aPDKJ0F3q5uJWZj+HbFc7qOofark4wEUAYFRX0sp3eWcHH4VQTeCAckmuGpPnNIw5TTt0BOas7kBGeT71lCYwgckUkl58owcGs0ayNdbkQuSOmaZe3oRCeMn0rKE7OBknFVJ5Hkm+ZsqOMVaVzFuxZkuPlJyR1rOnuSc4ySO1STyYQ46d6qxrwSetaxVtDnnMnjvN0YByD7mmyTYAPH4VnvJ85A4xSvL8nJJArfluc7kXluF4PU1XmvcMRk4qi9yEPGTnsKru5OWJIx61LgYOZfM+/PXBqqzt5h7Cq3nlgdpyT71Wlu3jOOSfTvW8YGbkac0C+UHySe4HGKz2faQM4HTnrUjXLFSp6etV2iMmWHA9DWiRNzb0ycR2xTeXPv1qQSHJ5INYFlJKk4bJCf3fWtBr0YOMgjtUuNylOxJPJtY9QBUbXibRg8VnyTF5Dzkn1qjLN85UcDrxVKBjKZsvNlxySP0oF0sbDuD6VnRO3lgs3A9TT1feCRyB3quUlTNTz1kjODyajts85OevFVoyQCecetWY2VIyScZ4oUQ5idHzkA81Zj4A659KzIpR5o547VpiYBB6+tDRadySOTk9gKtm7XyuTgiswSZzjgntUDzFc8k4qbXNW7GvBMS+eo96Y8wExbpVGK5/djqT6ilicu2TwKOUnmNVbpRg9cU83TSMMcAc1QSQBh3AqR3zyOBQ9B8xpG7LIFOSR3FWEl+Qc81jwTYcDrzU0l2ELLyCOD9azauWpWN+3IkiOQSarx3WycRDktkj04rKW9fyztOB6ii0mLSbv4h3NTyl8xuSPhT3NVTdbyRwCKh3s+eSB61WXJkYZyfWlaxSbYlzKWlIJOK3vCerNo+oxOpCIzANzg1z00ZZycEe9OWcxjGAT2zwKuNRwasNx5j6V03UopY4v3ikuoIGeTWqH6ds9M14f4a8Us0MIJzNCAP6kfjXrWh6zFq1mJkPTAYHgg9wa96hXU1ZnJOFjZGCvPWmZ5xTN+RkH8qA/IruuYWJs8+opp6+maheXafSo2uMtihtCsWSwFMeUAdQB71Rvrry4sg4NcxqviGSEOVc7FXJ29awqVowRcYXO1S4U8AjNOLjHt615voPiufUG8uJC85O4bjgAeldTZa2Lm3dn+Vo/vegqY11LUHCxr3eowWUDzTyrEi92OMnsBRDexzRLIpyGGR9K878YSW+pvF5moKpiXeLdW5PoSMdvrWAfiRc6VcJCFSZEXDAngj/GiVdIOU9fl1JBCZByo5pYb5CQegryDS/HTT6mIN4MUuSc/wAI7D863rjxPbwWLr5jG4U4VF6mhVk0JxPRmu42PUVnz3my9SM/dZSQc+9ee6d4qkFhcXU0gt1j/hkbnHbFZOp/EaUzweWm4HADDBA9cilKukSlc9M8S+JotGsUyf3jyKvXJUE4OR+NM0/WLe9EkYmRJPLLDecA15Xc+I21PzQw3OxyGPauU1fVLiPUGbzXDGPYCCRha5niLluB2dvf6ddeMpXuVaW1gkWXzTyrSjIGB1PbtXN+M4p/EPjcziZUtApXe3A28Yz+ArK02cvlY2YuccAkk0+6vyxdDkuhwR746Vk6tzPkY+90hGtBp0DmW2M4mUqMEtwfyyM4rm9VUx3rRvkyxcENyRmtQ6xLbYCghh0J61k3bmaV5XJd3OWY8k+5rNzuS0SG7zbqpBJHPHekhU3WWCkFRnB64qoX4OODV/TJDFhiSDj86xnUtogSK8mYmOQce9L9l+3xyMNuIkLcnB/D35p15OJM/KNxPReRis9J3t3JGRng041LkOOpJanzbVWCEA9mGDVG4jBlOW2gflWqJMwk84J70yx0ptVlmxgpGpZs9cCtVJMzcNDnbuYxkquQD371BGflOXIPv0q/qtpHHIVGSARgZ6VTmtR5J7E9MVsmjFxaKbz7GJBwT+tJCsk7nHSiS2PQ5A9R1p9rO9scYyPWtE0xalYwv5qqeATirkGDIIxwac7CRwx4FRyL5Dq/U9QaBaoklUxNjqvvUbOpUdj1oknaUDIqII0hI5B9alqxaJbaEM5bqCc4q7JGpQg4yO3pVaOLaByTnqVyDmp/uoRksSOprGbLSuQI5B29hxSNZ73G0kE+vSrQhAOcYFDrkDacEcZ7Vm6ljRRIdjRkDBOOhH0qRATkscg+nNSiFnXB5zilkhEI6kmsnO5fKSCHbGHDEjOOKeUDEAgnPoM1UW4EZIP3fSrkd1lBtBJHcdKndjKscbR3TLtyOPoRWpBuVwBxjtVGNCZ3lkOM8AVbim2sATkeorOb0NYxNEL1JpCozxnHpTVfcBjBB71KpB4Nc9zpUblaWEHBOCPpxVy0UuQOaZJF5hAU4BPWrdlAIpiQ2QccHtUSehrCJNBbMHGQa1VhKIoPGRnFVwmZ0dc4HUVbnbcgIODXDNo7YIiMQctErFWcEAg4r1yfVki8N2UcZ8sG3I8on5t2Ofzrx/OPmJyRyKvWuuiCRJJMsYuVJ5x7AV3YefLoc9ZaHTaPC8HhpYtTjD3BG6SRjlhnqM9K888Q28NteOlsxaAfdJ649DXoL6p9o0ETmEO8oIUE4A471514jAtpkUkEsMHHIHHT616HPfY8tqxiySbM8kmoWZmBYDkcEehqKZm35zwO1Rh3YEp0HHNC1MW7EsR25xwe+OKllkOCOxGKz45G2nOQQe9Ek5yMk444rRK5m5E2qzC4MW0AYGCff1qpaxk3RVvmCjrSyyJIw7fWkBUkjOD65rZKxi5FiUImT1NMWQEDBAX+IEVC77QSeQMZJqPzlkUkHAHetOXmIcrDbqYvISozjpzUMV2cEYP8qcp+Y9yaQwFOSMH0NbRpJasycmTZyuRzmkUnPU4qONiMjqPSjlXGMkVq4LoUpX3LltgvySAO4q07qM9BjtVOFjsPBBHcVHJIwJzxWMom1y4k4L4Heib5HBHJPfrVNNwwQxB9sVIJvLbcxLY7daz5QbNJSixled3rnio/tHkZOQAO54qq98rIOCCelRyzqkIA5Y9+tDhzGftLGlDfrMMAkkd6nWTAIB5Pc1g2khEgIOB7VpoxZs54rGVNI6I1Lk0eRMc9vT1p8/buOOlQq3zE96lj+cEnnHahRsTJj43VMHOSOwpPML43Ag8cHqKaEy2ece1TBVOOMGtCbk6AKFPapOcE54FU5ZGKhV69jSwzOYjvwCKVguXInKg9zzyKHmBGBwfWoUkwhPeq7uwyeprNopSLQuucDOR6VL5hODkj2rPgYjB7+9XE+YYPU96lo2TuWbeQvKBnj39KsTvnJHIXj6GqagxYbOCO9K1wXBAGDQh3JTMPLI75qq0xBHce9N8wgEEH8KjPPqTVNXDmLEcmc85NXIpMY7j0rJSONJzIEQSMArOBhiOwJ9ByfzrQjYECsJxsaQlqdDplxuhaPJC5ziluJNkgPcVjwXDIRjIPtVpZWlb5jn2Ncjg2ejCatY04ZlYDcP8AGqd8weQhORTnk8uMY61Ua5w4PUj1qFFp6lykkh7zFISjEkn17VmsMsT196t6jcC42lBsG0A7fUVnliODzXbA86crmhptybWYOQSoIOOoPPIq3DLHcXO58MBzg8isiOdgp2kDPHrSxsVJYHB65ra5ztnYTJDdwwM5YCP+BTWFqE8YkCxx7FGeW5I9qNL1tbR8yJ5i85HTPpzWZLcGa5kdsAE5ArRakXLIkXH9aSeTbHlBwKq78kdMUrSHt0p8othv2s4Ax+dIsuT1xUUvAz1+lRx5LA9PanYrmsaGflGeaA3H1qM5KDrmmo54HQ1lJFc1ywV4B7+1NJIOehpjTAY6g+9IWLd8/SpLuSiTp61J99lxwAc1AowO/NTQ8OO4oIuSMMEetNZ8Aj1qS4YIcgCqEs++QgcEZH0otcG7EpGP6UqvvUKeaYmSPWnbCMdulJpIi9x0UQZ+RkCpbi3VsEfnSxuFIzwTTpJFIHOcUrloSFAgGfzp09z5YwOD7VGjnBJPHrUT4OT1NJstaE0MsZQ5GCahC5ckAkZ6Co1zkAcZqVW8phkZB9aaGdNCYF0wDGXOQfSuf1C1VSCMgjnFTrqS7Ao4I7Diqd9cFn2g54zRuBk3UDMcrjIPc44queoHIOOtWpjuOOCKq3A8sHpn3p2E9SrNJsyN5B64OMColGEOW3j1pWgLNzkk+venLEUj27QCD+lVHQwkihMfLkBB24OeOxphcODjIHvyatT2/mA4zmqcdqzPsyAcgc8DNdUJXMLEtswVD3JpzAgEjJ9vT3pI4AgHTGcYpxcJnjINWyWV1fcRu5PH/wCutBdpAHeqTIvUEhqljk3A96pakXsTDAYgYI9O/wCdNlkXAOcH3qPkMSM/j9Khlb5gc81MolqReguPl6gj1pPOM7DuSM9eMfSqkLcHcwJyTxwPYVLGMOdpwTycd6wlE1jK5fQ7QMGmmYZI6iq6yFcbjwe5qESfOc8Hnr9aixfMX1uAuOcVajnDD0PrWNLIAQOpJx61NBLgY55q0g5jWilLMwBqUN8+M8jFZscxTPUU8zliD1I796sZpNcBRg8moJQGUk8D1qpu8xxkkH19KmuQ0SlSc0XM2xu7YDjk89apybzICCD7U4sQCeTj+dRRsS5zyKtMyZbhTzRtkyRxxWXqNosE8hTJiJyoPUCtHcdwxwKivog2ATkkdc1smS0YbR4fOCc+lS+V5mQMjsaf5JV+OW657fSrcMLOSSoUCs5za0Q0hbeEInHXrU2wOhwcEjHPr60NH5aelQk8muffVm2wXMIBJGCMDBqtlnwBnpgj3qYzMSECkj1rT07SGvFDKpB/IVVgZ83R30eVTIyecgcZ+tTPd7CqAgAjPPfpWBcTqqgIQCe/rUkdxKIgWOSpwCeSR9a/S7WPj+W5svenB2kEDGCKytQlkuJ4NuAgBDEc9SP/AK9Tw3CyMdy4GMZz3OKrTnCnaCoI4BoRSRDAAzCItncc89P881Lc6csWDnJ746Zrn2vvJuHy21kOAWPJ75p0/iGcOnJdDxjPajY25bmvAxRzjoQRjFX4TtjZjg9snBJrn49YjgZVdXYHkt6exrQi1GIksV3rjI2kDj+WaEzN07l+ZCigkKQew69Rj+Ypss8aNIgAJDEKeoqquoCVArKQOCM9sUpuIZGOcA+g9a3i9NTGUbEguV2jeQCxwFzgnjtQ1zgjapI5AU9f8KqtJErMTGkj4wpcZ2+4Pr9acpchS0hHcgHNaWMmi4khXLZAzz0qu53TnJxuP0FMe5YxkLgn1xkfWqeXIJyCc8sf51JIh1FXmMaSMRGcMMZBPv8A/WqrcXMkjkbTgcdamNx5CeY0kTkttAVCDjHBI/rVSWV7iQOWGzBBVQQSc8En2APHuadxKNw88hs9OentxkVNJcrJGNvX8hiqFw2xwoPzEZ/Go8lQMkA9cCkWompHl422ttO3K5BBbpwOPTPX0ql58jTsjhQgXIcNznv/AEqBmVVQlmBHbJprSIckZJI6nrTTK5SwZFcgEgY71DNtZiFII9elRoeT1GQaWKPHfrx+FaWBDo1XknAA5pGQAnBABFOjjJ68D1HT6Uh2ntwD9KdtRrQY0h8pAGJIXGe2OaSKQAE5yff6UrBdpVAQFGcDnio8fuxgYOScnv8ApSsVccXDHJ5pQw39yD6UwL6nBpFYbjggj09fpRYVyxv6dAOlJuIBOQCDigtkDHI6k0wsTgYyB3qkrCJATnkk1NuG0HqfaoFwAT0PPJqRDlcdun+fzpN2KsSRybXyOg7VraXOZSxGUKv/ABAgHjt+fUe9ZcSqzqpGMnAAHWrNw9tHGnK/MNxAH3TWbaeg0juND1RHBXOw7goDEEvx2/lXYwA+WGGADkH8q8x017eRoncABSrAgdD2Ir0i31Jbi2XgbhyTwK82tE3ijRt5dgBdiADk45zxWbfqzEsrMF64PekluRsJzkkkYHNU5LvCEAkgjpniuZIpuxGHLZJ5Pr6VXmuXgIPGCw6mnBh5Bb7pBI9/y9Pesu5cyKN2GG7PIyOvFdEUc8pXNaS5kUBgwXnOAQM1Tkv95YMckHAyTn/PNVZbqe9cvM4cnjCjAAHTAqTyk2AnGR6nmuhGO413yuQamt7ktGdwAYenPFU5WVMgEk9qjjYoxJPHTirsJml9rETAHqenuaQvnJ6DrxxVHaJ2DFeBggnqOKshC2AD175qRpDzJnHJH1pQN5+U5xVWLcWcHjBxxViDKtzwOuBQD0LKIz5BGCOaGQ4wckZ+vNTG5VcEHGPfFNE6t2/X2p3FYYr7GK9McVahkJAIyfp3J7Vnyt82ecHvToJkjB4dTuzktx26D8KVh7G1bXAV0ZjgAYx71vWt35kA2kqT6dRXCx3BJXgk561rWl4wdcs2eoOa56kbmkZWO6gkSZiRhSTkcnAHpWZq0pjeRtpxsGD2zjkfhVfTbhk3yMzHI4B6Ae1LqFz5tuHOCMZx3P8AnFc3kdV7rQ4+/ibIOwu5OWIxjHrVa7mCoqgAE9q15VEm489Pxps+jr5JJIJUAgdz+NdEHYyZRikxGMdcA/pTvO3ADGPftTobQ8BQT7d6tLZKmS4JI59K0bIuY0kRVhkkc8Gp4rhlBQkkDuDwKuTWYkkRVVju5FLbaaXkA2lQect6UJ2JsU0lYNyxJ6n61cEqiMHcD9etTN4fkjtzOylISSoYg4z6VmSwmPcOhHpVJkM0I2D42kEnFSEhWIGABznpVG2QqoGTmtSzSM5EhDEkEZHTjnn+lK5JEsgMQI4J55p0d6+8DO4dx2FSvEARsOR+NQs2wAYAGewwcn9aT1NEXBIxwQSp9utaVncNEpkXgqM54x0rDSZgRxx71pWq+aAN5QHoOgP1rGaNIu7Rc8LWEs3imC/dQtpEjq5I3Ek4246dCDnPtXqdoDsB5weRmuE8FWV0zTrNcKbcHckYJznpg+/Neg2S7EVSAQB1OQa8XEN3PcoRViwI+nv3pwQA8dKUkHpSjjHWuC53WGyR9MdqWLAb0pzHII54qBshqLktFrH0AHtSOd1QrKe/SnggEHPFS2UhrR5YdyfWnCPYDgAE4ye9HmZYHj8Kfu5JPWpGMWMAA859qaWOfWpeMn371E68nAqmwHhi9LjIIpsYx14FPbGOMg1PMAmFz2PvTTgkDjPrTo1BPv70Mihsjv607lcthu7HpxRJJtI+UkigkH3odgcDFHNYLCE+YQcdKXPHIyKVBtI7g0jN17D0pcwWAYweAB6VGq57cetKTn6U9DgdBmpbKsOAAX3FNxyc4p2DTXPHbjvUNjtYcw4B60xXAI9KUEbMd6aFwfUigpEjbRg80ZB6cAdqUEEe9J90+tJoq9g3DHPJ9abnOMdBS4yc9BTdi7hzge1K1g3FJB9hVeVQ3FTlQM9ajZf0pCIok2sM8j1PNWGA2gDk+tRpjcc5qVzgDHWqsKwxVwRnge1Nl5ApwPXNIzDI9KYWGLkZ74oLbRzUqsGPTj2pkhXI4JHtxQNIA3yjHQ+lPVtwPeoxjZjknOaRTtJoAmBx9Pems+T60zPI7ilZh+VBVx+MYPH0pSw/GmB8568etIQSORxSYw8zPGMio5Gww7ZxUu0AZyTUTAEilewEg5xnmjr6gUgbAINCAfSmtSlqKgIPsakY7QR1HrTP4x2B9aZOSMdSKq4EyLkHsR2prZUimRluucYp7knHr6Gp3HbQMhj7+lNThiccHFM+6eOnXj1qRX69SaloQpIDeg9Kfwec5+lQyqGXOOaSE4U9eO1CYDlGM57UHjsaasgyQe3FAk5I6ihMpDto696GXg9h6U44Cg9800sGz1oNBuBgetKF54pjHGO1Kj+nWjYB4JDDOcUkke7JBx9KQ5YU/og7nnmlcDPJdZOc4qcndg9frSypntk02EFGIPIP8qkCJjtI64qYYZByCBUexizenp6VGrtGSOoHc0mUiwD1xxTmJkiMbElG4IPSoFk5HBFPBO4Ht6GkmFiCW2aMEKSV4OOorC8ZX7W2mHJyXysZHUGuikuQuP69K8w8Y6sL++dUUJEG+XDZOfQ1EpWNqUbs5iUtJnevzHrj1qpP8qnt7VakZsHqM1UuHLDGOR6Vle560I2RAHVcnBOQBj2quwLEnsexqZgefTvTBjgdh61MjZKw63zGfUZFKw3kZ6H0pR932p4GR2x6msmUtCvwkgGMA8cVL5ZQE8gDk0PGMg9cc00yM2VyQDxRcaaRbt5NpHcGtO2YHGTkelYkbFSB1PrWlbvwO5qbFxZqhVI4wB70qoozkEn26VTifnHOOKtK5xjtWMtC7jyvygdAacvyoAOB600cgnrTAxyepArNspEg6j1NSqhPXGfamIOhJweODUyfOeOBQaIekeMdCD71YjhwPaoEJaQDPQjpV6NflHYelQ0OxDjaDSDlh6GnSoQTjPPpUa7uOMH2qbWCxYSfDEYOKsxMWA7CqSDDDgmrKMQDjjFQ0MndsD6VVuBuyTyKVpuQOpNNfJHrntTizRKxX2DnBwaq3fAPUCrTKfpVW6QsvvXREtOxkzxmRT61kyJgnnH0rfliwODzWTcW+M44PrXXFm0WV4bowsAxyPWt2wuxhWOAPrXLvuBIbPWtC1mJUDJGO1as76ep3do6PACBknnnrVG5snunIYHbVbSr7aAp5A7+1dJZSJN2FI9CKtqc1P4ddlJ8vg9q5zUvCjJvIQoDkjHSvYY7VJEAxkH8qgvdD8yLAAK+p6iqWo5HiUMT2AYuhTBwatxXxyDnA9a6zxBoGLkIqsQe4GQfrXOz+GpFJ2cDt2qmiUrCpfnIycgdxWjbXY4IOCO9c3NBc2WRIMIDj3xmp7S+DZUZJHqOBUtWKO4tNSVMYO0+oOPxrR/tV5iSuCevWuFhnZ2AJIA5rZt9Q8sH06VDRLidrHdqYx0OfzqpMVZyQcHpgVhw6uiocMAT29Kjk1pR/Hz6UJGUo2Ndn255zVZ5gpznPtWUdTL5ZTj6daal20o5yPc0NHNI0ZdQQLg8GoUvUycMAPQdazbmcFfU+prNub0wKTkgDnIOBUclznk7HZ2OsLFIDvwfrXV2GtCUA5wDjg8mvDY9dwxAYnHQ966XQfEMrMoL7gOOckkfWsZwOd6nrQvxIeOlVbqfOe5Nc7Z6iQoJfr/OrTXhbnOfrXNYyLolI78GlkmCgDPWs4Tlu+B7UkkuevWkwvYszXAKkAg1UnnwpOeR6VE8wUjknPp0qpdXSoh569qEribuNuJwASe3asa4uTITjoakmulZWGcn3OKzJp9uewreEbmMpDbqbYpbOAO5Nch4m8QfZIXRNpd+AA3K1a8Ra6lopYHJHA7g+1eZajeG8umlkdifQdAf8a9GlSvqzysRWtoiS4mMjO7EsW7nmqJfGex96XzflI7H17VESMmu1QS2PElJy1BpOT0FRynOO596e4AxjmmYPXrj1raKMWMBwfajrnsKVh8xPSo3YAj0rQBVwT9O9S4yvHWoemO1PDbc/rmgBWBHNNLnB9KcX3L6H3qBnySOlArlqGbaCD371LFyxyc1SDADvkVMj/ID1qWSWQo3A9h2qZTGVkJyGyNuOR71Vjm2kDGQe1SBs56jPakFrjgPMYjsO9SC3ywxwKhi+Vj2qzFIN46mk3cdiWS3VYA3Ujpjiq5k8w8kkD1q1M2Iyc8e9ZhkC98VI2rGhaxA5fqFxSXMoZsHpUNtN5UZyc5457moJVLMTnPvQySzuXcMHiprogRY5z7VVt16dD7etSS5YjcSQO1SKw+2lxwenrVjKsc5wT2qlnOAOM9qnjZZCF5BAB9BVBYmKL170jnZHnkionbGQOfc0nncBTyaBjon3Lk8Z7VMGAxjI+lVw3I4Of0qVUyoPXPpSYFmC42MOpx61cjuA2SOKzU+mcd6EufLYjr71g0O5rPOAATkgenNbNnIVt36BHHJ5zwRgfrXJ/askYyfrWjZX7SbYiCFHIzS5Ro2C7A7R0PepXt3MJIcOuM5Hb2NQQ/vZVTOASBk9hW3BZIbCZuSw4AzxTHY56CblgQcg4x0pbtTJC3YgZFNuV8mT09cdqcmZl6kD0PWlcloxCh6tnOaV03YyOBV+5tsOMDA/LmoXAXqCQP1rRSZCiPscFxxgDsa1N29gOgFULQo2Dg/QVdUYYHGB71k2Xawy5I3jH60W8QeT0PqKmlhEikjr/Wi2Rk38ZYdPSmmQ9SKSMoTnIHHOKqGJnnGeR71p3D+dEAV2N0I6iq8W0MVPB9a0jMmxWdvs5I4OarufNzkYz6VanTzJT6Co5ECgYGCK6IyuS0VJI9mO9RKdoPf61YkV3BPaoApGc/kaspCS/vEPGPr0ptthcntUjDCk9hxVVXIx1BNRJWKTNq2AUq3QHkVu2kwIAHP0rlllLInJ44H0rY0y46KThhzzXFUjc93A1UvdZ0ttMehyQK0oZBgYrDtZDtPetWFvlHvXFJWPoou5pQXADfNnFXVlBYFSceh4rJiXd7VYQkEdh6ismjZM2RONo7ipoLnoBwfSs22JBIbketWIwC3HBFYSjY0RrCcfQmrMLAqCeprNjPTuRVqM4HoPSsjQ04HxkdRmrMcuPes6OTCDHJ9KswNuYZoGi8BvGfWpIf3bjJJFRKenQCpFwc9zQMt+Z0xQH59c1EvygZ/IUufyrKWgmWN2R9KZnp+tIGyB60tS2IQnJHoKjdAWJ65pxGenFO8o+5oWgXM+eFSTkZFYl7a7GJHHtXS3C8jrn2rMvIgWGevpW0WZM5u5ixGeOtY1zZEKWTnnPvXU3kG4HHSsmSLBOc4rcnYx7W/ltGPGRV6LxE6sMllP14pzWysDgZHPUVCdIQuWJJAxx2FKw7l9vEMrjgkj60i6i02Ccge/JqrHZDGCOnerMFnnHp7UwJ1kLEY5PrVtFO0ZyPakt4QhAAGfWrgh6fXmmxMLVMZPWtezcKRniqEaBAOwNX7WNcg9TWbYzesp9q45OfXmt+wm4B6H0rmrUqGA6Vv2kqheTg9qgDWaYMmTwaxr6ZWz2Iq0024Hnisq8kBzRewJFV5ApJB596WOdt45xVORsvgZJNaNhZb8bhkjketVZM3SNqxnLIMdT61t2TtFgk5BrLtYFiQDv8ASp1lYHjgCrULlWOjhlUAE8Hripln8wkdAK59Lh8jPQ1chuiMjqSK1UCeWxpu4BHpUplLKMZwOwrM88kH1qSGcjvx71cYDsX97EYyRmrNrJ5bA5OQapISwBHSpo1O4dq2SQmrm/HeRhRzyKmXU4wp5zjsK5w7lzyQPeonmbBwTk1eyMnA6V9ajVT82CKqtrpAOHABrmJ5GA5JIrPu7sxofmwD2JxWTZDgjevNfw53SZHXrWDeeJVaTAbauetefa/44jtruWGA+bInDsDkD/PpWBZa5c6hdL5jEKW5Hb2rKSuJo9gTVmIBBJHoDQdVJfrx6GsLQd7KAwwp6VrNalH3gZFc0lYzsbFpebsckH1roNPuAwAzzXG2khLAdMV02lqSQc8VmgZ1Vq/yj1rUhIKj1rHtWGATWpC4wO1UmYyRpREKB2PrVxJOB6etZ8fOPSrSPjHpWsXcwZZU5x0xVhWwBVRDkjtmrQ6juK0uSSrJj1qVGyOmKhI4pyNRcgn9PQ0q1Gr9M9qfuwDSvcBHfA9Kp3Lhs1NI/WqU5PPb3qbiSMjU2C7uuK8o1OISa9eXKliZAEwTxgcj+Zr0/VmIjcjBJFeeTWrG5kO3Bz1zmuGrsdEbItwSyvCAzMRjGAf6VWvISUIGSfWrkXywhccjvTJJUCkHgiuCUdrl8xzqWziQpySauCIRYXofWmiUCRmHPNVLu7Yyrt65HsKybJ3NRIwYzkcn1qu0CqQTg4PFNuNTLwpGoAI4yO9QC/3YVuPeruxWH3VruQOCMe1ZFz8sgHIA9a2vOV1AzkHtVG7tkkJOcD1Fa01dGVR2EhQyW4boM4z0rPnZlc4Jz0OKSa5eGIIHOwflVA6gGJ5ya3sckpFlpiAQckeprPlumVyMkD0qSW63A44z6VmzPl85yOauKOOU7k7TEsDnmopbs5I7etQM4BBzkelRyN5jDAPPrXSloYORZjk+bceQOajuJy/ABxUasQcHj60kr42gcknGPQYPNXymTkPjcKpA6+tVXjJlVtxyuTintlCOwpIkMknByfStkiLk8jfIDwcVAsxB6kD2qaceUpB6n3qtD874PA55NS9BFlZCozkAUw3ABOcn6UTTJEhAycd6i0qJL28RJX8pG6s3SriuYhyKtxe+XJxVYXAMoyck96m12OCC8mSNwUVsKw74rJt3AmDnJHpXUoaHO5HQK0awgMSCaUzCPCryDzWZNI2ATwD2pVuSoA6jHU0/ZgmazXoChTwfake5YREbsg9jWaCXJY9BTPODELk8nHPFS6ZTdjY09g4BdiSecVoGYoAD0Fc/DN5cinOBxVltSWQlQ2SDjIrOVNoqM7G2HABIOR7VA8mc5Ofas6G5JbGSBUs0jQgZOCecHrWfLY1Url1Jtqj0FWIZw/TrWOlyX+lWLeTa/Xg96Gh8xrwyKcnIBB71OJlOcHIHWsN2IyQTg84qub14JAOcH0qHG4KR0W/AyOPpUqMDGwHJbvWOL8bBk4J7GrNreIOrcGoaKTNKNQB1wKlt5AHIH51nNP5mcHAot5yjHufepNos6COZWTHIPrUIx5mc81ThvOcEEg8U5pTuBGcGs2zaJcnAK5BwccGqkiFME80+OViQGIxxRdyiQgDgCuabsbxVyfSb37JOHzjGOO1etfD7V4rxXjjcly2Snf3P/wBevFWbGAOo9K2fD3iKTw9dC8jZg6rj5evvj610UKri7kTjc+kklwuO1Q/bUDkbhxxiuc0bxK2o6NbXhGGuVzgkEqff865fXdWutMvZC8pJRhlOmea9v6ylFM5PZ3Z6HPqSecqZ79RTpZf3TMOABnivOvEt89rpEGo2UpKylcseSpz0x+BrQ/4SyK7tAsLs8/l5ZOgBxzz+tR9Y5hOnyi674qSCYQs5UsOPTHc1wl7r0t5qE8dvJIbdjgE9WP09KoavczXWyW5UpKARtByAKr6VcxC5jXOWyOT0z2rz61RyZpBF6eZokB3tEyHOFJBP1psXjCWw0l7SNmSMnPOScn1P1om8m61gRXbFRI+CRjAP8utYGvpHa30sMTb41YgHOQRnrWcako6IctRTqT3N2ZySXICkg8kVDNJumduhP8qrwDOWBIqa3ha5mSNQWdzhVHJNP2kmQlYlinIIKglgc5HUVo2LXEmsWeA7vMxQsRkAY5yfwqXSvDlzdzFPKMaAkFzwfyr0XTdDisbWJEALJzuxzn1rohKTBq5y3i/TTa2MMifvIycMCcBT61haZok+o2lxdIu6KEcsDk8+gr0bU9KXUbYwycoSCQQCKkttKjsLV44RsQ8so4Bx7VTu3qZ2OQ8PaC3yXUwIQc7TwTWRBoEusazcr5Tx2yEjzGGQT6D+tekWpWZCABgZGPap4I1hQqgCDrxxzT5bgeYeFdMI8ViFoWAiIIc/dPPIrY8aaPa2MDtbx4d5Mhup298/410Ftpkel3t1PGMGdtx7gHHUfXvUuowR39pLG+AHUru7jPpTcQueTXGnSvZfafLYpkjcBkVjzBlUjqD3r1zSdPhsFitpB50CjBWTkE9P8muI8Q6QkN88UagBmI44xUSWmhDVzkOc89M1YglJyo4966Cw8PrJHdM4JCLhMDA3e5+lY93ZmzkIwQc9a5XfqJKxBzHvJAJx3qCRMFjjjrXUeGvCdz4h025u0UFU+VFHVj3/AM/SsrUNONooVxh+pX0os9wsjOt5zvAkBaPuoIBx+tOinayMgt2kjR8jG7JweuTxTSNpOOKFIwe5NWpNC5TNuonuZdwBOO5psttiEHqQR1rXtm2xSoUUsxyrHk8VmTM3msD1z26VpGTMZQM6SPczdhVWWPcxHIx1q/OCjDAzn14qk2fMPYniuiMjmlEhePchXkD0qxcRl1RlUYUAYFMFvI5zwcc/hViON9hznHTFW6lieW5EIcqOMH2pQmM9u+aBOykrgEHjBqRm/djPXvUOpc0USNX8tgMZqw4DYI6moVX5S2CxPHHrQA2FHIPoKylItFqMgLzzTJFBI7ZpVxGoLZP05NF0CrLgFge46VzNtm0SS2dkY9T2ps6lyc5FLEfKhdsZbHA708zbwMjqaVyyuLMM3c+1OFv5K4zgDtVq3TJB4x7VHdqfMA559O9PmsCQR/Mo6kf1qSJFO3BJPoaI12pnGRUkSAAknBNTOVzVaEyNtx2HFPSX5jk4x6VWZjwByPWkCk89D6+lcz1Nbl/7TjnoPapYrol888dqoFicA8n2p0bbXIpWexXPY6CzuWKh+CpqSS+xnqB6VVcwp5UcEvmEoGfttbuPw9ap3szISpyMDvUKlfoP21jUSZWHXn1NQ26S6hOIoU3scnHTgDmsNLtmYrkgc9KmsNSezuGZHZGHRlOOtbxp8pjKtzHU2fiOKxaKG4SSSKIHbGCcZ96wtZuoLuZ2jiEKsxbaORn1zVG7vwrZzksM7j2rNmuC5OHJz6dK6YnPKVyG4cySsoBA9expY5BGASelA5BJG7txUT4LYPH1roRzTHxyb8kggdeehqOVRKWKjgd6eI8bwCcg4FNkkFvAFwQMnIraMTBsoPKyg5BB7c0sL8g8n6GovOLgHBzV2GEtaHapDZzkVsomLZHKzO4C5I9O2ahcPCCCMDrVi0gK3AZiTgEc9P8APFTahtklB4IwOBXRFWIbK0AOAx4PrUs5Vojk4PQd6ZcMFhByeBVZZ90ZHU5HXpitE7CbuPgJAJPSpsHdkcj3qqZCMY6elOW43gDqT6c0gRdE/k5IPB6jGarzy+aCV4PPFV2Y+ooLKEIzg9+/elYu4sdw/lqe3HtUqS+eDjJxxVSSUbDGCMClhbYCAeeuKjluRzFidvLQdqgSXzN2SQAODxioXuDIQGBFBbAGM4PpWiViepdtH3AHOCPyPNalrNgnuD2rJt0RYz8oDZznvVyLORgmsZxN4qxqbQ0ZY5AzwaImKY24JzzkZpFYPEF9DmlTCnisLWNGyfeeOCKcJMZqIu+QeAM4xT2IbHAoHYexVlGOT6Gm7C2MHrSKAMnGTQGZc549KARIAY+DyD60rIGX61BLcHjufamRysxAORRa49mWlQKB3+lP80DqcH3piyKoA6gVXupIiynAJB7jJqeUakkaYmEijHIHekUhcn+dUre6RAc8n29aeZjJjHGai1i79icsDnGATSBhnrgiq5Yhhxge1DJvIP696EhNk3BbrkVJHIVc5wVPQAc1SG5WPcDv708SEAY4P50NXBM1YHDoTznJHtUwlZWHpVK2fCZOasK5fHp61hKJ1xkWzI0ikgkYqqHLZzkkVKshXpgj0qZYBMhK8HqaySRo5MoFiTg8e1Rsc1K6hXJ6gZ61EcYOeD6Vukc0mIjbcDqD1zU6uCDjn6VVXkjvVqNQgJPBqjNkW4qT3NMkOFz0Ip7YyccVUu5QMAGtYmUnYVZijDJOD61diIlTjrWS0gcDkZqe2uSpwCDWljNzHXDNHLg9PSnxScgdqr3FyDIASMntUSSng56kjIp2YuY1xJyB1Aoyuff1qrA5YNngg4p7OAD1BHpWTiaRdyYuGOOo9aa3yZIYn6VXZ/3ZIPI4pN5KjnmjlL5iysu4nqCT3q3DIFwTzisjJLA96tW8xwM4zUtBcvXFwJSMAgdKhjiDSHHQ85NRsx79/SnI+zBHFLlHe5a8sxg9yKdH+9J7H26U2FzMDkACpkXy2OehoasNDo4FyQTge9RTw+UeMEe1RTzDee2P0pyTmYFTyRUNGqZCze+KlSBmUHBIpyw729quw8fJjj0qS0yjHHtwecUy7k2gY5/DNas8YCAAYPtWU4+chgMds+lAdCCMbmDcippCZGAAySMcUjIBkjoKrl3WUYxj1PWmhCS2+GJ7+1R3FsJgG5BFWslwSc881G33TwRVAUpI0KgEfMO/eq0sewgryO4JxxVmVST3JPrULIxGCCB70nqzNkAI57D2qrPHnlRg+pq5HA0jkDAWp3t8KcjBFOLsZuNzJdTtPXPU4qvFvkYnBCjueCa1HQc4xn3qkJvs7MpHX1rri7mM42K17gIoXAwccdfxpts4DbWIBPQd+lOnIlYHp7CoJpDtAHABJzjnFamBdkdRGoGTnnJqq0WctnIGaiiuiqlGIIHAJpxuSk0WQDGSQ2eKpajuNaYqw6gfnVy1kVxkHJ9KqS4JB5I9KltwMHGRn0ocbji7F+U7owOBjv7VScYIIJNTGUhjuUkAY5quyFXPoalQNb6EySKFO44PXk81IjjII5HtWZyzHnIp8UxTCgnHSk4EKWppPLuI28E+vNWbSQfMD6VnRh+Tjp39afFJ3GRn1rFo3T0NRcCQHt+mKkvZfPztBGOAOpxVA3GQB0P60sUrO2OtITVyaMAnBzg+vFMcfMdo4qTaWx0H40xVO8cDr6+9UnYyaJYY2dRyQKiuIZQwIUuM8gdTxV6Fdw9AOMVOYWI9B7VXMWZZtQFGQQc9uMfWnxjaD/Krph3ZyTURgAx3AqHrqBD5Xm5HUegpTacHIyD+NXIohvU9x2FWHgJ7YB9KSQJmTb2ihwMYAxjjpXWQiKwt4wvLEZJFYUsHl4KkgmnrIygAsSRx61slcHqfH17eKbc7VEeRggKCR6EH8KqQ6ubgIrIQwXGQPT1rEuLoyMRkkDjmptOmWOZSzbR2Iye3+OK/SZbnzPKdVBPGsLMwycZ+bp0qrLfB1bAGRkdcg+9Y2p6nEioAxD5IICkD25plldqYULzKHxjbznr24qQUSG6uAsrdCSST65qhJcl3JHGeAPQ1NLEFuJMEsCc881RMqBn3cHsBSbNUrF6K4aTqATwOatw3RjYI7ABuOuO1ZVtdoMkHJGeDwcVbE+FDjGSMjv8AnQnYZuhwoBLYHv0pq3Cly3Uc8jnmsb+0JGQg4GP1qvLdyuxBOB6DjHtQmZSjc3Dep5mDk54q0JccFsAZ74NcxC3zBgTn0Na1nc+a+HbaACCxJwOOf0NbJnJOJYkuXJLBs9RgUqTF4wcgEjgH+tUfP2SfNwpJ5PpTZZ2BG3Bz6dKq9zJIteZlgrIAOeabKxIGOBVeG5w+HwMjOTzUjXCscdOPrzzRctRK5Us7sSQOCcnNJJnYTggA/wBam3AHnFRzTZDgYIPalcbVhUI27iAT0GagkTD7gOOlAG4E9CKc0zBuQAD2FNEt3AfLz69qUEnOP0oc7iMd+tCcMexxV3AVflYZAJORz0pVABOTwO34UgbcTggZ4zSNCxx82R2GatagCsCp4AwcVKmGACoM9M81GkZGAcHvV2zjR5QrHahzkjrTbsNlKaLy8cYLds5/EUxIy2D0PtWheRJkDqBz/n86rmIkHaCR7c0kxDhEgtYzklskN6deKrY2lscgnP0/zip1Q+W/PAwetQtGcHnOPWncBSV4HFKWAAOQTn8agGDgkEj2pWVSwAyB9ahjv0C6upVeMxlQMkOrL27YPHT/ABqNrlyQW596mEGWAPQ9zVe72wHjJH51iaxRu6dq8aoispJBAI6HrXoel6rFc6cqwklzwcDgCvGrC723q70zHtYHtzxXe+DLwNcugyFdTgAZOcdMenGc1nNXNuh2iTDYASSSMjPWqdzO0P3cE849KmieCdDhgCAMk8Csm91CJo2U73KnGV4rlUdbGU9h1xeMFORsLHPXOaqrdBlIwQcj5j0Iqvd6lA8CAMQV+QBjyeTVeO9gSRo2YgleD1yfSuiMLHKaSzsm0cccZ9adNcFzhc4HQjvWRHdvNk4IB5weoFWoZgYzyD6EnHPXn8P6Vdi4ruWVk5U9cjGetOlljR0ADF8EM27I/Lp3qqspckL/AJFMePaxy3P9aY7Gl9pCsFB4AySOlPjuwJUXJJOevGKyWkfAJchQDnPOaZaTDzw43AYwwY5HfBA9aGhG8XCMSOSec06KZZlJAZSpIORjnp/Sstbv5wM8Dj8M1bN0CSEbI9ehxU2E0WTKc8dKfvZlO3jHrVNpkVCCSW4PtinQTrMGCthjwO+eaLDSLglUph8AjIxVck9+AewpjDcvzMQTkZFSoEjUnczEdAcYosJq46CQr1Bq9FcruXdwfesmW5OSAMH0HWn2TbpxvfKsfr9P5VM0CVztIJ/3SbG8yNlXkDGDjnt26U57xfJliaMOWXCnOMH1pLSLybESkEpjHsaoPfhWbA3EEjgA81zWuzoUrKwkMJLc47cngVdmuRFAAgAIxnPNZTX/AJagAct6dR9ajlvxNgBiCMZx0NVymTlcuWt2UnMhBUjjFPa5SZjtGR+VZ43zYxknI/KrcdtIIgyoSRnIAwMf5zUsEWYUQ4OTx2x0+lTEr5gAOcHOT61SCScAHDEgnv3Gf0yKW7mSKUrGxwMEFhg4pFWLE92Z0CzOzbTlQCQB+HSsy6tEeQuCQ31OD+FWYCsuPmxj9KfPFtXCEEnjOcVd2iWjN37AFzn69akhO3JJw3t1FSLZHksRn0Bz3qOSFkbjkZxU3BItWropCksF6E4yfrTZ2iZiqMXGeNwwT6cU2JgyEdKjEJG4qPfpg00yuUmlxgDkHHJOc5qxalsgk8DFULi4mndXYJGFQLtA7DjJ5qxbOVwDnPHShjWh1ugamlvOVJIHXJ4xXf2Orx3MSsNoJ4yDxXjypvkBJII44OK1LfVLiyMKo+Yww3euK8+tS5jtpV3DRnr8bqyg/wD16sKAy5GTXMabrSOiIGD8AAd62YL4kEcA9x3ryZQaZ7EKsZlzdtJz0zUR+djxx7VGkpkJ71ZiA5HWsnGxtvsRZA/+vUgZGAHIz1FNkQbjUZUZHes2wtYkcBT8vIpQevemlcAHqfehZF5Hei9hpE24YGetIwyPXvTApJHPFDhlPqKBNDuoPY0A8Y6emKbGCSM9PapGQfT2qCkLGM56inFevrUT52HBKn1FSJMMAck+pqyxpXuelMkUjnHFSn5sdsdqjdWwO4HakxWFjLbRxj6U0/MD3xSqxwOxprHGeajcQi9fY0rcEUkYHGc5pzJke1FhoUO2Bjmg/MTk8e1NQ7c5xRtyRg5otYrYBgZyfyp24HHWm+XTWGwjoT6CkIkzg8cUvLD2qJcMDkkH0oU7Qe4FBaY5gQPakU5PNHmDBBpjSL+FUO5IpMjqo5J4okRlB7Gq24huDg1ISduck+9Ggr3I9xDenXipUbOM8VHt3ZOaaWYH1oYr6lpiCo7EVGse/POMVF5hB96EmOR2P0qRlgJtGOp9TTCvTPFBkJxRnd7mgvQTZyccgUhHTtSh8HvilZgR65qBWG7toOOnrUbtg9c5qXgj6VEyc/T1qkxihwMdsetK02AO9RORgDHNLsLDnp7UNAOWTqOxo835gBx7mmqOAP1pjHHvUh0LP3h6+9IpwT6UyI4HTIpwxv4HNNDRI3zAHuO1RbzyDyKkySD2ppUNn1qg2FDYUdvelUBscnNRqMjrmlzjGKB3JGiC4pm4L6k0F89yaQkFgewqdx20AtwOuD2pwwc1Ez4cDgin5Axj9KGOw0gZ44oQDJJxn3owOCeaBjNRewIeF4BznHamngcYz6CnDg8VEWKyHP5CquxjiDsGetA4ApHfd9Kj3cnuB3qWxplxSdvTIozwc4NV1kx05xT/AD8Y/nS2KCR/UYAqBnJbPGBT3O/HQ0AcYIAFADw4XaSBg02Vd2GVc569sVHKcLgc4pqHcMbiB7UMob53zEMNpFRtdFMk8qOeT2pZlG8KOSfSuD8V+M/s80ml2bgzsuZJ1APlY6YPTJ9/Q1DZcY3NzxH4lis7dvKVhK3CjOMjHOa80vLzzXJ4HtU99qD3ZDSNufuzHJqhLh0JHBHP4VjJ3PRpQsRPJnGeR7VA75J6n3p/PUDj3qNl71FzsSsMxvOMgD3pDGFYenvShcsRzn1qURnBBANRJmlhFX5DgE+45pc5AHr2ppQj3pBnjrUPUQrJ+VRMvJ6GrDHAAxmoGGCanUBoYZ68+1XrVgmOQfas/HI65z1qxBJtO3kdwRVFx0NeNwSOg96mWTJx096orIMAdiCc1IhJYc81nJXNS+2VUc/lTUOOe9MDkAd6du3D0I7Vm4jROnOOtTxbsnHQ96hhbzAAMA+hq1GQq9gTUtWNIkkKFGB6mr69O+euapxMWYAcj1q4gwozwPSpZolcR8bT1z2NRYGB2qZuc9MUwr1qR2Gp27knrUhbDHGeOKYOB6UhPJzk5rNjGFSZM981OOFweBUIPP8AWnjqN3I96pIoilwOhyRUDkYI6k1bkiByegPpVVk2OPStU7FlG5AUYxk1TMG8ZPX0JrSuU3kdh6mqZGzOa2jKxSdjBvICrnjH9ahhm2MR0I6VqXSeawwcf41nXFmVII4I/AV0KVzppyszRs78gj29K6LTr9wQByfc4Ga4u1ZonGRxW1b3JOOxHOarc9WnO6PTdLvRgCQgZ/Guk0+CK8kVBIoLd2OAPrXl2n6mVU5OWGO/Fa1v4gZFHYjsDyad7GtrnUX2lw3FywXa5yRuByDUTeGo4yd0atjselZmn61ls7s8556A1tR6uJFJY4J9eTWl7jscLr+gKty8QVHxzlemfT8Kry+DwYFk2hCRnb0NdqsSXk7ttB5OCR+taMWgPfFBuwQR09KNxNnk8vh1oTzlfx4pp0aWJSckjrjrXq3iLwadPljRHWZmOAVO7ae+e9ZFzoxsWWOVQD6dKVguebPZyDOMjFVWtpAepJ967/V9MhSZRBl0IBLYwfpWaNKDN93iswZyGJYyMZPt61ci8x1Hy4FdBPpSITlcHrVUxiNSo4HpirOWUTIeB5CABVW70STUQYCm5MfNzXT21oZSMZxW7ZaUsURkbvxjGazlJI4aljzM+D2iG7aDj8sVb06xeCUKVIGfyrtLuMNIQowB2FVvsYLZwAa5ZVLnKNtFZcDnAxiru49O1EEWwYxk+tSCI5PHHesJMjcWJ8HnpTnBGecimlQmOefemTXQiAB6mkQyOeYQod3J96xrm58wEdvU069uzI54OPWsu4mxnsfStVAzlKyCeVQSO/tWBrGrJbRuzMUAGeOSfQVJqGrQ2qM7tnHXHWvM9e1qa8uWw2E6cdT9fevRpUr7nn161loRa7q0uoSkE4TOQAefyrKcDjnmiQqsj7WLqCQrEYJGeMj+lV3bk9zXpRXKrHhTm5O7LAUYOOajbuaYm5sgDk08kAEHrVuxgNx8ue4pVO0HPGfWmnjpzn0ppJ4zx9asmwrjIJ9aiYcjHGPWpshxgZGPWomB9+aAEAOfWlJPA/WmgNuI9Dj1FB5znjFANCYye4HpT2HAwACcdO9AAP4U0tz3A9KVyAZVdCCoIOQQak/hHGAPSkAGfUU5ztXHr3o3AfGeAe/pTlf5iagR/mHYU8sAw5yKVrlItKo2F8AE02NyXODzUPmEDAzj2oWXZz1JqbDLsk+2MgnA9KpOAxJHSnf60ZOT9akAXkd6LEsjTJUc8e9TAk4HWq7ZRz1APapEkI/HuaGhFgArjkjPenHJIHQ1C854BHJ5zTg2QDWTWo0SAbSO31qSJPmJ5P0qnIxz6irFrL1zwOOtFiiWQ8nsTUQU9c5IpZmyxIII9qYhPPOD7VaYEiSEKQRyKmgk2owzk1XAJPel5XPb37UE2Jo3PIY5pyqC4OMj0NQiQcZqwjAqccH6VmwsI3ykkAAHtU0NwImBBBaoN2VIzk1CkbBwRk/rSBHS2GpiPLnBc8ZPAArpdM8RWx0jHlpIzkhmbhlPt2rz1ZDnb3PpV+0lBtzHuxgd+maUjRG3ehZyWQ8E9KS3hcMNuSTis2zmIO12LCtyBfKKN0HWswZDd24AKyAhvXoRVF9phOeDnHpW7q0kV5mRCN3GQvb2rJkKiA5wQafQkqQHYx6getaEb7unNZPn4JAAAPerthMMnJyTUMNy60roowuQPap7GcSEkjGeopgZZBtJx9akt4VV8ZBPpQibE08eSMHINVZ7dY3B4JIB45q5crtiKrwwIIP4VTQs5G45YcGrQWuMeEDpxkdRVc24bgE5Hars4wq+vTihYflJ6HrW0XYhozTAQCDgVmytslPGBitSds89AR+tZ86EgnGT7VspXEVpZs4HQetQMpzwMinSgqwXB3dfwprhiRjgim1cCSKZlIU9KvW04imVuOOKo9VBHUdhTo23ZB6mspJM6KUnCSaOy0+9jljDKeOPateCQZAzk+1chpEigAE89OfSuitJVBHP/wCuvPqRsfWYerzxRuxygAA5B9O9WoZVJHQ1lRODjJ4qyr7dvYetcrdjvTua3nAD0JqWKTGDyaz45N2BwM1ahyuAeg7ms3qbLU0bebDYPORVxJcjqQKyBJhgevtVy3lJJz+dZtKxdzUhfOAOavR8AdvesuByM44NWhKQo7H1rILmhHLubBPFWY2ywA6VmW79M5BPerSSlSMdDSZoaYBH0p4Awc9D61WjlyoPUVIXyB2zWdribJkHPBBqYJuJ44qvE2MfyqwHAwev1p2ENCnJ7gVPngcfpUAk69jShyO/WkJhKAQcjj3rLuYwWc9j0+laM0mF9Ky7ltxPoO+K1WhmyhMhVTjn61nugZiMYrTlGQRVZ4gORyTWiZDKZtgE6D60R24weufU1ZVST704rgdqLjTsVHtgOlOiTYMYwKmPOOMmgenY0XC4+BcsParRGMVAh2DIGalBJznOB6UiWTocgdzViJsew61QR+TUnnFAB3NFrgnY17e6GQWyAMc1pwXpJAB4rmEn4HUGrUN/sxzg0OJtFXOoF0WXAPFROuQfU96x/wC1QiA5z9KcNcToTkD05NHKapGtaWYaQFjwOlbdqioQegFcrb60rsMcqMV0NldiVRjoa0SNLGg8vPHT0FAm5HYVGFwCeuemahZsOcc47V0JWHY0Ulxj1q3byZUnOKyoXyBng96sQy8MM1oJo0UcyZA57VchjIA9u1V9NK4bPJzmtKEBic4Ao6CEgnEZCN0GMGrcdyg6nB9TWZfQvFMGA+RhwfeqyTsWwT07U7gzXmuxk7cEZ71AbnNVc7iMdaXBQjOaTZLaJJnARmIJHqK4bxLcTXqPEMxqCQOx6+td8EWSLnGD61zWuWsbZ2AZ9epqDKWp5VNoRjlY4I3tuOO5Nb/h7w6fOUlSQTnHX9a1xpglkAIJORx711/h/StgXK4wOtZyZjJ2JdL0vy40XHQDmtf7Eqr0z9a0rSzAHTn6VZa1UqeMEjtXPJmTOWe32SEgYH0rV02QpgdqlmtBg8YIpkURiIOCKmxVzobSbKgcc1p28nIHrXO2kxOAc1rWsmGGeakiSudDA/yjvirKuKzIpSAMc1dR8r6GtFsc8lYtLJyO2KuRSZPes+HJI71cibBFaGbLBfFIknzetN65pvT60mJltXGPejzOv9arg8DvRv6jvRcm1h0knJqvcSAqR396c/Q1SuXwpPepY0YPiC7W3idjwADXDnWrd8tyAD3Hat/xk7SWu0HAJ5NcDcLtBB4zXDVfQtnWhw0e4Zwec9qyrqQ4djwPepNBuzPC8Z6Jgc89aj1Qks8YGAOOK52rq5N9TMSXqetQXL/ODjj1qaJPLU5OcZ5pZEWS3ZuAR+FYNFtlZTnJ6ioZrjD4HJqrPOUJCnAzjiqwuADk8kVSjcylOxqm5+zrk5x1qrc6mz4C5Aqje3LMo7rjpVdbgMD3NdEY2OOcyxLcb89z0+lUWXYhJOR15pS5IJzge9U5rkcqcnNdCVzllMlt7uO4jftgkZPFU4rjfcFDwO2ahztzjgHkD3pFwHDjgY71vGKMJFuUYz2AqKKQIxLHj3pWlDqORn3rOvLkK4A5PWuiMTCUrF83Cs57e5qN5SrjvnvVWImVARkketT2sLTsSW+72q3GxlcldiR3zUcFy8UnABAPrUjRcnnmqUjMCRyD05qkguTzXv2iUuTgZxz0qJZiG3dFJIB7VWnhkiVSQ2G5GelTJl7VUGMg5z0NDiS5BNcqz8HOarPclCcZA9qmihDyuGIARdzHrVS72hSw5Arop0zFsrO7y5ZgSO3tRCGUl9vyDj8amkBktw4XAPGR0qi0ropXdx1x2rrjG5iy39r85iuMDJwOvFSBsGsyOQ5yAST6VciuVjyH4Iq+UaZpQNtj3YznrVd5NznbwAe1bz6KIvDMWoCUEzHhCMDvjn8K5be6nhST9Oayasabl1ZiwKkcnvTFIicc4ye3rUCTMuQykGpre5RSxkXcOw7j3pONyG7Gik6qw5wRg9KJLkSyEk5Has6W4EpLLwBSQSFmbJyOtYSiNSNFrlQCq8H161NbXRbA9TjmsV5yZSFG0HPIz1qxb3IXGRkjv3qVApSubcUnmMxByBxx2NVbq4AkGASOnTNV47khXGdoz2/nTTIpB5zmpcLGqZOS7gE5CnoOv51YgvDHhcAAccVUjfegA5qY2cp2naQCM1m0i07msl4Qo4yKsW1wCT2I9apQr5UYDcgVKWVdhBABYVyz8jdOxqpMDj1HpU6TjABwazV7c8GgOyupBIAPI9qxavqbRkbTSKEPBzUAcyOByAaiafzAMcCrFgokuY1PQnHFc9TQ7IO5pJokkqqyANkZx3qjcRbFdQCSOCO9dFNfi0zCoycYDDpisi9miWMBV+fOSxNYw0NJI6Xw5fpYeEElknZJI5ApVm6Aev41R1LxD9v3u4yXOSWOSfrXPpqG2JouChOcHp9aqyz4xjpmutyfLYxVkzYuNSdrJoBK/lE52buOOhx0pfDus/2bqJeWQiB0KscZIyMACsXzDIAM8CmNJ5ZOaakyZWOjvL6G/dsthFGQffHA/GsaGfynLA8knFZ0t0eOw+tMW5J+tU3cwvY0ru6M0is2S45BFZt1MWk55pxdsZ71AzhiSeTRshN3LMEm0Y5IPpW14avobTXLSSfAiDZJxkg54rDT/V7uw9aZ53PpjvQg6Hu9lqFpKHaPADHdn8aP7VVpiseD6ivNPBGpMZZzczqkCL8obgk/5xWzba/G1y7hlHJHJ5FdcHoS2dpc3qxRCRiEGcZJAFRS6lHNA2x1JIIxmuF1rxAbtliUhkAOSeRmscahJEpKSEEelat3ZNj0vQZt28EgnPb0pnizUZNMtI5IsglwCFGSR3xXJ+EdTeC5k3szhgSSTkZPoK6W9uYb+AifOxQTxyaq9yHoQW+rpcxYL5Y461NKClqx3kDnBFedXV9Klw7Q/IpbAI9M8V0y69JeafHAsGJQ4DSEnBX/ABp3IbOjijW4t0fjd61zmqWcf25ZXUtIucE9R61ZgvZLYoMkKTjrxzVbXrvbLjo464PSpC4kSAIVH3euO2a5HX4ibkDGQTjn+VdXpr/aI95PB4qDW7dPKDbATnkgVm4JjND4c5hsxECUVGJCjgdfSqvjvStxEsaAAkkkD9Km8LSGGWRVGFVQSRxWvqVxHdQujp5iYxgcH/Ipcgr2PG7iLa+O1NWBlAwMjFbl7pJSZ0QFgDkE1JZ2qoNkoIz0rPlsxXOd2OrZGQajaAuScEk11Vzogd8xkkH14p1ppqwkrIoA56jmqSC9zjZ4FZCeAR3qlJAJWXsRzmuv1Dw3EHdrcbEPO1eB7msKWwa3YjBA9OtIzcEzKU7HCd/X0pzuFB9BVlrcbySDmoHi5PGRQ5XJ5bGe5BlBxg5zgVJIMpnBHseasw2nmy7mGSD3q1c2flANjIPahMVjMg+VDnknj6VMoG4HrUaxsJG9Cc4pWJRwuCcdxTeoWLMiB4ycEEY6VFHkrjORT95MeBwTUSkjH17Vk4miJt+cDoOnNISBkHAPtQAG7801gFHJ6VFrFXLFsQmSOTRPLvPIx796bageWSeAeMGlkUYOOah6DuKk+VA5x69hUof5SOp9aiVVKdif6U8cD2qbhclUcGlD8YwCKikOVGMgU6MkYH5mlozVC8lgQCACDUzkBtw603AK9xSoQnByRQlcbQ+G9NswcYJz07026vvtCyyucMxzg9frVe4jOcryvtVWFftFykbHCk8n0reJhMkjmC5IwCexPamSyEkbePerep2sdq3lxOJVH8QGM8VnxEiRcjI6c1qo3Oe9iacNKgwMAd6gjjJYgdBWokatETwB049cVXjiEbHnIzmqtYV2yOJfmVDySelPe13lmVWyvUAZI/CrtlAZG3FflPFalhf2enpcrLbb5JF2h+oUf41rBEy1OfESx4LcE8+lMlt4pSdxBXrUuofO2UBKZzxWbLMwJCtgj1rsRxydi1Lb2jwlY1Kyqchgcj6Ef1qG3kMayRqBluSfT6VDHKI4nO4u3XHerlnLEsDySYB4GDya0SMb3K5Y7WAyWx0qBImlcZzwcZNWYbiMMzNjGc4PSkSYZ4XG4559KtMdyvfQPGEUoxB4BHSs908voQOlaN9K0zD5iMDpUAtgHBkOR15p3FsVQQAc5JNRKSAR0LHAz0qzdqoYeXgjjkc1Ci7SMkcdqa1FqAiwpOefao5VwuSR9TWjHbAxBzkYzx61nTud5DIQAaqxSK6nbkk8Eg04yZIPIFI5BA4IOevUCmMQEQDnjtQkJssKwLquCWbvU0CBpCOg4rNk/eY69R7GtCA+WwxwR3piTsW1CJxkgegOKsIwUgjt6nOBVRIl+ZtxByB61at9mBu5BrKWpqmaMKfKGIx9KQPsUs2T3qxHIr4wMDAGPQ0lzt8vp1GOKwauaXuOLEqOCQaeqFlHXPrUMbAKNxGOKnEqggA5HpSaNLklujOTuGccYHrTbo44C4Aq5borRk9DjOB1xVK7VgCF6e9TYV7EUQDuc89uac8Dg/KAB+dV41dWB6e9aCXWxCCOvfNWyGyq0hWNt2Qw9az2OJSSck9qvXEofJwMmsl9zyEH5QDjPf61cUZ3LLNtAPQDnirtjcq5xnJFZLEvhWAIGB9RUkH7uUHJA4olG6uVGdmbkjq2AMGhX+U9iKiiKkA5yaZcvzx+dcjR0c2hJjLdflPrQGAb29c1VSZueSBUnnDGOp9qtIhysXYZwWK9RWnFtKjGCfTtWDAWEhOcg4HFakEm0DsQOprKaudEJGhsK47Cp/M2IAOPeswXDc5ORTludzYJxXKlqdF7kky7mPHHWqdydox0PpVt50A5OTVeYB8N19q0T6MhkVsu0HOcnvT5pmbABIPHAqWIKoz1HvUMiAzFxwOmBVp3MmhIJQHZHzu9CeoqneBUJLNkDPHepJyGnDjAIPB9arXQMhLHoa2gjCZVNyNxGGUfSla7CHK5JJzzUFyR1AAPTA6VVbcMHoDXXGNzjNM3DXBUYGRxkgDr7/hTROeQMqw7elUwSFGCQajSVvNbOSeo96ajcGzbgutoG7JGcZqZ5gAOcVmRy5AqVnzjnAqHE2jKxcabKccd6kSX5B6+tZ8kmQACSc9uuKnwTDuwQP1FS4he5Z3g4p4bCnHH0rMimaNjnBX09KtC5BU4AAHaosVzFyOY5CtjHtVgg4GBxWaku/GOtaFrO2CHA46d6GUncsW1yI3CPn296sz3SMoC8D0qo9xG0ZUKA31qlIW2kDpUtFXFur0K5XkknHAyKmspdhBJwD2JqnxjLDkVCbrLgA4AwKzauNSOot5dhBPIqc3A3bu1YVvdnYBnn0NTPO2zuBWVjVSuar3ZfGOR7VTuJM5+Uqfeo7aUlT1wPWknO4k560irkCzHJGfwppY5PGR71EVw57c1OPmjPsKrYLjom3A+vpT1jLEc5J4xVON/Lc9SKsWkpEpJyQe3YUWC4SweU2T1/pUZCsemD6VPdMC4PX2qDeO3WmIaUw3GBT9odccg+tC469cUnmDeQOCKT0Y0ULm2MT5GAOKztShXIKnJPpWxeqWQnoB2rFaQtIVbhuvHPetYSM5xKfl8kNnP144NOniUBdpB9ankUHJ6g9qrCJOQVJAGcGujmOZxISixqSVUnkg1EHLyHnHHap5IAoyAAPaokgLMCOD6VpF3IYvKgAhmLEAYBPWtSG0MaqrABuvBzUtpGtvGHPB5+Y9xVO7vpHkPl8IvcdTW9ibluayZFLgcdTWTPMN7KOwzn6//AKqmn1ueWMRsxCDtwBVOXaU3A5Jxj86VgbCEBFIyeTnmo5pGjZdq5GckikPb39KUnIGeRSaBOxo2s26Mg8gjGaeqcgZwPas61uAWVQCQBgnvkf5NXYrhUcB+CecisnE1jJMsTgDBAwBjinRuCwZMqOuO1BeNsHORVuOBcDg1ny2LTHIDMDxwPWmOpiPrjnPfNXooTFCcKSeOneqU8mJQpx1PWosNss2vKnBIJ71qbswgd6y4mywHQnAq8xCjGelCQrjH4yc9fWogplJCkgjmnOMjrxS2vyynnAPFFyy5ZRrGwLckVbd0ZWzgjPeqrrtUMOBUM0wRB0J9qlskhumDHaOQOgI6Go4f3KIBh8DA3d/rTXbewI4x60GT5geFPHWq5iW7Hwo0g8wnqBVWW5zMfKOxBjAySc1lnVCcAKwH+1zQJizrzgmv0zmZ4zgXXvJWkYu4dcjHbFSreLgEEhxzxWdM+4/KSR6j/PrToxkY249zxUN3BRLsd27s5DheSfm5FV7iXeTg5HTNSR2zBCx5NFrpktxIQMAlsgnkUA0JaQl2GQSD2rQlilgljARmiK8noVPofrWnp+mHyhsUMAwDueCo9QPT6VYezdiQoyM88cfhVJHLKdjF8uRyQASMjn0pskbByD94nmtoadcwRv5bDDHPzLnAzVa5tnMpJ2lt3JXkH3pk+0KUC4YhsEnjJ4A/zzxVpCEkxwQec9vxqFraSKQMclTzgVN5QCgE57+mKCZPmHTtv5J+mKjVt2OmB361LsXYACCM5znJ60hQEZB5wB6VaZmo2E+8SMgjHYdKjkOPTOe9RsxVicnFIGLOR1A6n0FVcpocGJwTnFS7t2/nAPQVGxwhKYz78cetImXxxiglq44jC8dTUe1m+g7ml8za3Jzip1lRkOMUAopDIywzyB+GaRyeeRn8qbuweCMVHKjz7djFSDk+4x0p3JaHjP8AeAI7VLuYKCDk+lMjTaoGME+9PcCMe57GqUrE2sKH3AEnFSwyhe+Dyc9KrICQAScChgVzjnHWruJo6DTtHn1K3NwVHkrgEs2Oc+v4iqN1H9ml2kq5Xn5TkA9xn2NVrK4ePpIygcbSxIx9KmdGlPBBHbHFAiMSAo/yjLYPP9KjDblKng8nNL5LK5U8Y9aQjYxGCD69qL2C+hGVwTt6H19KmjRUIJAOc/nTJfmGec1GzscA9Bz6VLdxpX3LIw0oGcA8e1Ub1WbG0Y55756AVK0me2D6nmo2kIxlSxJ7dB7nv+VI2TsUfmQnsTz0q/ZanLZKTE7oSCMKxyQeoz7+lUrkncT2z3p2nyqlyHYBguDg9KybNdz0q0huItEkjw4dYVZkc/OAw6++O/WuUudTl+1FfNEiBcDHqOuasah43uL+2ECJ5AXhGHJUemff0Nc7GS2eQc89OeazS1uZtGol75hGWBbIxjrjNWhKrOAQAx6k8ZrHUFSCMipdzhj8zEYx2xWyehjJWNsag8cQSNiMnBHYg9f8akiv9rojcjoCDkj69qx0kKqCeD+VO8zK55IPHPrRYEzqkuYPJDZ2yE9RwCKq/a9wOSCPXOaxxI3lEZIFSxTKFCk8UWGac1yDGVXknjAqAyFAQODUIkUK3Untjsailm4z1JoE0aNrIWbcSABwc+lTJcDcB6etYlrcYd/M3BcYG3GPx/lxSiZ97YICjp64osFjoWmBUgkDPeiJxEQ3Gc8YrAk1NUTDvg7gB6egqeO8d0JDAhO3eiwrGu9y2SW5FVHv3PCsQmfWs6bVZXikjGMcH0P51D9qbZgcmmlYRsnUJFZDgEY5zxzWhZX7l0LlY8jKknIOMj/P0rl4bh+h5HPPOasJcEyISzFFUjbn3BB/nTcegJndyeIFtIY/MnKI8ixKByCzMFUYx6nHt9KsDdE5B4IJyOuOa4qTUWWNdpIJYcjqM8H8v6VqrfNC0irOZ4kYhJHGGYfTPc1j7PqNs17m4MTMy8Enr1GKoLOxuRgEADOexOagj1A3BIIIJUnJ6cCpbaQIAWwD70WDc27C5+cEnOTjmugh/fOg3BUzjHrmub01o52KqcMxwAe9bPNs21nJdeo6gVzyWppsbE8SQoBtBdT3AIGP09Kx74KVLNywHJ6VDPqzIDncw68ck1ELgXKFijIDxtPXPFJRuJsbGCoLDrUll510WiYBecgrgYx6/lVYyfKAob+QpGQhWC7hkYyucjPvVcpLkXjkShVO8g4OK0khRtvy89eeawLVntsBSTjABJzWq2on90AoVtpBxyB/+us2mio6ks9oqyHbhQSOlRKiq20kgE9e9KkzyICQSD1z1zUsSFzkDn3qb2GNhgjmyFOQDg+tSTWS4DJyeKsJC4wQMDvxn+lWAVSMfxlu68UXAyY0feDnA9+KubFwOQenvSTMFBxyTxVaO4+bnJB5yeOKVrgWm1QxkRoXB67gcDNdf4V1yOTTbg3M2JYwNuSAX561xUqKQDzhh175qvHmMckjt9aylRUjeNSUdUeiRa88t2EQ/IGxuH8XHauotbkSKrA5B7V5LZXjwyxkAuMgcAnj/CuysNbklmjVIwqIoBbOOe5rgq0Elod1LEa6nbM4K56E9qixwe5rPOqgRDOSe2etQ2uupJLsLAMeAMc15rpNHqKpFrRmv5mODyKfCgdjjg+lVxJg5OCTUkUnJxxWTjZ6miZZBwoBABFGevGajEoYkd6kPygDtUFIQkDGMA0wtilPQ9jQMsDj9aAsN3Z7HmlXrT84XBGDTF6n09qpjJSQAMcHvSGXj1PvTC45747VHnOfWpegEuQc9AfWmEZJ5ppyPelTqKB2uOQDPt7U588dMevtScfXJ6UZJzjgCgdhpXFAP4UMCAfbtVdmO7qeaTBuxY34981HI2TntSM3A7Gk25A5qLkgo3H3p23GacibGPU+5oZwAc8Gi5a0INm9iM4FI0RXvmpI25anMc465rRajZGBwO1O3cY6j1FMZsY9OmaPTnOaGydBQwHXgUKVye4PcUMgPsPWk2hcY5HrUtjHvGuMjP0qPGxgODT2fcMcjHeoJpCGHIB9+5oAsOu1QfWmeZwKjErv8rHIHpTwmFzkH8aTC9iRSGA7HvQcDHce9RqCo7nHrQzcdSCKkdxxfBOMU123Y96iIJyc8UKvWqRW5KYhgHvSYPrUTM6jIOR6VImWjz3HUUwFLbR0B+lRORn09qRSTnNMKkk46VAmWreYCI5GcHrTQ+WORjFQo5UEckegpVfcxzxTQy2D8pz1NQOx/AetS8Fc1CVbccYxT2G9RFDcdCKfnHqcelIp7dKimYqf8KkEThske9IX2g8Co1GUGcg+1CAZIJJI9aBjlccjFO3jimNjtxUThh/EPoOtBSZY3KRyfypy7QD/AEqo2Vwe+Kcs3yEd6TGWWcZ9R6Uxvm5qNVbgk8elP88BSMZI9OKSQDXzj0z+NSRqpT1I9agRyzEdAak37CQMYNOw0PC4BphHP+FKJs+w9KA+ce1J6FDSCDjkD0pvJIGSR9KdI+MN1HpUaTq0ZbDKOmT7GlsBO6qABVSVxArSMcKq7iepqO51OC3Qu8gUDnk/55rzjxj44uZZZbaxjwrrtVnODn3GOn86ycjaEHJjvFfje7fUnh0+dkSHBU44Y965bT4EgV2Zf3sp3yMeSx9TVbStPntbdftVw11cNy8rcEk89PQVfxkkDg1MpXPQhT5RkigvxyDULsUJ9KmZW5yOncVCyndg5Nc8mdaVhvmgrjbyKiGSRxj2qfyxz2NIV6fyqL9TVEG3BPQEVKuTnqSKa4znvmiNtvtTvcuwPnJ4IWohlenAqxnfkdutRsME56VNwsNYkr6kd6jbnafXsKmPEZwQB6d6iCFv8KSFYibr6YozkDsRTnHJ7ZppwvXP0FUUW4penf2zV2IrwQMZrGjkw/HSrsE4BwSTnHWlYaNON8nHX2p/c88mqEdxtYE8j0FWVlBwSCCe3epasWi1H8pBHHvV5cuuckmqcXIB6CrUJK8DGPesJaGkS5CdgHGCKtBmfHAqqjbkzjmrUc3yAYNZMsUZP+AqRVyDxzQuSBjrS8/hRcq40pnGBz6VHOm1QecmpDz6g0hQlDnkeppDKyZ5OMkVNncB0FOSPCemT3pNuBnnFCY1oIeB61XkBJGPyqyDg9AfrSMokByAAe4pNjKDoXB7kelVJITznORWy0PBAxiq0lsT2IBq4yKRgvFsJPUdKY8YZTkYrTu7TaODnPas5xhzkYHpiuqMjRMrC0Vu2DT40MZAPSpRKBx2NSAbiO4961udlKdiaP5AD39akjmbeME063QNgHr61O1uuRyQfXFXc9CFUnt7hlkAGQfTtWhJqLKAoJJ4FUYIhEhbO5/U4zUJDySk5wPboKakbKSZ1OnakIbYRDbndncevv8AyrqtL1vygMn5sdRxXm6Fgow3I796vpcvGoy5BPUVpcpq56PFfR3d2GJz3yepNZ+rqsl4TjKgcd65my1UxJuJJI/MVNJr4IJIJIobMmrFq7tI4x0weuKybmSODAGCT2HWm3evGYjPA6cnkVjy3e9y2ck+npU3I5yxfXYEXoe3TNZkavOw2gYJ605ka6kHf3rZ0/TwAOMEVhOpZHLUq9ETWNjtQdj6GtL+HZ2pYbfOByAKs/ZBGM8YFcrlc4JSuZEtrtY/KSc+vFV/IJbOOK2ZlKg4H4npVEs2T2x+tZ3MWyFYwvoCO5pxAA9AaZK+0k9BVK7vBEh+bJNJsi4+8ulhBxgn3rFmu3dzk8/0qG5umfOapvIxyc8itoIhsknmxnnJ96xNV1SO0hd2wQM8ZxSatqi2aFyQDgEZPNebeJtdmv5jGMpGD0zkEV204XOKtVUUM1vWXvbh2OEUjACnI9v51zzKQSc5B5zTpHY8E5zTGf35FenGNkeFOo5PUjIIz3HtUXX8PSpt/XNRMpBOOlaowYqkpjHFDvntz703fnIPWkLE49aqxFg3YPOc1KANpJqpLIRyOoqSKcMnPFUtAsPDYB/lSMSwOCQR6U1mU9DwKerADIxQIRMhs5J6dabO/J7VJ5nIHY96bKmcdgaTQ2hsbDb7ioyxJ9qkHAwM5HakHy9sn3qSGh6naOaRiG75NMZyR3A9qZ0I5qkJEp+UZGKYX/OnrhsAnFNmi8o8nNMGKJCAexPrTwMNk8ioVYEjjipJG+UY4OOgoFcmEoWIgcnPU0xXywPORzTFGQKOAPWk0IkkkL9j+FSRnIA5BqNCADmnL8zFgxAxRYaLUSRu6B22AkAt1IHfinJ8oOenTmqysGcAEHnFXNyoxBxgc8c1nJFJBGgbOeAaY+1WwMgVIzDyyc4I7VAn70kc1kkFhdwB7ketSRrnJHSo9oXjvUqArjJwfam2FhwJVcdPekLE/ShmJIxg0u04GRgjvSuA1HAJyM4qRJduQBiogCAeMZpzDaAcYpNgS5xnsKFcFjzz9ahEm8gdqcxCFD3JxzQGxMDt74p0LjccE56VE7ADuCelLECG5yBSZVzWtSA655BrdkvFMKImS5OAOhrmYZiuNvJHfrWlpcga5VpCAynI+tZtAblvJbQ6dcxuCs5bIJHBGMY/z6VizyfKR1HpV3UJVebeWJHWsW5ucMcZHXgGgkikLBsAn8KvWTBVyTgjPFZYk5Jzkmr1phgrZ2n0NQCNR5SuMDBHfvUDyuzjDlT0ypwadIQQCCCaqSNkg5II7igq1zqDObqGLHLhcH61WMTbiCSM8ZBwfzqrZXQZVAbB9K0fmZQx4PvVILFx9OZ7cSLE5VQMt1FZcpkjcc4HTHat61vlEYjJyvTBPFZWtRo7kIcDggr+dWTYpXluoj3YHqCKzSjAMTyCO/WtKOXzFCt1H61JJGjxEZAPvVqViDn5HEijK4A6E9ajhQSTBeCCeavzWv1K1XVHs2dkGQ4AYHn3rWU9LlJXC5tDHK4AIQHAz3FRG3wMjJPtXRaotu9rG0G45RdxbrnHNZdquZRGw3Z7muZ1kjohTctAsbbYN24g8cVrW03zgZyelSrYLHGWAycVnxOyXBPTBxiueU1I9WjzU7JnQxS7wF7k4q8mVVeSR6Vk2s24jpxzWkkmQMnj0rlZ7EJXL0MuTnp6Vfjk3KeelY6uVx3HpV2GchR1IrI607GjC25vcVZWcKwGOPbtWWsmCOcZ7VZjVzzjA9+tO1zRM2YJdydcEVYR89xxWXHlQDnmrUbnjk5rBqxSNSKTAHfHfNTRXQ3c5IHU1RWXCYp9uQSTnBFQ9CzYjmGBjpUwnQY5/CsqObbn34zUhJLjv9KV7AbUTB8dRUjt1xwKzraTZjBwfQ1Jc3RxgcmgCx5oKk57npSxvuGd2frWd5jKvPOc9KRJW3Dk0mgLtzMWwuePY1VlOABxSyP05zioWO5iT09KZmyGTgnHQVC/U1M+NxA5B5qvKQCR6d6pMzYi9/ftSM3OOntRvCj19qiM2WGeBVICdUGw569qYwANRiVjx0FBk6Z61dmSycHAx1FO8zauOmahEg456Uq/Nn2qREiNgjGKdISMc8VBuxio7i5VVIJxxitErmkYlj7Ssec8571HLeqQcZB+tZUtyWz6Duah+07mIzkitox7m6VjRN6wwMnFKLgqwPJzVAuSAR2p7SEgZHFNo0TNW3vDkAHB9a7jw/do8IQtkj3rzKKUhh1xXTeHdRMU6gnAz39KVjVO56K26HDEkrwMHpTEBkuSexPShpfPsyeu4Dp1xUli4kQ9mHQiqQyXHzkCn7SgB6D2qNkfzQRznAq0g3AKeDx1piZoacGiySMg4IPpVz7SY3zwAe5qqJlt7VixwiDJJ4AritZ8deestvYowdODKwwM+1UyNzrfEPiCGyjRjKrOeAq85rPs9aN3g7NoPc1yGnWb3eoG6lYu7qBgkkAD26V2tlp6rCOx96m4WuatpcggE84q1LcxkdQCaoRRGFMVXkBkkPU0EtF97smMqpwD6Vj3Qd5O5/pWlFDiMZzn3psdmZJT1I9O9DIasM0nTfNkDMuSfXpXcaTpoiTcRg9ao6JpZyOABx+FddbWnlqM4NZS1OSciokQGRtAoMX4Zq88GCTio/KJPpWDRhe5nz2hIBAwfaqc1vxzwfet2SMkAY4qpPACDkdKLFqRmwpswa0bSQZHr61AyYGMVJAMMOwoZTZt2zZA74q9GRxWXAeR6VpR8gUkzCRchPA9amU4xVONiCPSp1c49aq7MXqWxLjFNMm4+/pUQbIpwbaScE0xWJQx45oYketRB8n3pzPxz1pJiFZyAaz7p+Ce1WJZO3as66bAYk8UN6D6HEeL79Y2KMcDrntXG3lzFJbCWN93b04qXx1ejULq4VJMoj4CIcH86wLSTy4irH5T2NebV1ZDdjU03VHtHL9QSeCav/2sl3gk4I4Nc80y7cDoKYk+M/MFHtWd9DK50Ukq8cgj0qncz7jtBwB2rG+2zbh85K+hqeOcs24kn2rGTuaxdyaSISHjg1lX4ktgx4I+nNaX2kI3r7ZrO1W4DqcckjFVGV7GNQjW4jkgyxweoGaqJNiR+pU9KrSsY4kI55AwPTNBkwprsjqcUpFlp8qQMgn1qpMvzDgn3p9v85OeCKfJw3StkjnbK0g24ByM8USxlY+OT7VNI4IHcD+dO8o4BPA966ImbIYbciMFsFyOccis27i2yEYyR3Faj3Pko3BJ7AfSq6lZ5QCAe+SK2TMJENghCn1q3ah4gcjHvUioI3AUYFTTSrGCpwp/SrMtiIMCCScA/wAqzbqcbxtwD+YzT7uRgDsIB9etZ8jlME81cUS3cfNeSyYDsSq8KD0FJHd4icHgkcVEW3qSeAOaijYSbuwHet4xvuQ2SWkJu7khZNjMMEs2BxzzVE3DNnOCMkeoqOdthZeQevpUCuwOBkiuuMbGbZZ+0MAADxzUEkheQZzz6dKi845IODj8KcHBx2IrVaGb1Jm+UEggY5x0prMJmOejZyD0xTd5OR1PoKM7AeOaASNWPU5RaQ2xlZoohhFJyAPar3mx29haXQUSOzNuRs44xgH865rzdvJzj0q4+pvPbpEAQi5Iz196yauUnYbLdmVmJ4LEn1p1pLlmBxg9DWY0h3E8jGav2du0qlxyD1NAmWLgFEAQkA4J6etJHLsUfNz701ZFXKMcgcDsKY4GTg/hWfLcEWosyDjJP8qftw45zg1VtwyKSCQaWPzFmLMAUHPvmly2GWpJdhKnILYHFIWIUentVSe4M0gOAD7VdEpeyWERIGDbvM7kehocSk7EsM+CoBIPWt+y1FHCI+D0HPPNcwP3Z9ferELEbWLYIYMD16GsJU7lc9jqNWRrad4SGVlwSCMEZqiZcgDORk9aveI9Thvr1LiNjiZVJB6/dGf1FYqtggA5xz7VzSpM2VQ0lusDqSakhulkY8nP19qzDcDIGDn9KsRR5hebsnXHT/PFZOBaqGpFIzyAA4Fa1jMI5hk4HSuaW8ManZljjqatW96zgEnBHNctSnc7KVVLc7i/2x2okDBj3xyelYd1fea2cAAY4/CoY795othbIHv1qlcS7CecVzqFjrlUTV0TGbrSG5BwMjIrKmuXLcZA9afF8zZycema1scznqaq3ARSep9KryXJYnqD70g4x0I9KRgGzwAfUUkht3Ehfzc54I4xUpXB4qsVKgkcAVLDIXHqR61qkZlh/wDU9wajjQMDkVJguAoySe1aVhp7AFnAA7A96e4XMzPy7RnB7CkMTIFyCQTjgVpz6eFnBUYBPatK2sdyj5fehRIcrmNHFJCmMEA0JbyOA8YIbPUcVvwopnaJhkDv2q7HpgYttACgZP0roirIhsx0i3KufvcZxStY4c8nB6VFcXqw3LoONpxir1tMswBJwB61aC9ibSoWs23kDBbqTW7cyBoHAOAy4NYVxMqgbT3A4qxJdiGP5jnI6U9UJu5Qa1UYU8nAzWxpduBD2HJrG+1KWLdAPWrNpqyqzqWCgdB601czN24gBgJ4yOa5i+ikkdjuJGTxWt/bSTxtGmSSDyeBWe020ksMiq3BlayvJbGRUIJQ+vSte4nE1pjqcg+9YN/fJIV2kZ6D2q5oF+moSSw5AeNdzA8DFDFdFy0uzaFjyCwxnOBTLjWS5KowI6H0qvrE8duNobJIzxXNrf7XcA8ilcVzfa6QyHeeTzxWdql0HdfLOSO9ZpkadgS2BmnL8rDHOKjYq5raddzuQHwQvf2rSviI4TIeOM8Vj292LcjIycZ4qa91RZ7Yxng+tJITdixFfwzqFBy3oeCar3+npPyDgmsCwnEOpo0hOMkY7YNbc9984VcYPOetOwrmDNbFJCpB/Gm/2V56kocN0xW55K3HXGfXvRDGsJOMD3qGrBcp6ZoSIQZQ2cdjx+NO1jT0jhAUEk/pWpBKu8ZIx61JfRxyhO4JGKQmcW9hthMmMD361XtdN+0GWbezp0wMYB/xrsNRso2tEXaNijpRpcsH2GeOMKCuMrjBFVYVjiEglRnV0woJxg5JFMkjZSQBnPYV3uoaAhVHjXClckHkisBNNDXL5yFVsADqfeny3Ec6SR1yCOvpQH3KOpI5GK6DxFoPkQwGHa5k4cf3eT/9asQ2/wBilZTyBwCOBWbiJOxM6bEXGQCM4701h+768njJpGlWZBzgjioC8jEqPuj14rFxK5i3GyqxTcMjjPanKTz1IqhkxglskjkAcmrdqxdSDkHqCetZtWKUi1EASc8+wpoP74qBk+9QklWznAH5U9peC68H3GDxUm0WWTgrx0Bxx69KYT0HUCnRt5qkgcUhgIBPJ+lVZlXSG7uGBBwfSqYhKkkcEntyatNljjrTkiAPIIP1qlJozlqQOMxHJJIHfp0piFXUEDIODmpp+BsHU5p9lDH5Lq7eWVUlcDOTW8WcckQWysA28YBJ+Ucj8/WrEMZaQHBK/marxT7nEffOMiuo0+1gEIYHc2OhHQ1ulcSZXCi2jICnIqlMm4FjkHvW69usaMxOSenpWO5LMw2kAcZIwK0SBmY5G188jHU+tYjQlXY5LDsT1roriFVjbAPOenWqRsAx+bIBrZOxzTVzDSMiRzk4/Sp+qkHJB9fWtEaYpYtgkfpRJZIVOOKrmsZKJmlSqgkZ/SkMrmTPIXAGOtaCxIQEOBnvVORSk8ijJKnAPajnDkImDMxOcE04knAJyelJ8wYk5IweetNZc5ySR+VVzXBwJUhGGdhzVV4PPlAXg57VeWVREASQBxnrUClVlzwBnvVqVjOzRYtLR9pWRsjORVC+hxcCNRk4J+oq8bl4jjqo9OKlS2S4Im3YfGD6VadwOfkjIYDbtHqcVE8QjUE84PWt+5tkjUkEEMMgA5xjrn8azngDoWHXGa03JvcznwEPoOanhA2Ag8Eck+tRTRsQBggHJzTxmOMAEgj+VMRaWfACk8ZzUon5HUD1qg8uR6npkcVJFITgHkH0qWrlxZ0tq+4LjkVZlXcQeq+9Y+mXDKhDABucAcj2/GtgOqRDPUjPvWDVjbYgXPnuMkqOMelPdSjAjI5wKpWkuL2QsThuQPyq5cTESRqkZYk4z0NSUmaNvNsBLZIIAzQcOSOQc1W8zYVU9T1A7VG14I7gDPykfiKVgbFuD5bdyc9aRJAye54pt4fNhDqTkH6VDbhiDninsTuWHtC4GGyPQYxVVNLmJLFMqpOOetaMB6Z5HYVdSXYpHQEYwOlF7CaOZMRRnyCCMnnpUfzFjt7Vr3UQlJIOQaS1tVRSep96rmJSKNvK3KtkH1PenNcOWIPQdhU80QBJAwR6VVZfLcknjHQ9uKhmiBpCfUUqyjjPBFCJ5jdc5z0ptxAqOBzn1JqW7Ely2kIIzzV5Ljggdaz7UEjnkirRATBGSR61hN3OuCsWVlOMEE5pZlaNQcYJ5pikHHYnvS3ErkhT8y478Vg1fU1vYmhkDIDwT7U6OTLEHoapo5UjAwPTOatRPuOe49KloOYfIyBj1Ht2olcBOOvaopDnJHJqv5h5z3qkJsbuyxz0FQPJkhCcHoKtKmQT1FQTWozvxkr09a3gzCWpTvLcqAcE9OvAqjMQhRWYKScDJxk+grdeMTxgEnIqlJo8EskMlzDHOYW3R+YobY3Yj39x6muyLuc0kVPLIVs5z2FV5flCnLArx0GMVrXShlJHHfiqHlCchOOe/U5rVEMS2uPlOSSQe3YUkt0z4CgjHf19qZNbtbkAHBGDn8aEfZjcAc1VrkJlhZSignjjqOacmpsqheCv5moJAzqApwp5znv9MfWq7RMqA559KaiO5pPKJFDJ0NQPclCB1x25qGKUooHOaQktiocBqVjTsLrcHyGAHcjitGGffIAOg5/CudS5lQhAcp/dPar1hfhRiThsgZ/l/KseQrmZrXDhF9zVTz/3i5bCdx60Tyq5BGSPWqMkuyTnOB603HQOa5uzCP7OQrZJHaskRlXJ6DOeKkguFZRzk0/cH7Ej3rJxKUrj4pCGHJAq39pyuOuaggtxNkbgAM81QLzLK6swCg4wOtRyGykdFBN8gAySO1StnHcZ71j2E7IR1Iz3NazPlc/rWUlY1UirM3zkZ44PNIsgBK5IBI/nQSHJzgHpmoSrKRgjio2GnYsyoFwev09afA+MnB/GoVzJgE49qsqmxBTK3IbqTBB7HjHpTImBJx19KfcrvQAZ49KigiKSDI696BrQtxwBgSeCadHarHKTjJPHNBfaAeg46VNHMrOM80nuO5Wvov3RxyR6Vz97ERh8YPTIrqpoxI4XqGrL1S26IowBSQMwoiu35jg+hNMdFJPXHSpI48HkHg4x1qRotg5GQehra5FiB48x45z1/CqLM0ZORtAJHPHFaFzKQnPAxjg84qldu84DMxYgYB64Hat6bOaorA1zLcRCNnJTPQdMCjAAOOnQ9ais9kTEyZIPQZ61HPK5kfY3ydMAV2I5+o57dWVj0PtRFbjaWZic9jUK3SgY5zwOtL9pwCBnNNIBsrhCeoFS27LKmD1HqKqzyb42GSCRwR60yG7VCCeT2z0p2Gy8iBJCFGD1z2yaSdf3gJ4xx14qFbvzGJHB9RSyH7R5gbkNx+FVyoRctx5px1FdDDGyxIWJZsYGa57TbQxE7GYrxwWz35966azb7vmZIXr2NYTVik7EbXG1DuB3joQ3H5VmBjPIOpxx7ir18fMkO0EKeMmnWFi8jAKpPfPc1zs03JbS3JYMQcAg1PIfmPXAq9KixRrHkBgB7Vn3gxIArZGOoqXoUtBOuafGMOD3qoPPeZVR1CnHVeR9TWzLZx29msjPlzwcdM0rGpE9z+7I6AdxVDeJM9Cc/rThNtznke1RB1jJIXGSTxUMl6DlYMzKMZXnB44pCc++e1QyyZbcp2tkc8Z+lIHZiSeSe9SyG9D89guc+lSR5DA9QDnHrWsunByMLkEZyPqagnsnWZlVAEPfPNfpl7nl3I1g8tB/ETznr71pWOmGa2Ny7qEViu3OWJ/wqvFAyjBwx9K0bO3cyxDGAR34/wA8UCcrDBE20bTgE4GemfStG0s5soqbQDne56n2H+NXn8PRzTSSRbRv5APIT2Fa1vpjQIeA6HsAc1SOaU9B6Wxt7YDKEsfmwMn86IrdWUFcEnpxx3/wqyUEqBGyH7c4NLDAqA9yO3T/AD1NVaxxyd2T2sKIirIQQBgdgf8ACsq80syTStFCQm44KjIxW/ZjAy20gYwMdOKryyXCwNC7qYt2VULj6Z96kg5WWwdchlwP93PNVzZkknIIHpxXTEBiyNg4685qo8MYcKOD0J74qkWtTnZLVgxxwPQGgRYAyMCt5dMBcs0mASMDGRg9T+FQz2Y2nvweapaA2YMtucEgZH61Bs6AZJ9q31st4I5wfSqktqsMjDbkDvjJFWibmY+4YGMUqbgBhck+1W5I8AnAOPXqajKPyO49KWxSdynICzfMMH1pyL2zinPF5bZYZ78daaz4xtBHuarcoVl246E9OKHyMHgZpI5DkZ/I064GVQhgTk/IOvA4PTuSfyovqDQ35mIC5OPSnMzMPQjjNNjYxkep5qQ5Jz0Bpohip156dOaCg55Az6U1pApUZAznAPf6UCQryFznjJNWjNj4z8jfLtCkLknBJxngenByenT1qQS8Y7exxVcbmPIHJxgVOpVco0eWBxuz0/CqGh+d/PX36mpXlMkSoeVUkj1Bxz/KoRyfTBxSsSjDBy3TiobCw11HPUD1PBqvPw4xyKtSsWjAKkN7cVHEIvNXziVQ9SoyR9B61DdhrQq+dye+KUsGwcY9hTJECyHByPzpincwHI6dai5pELkYA9TyMVVCEAt2BANXZhg9yB6+lNA3Lz09O9Sa9CBHZunT2q/Db/KCWAPp3qOFVQADIA7Hk4qyCpQ44FBLGPGVAOQR0xnn8qkhiaUls4AHfmmKqgZzk+h5p+/aR2HTFWnYwaGtlM5OTmnI4jO5guBzjpSyMrMACD3JHNMEbMBnhfcEVoiNiy1wHJAOVPp2oEwVtowT0yO9QPC0LBccEA7uMYppyMHBI9uatK47lwTnay4OTwMHoc9en1qRSWiOMkg4qluPBAPPY1ZSURA5OB2rKW41qPzjuAc8imTOc7QcD0FBZWBOckVXEriYHAxgg57n/PFSimhHBkQZBIOD+PUVKjuTtAJBOT2OcU0uACOg657Cm+ZIrjD4GDxitEIn6ZzgE0saFJt2ck8e1QLliN3J60/zjkEnIGD70yCxtaNnDYwTwDwasQxeZ91gCTiqKTCViSw788kfnikSSRWJB+U45zzU3HbuaZBjAB5OcVYW4YDJPHtWapLkfMQPwqYzpEQqtuOAGB4JPrT3HY0orwRqSQSc9QQaJNVRtu1g6jIIHJrJS53SEdAMcnoKZNIFYHbk55Cc0NXDY3odcMbAphMd+mD61fh1+Yz75Gc5BAYYIrlIF4DAgqcYBzkcVbM7QgYzj04JzUclyrnWQ6qZT8wyD68mrQ1HMZjOQu4H8e1cnDfFHUsCe+AcVbimM7sWTMbnJBwQvocfhxQoGTdzrYbqDys78MOxqGS/R88sWI+U7sY/CsEs7ZEZAJHzEk5x7DpSKQrLwDgY98UnGxJ0Fu28bt+R1yOlLLqKxSkq4IA+7nNYa3DQqFiwqgY2qOB/TFJvaRjuzuPU+9ZuJrB2Ox0zUlu8GQrEODjkZPoK3rOBWw+Rj271wdtOyqoTk4xmtqw1eW3iCtyw79RWcodjbmSOxCcHHGKz5EYErkgDjAqrFqckx3bs5zzVk3auxJIBPr0rG1gepGYh/Fz7dKqyQ4Y46DpVyRgxGOM9qZNGEYgEkD86EKxQZ2XAY5A7VLC+8gYAJ4xjj60149zDPPtV22t9kYcEBjz9KGPcdCTb4zwOBW9oM0ZkcyMAAQce3qK5meXcuOTjHPeiK8MWARnHespR5gTszsLnV/302wZQttXjqO3481mQXphu4nZiACDVO3v98J8xVUA5DDOccY4qpLdLJICpxjjPasnSVjoVVo9VtbqC9QvE+EHHzYBNWkcDgYPv6155oeoGBQrPuwex559q6u01SKeTy0OSOCc9/SvLrUnHY9SlWUkbkYyxbkE45FWEfA+Yk1QiuFGAeferSOrAZGa4GrHZF3JiwbPb60kQGGPBYdvWlVVcHHH0qFEIJByCD1FQapkhfc4zwKXeFJ71AwIYkc+9CsQecmqYErnOe3vTUOByOfWncEA9DTSDxipAeWzxwR7UADjHJ+lRdj6+tCvtPrQUh7cH0pS4C8dfamDLA+opnf1pNjJN2QaiUZanevYkdKQAjn8aG7i1HHrinKnA9qCwZff3qNZCMDnFZjSJDkY56etQsCzc8gU4nIz2pM5x/WqSuAqqABzg5zTZWAx/IUFvT86ZIm/GTg+lUmJkQLSEgcAU750BB9sYqWIKlOcjB6EUySCSRhHlBub0PQ04TAjnrQ2CvYe1QsOPX6UrBew9peuOtR72Yt7HA9xSY2/j60vJx0HvQhc1xN23PU0eYRyTmg5bjrjvTev0FDGSiZgD1APakaUDBIJJ7c/0pqDcR6U4gBvY1LQEhBdR2FMKsM8kj2pCxA68HtQGYrjt60JGiG5KZ5P061JHN1GMn1NRE4PNRiQiQAAEHv3z/n+VFrjbLJUfQmgL6U0N0yc/Sm7zk44HWlYVyQqO+B9ajPDcc49KGYnv0pFcD60hpkol6A8D0NSGQAepqlJIcjg05H65JHbBo3GWFf56jm5c9xTFfnuDT3IGO59adylqIrsBjHHvSHcTgg4NL95T6H0pjSbSM9PrSKsSYCgY4pUXIPTJ9aZuBx1J96BIoOAeRSuFhX4Ug8iolYZNOkkUqQcg1EFUqMZz79aTYyVpCcjPHtSLyD1z70qIi+pJprAAkrwaFoBKh289qHbJJ6YApqSDad3UUAhmIzgngCqvcqwBhgdR71ICAo/nWdNdGKMkqQuep6VSu/FFraLtZy0h4CqM8+5rOUrFxi5bG1JOkaFmYA+5xXMax4rit1McGJXIxnHANc/f69cairbiYi3BVDkAfXA/OsdyHKRIGLswCjk81jKZ2Qo9ybUtaBBe5ZmQAkBe5+n9a523aa+uJJ5shj0U/wAI7D/69O1q5jbWJLSBxJFFGoyvPPfn6ipYG2KBjHvWVzsjBLoSocYHf1ppkKknGKYW6k9aZk85yR+dS2axRJJPyOoJHWow3U8H6Uw/PjjIHakxsAGMnNZmsSVWGPekOCRnihRnpzQ0efX8aDZIMDnvUb4H196mEWASeD61WnU7SRU3LHpnaSOnpTZSdg4JOR+VNiHAJqSQ9KFqZtjM7sjYB70hJHHQ0rSbeMVHk5B7VQ7iuOCTVd8nNWiwcAVAwGSOg96l6hYhHBPrT45CCAfzps2ARjtnNRo249cAdqoaNJGyRg8k9qtxvknJwDWZEfXp7VaizkYyRUvYdzSglOQuSQCPyrRR8EGsu24x1JI6mr0TZzzyKwkrmidzThOVyeQKtRDKg8Ae9UrVgEPp/SrqNuUADAHfvWLRpctR4xTiMe49KjQ4znink5IpGgvlqSM8A9qe4UAgcjnFKIsj0xTWUjHUipuBGy5z1FJsx179KtlcqOOfSq8qnOOmKa1GiuygZ9KfHEOOvNOMYCjHJqeFQMCkxjorYPjjNNubIpntV6JMMOwq0bbzRzyD2pJ2KSOZex3Akgke9Zd1pYMhJ4HtXdNp+6IKFwR3qrLpAZfmXJ9MVop2NErnCXGlMBlckD8qqYaI7Twc4ruptHcZG3gVi32k/N93BUnnHNbxqXNIqxipK0ZGDg+9aUcnnAHofSs+5sZFYkZAFRpPJC46gdPatOY3TZuYJwAcfWhVCE5JJqhDfFT8xyKsi4DkEcj1NNSNozZaX8QBzxStNg88gUiMNuaZIM8jnOK0U7FurbqDXmOACPrUb3zID1JqRbUuehxUi6eWYAKSPXHSpdSxm61+pUjDTAu/HtVi3sVlJcsfoelaUOmlkUFcqDnmtaDSxhQFJIxzWM6lznlUuUbDSwQpbkflmtmO1AwFXFWobJVUAnB9KsLGIwc4zXO5XZzSncqww+VktyM8Cnu4wc9PeleTBPaqEt1nIYgAE9KRF2R3s4UHH6VmzXPl8noelNvLz5iByPU1l3l6CCMjI7U0iWya51BCpHJJ44rJnnDn1NNkYsT2Bqq8oD+gFaKN2RewTuPasjUtTj02J3lYqBy2OcVHrviGHTYiWIJ+vWvLdd8TSam7gZCZ9etd1Kk2cFbEKC0LHiHxG2qyMBkRBsoM5xjofqa5yW6LSEsSccU0yblyepqFwCQa9SFNRPEqVZTY95ep61ErkyemaGA45wB61HJiPBJH4Vo0YWZdljVVXuT3FQTSCHg/nVV73fwOT61BIzSep9jTsNRuPkuthLAZHPBqN74kDHFHll8ggjtij7EeQBkVUdNylBkPm787s04OMEDnNO/s9wCccAd6SOIhzgZI7VpdDUGMEgXOCQfSlNyysMEkU77LIWO5cE9MdKjlgdT0yPUUk0RyO5fgcMBk4q3tEg4bkDvxxWNHuTOc4OKmSVlzyQPale4mi3tEfGSRnr1qVQHB4waqxzhsDoatxEYAzkmla5kxioCe2aSSLr2HpSyKY2GCce1I8h9cj3qREO3BHp60juWODyKmZhIMdADUbLjpmqTAVBj0J96ceopi5GKVzuIPei9wFLFOuce1NEmT3+lDZYAd6FQ8k4FMgchyfU+lK5Zc9h6UzBRgRyPWnuxcetA7Do88HoaeZ2HBzioVJXH8hTy2V5BJotcLkgmZsjOQKmgJyccfSqig8dcVNG+w9cVm1YLlnO0880eZ8w5BI7VEAT70EFSO+O1RuiiYk4HPNWBL+7JOST2qvjGM8D3qR+Y8g+1S0PoCSE57gU5mLYGMnpiq8ZYMO2akPDjqD61IkShNuD3FRS9jTmfJ9aQEMvB596driY9G6Z5x2qXeQScZFRIwxzgkVIjcHPAq7DuSRTgH0xVu2uAGJzge/rWW/U46e1IrlCO496xaGmbP2kSHg5NQ3K59M9zVaJ0BDDg+mKfLOJFOOopWBsW3dSCDzjPWrcUgXPYVmR5DHpj16VcR8gd/eoaEi4kmG5OR6UknDk9j3qNWXaPX1pu/dkH8BRYouwyBNrZB9hwa0zev5St1VhwD1Fc9kgDuK0ra6V4wrjAx9KdrAaNnd7pQGPB7mrUsiuxw2c96x1Q5JHIz1prOyMAePemyzRWEvI/YZ4/KrlvaEI5BLZHfrUGkuJZBvbamRljzgVtT+TAgKtknjI9Km5DRgR488qcHB7066hQMN3H0qxd2BRxInRvSqlz5hQDkkdzTk/dsaRiLMwMJAGAPTrVzToLeRemGPQnqKyXmKLhuM8etXtMkDMFzj6V59S6PQp2ujc8lFQ5Y5+mKzbmzUgyLgAd/UirkyEoOT+fNVWLKNhJIBzzWV2jtutyGB/LYDnPHWtOCQbQTnI7VkSSiOYYAJHarcN1vxxgVslc66Ur6GvHNjHcHtUizGPHpVCOQnA5yKnMnC5zz6DNJxsdlzRgmDsCSSO4rQWZcgAkDtWFAxUnnNXo36dulQ9C4s2kkwBzn6VPHJyPWs6IlgOcAetWEfYSOCelZtXNUzVSUHr+VSrxkjoay4ZCXOelX0lwoHSsnEsuwv0zxVlJOfUCs0Atg8gdfSrMEmMDvUWHc0o3A56GnjaTmqo4GeMUzzC3cgCmIuSOCAOuO1NDdcdKpmfLYzgCm+Y2054I9KW47ltpAc+o9KgM4yQM/Soo5+ue9I7AZOeDTsSyYnPNVpm5Pr7U7zcITniqrSE5PamkZscz7QO5NRbsnOeajL8+3vTGkAzjt3qkrCuWTJgDmm+Zkmqvm5wOfwp5bKjGa0SuJj2uChPf2FWLa5LKSQAPes9lP1prXKxgjPPcVpyFJF64vBGuQeT2FZ090Xz6ioJZw2O9Rjkk1UVY0RJ5zYwTkmmo5VietR5+YetSBcqTgGrNCbz8joQf0qRZS3bj1qMIWUHp9asW0G8DPB96eljRIWMqvJ5Na+nnGxumD+lZ/2QhhxxWtp9m7kDtxU2NkjudHvfNhC5ycAZq4geJiRkAnpWJpBFswB4H9K2tQ1KGK0DEgkdBnkmmkVY17N1LIzkAd89ah1jW7bT5ipdS+eArA49jXn114tuFleOGNiP7+7iszypr2YTSu7Pz39etBDjc7PWvEX9pWTWyFhuPzMDjj0rL07TyxHGAcc0aVaedhCpPpXV2mnqsR4AahjUbbkmnWaQxDAwa2bZjx1IHpWbAhQhT0FbGnxhzjg59aXQGW0XzV5FILcBjxg1ZjjKkDpipDEdwPXNXy2M27EAjzgEflWlp9lv5wQPemQWpdgccV0mnWeVX5cewpPQwnKyLmkWo2A4wR2rYEW0e1FnbeWBxirLr24wKyep5k5XZUZBg96g2cirjR8fWoinT0rJkXGGLIHfNRSWoJORVtBgfShhkUdBp2Me4g2k4AqNIyT0Nac8W7t+NRrD0+tS1Y1UhkBIx3NX424FNihUY45qXZtNFjNssRkbfWpVcVVX8RjtUik8egosQWQ3ucDtT/ADOahU4FA5JNMCYGmu34U1TgHrimu4wfWk2AkkgCe9Ymu3Jg06eQZJC/ma1JmAU+prifHmoNBp5RZNuTkj2FS2J7Hm9+rtcyswyWbJPaqmAUx0PtViK78xTu5zmq7Y3EiuGcbu5ySqJGbK7xuRnioZbk7epBqxdupc+o4qm0RKkgGs+QyU7lq1uhIhDcEetTwuST1xWVCpBOcAD1q+kuwY6+9ZTjZG6lYmmnxnnB45NZtzP5jDBqxKC6k5yTVN4WGSeBRTVzGpIkVMohbsO9OaJNp6Y9KhVmcAc4FK8gXAPBFd8UcMhbcYBJwCDgYqd06seB+lVJ5SEzGRu64PSpp7mSbT7bG0MqgOO59a3SMm7EJJ3jHIParS7mzkYGOpoKpHBG5BwSFZu2amYrsIB4rVRsZt2KV55Mezbku3UZ4xWdLPslBXoMZNaUsQ5JwSeKy7mMwyDgEMe/atEjBssJeBpOvA7mmahLuwc5HXNV40XJYDGO1NdWuCVBGMkcVoomLYxp8KV6+gqrO+EPrU09lLb7dykBuQSKqXA28dTXVGJm2NE2BjrntRG4UHAwPQVFt4z/ADpVIUHv7VuloTe5Vun3OSeO31qN5Aq4HJPei/IcjPGOeOtQFtoOcj61omJIcFySckn0qRY+AT2qBX6Z4p8kh45IqnKw7EoO1uOTUjfKMnkVU37QMHJ9TStLlOpJ9KjmFsDZfLZIAI4qxaEEHOQarxSfIQeamSQBcDtTuA+WELkdR61LFePb2jxrwGI7dqqPcEtjOR9aXzPl6ZBqbiZOuJQHBye+fWmSnb3xnvUNtv3k4yKLjduPfHSquSOiuzG2Ac+1W1mByTwTWfCY268MPzq2g+Q9/c0h3sP3DeD1A7irbXyAYVSB6GqAPI6EmncFwOhobRLbHzTlicHj0qzbTngnkYIwPWq8oG5R0BBNKhEZA7UaCuzVWfzVXeSSBjJ9KnikQEqowT3rOB2gdSCM8dBVm0+dl7VnNJjTaJ2PlkZyckj1q3BdlIXiB+RsZGeP881TnBBPYdqjUeVEWzuJOK5XE0TNCzQvcENwBg1Z8gJO+CdgJxnrznH6Vk2V09tKjvuMZdVJUZIGefw9a7LVLK0j1dBZS+fBIikY5AbuM/jWEoo2UjPgmMS8k4pLqQTICDgj171NqNmYneMAllONo4OfSqWxlABUg91PrXLNJHbCTasKPlHP6U5GznqKh5L4PAFO3YwBz9K5jRF6P5lHJBp68sF6fWqcbFmOOMd6tWsRuLmJOoLquR1rSMblXsTXkBtkTOcN37VFbfOxx1HOK63XdAFpYM5JdIvvMR92quheHSYZ7uVSyBCFUdj0B/HNa2sTcpaZALhjkHINbdzH9nhXggk1c0PTLWzy7kF9wOP6U/XY8M0xwiAfd7CrUSWZMSiR1zz61rw7GQovBx2rn7eZbi/RUbIYYwP0rTKNDvUZDj1rRIyESZUYnqc9etWJNVWC2Yg4JGMH3rLDLkRDgkkcUt1B5eFPQ4OapILmTcozzFx8wPcetMF08GRk4962bby4UO5dwPY1jayBuJVAo9FpkNmhpMzXbbid5J4Gc1Y1QuI1ySARkGs/Sg9uFeEkHPT+dWNUnYhdxwRxirSIuVftpjiKvwOcE1FFd+Y425JBqtN+/I+YkDPAqA3At5AF5P8ASnYL2OrsgsiZOAw7H19qj1CTYpGSM9vesH+2GhA5wCeh78U2+1ncozhSQBgdKtRIcrEizp5pywPPeoRcCymZ43256kHisG51IgnAPXHFRSX21AxbIPrzTauRzHTS6gs2JGYkn1rPaQNMSD36+1YgvPPKLnKg52g4/OtYKEAJG1gOlYyjYOYsi5CuBkA1aSQEjmsW5ZBKsgyGIxxVmG9UFQTg+lQzVM3oR9oYAckelUtVzZzxRkHLnAwMj160lnqQt3HIAPrV68vYbyNUYjI5560kDZk3KrhSCCf1otPNZySSR2yOlS3Wnhwjo5AUk8dMVatNicEZ96om9iSCcqQW5xUklwJcAEKBVO4OHIXvVB7kxsQ2ah6hexto2ADnP0p8lyTjPAFYceoOu7qwPbpVyK5M8XQg+/FJIZpfaPMUDqPc0WNvFHJI+ACTknuaq2jAgoevFOaZoMkcg56VoBuT6kskSJ8oCDr0yO9ZcCo8wcAhG5GetY9zNJJn5mAPUDpTre/eMgMxIHA9vpRqQdNeWazKG2ggetcn4g0thmRBhf4scHNdNBq8ckaIBnjnPPNQ6gEuAFAyD60rXA8+8lkJPpUyIdpboPWtnUNJe3uwpAAxnGacNMYxrzgEVPKTqZAtzJGWxn2qNJhEe4PpmtcW32fKnkVjz2jQznA+Vu+e9Hs0x3LFvKJJD6HtTn/e3OxQSDzgVBHb4QY4PFaulqqMWKhi2eTQqSRalYt2ek71A+6PyxV19H8uIkEucd60tOtmuozsXJFOmlFo7xvy68EHsat00y3M5eSzZZDj5RnmoroCJeMknuK1blwSx4HXmsTULhAGUHJ5rJ07EOZUaRmlHOTRMWcDGRjNUUuN0xwcheeO1XUmEijHJoUbMylK42CEpKj5II7V0ul3Afg5HWsXYMDnB9RV6wIgUrnLdTn3rZOwkbV24lRURjkHNQzRrHbuCAG55pkUyggDk+tSyDzwBjketWncroZbIChJ5x2qq92hfaQAF71cubaVSRg7R+NY95AjEgtscZ5x0q3oYSLUkhEbbSAD+NUZNwQ8kgc5JxViZPNVQmVAHbnnvVe4Rkj25JP61m2OK7ke0EA5IPtVeaPawIJJNTLHhAQScnkdqSaMvg+gxxU3NuVCQRL8oI9B+FVZ9rysseSQcZFXI1Mal2yT056VAy7WLDuc1aYnFGezMGIIwM4z2qUkSqQOGz26VNJEp5xnPrTY7UuTgHnrW17HPKJEGZxg9PWnrcvB8vLDnvTxCUYg5FP8gHB4yDVqRk4XGn/SQPmaPjGQOamtLaONJQwDArjnnA9P0qxDZO0RYLwOM077M6KRwc8VSkQ4FC5gSUFQuDk+49OKy7qDyJAi5YkE5PGK3BbmKQbmyD27g1VvVRZAD8xPPFaKdyLGKsWM54J5qSIF5MZIHoKknXknGAO9RgNgEdK03LSsX7eXZKBg7O/ritSa+SRyVXanQA9f/wBdY8T7AMgVajPnAtjA9KzkirmhA6RgyADdg4J5IpDdSTOkrLgA4A6nFUBOGIUEZ6cVOsgGADn2rELl7b5m5lbLAjp1xUDD5mDnnNOjuVhilB5cjgnjByP/AK9UmmL5OTk9jQDkW3v1OI8YA/iHQf1q5EyeUMAEkZyO1Ynl4YFs49KtRXSpjgAfnTsSmalrIDJjIwM8n6VbnAKds+lc8LhlcsDgHtVmK8ZW+Zs+1S0VcvtHtUkEYpI3AU9j6VXludwAXJzxnqKazlUHY/1osCJJSRGScZJ71FBF5kTFyHPTpxQXEoC9qIZFjzng9KbVkVuxIyFIG3ac49qVoBLOWJ4J7elJM6sSRnAp0MgbABxz3rFo2jElJSNyFAGOPrUMl1tIU5wf50siYJB5JPXtVVjlwDyB3rI02NQufKHpxUZkzjqc80IwaEDqBxmmnjpj8aTFcuQEOmDkH2obMRJGSPQdcVDE7KQO2adI5ZiOlS1cLirMc9Mqe9Eg3E4qLO3HUipoiDTEncmQZjA7+lI7ARcjJPY9BUqIrKfUetRlQVAPLVURsrjjpkD8jTJTwB0HrU6LnOOg7U2dQoAIJJIGQM4rdOxlJXKc+FRlBxms5WMcmVxgHrWzd6TJOvybmJxgAE81hvG8Mjq+QQeQeK2jM55oW4YmXucVFIhODzim3Ujxxyvt3HqoXk/SpXlVki2knKg4IxiuhO5kOhzJgY57AVL9kYkjOSe3vUccjK4KZyKuRSsi7iAT154ok7DWhUmg8phuwD78VEpLll5ILZ5OT0p9zN50pPJFOijJQHgH1qbsRCIju6nApWcqvJyQatCARA5ySxzmop4Q4J7jtjFG5Vye1k3RkZGeuD1qCZgWAPJqFQVI5IPrmlm+Yg559qq5LZJb/IwfHPtVmK7aXIwFPpVBsxpyc1PbAyJvU5wSMd6lxTKUjRSWWEcHAOelRTybiCOpponLMA3I/WnOihAT1B7dK52jZalnT2ycZOM961knAcKcEHua560mZJnABwW7/hWg90qAZ6msXG5aZcueASnAPr61AC2epxQJzIg7Go1ck9SaXJcrmLURwwPTpVpm6YPHvVGPjk/lUwbcB61m1Y0jIbO8gdVGCD97Jwce1TRjao5J789ajZcc8H3p8LClYu5IAGU55I7daYSVI9u9SghQcdPamN0PrSKHRTMXyckinSgTMSTk+vpVctsye1OiYspxkmp1G2Z10qxSEjkVBPMpVeMA9vQ1evo9yg9CBisqeB+DjIFXFGZWu33/ACjoar7CFAJBFW/J3ZPJHvTHjDq3UEdxW0HYiUbmc5aTeioinjaxyTnv/Sm7TChHVyME1McITkEnsPX6e9JcopYbGLDHpjnuP/r13Rnc5nGxQ8oLkscA9enWmPOAAAAD9OT+NWPMUhkyMjj1NUXYo44OM1re5mS7t3TnOeKbIA2BtIIPerEKDaWUAMRUbgkkng+gGKB2IkUjlDkeoqZJCHUng9Kagxn0PpTjHjk5HpQFjTtL7ymUjkHjBrXN+rhOSN3JArnbQbiQMcd6tBgGGQcCspIaRsz3K7Tzznge1W9C1X+z7kzSAMijAB754/wrnNzSOMZH1q/AMxlWIB4P1rB6lp3Nqe4+0EyA5HoOTVOeZo1DDLHIG3OBjPP5VXhYq5KsR9OlRzTMznB4HrWZaRo28nmMpzjJ6VburkhQmSQOwNc+lyyDHIxTjekMM4I9OlDGpGlFKrMcjgjvUMhO885AHX86qi535IyM/lTkm3ZGCCO5pbk3JsE9TgUTSeUnB5681Sa7IJ9vWlW7LAkqWPSoauLc+V7fRVjRQyF3PCjgE1jf2fcHVJQYQLZUGJCclnPUY9q6gajJBiVQhkUgbXUMPfjpVF72TcTgEHlVAA/Kv0qx4dzFZUt5cEAAckmtSyaO9gG2SMiLIB6HntnHPfv61Qu4o7kksCSPfj/Oati4H2EW+P3Wd2D2bAyc/XmqjEJSNO3jAIzIQDxxyK2U2LCF5Ix1PQnPYVz9ldREhGDEkALgj8z+tbEMxSBo+G3Hg9x9DWtjFu4ggXzg24gHJwCR3HH61PJsywUEgtjnqB7/AP1qBFuTC5wuAO9RyfJ7H1YZFM55aE0RaEEDLE8gdf51Xuncxhw+STxkf0p321FUoUJA5zwOacPLeIsAQSMYPNZslIqxFCQWUA8bgvAJ+lM+wtMHYMqlRnLHG4+3v/hT5Yf3i4bAPYcmrCogI3cY7A5q4tFJGfmVSVZCMZHWmlgv3sA+9aTxIy5AAPXgYzxVRow+T1zzV6dCWQhljXIUkHuOlU5ow6kjIye4xxVmSJmkGeB6DikkjCgZBDNypPp3/pQSZBizweKi2hGG1Wc56Kck1rR2nmll2kEH73bH50xoFhlI2k46H3qWUnYxbtmZuUIHoaqxpub0x61tXNr5mWJVR2z1P0/z2rOltjFkqMimnYtsgILhSVO4DJGcGmKvmEZ4BHY9KnRXZSWUKOwHJqMghh1Ax+tPcaZI0SoAQcgdzzQrqqjqcdeOKjEhAIPI6U+MbyBkFSTwO9NA3ceJVGeMg8470xQGYAZB9jxTXyFChBuJyPWkMbBsA4aqItYkkwpAyCRg8Uqy73GfzoT/AFY34LA4yMjI5/8ArVGy8n060Bexa3AIcck88Uw/dJIJb1HYVGMkADJPtUpBCnqDzSZQglcRFVICHg5HNV5Y2dOcZHOKmHyqM8VG/Lev41DCxUVeR0B9KR1wfUn8DVkxLjpg01kAx3NZmiEG7YN3J9etSBShZXjKEDOGGMgjg/iCCKja5bIVthUZ4xg59z+FOifOSeR60mguG3A9hTXTy0DZPOQcVaWJSeuRwee1RyryRnA54Pek3YbK8chUkMMjseuf/r1IF3HPQVGncnJA705pOeM7fWkpGb1HEBjgEk9MCrSSYgCbTgc5JqvZ7RJ82ST61cYIHA5yPxFbpk8ozdxzkg8+vIphdSwAAA9allCxoMkDGBzgVAF+YdgeBW8SWrDskEEYIHGKa0nm5Vl+QEHBIGfSnrbsuSTkdcGjbhxz+AOOKiSvqhLQTe0aDAwD69aTzlwCc4/KopSS4ByFx1zxT9qMACQfYc4qNjVais4ck9j6U5WTJ+YZqE5RRsHBHBxkYoBKkZwRyf5VVxFxME47UMfvqFJyBz6VEJePl474PapUbAB7imCRDHEYWDdTjHPpnk/pU5fDkdQOlK26Qg4Jb2phXdkZwTx70rCbsTxy4BVTkAdx0NNYfMCTnufpVomNIkCAAbcGq0vzYzx34Hak9CESOybePvYzjtmlRBhGORvGVPqM9R+RFVmYKDzTBcsfKDMxWNSqgkkAdcD8ST+JqrgjT8wIANvJ5z9aTazJv5x/OqquZHAzhffqakW6MJYDHToaBssB8AE5A6E8VahvBGoBIz04rO88OoOMMO2MCgTCIgnJJ5/ChkM3ftpt9rqynIz6ioRqJkY5BBz1HSs9rrzSOScA9etCkkZzjHNJu4rXNOS564yCc8CltG3E4YlumOpFU/OCgEr1xyO3+eaiLsrFkJQnjNRYux0tndqsojDAheM+p9Pw4rWjmVmAJBB45OK4eLUVJZAjGTeMkcAf1rSivG3Onm7mQ4wDmjluGp2xv44I2VMAtjn9aVL1ztLYx6jmuKFxMrE5LEc4HStK11KSRQpyuOMGspUxKTR3Vtcq43A8D1qUushyvPrnqa5L+1xBblQTk9OeD6iptO14ywsGcFhwdp/lWfs2bppm/Om44Vyp68dcVYin2RBGYs3dj1Nc9HfO7hQQSx4Na8DbokLYDsPmGeM47VnKI0ydlRgcE5PpUOwRknbknuab5qiUqGwfepdwk4zwKhqwLQU3BZSCMKeMDpVVV2S4XIHH0+tWCMqAMEgn64/yKQBVb5hnOBz2GaNAL0Cs0iMGOFyfrWwLyOFxtYqT2JxWJb3AicBcgegHBpLu4LkhcgnuOtYzgpbmkZcuqPQdM1PfaoZCGB6Eda6C3YPErDkEV5TZajPbwxoCSF9cZPrXV6HrzXrtCoeJ1xy2CMe3avIr0rao9ajVUtzso36gcGnq21gTzn1qgkzgDuR3oa5O4A8D3rg5bHoKRcLAscY5prAbhyMe1V9+Txking5x1zQWTgDHXmk3EZpV5Xjmm/hzUABXI9qRQPrTsjbTMH8KCkPwMHHWkaMj3B9Kbv2kDrmleTKj3pNhcQthuecUF91R7vqc0dc9KQ9GOzz3xTjtOfXpTQo5JwD6U1o+cg0ASZwuO1ITnjsKjO4DtTPMwc9RTSHcmPC1C5Oe+acbgHAHOahYt5o5G3HpznNNbk3HbskelDE7exFNYYxUbOeBzmgm9hwY7Tg5PoKa7lAO3tSrgHGefeickKMcj160EvUaj7weoIpd5+gFQhvL56Z9aVpgenWgmxL5ny8nFNBDZ5zUHmbuDyPSnptGRwtA07DwxGcEinj7hbOCO1MRwAfWmMS/Q8Z6U2jRMlMvynjNKbgKBwT9KgTrgknHrUgwoORk+tTYpMSSTcRjOKQJwT0OOtKU6Y70pIAHUn0pAHRR3+tOA3AEd6Qbm7D8aUAqQCABQADBNA+9x0pxXcfQ1HuK56kn1o0KWhKdv9KglKxMNzhQe56UrkqAT0PcVi69O0DpIQAm08nispOxvGHNojaDDjBz7ikm2IpO7DH1Nclp3iRZxJHLIIimcPnAIAyP8KzrzxV+6DDIbqecY9OPzrndZI6Fhp72O6jnbOAQR69ajuLk54wSPSuK8PeMIpmdLubyB/eC8Vj3fjC5h1yWZLt5bIDakGAoOO+evPpWbr32H7CS3O/ttcWa8mtiVWVDjBYAkYzxVtZvLO4ng8evJryK48SSNqRu4sIXOWJ5qfV/HN1qFskcUn2eZHDecq8nkcY6dutCq3KdFo9cch8HnPoeKqzXq25wTjFcVp/xAa7UBiBMOH7lv9rr3qe88aWT6aFEMj3kgK7WXhP9on2q1URHsZM7SDUY5BgYPvSnUArlWwD19OK890zVLhoH4JCkbW+h71cuNQluL15t2AVA2DgD1xQ6iKVCR2h1OKMnkA4zjoDWVeeJo4wTEQWHIx1rlZ3e6OJCWA6AmowFjBAGKl1TaGHb3L95rl5eErJJiLOQgGAPes1zgdePQ0ZLH0psowBWDqcx2RpKKIXcrn19qpXLzQIZIZfIk6B+hx6CrjL1J4FY+qyNd34VdyxKuFXPH4007miViKzs1jUuTuc8kj1qzt7dcetLEDEgB5xTw/fBIPem2OxA4wTTd+UKkZHWpJDyfT6VXLcnrgUikPBx0/SkDcjIJ+tOUYJz1FHl8nsO1Qy0EbYc8EjvU/U8jApgTjjg0rDnnk1JumO3DBU5PoRUDR5yOo9KmVA3sD3pm7qOopMbKzDBxwBS8OB3NPmjyPeowCuKSdibiGIlSewqPbhT1BParUUg5B9e9EsQwSCQa0uFikuV47igqXYZ4PrTmBUntTSQMYJJ/KpWoCNGACDyR3NVzGFPHfqKl3ksScnNNGCRnvVJgOhPX1q2jbQOxNUS20kLx9KlikG4Anr61LZVjSgkbB5Jq5G5XB7VmxMVJGOOx7VoRHIArNlxVjUt5s7QO/GKvRyFGAbge3JFY8EgUj0FWkm3AEcn0PespIu5tbwcYyTTxk+wqjHKdoGODV+FwVHpWTRS1LUDEKAeRVryS4yBx61VUDAx1+taVud0Yz0FQ9GMiEIVeeCe4qlNAUY9SOta/lkjPUetQSR7yOM1Vy0ZjLhfc9qdGckdqsyQYzkciqyqQ3H60r3LTNO1XeOQCa1YFwAOw71kWatwRyPf1rcgAZRjk9KC1qW4oVcHjBpWsUxToYymOeDVlAGIHX2qDRGa1nyeOBWbd6RHLKWC4bpxXUGDcpx+VVnsizDgZFUnY0TscLf+H3Mh7j0xxXPXlh9lYh0IJ9s16tLYNKcEY+lY2q+HftBBGVI7jvWykaI4eLQzJGJNhAPGaemjMuQMgHtiuqTR54odhOQD1HHFSJppLEsCMjGM8U3MfMczBpJUEkkipY9PXI3E/SuoTS92DjA9DVlNPjQDC5I9qXOYSkc/BpgYDAwB61eh00oQApOe5HFbUNiqkMeD7VaMYTHGTWbk2ZORmxWSRqMqM+g9amSARsMDA9BVrywSM45Peo5uM4NTcTdyCRwueMkVSluiCc8VJNIQCaoO5kfnmmQxZJywJPBrPuGJB5yB6VNK23IPAFZV9M2whCVHt6VYivcy4J74rLkO8n1qeRyQc5zVKVwuecY7Crirky01I3zzyAAO9c94h8QQ6TGTkM458s8n6GofFXiqLRrfhg8r5CKDkE+9eU6hqlxqN80s0pdmOWJJJOTXpUKHNqzy6+IUdEWNZ1ubU5XZ2OCThT0H0rEZWOcHBPOakdsZHUVD5nX3r1YxUVY8ecnJ6jc4OD1BobHB4A9aryz7WPOTUTXBJAGTVmdiWSTkgZI9qZHmRivP48Ve0bSLzV7yOC1t3mlcZAVcjHqfavT/AAv8MLe1gdtS8yW7dhvXGEx6Dv7VjOrGO5tGFzyWG2E5PlHzWBxtj+Yk+mPX2ro9A+Hes6/rEFskBtItw8yWdcYHfA9R717tDpGn6dsa1soYiq4U7QSPfP8AWp7TcZpJNzByMHnGR/ntXDPF9EdMaXkcSPgZpibTNqkjuDkhBx7jj1pr/BfTJbiRY7+6ghYZ4wSo9vc+td3JlcjJGKt2tuJ7diGO8Hp61xyxNTozoVKxxw+E/h20swsZuZZduCJDwT/jUUPwr8PiCV3gmMrLgAHAXnjnrXWnKuQc5HHNTSjbEMHBrneJqdzWNJdjirf4OeHJLcmSW681uGVmJH4cjr61gXnwTtp7wm01OS1gVsLbuoII9S2D/OvSRehXAIweOlNjmUOSeTk81KxVVdS3h4s8c1j4Qarp0LtDC1+4BKLCQc8/WuJuNFu7ZQLm2mtpQdrRyrghvQ9q+pUmJU7GKZGODisnVtHs9Y017e5to5ZCxKykfMp+tdNLHST94wlhdND5geJo2Ocgip4ZigHU+9emeJfhBPpti17bYlhLHcqsWYHtke9eb39g9lK8ZBBXGe2DXt060aiueXUpOLs0SeaHUetNZcfj2qpHJtY5496s5DKO+e4rY5mrDS2MY59hTw27t+dLtC5JwR6VHkb+OM0JkbEhwcdselI3Wms23OeRTC/scU0JjgMk9cU9OVHOKjclo+O1PRSIvU9KoS2F8wEAZyKcp+bikEY256gU0nJ44IoDoSNg5xye9N8zAA5zmgNikfp0xVIQ9TwO1SryO2aYI8KD3pyHOAeB60NdQJgcDuDRGR5mTwOBzQCC4HOBxUZY7zwcVi1YpFqRs4G4EDvTUck7QcioJAeOTiiElHA71DQXLRwHGOMdqnZdw5Un3qpkls4wferHnHaOgPFZjIHCqSCSD7c0gyD6D1pjsWYk4yalQ/KCefpWqEx/Qd80olK4zkg9qhaXk4OAO1OU7wOpIqmtBJ2JPMBIxnJ7GnMPlGQAfaoY05PHINT7htHc9MVg9AuJbthiOpz3p8ibXBHC80ka9OxpwfcxB5x2qGytx8cZcZI49acSFIzkAdhRvK8DGPTNMZDJjJ2571LY7MsoVIBXp70EsASoyR+dQxwSQD+8prQgLRgNEWjkHRkOCPpQNK4yA7lwfvZqcYJA647iqw3LNzyxP51OXAYEYwKB2LST+VgdRTmbzDz+earMQy9hjnNMR2Vh1IqWyka1jIYnz1Hp71be4MpAJwBzjvWdbXIDgH3qV5tj5zgnmpuVa5oS37FVXJA4465qIyqwJPB/WqnmlmHQ4p0kqyow6EdzQ3ctaD7qKOZAVbn0PFVFV7dQ27D9cinxqZM/NgVMLbIHOQema5pm0Zdh1pfSyON7khcYB5zWkZhLg5Gaz4oVjwCOanZOCVJArCx0KTsQXLgOcYNPtrjBHY+9VuS5zyPepcDIxkY/nXRDY0pVbSszZt5+B0Jq/G28CsG1l2titOKfgc0T8j1oT5i8FHmAdatAhWHJxVGMlskkgVZVg2AM5rFnQmX4pDgc5FWkcnHJPtWbC+GHpVuOTB45FTY0TLsZIOep9DVqGcngjj2rPWb8BVlJsAYGaVrmnMakchx6A1ZjYJz39KzIpyxA7e1W/MBHXn1FYyRSdy/5u4DsPSmM/PHBFVVcjBBJA7Gmm4w1Q0Fy05wM9c00y5z6e9QGYuuOvtUDSbfb2NJIm5I8jBxjpzzTw2Tk81ChyCcj8aVn+mBVoTdyZmGDjODVdnwDzx1oLcGq8rYA7A9quxDdmOeUYwOTUZbnvk0wkADHBFQyS8HtVrUi5a3YAPT6U/zh5Z7e9UGmJAPUelV7i7KgqOp9KtIouSXoUEZyfSqrylsk8iqJuASATk08zbVGORW6jdFXLHmbs8kYp0cxwc9j3qvC+7rnHoalbgHHX3oaLTJUfcwHAzWjbxrhe49DWPGfm7jFaNpLjG7getS0aRNn7CskYKDgdqbHCExk80ttqCKQmcAcgnii5ukT5gQSeoHrVI3RcRcAZ5A6GtCy1CC3Q7zgjHHrxXLS6q7qVUEDpioLeOaYscsQ2OD2o0NYu519z4hXOIlBJ9eAPaoxfSXqDfxnsKzbfTXSNSck9STXQ6daK0YXBNPY2SKtvaAkDGSe1dFYaSsZ3YzntTIbIQlWxkitKKYLgHgVDY7E0Fn5WGQYPoK0oGJxkYPpTLVg2SMEVZlgYR+YgyQRke1AixbQiWQIRkHjmtewtRay7OSD0z2qnpq+YoJAyMVtxYIBI59atamMiUxgEMeKkjQSEccVGxDADv6Vo6da72BwSKdzCTLmmWW4cjg9jXSWVp5YHFV7GyIIwMCtqOLYg9awlI86rU6Ai4x/IUMeacnDDuKc6/rUXONld+hz1poxjpzUjrweg9qhzjNSJCkZBwOtJ5Z46gVJGamC7h2JoHexVdMqKi8n2q/5OaBCFxwSRSY0yCKHinsnSrAUY9Kay45pCvchC7aAcE9vrUlNKgnsKCh6kYFLUYOMd6cW6elA7Dm+76GoZGxnvTmOBUEjcGo3QrENxJhSScCvKvGmoC8uZE6Khx7/AI16bcZlUrnGcivG/Fm+O9mB5GfxzRuY1ZWRhCfaevApGuQWJHArPmdt5GcCokmZGAP50uU8iTLk48wFhUaMdjDtQbgbdvc96Ff5CMYByM1DSGpWK5bBOBkCpEm3ZBGCKj4QHOSD3qMfKc5J+tc1SN9jaM7lvz9qnIzUZuUYHPA9KYp8xwO1R3EOzgdPeuemmnYdR31JI2XaTxVWcHBJyQM01pvKBHYVXkvTIpGQBXoKLsckmLFdbmZOfqaQ3TqSAflWs95fLct0PrUiXsckLDo3StYqxg2WXvSwCk5X9Kuw3HlKvzZB6+lYbRM6bkOAMdTU8d0oCoTyePWuhIwcjfMoCh25HWqM0q3sikcL29ajNwXiK5zVNLjyphnOCT0rRIljrh/s9yYsggjPWmo3lNuJIz6dabLMk87FT8y8c1WupivHQiuiKMGzSuLp7hV3sWCjABPas+RQ555NQxTuzAZwDxTppNpIYnPqOa1ukSytMWjbaQMe3NMifAfPAHNWXkQqc8nt7GqEjHntn06VonoKxDPJvmBI4GahmIc8c+1OmG3nqabG3sQfU1LdiiEsVY5yTUobegPU/SmSRF3465qTyCoXJIB7AYpcw7DQSxx0HahjtB9farAiGBjGTUc8exgGA55zRzEWKvm7ccE5ParkK7oyemaFjR1GMA1JLiCEAHB6UcwWsVXUjOCMnPJ7U+I7sL2pqJ8uckk09CIs8c0myepoQTR2kQDKSSR0FVJH3yyt/CTlQewx0pvn+bnriogxBPcGqTGPwhIbqPUVIs23hSCCCM9KrfxnHA/SpEQOSc/kablYdrFqNGeINwCP50sKh5gGOCME/wCfwp9uyouBjAp28BiRwazchWuTXQV8FVCAADA9h1/HrUeQE9Dzz3qdR5sJI5Iqsy9RjAqVMHG5NayjywGOW4HvVyDLMdo5X0FULVVUk9WPH412tlov2fQzcymMzOwCoGyQOck/oBRKegKNyh9hS9syHUlwcqfes8xkKV6YzXUeFtPkup7+YlDbQwOSHP8AEAcYrnMF5JCzYG7r2rndQ0UbEEbsAUABBOOTjiui0C/07T7aeaeKVpAmEKjncP8APFc792QADIHoM1tQJH9kxty59a55zNYwuTLfTXM5mJIDdjyfr9auKFYZ7n1qhaxk8EYI7CrhGMYzmuNy5jujGyIdgjmz1HWnOiu24DBPpSMjE+tSWweW4ggSJ5HlfYNoyAevP5fqKIq4xdP0+TUbuO2iVy8hxlT0r07QfDdvaW9uZEQTRuT056ADn86wfC+iC3vzOx2zw87ScH0NdbNcFGD59K6okyZX8WWKz6FfxnJEsRjJHB571YWCG10dIurmMAn1PpWPrGsTR27MArDpg5ArKu/FL3VokKoqOpzvA5+n4UMgdZ3xGuQpIgKB+ADx+NO8Y60hElpEm8vwx7r9KzLORYpxNKcgHO0HBb8aqX++eZpMZZzu9ce1NMVypZeYJ49m4tnovWugk+26aSZEARlyQTlvp7VV8MW7vqkSqu+QHcB0ra1mRZPMVgRJn5geua1SIuYdhNm5LuwUKSeTjv0q9fXSSxplsEnr/SucvhIJCIyAc9T6VZs908QV8gqfwxT2JuaE1wqoMHI9apvIswPc0SorIVBAA7VVEvlZAOT05oIuXbS6a2I24JHrUV6zSks2QW55pttG0j57elLqspQL24xgVSZDMu6mFpGzkjABJz6etZ8Vz5soZuAOcGk1Cfewycjpg9xWRcbolYqWJJyOa0SMmzevrhNilTkg5rHub1nkJYEA9hUcDsYcsckdSaryybmPcelaJGbZbuZllhDDr6VmCLzHIViA3UCrPmhFG4cD0qvFMhckZ+gHFNoVyytqUYBX2n1FadlHIuULtIOu4kH8Ky2cu6AZB6Z9q0rYtBG4DEFhjI9PxrNoaYyaXMoUAkj05ptsPOdpAWyMjHSks5Gs7oyA5YZGW57f/XqWCeGBmGSpZs885z/9esmjSLLyr5ic9sZ9arzTyRzs3AC4A5yDUgm8ncVORzz0qu58zBPJz+dZN2NtzoJLwRWyKWyzAGq1vd7mbJ6VktOWcDqBgcVKswt5t3VT1B5p3INVroKxJyT2zWfMWklY8kE/lSPfxyHnJAGcDp/+up0kVU34HPfrS6lIfHb7ACckVbt38tSAear+fvUY4J7VDPIFiY5KuOhHrVLQTdjUjfBJ6k+lTjLR88isWyumRTuOSe5rRtL3zWKt0Hai4JhPHhScVm3IIYHoM1tPMhDDOT6VT2pOpQgEHue1Mli2Lt5Qbuen0q6kzv3Gf1qGKNVAUdBxin3WUhPlnDeo600FyKV9zjfyanVww9B6VlTXRCkkksPWmDUGAUdD3Bpk3JLu9AmZME45yKozybiMg4HSrKWs1zKZAqGMjqWwwP0x/Wh41xg4BB60loJlFSzOFAOTW9p1ssUPzjA6mqICq4cYBHerIvXlQx9B0B71omTc6a31630y2KwgOxUDDdq5u/1xZ7uSYkAyH7o/lVG4hmnV44jh+lWrbw+RsZxuZecDkdKCrlK/vZSoZVYD071mkGZsn5T6Gty+gCk9selZUtrJy3JHY0GbuUmjWJHGCXP8XtTbb9yp5yPfmrDQySYBUACo5IDCp4OR2rOQrmhbSb1B7e9TLIQTgjgistZ/KUYJ49antZlmkHzc5oSuCdjcsX85iBy1aMWUJ55qnYyRxAYIJI/Spo333GODGR1HUGtEjRMvySZhO0Zfkc1hGzclnmQJISeAcjH1xW1Ku1NyHIrJubh8nKkD1NNiaIxEAM+lV7qFGXk4J459anacRRgngH1quHS5yGwcHI9qzZSEjtY9jd+O1ULrEWcZIGB79avzSYIReAeM1m3LFHKkEg857VJomTMglgOQAQM1neZg7Scn0xz1qylztBBOAarTqokDLgknk96dxMa5JYdwP5VahdOOcFuMUyNM4POKNg8wAdBzT5jPluWGhyD8pJbuO1MhgPnop4BPepxlY8nsKfboTMjEEAc4NNSJaNeG2xGMcAc/Wp/sWY2LpgDuRU1sM7WPAFXpJ0kiK9wODnitFILXOOvrTcdyHI9fTtWPNbFJySwbtyM11l0iop2oATySPU1mlI9wG0Z6571UZWZlKBiTQ5Xpn2qu8GxSMAA9q1LnP2gBQACO/FVpImkYqeRnt2rpUrmbVip5QkgO7I285BwKIg/lskZI4x68VanVBEQuOOKr2coic56HAqmriaI7W3VRICWLg9SCAfp/9arEaMScdR9BUj3KB9vb3704XAEZwOuKi1haIYVMrHsMAcdM0z5UwAc+9AnKkjp7VExBzjke1CRk3Ym85SQCQc+tOu1Vo12jBBzkcVVKYUMOT7Uz7SxcAc/XpWnKO4hmZRwSRnH41aR98YOcd8E4NVJCY1YkYBPamJIwQY4Wmohc2Ypx5Wcj5SRgmopL1nwQAR05OBWdHcKwKnkH8afcSrHGAMgCjkC5eF2YzuIJA/EU55lK7zgDrgc1nR3x8ooCFQ4FOe6BIReQuMUOA1KxqwyLIGGeTQMocjgis+OYghumPSrC3hYjKkAduDWE4WOmMi+s/mKccEcZYYFRNFt7gg//AF6lgY3VnNtBaJSCwPQHnAqqHOQp9RXLJWNXK5bhISMBmwWqwVXBwck96oMxDbT0BqddwzyQKzZNxUu8SupVgR3I4p0VyokI55x+P+cVBGrPIefl96Xy1WTGcng0x6ommlyRgHHTAqxbusny8Ais6TKygA5Hp7561JEwVgTgEc5NFgNqJABjIAFQyELKQOTjtUNveAblYk56VO8sZzzgn161SQ9yMXQjcAjj2rb0S2t9UlEEj+UznAc9BWCEV3zx9KtRyeQysjFGHpTbEamvQnw9e/ZFuPNlCgnHBGehNctdpvdmIySc88kmtDU7l7mRp5H3ysBlzyT6CsgXnm5RlwemacWRJXK11jbjgAdjVNmG3cM8Gr93EgUNgElfxqjgZA6ZOM9q7ISsjncSeG43jJPTuetW7lw6LGORwCewrHCFSAODnnFX7ZXdC2VAGAc9fwrVu5k9CEja5XaQKv24wBjjHqajnUKkZbDHJO4cHHvRFKJAQDjFZrsBYucSqhHbnJ4NVxHuz1AHvQsxbOM496kjcN7H3qloSmVXX5hgHA70FQWPoauMVUHIBJqvqETo0YUqo6kDknNANg8YeMgHGfWkiUxqVTgnHXpQIHZGKhmA5wPSpII8YzyxOeetBF7EMkjQy4JBOe1WIneYAdj2PeodQjWOfOcsQCR19MVCszgAbjgetDjc2hI0raIK56kZ/KprpEklLjgZ6HkCq9hIZ2IxggZzU0nDH0rmasbpk8Ks/wAq4JPbvUjxGLI5B/lVaM7cc4Jq1ET5RzyRRYq4isQB3H9KmWTbjtVZMlx2x6VOzqc9AfeocblomaZSuO9SwoNpzyTziqQUnB7VethuxkkCs3GxsNkYx59KEBIJ6g+lTXaqIyw5A/OqlvcbwRjH6VLQEkg3DnrTbfKZGRipymfr60woYyPSpsWNuIcxk9vaq20bcHke9awiWW3KnGe+DWVdQ+XIQCc0gKU8aocDgH06VnTMYm7MpOdo4z7VoTZOMnp1qC+QOikAEAdQK0RD1M7b+6OcsRk5PWq5jdicMQOtWQ+1X5x2I6U9V3RELgEkGt4uxlKJmS25BDBif9nt9ahkticEkAdyavSgoQMHIqCVlVSr/df5cHjH0rqi7mDVgTYiABgwA69KamJFYmMqM/eOMUgi6beAex44qzJbKbcsGIckHA6cVrchu5XVOSF6n16UPE2fvZ5/hpixSOxHII644qdB2OQahsadya1hKAse/ep8B8DGD0OfSpbEloMMAQpJGev401lbJzx7Vzt3KsQqcMQBzVpAyZDcGofLZXDqcHpzUhkcMCw3k9cEVKYywhwCx5A5NOlwuTgE1EBuRucKMDPbNQtHICdz7h7CjRljS4ZicECnldxGMiosfMM8D1qaOQEkdvWnYLXJUmXAVuR6ikkcKhC8nmmsihTjjoRULNwaOW5BCZCX5PHpVkEqOpB9R1qlKvIxkH16U1pGTP3ifrmnyh1Pl+O+K5VySCeo61PEBIVC5LrnIPBArNkiRpMFiSeRirFnazIwMTESYKg+oPX9Ca/RjwbvqPng/eDPAweBVdm4IGSBSSiZJFjkeNCchQWOW57DFI7AMFUgkHGfQ00Mu6ewcjoMHr1OM/4Vo3M8trEXt1E0m5AELY+Uthjn2HP5VjI5jbOcKSCQOPwHtVo3YkhORtI4yPT86dzOSsdBBe4ibfjO4YY8HHeqk96ZWwD8o4rMt5sAjcxUqeD0+v8An1qQMo4/Smc7uXGysavkY6buCSasW05lIUYPB4HFUlmjWIRbgTgEjv8A4ULM2PkCk9OeKmSCKNfyHJDhSADjPbNAtzk9jUP2maO3jwyseCRnOa0PtEarC80fmqx/1asB35BPvUWNLaFW5jaNU+b5WyMjqDjg49KpR5VQCwOOOOKsiRpkLlHQgkAMQf5eoqHYuDhcEjA9quLMWrAZEYsAQHC5yeePWqpgkaUs7K2ARkLjH61dtXZGbKLIGBADDp71BAP3QyqgEknHQ1ohIiklMcaJlRGi5HABznJyaQBr1yUKhPoSPzqwsKyYGSdo6dOeParVrAIkIzgn8BSe47GNfWLzlIkkARGDOpHJx/8AXqFLTbuDHeRwP8a32wHQnAAOW4Gffmqs0MYztwWPboKQzDmtimfkITuR2rLuwqg7eW9BzXRT2JcZZjk84yQKpnT0TzjtGGYFcdQPSq2EzBUMMZyCew9amVTBgk5J446VcntQMEIwOSdxPBGeKiaMycMPxzirHexB5h3LuIIz070+QbsuDkE465IpjW5BB4J6j3ppiKqScgnmiw9xcnOM4z27UucDGcmkRcj3/rQVIIzwTSsJoVWIIIqwJSyncMDGM9OahVOcdc0rRmNSeSGOeucY4qR2F3EK33eTnBGcc1DlgQSQR7DAoY8HnJPOabyx9QKGVawrtkZ7ClZQB1yPalngdbWWWOMzuilhGrBS3tzUcincCuSBx7ZoC9hjw+cFwMEsAT6c1biiwMfKoxzmqiluvQehqZpgY15wR2qWihWRkLbemQePrxTCzOen40jzgIMYIOAadAwSQNjIB6HnNZNAIm1QehPvzzmnA5JzgZ45AA6D2pspQOWHJPJz3PWoTLkkYOKXKA5WAkwcHHPPSrIfAJGB3yKqKAp3EkD9KsKTt9Qcc9q2gJk0MvmZDdBzUrAHBGPUVBEirsOMAAgAcVIzrjjpXQjBu4/awByCARn8KiD+WQep9D6U58LhgW3EfhVcnJBOcflSY0T53g8DB9aQjDk4AOe9JGAw7ke9PfDA9j7VkbJAsmUxjAHFQMMsc5A/nUqp8uR9cVVdwGbOSR2BpXBkqnGc9alXKjk4zzk1WDYIyQM9z0H1phnbI5yR0x0/Gpc7DUbl1Ln7wB5GQe+Ki8wsTUcTojEtgF257c1ZMqKVBHB7GrTuZyViWAsyHdkjBApHJ2rxggcjvUjXKRoeACMcGmS/OgYYHGMUNk2ImyzAAEn3qIh1Y9QD2NKHaVxjgDIyKkPBHQADGKEwSJ4mG4gHBxip44M7s8444HeqCMTKMdxnNXRLJsZVcqCMHHcVaJGu4QgZwCM88cVGzmQnHIHpSqpJLE5wMAfQUqPgkbMA45ND0NEiWAFATjOB0qdASD0I65GcVAk2wEDJDcHHpSxXJBCspAbpnoazvYLaksjPxwQPQg81HLOzrtIIHpSXNy21VJynNVzcZUAKScde1WmWy1FPuPIGOTnHJ/Gr8U64A6Ec5HINZARzGSrYY+uce9XLW0neEOQTGON+CAf8+lFrE3sXftjqWKscHipra7JcE5zkH2qmT5agK+GxjI4PPBFEL7OTzmqbMWbcZjBUbcE5Oc96khn8pwyqTkjjjmsVLsearEkhQRipIp3lmDFuFPAHQDtRJDidNHdtMyMcoAc4rTguyRyTu6DJxiuThuueegFbX2lY2RVORgHPWuWUbm6NyKUyEg8k89s1chZcgcg9MisKC+kjRmjVZZMfKGOAT9a1YLgybSRtPtXO1YLl5pDGcdTwcjnikLFmJzx6moS+4jrzilVjnHXNZ2KRaiBYDJA9CajaF47guZGIbA2dhjuO/wCtMDsMdQKkEhPXJHXNAiyk4HA69a1/Dl+0F2n7slnc8MeMev61gLKowQM/Sr1hckTIykgjsKwqw5lY6aUuVnqNpcBl6gD8qlAVySOfXNcjaax8oEn7sc5JIres77JUKwYkZx149a8apTsz1qdS5qBdmO+aVRknFQi44OeSfSpI3wQeprmZ1RlcnUkZ7GjqcHg1CZCHJxjNLv3DPIPtWbZre48N2/nSOdpHtTCxVvXFPGHx6j8Klsm5EW+b6VLuBApsyBeRxTFbn2pFLUkbBxwSaVV7nim7gcc88UPJtz2oKGythu4z6VHuxgnJHpQ7BySeTTFOcZ4FAFgygqccH0quT19KQL+8PGQcA49KY+6JyDyOx9qoTHL94HHFPl5CkYzURmAz2FMEjbzySvAz15xzQZgzOzcnI7VG2UcE8c9aeAxY5496V0+Q96L2AjbIbgHnnPtT2lIwD+tRk4x1PbFLvBQljk+1O9wGugZw2SQO1NZvmBAJx296YHEkpHOM1OsRVT3BOeaa0QlG5DCCGcnkk5x1Ap+Dg0KApIOOaXJBPQgdqNgsNCk45wPanBtuPalUhvb2pSBx61I0iNSd2c5z6VMoLKex9TUeeQQDxQXbpzihstIsRoShzxUUk3lnoSfX0p8MuSoIPpUcxHIPB7g1JT0JknHlhuoP4YpjTNIchjj07U1FV0AJyBxjtVLVLhdPhSUKxDSLHxwMsQAT9M0nKxcYuWxoFioB659KaZRklvkHqaofbJJ9yRsoZOmePwrFvddjYgsxDDqA2OfpXNOskdMKMnsjp5blGTDHKjvXnXjHXCJpkDs8CthQeTtzUl94qaXzEBEURxjHJrk9SuxcZ+beTk579R/hXBUrOWx6tGjyasI79RIGz8xGPeor6RuOSoPb14qgTyO5GPapo0muML5ZIB4J61z3Z13RCzugIyQDzioZtxUHJx6mtKPQ7u4dgQETsSMmtGHwgrKVkkdgwwcNj8qpGUtTmElfIRVYn2HWrtppU96pIR0ByMsuK7Cz8OW1sVCxqSMAM3JrVFqsSnJyKpuw1C5yeneFDDJJK8pV2UDb6/5zWxFpaL798nmtREw4I6AY/A0NEc45APXHpU81jRQRSjiEfAGMdhwKnTCgnBzUhQCQgDJHPTjFKR2wRQ5lKCKzdTgYzimOuc+vtViSLAB5INVnyrHuB2FS2Wkhm3kVDcMQoqxuzn05qBkMrheRk4qkTJWKVzepZQCWUZBOFXGcn/8AVWZFdfb2N0F2JIcqoGAB6Vp+KIZdOltrRmSUkZZUOTGPf3JAqtEqbAAoHHPGK6I7GYh6e9GeMHj9aXGCfSmsMZzn2FD1KsQt1OaiAyfepmTIzTAuGo6FJDkXkVIV47UiHp3NSAZU+o7Umy0IuNp7GmM4BIPOO9PHf0qGVQT/AI1LLuPSTOewHrScNkDg01TjGeaemAwzWbZV7goBBHGaqkbpCAcgHrU8ihmJ6Ac8GoCCrnAIXrnNJakjljAcZ5FSlQe+B6UzrinA5BrVFkcqAj1HqKrvGSpI4A9auYB4Peo5F8tSDyD0+lZtkFDyzkA9KDFz0wB61YdvlAHbvUUkmfYU07lXK7qB9aQdKdJtYgg4NIp698VaGieCcqoyc7cVoW91nI4APfvWKJiHOBkenvV23kwQegPWluWjZjkyMEg+9aFsoAFY6HbV61lbIPJH61k0NG1buOAelXFGMYIArNt5QxHOKuLLhgOuPSs7GhqwH5PfPWtC3kO0BRn61jRTcd+KvWdwSB2FYzRZroSVA70hj59KgjmwQQc1Lv39+fSpsBFdJtXPU+tUhGS47Cr8rBlwTmqpGCOv1pXsUi1AfLAA4HHNatmcY6msqFc4zkYq7A+xwKpamy1N3gxjHB9qdCpLew7VTilJAGeKtxPtx60mrlbGjbIGx6Cp5YgCMDk1Sidkxg81cjuN2M8nHejcBhgIGccHvSNbiQAEAj3qaSTKnFPjG5Qf5072HzFGXTo/LO0EMe/aqjWIUdAa3CnHTNQvAOeue9QS5GN5GCQBwDQtuDnI/OtEw4J4qCVcZ7GqRDkQCFR7CkkVRx0NKTjHUmoZXHPrTIuRSNtJqjPISx5/CrErHBPNU2JJPegLleVjyOSKrMNrA9BVyQDB6A+lZ91KFU00JspX02zr/k1jXFwcHvVm8lEgOTjHYVg319HADuOAOpPGB61vGPM7EuSWrHXFxgcEAk45IFcN4t8aLpzNbxtHI4yHKNkqPQ+9UfGPjFVZ4LaUNxgyL0+mK80ublpGck4ySTjufevSpUOrPJxGK+zE0b3UxqMrSZJyScE5rMuMo5bn2PtUK7kO4cfSpZJdyDcegr04xUVZHkSbk7saXyhJODj9aoT3BBwOTRJOWOB0zjFAi347kmtLkBFGZME8k9q6Pwr4MufEcweKMi2X78xGAPYH1zVr4e+DJfE2uNEQ0dtCokllZcLtyc7T3PGMD1Fe3R21vpcEdrawiKCIYUAYz6k+9cNetyKyOmlT5iLw94Q0vwbokUNk7y3rKBJcHhmHXBP9R71ZjPzEscn3qZ2E4D9OPujoPYVDuAcYGcc14c6rk9WenGkkWCS20dc4GKZETHOQOh4qTeJFBIAI6EdaYx+YEcn1FYOTOqNMbMxMhHINLbyywZCPgHr3qSGF7m5CKN0jnAJ9aLqD7HcvGzKWXhtpyAe4/Ck5WVy/ZjZJWLElc579KivLguq7TjHXipYZUYsrcHHFVGkVpCmcnOMVhKfYuNMhDb5QTyM5qwxQkbQQT6nmojEN4wcGpGgVGOeSfxrO5vyWJgfLXLHgc+nFIzcZHI65604riPB5B9eaekYeMKcAdj6U1Kw3G6LFjJBdRSWsxKORuWT+HPoa4Xx/4Esrq0NzDlbx8lgowoA/rXWSNJCjDqR+Gabq4MtsDnnaAfavQoVXFqzPPr0VJHzRd2JtppUcYKE+1VoHzkA5AOMmu9+KWlC3vIb2MAC6ZtwUEBevP41w1lGjXSRu2xWON3YV9NSnzxueDVhyjmJ4zzSGPI44qzdW4tmKk5Pt6VEWwBitTiasQAMWIPA44pxTrjnFO45PemlyVC4GBkggAHt369qaZLGjIGKkDFR2x7U0c+5qRkwgHQkU0washI3+UntTBnJ7ClUbcjgCnDbzn9aZIyNsvg8c4FTtHx6VA2Nwx25qVX3AA84poCTcSOuPalTk1GeCe9HmbSMc+wrQCxgJyDk1CWywHbrTd5kyACCOeaEQ9+o7VDiFydyW56AetCMoIJxn1pgY4CnkUwqQw9BUuNhXLokBx6USSjAHTtVcEqpHOTTTls9jWbiVcm2HAPUdakiYFCDnHrTbdswkHkD9KUuuMDIpJWHuRH7x9KkSXy8EEH+dRt1pVGfUGrSJJzNuB460Rgsx5OPSo9hHQkU6LIYjkispoaJskdOvTinqmcnJyaliiyh4BNQMjK57A8YrA0sTpKNo75FOQ7mJPA9KhUAjrTkO3jpnnNSBdW4VV5AJ96VLoNnsB2qirk5HWnFseoNO1gNIspUHqeuaj8sNkjqPzqGBi2B1BqSPashOcE/rSaAVmKjA609XyB2qsZAzHHJBqQuAoHGfeptYCdZsSJjgnnI7+1XVzcyYHXoKzlYPgjgj0q1HKVXGSCe9ZmiZMJCme5zikknBU8kE/qarM5GT2/rTCSV3HjPrQVc0bd2aIADnp1q9C524PBrKtLhhFhcEjnk4qybg5HGCcispI0hIvB8nkjFSvIPKwODVLzAQOxFRyvICCMmosbORZVcqxxkDPQd6ihkLyFTnP606K5Jj4GKjBJctjBPpVx0M+azuWwSjgAZNaFsw4JP4VkRynevfPFW0fBHJAptHsYed0bkTiTuMduatRAxqT2rKs3weecVficspBbIPPNZSR6Cdy3E3I/pU6vtY9xVaPgD0qZfXI4qLWNC7E4YD19KnQ9T29KowuuRjp61bjbeuBwallItR5YDBwfWrSPs68mqMZKEc4p7SEsOuPWoauaxL3n4B703duJP86jgO5TnrQwKkentRYGyVZMMB0PpTZWJIPUVXdjnPejzDjuc9qiwidJtoxQJAxORgVV3Y68inebnjGAOlLYluxaaYImByT+VVpGLZNSDnAPNJIuAeAPrVXuSys7YI9KidgxPYelTOOBxiqNwTHk54PatkjO4TSgKcGs+STdnsfWkuLvaSOpNUWuiSeMD3raMQ5iYMSxycg1NG+R6getURITkg5HtT1uwgIbAzW1ilK5rQHrzgVMXBGCcVirqAU8EEegp4vWPIB/Cixalc15SkaK2cZpBqGVAX9KzYjLdMBzj34rTsNOLSgE/nUM6IEsc7SqQM59e9XrbTHmAYyNj0NXItLRFXoCMfStizs1XA6gVmdMY3KFjpXzAbcj1rbtNMCsBgBR2FTxw+Uyk8A4q/AQGHahs6YxsSR2KvDtHynGM+9S2UflyEYwM4xT4JACR606U7GBHBHNO9zRIugBsjqaiZWLd8U2GUlg2QRV0IGwex700Oxb00MAAoJzXSWceBsYccdax9PC7AB970rYtXIA6njqetGhm1YmtYDbs+OU3cVoRMWI7D0qvEfMH1rSsrU5HenexzyJLe0Lkdea6bSrHaF44FV9Ps8gccmuitYBEowMY9axlM4as+iLlrAEjGeoqxnjHJzVdJOg6Cp1b5R3NZtnmyd2Hp2pHccDrQT36VC7cehFIgJWHaocZNPxnml24H9aACNc+5qxEOaijH51Mh2kVXQlk4jyCelN2U4Nux2pxGOlDFsMKH8qjYdRU4O3Oec1Gy9amxZXIwaYxqd0wCehqu/H0pMq4BqaXwaQnJ7kUxupzxUvUsc0nBqrNLgH1p0kmM1B99hULVAKiEgtya8j8b232bXLmNlAwQR7A17FtxHivLfiNaGXWHkJJLIuB2AqkctfY8/uAhYY61Xli3Adj2NTXUBSUAgge1Q7sgjOR602jyJaEZKnPBB7HtTjxCSDg9qhJxmiEtKDngehqLEXJ4QWjBbgGo5V64GRzSOTGOpAFME+MjOR71DjcpSHwEo4OMj0pt9cAIzdD70ol35x1HYVS1FnSMhhkHkDvTjTSdy5Tuin5xdCR0qi0mMkHJz+Fajx+XppkI2nGTjmsMnOT1B55rrUNDjlLUJpweOSaWBSQW5ANQp80oGMn0q7J+6jBHBHahR1M73JFURRSP6jH1quPnB5IJ9OopwuPMi29M81BGpEy8/KMjB9fWt0kZsvmXyoQM8jqag37ipJyfakul3oBkheuKrJvjXPXkDmqRJbQrG7MeATyR1qDVPLWYiB3eM4IL9R7fnTp3UMAqkgfxetQFDI+ScAVadiWrkUcjRgE5Hoak80zOT3q3DbLLEQRkgcYqutnIko2hs56d6dxJXFaByMkECqrhvMA6CuyttFa5tVbGBjkZwaxm0WSRnyGQ5xhRzVplcphFQ7EdgakmsntyAQQDz0xVy90SW3uvJ3fMTyemPeu1u/DsOo2NtI06h4owqbOc49fekxWseeBGXHyknrwOKSRDjdyK9D0fwsJfDtzLIrGWOYg7gBgZ4x9eKwdX0NoV3DABIHHNFx2OZ2nys9KZvEoAJyfXNb9porSRSbjkk8D8KxtTtDYXIjdWUsMqccH8f6UkwsMitmiIJ+6asG0+0W55wwPA7mn20xmsU4y6kjd3I7f1pqGRH+bOD6dKdyLFERtDhSCSKYyszH1/lV66Rsgjgdcj61TY5bOcH0FMlqxGyEMSBgD1qNCW3Z9cfhVoA7CeQPfrVdSFz1xTuJIkIAAHBJPSnRRlASSAT2qM8sOvHNSFgAOTSbuDLMILIfQ8c1IoJwOMVUjcqeOR61Osu44wc1k7iLsE3l5AGRx9KbIck9hTYcY54NO3K24bskelRqUtQhQFkJ4AOeODXTaNf/atSsrMg7JpFjY54X3/AErl4G3SAcY6ZrQR3gcNG21xyG681nJ2NUdzrL2GiSXljZNuYH5TnPXqD+orkomBkKnge/QVXS5kknBkJdzgEgYz1qeRGDHjBNc8pWLSCMjew4x0rUgY7D69s1mWkSvI65IcHnk4zV3LRAL0ArGSubx0Llvy5PQ1Z37mIHOKTTbYTpvyc9K3rbQ1W1aZiAx+6vepUDe5jw2zSOOuK6DwtpQu7yWRmZEgTdx654pzWa2lqD95yetTaX8spCuVD/eA4zWijYXMWvsr296JYyw5IznAI96nn1MgYbk8D0Aq2+FGOvYZ61n6tAI7Mk4DHsOTjNbKJm2UtTvBNbGJOS2DkVkCMpjufWpEkycEnjuamchFGehp8tzJsrbXcHGR249a07WASxKWGQMD/GsqUNLEwUlR6jrWr4Nt7VGME8hSEvu3E5xx0/HFaRgRzG3aWyaSj3KL85GPl4J+hrH1nUxqF08uwQDgKnfjua09Su1G4R8xjoT6VyerXCuRtyOe1bcuhLZHPsHzZyavQyRRWcZ4D4yxPUmueu7vywvqec1mXetyRgjcQKOVE3sdTJMqxs3Bz/Ksqa52gPxjPPOMDHX88Vz7ayzfxnJxwTUc+pSSREZwM9Qeaap3Zm5HVaNqYAkZ3Dy5IC9gM8VV1rVHd03HABxj0Fc3YXDwzB8kA8HFWruUTg/MSSDyetbKmkZOdgaXzJg/JU4yD/n0p10EEAK4JK8EnOKqvlAOwAA4qORypxnOKXKHNclV1iiwxBrPaZpGPlqGI5xnHvRcyNsI657VVtZCrHccD0NaRjYlu5M8rsDnJHB9MetT290FUKEwfWot6mQdMfzp0kiIwUcEnHFNxJ2JjN8wxwRViKd3Bx0GSaqLtDDJ49egqdZ1wUVgc8cGs3C5Sdy5CSY2lYbhnAAPOapzBWcSch+uM5INTEm0sEwoAPGe1ZkaD73JY9yahxBuxeW7ZgF6EcVKbpgMYyfes+LEcmSevrV2RBtBHNYygaxmL5zAg9Pepzcll55I4z3rLmkYcE8enaohduSAvJ9D0pcg5SNaEbmJJwOv0q4LnACs2AOckis1d4jD5Kjrg8io5ZvMUeo70ctiXI0o9QIuCQymMADHXPrUrXQnBI6DsayfLaG3aUghQOo6VTbUpI0IwFB5wKqMDNyOlgk3Egc49/erKM0Lhs4Nc3pV7JI4IY4PUYrSkvNrcnIH5+9KUWi1K5shsqzZxnuaSK52qcEE1TjmE8QAJPsKbJG1uhbJAPY1nqXc3LacOB1Bplze+W+3qDWLb3rRkkkgHuKSS73sCxyR0zWiIcizLP58gULkk9qZOnknDHBHYGks7hPMLMQCMHmkuVM0m7OAeetDJTJrW+KYGcEdKJi7/c5J6kVXWNS6qCMnv9KvmVbRQjYJAB65ODUWK6CWtnJP3IA6nqAMVu6Lp8UdwJpdpjTP3ugNYEOon5njJA6Y7VJHqFxMDGshEZPzJ2Naok6Bjb+c7RKoBJJIHWp4rhYo3/2xgH0rLtI2dRnIAq3IoZAoznpgVLLSuZV1hpTk5GTUkEaMdrDj3qRrbDkkHHvSsBGCw4IqW7FWGy2sSqQFAPrWLqO0qQOWHcVqfag2c8k5GKy721MjZXknnHejclozbaAyg7hjk8dakKbJAEBz6im/PHIVOVqe227iWOcHP1ppGckWoVkTBzj2rTsCWfk8Csd7hnztI46VesboRrzxWpHNY6JF3qQORWTq6eU5x0J4HtWpp8wkUenrVLVxngZJ9KVjRSMbzgRtPFRxyjJUc5NRiJvOCtwDnmhodjZU9e1Joq5JJu4yCB7VUuGLr0BA7mtORDLbwgDJLfM3TFNa0VELHkelZNWNIu5zkoJz2NSxKSBx+NXpbdWz6Dn2quB5efSlexRKmFJHUVGw+fIGBmnKwPJIAHeopZ8y/Lyo707BdMvbmZe3FWLbkjJyRwKzEkZsYPJ7VdtNzEbuCKLGbVjchkzGOeB79Kes/J54wRxWWZjGDjkD86tWquUDkY9qvUm4k8pUkcjPrVOO28ycEsQOelaUyrJgdTUKxCMnPU/lUNsTZl3duBJuPQcDPeqLI2H2DA9q2ruITgDODmq80CW684PvVRqNGbRhyAKuOST+VQiIZB5A9RWgLN7q6CR/Oz5IUDJPFQ3EPlMEOM9OO1dCq3MmUrttsRYDpgYFSwSBoQO/rUN8OgHIHWoYJXViACR+lWp3M2Tu4LHj8RTio2/Lz2wKbsy4Jzg9uaHWRJRtGIsHJ5zntx6VqmZsdGcHnp71G8QD5B4qG4lZCCDjt/n9aelwgifccMBnHc1oiRJ38xCmQQT16UIoFu2SARwAe9V43MuBjgHt1p8ow4C5AznB/OqQrk0li9miSyjYrcqcg5HWqzN9oY9/pzU88pkVdxz04ppdQDsAPHWmFx1oiKHR1DhhjntUUsGyQhCcg5B60LKCmQQSOoFNhJM4DMACQMmgaZN9tdYjGwHXJxxSw3h5xknFQXHLFhkDmm2ciyzOgIZkGSoOTUSjc0jI2bC6IhcEkbsHGeKnMm1QxGTjPFZMVwPM25wPTPNXplLRq65JHTHSuOUTeMi6N06FtwBBB9fr/hT/ADzwOcdx3qjYXjpGFk6nrjpU8gBUsmAeoNYONjS5oQuoQdc+1RzoPMVuh9RVG1u2AAZfmA6dj6c1pna6FlO4DIz71FzRa6kJRZOe47iohBlyB+dT2/R2PI9/WltQWnHYZ7+lHNYNNyuyNEgYg5B/So0MjMHwxXpnpWperwFAwfSqIRo4wo5Oc88DnrVOVhFm2XzG3MTgds4FXTHxxwPaqMMhiUdwc556c1owurxHrkdqzbuNIzrgkOAMnPWoCieYNwAPoetX5EQEtkk+/aqt3CInRlIIOCR6VSlYGiG8RfLUD5vpVKOEMSAM1sq8UsAIXIOQcdRiqcKlOTyRXQpGT1GafpSXMxV5FhxnJfpjGapzhYbgqpBA9eKu3T5cFe/GMcdKzbiPExI4BA6etbJ9znkixJMZl2jpVZHZMgdM9KbHIysR17Up4Jz36VqiGiXzioGBmp0CmMyFioHHPWqbv2GQaPN2xOhH3iDuPXimS1YtvPHLHlWJz261XUlic9egNUUdozxnYTj3/Kr6Z256nFBm2Wo5TEhBwMjvxUbzHaNvBPBqNt23qSaiDMxAOQfagTCRCWLk7j61EJfnwQCAcVLMxVMcgnjnpUMaZIPJFUioo07OUpgqcE8fhxVmaRd/3utYm90lAU7kOTzxg+lTvOAeQWPucVlKJtc0fN2sPT+lSPeCNVHdiBg/Ws9ZizDjOBRMSJAT9zOAT19uKlILmukwXOeexxVR5HlcgZI9vSqzTMJmGSd2OPerdtKEdgwwRjORQ0bRZrW/+oBOSf1qwGGRjgDvWYt4CAAcj34qfedgZcnrzWEjVSLrzhUJYggdqiieNjuUFT6GqfmCZgrcjrirNvbFZNynKkdOtZM1iyys2HAwSDxVp41ZAe/rVR02sO/vUwfoOtSaD4j5SnqR1qjcuqksRkntVxlZgew9KoaghjYA/nQJlYrknsPeneWEByAwPrQqk46mng9jyOOaVyTMu7CIRuRjB5IHXP1qmAYsHBI9DWtdoFAGSSfWsy4DKxXHB71rGQmQ+WJnyCM9we1Vb23VyAw3BW3AnkZFX1iYAMCB9e9QlC7ncODWsJO5zSVinZIkkhDjgDgY70+SQAZ+7k4x06dKlCxqWwMMPWo7Z/PGJAAwznHIrsW1zEJWVIVOcDkc9KhLh2+ToD270+6xkAcjnio7eIlR1BwOnrSYGnpriN/m5BGP8KkvGU5PQH86rWit5uMfjU+q2wh27ZAwZcFehBrBmpHF2zyOv1qV3yCRyBzgdKhtnzAgOc479cUq8PjOQaVrAElx8mBwTg+lRidnI4yB2qRkUADBJPakkkigUA/KSQM+vNIq40NvHIAI9KljGCDwTUYKFjjPFNVjyccevtTvcZZaQvgcCmFOTk8AZqFpGQk9Kikucqd3BGTzWiEx0i7mIJIz+lNaExgOcFSSAe1ODrNAkg5DAEZ9KJW82NFZtoU5AoJaPk85JBIAJ561oWs0iI+HKhjnC+ncZrLQvK4PAHTPfFacbLHnoB0JPpX6Iz5rmbJLthKsW4himdpH3hz3rFihJJbc5yxIyMZ9K0xIs2HUgqccjkVBKAs6ZOATyOwGO341LNE+4gjZomOCdvXAzj61EmckEkA9auCeW23mJi4cYIfhSPT6VQ85g5yACTnA6Uymy5HwjkHJA4HU9e9TGN5UJJAx74J+lV4iWKhejYGT0/zxUxmZN3yllUEtgcAdP5kfmKpGTIHZg57EYGeaVZW4LYI9D0ptxOMgLy7DOD296rB5WcDAK9ODgihiWhrxXZbHOCDnj1rZiullLElQM5xwMVy8LNuI6cd6tREp824kEAYqbXLOk+1oECDnfgkjsf8A9VDIqozZyM8fSsm2kEuRuAYckDg//qqdr0EBTww6kZJIyevPXtxVWIauPkmeNmK4Axjmkto28g44AGTnqar+f5rsoGSDjntVpSAqgnAAxjn1q0YvRkyoRjAyKmhm5Ixk+nai3Um4R5CUtwp3EDOemAB/9fvURIaUsmRjnkYoBMZO53EHjNMeHdGQOCeMjgirIfzWO9VbAOCSTj3oKbULFgR14qGxlYRFgcncSdxJ5JPqTUE1srKSBgipt/mKVG4BumByajkDLlckYPXrQgKk0I2Y49RVKeARqCpJDDpWtcDZEijAJ4z3rKndyR/cwfpWqE9Cq46cZHqagkGcbsj+XSrXltLs5UkDGAMD/PvTbtMIAeD1H1z/AIUXGkVnRUAIIJPOPT2/T9aYz5A7471E4Yue4/SlDhVGcA/1ouUSBwFJJwQQMCmM+49SahEwYnGOecdzSiTd0GakCUHHFOA5J5I9KZjAU8kn0oWUZ4yD+VA0ixu25K5wexqF2yB05/AUu7j39KhmfZz3zQUI7NEeRkHvVVpAXOTipZZt4GT04AFQEbzxz7kdqTY0hQ4yRnGSCPXGKnDhuM8ioTjceoNAYZrMbRM0nUckVLHCZkeQFQEAJywBI9h1z7CqzuAw25B68nI/lVjzxksOFBwDjBqkhWsTW4xv6EjI9adFGZJQApYHsPwqOBvmbGAOck/X/PFW4XCgkEA+tapWJZH5ac5DrIvGG4AHfilWLJHcH+VX9W1t9YuBJIkSFRglFwW44J+gGKzi5JBwxABAxwK0MGiw6YXIGQBj0/Gqs0e0BuueSKRpXwfmINQPJIQRn5axbNYK5pW86GAoAADzkdc0nlcEngk4qhEzAHHJPapjO5DFuSADkH9Kk1ZZC+X1OQPxFU5YyZWIGc96kU+YxXIwpI+U5Gc9j0pgYuX25ADFefrj+dNK5nfUa8eQScgAdMVCoUE+/rVkRq6tuYlx26AH3/niqzR4JywP04rKSNIu60AurMAwDBWyB+VW8rJjIAz2rOIKnPanrM24HnihOwS1RovZsoz5gdSBwMio5JixKDKjA5Heo5b3eoVRg+xpi7jjp9a0TMbEqMQR8zN1680slwkciK7BC5IUE43HGePoBSxrnqOnepC6o6MVUsuSpKgkdjj609EUlYIplx0yfXOKk3kjK5I+lVzIFHCk445HGKakxlYKRwD36CnewJXLKvhjzgHPFPU7j1yOasRacJrZ5iwUJgld3JGewqnCrMs8flqT5iFJQTnaByMe5P6Ci9xEyKBn0p5IJTkDac4/CovLdQ46j+EjpVds4GTkgc1nLQtaliZvMJU4PpjtUceFYgckY6VHHwQRyPWrKYaQgAk9eO3+c0RkDQqnCkZOB61ZFzNLCiPK6QBgQA3Gfp/WoFmTzAnBxjOOasTzwhUQAEjLf4VqnczkNKsJZV3Fyp6jnjtT45TuGQAoHPvmoCSXYgYYgHj0xQsbEsxbaCc7eOBTbsZltJNikKqshUjoM54xg9eMHii2nITOOeRjvVaO44AAznnNSRn5x6HnBFK7YJWNCCRsBiduee3rVo3BTbkkjrxwfes8yA4A6ntUrTN56KqEgDlj0qGjVM3dPu5PMRckbiMDuK6eAlY0JUgHoT0rmrWzRQku8GVhzx6dK3Le8f7KkTNlUZiOMdcf/WrmmBeU4wCxJPP04xgfzq1bkMcAkGs+ORHUtuCsCBg98+n+e9WY5BH904PtWVikX9oCFj1x3qGQsVG3gHtUImLYBJx7U5p9h24qWXYkVD5ZySo65xzmpbOdkkLZJPY+lV/OEgAYED2pQgU5GQPUnNJq40zX+3ZHcE9x0BrU0a48p/N37XICbicjFc0ki+URkA8DNWLS4kRW2AKnUHuK5qlPmOilNp6npdpcLIMltxB7VfEoGMGuG0m/mMkahgUbO7PX8K662l3IATn3rx60OU9WnK5cMgODyT70eaMgdPY1CEJYdRzT2VBuLIxJAAYcY5rjOhMs+YBjvnFRvIQQRwCe1VVJ7EgCpRJvyPShotakxk3YzxSbtp9foKY20k9CaahCn26Y7VIbD3cjkdKTzQeGz+AzTGcAkEEYxikjlAwCOaDRD1HBPJHXng0meO4x60rSbR0JqMyDqcigGK0pRl6HJxSSkyEEnI9KQlWI5NBAQ8nIPNBJEQOeeCaY8uzGOlWGKD3JqIlZMjGT1qkKwrybo1wQSfzoWRwOeQfrTChAzjA96a0hxxgAelJjJHQnJ4z6UkaArhuM+nrTFlyM1JguvAJHXIpFWIWh8t8qSR1qeOfACtwOOaiZmOeufSo/MPIIwfUVRJK5yxPUUgPI7D1qMPjPcGnFivJUlT/EOlDAepO0k4AHJ9hQz5x1FMZwynacEdqjV+gPHvRqBLuOTyAKZIzYPOB6io3kXcQOnrTWuERT83PpSsUk3sTpJ5eDycelKzvO5OwAexzVdZFJAyEXGSz/ACgD61kap4osNHgeSS/hJUgMiuCfr9Pei1jZU5NnQhdmCcj61zXjnWY7bSEtVYfaZplYEfwKDnJPrxxXFar8a4dN2GK3e63uVyY9yjjjp6e9cnJrXiTxXt8uI3bM5KxxoUCjPqevHcVhUV1uehRo2d2jtB4qubeOfbccSnLbsHoO3f8Aya5+519ISzSSooPVnYAH8aW1+HOrXH2d766mtgQJNse089lPXk+9dDa/D3TDsa6s0vDG4ZfOXcNw7kfjXmz5U9WepFpdDlYtVe8lRbeJ52Y4UxrkE/XpWrbaDdSSjzEWP1DHBx/ntXdCFI3G2FIiOgRAtTJbq4JIBPPJHNc8pLoXucvZ+F7dXDyp5jA5UknH5VrxafAjHCADp7VpCADjoPpStb7cHGajmGolEWKo3A2g+lSi3XIxnNWmj3Y7UGIoTk0X0LUCDygMUkkQwO/1qyyfL6/Wo3+70570XuWo2K+wKPemt0z39amVATg4zTJE2k46UXsBX4DZ60x/lOR096mcZI6/jTJFJA9Km9wIxKCMH8qjuUVcEdffjilZCpz2HeopxubnJPHFXELkbuNvp7ioSxijeRQHk2nZuzgHsT9KdI6oSOTj06VanWODwrqM6Rh7h0CR88qe9aWIaOZKtPM80shlmb7znvTkXDZPTPSm2yeWoDckDHNSmLJJ6A1qnYSiDHcTxgdhUbngn69KeflJ7j3ppG7PPXtRcqwxACoPX0pwCk+lAjIAA5HrSrHtcZpXsOwoVcHg/WlHGeCfpUqx5pWUHAxgj2qGykiHZ164qGRcsP51YYHBB6GomTOecDPWldlIhK9PQcUrKFwScEdx1puAGJGcilkbdjuakocCG6cjpmhlBFNRcMQT06VNgADpjvT6AQKAxPYA4qQFOBnGaYRgnFLGgcHjkU7gKVHOOfemSIXUg0u/YSKN2QalsCuICc54qrcw4+7nPrWgvQgg5+lRyRb1JHBFGwrGasK+TJlz5m9doxkFcc5Pr0/WlVcA96fLGVyRwRVcFjnPBNarUa0EMQ3g5x/Kp0JXHcDmozkcEHHpQrlc9qANKG4Ug5Jz6CrcN0R90lSePQ1jK2ACOfarMEuCMDB9qixomb8NzsUg8mrkE5YgnrWHFIzEHqf61eguMMMgjHrUWGdFBJwM8E1bWbaMdvasS3uc4GeTxVuKXLAHqaiUTVGzbXJxnOB9OcVZSVjj0NZEUgPAyD6VeilKxjPT3rJqw0XPM655PrSow3DPIqospbB6inLOqsC3A96m1jU1MqMdiMYxSCba49KorerIR0BI7HNPSXccY5o2Liblvc8DkVcS6HB71kWyF+hwRxxU2HVwCCBnqadijeWcYUg5qxFNjGehrJtScjPI/nVzzAAM9ulDQGmJAwwOQatRSYGOue9ZUTHI64rQhORmhsllsHdSHgnjNInGOmT2p55BqbmbIHZcdADVK4TknkD2q5InBwelVJWxn1oTJKcgwOoB96oy8fyq3O3X2qjOd3T9KYETt261BKdoPtUhbbyegqlcXAJI6CgCGa5Cg7ic+3NYWo32SVHAqa/uypO3k9K5vVNSWAOW4YDOK0jG5m3YXUtSjsoXkkcqqjJPpXkvi/xqk9xLBaNI0IPzGQYPPYdvxpfFvia61KSa13NHbP8AK47OO35VxF1HwQOTXrUKS3Z5uIqSatEr7gN3JIJJ55xk1GSCTjBNBR+fbvUZcIpLDBHavSSseO7t6hMNoHOKpyszEYJAHpRNcGXAAIA7UiJuGT09a0SKsEUeWPOenXpXQ+EvDU/iLV4rWFd44aRhyI1z1P4/19Kr+G/D8/iXURZ24cFSpldVzsU+v4Zr6J0rw7p3hSygs7BFBWIB5l4MgODz9M1z1aqhEqNLmZW8OaJD4esEsLTCQIxbjOXJ6k/Wp7hmEh3AYHanmcrKQARweajZ94Jbqa+fqVHJ3Z61KnyotWuwwE8Z9KqzMoww4ycEVXSYoSAcjPakkLknHK+neuOTsd8adydpsRYzz61BFceWSDzjjBquZtuQcntUWCSSKzcjpULF5roqwYEhvUUGQygNuyRj61TUBuCckDOKFOVxnmo5mylGxYWRkcktgHjPpTUYRzF+pOKrOGzjNLG23g9qSVy1GxcFyrynGQQAaQ3RZ/mPNQDacyDntwahJO4noKLDsbkcvyIDyCM08SbSO4BziqEE3mQgdCPWpJJiigkHHtTJasXlQXQ4OATUmqWixQHGSNueeeaq2c2WBQk54weKuajcq0CKeW5GDWsHY5KiumeX/EO3STwsSgy4mBcHrjrgenSvG23Cdm6AHj1r3nxdABod+AgfK7l9QRXhbxuAQ4w3fPUGvpMFO8T56urMstN56gscue9QnjPp61Xt2+eplYEn+VekefJD8fKD0+tNXl/anlSVHJA9KRVwT2x3ppGLFHySD0od8juKjY5Yc8Cgsc9aolj+mPSkP+RQT8tAAOex9aaEAwB3JqRSMnsKjPWpMfID3oYCu/TvSRkbxnvSyKCoPQ+1RDuehPSmnYC0yYYEcYo5BBzUcLMzDOcGp2xgY5qrgNPzE9h6U84XBIJ/Got2CPfilkfgenvSeorEvmDHAINMLnB+UA+tRhjk46VJuOzHek9BjYpCpOehqYSKccfjSQqGByM0jIAcDk1DY7hvGfWkLEMMggU6NNxPYVJgMSOtMQ4YYA9qk3HcMcDsDUCHGR2BqzGBjJ4HtWEncpFgSlUIUYJ4psf7wHd1Hem7gOh4pVbB4rBosjlHlsQM4Pp0pw+dQeeBih2DkcZ96QP8hxwRUgLEQCe59akk5YY71XTqPWpvQ9q00AejMpHUAmn7ck4JJNR7sJ6mnRtgD1qL3AmVAAPl59aSRdzADI6VNChfGeBUhhAYY5B9KzkylG4yBNoHt606aXDYQHI79hUuwjGRgetO8sdepNZplWKyykAA8A1JKnyAqcj25ongyARj6UWp2kq/AxwetXcLDbcld3p6VeQ4TJ6+tUw5YEqAAOM9DU0UnGD0pWuC0JpcsilThgeDViNy0OG6jHIqsCBnByKdHMORjJHrU2NNyaJgM9s+tShgCOmO5quSTyOPQelNjYl8Zwam1iWXM5I7VZVsY4z7GqDBlQ9yKdb3B75AHrSs2deHq8skjYtZAjg4yD2rUiZQc4IHoax4eRnoT2q9DIcAHIpNHvxlzbGjG24DA/CpVOcAgmoIMLg9KnBDN1OT2rNm6dyeLAPOQOvFWUcgjBxj0qoOcGpl+XHrWb0NNi/HKMc4Jp4kDAgDPvVBX+YdvarEb7CecE+lJlXLYYhQOgqVWJxk8DtVRGZ885zjrUsT4B7H3qbDHS44xzjrimKeT1H1pHPPrmmqCScd6zYXHbMk+tOA256/XFH3cdj61JkMvOAR2NTYzYIeRg/hSvn6miNMk9SKlVAc55ppklVpAF5GSO1Zd/LuJHTFatynlk4HHtWNfRsc/wBa6aeomrGNdSrGTzk1kXepbcheR6itC8tixJySfeseSywxzkDJNdcdDne5CNRmOduBnsDVyB5JUG7ketNjtlUgAAitCBQqgAY+lXcaethLWyOQ3JHvW7aWiAAnINUrc7QM9/Wr8EoBA6ZrNs6I6stwRKpJrV02NfNDHgDoPescPlhg8VftZihAzgcVF7ndTR0hVJYWXJBIIyOoq/buqBcZGB0965+K92Y6EH3rQhuhIgOcGoeh2QR0MkqvGvPIpYJvm5496y4pxgZbJNTCdRx1PsazbN0bXmAY55PenB9wx1xWba3BmBU8nnkVZtnO8dxVplbGja988D3rSjfMYA5IqpBb+ZjGQfar1qmxirDIp3A0tLYLKCeQK3oMSHC8GsWwj3AcEEV0FhbEEMcjvUylbYiTL1laZKjvXTadZ9Bjk1T0u2BAYjFb0AWIZ6Vzym2ebVn0RbtolhGO47mrayenArOM4yMH8qsxyZAqEzz5u5eV849asRuDjsKoxv06mplfH1rRHO0WmbIHTj0qJiCPekD5WgN0pkWFHHqPan5BBpuMkU/AoAQcGpByB6+9RgdPSpMYB9e1BLJYjkipqrRkgjtVhTkVXQQp5qNjTycVGe9J6jQ1+BVdxx9e1TO4xVdmxnuazZaGE7DUMz5z60SyZqBpODSZoNJ69/anwR7mJ6AVEuXIx39avQxbVPqaEDGSDANcD8Qo1821nb7oO0+/avQXTg1ynjXTftmlOQMvES6/XpTRz1NUzyy9hiunO3AH9apf2L5cBkDAg5HvT3Zg4UcE5znipbfUYZEeIOpKEhvY+laJXPEno2ZTadtUnqajhtWBPBx7c1sIRls4IqWykhDuWQFRxQ0jPY5+5tHKE8gehqoLJxkjJzXa6vBBcwqYhsO3B+vesoW69hk5qOUdznYw0M5V1I/2j0pusTK0OIxkr1Peuh1KyS424AUg546Zqhc2CYAYAgdwKq1hSZyzXTuoToo7Vnu6tIQDnHpW7qGlJErOmVDdh0z7ViiERnd5YDHv0raJzvUiWPEgOCDUjSDnkk07H5+1RFScADJPanYTE4bjnHoKljticuB8gxg1CoZWJYYrsdB0X7boV3tKNICHG/r36VaJscqFJOO1NmtSMHoODWzZaef7RjhkTIfGR0A981autHYxMuApVjtz6Z4qb2KSObjh34GTj07VIdPnNxEiRs6vn5gOB9auLYNbyASYGTjJ6Yro9MCkJnouMGlzWBxK+l6QLZVLkM/oQCP1pw0hFu5pScs/OOw+laNxNFbuGbgDnIou9QgW1DggseMdxVKRNhmmz/YVcSMWVjk57fSr32yznu4WWMog4YdTXM3N+WAyNo5GKS21EIRxk+tVzlG94p+wW8B2xqSW3GRuCPUH9PyrLsb54oykaBo29DyPpUV5K9+uGGV9OtQW8MtuGCuVUjGPSh1AsbsGoypBLF5jBH6gHAz9Kr3j+bbvk4bHyioLGORiS+Tjp3qWeDcyE9QeB71PNcloqQJ8g3ZB74rK8UCWbyC0am3RcKSeQe/HvXTQ2ylTuAJNV9Y0bz9ObaASCduSfTmhSFY4bQFllvWhZVMQOchucV1DaP5kTgqVGcA+lR6Nops50Y4ZuhIHFdUgRvlI6jtxTbuKxxuvaefIhWKMgg5aQcDHpj/PWuauoPLcjBJru9VjCo2cgLk59K53WtIlilRk/eLJGrrjBznqPwrWLsZtHPSy/wAI6VCBzTpleCUhhg9M1NZWUt/f21rCFM1xII0DHAya1uZbDAuTzxSpzL6rW34o8Hah4Qmihv2jZpk3qYzzjOMEVjBfs+MjBIz61mNsnEfBxSW4IuBu5Wo0uRuwTg57VJHL+9PGCePrTaC5PIdpOPzFOiC4Pckc4qOaTZGDjk+tRCXcowcZ7Vm0kCLEBEsgIGAOwrZykgUIDuUc9yaybCBmyoIAYY3d/rXQXUEVu0LwPliuWI4rmqOx0RjcrWyhrgE5wAauumyQHqOtMtoAf3gb5m6g1dgspLgnCkg8etcz1OhRsRW2nGW5LqCeQ20c5Iq4+nSyyAAMzMenXmt220mW0snlMbBtvpyfpWlolpIkgaSFkAwQWHNaKINWKWl6V9gC+YXWQ87G4Ars7PTF1GJQBkDkDoM1h686ttZmxKWB3Hriuh8IXUV6kh8wKkWdxzjjHOBV2Hexzfiqb7AyxKMKOSTWRpOsRxXBkkBKAEDB4JpvirURLczwPIHlbJG05IXOAayLdNkCjOTjrRoQ2dENWkuJ2ZWICnseop0+ovPGUJJ+vOKztChM8koJwAcADrjFa0tktqhY8mqWpNzNKsjZ5IPaplYuhHUU5D5yHPGcVRnuDbsyr19a1irGbZaidQuD06VHKyWcqsDgO2OO5qkuoIqkMenJJ7VBLex3uzZICFwRg8Zq76k3OoacTKVDZGO/Sub1KTyZCCeAcVchvHW3IUZYD6Vyt7qU1xK4aMqA3HPPBpNk3JtRnZkHl4J681kXChpSXckf3SBxx7UtxcNIT1AqtnILZzwetaJXMpOw0ALKNvI9O1RvJuUgdRzVi3dBu3DeSCOveoJFCsT1B7Gt4qxi2SQOQo9aXcQ24knvVVLkhgAOKkecMoXJB9Ku9jNstGTdtLcBhkVXmnw+Rg+/WoRLkj1AwD6UeWWGTyfSluCkOefzABUe0ckjiozEyk8YzURldiV6duapFJ3J4MM59B0FN3h5ATzt6Go3jaKJ2XG/tnpRakODu4OP1osNk4udpckEgcDnFVRO7EnJBqfIUkcEHPNVGG1mK9D07UNWEtCyLhyuHYsOwNWbO7VV+brWeEyAcA54z3qSNPIySCSahq4XuaW8MHbgjNOE7ICOorOa5wnHP6CrFvP5kbAjBxxjnmsnEpOw+RjIw3etHlL5g28HNVyW3qWbgHOD9D/jTZb4BhtPQjn1osJyNS6nJtkRUIcZyxPB9qS3TzIcvwQPwqn9oa4jU56DtwKBfBIyp4Ppmiw7mvc3ET25j54AHtXPXcwc7RwR3HerS6igYA4PbJ61VvljVlaPljkMCQRzjBA9iD+Yq4xsSFrctEAAQAAQc9TzVxbshTk5yOlZHnBTjqff1qzDufGRj6USjcEzptJuURQW5A96vX9yJUVRwDg1ypRpZYFDlURgxAOM85robuZGtsZweoI6isHBFOVyJi2OOg9aZLGxj3cg+1WLb9/nHOO9WjEIrVicEn17UmrDTM20i3ygOWKD5sBiPz/wNaD3YbdhVCrxg5zWXbyg3TYA2E444q3NF5cbMCcHNSUNtmwx7g8j2OeankjMikg4zx1/z61DaqpQAYB7+orQvbBrS1gYSB2cbsHrj3+tRrce6G2tuFiUZIA64qdEMbgp0znmq0O53XnAHO0Grssu1zjgf3R0rRCN+zl8y3QFMEd6vRQqxAAOTzXP2l482FX5VHFdBplwIh82STjJIzSauaJC3tk23cFyPUHmuevZWWQrjAHFdxIUkhPIII7VxusgLdlRyOtZtFFGCJXlGckH0q3NCByoyAMe9TWNoHIPQda0zZQquWIx60XsBw95G0blyuF6c1VmkEaEr949Ca6rxBbRrboqMrDlgM1ymAq9dxAwc00zORbtIcxA5yxyT+NWBbFV9vSodPIWIE5LVZa9SP73I9q0uczZqWcvlwhc4IpVZpnKsMsTwByMdqyReM3IGF7Z64rR0m4UyM7EAgcetNDTsVL6NhMOMYPam28OHO8c+nWtyIo8pZlB5zzUGowBpTKoCk9ccCkzVDDt8vGM1k3s5DFASBVwzFB1yPWs295JcnJHUismbJ2I5sCM4OD61m+cwfB5NWJJ8J61QmYkkjgmhK5Ldiy7HJXOPpVYCRAN+0H0DZA/HFNllJ2sCc9KjW4JIDc571qomfOaVu67gSM49auNcKGHlj+tZET4BxyfWtGxKiIsxBJ7mmkDma9rtaNWYZPfNaUTgrgYAHpWJFKNuA2Qeau20jKCc8noDVaCvcvADcSexqKdlUjAyTSGRgucEGqNxOzMy7SoUA5PQ/T8qyki1YublEZOASentWVeby3Qkc9qdDcGT5SSO1WZJY0UKMAnuBWYjJhBWQHkFcjjg1HOok56EDGe+MVcmi5Lj8qqhmUn5eD6Ur2BxKMtuGBHOR69agSPymORxV+VNznrz71XZMhs8AVpFmMojAyk1orCJbUMOnqevSs5cL7k5+lTx3O7EeAQMHB6DvmuqLMXEpTwguBjIz9PSpHttq527h6mn3GFBbqR6c80i3TTzIpyqlTkDoK3uZtWKjqkLDruJxt6mklt2aUY6Hn0xVhwI5G6MAcZ606QjAcdT29qpMzaK0kDYA25I/wpkUMgU79qEcHBzWjFKmwsxyTwB3qlcMdzN0GapaiIXRfn+cA5xwMVHDIUDK5ZjngjjinQwPPITsYpnG7sPqaZcRspOCVAxyKq4LQs3cYSJCvIIz6n8ap6b5kN280eIycAuOpx0zRNM8yhFbKcHPQj1FWBbfuV5/LiixYXJjIMigF+OB1qe0v5YiY1JVGXGDz+H41A0QSMK2cep5qCBTA5+ckZyAe1Zyjc1TNZVJ57GpIpSuV6ioYbjKDdwPUUk0iREN36fUVzSjc0UidCd4POK0Ir0RqAeaoWVxBKxz86gdqfKgAAByPeuaUbG0ZFxpiQSnT0qa1bChicE9RVW2uI4024/HrVuMRzpuRgCPX1rN6GuhLNLlSxBJ9c8mmW5WcHJIHr1NU7tpIMAHIHfOan0t92/IAAoJJC6xFlzkA1NCxwT0HpSSiNweAD7UsJHsAO9QBFNIWOACaZKG2gkE47VJPKnmjaeR19qC4OMgEetUhvYjhmAjPG39KbEd+QBg9alkUFeOvtTLaWOPcGIGa1TsYu5XnUnp1HrUP2YueeB7VZk/etlGDKeRjvSLheGbaffmrUjNq5QNu0M25FJJ4z6CnmISMcrtI4ye9aSorEfNuz3FEkQGex962jMLGVLFhiQCQMioyiODkZOOQaszssbFTkg/pVZpFDHHNbp3MZobAkeTwQAD346VI0iJGMElj68YpgYZHBBOOTSzAqATyDxgDk0XMQhl3gkc571DI8iyjDEDrimoiJIQxYhsnIY4FPaUecuFyM9R6VaVxdSWR8qN3OaiQGOLoSFULx1/n1qzcKDEHHJPSqiyMjbWXBqzYb5uCG559fSpC6yqCDgHvULxbydo468VKsY2kdD69qh2AliKjODkDjrSoNrl8kgkcHmqis6ybVI/EZBqfew+VsE9eM4qGA7cS4djgjBz71P5/JYHIPXNVmBJ+tOQgYTBOaksuiX7uOAa0IbggBW4HXj6Vj7vLI/rVuO5DLnBBH4VnJXKTNBACSw4HPNadhOp4zk+tc5FMzPjOAex6VdgmeLGCCc9RgcenSuZqxupWNq4lCsMcn1FVzeFDjBNMVjIOTk0jFUJDcAUmbpl6O9U4JBGMVDeuLlD2AzVVZk2kAgH3qRv8AVjnHArMbY2GRYoiCMkjBIquLpFkI5yfxFKR1wSag2BZM5yR39DQJak853gevFR3MAaAseR2FPMikgkZPr1qG6kwmBkKcDgZquhZQCFgAcAKcjBOAage82AhhyKnm4RwvUA1kybiDuYFsZyOK2pq7OaoOe537toAb8xUKZSUtnOQBUaOFPXB9D3qYnKFuw6/SvRSsjlJmmMi4IyB0ojlZXAYHHqarBx2yDT49yEM2RwaGrjRrpIEKtwAfyqS5lDRjIyOorGZy5Azxz9P88VZhbbbhc5AGOaxlEe4scnzAHAH/ANenu21jjpVcboiWPIxkY7cUkbC4AcE8HGOvSnylrQl84iUEkkdMdBVudIJtpaMMUOVcrnn1qht+fknHWp2lIjI5IrK1gEJ5JHIBxUsUythSAD2+tVA/lggE4OTzzTSAcZPFVYaZbfjJPSqchUOcjIPHIqSV9iBc5qBCGb5s5PTHFUkS2Wxjyx2A7Cop15GDkH0pAWGQGAHbIJpZM4GDk44AHU1fKDZ8rWo2/wASsf8AZzV2NcxFlbMgYFVKggjGTn9OMHvWYJdsiu5IJU5LHvTF1qSLd5QADArux7c819+2fPqJom5UIm4hXHGwKAMY4/Pn8qq3Mm07uSOtZs9w8yk4Jzz9aihvHnKBySoweecD6fjU7l8ptGcGPI4NVhF5uSTgmrFqiTAZyAASSB2HNOt5LeR3AbauSAxHIqrgkFs7KpXcdo/hzxnscfnUU7b5yTzxjj/PsKLeTy1YyLtHI+bimArJchVdQD3J79qdyJRsS/d+btUqNG7AOcE9D1zVSW7WNSpdT2x1pILhckE4Pt9MUmyLFlt6SAjAB9RkVeMPyDBwSKzFu1PGMEe3NXYr0/3cilcEaUW2KALwXx1A5/A1SmmWKRmkOBx1PSnxXY3jIAPY9hTZyQVGSSB1PJPvVXB7EsREiu8bAADJ74PTP51OGEmNrk45NUtkxtZGj2EoM4c4Lew/H+tRRzPEDgc+3PNHMYPc1o5Gjc/ONuCcHJyfanQygqGyQCB04JFY7ag+RkkjpyPp7VpWUZnXjgdPSqvcdrmqipMqSFSfRTwCenP55xUdwpRQMhQSOSOM/SnohhYBsEDJ+homIljLLgjoR34qWNqxBgAY3AkegqnOf3h2MMDtnNWC21C2MnnvjFQCYEkYP0NCJRHPIXAB5IHBHFVJYdxG4nOMcdKvE/MAOAOuRzVWRhmTuQQMkcYrS/QsqmLyznIA+vNZ87O7/eBB9s1dmbAOSSPzqg8ibxtYPt7DOPpUgRs524IwR3PFQtyRjn61K0iyMRwD6ioA3zYHQ9/UVSKSHeWrgdAcYPapTCluAPYd81GRtPI4qUOrKmcEKCMe+aAaGmTG1lOCOhHWkI75JPrS71KqMAkdjyCaaW2g4AJoC4Ix8wZ5NLN86kfjToWG1y3BAwo/H/DNRoDwCcn1oFexCYgfr6VXZ/LcnqOhFX5F4x05qGe3EkZKjBB55qGaxIQ6vzggGm7wrHPA6D2qNFMZIznJp7oGQkEgjsKi9ihyoDtLHBxnH41IyqSABx1qBHWTHOAOBTVmKuM844qlKwWLSsqkZI4zUySqo2k5JHrmqAO888Adqe8igZ478DrVqdxcty8sg2ADOT3qRcsFIcqeAMVStpcgnkD+lWWlyuBwPatb3MZRJpI/3jhZBJGDhXK4J/D69qhnQmIhSRnvxmiFWQBVJ2+meKV88gjg9+tZyVyYuxWjlZQVySe5PU1Yt3LI2SMnAxRFaK+WIYgDoKeYDGq8EH06Gkl3NHK47YYyDnAORUqy5wMYFRyW75VicqTgH3qV1G4YJJ6ZPrTIGLECxweTzn9KjNvuYgnr+GKmYlSccA8fWg/LtyCAR370mriTtsVXswoJzn6VG8I7cCrkh3gBenrUZX7hI4Izk8Co5Sua5WWPGOSfY1OgJz1wBnjmmFMkkA45/GljcoTjBPoaEhMsNKBECAc+nU1FI5A5zmmbmVRgEAYFWI49/LdFAGBV2QtRiOGwOfxpThW7A9ak2Ag4HPaohECxy2OtIpXHm4dk2biV9KSIEAc4J9PpTGRRjGSORz7Gpkxx6UFJDndsEHGPaqpLcjGScc1ak2tjJ69KjZVC8fTFS1caI4izqCBwCO/apFZmkcqdoHOTxkYoX5OgAP8ASobmTG0hWAyF3L2PPX8qy2NCxbAiSRiQzMcjHGOO9TJKrOd65PTPfNVraePYWGARySeOg60iv5mSSQCM4HFaRkRKNzQWGR1MwU7CNoOMDgY/wqHzHLhcZHr1xVvTbhfIZJ5nVSC3Bz8xHXFMitDcS7yTsAySDjmtG7mKgNRAc9Pw7U5QEb29ajyAxC5OOx9KRWaQnIwBxkUkynGxdg4bcCCfXrVi3lLyDPI6ZHSqcZC5xySMYFXrSMFHJ+Xjj60PUSRu28iqo2nGM9ecGrsFyrnAPAOOua53z2Rg3QnnPc1fhvBOwIIQ4I6ccf15rGSuPY6KL5hkEYHtViGTcTzyKxbe92jG4MR1x0zVuKcsQV6Hjj8KzcbFG1GM4J7c5NDSb2JbBIwMqMCqK6hsUKRk+o5pRMZACDhT0JyKzaG3ct7hxk8U/wAwnAHI/pVdWGQDkD3p8cu0nuPWgtEwbBx6nrUiXLJlegH41Cq7iD0zQ20sMcAenSpkjSKtqbWg3ZjvImkYiLcMkDJHFd9YTLNGCp46jNed6aygjGD2rsvD0pdXQHOMHP44rycSr6npUHc6YPiLPUggYpVmB+VuQe5quBg9SakCZz2NeM2eglYkK4PqO1NK4Pp700K+SAQcevNSbTxk0mykrg0SyYYHkc0wPjg8GpD8vA6VE21n2A5f0PWpbNOUkyoUZwxqNhzkcDsOtICQwDYHTk1XvA0BYluBxkHgii4rNE6z5yD05qGSXOQBgCq8UrdeCDTJpGyAOh9Ke5JYSQE/fAxSTXBZgqn8apsqAfM4DE9D1zUtuihskgAcUxLUspcxoo8wkk9qBKNwIOAT0FRzRRKu4nBzgUyT5VTAIB6E9Kd0i7FkXilXBOcA+/NUxdJuHJAPbHNBdbco7OuT0Gcn8f8A69Yd74hsodSlhMse+NsOivkqfce9S5Iajc39x2nbkgUkd24QISflGMZrOl8UWFnZPcSSxCMcZ3gkcdcZzin215FIlu3mo6zAFW3AA/j2pcyNFB9DViy+TnApJUGQOn0rntU8Y2un207QD7S6cKqtnc3pn61JoutXN7ZW82oWos7mUbhCJN5Azxzx164pp32D2Un0NkxEHIyR055p2SBzyPQ1SvdYhsbcSTuttFuxukO39KwNT+Jmg6fZNOmofaQAeIYy3fHHvn0rVRbNI0JM6dpBGQeucn8KzNQ1y2sUMlxKIYx1Zjj8hXA+Kvi9clorbQ7TypcAyXc4+VQfT1bjkfyrhp7y6upnlubqa5mdtzO7Hr7DsPpWijY6oYOUnqej638VreNXTTbQzuRlZHJCg+59/oa5y+8b6vfFybryYWXHlRqMAnrzXKNI5PJPP61btLae+lSGCJpZXOAF5Gfepk1FXZ6dPDQgtRs873LgzT3MzkYwZWOT9On6VoaL4N1HXJ/N3taQRD5BLkPJ6jn+tdn4c8FGwcyXEaSyt1+bIT2HvXa2lgqA8cAYA9PavOqYi2iNlTj0Ryvh/wAHW2m7fNjS5JzkuMgn/wCtXRC2EC+VGoRDxtUYArRS2C8gAH0p/kg9gT6mvNnVlLqUqZQjtjt469cHgUixOpBI5z+FaIh6HoR6UeWOe5rmbbNI0ymI9+dy8+uc05bf5SeQKtMoAGOCetPjTcDngClc1UCoIRx3NDrzjoKttHsyRzj1qJ1yT0560Jj5SsU5AxTXAHXpVkpkg5yKhZPXpV3GkQE5AHamMOvYe1T+XtIPJFRuh69KLl2IiNhJ61Cwxk1NyB7VGR2NSZtEYAYjPFMmXoB9ac42sD3oLDg4yQKBWKjgg89KhmHXb7cVNO+4kYwfSq/c9a0RLViCUbVJwWPtySazdRjmt7tFdXiaVN5jY84zxx/Wta2Mbaha+bKYbXzlE0m0kqnfAq54/TRbzxHBfaLO89sbVYyz9cggH3/OhMjqc2seeeM0uc5WnuNoyME+9QlBuPcdea1TKGNwT696aetSY/KkK8nFVewrairlse1Jt+YZ6+hqaMhR7mkZM4PX61k2OxIg2gE4NBwxPY0iDGcngc0EYyentSRRFJzx0NRYwp6kHvRIxyewB70wuWG3t196pIpDCMZoCjHbNOxjORzUf3mOBjHrRYYpKjPUn1FKr5x6elKsWfpSsuAfWkBJhdp4znv6VGBjOOtPVuMfzpcZGR1p3GkMeLERzyfaoV+QjOcVPyf/AK1EkfyjvnrSDcixn6UmMA+vTFSAYB6j27U0qS3Sm0OxWdVwxIP4VUlt8HIyAfyrTeP5SCMg/lULLkEYxnPFCYzNKZB6nmo2HBHY1emi4xgD6VXMBIOeAKtO5AxQQueo45FTRNjBHA9Ki2ngckD9alRTj0BNSyyeOfbKByRzyBnFXxNyMf4VnKm3GCTmp1cADv060ug0alq/mbC/DDqAcgH61orLhhjnFYUE23GMgnrirSTEY54NSy0zo4JxxnhuOavxMSBzke9c1b3RYjBJras5soCTz7VnbU0RpEiNCSMd6pXNxuB7U6SYuCM8CqkyFhnqKq1ykXdPk3Hnp61rKm3B6Z71ztpOIiAeBmtuGbcFBbI61k0aXNe0mVcDPNX1UOR396yo0BwR0rStXHAPJpJWHctqQgAGfqakjkBYA5IqMjOPShRhgeuKGh30Ni227eR69auxyxqoyce1ZaXHQfrUqvuYjoBUvcm5plwQCMEelI0pPGcCqSzbeM5pWlJU4PWoE3YmabkjqKozzfMcHv0NDMVyfWqcsoLEkc+tNXIGzye/WqrOOSOtNmkyTg8Vnz3JUkZxjtT1Akups8Dg1iX1yIw3PI9KTUtTNsu5QHPXk4rktX11TkdGPX/AVrGFxN2LGo6sqgkNk+g6iuR1W7a9dufbA9KbcTtO5ySR6ZxTFhz7YrqhG2pjJ3MC+0mOYZZdxHQfjXM6loL2yl1beOTjk8flXoclsG9jVd7NJFOQCOnTOa7Iz5TjlA8vMSyRkcqefas+4s22njJrutb0EITNEuARgjuK5uQYypBBHHTmu+nNSOd0UzmDbssmCpA4rpPC3g+58U3RtrUMoUEySsp2pxnrjGfYf1qKW0EoPOwkEbgMkcV674I8V6PpPhezsreWOOZOZZG4LNjkk+prSo2loZexaZuaD4ZtPC1okNm5cOgEsrKAztjnnH6VcMilyuQD78ZquuqxTx5DggkkelNeRZAHRiSvrxXiV6jejOynTSJHlBzjnFIeYjwKrbsuSTio5rs8quQB6V57Wh2xjYa7GJiQcinCfHJOc461WcER8nJNLKTsGCQPUVhJ3OyKHth/aoZj5bAdKWBsoRnJpsx5wQTWUtSx8Um7IGC2KegKnkYz3HNU4lKzgHODzx6VYmzCwwSSeahIB7kMxXBBFRMdpAPX1pquXfOcGpZEyBngmnqO9yJiY8N0H6GpIv3q7s4HpUd2hMIC8jpmm2oYId2Qewq0NI0IgY49wzgelWgRJGM8E1Rt5v3ZVj3zxVuxlWWM54IYj8qehMtSe0YQXCFz8lWPlu2lI4CgtjrxVWXDITjGKhVjEhcEgnjHqK0RzzWhl+JIi+kXwUEuYmIA56cn9BXz9K2Ywck7l3ZPWvpOXZJpOoyPgAW7ZB46j/61fNV7hJHVQAMkDHTHb9K9/BK0bnzuIVpEEfLn19RVgJtx1J9RVaIEMD39qsZJx3Ir1TzXoSs3ykcZ9RUZbn2prZBo7A9BVJ2MmO2jHODmlIVcYph5A5oP3R600jMUvlio5AGadtwB6+1McsI2Mah5MEhScAntzUvzZ5x+FNKwCe/pTt+B6Ed6OoGeKbgkEelDAesm4behPrT9ny47jvVdQQ307VZHANIdhIzgkHgetPADHuB61CecYzmnR5z3GKoRLKNpHembtwIOKVm4HqajzyPagCUEAHNLkEDsAcVDvycYOKm2AgDofehgPjJX3zT3GMH171GV8sjuDmnk9eeBUMBwcovtQsgHJyc0xnBXHUU5VUrgnAHrUgSAgg4wCabE/wC8IPSm5CcA5B9KcVPBHGKzkNExbaSB0NSqwABPB9KqqSDk847ClZyw45A9KnlvuWnYmLgP1BzTsZzt9c/jVUAkg81bhxxng+9JxsMROWGR04qRsL0zTjg9M+9RNw1ZhcdgsAeuO1SwD5ueR2zUSAnpz9KlUFT3qWiUWY2LEAHHtVlHKOp6Fec1Si3bhjrViRio75rGRuiy02QeMYqr5jKTnIB9aWN8getLK+4DPNSMuxKrxdyarXsQQKc4zUkMvlIPQ02WQSsTjjoBjpTQXI4HBBGeR60wyAE9cCoJMhzjIGeaFOcdzWyRncswyZY9cH8qsy4ABXr3A61UVgiDjPuKcJPmxz260cpVzQt3BUnuKQjbKZM1FCSFPYUhlJcLyARnjpxSlEG7k6zs54qdB1J5+lVIPyFXArBDt5HrWaKi7O5atptzD0FasDBq56AlHx6mti1fbxkHOKUke9h53SuasZ6VYQ7fc+lVIjwPWrMZDD1NYM9FMuRvuUA8H2qUNknjIFQIMAdB9KkBIyM8VlI0RIn3z0xxxQTgntTNrKc96UZz60riLMUhGM8ipvOyT2HoKrRcA5yfepQuTz0qW7FosphxycH1qaOLYp5yTVMce1WYnPHpUMrcV0cZPUUxAxcZPHpVkjK56imKQrmpFYnijAJqRlxkio4uhOKkLdfSmgsVZ+ecEisi/GZCAMCtu4HyHHT2rNuId/J4960jKxnI5+aHk5HPrVG5tflPHNbM6HeeCAPWqM6sScDkcV2wmYNamcsGMcZI709RtI7VLtZeo49qCvyn1qm7jStuKjnI7etWg4Vh3B5z71TVOnp61Lk8ZzxU2OhWRdgnJYDJx0rRjfOMEjoeeKxo3wRwPrV2KcggHIFDOmEjWR9uMnrx1rRgnCIADnPrWAkhJBzye1XoJjgAkk1DOuMjoYnG0HPNWUn3gDv6Vj2lxuABJz79KvwKWYEc4rJo2TNjTJAHORgc9a1rWHceDge9YEMUm4EZHvXT6TavKqjBBHWpcrGvMa9pGVKkZIOBWrFZ78MBkk80mm2XIzyPet2C2RFG0YFZuZhKpYjsbPaASMYx2resgqgHHHrWX5wQY4FOGoFMYPBqZSuc0qlzqoL5Yox0qRtQMjAAjHtXMQXJdhyea0YGII7g1lc5pO50cE2QO9X4XJ571jWsgKr/ACrXtzlQaEznki5E+PrU/mZ57iqgyMentUgbj6VujJosrJx71JG3I96qRHJq3Dyfb0pmUlYtKOPrS04DCgDik20GIbenX8KD1FLuwfWnKNxB/KgByjgetPU4pNuB6iii4DicAetRSSdafjNQTDGaTdykRyOCKrSPj3pzHk+lV5WwD3qWWkNkkAHvVV5N2RTZnPPqadbIZHBPQetSWXLWPgE9T2q4B+NRIu0DoPrUyHJ9aBMHHynufesrVYDcWssagEuuK1mGRVSdC3XkdcVojJ7Hz1rEotriWMZLqzrx1yCa5XULhlnCq21GJLY4Oc8/jXdePbA2WpzSbQMPu444NcTqcSPbFxzKeVx06d6uJ41aOrLC30p27ZC/GOvFXF1BYog0kojJIGO9ZFrCVsEkUEEDDfWql3KrqgIyVbI9jW3Lc5rndfaA9oHyCAcZNU01OCJgryBWY4UE4zXNW2tGKFoyThu56VWnkS4ZPMKkBsgt296OSxLlY7jb5kBcEYPQ9RVW8uEhg/eEAnoelYcOrmJYraJt4LYAHIx/ntUeqXdxOHtTGySq4HvT5bivc1BbiaMFlDL1xXN6rDichBgA8ir7axc6YY4ZlV2VCCpGOvfHrUEDG+cttyTyRQo2IZmWYDahaQsu9pZAipzg8E8/l1rp5PCrfZ7iVQD5TYx6Z/8A1VirZ3MWp28lvG4BbJkxzH6/nXoUFxEtl5bsQz8nd1P1qhWucRa+G3umcvwRxgcc1v8AhyG40vzI5IwyHhST/P8ACtyxaDeVwAvTPfNUH12HTZp47i2d4mUhSTg59R3rOTSGoDXe3F2rYG8cZ70utT27QJ5anccZPaufiv8AeHc8FzkZ6496Y13JKwTBI/Sud1LmyjZFaYCeU9wOPWrIuPIwBwAOtW47NAgPBPXFZ2pt5IHHB7007mbVh0l2J3GT17+9V5chwScD26VVllUKNpOcc9qbHdOMZ5HvTTJsT3ab0A7e3FGnRLvOck54B7UG4Uhc8HPSpo3SIh1PX07U7hY0kQoORj2qSW0ZAGxkHrSW2oRGIBnUP0A7mnzX4EZycAetFi2WYFVIgB1PcVJ9mDSoTwVOcD8qyLe+VbiN9xIBOR1BqS81cmT5CAOnHFMzsXWmSKYjOee1N1DUVMIiTkng96yprzJJJyf51XhuTISCcNyR74qk7CaOkhEcUAfABxVSG6Mlw5z8mcLjnj/9dY11qLTW7QZIBGCQcGoYrlo1BDH88Uc1mFjemtZdTuVtYYzI8rYI6DHcmrrafGurGyVVeWJdm3qAcVz9nqk0LiaB9snIDAnOa6PTZ/Ic3rHNy3zMX5LH3raMgcTzDXtMmXU5YhhlDYOBgqR6/wCNWLSzl0ySC8DMktuwkV15wR7VuPbSS39xPcMXeVyw44HPH6CrdxbL9jk452nHbt1ocrmEomR4tj1TV7dNQv5nmllXbGXIwB6AVyspIwrYJXiuqt7+41SFLOcqE3ZXnOMf0rK1XSm07VJLWRSSRuDDoQfQ1cZdzNxsYQ5YdeO9WYnKvuKkqe57cVLcWot2AHOewqFn2kZyRWpOhYecSrjHHpTYQHYDnOfwpscbzsAgA479Kt/YPKx1DHrWM5JIqMbsv2Gdhx9M1pZBxjk1QtyI4wOBnNaNqAFycHPNcFSXNqjvgrIv6fbeZzgk+g712Hh+1EUMhuITG+7gNWL4Z8sXUfzYkDAr9a3NZ1BobpV7HLM3qaiL7mjNG+uhDGMKWxzgdat6T4k017eT7WxiCKTknnIrm5LpWhLsxwBjrjFcv9ljjkcquBuLcnjJPNb3JN691sXzk7SibvlJOCR9Kuadd/unWNgoI7Vz6wfaYCScqMDjqTT7S5NrKqbtwcheuMfWkmSy7FZJfXTuygyqNucZP0qxd2UdlEPkAbFW4Y00rUTIHEyN0KnKnNR+IrhZSjN8p25xVGDdilYXK2sgYNgHFXrvWo5C0ZYFh2HOK4+5Ja5DBiFGRjNV2uTCHPUnua0iiHI6m31YGRg3RTg9s1l6hqIkuXKkEZ6DtWC2pTSZAYqPUcVJbvlhu4zxmtLWM+Y1YrtV35UEsCOelZUNysFwdoKpknHoPQVNdZgVsAkHoKyMM7gE4yeSewqrCcjpJ/EAihCwxMxbgknGKq71uFJ4DHn8aqyxrDalxl9oJ45P4U2winuH37SqYz6GqsmRzCSx7EbP3j6VVW2aa2kkCsqocE8Y56VqXNsrxkuxGOcAkc471SeQvbiKL5FzkjOcn3q0jOUihBlCSAQD3NNlkBYgjIrZh0eW6iHlozDocDNY1zZvFKokcIu4KxbjHb9K2MtwgiUwncMEHOfX2oa0XaXyQfbvVlY4klZA5cAkBgOD70uowSxLCY42ZZeFKjI69aTJZn20A+0Ayk+Vnkjg/StW8t7dtkkQZQqkcnIzVK4t1spCHO5jzgcjOBU0l+93EFEaoqjkjv8A/XoSERTlUUnoTxzWcxYOWDYH92iSYyZOQRnHFM27jjOB71SQ0K90eQTkHvUTOI8kZAPYGovJaVzwePXpVhrbKgdWH41QbDhJlc8kmo1l3EgjjPWlSB2Qk8D680O3lRDauSM8d6TC5NbnGXfkDkD1qO5ndyeMLntUcM3ykEEHtmnwssiHJwPWiwxIWDABulPiuVUlc4PT9Kqys0Cljz/WqVtMTcu7E7S2cdwKlxuWaU8ju2TwAapvI3mnOcCnyXu8nC4FV3O6U8gA4o5bEGhDeHy8dxjGajDZbcxyTTIkCjrkH0qB5N0gHQCiw0zT2xmIPuBHt1HsaiaUHJxg1VU5Qleo59BVzS7VbmaISPtQqQc4Azj1oHcqFMSE4IBOf1q/DcL5QXAIBJz39qrSR8tg5GelRAMpBAJxxgc0C2L8UzRShsEjIzj0q/LqSpCMYBOeO9Z8MyohMgIbPGcY9/eq88nmykKw2+1A7mxpeqyFimSAxzgduK1otQLxupY4OR15rkrW8NnucD5l4AHGcirdlK07FiSOvB6CsZxuFzbiIRwxwF3dq1Jx5sKhScZGTiucMokUKw3Lnr+NbsFyoiUEbiVHy981hsaJEaW7pO7JkFgFOPTnH86sSyFVKuxJAA5plrcLE58wnPPQcVDfzCWQFCcd6zbuapFuyukjJLnPbI5rTMKXKbs8VgWRG35sZPr61elvTbQEKSR1waaYrGnHNHaKedqjn1rVg1mCRTHb5cr1btmuHe7e5IUqSPQCrkDXFpETE/lkjB4z+ladBpnbQXgiQguSOTnOcUxovte+RlIB6Z61n+EFW6uF+0TKxYElsEAn2HNdLdx5jMcOwSNxhugHrUNFXOcmuXhlCIQFHbuTUFxqsi5QsD+hqbXLF0lLIwRh7ZFYaq82Sckk4JNQMdeXLSxlucCsOd3Qn5cgfiK17k7VAHAHFZc1xubAAI6ZqkYzIjqIjjK7SWB69BUJvHkYFsBfQVD9m2sQoxk5/E01k+cLkHkZxWiObc6CyuvMiAA5HerVrPsILYBFYMR+zsrCQqmCSOAAa1rORbhxnt6dKGCR0ti5mUnoB3p12+IyDyOOD61BaXKIoUcEeneiVJJpov7mct6Cjc3iZs/mZRRgL0J5qpekohXHBwc1tzIkWSBuA7Vk6uQEBPyk+vH9KhxNLmLNNtBHGTVRpMjnp6GphEbhpNg3FecdCfp71QuH2OV5yvBHStIxuYOZbDb1yFAUdWPSmgKWzzgZ4qINhOvHp2pEkG4YwRWjjYjmLy9RgVdhB2Kq5OPSqET88jj0FX03FCyjJAzjpmo2KuWk+TB5zWpppBIDYJ7CsItKxIK4yvXPQ1qQPt244OOgpoEbjqOAcE1nX8QXdjgnipI7ncC27JFQ3EokU5OTjr6VEkbJ2M2OImQkEjBp1yDFjB5PU03cQjOpwQM81A85miDBgRkCsrXC9yZZDkjPB9abIMHJ5PWmrExHOcetMlchypz0zk1LNERtKcnCg1VZCcgZIHrUy5ChznaxIzVZbw72Gw4PeqjoTJDmlwoVuSOMn0piMEY9yeamxvBY9aruBkHJGOwrZOxjKIszbY8HnnOKhhIWUEkg+xxThKrMFJz/AEqFGVrgjqo59utbxlc52iSYEuyryc5P+fwpCcxndwV4606V0jmzkAd/pUcsv2mI7MoFORk5z/nrWqZkxIH+cegxT3XeMHAHuec1WZikQ2DLZApBLJMTzg++OtWmTYsjdHCYUchWYMSPaobgFlKHkkc1Mkqx4EmCT0zUby7JB3GfyqiUrFUQlVwOAewq1HOsMJQnJPQ00gyMGZwE6Ybiq0pVpBhlIHGR3pplJFhipZWySPSoZkLZ8vAPp0pS44GckcVJH8p54pstEtsA9uVJ5BxxSlAM7jkdM044A44/SoHcMxBJB6daxsUnYfDGI8bScVpRyI20ZBO3JGec1jo7EBQSSOOepp9s7xyBsZI4Oe3/ANes5RurmkWbDACMnYVJ75p9jKFcg5ANMSVZrfcOPY9ahgmCMT1AzXE0dCZflZXYheQc9aXTS0Ux3kgDPHQVUjbdL6/SrrfuyuDk4HtSHcuEqc9xUEmF5BI5pvmGNPXcaU/Moz061kMGQbgeCTznvSg7TzkA1Mu1sYwB6VHcR7hkcH1FUgvcRXDZwDg9zUUaAk565xj15oi447jtTk3eaOuPWqZD1JktjxtyDntTb+zE86kHYDnOPWrvmgAY4OOlQysZJBjnHbpVoVivHbGADkkVMyLKM5xikmZhG3ykEDoeaihO5QucHk/pTTC1iG7tFYHb19KzXiC5GAD35q9FOTcOCCQOAT3qWS2Eu/CqCR1HWtoyM3G5nqoXBIBFVZpCGJ6D37CrkkZjbHTFUbw9FUZJ7iuhK5zSjYaxHBp6MN2eo/lUTKygA8Hg0qnbjqDycVolYzW5b80MnOQAcVWkBL5xx71IuNo5wGGcmkOGcBSCAM8nA6U3oaioyqBxk+1LNH1boKgVvnPWn+ZkEdAe9BSE2FMMDg9cmiOQlueQOOlSSgbBggjAPFRxgbScY56UrDLCEtyO1SxkAjIGf1qqJMEY/KpopAgLHk9h1pWAe8wBJIyPT2pyP5QHOfrVYSDeSRgHtQzbs4NTy6FJ2LBcPn1q3AdqoOcep7VmI5XI7j0qeK8McoBIYEdO2axlE1RtrcsgG3PFSqTMhLcZ7Hk1npceYgwPyqYTFVA/Q1zS0LTsPVG8zjgdcmrMz5QKMA1AknI5546VJJ8pJyTnOMVka3I0J3EHj8aklTd0GB78VAoJYtnGakfD7SWAUckDkn0p2BELIVz3FNMhxtIGPerMI8zjrntTJIFjlwRg89qZaM26DphlGUDYY9Mcf54qjNgsCpyOhrWuEGCvIB9fWsqeExgnPJNdVM5qhRe1IbIAwe9SAgRlTjBzmnfMVOMkdz+NRSDAJPze3SutM5iNQkY2qAoHAA6VJklc5yPSokjEnOSDjoeM08piMndgD881TYEkfzDjIzjmrSqcAgZWs6FnzjOMVfjucRkMRnpx6VDLiP3hlIIz2wKaqbOc4BNUzMQ5wcA9hU3nGUBeVHJ9zSK23Ayl5D1IHGae0q5I5x6dKqq+1zjkUrP82SDz60rEpjnbkdx71JnkEEj2qMYbGcjPP40pbbkck0WBsVk4LZbjsTxUBcZHPIqR5DgqOSagCEMPWmRe5cWXgbgcdsUszllIXGT+NV4yzKcnAPTNDBowCTkdiB2qxxZ8lOHVQksm5unHNRsgCEMzYxgH/wCtRNbNE4GSx/MVXeVkBByCRkH/AD9a+7Z5NrFhJPLhGSCMZ6HNZpuiFGMg9AelSEyFhtbOex5qKUhQd+d3p0NIaiLHcPk5kYH0U4FPjv8AyWALEA9txrMZnLHbx9etIGO4Z5IouUlY3I9V8q3lBdnLnO0ngH19enGKrC9LFj90sKosQ+RggA08LhQPTvQmVy3L8d5yRkEZq9Z3CmQFjWEFIww6HtVm2n8qQZPAouS4X6HRNIruccAGrkLoqeuOp7ZrEsboln3856e3FXGlCRkc4P4Glc5nFpl37SHkGDkdKtIWABPPuaw4LmNWUncOR3ySa05LjERIOB0HamLlNGEiWN0PDAdO1QKjEc89PxqjDdshPPXmo3vZdxIOCfXmgXKi44PUDj+tXtJvWt1CuzOdxOSMfh9KzEnJQDOT1J6VcVAYRKDkeinpVJjskbl5frK7uGwDgdvT/Gq4uWiXAJBZScHI4IrJaclUQAu3YLyTTluVXA6kc4JpmbRdUmWMHdtJAyO3TtSAGPHIJPel+0ottbyNhA4IJ4wG7/06+tVHucng4Hv3qzOxdUM6sdyhV5YnGarSSkj5SCOnPOaqPKSxBbA9O1OW7VYyAQ4PcYIqepSVyvcE5O05FZ7lg2OAM8jHWr80u7pgZqvlNwZwSgIyFIBxnkA88/hTuaKJVeMgZyApPU9KdEvRsGny7WyQuB2B54qqJNrEZOKZSROZQ+QAeKb94N1BGOKiLYAAyBU8SExhsA87eTyCfbr+NBLVxqH5T2JqSMBs5IH1pNhCgckimYwD2IqrisPkAOAcFSpPHORnFMRhxyAc8e5o++yqeAoIqbcgwOmO1BmGMIScZqJSTnAIDeoIqUBSR3+lEz/PgcDj6etJlpmfcqN5GME5PtVdsgEbjjPar90NwB4GKp7RIcDqayauVzEcCgHrgHsfSiZo2I2kkD04qyICkZPBOOnTnFV5UcADAIHGKzaa2KTuRgjnBNH3gOcGkKHAOPyNIqncM8D+lZ3aNUixCWVQcnHWrCkkqdpI7+marBgPl5wP5VYim3MERWB9+hNaxqNaMTjcvq4BAAIz0x1pksbOwUkgnkZHFELdGIwwyPrTsjJPfnnPtXSpXMZQsJEwwOwHODU0jLt3Zz35qqXAfjGPX8KQSFhg8Dk/jTdjPlsW4vKZgPNIPXHem9Lp8vmPPAPXNVYwN57mrXyn5j1z168Ur3BqxLxhi2SfRSAcUnmAqRjI/WkWUFHAAye5prKRGT3NJOwJBuCqTwB79ag8wt7inffIHOTxyeKcEEYAPanuOxCXYKBkgDinKBxk49qdKqnoAcYqID07VNgsWgVUepNLv+Uhec9c1XYZxg4PHFSxEhG788e9F7jH8jOG4yfamxRlzjOCWphlJ7E/rStJjAwc+3OaBonlUB2VTkg5X156VEd75PI55IGBke1TP+6hQEfOT27DHBqsrEsBkk5J/WpbKH7C+CTn69qUY3Y6n1pyDryR7VDIdhJzjOeTWbYrXJ90ZwxJB6evJNQSzbSyKpKvgsTwfb+ZpixbhkupHFP8sAbvSpZSGoADxwP7tSxqMgckDj0p0cIduOSOgNTwwJvG44Ix0ovZjHpCJGCLy3QAck1YELQKCRkkcHtV1INOg055JGY3QO5QcYX6/hmohBLcPb5lSKJnBLZz8ueePcetbJklMYjyxGCTnI5pVwUOwkE8e9X9fgtoLt0tnDooByeT78/nWOpbqMgHnpSAsIm0n5/wFWBctCAc7gOdq4JNVTlFHcY69qbC28hTnNO4cppRaglww2KwwOVcEFfarKTrGCRyTVC2XaDk5c8/jip1BZwuMDnk0iWjRtLnJDZwAe44xWtbXLRxjJBBJ6da5+MGN8YJXoRg/oaliv8Ay8hlc7TgAc8U3ZiOut41n+8eD3HFWWjMEe0ZIHrzWDZ6uPKXgqxHKtwRWhZavHPEowQMleeMVzSRaReiOSM5B6c1YDIhGRwO3tVRZgCGUgkEcHmllZpGJPA6kAcZrO5SRb88MCRwOeBninIyu3offpVRX2gDGc/nViOLC7unTkVL1LSNCzYRyImQC7YHPFdd4eWSJzuZSTwApzgZ9fWuHWQecrgEMGyOOhrpvDty63Y+8Vds9CRk15uI2Oyho7HoNvF5ihg5PsafKNgGCQe9VY2KrgZA9Ke6g4kJJfGOTXhs9qOpNFIFYnAzUzTqq5PJPpVCNiWPU0ktyqod5AVfU4xUM1UbFlplCPI52IvJJGcD6Vyuo+NLeK6lELEkdCOuOxqTxpr9rpPhqW6NwN7hgiJyRjrnvn0+or59Gvyw2zxrPKplLOXYkuCxJ2j6Z6Goab2KPXYvio1zPHHHHJuaby1BYYJ55I9OCa2fFnjO00vR455rld0mQVHBzjoBnqefyryLwaizzvdXLqILUCUuSM7qx/EutnXNSld2Lru+XIyAO1FmLlPbvBPiKHUNNgle782BwXWV8Z256fh/SmXHjnT7jVbqCGYQJFklpDngdeffBry3w/4nGn/ZLR0BsYIySqcFifX/AD2FYliEXUC4zHAWcsq8Dkk9PxqkmLkbPWY/HMN9qKNEiGCMZ2PwSTjHP51cfxe0twcAIpOcJwAK8uinEM4MJyowSDx2/wAauR6kYyWJ3nrz2quST2NYUJS2R6BqfisxgeW+Sh5LcjoP8RWZqXxFuJVTayq64GQuOO4Pv71xVzq5dmHQseg4z/8AXwKoNd5Y85qlSkdccLPsdfqfi6+u3JDxvbAKwjAw24dcnPQjHGOxrktQVp7x7w5W5k+9IOGPoCfQVHLqDlQNxC9eKjm1IOo6kjua0VHubrCPqNjllBcGWQ7uCSx6e1bA8QyQaXbWQml8iDhVBOfz649q5uW4G4Y4B/PpSibK4JzVqkjeFBI6O11SG2jby9xLMWJPJz3NLceKb26VB9qmCIcgZ5rm0k+YkE46c1L29M/yq1TSOiNJFt7qSdZfNnknDnOJGLAfQelVA55VcAdcDgCgKMEAgnrxQsJyfT2q0rHQqSXQkg3IMbixOck81N5JkOVYg+g6VFGOcHk+1a2jWbXco2jIBxyO9ROSirmnKkP0jRZtTnWMoVXIJc9Pwr1XQPDEWnwALHjdyWxzn1zTfDOgrGmSuSOnGMetdhDBtQDqBXhV6zk9CWitbWioDnk/TirSW20EjGPap0jLjB4xT0Qhj3BxXA3cEiuI+BxzSOhUdgatbeTxg9Ke0IfJbr6Vk2aWM0KeewpSuFyeQauNCB6YHaq7r2H3fbtSTsMiCZwadyMDIHoKcF5AHQelSBVBGc5PvUMsYItyEk5NVZ4dhBz+NXzwvtUUke7I60gKipkEZODUD/KSOCOe3NWyhGR1H/16Yw7EZqkxIgUAqPSoJxggA8VNIdgwOKiYbs1SGRY4HcVE4BPpUxGFPrUcgIOae4EEg556VERknvUjkkGoj6d/UU0ibFeb76jkDviq5655B56VO5ySOtNcjBHQe/HNV0M2jPWF5bpI0Yh2PAHOaqXIaK+lXnCnBXsDWxp2owaPfm9ms2v/ACVJ+zLwX9AD78VS1fXIfEWotfQafJpaOgVrZ+MMO+Ka1JKZiMntVc5iJB55FXDkAEdarPkk55NaILBtDKSOcenNMHUU/PTFJtz04PpQ0USxMpBHf3p+OPWoFQrz0p+Tz1x61DKQ4L1Pahjx7GpIl+T0+tNdS1C0HYrSKDjsPeotpDH3qyygEBhnNV5iUK4xj0q0GwhXPHOfWowoRvQe1SCYnAzge1RuckY5HqKALAK47896axRs88/nTQF2jI59aWONXI7ewpNWHYUAbRTuAPrTzGsZwSaYR36D3qbgk0Nddqk9/SgMHYdQPQ9qcxLKen4UxTg9OvrTKQs0O+PCsyHcDleuARkfiB+RPSiQ+WB6mpByeKinycg8Y6UPUa0Gn7pznJqNlH41YRefr6011Az1H0qWK1ynIm73prJ8uOgNWggOaa8QPTmmnYdrMpCEsw9KWeBlA4wKtLERnsfUUrAlRuPPqaq9yking4A5x6inImQcjrVjyQo45HtTChB+lDC1hY12ZPU1Kjl1A6D1qH5lBz0qSEZB6gg9Km40W7clMYyD61fjumjUYJB9qzA/I749KtQyBhg4OaNzR6GlBfncN3I/rV3zlIGDwfXtWMu1SMc1YEvygfypNiuXpV2qSvIqzazlUXJyKzEn+Q8Ej1NOjuVYjHH0pNXGpHTW9/0weK0ra9+cHJx6VykMnTB4NaME+GHPPrUtFp3Oxhu1lA6gegqTeAeOlc/bXvlkYwB6VdW98z1H6VLHc24pgcHuKm83B781ipcYxg456VZS54GT0qOULmosgUAnJ9qd9pQd8Gs1bkFh6Gm3FwBgDg9iKlol3L81wGQ46is2WYkE8YFQSXmwckY96z73UwFIUgY6mqUSdixNdBAecn0rC1HUCgJJAHYZ5xiqOpa4LSMtuBPXk4Brl9bv7l0R33xF+R9K1USHKxY1bWTKxRWJPOQTWDMWkbLZIPrzTNxYk5JPqakDevP1roSsQ5XI/Lx9DSbDgYHFTBQxPcUjgcAcGqWgEa5J6dKGiz06U7aQRjg1MikH5ufancllM2hcEHkHOQfSuM8S6M1uWnhUBAeQTzj6V6EyBeQMk1l6vZrPCcjjueprWlUcWjOUbHl2fMOegPY9aVyACMAgdiMireq2hs5WYKQhPGelVEwyk5zXrxkpq4y3Y+IbqwZSshdFONnauu0zxzAEdLhHGQCr9h9a4R9oYDpTd2CMHFZVMPGZOx6rb63FdRh43DIeM5Gfyqd7hOCWB715Qkzx5McjIRzkGntruoRqQbuTaeCK4Z4JvYtSsepi/WR9oYE9AM1NHOHRlOQeOa8v0nWpVuY3LsQh3c9c119n4jjwA4+bPr2riqYWUdkdkJnQwNh2PAHTFNnfewxwM9qzYtWimcjcASeme9WRJ82DngnjuK8+VOS0aN00yfB4OenpToZS0zhySNuFHvUajcWI5A54qMOCxI4IrJxGTSnyCCORyeKkW4E+FztI596ZKVaHnBI/lVPowZSAR6UrFmjcsQqAcjPNQNIcHGfwpizEgDqfenpww3dKkCSMfKOxNSISmdp2n1FEah2dQeSvamb9jkHjFWJmhFK3kkH5s45pDN8hDDBwSAeAaihbALdRTZQJIS2cNnAGc0GMtDkPGWt3Nppd99nOHeBk29hmvHZpM4LcnAFekfEe7FnbIm7DyvtA65x1rzCQ5JzjOc19Rg1+7R8xipe87DoZNrnOQKs9Dx0qop69KtLjGTkV6KPKbFJzSZ6elOxxntTT0PrVEiHqO+ac/QUBu3Ue9KefXj1pogEYLk9TThJ26n1qMDGe4qRCARxgeop2GnYdnkZ4p4HHoKiY55xSg9u1JoLht5J96k5x7U0HA+tG/K+4ppA9QVsE9qTftAx196WMBo2PIOcHNNUEKc8kZoBjHcnPqKkj4HPJ96b94HoB7Uj5XjvQIl3AEHAPtUjOTjHX0qspPHqakRyrg4yPegCcSZwDnNIz8DGfxqJnySegFKGHAwTSsBKwXAPc+tODD3FMxkDrzSHIAP8AI0WAfjBHUj1qXzcjGKhDE0pO0D1qeUaLCnafUHtT/lz8uSD2NVQT161NCwMig8Cs5Kw7kiqSxx+VTohQc/40uQrY6Ch34A6iseYu4vm4zxxTGBDE5JB7Gmj5yaeygAZJJ96lu4D4WwjEcE9+mKcjgDB5PvUasOAMjnFKRtYntn64qWSWVccHtmpivmRjB59KpoeBx371YjkHQZB44rJmiHRgoehI9RTpM4HBxRISAMcnIqRVbys9zUmhIgyoyCfagr0xwR60qcYz19KeVOQxHHr2pdQKskec1B0YdfpV2VgoPp6VTOCxx19q2i7mclYsIMjsakSDLA8gio7cEj0A5OauEFAeAD7c1TZmOACxHBBPT8aixySR+NM3OgOcgnp6U5GOzHU9jR0HclhXKsOQc54qxBv5GeDSQqAcdGNEpdXUdKykrbFxkOkQxEEc1ctJgyg7iDnGKq79yYOeRjgUW/yE5OalnbRq8skdDbNnAzmrsIwRWLZXG2QA5A9a1opNyEjp71zy3PfhPmV0aC5fBBxjnHtUy5YdyPeqkEuMdzVtHPHAArK9zriTRZOc8/WnAD6Ed6SM5zxzS9Khj3DGO+aeHzmmFTxzjFNXAPXP0oYJFnPy+ntT43JIA4xUJPHHT1p0ZIJ6fWpGi9DMwO08g9jTiOTgYHaoYyDjPWrCkHIySfSpuWTqcRj1FCuCOmaQY24OaAgHTkUtwFZOD1xUEkAYHtmrX3l9KryNlsAnI4oM2ZN3bYY4GAKoyQDJOMk+tbkqhvceoqlNGFJx1HrWsZdCLGRLCNwBHNU2hIJA5Gc49q13jy2eo9RULQd66FIVimkW1cYyT2qEqSTkY9BWksBYjg8etMks2ZsjAH9KrmBMqxryCRn6CrccZfHGMelTwWTMQMZIq5DZNuORg0ORvFkMEHzDjI9KvxW2SBgcVZtrEcZGfwrWt9PjcADj2rFzNlOxTsbQPIFxj3AxXTabpWScKQM8etJY6aikcYI7iuk0+ARFR3z+NQ5XNVUsNtdG3oG2gmtqytlgUAKAeKkSSOIKMgH9Ka94ikY5PtWLYOrc04JAmOwHpU/28RjGQT6VjfaT64FQPcFnJyQDUGLdzZe73knPBoWY89xWSkxJHf2q/A2ccZFJsk1bOfJXqBW/asDiuftUHHSty0UqVzml0Ezct1O3I7Vq2snyjr9KyrV+nvWlAy8DvVIyepoGTgU9JMjHpUGcgU+HrmtEzJluFMHPQCrcBGR2zVRW/KrMPbvVoxlqXQMgenpTWO3OKA2BxnA9aDznPeqehmxFJOexqaPgCogh684qVBjFIlkm6m5FBGaQjFS2CVxc8ZqvM+M96lZsA1UkfcT3zSbLSIWaqlxIOccZqeboapSN+Iqb3NUiPb5jgdfpWhBGI1FVoI+c9quJk4FAiVTnHpUyD8qjVOB61Ig/Cghj9v5+tQTgBT1NWRzgVFcAYOapEnj/AMWtL8+PziCEb5MjgMfwrx6S9ELGNuCDjHpX0V8QdMW98P3bAkSoAyjqD1B/pXzPqsTRyFWyHxznqK2grnm4iNtTQj1lrbT7i22CQzMCkh6r6jHv61jXd0wwOTmoRKxgKdWXg/41LEVkjBkBL+vWupI8qTIoZm2vknJOefpSST+cgBYgU2ZgspAxg5qFz5Z6Z9sZpvUhu5asrp7e4V4yRjoemD2rpNBluNY1h5DlnPJY9Oa5FZTx0z6VqaZrVxpiy/Z2KGQYbvx7f40mCfQu69Lu1RyWG0fLgc+2a6LwhpTRzPI6ALIAwB5/GuHgEl5MxYFcnORyfyr1TQJY7PTY2lwJHUAA9QKkos3tqsbrhQO+QMVj6k4jeMnqKvapqeUJjIOAenWuYu7ppmJJJNYznY1ijT/tDy3XY3PcDuKra/KNTECsDuj53jg57CslXdLhWySAcketaxZZWBxgelckp3NkkipFaKkYHORSxoUfpxWvBZJLjkAH1qtd+VaE5YEeneptcG9CGF3E2OCg680agkMoJOGOO/as6TUMSEIeTVGe/dWIYkj3roirI5pCSoGJ7Ed6g37eOoqN7neGxkGiJuAcZPXBoaa1QrCuB1IyR0p8Exb5S3tg06CI3DtxwozkVWc+VMQMgHn6e1Q5W3K5blsIA4bOT096lmuGdcZJA9KZFC0kRbp0wKfEmyNtwGeeKhVOhpyjIHBI+XaR2HelkfewGcYxUUbAkgEA9qYrFXIfnnt6VqpXIasWMs6jqSO4p1sv74dj0piOF5XpUsMqiQHGffPGaTkTaxMbIGQY4HPHrUc9q0RIwdv6VcikEkg7e1Tzup+UYI9fes+YFGxhQu0cgVR09K3LGYyIS5OB29qriGNm6YPtUxVUVeQD71cZWE0LcTBsAKQOuSMd6UyhoGU8HBNObbJb9eR2qmASxBIHbA9K0UjNoi03T447xSSSGORjkevNO1azOpakNrksihQDyDx/9atTS3SGZRwAxAJ6496ztTP2S9coxIyeRxWsXqQ0clqMJFzgnJHFUbggkKOSD1rR1WcNMWByx7elZ2QQQe9dKehg43JbFmSQYICjt710LBZkGOBgdax9OsiSHHKk9+Oa2ym3IGM9MCuGrO70OiEQjgLqOwFWVjEYHOMVT+1NEpXHNRw3hdtrEk/lWHQ6Ub1nO1u6yK7KynKsDgg1qJqrXqSNO2+Xjbjg++a5yGQ4IzkDsaVZJkkG0AAfxZNShtm7Ldb0KjO2qDSnaw6j+tQXepLFEApDOfwyarLdeYoJJFNtkmnZSsikZyGwcH6VWveZj1x61NZzo6lcjcMZ9cVR1O4KvsyAB0x15NXHUzkx41KaCRE81wgGcDk/hWhfal9tCmMsYwABvOWz3zXMPOzTqzuWAXaAcEUwX7xMQOV7iupRuc0mak1zHDL87ZJxgUyctMgCAkdeKyGme5uX3IvlhQVcNkk55yMdqvxamtqEGATnoa2UbGMpXLC2DwRLJLhFwDnqTVaW8CFSnz45wO4pt3qT3coMn3B/CeRUNzdI5QAAADAxxV2uTexoS3DXNuCflYcH6VUKMwAUEnr6inRTl4iFUEDBJzggflV21uoUhOADJ1HeixLdyvB5sRAc5U88CtRNdit7eWPytzEDa2eh759ayby6MucDHtVQTRrxtAYnlu9XYi5d/tAzq4ZgCc8DgYqj9uEMwRSNzHin3sCJs2HB6kn1xVBEC3CuTlV/GrSsS9Wbttr0sEh8tijpxkMcZ6fSsie5e4mG4lyzZY9eafesIbt1JBYqG454PIqBGCtnqBVjWpPJL5XBIGeM1PdamrrAqMQsakZzwT64qjOrygtjCknAHPFMhUJhTgGlqJlhZ1uNvqPXvSPMFBjGQSeSKZLGWYbQQMH6U2KM7gGzgdfeqSIsII15wMD9KTYFHJxXQSWsEFo3lEOCPvd6w548g9h7UNDI12ICzYCjniqqTmb5iCo9+tOJ35GSQOwqMLuJA4FO4mS+blSOce9JKQIQTkHOOeamjjDAAcjvVe6AXgkDHrQxEaMOnalLbCQMAenSmDjHehvnbp+dMdyO4beBzkcimRFGVgowR39Kl8oc9OvSpY0ARsDkUBcpCM5POT+NKpAlzgEU55CCcdahKsQT0NDZSVx8sxzgEgc9KYAWUdicGoSH3DkY6YxzUyMcfzpsdiWOJgSM4A5zjirCM0agtjA5GfrVUTHpkY/lTXnJKqeSew5qbDLsUwKk/pTEkBc56dfxqGBwcjtTmXBcjO0dxUiZK7kgkHg96hibLkDueCeDQJht2kZHvUSybZc4wBzjNO1yWy6Ywsg3fcOeeuKu2kqJExXGCCBn+dYrXDOxJJJPJ9c0G5fiPsOfak0JOxtRS4hC7gXySSOo5q5pNy8c7CRmKt0J6CsGB/LkLDILABj0yK0IZgCDnGfXgVzyibRkdBK4aQ9xSPNHGv3gWPQetY1zqGAEUkN79abbbwA3Jz+lc7jY25rm3BI2ws3ynPQVFJeF3Kkk02KYbRkDJ9aZJEoJycA9jUpjZr6W0Q3s4yw+6f51bvFfZuRd4YYwDg1naVABIWZjt/hBrdBQLyeAKpNiSF0mQRMqopQ8DHpW/HIY2LliScDHtXNwXKGYFSBt9K07OeW6nKsoVc4A6kj3ptjjuWdUlMqrtUkHAJ7VVngEdv0wc9BWzqFtDb+WI2LjALEjAz7f41SlHmoOMj0qHqWmYF3ARATtJORgAVgXamFgcEj3FdpcIGULtyB2rE1eJFhHABz16U7kNXOfeVSuajVopfuE7gMkkdP8aS5j5wp4PpTLaOKEASEgYIyvXpWidzlkhqv8zDOSOOKuafN5AcBhg4OOhqisR/HpxxxUsShMZyB+Wa0UbkrQ6rSJVuRubkg4BB4HrWwLhApXIPbiuS0y8wCoARQTjBJP1Na0EyyfdOecdc0nobJmtFE04BIAJ5x1FMv7AhTJIBsAxnvSpK1vGDnk84PpVLxHr7rpotIpVWWVwSGGRjv7560krjbsZF2Us5UngRJArHcCTiuavpHmleRiWd2LE++a12KWsZYttQgk4PHTmqMpVyCFAQ4wTxxiuqKscU2UY5i5KkkDPAHJqxbxk5J6UAKjgKpJPO4HAFTrJvcDAA9R1pyQRJkYrtOARnBrUhnQROxcIB2Jxn6VkAjzWQdCuSR6U6RiQAwyBzg8jNczWppzHQWiiePd1Hqe9PunNrHuUAkfrVHTb0pCdwAOeAORinXV0sq8sAD2ppFqWgWWpECXzAVO7IGcjFW0uVkQ+vtzWQzLwFOR61eskXY2WIbsByDVNDTJlTcvPAz0qe2ijll2fKcUzaFhJXk1WtJvs05cnO7nB9fasnGxaZp3Vqsa/KAG9vSqEkY8tiOCARx71cGorIzNyDgjJxjpWeZQVIGNmBw3J98/pWUlY2iyg27aFIJA9OtVpSYscEE+2K0Q6AEgYHTiqczpIwHU+lTqDaIg5kj9G7Z4FNRic7sDHpTmVUIXHJ96HVcjIP4cVcWZsrsm5wRyPWmvGFztXB68VaWPIG0YB7GmzgoOmTXStjGSKIXzCc5x71ajgCR5Bxn16UQoCGOMYodlkiUKx4YZGKu5lyohMYDsecE++M0jAqpwQD7jmkll+VFyCQeaVh+7XJCgnGT0ArVESVhCSVPTI7miTBkds5DNn6VJdWzWhCORkgEbTkH8aqqMEdga06GVrkkTbpnUrkADk8imzxpyAACaUsMjbweOlNYEk9zTWo7CnYME8H17UiShnIzgio5z8uMAjuOxquCwJYEAg4OOadirlt525GcAdzUcLMSQeQarmZnIBXj9KnVznAAxnHrg1nYlMsB9rA9SanwCoZSGBPQfyqozkMd3BBxirVu5kXjgDt0qJbHRBXNBFHlcfTioRF5WUPJBPPWmRSnBU5B54pN7M5XnAHU1ySRqnY1LSEmMyYJC9z0qSTPmYODgDrVS3u5IkMe5vLJyVzxx7VZGJGBAIPTn/PvUWsNMn27oOOXDZweBSId69cY9eKgeXaQAcH2pEOeeQBziotc0uWPMKuMHI7HtU87s8J2DJHOOlUXnUMAeSOwFXYnDRjsTTtYmxWimYY3AAg9qukbQpwQTUIi3f/Wq7sJiUnnHGall2GRyDYQcgn2pq9T+lOMWWGM454/KmuhjI5yTzRcGrA3Qg9aZBEFYt7EY/CnDLepxTliznqM0nIncga2EeZAMjmizdJpgMqOcZPatBY/3JU85qibRLcq4GCSRkda1jK47Fa+iVWOOf/11lSAbiOoz9a2L1QI8qST79aw5Cwl5XANdlN3OeRPNEjoDkKQAMiqfG71q90UHqCKpmMm4AHK8nitrmPL1JeGiAHX19qiaMwruZsLTWkK4AGQc055vMUBjkA55piGGbY4IGRnnPFPkXZEGxgEZx6CniNJsEYAHbpTLsbUC9QOPwp2KREkvJ7ggDip4VLsQTgZzVe3YFuBlvaplmMLk4Bzkc0dCrl37D5gZlYIqc7icCoIsbVPODzg1DLIbrap6A5wPWm+YVLAtkD36VL0JuOnBCHGTyOlMi/dqxOSTjjPGKniYSAr1qNogJSCSMelS2FxVbgE/xDNMBDsCCCOtOlXZGOCc8Z9P85pbeM8J1AGM1DVzRamtp7Ky89RVlo2kkGOg7fiKzFBiwRkfStOG5KsvAIPU9xXPNGiF2srnPT9KmdCVzzjHT14pbgBkD5AGRyeKjeQ7AM4A9K52jSKHRJkHqPrT/KHfBHNMhbzFwrEE9zTZ5Wt5ADlgcHI5P0oZpYYp3NgZC9ODg4ol+Vhgk49Tk1I86EDCFR7VG3K5696aRbehVuC0mBnAGDkDNVLhCASx6D0/l71ZlznI6datXN9bSaVbpHBsuF3eYWHBOe1dkEjjmzIZhHbgAZPv1NVdrOMFSfereBvGe1SADzIx1Vjj6cVsYmcYxGQGBBP6VHNwQOSDWnqcKDHl4J74rLk4xng9BmrAVWwRjIx+NTrIGHIwBVdSHAxgn29acdwBBGD/AFqGgT1EdQzgjJHHWpY418wuTglQCB6dqjVGOB0Of0qWSJltyR99SAOM5HfNO47kTRiNskjB7+lOXHBPIHQVWkDFQ2SSvYUCRlI4x+OaQk7skfC5PTvimCUJkkk49s018v7kU6MHcQec9qBsmjuARu4GaTz1ZgQCD0qNo8E9h6VHyAOwHegzLEkwUA56Ubi6Y6gZ/CoVAbgnJPepSfJXsR7+lCZcXY+YrUm6tZ4xGjFlyFbqMc5BrlbkyMVLIYyRkoTkjvg1tW8x2lRkn2PPeql2h2jCgk8c8V96eXuZbSlACGxTS32tiZMs3QYOCamNmGyQrBsk5LEj8qi8mSMgKDk8epzSsaELARMccYyOajCqSSCCT0GasQwg3AV+BnkHqKtanZpDd7bdhIm0EsOOcdqLDuUQBGxDAjqKco35xx9as/ZHnYE5yT1PrU76XJBGCEZmJAxjgZ96ViXKyK8ds82xBgYGM9vxomsJIJCjYLKTnHI/Ctm20uS2c71IYDJHUAUyTTJ55g+AB155z+NBKnczY5GDcsVxzSPdM7EFmKnt04q62ly7jkYA6gc4qOOwRiQ/ODjPbNA3JMhjkMkigKQOvzGtiS9R4EVl2EDHHIzWf9hIkGMhCe3BFNuLdtwyxOfXkU7kOxdEuMHcCDUUlw2T2GQcCqohkjwSSCeemKljAkzu4x61d7ktGraIWhLlsk9BUsd2dpAPGeh6UWWwW2AVULzjvVaNleY5YA+3Si5m1YlCu052biW9Cc/hU0URaQ52+mM4A9s8fnTwgBGOox0qGdScKMEKc8diadzFq42WBYJH9SckBsgH25/UVH9pYMR0A7+tNZSx5IAFEuBtxgk8Y71VgsNkuWDDoAecg81NHcBgRnAxVOZwWHIBHYVHvIIPQ+1JFo03mUQhQuCOpPJP+RVJl+U8nJ75pEYyAnOCB1PrUS7/ACxuOdoxz396oq5PERjBJOe56/WoposMcYP09KjVzk9TmgyEZzmglyJAoII6H2p0XyHnJ+lQxlixOCAOc+1TNN8pwMYHINLcL3HNI2TjIHTNIj8c5yc01HOD368nrUiMMehHHPBqkDQifeye9G0E+3epG68YqNvlQ8AnIpktDlOCQvJ9KMFmAYYP1qJHIP8AWp+oBHJAxk0bjsQyqSeOSBnNNih+YMeD2qbBHJGRSHBIK4xUkbDduD3I9DTjCuyTOQSvygEY/GlIOR6jvTmfcwBzk9T703G407GY0bx5JyB71GzbsEAk+9aMkO5icZHPB5qvJBskGAQCM1zyj2NozRVQ/MQRg1ZJweBgDpiomjJfJH44qbZkDAwfWsrO5qpIkWRjjAyelTtkygDoR3qCLacdQfUkirWdy5DLg9wK64ozk7kDQ7HBJ4OR9OtKSowODj09acShJyST61EyDzB6AmmyCcKFyQCe2aXDDCjBJGcCnoilSAcDuaaj7JHIcOSec8+1CJauR7mjYjv3p6OxBHXr0qJ5CzA8AipAnmYPzA4/hOKTEtAhXJbnkc1L1JDEgDp3qHHkkbTkjOc80gmLHOMf4VSZSJimMnkqe9RhMBjzwcY61I8/AQDkHBNIIgATnknueKmRIiR5YZJBPp2p7xMmBuyPrUqbAAAFYj+IGmzZ3AggjsOcipKtoRocYDLj2NATBO3OPXtTpCWIPUfyoj2rnGBg/SquStBrAgHOWPpmlRSOcCnMQwHOPakEmwYByOTg+tQykhWyM54x3qpI7biAR+PNTPcFiR0zUbIT83QdcnpUvUpK4uG8osexAJHQVKrb8r0PrVX5mJGcgnkds9KUZjJIyQT160rFNWLYhMch5IbkFevNDKQeCSDz6VGsoRSRnd69KtNINi5OT3qXoIgIZsg5IrUsYpIbBbsLvic7ucevUj+WazlkwR6ehrVstXa3sprREGybAYnsAe1Fx8ty/c6jay6YsCxILhnDNK5yQo7Ae/NZH2jyd6eUASCNxPAJFRM371wON5GD0pZ7KS2XcXRw3IKtk/j7/WruHLYakp5XOQT0Pamyu8Mo2YA9SKg3YBJ4C81dSzEoQhsk9FLZoTtuW46EsUu5s9u9W4bj5iNxPbPfpVf7G8SgY5Peo4Q0M5VuDnHPStNGZPTc1Fmbcck4PX0NSIVTk4APr0oW0/deYWOM42jrTJbdIwCHLHaDjOeMVNxpJlxB5rjng4FabQGEqMrng8EEVz1tKY8Hkjg4xmr0FxJPONoyfU9eaxmy7W0Ogt5OjEnAyM9s1aEmQcjGf1qqtjLY+WZwAXAIKtkYNSzXSoyBQCBwT39q527FQpuRZjKgA9wcYq2JcIOCAeM+9ZIucgFshemccZpJ9TjiQ5mCIOST0FZuaR2woTeyNyAguB3NdX4buDucDhSwGD0Pv+teaN4oiQ4jDSlTnC8E/Q1Nb/EK/slY2cMAk3AgzLuwO/PriuOs+ZWR6NDBVb35T3W3vQVCkZb25py3SOCMgHtmvE7j4o66b1JIDbW0agkbIstkjsc/zpF+KWuAg5tCw/iaPJbj/PNeZKlfY9eOEme0rOPN2Lkt6AZrjPHOufZA8bYVgylUJwc/57VwkvxO8Ty4CXEFsjKVdoY/mc/XtgVzuoaldX4L3NzLPKCCzyHJJH4D9BWPsnc3WDkt2S+JPEM2pX80ZZjGqhRgYB+nbOOpFc7JF5h5yCa0HUSAHGcc59KY4HHY+tbxpJbmsMJ3IbcPFGUV2QHAKjAH8qd9lGCeSaaSxcdyMDrUpk8sEHp0yarkR1xw1NIEiGMjOQOtCysvQYpiThd3OQOtMfUYEI3sEB4GaSguxXsYLYtC4KqTnBPY0G5LKADVL7SlwxVMgmn27CPLOcIOORz1rRRSN4qMdkW1cuBuz9TTZGUcZPNPjV7ojYp24zntVZ7U5LE4I54Jq9DZMevJwegqKWPkEEc84q1HCbmP/WKhTjJz+tPvoGZkKR7E2gZByCR1/M1DJZnMisCDx71U87y8qxJHqetXZrJyD85Un0xVKezfIBIOfT0oRLiSQTb2AMjEeh6Z/LNai7WUHsKyY7PaihSCcdKkaF2iZCzDcMHB7U2NKxrRrEqkrjjnipMjHGDWCkE9uoCFmBwME5GOa3dGsZtRlhiCkBjy3p7ms27K5rcntgDKi7SxZscDPNepeC/C3lxlmjwSMlTyRn1qv4S8EiN0YgkjnLc59zXpum6Ytug4A4xx0rxsVX6Ilu+gzT7HyVUbABxwO3tWj9nGRgAD0FWI4wuBjOO9AQlj/KvHcn1CJGsCsAcYPqKjyEc8c1aRDu9qjmi+Yt0zjNQ3cuxDsDYwCTnOaeUx6imqfz9qkxwM5AqQIHQnAA59qrvHjII5HarjeozVOcMXJ6H1oAjB28dBTvlbPvTNhyM5NPEeAehzQVcax49aaTuHTB9akZMY7+1Ls46cVArsqMD82OCe9VmJDck4+vWr/ljLZwSO1QSxcE4H4VY7lORfMIPOB2NRlcY7+1WivJ7VGyjP1oFuVZDz2IqOQ7lIqaVMc8cVXnBwD3ppiKcmRkZwai556ipmQuScg560yQbFA68VadwIMcn0qtJ8jk549Ksk9eOaryoSCe3XNVa4rCaSkkmu2IjcL++XcCQAw9D+OKoavJ5viLVUBICTnCsMEdOMfnV/TrhrHU0uYbdbq4jBMMLZIZ+3vUGvTte6/c3k0IguZFUTRjorAYwKFoQykCQRz0pGAZqcwxnHSm7TmqvYFoL9mG0nJBz3pnl4HH6VMQwUZpu0nA9aE2xjFUkexpduZFXoCce2KRonUg9QMjHrQyZAJyCO460mykTKckg4wP5UsreXkd+lRryaeyhwR3plIqSNuAPeoSu9jnoKsyIQBwMVEeM9c09kO1yvswT6e1KqZxnkGpChOeMCmsu0gd6YxxUbT3P6URqVIIyOxI4oBwBk4FAb5qTAsRgM4LDIzUkyBgNo4HODzVdGJOOMcVYQ7SM85rMEMjgyDkcelNkiODxgVajYDNPeLeDincdjPVTk9cDvQI9zc8Crf2UnGMgj1qPy9r4PWqCxC8eeAMDikVM5yTk1bSHzCQMA4J5OBgDJ/Hj+lNEQyallp2IEt92RSG2CsADmrezaRSNHyccmpuMqGHH0pphBA71baFwQegppAUjqaEyrFHyX3nAJp/ksMZAz6CtBTleOD60bdxOefrVXGZxt2kPoPapfs+0AAce1XvI2kelRsM/QUr3BIp+SxB4IFOEGO2D1zV6KPdnqKcIuTxn3pplWKIjZcEZJHY0NNImSeg6YrRSEFOetDWfm/KBwaLisZYvHIOST706K79OAe561ojRwwA5Hr6VHN4fKgbJACcYIGefejmQmiW1ugFGT0rRtr1DznIHpXP3Nlc28RYRvJtwflHJFPhdoVJwQG56EGkUjqY79cgAMQeODir0d8Mjnj3Ncml+cAA4xVmO9aMA7gxPvS0KR1sd2p74qYXakD5iR6Vy0V/1JOD7VYF6MD5sCk9STojfhP4qhl1LZlvvHpXPSamx3BQTjgGqU99IVIDEHp+NJK4I37jWFCFmbBHfoK5fVPELLvAYgH071VvrhyPvHH5isK5csTySK3jAyk7EV5qUswYO5dOcA9hTY52ubaNy7svIAYk4AqCeNpEYJgvjjPTNdFNYaPp3hXTPI1L7Zqk2fPiaMIUPXgdeOma15UjnvdmZHgAHuf8KfkcnqaiAJI7ipo0z7+1J6FIcpIz60xycjgipfLIAIyQaXaXxnjHtSuWMC8A85qVOcZ5z0p6R7CM8j1p2wMTjgUXJECepyahmiDAj9KshTx3xSMgBJOcUxM4vxNpquhxjk9DxjiuGCGFmQ8c9a9T1ezaVWY8jOR69K848QRfZ7/A47kegrvw87aENFN1BB4BPrTBjafb9aUvlR2J7VAzYJ6gV6a1JJSwRSarM5JPJOaSWRm+lOiXcOetUkNF2yKll3HaCQCQPfmknO+QkdfUcGiMBAMdahmfaxPTmm0jVMmS6eJdquwPrnkVs2HiC6jiAlk8xum48Z9K5xJd7HHXNXImyAOgrCdGM+hopNHZaf4qSKMeaQzHgqeOOxq9a6nFcsGVwQcd68+c5Jz+VTxXMtsCY3KE+lefUwUZbGiqNHpyYb7rhx6iq8pCOMcDuK4mx8TXlrMJCwcD+E+la0PiP7SwLqEXPY151TByjsbKrc6ZRjB6A9c1PG6M7ZPHvWVFqsEyKBIpPfnFWreZJicMCR6HmuKVCUehopFuCfy7gHJGOOKWWdXYkcc9DVV3ww9afDGJG5wDWPLbRjvcu284KBWzn1qGaXYxxwBUBJhcDk/Sq19qBtnRyAdpBFb06bk0c1eXLE8++KF2J7+CJcg2wIIYYO485x7dK4FiDnrmuh8UXj6pqt3dSsQWc4GcjGa53G5uK+pw8OWCR8riG27liNOB3zUuSoxjmmqpVQc8UpJY+o9K6GjzxxYrGCADyBg8fX9OaY0nJ4IBPGfSpwucHt6U14wSMcGiwWIQ4JHXHpUyndnHAqLy+vH5VJH90jp7VaFawpGfrSgAdeD6U0Dke1KfmPqBVIkXcCOh9qeCR2wPWmKvToaeSSMduKkA3ZJpCMYxnFIBj3qTGAfWgBsZwpH480KSCR2NIGAb3pWOcEcn2oHcRlweM4pCpcnP507efrRv24oEKEAUdiacB6d6TduAHT60GZY+vbvQApAAOenvTQMkDrTi6y8jIPvSqAgBPU0AALD1wO1Jncf6VKGBAPSoyNrDqRVICZQAPp60wtknPAoQ5JxyaYy4PtQgJEbBHcelSA5IPQCoUwXGee1TAbCcgkA45qZK60Atb8AZHJ54oD7mAHX0p0SocZPPT9KZIvlucdev4VyONix+w4HrScnv0oycgZzUxUADGT60mgEjXp7dqkKk4/pTVwMdvrUiSDnPAFQ4lJJjcYz6VMjiIjIzUbgZG3JBoYEgDnP61lJFlwMrLkVJE+VA61VjUqBjvUmWUdhms2irkshPQHk/pUshIgHoOetUmyWBzyKlW6Awp5Hem0wuT+V5kGT+Y+lUWHluB0OetaaygRAYGD2FUJo90oIxjvWkVYhssWwJPOMEZ681YlbH14qlETkAcYqcsQBntV7GY4kvjvirEcI4qGIBsHqDV6JQwGDn60tgHpCd68ED1qWTZNMdx2jqO5z6UkQJfacketPntQCOwrNsaViHaNpx0NVHVkbrg1e8jYg6kn05oitGlO7GaTLWjEtXYyDORj1rdtpRtx3PGDWRHEUfGMEelWYZirkZGaxlG56+FrdGb1uUB6AGriyDAGMjtWTbybgT1xVuKTcw5wOmDWMo20PcjK6NONwAfX1pwOevJqBAVAPPNSYAUGs7FkmevfNBToeCD60gxxjkU4k8dqTRaBV59TTwOnAxSJ69vSnZB9j6UgHITx1qwjlWXqQxxxVdQ2Aeg9RSqenJx6VDA0FYYHIJ9RUgbKnvVJGHGM1YWTAHByaLDuSmRsEZ49RVQk5J5B56VKWySaifkHtipJYLIW4OSKjmQYPBNRNJtY46+1SrIzAgk4qkupJWaIYPX8ahMOPYVfkUAZqA/MeeB6itEwZXCgDHQ+1PC4xnkCnMu1vWlI+T3ppkdSeMqAD0qxGScdgaqRplR6DmrUJwB2HTAqr3LTNGA4H+FXLeYIRg4NZiOcHtUqE8dB9KzY73Op0yfew9K2Vutp44rmdLLogbkitQTcZzWTZSdzV+1EnJOTTvtG9eDk1im63HHQ+1TxSsvfOfWpbLWptRzlkAJzT1fI7fWs6GRsjjAPpV9ACATxntUt3LWhZhJ3ADnPrWrb5XGevpWdbgZGB071pQsBjPekI07RwhBPTit+ynUgHP0Fc9B8wHpWha8MPQc0r2EzpoGGRjFXo3wR+tYlncEYB5PSr8Mp3+ntVJ3IaNiObOPWrUXP0rLRiCPQ1eikwMda1Rm0aEQ3Y9PerSHbj+VUYJuRzyKtId3v9a0MJIvRnI9afjn0qGJsY9KsKMgGgyYq0/IHvTD8tIXxQ3cW48vioy+e9RtJz60wsahlLQlc8ep9qqTnbmntIefWqVxKckUrlpEU0uc+oqJAXbnOKT7zY61OibcetZlk6DCipYxkio06Cp4xmrTIbJ0AwOtSD26UxFPanZweaaVzFjlXJP8ASo5wOasKcL7nvUEw4NXbQkxdRt0ngkidPMSRSpUd/T+lfLXiqMxavcoYmiRWIUPySBxX1ZdR9zyBzjPvXzn8XtI+weIJ2iyIZDlAcgjPPA+laQ0OevG8bnnDKBM7AkZPPPH5U4zEYA5HHNQyjy2KjBP1oBJxxn6V1xdzw5aEjOGIznPTmkkQuRnoKhJIcZHp1q6mDEM8mq2M1rsQQr1HU1eitflLbSR+dbvhjwsmr2M9y8wiSJgpHUtn09MVrar4f/s+2hWIboAmQQck/WspPQ1jG5heGGZb242DYSAhDgEEZ7fpXW3tq0VskmcL2HQ1gR6ez7JlUqEI5Xg/jV6S6aVBukJI65OTWLnY1UbDW3zoEU4x1qGW1KRsCMnHWoY7sxyEjJBq8L8XCAEkkcYPb2rknLmKSKWm226QvIACO3UVdlCbxg4NQvJgHBwKzLm6kgnGMsD39KztYpuxpyak1tKYR8xxnI6Vk6g80zbycAHGAeopJZlLiRiQfzqCa4NxGCOg5xit4oykyGVjEQ3U+9UJrhpZjnkHsPSrsnzoD3HasxHzcPyAAa220MS15HyB1yD65pEuNpGecccUXFwdgwQR6DiqCyHJzwD60JXC9jb0+V0uSyfMhXBBPHSmNGPNGRketUbe42OpBwRxWn5qHHPzHHNc1VPc3hZmjEv7sbcZqK4GMjGKbbSMTjripLgHBJ4HtXKtDpsjOm/dtx1pyRGXLfpTpU8zGOPc1ZtoBEpyd/1rVSMnEo7SjdDmptpijDDkd6Lg/vB0A4FTNhYDnBOP1qnK6JtcSCfgk5Ge9SrcBc/NnJrLErksBjA+lRmbZk5Of60ImxqG7CuR0NSeazAE9f1rIWfcATnPrV22lDKOfzpkMc946yEKSAKltXMkuCSKpXHyyA9R1NW7B1mYnaAVP40OVgSLF1MYCQh+bsfwqtI/2qAu7AMFJOTmrDxhnJbke9Z11jkJ8o6VpCdzKSsYl2qFyQRtqllXlCAkA1fvIPXI/SsyIos4LZwOuK77+6Y21Om063dFBzlSBgDsfWrcsZVh6+1RafIpgVhn/wCtRf3IjA5xnnmvOlq9ToirILiDaCScggH8aohgkg+tWot90inqvTIOOKJLMZDDkjFGwgEj4BBIPByD1pG1KQAIckVeWICAEDkD9axpGHmEHAOevarUb6kSbRqRRrKgZsEdc06SNYELZI9hVS3l8wiNDlvQHNMmkYu0b5BFPkDmL+lSmWQ7SOTjB471W1l5Ibh0kQo6nGD/ADqjb3DQ3YwPlU5weh5ovbt7q4LyuXY8ZP6CuiELHPKREMOQTkEHOaaWBmI4I9uaRs9uQKVeoyBz+JrqirGLZbd4Y4V2giXoTwB7e9U9yjO45JGOtTLAJySMEj147UNpjupIbaFGSfTjpQZ7ld2ZgecAd6bHj1yeBnFRmbHy5Jwcc/WpYYPMdQByTwOvNaWHcuQNtV1DYDDHvU9lZy3MhWPLEHBC8nNV/svlSkOCFXlscYFbtvrFtpsUvkrsRgPn6tnvn6mlaxLGy6M9vxIfnHbNZdxYmOQncCD2PWrc2ryTOJCSVIzz61QvLgyEHoPTrzTRK1HXuDajacsfU5FZ8eRkZwPWnvIz8DOBUTKwYkdDVoCCTDElDuOcZ75H+FWFw4A6EfnUcagOcjJqyCEbPUU7AWkIW2GckdKrm2WQhn6HnBqN7lmA9PSk+0ncpc7VHU9hVJXEzUa5jaIIVAI4B7VUnwkZP+RUFw5WUqDkDuvSmSzMw7lVz1OKkkntZWZHBZsdevFVnkLuQDkc8Gkhb93gZANOULGxwBk96tMWw2FP3co75GDUb/KM8g561MU252HI9v51FKTLjAIUY56frQ0JsdG4yTkg+3FNliWZT5hJIHAHIJ461G0RQ9yPTrSN8pHUD1FKwDriAC0BVisjYwMAjH+PHpUcaqqliT2wPerEqu9qTGokZSOM4AFR28DNgvj1xTAgLZPfNLDOBuTON3Ofwp1xgSEKO4AxVcpsJyCD7HA/lTSHYkljDEHNRzAqB6H0pdrFQckA5APbPpUTybcrk+tFh7EbKBhs5PpSZz7fSkJ4yehoAHfgUikyVYhxnp6UNIsWccmm4JHcg1Ew3HHOe2aaE3YlQnG7pnNTiYhCDgj0qrjjqOM00OeOpPHTpTaESNlgSBwKRVyMng0hl5IHA9KTPPcUmhMmgiVmJ5I6U+RUDAgEmo7aTaSD3omkUscc0mhEyygEZBIx0qVZDkA8Kc/UVSGRgninJKQ+NpIxjI9aXKPYutDggjBB7nrWpYzKqBWyAM8jmsqIswHXFWYjhSDyD2rmmrmiZohjJMEXkNxknAFXm+dj0IAA4+lYwz7girttOIiNxJJ7VzNGlzQjuBvSPoTnkelaZLKhycDpXP3V4YXRcYB/E1Yk1aaWySJI4wQ3Lk5JHYfhTUeppe5rWkitMvOBnqK3I7pYGGzGfWuYtGPljGAR1x61fEzDbgZHShoSdjrog11bB2YADPfANV1YHO0gjpxVC2mb7OFLE+tTW5EOFGSoqbFpllkCoztgKMcVy/iC8RgQhAA4weldLczI8JU/kK4rXY0ichHLljkhu3tVKJLdjK83nnv75p0xyFGME4PXkVXOWxx09KXdgjOBnriqtY53qSsTFhuQBzxSf2ghIU8E9B1ouW8yDauST3rKcMrgc5HpW8SHobls4WRnyRnjA6Vp290qA+XwfrmuWjmbgbiCfSrMBlhDuGJAGST0xVuNxKR0smpmMBjyM4ye1Zd7P9puC+QSepH8qorqBnwH4x6dKXz9jcDPbPpUqFhOVyy00WFEg3ICNy4z9aua9LZXePsMeyIhcDOSCOvc96yWBlxs+cnPA5NNiuEgdBKD5YI3Bcg4P/663RnInhi7FQPbvSomxz82COVJ6E1LeXsbRvPbIwgRtgZ+QW9KzHvXkBZgBk5IXoBim1ckt2kyR3ZaYkRnrt5OM+n4VFc3pa5OPuZwo9v8arGUMMryD6cGoHyGJPJ61LhcdrmsZg0I+bBHYHFTIpaNSw5PHNZELGRwc4GM5qW3upPOYNyoA2kev0qeWxaN+2iUxEtknOBzVuwIV2wTjOOee1ZNtefwnJHP1zWwlkiMHhkYhgD83Y96T0NFqXjhcLjr2rKv7lIrkpjaT0rQuoVWLcrMj4AyDz/nrWHOrFzkZGep61D1HexbMy+WD3qt5pkbC9/TvTTjGOp9+OKZvWFSdxGOcnrisJRuVzEiPhh6A5yahmAjcuvAOTgdBUME6tw4IY5PBz3qYojxkdF68VDQ+a5CkjzyZRS+PXgU5ZneYK6gDp1zzUtrMEDKBhR0zT2CyEYAz7UloNMSf9xA7jJKgEAAkk1S8xnfcSxVhgA8Yq7cRyrGCOR0NVXAII6AV0RYpIPMKqQDgGmpgKQMYpqg5GeR0ANMkJVgOxrSxkxzMocEjIHpzUdz5d1EY5AWjbgg8U5NsobnBHc1DgFs9SPWtImb1H3M6OI0V95Axn0GKF+aMDofWoZXU8AEsOtIs+2JwMF8HGemccVruZqw5YmySSTjsDirC4PAGD71SiLSgFuo6445qRZ1GTnGOMGmmS2MuZPMcBeDxk1IkQAdiTlucntwOP0qEKHkB3Akn9afcE7CAcEd6okRWRkLdB78c0RyAbupyc/jUXlEqADjp2z3qVoCgGGZjgGkwHshuCGGAO4HepRO1vjaSrDuOtVo32NkZ4pWl3sSRj2FQ4m0ZFr7S7sXOWLck96vQAysNvJPbNZsbAL6/Wp4ZCrjGQevNYTia3uaaRMpIbnmpI5AkvoeanSMNAJXkjyxwEzz9cUhjRVDHnFcrQ4u4+WNRBvHJ60y3O/HQA8Ux2E6hc4TH50g/dSAZyTjikjZK5algWMg9T0qXOwDIwOKiL8gsodePlPT2pIo/McdCSce9DKSL8EigYYZGOCOSKvHabQY4BbHPtis5oWjXpgCjzXaLAOD/Ks2zQsRjbnqR+dE/Cn1xVGOaVTgsTVkMZUOeooBoIgSD6dOtWYcYPcgdD1xVZDtIxnmraDdHkVBNrEHmsJCMkClu8YCnJPWoWwJwCQD1qe4cZTBz8vJPY9q1iSzLuwVUjPNZc7AqM5Hfnk1sTupyW796yZU3SHuBXdDY55KwsTs0ZUKCT90ZwTx6UW6oZm81WAAIwGwckcfypUZoyQvBPrUe3fIfNYoCRkqcn8K1SMWxI4N0hCr8uMc9qZLbbGOMEDtTtpi4U5I7nqaA5JO481SQgiVuAMipLqAMQM4J5qB7gIQFGWpkkxkYEk496sB8USx7tiAHqx74qtJLvJ6kDjI706I5uBuLBBkMATnmprmOIAMiAj6HNGxYttEvkjaACBgY4AFOii2bs8iq8chJAxtH0p7uRgdz6VD1ItYmK7VBGSSPyNWCoePjG/2qi0jGQgZA/nSSBuCGYE+lFgSsTsQx2MentUqKsbAg8VSUEkEknHc9alikIJ7855qWjSLNCRlZQDkEHPXAqwg2ojZz3wTg8VnGbzpSXUIBgADvxyc59hVoneByBjvXPLQ2RppJ5iKrDjrjsKa/deCDx68VQ89uFyfSrCZBHWuZmy0LkQWJAAMZ7jiq1zLtPByR361OrjbzwR3qGSJN2eScVJZNZzxyRMrjLep7CoJiQ5C8jsKqgmCQ9QKfDcnzgNp2kEkk/kP51SGxHBAJIJA7daqTMoIwME5raJiKksuQB24rGmXILDjPat4M5pq5VGXyc4INMe8MYUAlyG7dc01oy+ADjORgcGoRFtkAxtJzya6Yswehae+MaNnkdCcZx71XmmSfG3kjnJGDmnEiMjnAqMSKueQc1oRsOtVLMBjAByT3/lVmRlM5XqeKrq4JAGQTUqpiQttJIOOnXNJgtCQYU5IGKSSRld1DAq3TjFPEEkvRvk6EAc9fX0oksZ4IklYAK5IXPXI6/zFZDu2VPLCAr0PvT7e2tpIpfOlaOQLmPaAQzZ6Go/NLMQ3DLxxwKYUZ/YdAxBwDVpgiOZRCSFdcDtjk1H5oHJOD6VZZ0ddpGGHqOc1TuIiCTjBPOe1NDLG7cM54pMjYepGcdutQqT5ZHQ9cnoBRBG7gDOcnPTGPwpCsO2kMAeB1qwCuBkBgMdelNeFlI6kc5IoUBCQckj0p3Ktc+V7C182ZSwZSBzhsjmrVza7sbAR2OeQf/r1qWVgkKybyFEeB8x5b6fnTo40mkfkkgbgD0r7w8RTOea1xJtCkjucHH51LJpWFDBQQfxNbpjB4wOD070kkPAPAHpRexpz3OXk0gyMdmVK4yCOTx2p1vphDh2dmJHORmtoxStcFgpAySRjirCWBlJPA9fXNK4ua5UsNORX3SKMAEZHUjtirTwxjEbKGAIPHGOK0obaMLGCCFC4Le/BH8qa8KSSgvwemR0NFjCUrkEUMMMchYg7+MHrTXud6ogQBVwBt6fyqSSDJIJOOnFReQPMfacoeFXuB9afKZczGSLEQSflJUYAqh5KhXwoGTnIGeO5q8LMmUhmOBwAKUQld6hQAOQ3f6UWKU2zOWzL47Ek9+Mdqtz6TEbS3zGC6FmEgByc4GCfbn9as6fbvdKD5Tq+3dsOM4Hp75rVtXZpQ0yHa2N0bLgH0GP04qTaMtDlJ9L2xhpBjv04rLe2y5KnC/Su41K6h1ESMIvJAJHljpj/AA71zcsaljgYB7dapFt6GOrSoHVXABB7f/XotpHhlDHBz61cniAYdEB65/IUXNo0TkMNpU4Izkg960SIuTxTkkMXyRnIGcinXF0r7WXAYYGMYHHTiqCHa5AJIOSM1C1xgGnYhouLLjAOBgY/H1qKYkAbmyRyBikhkMih+QOOKZKc8HnHekxkDH5iQAMnJPQ5qYLmEOWAOcYxmo1ABPfPrUm9QCCCQaQkhiFlTaGwx43EZH1xStuRG3EMCcLhcH6nnp0poIxjnA/A0ABs5PTpVrUe4q5UkdDT41LsQykg9xSrg5ycH1FIzbkODyuTx1xVADjYSFJ/GpFKLERyWbvVfIIGSTx1zjHv/OngdCM4qbAPUgAk5yKj+0DkdefxqQvhSM5PFQopLGq2AlWcnZwcYxx3p7MACTyajVNpPBB4ppPU5xgYOeee2KB2JQ4CkgZ9sY4qVJwAMc+pNQQqWyWJJPJPqaFEbEgEnOOM+2f60myXoWmmDqW6H39KZK6xgNxt7nvUe3HGGGfXmkUAgfNgenXPNCJepK7eXwME8HioyQSCMDFRv04ORSg/Ie9MVifcdh4AqFQzZz8x7VGZCe/FWIXIQ56GpCwbNrHC5A7mk5ZwCuD6jmn7mlyM4HXk4pwYRlieQTnOagcXcaIVXkrzQsiFgpBU45ABA6etCylpTgge3U0kxZnGDtHOQPoad7GzjcSSMtgqMAHoeSKIQCWDYPJpGmEaAZyecjpUHmZJIJzmqbJcSwJ9juwK4U4K980ocMCQMd6qFsk92JB59amgIyVbIBBPFS2S0P8AKDDJGcevAo87nGCAOAwOM+9DTK2QDwOOKb5eQDnPbHSouFgeQZyM/TrSCRtwAwQOvHNNZSuQeOtLGoOB0PPNFwSHybuwwB2PWlWV9wU9B704sQMZAHtSKNz88YFVe47XLMcyqw3EY5pPNBB6k1DIAuCCTx0NRgsCPmwaBPQsg4BHBB9TiowxVuOR0zQ+TjOKfHKFGMAA09RWuNfPOBnNJtYEEjAz1qUyKuT1GDwKgF1ncuw5B9QeaVjQlkiUEnoeRxUSrhNpYkZz61JIN+4jIBOaiVGOQeO5zU7FIew3sSeCeabcnMjbU2KxJAQnj056+1KQSR3PtzzSfM2cfLg465OTzSNWrkmw5G4k/XmnYcAjjnuTwPeon8zaQcEgj6471MF+Ug/MR6d6TVzJ+hGrcDIwfbmnJLtY8E4OM0cqSNpA69D/AJ70RSmIMu3hvbpwcVg5WNYwlLZFgzoCCxAPHBprM0zcOqj3GRU3kGQD5OM8/KCfrnsKe1sqqMYBHYVPtUj0KeEqT+yVhaT3EiwQp5kknC9hn3NbWl+Eb66mTMe11I3Pn5E9ctTLCd4GDrwwBAJq+fFN3BbyRvGZkYA/JwM+uK5ZVnc7P7Oq2ukOXS7ma8eBDGQpwZT8yA980x9HgFwS0glZWBDLwM+w/wAafaa3sj+QvGpO5g3BPOcH8ak1DW01JovLhjgKn5gvAbtW9Ot3PMr4SdPdD9X1aKCBkjjDuNikDgqM8t+AzWILglY1TG1RgAc4x0Fbd1awLaxqIgzy8u5PLHt/KoLnR49KtojNKoeZQ6Rg5O0+vFauqkjGnRnJpJGWGdeATWhpV89jLG7EO64OABjPuKpqwJJwCPfI4qaJQzFgTnrjtXLKtfY9+hlbqJOZuP4iM0rNMjMSSRtwAM+2P0FZz6rIXLjIJOcHoDVV+2eaZt3ZxnFc8qjZ7NLLaNNkn9oXDkmRsHnhMgCnQkyhxIxYN2bmq4Yq209PekMqRkZY8HoBmsXJs9KFKENEi6JQsoxyCAPepd/lsTtQD1zzWY96gBYHJ6DPFVn1EsSeSam99zbRG1LeI7AjgdP0qCW8SFuoI696xjfO2cg4qpJcPPIVVXOO+OKehJ076rGiKc5HfHaof7RDSdBjr61gwQXE8m0rgDuTWla2JS5iEjbUB5OODx/k1Lsirlt7zYAQ2FyelQvfjB4PPfFdFBpumXU7QwB5HIwijg57cVlXVmsTPGVIdSQVPBBB9KyuSzLt9TD3DJkDJA57k1ZukmV1BGAecnj9K6m107S9P0qO9uFWWZyVWEYDE/X+tZZgW+ujJJIsWcnA5HqMUmxamCbdmY5bJJ6DpT004EHzBuGeM81q3drBbyjY/mH1xgZqEAv7gdqZoo3JNNgso3bz94OAFKDPPv6CpZrqMgLBCWxnJYYP0/8Ar1GqjHYGnIVhcSFS4XOVHU+1BpyWOg8N6Fqt9YTXsVu8djJEMFxwwz296wr61mtriRGQockEHpj0r3PSPEun3Xha1KTRQQrbqpgmYKy8c5Hfp0rx3Xb1Li7lZORuyM+lF2KEW2bngrT7bUpTst1lu+AFfAUrjkEfXvXSa94GmXTZruWOK2hjGSh+XHpivLYb+7spVltLl7SUfxxjJx+Namt+OtX8Q21vbahd+dFAcoiKVBPQZ55x71O43F3M26UKzjggHAI6YqnKAzE9BTnfIHzY65IqBucjOSe9NaGrVhEG+QgdPWpsKmATz05qC3+R27CrKqHYHgEUMErjo+T7V3HwwnB197aSKN4njJDsMhSOnOMZz/M1xQiKDuc+9dR8OnmPi2wj4MDsVkUj1xj+X61z1V7oOJ75pdmsdsH4Jzj3HStmKH5QOlUNLjWQY6qG79CQa2EUAgY4r5qtqzJ6aCRW+3Pekxhj6VaAwD6VFInJrlGiu5Eef51Wcl/Ug96veSD15qJ4wPSgq5UWPnOMipjwB2FOAyAOmO1DBsDgED86Bkbwbge4qpMCH74GcVewfcVXuEwwNSBWCHn096aqE5OeB2q4FVlAAwfWoXj2kdhUsCBjyO5FPZgV4pTEGBPORUXt0IpAIwxg8Z9aikGc561MGIPPSo5scetUh3Kvlg5zkE+tVpVK5q6TlSepFV3+YjIODTEUnJOAeB61XuDsUg8A1enQjHp7Vn3XzDB4x3oSAp+djPamM3JNIyccDJFGeDkY+nNaIdyI5OaglY8gdfSpJH25A6E9qruM5OSfarRDY7Rn8nxBp9yxcCCcPtXkHtg+3P8AKmeKi9v4l1Pzdxd5Q4yCTtPA/DiktC63ClAXcngDrnsB71H4gvr3V7hbu8t1tZGXbtwQTjjk+tD3IuV0G7nsakAzUEWcjqB61ZjQyDIOCPWi1w1GMDtHpS4/MU5yCR/SkXH4H0pXNEPaMj3BweaZ5RbPGAKs7Swz17c00oUwMA55waaYyv8AZiELd6iAKnngVfWInrkj0FMuYwExwCKZZTLAg+1QSup6DmnMhUEkkioHcADHPuaAFZ22kAEk9qrgtySCCD3OTUu88nvUbSZGMVQCZLcZ4qZEIPTj0FQLyR61YRRgk4BoaAnAAAwMH1zUyoSoI61XUnA6kCrMfzgCsnoBJFGT2GO/apg20DAOM1PGoWLHAzQkJx04NQ2UiIndjsahnTkHrnuatmEZGOKa8GAc800wKaJk+memak8gnPXJ7elOWM7hwcVZVSAMcn3rRlWK7wZHTFJFAFYE9KsMrY7gmmANzkYNQ1YtEb9SMZH9KhMAPrV5bfzIyTxx+NBi2jOMj2pXsPcoqm3HYU8Rk57j1q0Ig+eMEdjUhtzgYHHepbAriMjB6+1I0O7Hy4NXEiyAT19qkMZwOMiiLKKccOwHg5PenpGS2MEmrawnH9KesBVgeDjHSruPUhFuAPU+lOSPAOBkmrPl98Eg/lTxbkY7CocriGJGMDI5pSgTpxUwjPHtTmjBU561new7lLyvMbJ5FNmsomONuR71aK4xRjIx3961UhooPp8QA+QEHoaZ9hh4zGpPuORWiyEA9x7VXk+Xnkim2Mr/AGSPB4AHtUTosTY6g1Ykm3YGOR3qs8ZLZOTUoTI2cjOOQar3GFAwSRweancYzjAzVG4kKsM9a0TuZsq3z/LjvWRJEzZ5461pXI83JBIIrJlZ1YjPB6GumOxhJleV/KwByR1qvYSPcyO2ASrFeOvFTOoJ7A4rV0vX9Hj8MHSUspo9XRvNku/LwkhOcgN7ccfSm9TLqV0dhkEEYxz1qeHJ55APamQkcdzUqtjjoPY1DNIuxOrfKB+poxnoABSxgMDmp4o1Kuc4IGR+dSUiOLnOegp2zJOMgD1p6R47ZqRkxgY4obE0MRMD1BpzLwe+OwqRU9OlDJwc9PalcXQzL4Dad3QZ6c1wPiq2QI77RknOQOa9Euow3B5Fc7renxvE6bcbhww6g10U5WaIbPLWOGHp2olGVOOSaua1ElrPsByD6djWX5+MdfrXuUtVcm4AkMBg4JqzhY14PNUmnyackuSOp9c1qO5pR8qPU+tU7skuRzipDMfKGOCKpySMxHc0FXLVsgJyauIgGf51St22p3BqcOSPTHrQUmOmOzBB5HY80w3OQRyT/wDXqC5fJ65x2psRBU55Io3E2WllwcY446UpG7JBIH1IpsaBlB70/wC4p6Ekd6fKnuNMmiZFwwJ3rxycirlrqE1u5dZGBOeM8VkiTHIzmpFudylTwfes5UYvoaKZ11r4mVyiSMFcd+341tW2rxTH5WAOB+JrzUz4AAOCfzqe2v5YGBViCPSvNqYKMtUaKqelG9RnAZsD1zgVzXivVPKhnEEm7AIz1x9Kw21KeUks5Y+pNQSs0g+Ygg1VLCcmrMKkudHLSozKqlWJ7kiqbrsYDBBrsGhGzGAQfaqc2mRM+4AA+4xXpqNlY8qrh3LYxFwUPb60mfmHofWtC501lyVyRxwKpNC6nBQ49abR5k6EoiCTnHUUCTkDBJNSRwgR5wQT3pmOQepHaptYycGt0Ie+eKXGFPrQz57YNKQSp9KZnYah5GeKk4UEA5qPGCOn0p33j6GgLCKcH0Jpyk+pA9Kkjh3dqVbdskEEfSnfUtU5S2Q0DrjJApS2QeKkW2fkDke9SJanBHIPvSL9hLsVNoJzS559h6VZ+wuASAWHoKatuSxBUjHrQQ6Uo7kJUcHkD0ppHI7VYkjA4HWoW/UUGbi0KEx3qKTnPce9Srzj3pHXBoJEiHrxTm5bngGhRyOwp0gB+lADkBbGOnrSlcSDkEd6SJjwOo9KkfhuO9FwGBgJGI5HPTihwCDjk/Wk9uKTAOeuRTWgAgJIwMn1q0WDqAeCKiUjb709cY75HaqAkXcFBPBOehq0il1wep7iqRlIPGRViGdgR1IrnkgHsFRxg/mMGnIwyT1HvUMnzuW7/SlAwPpUJXAleQhhtHHoaekZjJD4zwcK2R09ahIyPUn0pYY2jQ9T9eaTLTLiL0wMj86dIRt4BBHNQxSsoIHBPFOZiTk9652aXJYn24Hensc++arp8zDpx61Y7jp+FZMVxMYHtTHTHPA+lK4YA8YA706IBkOSfxq4iHRTfKR2FG7LHuaqMWjkPoatQMd5PUVZNy5aQmQMxwAKbOCWAAOCSKmtZMKR2PvT1k+Zl4ANSBDb4DYJIPBrTtovmGCMZx1wapC1UqXzk47U2CcrHuGQTkD1xQBfe5VJDzn3qQ3fmADqDx61iSsxcck89KvwRtsXByeDii1x3ZqId+AATj0qxG3kw7RkN1qG3ZEjDLznsOuamLeZnt1rKWg0wiOGJ4J96jvJERg+4BuhFHmbXBGCM/hTZoftDAjjPakaxbWqJ7K+BBBwCf1rVt23kHoK5tj5ZAHB9TWlY3TblzkD2qJK57WGxHNaLZ0iSbgB0IpWfBxnPsKpJMCcZwTU69c5yaxaseunfUuo2QOuDUzdRjrVZHOAM4qRXI9yahlpkwwAQeTQg3fSohycnge1TRsFGM5NQ0USZOMYpMYFKr4HPWgtn61NrAOjfaR0qXzcnI6mqxGDTkPzDtRfQC2uRTXHB9KXdwPX1prkkH0HpQlcCFsEjgZqNsgkjp6VMi7s54NQSSbcgZIHf1piasOE3y44qPb9ahZ8Djr7UiSMSOSAO9BDLKjc3PX3p2z60yPtg5x3qVT1PYUNiY9PlHcinKcDvxQo3AY4pzR7R70rhsTIePU1agI4ycVUjBA9RUsbfMAaGxo37aUqgA4A7VM056HisyCc44PFONwxPPOO9ZMtGij85HJq1BKc4zyT3rMhfJxVmJiM1DNUbtpIQwDd60VOWBHQdqw7ViQMnOK2rFix6ZI7VDYzStAe/XNaEYyR0HtVWDkdMEdxVyPp6/ShgXrUkDHU+lXoJNpOetZkDENnt2q6h4BouFjVgnwwPORWjBJuk3DIB5wawo5DxjrWnZXHIz19KtEnRQOHA7mrijGKzbVxhSBkccVrRkEDsR3rZOxmyaFfzNX4e3rVFXHHoPSrMEgyPWquYtF4HGKnjfGO9UvMJI6Y9KkSXAqWzNouls1BI+PrTRIcHnio5G5pXEkOL9Ka77RjvUW/nrTHfAPOaV7j5RzSgfWqM0m9j60TSHnHJqOOMnnqTQWOVcY9asoM81Gq881MgxioAlQYxVmMdMVAq1OnAHpVrUzexZX5QKCuSaah4qYYxjofWmjFi8BagkGR6CpT90+lV5G69qoRTuByRyRXk3xr0priygutjOY1I3A8KAOOK9blH51y/jbRxqvh++jVd0wjLRg8DPfPtimnZiqK8bHynegB+nPXj1qsjDn1rRvYRuI3B2VipYdM5INUUtWYk8AD866YyPBqQdx1rafb7qKIHLM2AO5rq9V8Bahol7BFNFvimTeGQZC/7JPSsTQ9PkvdZtIoXKOJVkYjgbQRkZ96+kdYEF7YpbToCNoPB5HHY9a15rozjGx5b4UsIrAyW8oCLKc7+SN2O4/rWhql6sdr5Z2lenTmpdUs47S5IhyUAHfJH1rl9Qme5uyckIAAEHIz6n3rkq1FFHXCFzStVhe2lG8K/UA89uf6VymoJKsjAMQAeg9K1ZDIkY2g47kcVSc5JyMk+vNeZKtfY6PZmeJCUGevrU1tK3mLg8g5xTmjC5yCPeq4fZJkHBB4pwnzGMo2N2OBWU5784JrLudjThRg4645IpbhnkWIoxLMOQOi0lti3gn3r/pA5DZyDXUkc7KOqTIse0biRjtiootwgWQYKnjmobiQyAlgM471NZt5doqM2QB196bbRNiZIUkjJxhvrisuaydXdlBI5OB1rS026WW4dOFTgjHGa3EgRSrYyBzWbqWtc6I07o4K5cwsQcg+9V/NMjDHAPetLWrRmupCVKqSWB7YrKC7Qcc12Upcy0OOpFxdiVZGVjzzVqC4Y4+YkcDBrPcMCGycjsKs2xaMB2AAznHWtKlO6JhOzOu0uM/ZizggjJyasNtkyuQSe3tWTb6xvRVxgY5xwKel7AuoxyPJgbSB6DmvMnBp6HfGSaHTR7C2cgDpS2cpIfqQR171blaK4ikMbBx0BHT61TsiiuY2PA5rPUVyGWMPIpbkA5/KpJX47gdeeasXYXaAgyBxzSQ2iso4wep+tXewrFQQs6MVyQvP4VDHa+awDcDPStGaIxqQhIzwR0qnG5DjNHMKw+W3CLyMdOlNh4IHarNx+8jXceB09qhgCl1XIJJwAKbkS0JcbV5Kgds96W0lCtgHBOKmaISKQwyPeoYrfDseg6c1DYrE0t0S2MYI/DNUppd8gA4B71JOcMdxwR61TuGWM5GfrW9NXsYzG6hOo+VhnIxkVn22nJLPvJJQDBU8ilml8/PUn1pbfehABwD1ruTtGxgjftREsZ25HfGahvYVnAznA5xTrCMRnJ5B7jpVW+u9khVeg9RXLJXZs3ZE6MLS3OCAeSo6CtOyCzxFuMnt6VzkspfDZyAO9XdM1yGKCSNwxcNgYGB70nBvUlT6MuXOofZlZCpAFc5JcGWQ4PBNaV/MlzHvUjB7CsgqMHB59M10U46Gc3c2NJAjvAxJZcde30raudJivrO5kjmMMyLkY5J9/wAK5uG8AVV6FRjOe1bWj30aMYpmA80bFEhwM1pymLkVIoS9ojYLEcGTsTWdNy5ArbulW1LxIRgEghemax58DOOtaohu5EXKIe4P6Uibzg9umadgMQvXP6cVLCoBw3I5q7mbdyCR2XhSQfbj8K17QYiQFsBxkg9RWZJII5M8EdcmphKz4IYjHGOnFWiCK9t1t2J5ck5J7mo4J/Kx1B4x61PJJvjwxyfWqDkMwHTitA1Lkl40oJJ55qzYr5udxCqeST7VnKvGM4JrTgQ+UBgDAP41LJZGJEPmBclATjPB+tVVYtJg8rwKkkjZXOOhquXKAjGD+VIEaRkiihRRgk9Riqs20YcHAJx680rrvjQqOcDIHrTCvyDIwR6dKaERqy7uQSCe3HFT3RjWNSMqD0BPNVJGBYYGM9utWZFDRISAT/KtVqBDFtGQRyTSSMqMM8EnAHemumJQw47nPNSYDyD0qlqJkjY3xqeS/IHXFQ3cTQOEfI3HAPUfXirjMiYYqCy4waoSyGWX5u3AH41LZI4IzJgEKBx7YrTm8PzLo0WoMyJE7bVwckn1+nB61VgK4+bBxz6VC15NNIY3dmiAO1SchfpTQmSRhVjYnqCB6VTaORedxKg/dHpV+JEKkkAgcnHIzURGcnOD6DtTbBIjaRCh9ahjuFcNwTyRzwPrQ0ZLEDgGpI40ZCGGD1zSuJs0tLucJOqqrhkw24ZGP8azg5MrpjJB4IGOK0NPEUcEyNGC7EFXyRt65/OoI40Fyx4AAyc4GakW5myblJI5OeM81DsdgSTk1qtaFy2xS2CTgcnHWqcsUixLMv8AqiR94YPNaIL3KglfLAg4U4+o/wAmo5yNoPQ+lWJD0JwM1XukBK4IHFNMZGqqvzEkn0PShucHoKCoCjoT7Ujx4xg4FO1xt2FeTaoOD0zmoM7mBOQD3q3txbgHnAxzVXaVQdSRSuIG6E5IH5U+PmPuPr1poz36f0pdhwMcA0xpiIy+b8wJH9adK3zEDgH0oEeWPcjHNShVVCSMnpUsGiGNCcjJBNSx7RKNwAI9aaO/ODTRC+WOQAe9IRYldTIccjt24qu/ysSTgHoKU5CnnnpUbBhgtyBTYFu1mxGy9T0H0q+q4yc5GOD71mRMqd8A+tWUnyw64rBo0Ret/wB7IQzHGOnTinRSAPuXOVJGDVee4UACIYJ4LevHIotwQMHqfTvWbiNOxeuZlmVTn5lohkYAHoOhqBwqx5HBNQx3ggYZ5X061PLYOY3bIvJOqCRlOQRgZA9c8VuxsI1JPCj1rmrbVo0xgAE+tX7rVB9lU8LjPfk/Wk4i5jat9R2GQNgqT8pHGOBTW1kCQYII46dK5xtU2RZyMnjHesq81FpGIB2j24NUoXKUrHVXviyPdNFHucjgScBc9wPpWBJfPcSkuSScnnk1lfasuMgEE/Wla/eOQ7cAHIOQDxW8adkTKdzS89R05oaZDkDBOO3as8OQoJOc46U+GQLlyQQ3GM5qZRIci4tyApUcH1NVJJQMk5JPYck01pRIcDgiqchdJCMgMOcfXpRGJm5XJ4n/AHqlskjt71dlu8whOnOSO7VTt5PlO4Anjk0uzeWweOPrW6RLY9XwwIODkdeakvb0OWCqVU9s5/Gs6bKONpI5xip4/wB5GSevTmk0Ils9QkhlXYmSDyc4qe5fdC5LAu3eqRj8nB6k/jSIxyAxyM5qkg3NG3mHkCI8rndtHQn6etQPAdxxwPQ8UludzgKcD1pbmUxrlWBJ7iqsA1mEXTjkcdqS4kEjAphSOg6gcVQnmdsZbnvin22XJ+bJHNPYpGkSAxJHykZ44GfSkD4YsrYI4GOcf/XqHzS3yZyemKrlnjYtyQOMDmpcblcxs2r7WUE5AJOTXVWNwrpGEOVAAwOR1rgo7lmIA4zjjpXTWGoraQCNYwHJyXPTp0/+vWEkClc355eSpGAPxrKuJ/3oAXioJde8+4dEjMhjO2Ty1LEHHTpjuOnStSxQT7i0YGOzDkVmaGRP1LdB+VZ0qu7nkbTzjBB/PNb2p2+PlQDd1J7VjXCNGASCBTUbkvQreU8RDkkgkjnrU32nKeg9Ki3tKq7jkD8zUc8ZhLFScdCCOlX7NCUrFyPDKcHrzxUgYgDBwQc4rMgdgTksBgjJ4H+eKnSQnvnHtk1DpmnPY0lvCVwcE/0qFgGY46VXeTcpI4x6cVGl0FdVOck4zjNZ8jQ+a5b8rkegwcdM01ogQeckd6mkbeCYwSAOpxVQswwS2B2BqlpoDGCPy8gdCc0yWPYMjknnipx+86HPvUE0gAIwfqOa1joZSRC0JRSQSSxJ9B14/SopFwdoPOOasbsxIwyQCCAwx+Y/pStEpBfAz1rQxehS87ycg8DP0qVQjAMMkHuKWW2DISeR/wDWpbdQoxjgelWTa42UhGGM88596b5mDzkg1YnQFAwBIA6YqqsiyghDyCQSOSDVIrluWCymMYBJGOBwahJcscZA9+tPCsFAByRzikuXIfnkigLDPu5z0HP0qRZEkUAEZ5OSab5YmjIYZB4waYYxERhVIQ4DrwcUDLKcccA+pqeI9MnGMDFUnkLAHpj1qe1bccdaiSuO9jUVgwUnkKcg+hqQzlzg52eg5qh5+whcCp4plcckAdOeAa45RNIl+FlyfT8jRIGZwQcAHoetUppHiYEEEdtpBqSK43DLAA9881PLY6U7mnndwDipLb91IGYgkc1UicuuVwCO9IZWzg5J9uKykrFXNieTMXfLMMfSq7SFO3Ht0qFbosoVgSPzNT7RIoxnIxWLLTIt5JBxj3NTrNtQjqTzUQTr6U1jgHqM+tCAuWjCRzu6dOaneQW5IHU1nQAhgF6+9SPIWkBPJHU0ICVsOxJ6+tRPMR15ApxY9RnBqOVlUFuAcdBWiWpmyCco44BI754qmQm4AfLntU0l7GYtyZJyV4Gec8/qKz3lZ3J6Y56YrtgjnnI0DEikEn5e5HOKzmYyuRjA6c04XDHAJJFKWVMEcmulIwGXQaNVOc5wMDmmxsQoyOf5U8kze4/WlDIJREzqJNu4JkZxnk4/EDPvVJXKSuRbOh4B9KCm7APX0qcxqysSxTAyD70kOwEMTnPeqsVykcEapuYgk5zjNNlIMhYnCjtTrmcRYAGS5I/nVeW4U4XBLH0osFgFx83TA9PSlWTeQRggce9MEKOR94E/iKXiLIpqIWJPM/eZxkDrT/OydpwBnjPNRqUxkkjP4E07ILjcMAeo61DQ0i1PGFiXact14qruaPB6n9akkYbowuT245pJYmbGOc1mythi3LmTBQnOMFTmri3BwDg496z33xdEyTxnOMVcb5IzkHB4z1xWEnctFiGbewOCATitAvwMEA+1ZMTqwA6VaZlkBIGDXO1c1uaEModwDyfWllRjggEjpxzismOZonO3ntk1eW8lVAuSV644wDSsNaiTxkgk5/GmRp5YGeD1xUhctGzYyCQDjpUMzPJyBjHFRsa2LUbhwVPT1qneJuChDgHqKksw6ls4OcEZFReSwY7iCQM5xg1SZlNFPyHRQcnjnAqrcyESdwfatWVHa3DqCBgf4/1rKKmRwSMY4rrjI5Ghu04BOcGkRFdyCcD1qSf93HgDNV3J47fStuZCZcITYrKqhlGCw6kUsWGzlgBVKIMMjJIx35qw0JEZJyTjOKTlcGrGlA6rkAkggkcUokSRVTncCSSTmslWkTCjg9iKlDeWQAcnvUE2J54QCcKTjuOBTCOGQgFeRjg0vnMI2+6TjAzyKbHKMZZSAe3Ug1SHsRPEpbOMnpx606WHcnbjvSuwGT1/SjJkYIucjqKbYLUqum7CqDnipY4jGo5wfWtSw0ia9IESh2JIOTgDHvTb3Sbm14mTbnIU9R+BovcGjN80KSDyBTJChBY7iO20Z5pGiKsRxkHGACTSS7onQcjgnnjFHQpaHz6tujZYxoXIxu24I989adHaNDwuMsuCTzgZB/PipVIXJXJx26HFXbNGmhbdkgY+Yjk1962fORXcqW+leZdO2W25JC54/wAipZYAshJXBHGBgjNaVjb7gUTJkJxknAwarzxMqlmXBDDgc1NzYy7hX3ARhQe+ehH+NMi3op7D/wCvWiyZYZBIbuB35qvNtTI5B54HAFCE2QMx2v8AMRnoO3WmB/kO4gHIwc9aJ2WMY7nsaEUTMxwFBydozgD2rTYykG4yHg5zzxREpi3EjIPc/wCfarMEIAJ4JHGMEGklUYO4kAenpTMrERYM5PIBOeOaS3tnZiu4kMSBnrUW0bxjIA981ft2EecjAPpS1BAFaGRMfKU79KjluGeQnJyeM1PK6khl4Of0qnMGRiRyrc8jmpsaxkRGMl2JbAZSMd89qri06AMSepHGP5VJK3Qg9earySPyAWAOc9qpaFOVyvqNqp2OpBIOB0PPuPrVdIjKSZW3Oep6ZPerkw6A5JPPPWq7DBHpVXC5Wa3CyHAyR68iopLVSD8oGPyrSSPchI5PPSneQuMEEn2NNahcx1cooQKAuetRzNnpwc1eurXBJGADyM9KpvEwI+YOD3HSpG2QjIUckgevWhEYggAtUjxPkAdCP61IpKKB3HT1xSuhrUgCYUBhg/lRt4GBn8cg0qhgPn+Ynnjpj0oUNvJBwD2FVFDQ0krnIx35oxycfWkJbdyc/WnxjkY6DtWgtCQw7s4AKYxg9c46/gaGO3CAAAdhz36Cnq+M84PtUcinqBn3NSxJDQC59PrzT1UYOOTzmkVgMjnB7ilXAz1NBSFWT5SD06+nOP8A6wpuA6MMZLdxQTyeMj0pkszlCicHORxzQwuPDFARkkY6UxU+YbRj3JxU0qIIYNjtI/l/vNwAIbJ6c9MYP40xAFzkEj06UEbj9/ynkYA6mmplMfxDHfmmscE44B7UuSFB6jpRcLA2fTg59qZkAEZIGMfjTl6+uabLwehxQ32LSsLDEM5zwM4q60YReWBHYg8VnxsSR1wO1WDyo5yfc5qGDLG0eWCDx0z1pjqExljzzgdKWJl2lGOA3HoR15olt5ZAGOHZjjC8nHakyEiu9wq9Cc+1RNNnDZ4NMaHDtuGCDjnrTJ2VIhjp+VZydmdESJ5TJIeSPwp6tjPNU0mzKOBgVJ5uX7j+VSpmvJcvgggH9acvLgcY96qpJuznp6dqmjcZBHGKtMhxsTrGg3EcEkEntU2Mx5B+YdhUCtkj+lSDhe5z2FMmwkx3kZ4PT8KVIQADnr+lN5ZySrKAOp4FROwBDKSQfwoaM2iVuCcZPsaY0xGMcEcZpjv8oboPTvUkDKeT29aSdi1EEYuwHWriYUnKgg8VT8xQ45yG7DrRGSW53Bf0q07g4FyRwZH7ck47VE4+h+nFCsFyeMmozvZu5zTuKxKOAvAz0xTXjGQQVBbnbR5LKASQSe3XFOCYA/hPr61DlYLChm3Fs4UDoOKXzg4zjaPSnbMgDjNNNuQMkqBWTqJHTCjOXwq43HIIPT0qVYgQTwCSCfrSNCqwjDYbI5HTFOhVjwBnpWEq3Y9ajl1We+hMkYkxkcYAp4hRTwSD6ZzmlijKrycZwcChSi5PJPv2rGVVns0cqpx1kSnYF4wSewxTohHuG4AL3bGcVBvVVG0gtk8dwOP/AK/5VEZm4AOR+mK55TbPVhhKMNomrFeGCKZEO3eCrgjOVyMf0NVzIuQSev61XiWRgBg4A4yRU0UDFhnIGajmZ1KnHZImVww+U8GnRNyfy5pFIU45AJxnrStIinC5JGM8VFzRQsTM8Y4AyP7w/Wo/JDOWyABwAaJWRos7cH0IxzUabjyDkegoUjnrYeFVWaL8l5I0aJnOO9RtJ5uN+cgYz1NMiO/jv2zRJ8rHoSfWtG31M6OCp0lexEj4kCvxnuKf9qyBtwD0yar3DenLD0qqZyvU4zSOpxS0Rqi4Vhg8H1qB75IiRlWB7cisx52cgL19qkgsJbliWIAHXnnFBFh13qRmkJQAcYAXOOlVjNM/3QQT3zwK1bbw3LxIELA8gngVNHZrwcbQDg8VlcEyhY6VcXbksxZTg4AxWjLo5gby2XnrzXZ+CdLTU5BDxg4LNjJAz1PsM1F4lgs21S4hsg7i3bypHJBBbGfl/AipbGmctFpSYJJANS/YUhHYDpxXSxeEr37OryRGINyueSfQkVi39lNbMfMJA6AFcHNZps0VmUYIAZB5aZJPReproLPwtcyqHuYHhJ5CN1HpmofDV1DZ6lA9wdkStuLAAkehHb2r0/Wdd8O2GjRz/bvtNzOuY4kZSzcdx7cUNmck1secXNq/h+VLmBtswbIYgErxisG8vftM7uxzIxJJHetbUb+58Q3TYjEVsoO1QcZ9yfp/WubkiEU79ucZ96S1Y4ptHQaRoceqmJ7mR4wjHYyjJH9MHvVnVdEXTUBjuA5YklGXBx7VR0fxRcaSFEUEc7DtL0x603UtWn1W8a5uCPMK7cLwAParsVGEr6lNu+cnJB9aRVK+w9afndwOnrTiOg60bHZGAik4GSSfWlB5J6CjBVc9qjckg+lG5pYkLD1yPTJIpjybyGY5A9ajKnPanhRtw3SixLSQzeZM44FNKgEdzTc+USBwKUHAJ6k/jSehm7XA9T39jTlj6tjr1NPihzgtwKnwqkDOQKlsNyg64kHepEYgg+nNEx2SLng5pAAXHv3FNsbLOTx1IPvmt7whcGHxJpgVmVXm2yADkrgnH5gflXPnCqB1xwAOw6/zJq9o7rHe20+5keKVWDJ19Cf1rGovdYM+oNFnBiUKCQe5roUXIB61zOjSbreLEhcFQd2ME8A8/wAq6W2Pyjua+Uq6yZkybbwDTCuT2wak456/SggH2rAkiMeMeh71FLFgGrLDKntTFA2kHr60AVAMA8c+1MYHnt9KtbcZ7g+tN8rg9x71DY7lcDr3NRyqePSpHDL7/SomkIyCDTGtyJ8qCQOKhaXdipJJWOMdKjC+ZnsfWk0MaZdowO9Rkkk+ppZRtJGePWmIpZiBzRYLjGU7hnoAc/XjFQSH5z1AxVxlznv71XZAN3GeByfWi1gK5PBH8qaTjP8AWpmTK56D1qu3BOcgH0pgV5pd2R0ArPnYEHjmrcqcnHOapzINp+b6rimgKjHnv9Kjbqew9KfKw2js38qgduOvJq0BFMBn1HtVfcckdqmcH6iq5kCMD+lWlYze5Gszw3UEkbOjJKjBk69ef61t+PNOI12W+S4820uQohjUZVCAdxB98isN3WKQSPwoI4xkn2Huat3rai8R+2xSWyRMI4oZ2XdgjIIGe+f5UPRjKcacc9Kljbb06GoefpT1IGO5FDYDyu7oMA96Cu0jkHAB+nFOD/L6Gkk3Yz+lSUtxyE8egqxncCD0xVONjzk4NWFkyB1P0popDyTz2qtcMSO5PtTnd+Rg/XNR7ux6mqC5XcgAhv1qm+3J9BVq6jwMnjpVGdRxjOfrQIiLYB54qIvz7ntTm+56kd6hbOe5+lVYsmjlw3v05qwhJI9DVVV43c5HarETcfSqZVi4g+UelTRH5hjg561FHllUZx61ZjiGR61i0TYtwsCo71aQnHtUEEOB7etWlTK56AVjI0QKgJ9qV4R2wSKkhj3e5qfysdeaL2GkUvL29hmgx4UHGD6VbaLJ9DUn2Xp3BrS5Viise4eho8obTnkirn2QqTjrSfYmGTjP0rNyGVQhKe1JsyuOatmAgHjBNV3UoSegpXKEjt8MQehqcxBVx0HrTIixGefrUoyVAPB6cdaehLGLHwPfvUix8j2qUgADHt1pydQcZ9Km5ViPZtJ7k09Vz2yaccE+h/SnBMfhRcBywbkB6EelJtPH9alTOB2pxXPHU+1DAhHBFJKcHjODUpTZknr6VAUaQ5zgYzQwGlQRzyKYcZ9vU08Dr6UjJgD1NK9gGOdgHvVab5s9QParToW+g71DImPckVSdyrlRYj8xOSMikkGFz1A709hjPUGoJshOpNVYTZBIwz6j3qhdsGyelWHkxnuao3J79auJDKkx6jkCqE8e4nGc+9XWOTyAP1qCQAjPQiuiJlJGbMdkTE/Ljkn0qTTdIvDpKaq1rLFZSuVjkkQrvIPYdfoadcssUTFhkHgjqK0JvHOta/o9rp97LAbW2cmIQRBDtChVDeuABz7VdzG1itEvqMH1qzGAxGeD6VDECVyeAelTr268Vm9diyVV/KpomOSOSDUSHcPQ1PDGRnvms7hcmGFx0JozkHPB9TQM8HqfSnY3Y4xjsKY1qh27gBRx60rBimSf/wBdIibQe1OK5I5JA7UXuGxXeIEEnOax9ZZVt3JGStbUz/IBjn1rk/FVyYbdmGT1OBzW1NXaMXqeZavIbm8kYAgbiBVBo/bNXHcNMSehJP5mopAMgjnPavoKStELFTyckjAx6U9YcY4Ax2p/JOQKcrZByOa0KBkOB6+1RFPm/pUr5HsKjweT1ppABLJzjAHcVJFOWU564qNXwCDzTkUDPGRTsO2hE+WY9eafHhfYj1pWQ84HFMCMCTg4PAosItC5VUweD7VHPOdoxkk881CYScc5FKU5Hc9KYAkwPXrRn971yf0qM253HkjPakMDZBzk09ALkZ+bJwTxUpmCk4qlHE/IHJNRMJVJHOR6UOwGk02YztPzHp9ak80IBuI57ViGWRW7gCg3LBhnk1Owrm4Z1CjkknrmlaUEDIGaw/trg+1K+oEgDofahCubPm+nPsKilAkHIwapW16GwDkH3q8bhcDv70WFZPch+xB1weAfTiqsullAduTWiGAAOTg0ryYI68dKGZSoRl0OekhZc8c+9EZOCOmK3Z41ccqM+3FZc1swYnjGe1QzzKuGcdUQBQc06KMsx9qcsZA6ZqaMqoA6H1oRNOh1ZJE4AAxz60ucsOoqNpVVhggCmS3KpgZyaZ6CjGKJ2lIYAcD0pxkKkGqEl0FI559qRrwlfXPagrmS6GrDc7iRkYPrVhJI5Dzwf1rBSckHqDT47hsjrn0oD3ZaNGnPZh8lTVNrVo2IIJB71Ik+VHJz6VLG25wDxzQzmnh4y1KXllCOKV0Lcg4Na4t0cc4B9aiuNKYrmM4z2ovc55YV20MtMAYPUUpYAds+lTSWLAAH8xUKxCMncCcdu1DRwSpSjuCdfanbmYHAyBTfNXOBgVMilsYOBQZ7EQBxzwewp6oc88UHAY5yee1KpPB5xSQhXXpjrx9KkKnYOxqJmJI7VM8gAA47ZNMCLOOCCTU0I6nkAVGSu70qVXGMdvWnJXARnKkjOB9aki3ZB7HpUb8+hI9KcjbcelZcoFjI7AkelSodwx09qrxOdxx0PrU2NmD0z2rCQ0E3yFe1SxYkX39KZOA6DHXiiA7VPY+9RYoen7tz3HrVhGySQMcd6rh+p6+9Ojny2ACRmocQLKncCDxioHPOBwKl3jntUTjOSOtCVikIyhuvX9afGPLI9D0NIPm9jTl5IzyKfQTL0XyoAOD6momJaYKrYOeT1OKGlC4A6CoVAMwcYLf0ppCNViGyQCE9OabtVsYyDVMSsSQxOAeB04qxE+cA9KliWojRDcCOSPWrMBK59B/Ooc5Y85AqUSZyByaaHYmjuSHPTAxx+dWmuRsLZxwazwfwppcggc49BSlG4bGlAdyZ5JFWbclXBPINUIZNkYxxnrV63nIUnqefpWdrGyI73buL9TnPNJb3BCr3oki8/JbpnvUcoEWMZAqWi4vld0a1vdBsDkHitCOYnAP51zQuSANvBHerlnfl2AfII/Kocep6+HxN/de500M4xjv3qUTA5J4J9KyorkMBtIPTkVOJtzD1rJxPVjK5prJkAD86QBvMByP/AK9V45gMDqfSpvMHB4ArNqxrctCTdweo4zShwMdz0qqsmWp6NznpjvUWKuWXYZ9BjpTAwB4qFpeQOKcCBjqaTQXLiS5xmpxhl9Ae1UA5HODgY/OpVYg9TikMlK4PHNVblcDsCas53DsDUMi5PPb1oE2VGUtnqB70xQQ5zVt07cYqExbSeMfSgzZNDnB9am2kA9zUUQC465qR3P8A+qhoB8TkOB0qUlmfnJA9KgiG9i2CCMDIqyG4BpMaVx+7j3pUPI6fjTU+Y89KVceZ1wB2qWhrQvQsVA9/WpVHJPJqBGyo7GrEfPGCQfSoZZag6A+narSNkgdKrRLwMAge9WYRhx6YJz70rXLNK16AHgda2bCTbJ6jkVg28m7HY9OK2Lc7cc81LRR0MEgwPWrUT/MPSsq0k3AAHnitOBDuHNRYC/Eoxnv61Or/AC4649KgUfL9fSnjj60uoFqCToO3vWhaYEoPb3rHRiCK0bN9xBz09apEnS2c4UgcEetX1nO7IJwe1Ylu5wD1Aq/DPnHU/SrTsS0ayXHT1qeKboQcVlq3I9M1ZViAOSTVp3IaNZJjgHrUqyZFZUUh9cj0q3HL0oIaLyy9B296a8vJ9vSqrS0zzKTJSLBeopZsZ7k1A82OnJp0CGRiTSTCw6JC2S3Psan2hcY/KkC7fUUoGadxDlXNSoMkVGvGKnVcY7ZqRMkjTLYqbbtIHWo14+tSLyfaqRkyaMcZp9IjAY6Yp2RnPbNaEiSfc9xVVup7mp5G4PoahbgepNJ6krQhcZ+tVZ4hIjIwyrAqwPAII5q0386ikGQevFUkVY+cvGHgq5tdTuDDEpiLEgKMHryQK5eHSpFnlieJo3U7SjjBBr6M1vS0lkMmPnrmrrRIZ5XkdQztwSeTRzGEqKlqeQ6M/wDZWsxF4jIgOGxxgdyD79K9FOsudP8AtERwBgIrHJHHQ1FeeEY5Jd8eQfyqlc6HcQjaobA9DwRR7SSVkjH6ujPOryM0gkUEN+NU4wrSE4GSc81dl02VB8ykEVAYtvbFcNVymtUbRpqKHGIMp4wPas6S1AkOenP5Vov9zIOKo3M5VfU1zKL2sU4leS3DNtAyfSs/UoktxgKCevuKuGUhCwOW5+tUJo5rokKjuxOOBnn61006djknBvYrQ3654ycetMudQUscnYWyVHtUlv4X1JpyEhd84xxgZ96e/gfWJSJjbqEXK4d8HOfSu3Y5HTl2MSW6LkluBz09KgkvMoQCR7Zrdk8C6w8TMsMYIwBvfAP8qU+A9WjGRbo7d1Vgx/lT06k+ykYEN0bd0cAkg845/Cu80qZby1XAwQMke1c3ceFr+3kUPayL3yRgUyO/vdGlMQd4Awxt6ZrmqpS2N6bcHrsWfGYe2uUiZcAxqwrlWPykd6uXt1LfTM8rs7HA+bk8dKotnJHJOTzXo0IWirnFWlzSdgVgCNxwPfmppcOh28qQe/NV3hJUccii3QKTv5A7V0yOI0Y5o1jGcqSOwzTZmVwCRnHGSO1VRIM46D0NSlgxAFYuCZopNE0V08SBImKKOw6UhuXTkEkDvVcna2Og6A09nxlfXjFYOkg9ozY0vUTOuJMEngAfpV281EWqFV+VxnrXMWzSQyrt6euakurgyMDkkn8qzdI3VTTU6VZmu7AzgZO0Fhjpzis4XIJHUEdc1St76aOExo5RG4ZQccUwnDMCeOcY61CpCdWxflvsxlBye5qtFK6uWDcDJFVEJ3EjJ7c8mpAGII6n0qnT0M1U1N7S7hZ1ZX4boKvCHbnHFYWlMqXUW+Qou7JI5rp3RWc7OUPQ9M1y1I8tjth7yujHkRD5hY4wOnUk1jXMqykgAFQOh4/CtS/IhlbnisO5PzMFPB9K66UdEcdXcRFVVLKoCjPAFKpBGeeex4qOAlAATgD1qQkY4IHtW1tDFOxMbx0hKISR1wTwDVNpmYFnOXP4807JyQOBUM2VyOSfSmodQlJkyb2hL4JTON2OAfSoUUgnJ459qI5pPJMZLbMg4zx9cVZuBCtmNr5lOMrjAH41SimZlVDtJCkgegp+FTLHk4psC7n56Cm3MuGKDvn61skkKTsSJLvyw4A49DVqSRWhAOMggg+hrPjYlc8gDjnpShtxHOcHpVJGDZdfUWZhvJJPGaaC0smDwODntTY0UkE4OP51M5+YADAGRina4EkbLk9sU5myPQkZqkXIY88D0pyzgdTyKLXJbGzsUUA5Ykjgcnr0qcvsAb7g/ujk1AcTEHqQTz708wgjOc49atIS1DzvNOOQfypAoMoGMLyMUKuCSOg702Nv3nPOKq1xlqVBAUfGQMfSmi78wEZwelJJKXCgjgY4FVZOCSMgUE2uaUDlyWY5A4zUN2m6UAcVVjdhtOQQOn/16nJ34bIBPbrilYaRatGADI2Qeuf6VLKsIhIHLfWs078g5Iz3qWX5YwBy3GDT5QaEKqHU5BGadI21iASV7UFNir3NDBdpOQAOc1aVhWGO4IHQH1NCLg8nOKY7YOKa5xjHJP8AOhMRacllJ647VTOQS2DmpI5jjGc59KWSQBSCRmkLoJDLmME9Tmrml2DaleCFMBiTy3AxjJJ/Ks/GVJ5A9qktZHs5HeN3BYYIyelBNmaV3KlsTagKVRsiULgsDxjP4cA1XS3klSWUMpiXHGMEf59qp3Ez3Dl3JLHFPgnZhtJ4A6GgB8AaeYoEIAwM9q7G68EW2jeGf7QlvUeVm3eRkFjnp/n61ydszRqcHAPpUbNPK5DSMyhs4LcGnuJolafDHAwCehpnl/aGwV3A9utRO+CwIyBV/SLiCJJ3lb5lT5AOu7jn8s8UiWjS0C6j0nxHaXDDMAXZKpPQHHOPYZ+tU/Es6XN5KYSqWxY7FxgYzxx9KqSs843jkkDJFQtbSOoYjIX15qkMzjCTkZIIyKrXUJdRgkMpzkn9KtzPklgQQTnimOm4E54PatAKghYoPWnJEQhJOfapGQptwcg5OBUEs7cKRgCkmA7Y0oOeQOw4NRyNsUjv29qkiceWxBO4fXBqEBpGDcE+4zTALZwWUvyewxnJ9KluSocBCSABweOe9QG3J5CgEY6U1sgkHrUsCxEMgZ4NK0gyR29TSQYMiiTKx/xN6U28jiRl8h2kRgCCwwfoaRWqGE45BB9qduYgckD0PSkBwoB6noBTgcYwMY9adiLio3UNwOue1LMwYYGM/pUcrAlcE5PUDpSMCuCDz6etFguEOWlUEYBOMmrhgYYIAwfSq27Kjrz2qaKYopGMn0zRYEyRW2sN3apBcFnCx8HI5NUnYtkniokmaJwehzScSrm3IcRAE5P9KpNtB5IJpZLkSovr35zzVd2OQen1qeWwnqT+W4IKkYJA+9mrEzttCAkqOpzn1yKrRDoSQDSmZkYj5SOmD1NPlFcni3nAGckHg9MUyWLIGeCOabGxkbjgflUkxIUDHPr6VcVYGUZJPnwMkinBgcdiaa6AZbkdKTsMdKslosebsiZc5JB6djSWQJtgrklz1NV3DjnYxHrjI/OrVu21MspBJxxWbVyGTJEFx2FNlVI1YZ5PTrmojch3CryPUc1bkgJQcZHHNFiTOQy5faMA4x37VZeQoo5xgc0Z8sDcOe9NdS+e4PrVDuMlkUYPU+tRJOykEcfT0p8dmJWMnGBwCf1prMn2to8YUAYPv3zTQ73LaSiRlOcNUNyW80hc4xnPakOI2G3k57GnOSCXIwDxgZIH4+lCAfYs0qnGV75/z9Km1G0lsLhY5UwxQPxgjDDjn6VXik8lWCsVJ4603aRGdrEtnOWbPPWrYaCtEH57ehqOIbZSFGOPp3pIpmcvuySD2pxbY4PGSecdDUgTqMZY9R3phuDkgcDpz1pfMVlfrj1IOM1DHKr7sAZGcdetK4Fi3y0oOxio5JGMY962EDXKbYyA/TpWNCqlgwOR6D0zWvaTpaxBgwX2PArOSuUjf0IRaXBOsoLOzDJXt9BWrbzxlS+7AP8Ae4OO3FczczLGyPG2QwyQTkj/ADirVvrUEbJFJIrEj7mOetYtFxdi5OQ90iJg7ySSODWbq7qgKlhnkbe9WbYKT5jErHzgnrisHUSXdiH8wBuGJ5xREptEDuYmUryvtSvMXA79z6n61VUvJKEjXee4JwBTi4UkKCB3zW8Uc7Y4OckDgGnK7I3rUatyDwDxUwjBy2fzq7E3YolYjJOfrzTbYs8rE8qO1QGdgTnAXOBgYOKnhYxgnqHAGQMnrxUuJSdizHOTIACVXPOPSn3KsQTwQM+wNV4oZd5CAHHOc0+aVlQBsZ9BzWfJY05hYScYIyKa7kMRgnPaljlBQ56jmmxzB5BkcjvVqJPNcTnHJx3xTZZNoAOSBxxU02T7ewqpM+cjBOKu1iGyVc49QPSnRyjJGAACTnHvUBYlR1AOOKkhjMiMwIAUZPODQ9Cbkn2hVf1A7UMyspI7HoKqlDJLtGSfpT5VMKKDgDPLdhiixopCiRcjrnpzxSXjASfL0zjnuaYX3Y5DDrxVqGONlVn3MAcgdxRYalcqpKUIyCAamdwQAOQeeeKLry2nC8AnkKOcAe9MYBfqPWnYQrqcfKPlHeo0Z0JIGSOwp0cxII6+uKarguewIAxQBNZMxmJkIfHIBGPwqxN97jjNVF+Rv6ip0JdwMkf0qHG5SZYhCqvJ5HPNOjuAJSgBPfvj8+n4VFJtjPGT9Kit7gvOV2kAc57Vi4l8zNZJzGpIyPY061mZm/eYB68dPaogcIDgEenWmPOAMgY9+lYuFyuaxtW5Dg5GCPXmnxXCI5UkAEdjzn8qyLe9YgAck/gakj3buWJBPUnOKh0zSNQ1lO8A55p5wM5wB61Sh3RSbWIA9jmrTBcjJBB9KwcDe5YgVSpYYOO4qCdMucHApEKoCoYAfXFRvIFYDJIz+lCjYG7ELs/IzwDjimSSEKQee2e9DAu7AZI61BcOIc7jz/St4xuZNj4nXnPWmXQUpgADJ57VGOQGB4NQPKQ3OSfyrpSsc09QVQzEdMZwKVgRgdPaq73O2UAKR365BqYP90kct2rZGZNaKZZQqKWb+6OSahvnhgnErIgnRWUSFfmUHGQD77Rx7CpLhhYIWBy/TAP61zOpPJdTIxdgVyMbiQR9PrW0TphBsuXOssQVjTcCcE5/lSLJO0SOWxnnByMe1afgvwfqPie8RLWzd4xJsMj8LkEcD3r2uH9nuCW33XepvDKy7THHyFz+Hb1q9tzpVK58+T3M6KOckHr2FMS5lcg7skc5xXtt9+zs8ED7dRWdDxgEFvx4rAk+BWv20LyxxpPCeEVUIIHv/wDqqroTot9Dz221IoSHwc9xVj7YrscHJPQZqbxB4UuvDMby6hFIm04SNELM3YcYz+VZ82lSREZXDDHQYNLQTosvopKhsZJ5zTtnmDgkmqDvLaxFhkkc7Qc5pU1PYAxyO2elQ1czdNo0o12ZwcmrET4YM2SBnj1rNi1KORc5A96f/aMeAScD1PpUOFyGmi2zh2PGB7U8EFSpPFUhcq5G1gQfTFWkKt0YEjk4Nc8oDsOxtAC5x6inOCCBnBHGRTUIGW5AFI84bB5xUOBSRaiVdo5/CrUYDKR1PtVKCMycg4HoKuQkx5XjA7niolA2ihyKUPJNLI4xgAYqGaYDJzk5A9eKYZdoJ5IArlaaLvctQEEHtRMqFeM7unXHHf8ApUSvtjJ4B74pofzMgdaLPcGQmQxKAuAen1qpk5LdyetXJ4/lHABqmHwCeo/Ot4M5ZoJWL4yAR6YxSw2/mwglCoIyCetLBcLIxxHgAA7j057VoJcQyREHAIGRjj8K1ZzmasBjY5GPc1I0e/gcCpioIPIB7ZpqyoGAJwaaYCx2SvGdv3/fpVS506a3cfxFgD1zWgkqrnnHfPahJBJMQ7ZXpxzincDJELqQSrdqnLbQflJPTFWyoD4GSM98dKAYgcFQcYNUnYCokHVm65zV1Fj5cDljzjvU4vbYBEKhGPAz16U2RIhypwPQDFJ6DRds54LRS4IR8ce5rN1nUZ70RqWIVD8q5OPeqsr7nGD7D0psu5x/CMe+KTdhtEBSQHcSCR3ApsjF1LSMWIHB/pT/ADGKcjK8c9vpTjEWQjGe3NHPYuMbngLWqxPG6SMpX5gnGMdOTUiSyPM6BSEJyMHOcf5NWTaNtMjyIS5J5IJ/L+WajQ+Ww2j8+tfoVj5pxtsXbNjGAcZJ554NWfs6TE5UgdfX8KrLKCBwoJ64FWEuCiptOCOn5UrWGinL5RYhQIymARgjn/J7VnPEskwc5JB6etXrwkyyOQAztu46A4H+FZzkhj0IU9D0JoGxk1ojOX5AJzjr7UOEjB2Ek9ORg1btFWbduOTnjPYVDPaeXIwAyPp3pXMXqRRuRjqCSOB1zT7wtIQpyQMgZ5PWpLOweSBBKQHZecevt3p0hjjV0YqSCNrNkEdc9+h4P4U0xJNlKK3zgk4OfwqzMmwRqOMDJOf0qzBCjKSeuMZpHtQAZd4KNwB/Wm3cHFmYJSZACCBmrMjxuowMeue/0pJIdxBUgio5YyI8jJNJjSGPGMk7MIScEjioL4sioERQMncRnOKWCLO4EsTwepxmn3JKxlGIB9xVLULlN4vNAcnBwKUxYXkAkcdOMVNalJMxucDHUAkipFVQyozYT/aGPxpjKyREEMAQD6VAchyWUntxwK03QbTycg9O2KgZlwBjB9TT2FqVB/qzlCTnGW5/Gs+4jGcDnoeK1Su9QRx/j3qBogykAfNz+X+NJsd2ZRXePTb/AI1DvCtx0q9KEUtwMlSPxqj5WxcenfrQWmIzoufXrjvUDPuzt4A5571IVJz29zTEBYSYAAXnI/D+ppp2Hca0+QQu0AdcjJ/OnqrIobadpJAbHB9R/L9KYIxk54yc5p2Pm4xjpkDA6VV7hckILKMYBHbvTzkRgE5J7Gm5CqDuBPI285H9KjLtk9gal6jTJRHn2J5pgBGQOQMnninDcVJ4wB2pj55xxVbDEVztPftTMHk+lPVS4HQj8qd0zySKSFYjG78RUiuSxAGSDjIpvAI6jPYVCWw7YyMntQxWLMqMAGwcZqIsWI4zihWYg9fpTlGc84I7etSVEkxtUHqBzgVHJLng+vFBc5IAwR3pNqMDnAI70ki2hhWRGDAgL3GOT9DViGUFRk8jnio5ACAN2e2DUGMOFHTnpUk2LrFSeoGepPapIpmgUvHIUbI+6cEe9VmZEA7g9cdqN4dSR93NVe4JWFkcOwZiSxPJNUryUISvJJ5x0q6sG8DBznpniqd1CMg8HbkeorKSN46FBQATyQRQJMjqc02ZcHOQBSohZQQML0+prnvZnUiZZCO+auW7DLMcBB0+nvWecrkdMjHNXLLGfmORjFbKREi4jjjjA96kkZXAAJyMcL1qNAGJGSE/vdOajSDEp5OOoNap3OdouhDOhADDtg8e9Z0EDQoA7lyc8nv9BVy1kMMr5bAPTHPao5Fyxxkj0FN6IlKxTuSVUYPPpUEcsijHOatXERUkHII4IPY1UJ+YemcVg3ZnSi5Ad+AxyQR7GrOArYBJPtWekm0nB4FTxSqSCSCRzn/GnzCcW9i6GAx2IpXY5JBweuahXM+CFwAeuMVYWB3IAGD79KTqI1p4epUfuoepZlGeTUgUsNzcAfgakS3cnBII9B1xTyQikbQe2T6e1cs6vY9vD5W3rUGqVyNqMM9+uac8Ly47Y98Ufa444wAuT2zjFV2ujnJOPpmuZzbPfpYanS2LEdooPzkkDPGcigMFB28AfpVY3YTnIJ/TNRvd71z0OAD2qLnctNifz9vGSR71HJc5Py8UyCF51yMAZ5J44q2kQhxkEnvii5S1IIomYhhkD8quW4ETEkAk+vIpW6EjGOPrUQcnBIIqWMuM5A3bcD9BTEumBwTkfyqszZxljgelRsSv8RA96hqw9i+0nG4845xUUT4JJOfrVXz8qAWyPWk3/KmSScdKQ+YuvcNKepI96fG5xjoaoxy84IwKtodozzz60IadzStV3AA5IyOlQXJIVj025PpT7FmYgZ4Pen6jHmI44J6/StTa2hjmVpJDyQO/vUiRCRgD0qvsOPf1zVqHt6+1BzskFuqMMLgevatbR0S1vY5Zk8yIZJUnAI4/nWdES0iptLA8YH869G8M/DK613TkuA9y0RAdDEgIIx0J9PpUSdgaSEuPFGhzQErYzmdk2qRwqn/PeuZ1K6S4YlIhHznK/wAvrXX3/gK10TT3afegOSu9jlsdcH+tcjcqty2LdWdRyCBmuclWZBa3k9uHEcrRhgQdhIOP510ng7U9I0m/H2mDmZG3uvJzx/497/WuSfegYrnK5BB4r0Dwh8PrbxHYxTGdXIbIVWwSSO+O2DVM0cVa50p+Mvhu3ARNMnu5DkEshI445rzbxZ4pm8T6pLcyQrbxBsQoDkhe2fetvxD4BGhRSuvmII/vbjkDk4H+fWuJuExwOT7UlqOEbq43zOSDnHv3qKCKFLgMyJt6YC4PX1pFQgknIHFNfH9M1bNXA3rrVbaCySC1jCk8ll6/4ViuC+CTkj0piYKhRnA9amjh3NwCOnU8GpsJRSEhiJcEkge1WW2sflBI9T1pY48uF6D2rptK8A399ocuqQtBLEchFJII7c8UbFc1lc5xF2oSQDikAOCTwRmrcmlz26hZSC3BOBjmqM0bqx5JAovc1jK6uh+dyFc8HnFV8noM49qAzISDk5A69v8AOaAdoz0pmgqxsxOePemSsI2UFsFvu5PBrV0K3tr69CTnO3lRu2gn3x/KvctP+Eul3elCOWRIJ5V4C4JOR6dcCpbscs520R85SEkj0rpvDmhpexKswVXZsLI5IC5/yKqeL/DZ8NatLaFwwzwM8/XPuCKXSNSnmNpaPI0dtG2WxgE88jPv60jPnui5r3h99KlEcbCVRn/VHcoHck+g/rWQytG2JFKOOzcHFe6Q3vh/7AkWnR20xddm5+OfTNeXeMtLNncFZI9jA5UjFSUpdDkrkbyWySaai8ii4hlMbOuAARzmmK21Rkgn1qjRO7J3Pp1qW0kCzKzSFEXBJ/Gq6Zbpgj3qxAArDPBPGamSumitz6V8IXHmaRYy71cSRKwKnIx25rsraUYB5ya82+HEv/Eis1JztjwV649q9Ds2BUdhXylaFpM55KxoK2akwPpUC/eHapgpPvXK0SKcD6VGVGPepMZU9z7U0r+neokxojx+frQwp2OvWhutQ2Mimj6N/OqkyhzwOfarz8x/n9aq8Lk9TTWg0Z8kZ3YxgGgIewJNW5BuBz196gcHHHWqC1itJGACWzn1qJTtJxwKsrliQxJH8qgkGxiOx7Umx7EbsQDULcg9s1I6kgetMdhtHY5A/pTWo7kLMQD3HpVWZ/xFWZm2p6E+tUScHn9aAGSHI4HPtVKVgM7uvoKuOcZ61SliDMSckHsKaVgKT/Nu6DkHmoJF/wD11ZmVQw2ggc9aicqFII59a0Aqlcg9TVd4unJJ9+lXCRxgU07TnPGPahsTM26mMELsv3lUsAOT612fjHwrZz+GtL8XxXRJuIo4pLUjOTjhiexGe3vmuOvhsJbJIGM464q3DeXNvocunee76YgEyWx+6GLc4/z9KGxWICo4Hbk5qPoadE5wAecU6YBhgcEetX0HYAQFHPPoKeCXAHGKiWNihbnjtUsIJzxyPWoegxoXHbJFORsHvirKwEr3zUTQlGwe/ehMsMBhyMj0qGbHGBg+3SrEYJYDgiiaIBuBx7VVyWjOl+cH1x0rPmGD24zxWvIoUEgc1RlTJPHOapaiM3cq5zyDxg0xGXdkYIHYVYng3AnofSqmwjpyffirZaZP5g54z7VJCec9M1Vwce9SwuFYD9ako1oSCgI4NWoOWH+cVQiU9OgPcelXrVsELjJPSspMs0FyABzxVmFN2AeCcdaht12EZwwI6VcjiIw3XH8qyHYmRPLUgcn1p6pnk8n0pYhls8gH1qcIoJxnNSx2I/L57CnBTkdx604DJx+hqVYyBk9PejUsRVGBxk0PgH2FTqo2+9Hk9/X3pXuBB5AmXHQ1Xls8Eqa0QiqAP1NBUEjI5poDOS0+XgdPXimyWx68k1qGM7TgYFKkWSOMimw3MxkDJzwRjinxLx0GD61fa1VucY9qaYgCcZNZAV1Tn2qQoAOO9SpBk98VLHCMnIyRVICoqZIPT6VIYgTx1q4YlxjGD7VE6bD9aYMrMpPUUwIBkDgVZYkjpgDvUbH04IpMCsQu3GMEd6rlecHtVqQ7s1Ft696kCI9B6VDKcc/zqeT5TjnNVpycHsPetEBAxznPSqdyckgdKsSMVA7VUlbGeSSa1SuDKboeewrPuX6DOTV2eUngdPaqMnJ+vrWiViSuVI96gmyT7VcYHafaq7jpxnHetb2sTIzZLOfUbq1sLVA93dyrDErMFBY+p6YHPNdL4v8ABS+C7mOy8wTv5aMW3AkHqR6cVyuomN7mKJsiXqmCQQfUHrnmtGHlFQu7kDGXYsT9STSvcx3HR8KB6etSCTp6U0RnI4IFPWEk+npSKLEQGRVrdg8dPaqyREY544q0pHAxn3rNkslQgqM9fSkXhvTmheCD2FCZLZxnNDGiVkIIx09abnbnvUgB7jAqMnc2DkZ9KNhSZVlGM9hXA+Nr4CKSEZG44yvX6V3d+Sikde9eX+LrgeeBnJJ7dfxrtw8bu5i0cuVBBPU+tMcjHvUrIDnHAqu6nPqfavdjoikCYAPqaB2I60gTOB0IOak5U4qkykNLZ68VERjPOBUpUnPbFRFc4GeRVIHsOjKkHP51IT1xzUJBTA4P4UB8Y6nrmmIeTv45BppB5HShZACODSvIDnAyfegCMsfXikZunqKRxjFJn3obE2O3kkdqXf8AiPSmgjqeR6UHHbvQmJFiCUDPqO1PZ0JJIwahiA79BSsg55zigobhXJ4BApjwqegx9KkAwOM0INx7ihoNyIWykYPBqNrAdic1cSIN944HTHepGVUwOfyJo2BxuZ4091w3Ue3Wh4Zkxt5+vFaQwAByR70zbuJ9felcOUoCWZcZHP6VMbmQrypHNWMAHkCghT2HHap2FYr/AGrGN3NHmh8nsO1JOquDxjntVR42Xp0oM5ahcybRkcr6DmoVkeVQFU59xikLhCN559/WrUUoOcdT3oMWistvKW5OD7U+S1YY7mrIfawJyR6U77TEwPBBH5UDsjNlhK4Jzg/jQqdun1q8rrJnIxSrbK2SDgelDE42KwTIIx+VOjhJIx0FWlRUz39zT1ZRj371OwIjjjJxgGpwMY7GkZggGMAUIwGCDkehpotMtwS4xnNaUUqlOeQe1YZlwSR096tW0/QE5BpmykajQRsp+UEehqhc2G/JC7R+tXoZhwCcipJl3ZHeqsOVKM1qjnJtOZctt49ajTcmRyD2rdf5cggkH8aqXFoGyy8e1Q0eTXwlleJl4yT70qnbT3jKsc8D2pNnTqaaPJcXF2Ywtk9AKeO2aNvvg+hpD9efagVhyoCxPalJwKAwC4IpGQ1VyR0YDN3HvUjEKQOxqGMlSBSyDJHfFFkwLcKjcD+OaWR92RjJHQ1DG529fbFOcqVI5z7VjKIXZMpLAegpxfAwRjFQxMVxwSD+lSStnB6GocAuPiPXqQaX5VkUjcCDzzkEVFHIcHkAelSBh1NTyjRZyAM8Ee1NLjtnPvUKsdwGCQT19vWpQqlh3BpONih8XOfT2p8hzjHAHYUIACfT1psxGCRx9Kyt0B3E2swzycdjUkTYyenbNQCUgD0qN5yrgDp7VookF5Oo4zVlWAXHGfeqSTfKCep6DvTo5NxAwQaiURouK2M9B702OXY5OMg9xQUIjLckDAyOmTRA3XIyPeklYpEpbknnFKrBpF7DvUbtgnAyBzzQjr5gzkZ7jpQ2UaAccenoatwvgcAkelZ8bA4PYVcRwQT/AC4rFs0RcySeVIP908cVFdKHUDGDUaTgZ659M0/JkHTp6UDv2KkgMfTp60qOSwxwakm+YAYzT7SPk56j0oITad0XrW4MSgdKuRTZYc88VlyAHIOcdPwpTd+UwHX3qJK561DE20kdBFJnHODVlXyB3FYsF6rovJB7g8VcW424IOfXPpXNJWPZp1FJXTNFW29DzSGQg9/wqDzQ6jGTjqKchyM9cVKNLkok3YJyDU6yZx61S3c5HFSI2Bkn8KTQJl8McdeKd5m0DPP1qokm7B5qUvnHf2qWirlkTZIwMD3p+c8nnPpVQv8AhUscoIx0osK5KOT6j0p2zeTnPJ70bgAOeaTfjvmiwCMmzPB69aeDnHGSO1NOWPtT4zhvpUMCSORRxswTjrxT2IOMd6jJ3EdQPUUuMcdaQbkn3Rkcn1NNHLA9M0mDg+gp8Yp2GkWojwB1q5G2GHp3qjE3zeoq1GvI59KnlLRqQsHAA4NWAOPT6VRhby8HIq2J92PX2qXoWi1ENjDuK0rdy+BnFZtv+9YCtKJdhOOtQ2WatjJ5ZGeQK2bWfcw7571gWz7iOxNbmnx8HPrmobA1VbpTyRxUSA8ds1KOSO9KxJKqgpnHI71ZtTjA6CqobH0qxEeBikBrQTkAL1zV+JiMc81iQvgjsfer8UzKASc1SJ6m0kuCO9SrcYPfFZcUxc9cGrUXzkenvVXEaUcvIqZZuT29qpLwB1xTgduOTk00xPc0BIMH19aiebsMmqhdmbA4Jq1b25ZgW5FJszZPbQeZhm4B7VbVdvTgUYCgAce9KM/hRcljx29KPX3oXilPWkIfGOR2qbrgdhUUZzj19amUc+3rVrUhkqABQe9KDikDfQik/iqjNk6txQzc0xTxQTnFO4hetNYYx7U4dqD0FIViIryPemMmcipSOaY/ftWlykZeoWoeM55PrXOXVthj2rq7lSynuaybmANnIqWNmAYQM+tQy24zyM1ozQ7GOBmo2UYGRk1IWMSbTo5Cdy5U9qpXOhW5BwoANb7RnceMCopIgwHalYVjkrzw0ssRWNzEeOVGcD0rMbwiSxMlxIU7qFAFd15H0qOS3HORn2FOKj2Bq555NokFtGytA0p6qx5qL+2k05BGIBGB0Y8HIrv3sI3ByuRWPqHhq0vSPMhDEZxnt71poHKjjrjx/JkBnZSOAxPBqlN46Lk7sMT1LEkn9a19d+GdneoiwGS2I5LK2e/XFcZrnwo1O3kL2mox3EOM+W3ynj1P9OabsJryLlx4t+0EAPgf7LcChPFE8BzDeSxn0U8VxN/4a1XSI90sbu5/54KWH4Gsaa4voWPyyKO24YP5VUVfQxfoeuf8LJ1ayAkiWO9CkBkkkIyueSPf8fxrctvGXhTxkJLDVdPW0mdchpF5APfdxyPWvAk1u4jUF1w44OOAauDXkuMpLHsJGMnnNXLDKa0MpOOzR7L4l+HMWnae1/p0yXNumNoV8nb3/H8a4FNGuWuiJImjUklMjkj3Hb0qtoPiS5j1LSYG1KeLTY7hDJCGwrL3DHpg96+2X+F3hzx94XgurRIrSZ0UrLEcD1wT7+tdNKm4qzPKrQV7o+LZ7cpIyA5KnFVnjKgcE59q9s+IHwO1zw/evLFZi8tDzvQ4Cj69/wBK811LSZrMuGheMKcZdcAn2rfkbONxOTdSXPUY9asLgAE8HFWXtTvO5Tn0qs8LFiMEAdqlxsRYYx7ZyM9RUqAMOOSO9RtbsMf0qeO2Mak9z2rGUbCCPAJHIPA/So3AB6DI7mpkU4zjFLJGGUn05xUWC4yKYcgqSR0NLg+YffsegquG2n1+nWpFkIYcEH0qnEVyR2IA4wfalExXB649aZJJnHcmoc5J65Hak4k7FpZfmU8gE9O9dot0mlwO88ZkR4hsUnGDjr/TFcFIVVecA8Hmm/2hcNEUeUuuchegFc9Si52SOmlV5bo0b/Ulup3YfKM8D0rN875z6571XaRxgsoAPfOT+VScFSec+9dUafKkjnnJt3ZKJc54IHr2+lPt2y3I4quMYJOSPaponTggkEfw9TQ43J5rEkrEMSOhqvne4z1p3mEsR0B5pgZQxOcH34pKNiXK492EbDuPamS/vSCMBfelkAdSRz703BCDORmrSsUncdEwj5GST+VSXBjfDKAD0PrUOCFJ7HvUYbLcc1TRLHK+BjoM0FyQQoAJ70OnGRwfSpbZVABJ5NIyJLcHy/mOD1wfwqQh2LYkwRzgjOaTGc44FVyXMp2bgenFVqJkg+/g849KkdlKpGqYOTlx1qIwtDneSSST82M5pPNwcKMkd/emtSfUlIKEAcj17UBmGfehJsjDDn1pVBdSRjGT9TVIYx5CqkDrTEYHHY+oqWVShA6k+lV1RgT2pgWYZFZ8NTriNWAI4HoKqkFScYye5pwkbYd2cDuOlOw0T28qxN8yCVO6E4z+NMggSMnYu1ck4yT3qNXDdCMVKDjpzitEguTZD5HQileQHZxgg9vxqCPezEYxn0PP8qkdJEYZAwO5ODVh0EuHZULdT+lMSTchHZhinyYdfXFR2yb3Ixx7VEnYRKw3kHoo/WljjDszOCQvKgfSlQFXOeQeKkXAGOtYq4rENvbrJO5JOGPA9KtjTFLMCSR6CoYwYyT0Bycnirgv4Io90sqoc4xnNUnctRI47EICX4A5AFVJY23EgYHarl7qlpboHSeOdGAOUOT+VZ7a3EV2iMEH1yCKdy1TGM20DP6UkbjPr7iqkt+GYgKQCeMc02C6Bmz0HGc4GKCXTfY0JNwUc4AxxQLkx72JyCajNyhXhgR+gqDzcZA+ZT+VVYzcX1LcEguHCkgDqSaaGUElc4GetQwRBWBUkH0HSpHQq5PIJ/KpIsTrdlIDEMYY5z7f5NWdM1GOy07WYbh1IuthgBzuU4wcdvf8azWXBBPPGKb5IdizcjH61aQrWIjksAuCCcZPApHclDjOPUUobZ8vOKaz78gcD0oJsMjfBG4ZHUH0qG5G5iQOfapQuGGeR6mklUtzgj6VSQWGxKPmYKMg45o24JC8VYt0jEZycnvjqKbIyEFgpJ9c4Gf89qZLSQQoCM7sE8ZPpiopY1LH1pII5GJPUHnNOmQoMdSe9Q0FwiOVxxk9c02cgKmOXyefamxuFzngmgMCxJ5A7e9CQ73IWLBwT0HrU7vkDHH1FRzNhSTwD0FRo5YA5BHoapKxC0Hqg3DPTNKwycAjFJk49fpSCTYwyM0WKuTxjCgmhxkEjg+tRhi/TinyStHgAA5/KlYkRHD4XgHpUc8e2QAc4NKgJO5hgHnjmppRsZQylSecHg4ptgkMlZpLcjOCQRkcUpIZd2CcDGB7UhGGIByD2PpTlwFbIBOKVytiTeHUDJQ0M43nkntk9fpUKqWBbrjk+1Pj2j72BjJ4pCTsPDcjHQGlLtuBzkd801iM5BAHFNkm2g7cEHuKtMbY9wpAIBJ6cnj8qYCOQPypm8+WOpzSI2ZAOgp3JbJJFJ2HsART2Plwsc8gcDFRvKCxUEYGeaNxYgHkVN7kPUbCoDhuSf0rWEhVFBOR0xWfGUyBxn3q95iADJHHb0oegrEc/wA+FxgeppikJnB496fPMEjYYDr1BPY1TdjuHQA0JhZof5zgtjGc/wBarLGWkLNkZOealzgDuKaHx0GTVIaROoiWKVmLGTgr6e9VY52V8E5Q/mDU+0spGQT+lVwAhI6mhALsbJbJAqVvmI5I/CkaYcKOuCcURoZBwcE1T1FbUmii2/KBkt2ps8QiZ+MEjGD9TSP5i456cA1Hhmcbsk8jNSxksKl4iCQCWPSm7AMjoTxxSCJlwFOB1IFAfEncEUNDWhLgQvhMgZHTt3qT7Rgp3IqJlEsitkEDsO5pWhORjqe1RcbLIuskZJIHGKfG43Ajk9Pc1SSOQzoMgDvWvDahFDtwahq5CZdmuHFqELEr6fhWTO4CkAhQD0xWiX8xDj7q9T0NYs8n7x+hGf8AP8qFGw2xsLbcHJBUYBHWiNxjkAkHqetJu2EDH4UjgAegPpWyFccW3EBTjPGRVqFtqHdnOMZ6/jWWqkSAA4G7r+NXZJvL3AHK9s9apIYs6HDfLkckc8mpoJNpReoGOvrVeOcOQDwffvUqnDg5IHoMYpBYtmZoWwOT39MU25nAjLtwBzgUkhG0HrUFyRNDtA5OBzSbExrTZUY4B9asKoABBAGM5681WZG8sBhjHH4UjSFkChsAdqlsi5bUrMkjg4aNckFscZA6fj0piEMwOCRxxmq7RSiAk8Rk4JA4P1qRMLGo5yBiqTuDFJyAucnOcd+9ORVjQ55pQvyA9D6mnIBtIPOKbJZYKR2qK4YOGVWVl5Ge4PuKoSu0iknIyam2/uwvCpnoP8KkEIRCp5HBz+NC0GVVj/dnPB96S3EmHVQWA+Y4GePf9KmndMKFyAOvfNVQZAx2MUDcMF7/AFoNETQM0kpXCkj1HNOk2wkq2T3B6n2pkLeW+c/N0pZW3sc9fSgdxgk2xhfvEnOQMU3ayyHqTwfalyA3AzipEGTuxk/WjckXOFJPB96dAWkjLdQO4pQhmyAuADjPvSJDsJC5UHk470mxrUnWQFcHAPanofmAAORUGMEevoatQEKHJAGTkEVLRotCYXHlYzyT27Cqt05ZCVOATjipGkBJOMmo87iAeFHP+NFhMdbyEgDJAB+laMTBlHJJxms3gE44BqZJDCoPBFJq41oW4pWQAnJq59s3R84B4wOuTmsp5wwG0YGc4zxSm48mME8g9PQCsXA2jMvRXLFyDkn2pwmZnIzx1qrbOSu4chvwp2SrEkYJ7DpUONi+YtpKUbPBB6ioLobmI6H1NNEmcZOB6etEjeau7v1wDQkRJi52R4IOPSs+RQGJGQAc5J7Vba4zHtYDvz3qHcrKFxnBzXRFEaMakas4PTtUvlkMCeMdDUTggjHB9qmWYsADyRxmtFqLZkGpyLFwXDEgHA7cVhzSFwSil2JACjqTnA/nVjWlS5uizDI4BB6fX61XiMaqCwDBSpxgHIB5z+AraNjuppWPqP4a6JFpGhaeY18qXYZWCnI5Iwc+pHWvSoSHTpg9c+teMfDPWDcaNZYcGNY9qYyRjOcZ/GvUrPUiIwWP4mhnbFXNBhhsMAR6Gkz5ZJQkfTikjnW4Ge3rQV6jOfepOjlTILmxs7+JlurKGck/eZQG/OuV1T4U6BdwStHbywzscg7twz9OOK7NF4zT9pOMDNF7ByI8Xm/Z7uLgyvbagsm59yxSYBx6dB+ea5TXPghrFiVLWTSK7sFWLk5HXPb/ADxX0qqlSD3qWWRmVuSMgAjPBHalcn2Se58Val4R1DRZFW4sLmEPJsVkj3j8ccj8apz6e0SAkgk5CnoCfavtRLOykR0uLGG4VupZQD+dZUvgDw3dhkk0xFVjn5TnH4dKaZm6CPjhLa5jkZWVRHgbW3c57irLW9wBkB0IGAM+1fT0/wAGPDvnuyIQC2ceWD/XrVV/gv4dWEqPtBJJbLDJBznjnP60PUX1dHzbJHcRws+WKgZz1FRbrphypA9O9fRLfBHRPIKCa5jBPRSfXvziqlz8EdPcskV7KiOuCxBBX6f40mZujbY8AttTuYHAwVOTwRkcVPLr07SbnQAjghTivYZ/2fL3LGC7gu4iScuxDgeg7fp+Ncve/BPXUZkWxZSScMBke3P0qEkT7FnEQaz5mWOCB2PNW4dbt5wRvAIOCMYIPpin3fg7UdLvZ4pLKeIRKDl4ydx744J4x/KsnULGbRp1a4t3EZK4kZfkyTgDOOoOOuO1S6cWxezfY3ItShmO1XAz2zg1K0wt5F3cKWwW7D61zFxps0zuI0YhGzlTgj6VNc+auEkjLMgDKWzxx1+tL2SZLi0dUZUkUjIJPY1nzIVBIJI9ulYcNxMGL72K9Cp6VcGoOYsNnB9On8qfskjJwuTwLICcZIqfdtJzkHjpWYdUki3YjZgOw4z6Gmf24+wu8bAtjoMik6djnlBroaxlJyvJwcZqB4AXBYEg8E1TtdU3kkRkE926fWrj6pAIVJVi/I560lAnkY8AIuM5Bx8vOajEziU8EHOBkED86BqdtJCEVSspwdxJyB34qyl1Cw2lg+D34xT5ROD7DGeRgcAkewyBREZJBwpBzjJBA461chuIrdzyuT2GDkfypJ7wAjBwAMAe2adrdCXF9UKG8tDuUMR6ioHn6DGBT8mTJAJz1OM4qW3sfNJLEKCDjg9O9Q0NRKTEZB6gcfnTmUuBjge/Jp0lskbc54OAO3WpcBgT096yloUo3K8qGZdhBIJzgHBqz5fYLgdCD1qZI0UA9QD1HrUzkY4ABJ61yylfQ6IwR83rcxKjtwGbrmmpJ5nzAjb0JzwPrSTTJO7OiRxL0Eagn68nNRmYrjaOBx6Zr9QSPj9y/DKBlMgMBk5OT1//AF1N9rQ7RwCpyCRz6Vm2zmQkMCRjBY4xnPA/nVy3txkbj8oGPU57VBohl5I8jLwCCSM9+9RvD5cWAAzHr2FWZlwBwcenUAjn+dJDB5zA5BA554ouVa5Ba27GYggoOOM8/wD6qluImW4C4LA9z61P5qLMQByR0XqfcU2WWIXKSg5AHY96lkchEkhSUcEtjIOCMEetRFI/NIJyc9cVLPqkTXJLDaGwM9OmenvWZPK7XaFcbCcHPXHqPek9BpWNyC0BQncCSeMHJ/lVgacjCON1IQsDgcE4qOwURW5J5wO9XRdqtuHBBIBKsaltmqUbGfqNnFFExAAcHkisdg20ngjpWrdMblCCwJPr61mIohEqs2Tjp2JobaMpK2xWC+SzFiME8DGCPrUMqiRydwBPr35p8772OSAPT+VUZpcPgcEVrBmNi3HGImLbsEcdO9Iw3yAuQe/HApsJLhR1yvT3qZIB5Y3MGYZJwOlW2NIa0gZjjBGMUwotwAOwPSpo4AByAQewp0MCbyV2g9PQ1LY1qQRwrGj4yAOMdR0qB4we/wCdaZCrGUBBDKQCBxkf/qqlIvlt90/jSvcq2hnSQB3yeg7VTnhWNjjcR71qS5yD3PpUM1uHViBjHGf8/SjmGkYbqSSMVFsKg9iRjitBoSGPrUNwoVRkjPoadx2KJJPTINTOio7+WZGj3HaWABIzxkDP86a7Kozjk9qI7hURiqkueM5yB+FXewlqNKMeQc0vpngD1oSQEn39OKeCrgg5z1AFFy7EZYjI6ilJ3exPrSFQpUY5bOB/n604gDGckAdfWhsEh0bgZHf0pkjfQGnwoHY9ARyOQKjdB5h5BIPQn/PpUxdxsdEuYhuPzH14JpoG0jGNx6ZqWVwkIYkAD1PSodpwCeOfTpVPYqxPnYrA4yOOORVd5xGCcZJ9KJJMKcfjioHfIx39alCSLccm5QSPm5+hFMWPz5ZY8ENG+G44JAB49e1QwTbW65PTGOKnRyp3Z5PJzRYobJlGOTg+tNQjd6k1NcOpJ2HIAxjqT9f8KrpkZ4zn1qWJIkk/MGnCZVRVAyScYweKhJIPpmhBknjBoQ0icHdkEYDcZpkkY246E0bwcAZz6UM45z1+lDVzRmdcQ4YZBwDmmGXICDgDnHpV6QiQ4xgVUmhAY46+tc8421NIy6DFC45PNWIXVQOSPaqmzy2yenvUoYjHQg9qxvY2tc0fNXaCDnFPSUMp5wePyqkH4wM55NIspJAzj6VrCRm4l5ht5zkUBweOcDuarLLwO+ccUqNvOOua6L3Rk1YnnUyZYksWOcnk1Smh2sDyPc1eA24y2D7U8Qq7qCQQSRuPTNc83bUuCbdkUhaq0jJG+9MkK+MbvQ47Z64q2liECgsSc84xzV1IEiIwOenFS+WmAcAE1xSqNOyPp8LgVJKUhY1VUAAwRUicAngH1qBWwTjpnt9BQ03P0rN1Gz6CnShTVoomL4JOTz2qG4kBRsHHFV7i8zlRxj3qo8xA65PtU3ub30sSb8KOxxmoZJWZ1A5A60scck2Qqkn261o2WmCJA0qkOecMMEU9yeW5WS1eVTwAT09jWjb2UK5EgDnb0zxmpBHtOFGT0qNgUZsjketSaKNiYOFwMAYGMDpTHcEgcEZz1qszGTPAz64pMbST2oGyVpACeMgVG0pbk4A6jA5pRgDpTJWQ7QMgkkfjSYXBnHryKTeWxQsAHznJB7etOXBA7CpEMLZI4yKkjjz1yDQOGOOlSJhupyfepsARRgP2JHb0rSt3XZhhk5/AVRAwcKCSOckYFWYh8uM5I9aaVzSCL8MoGeABUN9csIznGOn1qJZyhA25PTB4pbyM+SwbghsACtErG71RnxuGY55GetWY2AcAcmqwjEWQ2RnnmniXlQmAO5IOaa0MHGzLhjkfIjO1gOp6V6/4W+Plh4N8P22lf2FdXk4ygMKgpt9ySPyNePglchSSfWljbD4PJrOQctzsfEPjfV/HWprJPELWFWCW9nC2Qq5wdx/U4/WvRNF8Ey29kIWwiEeZJIowDkdj369PrXjFlqD2FykqnDryCMY/XtXT3nxO168jSGK6WK3KYLrwwPoBxxjnmsWiHApa5bxW+pXKRgtGGKgkdR9Kq6PruoeHrqJ9Pu2t40YbowAVYelZyyy7QHlaU4+85yze5NRZIYkklfSqSuabqx0/iPx7qniFw1zMFUJsIiXG4dRu7cc9K5xnY4bJJ9faopuU45qNZJBkdh607FxViwW69c1GSCMckn0NIOYwCSWHUmlWM5Hc57Umal20tJLmeKOIZZyFChSSScd/8969d034H3l7pbXTJ5UqKGK7iykY5rynTp2hnDxNuaM4K9Bn3+leqeCv2idY0LGl3eifb4ISA13HJswuCRgH7x7cGpdzmqc3Q4vWfDDaO5MqtGRnIJJx+devfs+2P2f4bPPejfFNK7KZVxujLHCkfj1rznxr43TxjezXhsjY+dwYy24+nJ9eB0rqfhB4h1zxFe6P4T09RJaxDNy/l8W8IHGT0ySO/wD+pPYzmpKndnKfEBFtNfubVE27TuQc/dycf5+lcbLKFB3da+jviD8Ar9tTv9YnvsWvkqiIPmBfP3j3zz2rwLxDpR0+5kikKAr3XoR/ntSi7GtGVo2MJnByQeTQG3Ar1PrTH2rnAyPWmbtpJGAODz2HerOq450JYYyCcdODWhb674i0oGeHUbsxqpVGJ3eWPYn0r0P+xvCvhfwnFq+sFbwyKJFVV5Xjtjkkd646C9HiTVQIrRkskIdYlzhB7/XFZy0OWWrMaSW91JzeX9xNeTuuPNmwTgflWl4f0qLVJ2iM3lTHhEP8R9v8a1NXtltIQqqAWOQOgPtWZp9+tlqNtKQqlJB8x4xUopRbWhoX/hubR3SRp9+VLKY/lA56fXisSaeRshpHlOTgyMWOM+ua9I8XxQW2lLMbiMwMMYLZOSO3+NeYz7Q7Y6Zpjgm9ylcs+1ucg9s0yIblB5BFLcnbkcmkhcFCB1qi7Eiybe/PtU6urFd3XIOKhiIYFSMH16VajiX5WI3FTkf5/Gk2rDR7H8KLxnsJhglVbbk9F9MfWvVrW4VkHrx0rxD4TTCOe6hllwGAdAeO/P6CvYbORX29iOcnoa+dxatIxnob8MwYDIIHvVjeBjHHtVCDDc9Ae2asLgn0FeYzEtIdwPY+tIx69xzTI27dcU5unoaxZogpPrjNJvwcdB6ijPI9TQhjWx9RVaYYbjgDtVpwKgkXNDArO2F+lRPyhYcn0NK4JJqMk4wOB3FHQq5C8oyDjB9qrTzJuGCc/wBafeo7Rtt4OOMVyemJqrajK10y+VuwqjqFHfPvVDOl35GaiZgSOP1pBknB4FIw+bAyAP1oAilOQT2HaqjHJ/wq5KOD2FQGPOO1NOwIgYbj6D8qieHAz2PrVspkHFQsOvQ0XAz5YBgkdfb1qq0YweoNa8kWV6YHrVN4QCe1XcpFDy+vcnoKryZJI4AHTFXnXaeOMVVljOSeoNTuJoz7j58jAJHaus0HwrbeKPAT6lFM1pqllNJ5lvuBUxDOd3ueox61zssIUEjg0zw9L/ZGoXEscjRRXcbpOidHOMKSPUf56VXQSIYmSRVdSHU8gjmnsBnPFRWtottGkUeAi8Ko4HXgVbdBwMelMCOFC+ewFSRKSxHepoEypAGDzxUsdvsf3pspE0UWMZ5NE9t5mD39qsRICozkD1HWpD83QHHvxWYzLa2KDPIxURUDOR+Va0tvlMjkcnFZ8kR+bqB70AZ8mFJ4J9zVGeIbiw4J54rVlGUbjp61UKAg55ArdOxLMiZSOM5FVmTv39avXCZfjIFV5BjI6mm3caINhbB7+op5hwoHU0J8uOCAO1TdQeoI9aTdxk9ox8vaQAKv2ygNnnI9Kz7foOx9DWjD2x1PaoZojSt23cnr71ownPBxg1Rt4ygBPIPar0ZDdARXPLQpMtIoCDsfapEXr25qFDkgVZAOOmKm5Q0cHsQPWpi2QOcCk8vI6DPvS+XhM45FK9x3sAPTGT71IrNwMcfyqMDFSLn05p2bGBXHPf1zTgfqTSnLAU5UG3nk1S0HYA+RjGDTwDkHpmiMc/WpuMYpNiEVPlOeppiKoJz1qXA2noDTCnT07VADiAQMY+tNQYcnHIwKmRAQPUUjALn1ppgISM8jNRTYYE9AKlPIHfHpUMqFgRzjrimwepCXGD6GojjnqTT/ACuCaY44IxkjtS1ZNyJyCDxg1XY9OlTyrgeuarnrQkUQyMST057Cq8jdfQetTyDJOKqzHbn1rZKwFe5k+UcAkHv0qhI2CeOlXn6HIyKoucE96tBcpzbcbs8ntVcjOf51cdQQeMCovKBGeg96tMkqMuQeCScdKjk2oDkgfWpn/dsepFUr3Lox6AZNU2TIv+EYNI1DWWbWL63soFcJEkpw0jYyQD/hTL2GL7TcmIYiMjeWOhABwP0rG03TlubwzyQpKYvmjZ1ztbpkH27VryBhgNwaFoRYYJS4RH6Lk5xj/PAFNL5JCgge9SCMc8ZqUQ7ADjmnoOw2PcAAe9WFOMYzxUagLjIqTIA9KT1IZJGVI5/Wp0AAGOT61TUZPUj6VciPIH8qmwImXocnJPrVeUANxwR296mbA9Rmq8gOT3Bqkr6Cepk6rIVhY5Ix3HpXk/iKcXV8WXIUHr3z3r1DXpNlu/JAx0ryC7lV7iUjgB2616eGjYyZASUz6Ux5N2MDBqViJEPUAcVWAO4gZPSvTRQ9cKCSMn2pVBck8D3qNty9yBQjYxnJI5q0ikSP+X0pmCDTWbk0Ak59ParSGN6tg5/GgrjPpTXBHNCtnHoKCAJ9O3pQfWnAADJ5o3Ag8AZ70riaISckk9PU0m4UHuO9MIxUkj2bP0pA3ze3rS5AAHOaAoOOxqkBMpwDyaBnGc59qjGVPOQPepEUyuiKMljgdhmmVcVefWnLxnuD3qRAACuMEd6QgE+nrmgtC9T7e1TbcKO5FQkYAx0oLnFJjH7gD6jNIXC4xxn1qEuD9fWlU59u9SApYsewFQmTDH0p5OB/WmfKMmgljuOvH0qB8YPvT3+Y8dD3qvKxUkAAn06UGDIpIUZgWAOPxqRCFwBgD3phZmTkAH0BpQmBkcmgi1yUuCB3xQFVuoGT6VAWI7U1bn5j+tAbFloPlG05I7VCWkjJAyCDUscuD14NWdyvwRkmgZniZs80/wA7jjBqeazD/d4NVDEUbB6etSQWS+YwScnPT2pMkjg8e1QE8HuKchyR149KAJxIVUAgke/eprd9rA9qq7sgdzTlJyccVolcpM14pssMcj0rTWYFRwMnHNYEBwBzk1qW534OTTOmLLhjBXPc9qYVByMHHtTgSQO4FO44wT9KTNdzNvLUbSRnFZbAoTnjFdDKnmDbj9KyLyDynIIwD+VSeLjKKT5olN3xnsajjOfYjt7VLKQVOOtRrxjjn2oPGvYlPAB9fSjrj0pWX5R6UsYypB5xzTTJEZOhGM04jfg5wT2psZ5Izxz1oB5HfHFIByoQ2M5p0p2Ed80u7aO5PeoiSxOcHNNaisTRSkAZwc+lSZ3t6VCFOwYODzx0pNx+lDRJYTBJ5yKk6ZqCMbec/hUitlh1zUtFlhNhQdjUjKFUHIJPpVQNhjjgGpg2Mck/WsZaDuTqMr9aJBgev40Z75IBqN2GDkknsKzirsoZwxGOKay4PPaiJhvIBwBTn5U966NiCRDvH0pu4hz6e9Niyq56jpT5cBARyD6VEkPYsR3rmNo8t5ZIJUEgZHTj1HPP1qaKfOMrx61Si5GOhq0jbAQeTx0rO1yrluR1KEdBVZWJz2pGfPOeKdGuCDUuIXL1tIVAzzn1q4rgZxyKz425Aqz5gGMjNZNWKTJWOXHY1bRtq1nM2QTkg01J5BgDke5qLBzGgjh3wfpVkRCHB6j1qlEehwcmrgJlHqR2PpS2GmKcN+dQXC4PGQB61PjY5AGQfTtTJ1wpzjNDRadiolyVJIzmr1tqGACykA1RZT9nJ43bfSmXm4W+VJBHPFQ43OqlVlB7nTQXqNH8pDE9KtpL8pI4zXnkGqTWhLAlwOdvTI9K3tP8SxvHhyR9cDHtUcjPXp1+bc6RPm96lUH6Vn2d+l2gaM5X1Bq+rkqMnIrNxsdkXcnibGc4ANOLcnv6EVWMnPtThJx/SpsaXLQwQD/WnbwCMdarI+cDPFSY20coy4G+UHnHpUsbBjzkD0NU0lHGcfSpfNxg9vXvUtCuXMqQMZAFIMZB6HHWq6Tg/T0NL5uCMZArNxC5cQgYIOcU48knv6VUjkwQO1Tq4454pcpSZIW+UZzihG2qfXjrSM2Vx3qME8dRimkMuw8EEnANW1fGMVnxE4BPfHJqwGII64oehSNKKTdgd/Q1YjJDVQhPAIq7CxZgOprF6lXNKFiMY4rSt3yozwazIRtAzwPStG3AJGPyrNu5Rp2wyQQDkelbllL0HIIrFgGOhxWnZZSQFjkdKncbdzbQ7wOxqwi1VjYEDHWrUZyo65pkN2Aj2xU0RxUPXHf6U5WwQO/rSsLcvRjIzVhHPHtVKKXA749KnSQfSmO5oxSYxj9KtwS4JPIFZkL4I6mrKyjI9frSvYRpi52571LG7TDgelU4kLYJ6eta1tGFUY6UxMmt4AACeT71eQbagU4IFToePene5DJaelMTBx6U8cUjMdnHvQDmm0q9adiWSg4I9BUgf8vaowMg46ChetWhWJw3509SM+lRL1+lKT0pklj+H1NJ6VEpJqQCna5BIvNBPB7H0ox09+1HRT60WAYMDrQ5GPWjHWkbkfWnsNFeXG0+vtWfJHkntmtCVDVSZNpHWhlGZcQYzxyaoyxZPHBrcki3D1NUZ4cE9QfWpAyjbkk1E8eGA6GtCSMjOKrvH36+5o3AqtFj2qJ1HPH51bdDj1FQunOKNgRVMfBwMZqvJF14rQ8rg+/aopIsADrTuVYzzbbweMiqE9muSGGR6GtzYQPTNVJosuScnNTck5q806O4QIycLyB0APrXH674QguWc+WA3PzHrmvSprfvisu+swQeOauMyWrnguteBNpDK7kg5PuPSuav9GktmPytgV7zq2mEqcLke3NcRrGmZBAHTP0/GuiFV7HLOmeaxJJFDIiHaXVlAbkZI7/nmvs/9j/xT/a/hJrAzxyT2q/Z3hRsqGXjIHXPA/OvmaDwbc6hBNJbW5mMfIVSM98Yr1P9nVbLwZ4mQveGzuNQVh5UhA+cA5wPXJNd9OV7HHUp2R9nsBPbtE4WSJhgqwBBH0rh/Fnwm0DxZAUurUQyAllkj4AbHUjrx2xXaaYwktULMHJGdwOcj2qWdAQcdK9GMU1c86Wh8z+Mf2YbhIIW0W5MsKAhgDlz6ZJ715Dqvw613Q3u4bvSpoXgON7sMP7Dn+lfeG3BHGCORjqKr3ltBeALdW8VyvODKoJ/OlKCZk0fnvLYSxqC0ToCcfOuCCPWomhKL3Ffa+u/Brw7rzXMqW/2SaVcHyxx06GvAPG3wttLXWhp+lXYvrpcCSCPnZ6ZHuK5p07DVNvY8re2EagE5YgHjmqzxAYIJOeo7V2WsfDzWdKAD2Lgt0GcAemfr0rlNUsLiwlaCaJ43Xr8pwD6VzuAnSkt0ZpQLLkdQacxXziMEAip1txknkkd6idf3gzUuLM3FrVkJALHsKa/7tvQfWgPlhlsjOOaSYEEc8ClykNkUjAsM8gg/jUQdTKygYXnGeTiiUjj6EUyMFnJ4JrWMTK49jkDPTtTjt2he57ZqG4BdgBkEcZFNiQqwLEkjnHateUbZbZQAAuQPeolO18AYNSr849KhcfOev41KjchjpXKyEDvmoXJYgDg459qlZNyZPUcZpiIQwPQDsKOS5nuT2w3RYzgd6dMdgXJyhPBxz/nipIItoJzgHjioroAqVIwOoPvU8thp2EeTMe1fz9BUCEg802MkoeMDg4PBFOJJUDvUGiZd3LsyevvUSSAsABn2Heq8kxAxUttMsRBbkA8469arlJbLW90HKYHfPpSn5GDDv611EH9lazouojymS7V1MCg/eHdR79q5h1KyMjI0e0/dbrU8tiBJJjIAXGAOwqJgpJI4J7U+aCRVXcNqsM5/lVVS284zgY61ewkWMk4Hep7aVYwQeCDUUTY+9yfel3K0gHQ07DHzEs5YcEZwDUbHeeAc+9DttJHJFPCjaDTSGhnlncfT1NKrAZHBGKlVSzA9QB0oW2JzsU56460CGxRpzkYNPdAi5HTI5HpTShIAPB9qsRIXhK4yc5z3xVpgJEwjIbqT3pJWMgPcGpVh2nBAPtUcrhSegIzVbj3EtIwQ27gUInlyHHI9KrtfopPzDNRf2jukKopJ6knoKmZqoNl5mVeuAR69Ko3V9JGw8tCw9BUq6Ne6u+2KKaVuD5cP3sZ6/8A1zXpHhv9n7WdUlhmuCLK2ONvmuC5Hcntx7ZrllNROuFHueZx/ab1TwQB74IpLXRbm9lKrBM6nJ3LGzBhnnGM9K+q9D+B/hHw6xLWpvZZADI7cgt7c/pXZaRpGmaVhbPT7aBE+6dmWHHrXM69tjrjQR8g2fwt1u5jlNtpEwB+4wTAcden6c0n/Cq/EeweZpVxA3cEZx/OvtB5mJ+9gegAFOLNtGWz9cVccRcr2SR8UN8NdctnbztPmMY581V+UexrKuPC+pRSsJtNliUAneBuB9K+6csykFsg+ozVNNFshktaQSA84eMHBqvbC9mn0PhU6Fci2RliuEEzYVWhbd17jqPxqjeWV1ZE/LKCvG0rg/iK+8L/AMO6Te2zwy6dCqv1aNdpH0rzzW/gNp2qXEjWcwiZ+0nGR2Gc/wAsVSr2MpUUz5NtNUuIZ5POXCLjavc+ua1v7dtrmNFjVklA+cPzzntXo3jH4EaxoRe42tPZqNpZlGQ3YAgdPrXlmq6RLp05R0II449a1jUUjjqULao0Vu45yqgZI702ScgcDjA6Vh2080EgIAcHjGcGta3uVuOCArD+E1t0ORwaAkSKT0PPJ4xUCsxYKPfirotWc56KO1WLSy3M2eMd+vFCdtTBqxSPy4B5NOVWlZR0GKmurMsW2HB7EdqZZI0bktyRxzVoW4jIIVIAwGOTUWIzjOQgxkVPdA4IHIPaqbROiBjnB7U72Ieoqz7FG1QBnsc5pskxm4YAE9xzSQxFmJPI64zRMnzHHIoERqpCHnPJFSwRDa5fIAGcUgGAMde4pGZjgdAO1BZCQrqGC4HUeuKbGMtx0HGPSpimfp700KQSegA6j6UrEbAJBG3zcf1podZHJ6A9jUJRmkJLYB7U5wYiCpyc96YFmQiLG054HvzTZTuQKeoFQFi+Ae38qlxuIy3A7UAOWUxoM4I6c1Pe3El1I00rFnOBk9eOAP0qqse+XBPyjn3qzOoLpj7oGDUFJEMRyoY4JBz+GKfknPcjmq4XY5UZI96mVtqnrkjGaAYFyAQDwetNd9uOQPc9KehJQDGeTn1xmkcAqexppEjyP3a98ntTCpyB29PamI7EhVzg/jU0igAEHJPX1HtTbEyIqyg7cEfyoY+X83Qii2YLMFckJnnAzxSvhmbGCPb0pdSRkLsELnjPqKlWYMpwMEHOT6VEnzR7SpwM4Oc06NMVRVhUfDjOee/Sp5JRuIAIUdqjlAQA4wfUVCX3Y7EUmwuTKxZgMkKPrz9adJxgDkcVGnygHqO4qSaZX2hV2kcE+tK9iRjxEAMDx3x600ZwO5FPdztA55qMPhf0yeKadwehIjAAjkkmoZF5GDg7h1+vNSqQCuckE9B1ps0JCbic/jTWgmJt3SLjBAHWplfYABRBasFDEjJ5wOe1IyBGYdSRxjjFO4xJ7kFAq5D5z7fSo1Y5B9+BT44Rkk9fQ80/y+vYn1p3uA15G3DnHBH1oUY7En1oVMsM9B6c1K5xwAMetJu4EsDYQ4XJGDyOMUCUmUdQo5/GoFlYDAJA9qbHKWk7gdzUpAy2wKtkEE5z6U+S9cEc8DHApjMCgAyc1Wc7jj9RSaJLcly5UEHAPUe1RLgc9utMD5UKSDj06UpI2EdCKaVgLMFpJNFcXIjxFEQCzcA5PAFV/M+Y7yCRwBwBioheXCoUQnYeGXsfwpChIGMA+lWkA8gZ3YLDIGBS3DrNJlVKgAcZJP1zUS8HknipYyCegx61YC28fJJ6e9TsGfAU45xzyKhL7enI6ZFSQ3AjJJBJHr0pSKLM0awRbBySc57571TW7XzQhBzkCnm4M8pLHBPT0pyoscxYhWZT0NZiY+5m82IRlDGytu3Egk/WmJGY1zu5P5Ci5zKQw4JpyDIXPAGc4OaT0FoTSlltwmCQCG9s/wD1qq78nHf/APVVidcICGZvYmqxToeRntQhWLAbCKDwOOven4J3leB15qAlpOgwBT9zCMjoOtWFi0nliMl8k9PxprABQEJIHrycVAr70Cckk9fSnzQtDlWOCODng5oHaxXfDORjIB6n6U51EQBGMGowSCSTnHHP4VIFBKs3I7fWjUohdSzggYI6fWlAbOGyCPzzUrODnpjpUEY8thjgdPXihiZOnyZ9anTAzgAk1DCPMGe1WFTYRzzUNiJ4Y12nqDnJolQBiBx2z2+tT28OFMjZKjn2zUV3OsrnHBPapK2K5+XPOSOfTimLncc8A04NhsAAn9KZK7bhkAfSrKUidW5Hf6UkjbcheR6+/pVaOTc2M45wM/Spn/d4JIIqBXuEjFME9B1HpUqfOB0IHYc0pg86ASBihVh8owS3B7c+n8qfCCpPv2ovcQvl/LnqDTZDkAHkD1qaQ7Y+mAagZF2gjkelF7lplm0Y7SMggc49KUXaPuDMAR655+lUeWAC4UAHIHrUpGcL0GM+9Jq47lgtwMkD60iPt3Ejj0phA4ycHjihWwAACeOppJBe49gJQTnGfSmRR5Gckjdtz700B9xx0H40gSRQxAXaOTnqOlaIFqXhGOBwSew5NQOmJXCnIyR7Vg3V5PFeSYICdPvcmpob2d8DaCSRzuxx61rY2jDmJNRidZORkdfwqpEgZx3Nak9jPvG9WAI6kHGKr/2e0bgA5LZyw4P4VaZ2wg0dz4F8STaZNHaAr9lcZO5sBCPT69K9gsvEqXgSNGQkjgqc5/HpXzYC8C8kqT3PFdn4H8TLZLbW87qkasFy3Ve+Aff3qmdUWfQFlfNHHyeDWgNR3gY5Nchp9+slspEqOpGQVbIIq7FejH3sH1rN+R1JHUrfEAdgasxXy4561zaXu5B6+oqaK8ByM81N7mqR0ovExmo2vUZgORn1rFS+3ZGQe2adG+4jnmkVY2PPQD/Cjz04x1rNSbdkZwB604EBvamtAsW5JM8561C8hBPeoyScnqBTGJbPrTuFrk24kE0wjPPFOt3DAqeo9aa42sR+lQyuQQsduMc+tKkjxg7WYA91JFNY4A64pygFT60XDl8indIt28YlRZVQ8CRc8/Wqur6BY6vaPbS2Fsbd/vII8hvrWgyhCfWpF5UUmx+zT6HJyfDbw/cYZrBo5QAPMjfkj0NYeofA/R7+WYxtLD5q7WJOTj0HOB+FenKCi5wCPSnLhscAZqeaw/Yp9Dwy5/Z8W3txbQanLsB/1rsGZh6E7e3+TVdPgBdxRlP7XSVOQBLgE/iAK96kUYOACT3pfs67eVBJ70c7I+rI+dZvhFrNsSJoYSARtdGyGGfT+mazdR+HN/p9tI62rTk5BVBgqMdQP519NCzQkZUH2p88AdCpXchGCp6Gnzj+rxPkOLw9d7xH9huI2IJBaM7T7Z7fjTbrQp4sCSCSMnoGU5/LrX1wlohBXyYtvceWpB+tZuoeH7W6nZ2gjZ34OFH4U+czeGXY+SrjTmtnLtHKsa9ZPLbav1PSnvpc55GAD26givrVfDmnxw86fC7YwSwJ/TNZVx4R0iacO+l2zN67SD+eablczeGXY+WDp0wyDujAqBopkYZZuMYPWvpnUPhnoWo3nm/YxEMdB83NY+o/B/TZSGhdkPVlCc0+ZMzeF8jwX7fdW4YJcOoYYKHjilj1u7UFPMABHQDBNezXHwOW6t5XhuIo5V+6HGDjvg479K4vVPhrrGmwsTYPcYyV2YJI9c9KE0zmnhrHJpqrybQ7FiOOeOKsx38TEDfk9lHf2pl74YvLSYB7d1A5Ynoo569sVmy6cI5QytuYjIw2cj1FDipHN7Jo6S0nVyBwQxycn/PFXGKtgNgHp6iuNWWSEjBcA9uh61dXxAyEhowwUgck5rndDsLlZ8/xzYyeSOTjpU5l3qArFQR1qBmUqGTgHs3JH9KqXN55KxgDDb9zEnGRxgfpX6DdHyKiatvN9nU5bdkD5icDNP8A7cihVlLKzHHOenpXO3euvIfKBIjySIxgn8DWRNfPKzjzM5J7YxRuXy22Opk8RSMhUHcDyCpGKpya9KCRuYDOSAcH8/eubimdDktkdxwAKQ3oWYxBtzDgjOfzpFqJ066obhC8jEEDPWrlhfRXcaZlAByyk+g4x+tcb9uwgHXOCatDVAYSsYCkdx1NDRTgdHezxvdRIclRgg9B+NSnUVSWPYQxBye9czPfEF2LEFgMD0PrVdNVfJB+malon2dj0pPENpb6bGrBmuGc5wc5HBAH606+1lZo0JKsZEy6oCAue2eOR6ivN4dWBdFf5NhwG6n61rS6qqMEZwOpBPfn/wDVUoErHSJfhWLM42A9+uKLiJJ2YJgh2B3YwSRWHZXaXDsN2FRcsByaWLxCtpMudpQZAJ6j3FDXVFKNzdNnIlszEAlQTyPf/A1iXOZZwHTyyOD710UPi7SEYyvuuAEUNEeV6c8g/j0rDvLmG4uRJb5EWOjHkHsDUrTYxlAZHJ5bDGcgdzn09vY1eiumUhsAnoRtzms0XALc4B6VZWbO04yPQ1fMYuNi5uyCy4Bxn0wajt5TGxB6E4465NVp7kFx1z046YojlDtyxVcg5HUd6kSRblnkbbjkjj/65qpcyOpXPPqR+f8AKrDlgB0JI698UwqMZIzj86a0GUvO2zZGQMEcjjkVH5hKiPGAB2q4GUN0IH61HLHuyR0H51TK1ZVWDOTjIPUCq91YHymdFJIOGY8rj6f1zWlbKcA5O1vXjpTbp2R3jGTG/BVSMUJj2ObnVyhGFA9Mc/nVHLKSOc+1bdxBJudUUOq8bhxms7YQ5ypAySRwc0NjRFEOueB71LGASeSB7c0x1O4gDg9vzqJ2Kjip5i0iQDMzMTnaMD0p0gzj1/LmoI3JUA8Dvz1p7S/lTUi+UkRsdTgD1qGU7m+9gmnBt3XgDvUUgwScnFNMya11JUiLjaXJDevQU798zAsVKYxhRgk5OSTn6U1cFQM0FhGh5461qXERoyu8rkjPQc1VkiKtycEdgcVOs7fOAxUMMHngjrUUi8jv9Kgqwkf7tj1IODk8+9W4pACeSAciqnUDBABqT7qj1Pek5DJkCCVyeSTnjkdKHkAwB+YqHcQGOM59eMU1Iyxyai9xJomOGIzx9KPu56kZ6mkEbHheSO49KV9ynauCPU072KSBZQGGQcU9pBtPcHnnkiq2eDnBOaR5Ap9Pai5dicOrLwpJPeopMZIPBoZioGDxTCN+STyamWoloR3O0g7enrUUfbnJqZo8DHTFIkZyMDk9Biudo3jIVflYk9KcuOTnBP5U1wcEYyP1Bpm1zjsB796VyuhOm0t97ip4tgbg5I71RRQPrU0cbDBzwa0UrENXNKIeaSe9WY4FYDdwQcZPaqlpjtwT3HWtNQPLxnJPc9a56s+h6+X4bnlzSFEAUZJyR/Kkbaj7e2M80rMSg5G0VVaVc/Nwfbk1wtH2EYcqSQryAMwQZPX2x/8ArqNptqnOMik+dgfLAA9xyacLNiQX4zziixXKQRr55Jx171Zt9ORpAXOMHG3p3qzFAsQAGdvoO1Ky/OTkge1Ui1ASJRbvuHA/WnTStyS2c88nJpQqjLFyx9DVdgZmO5uM8CmaWsWjKZADnj0FQyvub07Y71Du8skAjHrSjkkggnrimhMeFKgnuT3pp4ByMihizEHIJprFiM0mSxuTuABJOM/hinYGDu5xTEBXk/pTZGznuO+PSobBCCYsNuSRQsuPrTAhBPX604JuIODmi4WJkbIJzgDualSInbjjvjv9aZCmCM8jrnFWowFxjJHqaSLjEsrHuIAHI709FKuMZI9qSM5BBGRjHrmnxIABjOB2q9jdKxIADICVyKlkKSEEjJAwAelRqMY7+9R3V6lonXLHoMZH40ynZEN2m1GwASOefrUG7MeQoLHj0xVD7dNOQHIJJxkDAx2q1ETgenSgxvcsxMTntSr97PO7timKx5HccVPGqjkcketZsEDOXUZ6ipYDhWB4Hak27iDjp1z2p23OAOSeAByahik7CpJ15yPenodxwOfYc0zyJFyPLYAHksMVd0i1NxqECnAAYfiO9CZCYiaRcvG0hhZU9/SongaIkEE+o617D4iW08M6O08jrNc3I8uFW6sSOePUda4zRvCF5rclvlPLSYk+cw+VvYGi4KdtzjzHwDtIz7VYhjyRjIavTNU+E1xa6dLeNIqRxqThuM/Qda4KW3W2JweQcHHSlc6ISUz0P4I/BmT4uXF/I18+n2FtKYv3Yy0rd2BzwM8Ee1es+Jf2TtM0HRLu8ttQlSVVJOGJXI6kjJ5x6CvIfg18YpPhFdXZFtJqFlcyGQxREAo3qARzzngV1fxD/a11fxp4ek0zTNFn00ySDzLq7ZRtQdSFHOf8nNNpnPUjO55RqNnHaX1xBHIZVhfaJDxuwK6HwJ8WPEHww+1R6bYWt6kpDIJGKyZJ+Yk4OR0x0rm4LxZdjStvbjcx7mvb/hz4A0b4o+F4b6NmtnidoZY0xuJGQcnrg1PQ0m1y2ZAP2m47y0vBq4lS6CKVt4AWQsR/CcDPvXiHiDWBrU8kzRtEGOQpOT7V1/j74Yv4Hv5Ujm8yxUY2sMsrducnqOOa89mHyn+tCCnGNk0QnYTxgD0qvLIFyB19KbLgZ9vSoYxkEtyB+tM2B5DcuplLOVG1QzEgD0A/+tXXeD/Ei+HGd57VZ1cbdiNnjjrxXKRRjaOPX+daMUYVRkn8aTVwUEzb1vxRc65qEssiRxWwwIYkXBUY5BP/ANaseQmQnIyDQBz6j1qeNOMY5osbRikFzO0oUOS4AwAeRUExXYCMAipZU5I6YqtMhHpio2Hois2CxyeKZEGDkA5z3pXXbg02MkOeD9c0MwkWohtyT16Z79aekmGAzj8ajDDBGdp96VAAR3PFIlHdfDq7WDVoVkLZdWUYXIJwcZ9q9z0ogxKep7kdM185eGNTbT9Shk2lgGAGPUnA4/GvoLRLhZY0GCEIBAPUH3rxcbC2plU1Ohibjg5+tWkc7eeKrRqFQEAE08OTwRkegrxG7GO5bSTkY61I0pJI9O1VYzj608Nhs1m9S0yUdfX6Urvg+tRiTGSOtITnJNFrFXJt4xzmo356UzOAT19qYJDk+lMBkyEZPf1qrtbPtVmVy/fAFVmfb3xQASD5D61VCKCcAAflVgncDzmoD8pPrSuUiKRMnjFRMuPf61ORnPamhASOuad7FIqyQ5wckkdvemmLIFXJIdoHeoXQ5I6GgEUnTbnt9KhYcA9avPCxHY1X2DJB5NBRVLngHkHNV5V3njj2rQaH5gcA+lQhfmJxyKdwM9o1UjcCR3FVp0UsQgwK1blNyjAyaoSxEE5yDTQMzJkbaRzitPwj4dt/EsGqQNciC9h2iBTwDkZ+uPUiq0sRAJ6jNRQTvp9wJ4mMTKRl14IzxyfxrRksrCF7aWSKVQskTsjAHPIP+IqbZnB9KrtH5V5KocyIXJDtyTk/yq+IyVGBxU3EKo8sjAyauIocjggmmJGHYDBHqauJEcD2xRcsfDAGz1xUnkDp0HoKlt0YA8AipNpJPrSSAgMIKEYwao3VrjPoe4rVkGMADGKiMRlJODgVdgOVu4QGOMj6dKpc5IwQK6G/sxuOOlYc8RQkCkBQlABIx8v8qpTMOeMn0q9IpGaqzR5xVIEisGLqOADTv4sUoAUYPQ0AYkAHIqrlEkS4cEZxnv0rUiO0gjk1n+W3mhl4A6jtV6zBZiMjPvUMpKxsW0nmYB4A71egG0jPeqNqhQ+ufWtCNSewNZNXKRbijBb3q0IwOfWqsIdnA4xVxlOB6e1YvQpDRwTxnGOtKT27VKFBUDGD3NI0fOO3XOaRViMJnBHT3qVdp+lRiE8dx6VNGoAIIyaAD5dw/nQxA+lIU59BS4GD39qABWXI5/CpQR7nNVtgLeoqwMDA9PWgB44IHWnY59KYOo9af3PqKAHqOvYDvUch54p55B7EU3+EdzjqfWga1I923PcfWozLyQaV2Jz/AEqMgc02wYFuPUVFI3HofWpQQSQO1QzD04NO4mQMRg56VVlGHIHI9asSrweeDVeQ4+tUg2I2A57GqMzfOc8irLyZznkVRnYFjjvWiC4126981TmHP88VOx/GoipfJ6AVSRLK7j5artkZ/lVqXkkdqiJH/wCumBVZcsSSAB2qneBDC4LCNTwzenvWgYNxJPA9Kyxp/wDwkHifRtDWXyje3K7jtyNq/MQfrjFO4mbCalp0WlR6daaddxyxSENeTIQJVPTn8e3pVXyvckfnXU+Okmj8QXtpMVMVvIFh8tcLtA449fWsAFACO/vTQWK8adqkKE47fSjcAw9alDZxQxkJiYHjmmeW+cHrVpTtOeMmk27snkGlchq5HCAG6k/Wpy+32+lQxIVbuacVJI7fWqWpkywoLKWPIHeomkBznj0qQKxTAbA9KrSKVyDx+lNasm5yvi+9WGBwcgkE15g5ViTjKtk4PPWu18e3RhJjBzgEZ6ndn/CuH2FEGSSBXsYeNlcm1xjflio8jcCOKc5yTjGKRYyR/WvQiVa41yDz1PvUYXBHpUpjJI7U7aAOR0rWxaViuVx75oUfgKe+dxIyRTGPB7GpbExjDHfNNHBPrUhGR7ntUZ6ii5NhMknnpUjMMHHamZAB55PpUWQc881Ih4w2fT0pjrj1IFSA4B6c0hIPfmgCPOTQHG4jocA4p3A6cj1pwQHB4qkTYVW3ke9TqowM9faokTDdOKkwcYHNDGkLggHBNNLnk96cDyM9Kb3+lNNItEiEnOegphclvQe9APJ7ClKgkdz7UrDFBG0evFIoywPQUGMryOlNyTmqsJ6Cynp3HNR4znpTmz9QKAAR6VDRD1IyMfUCoXGT64qc8Z7CkjTzMmkQ1crZG4Z4FWI3VgemRTJITSpCVHXGaBWCSIMD2OPwqrNCq8jrV0rkEZwR61XnX8aDNqxUSYZxzVyJyAO/vVNosNmpo3wMd6BXL63PPTcPrTgqSZJH4VVifr0IqRWwBjik1YpCyRDnAGKrlDuI6H3q+hU47ipWiRgOAMUIVjNC8eppVU5HHSrZgAJI7d6eltuBIOT78Zqkx2IYiQD7881fgcooOcgVWERGeuBVmNMIM9D2qrs1joX4pd64p27BFVbc7MHkj068VcYBgD0z6HP9Knc2uSAjbu4zWdexmUHjirG7BGeR702Q5z6U7GNaPNGxiPGTkdKjxtyKs3ish3DgZAquMtnv71J8xUhyysOVs8cke9OBwaiY8DHB9aQEk9/xoZlYeF4oAP4e1LkAYxmlAz0wMdqBAoP4UpwQe1OA7daaFzuHv1qtgF24wfSlJBXngjoe2aeIgUJyc1GhC4Dcj09aa0FYFBH0NSI2MnuO1JuBJ4AB7DpRn8Kl6jJoyu4E8irRKsRjoOwqmo4HY+1SJIRgdKylECyseT149Kc8KjBxg+tQ7yMEHFLJK2AOg9qiMbD6EYTbIxHepo494PpUKnLDPNWoPXqPetRoaABGV4yDnNNVcAelPcAOccA0m4AEevrUPcNhsTlXOMYwakzk57UyNlUcgnOfrimhscDJFQK49JCCB0+tXImyp6j3qrDAWI3Y454q2qHaemB2q0rg3ccJSue9TxsWTJziqwGQT6VZgl2oV9ahwGnYfGc5HJxU8SAuMgEVWztJOMk1ctV3YPNZSjYLlv7uB6cVJ5hQk9DUcqEkFSAR2pSrNjPNc70LWo+GbcTnOT3qUr5gIboaihixKOwqxNnAA5PoKVzRIqSKsSEZGTwM1XushDnkkdO1Wp4fMIzzj1ptxblgORitDeMbnMSIQX6D6dqriNnJUZPtXQrYLvJbkelSx2UUQJCjP0oOqMWilopns2GchRzgHrXURaqSgBxgnkHisnClTwB9KQcHvg1lJXO+lNrc6aO6jkIwwOak38Dsc9BXPxFlAI6irUE7bhuJOPWsUrHWpG3HwM9fpTwwJ5JqgtxjGDTxcqSOcH0FNovmLgfAHB+ualeXcAOgFVw6kDkAU+PlgByPWs2h3uWI3wDk5qQPkdsUwKB7GkPykelQ1ZFLQsI3IPUVOjj0IJ7VXifCjuacGOfQUrDLg+bB7ClHUelQxueOwqdDx6mk0Ve49ASAT2q5GwI56+tVYxnNWIk4HoaiTuUtC3ARuPp71ciOWHXiqccYABIzVuJcYPb0rN6jvc1IcsAOo4rSthtA4wazLR+Rnke9a9vh8ZyDUNAX7ZNyg9Metads/QcHFUY8KgAOB71ZgORx1FQO5rWrE59Kvxtj61lW/wAuOa0Y5FwOenepuT1JeueoNCgkjrmmmRcdelIsmSe9NElhB05/CplyPpVVGOR1HvVtD07+1PoBatyzY9PU1oQKHxjAPpVKBvlwOlX7fA57Cs2VqaFsdo2nrWhE4wKzY+Ru5yO1X7ft3Apt2E2XUJYg1OpyRTI8FR2IqYJjmqTuQSJ1Hp6VNwKiTj6etSNVdCWB7etJnGe1BxUbNiqegiZWyDTg2KgD/hUinOetTcTROp6U/qetRIe9PDZ+lNMhkqHGOh96kqBeT3FSqfyrRaiJByKCfxpueD6U5Rk02yByjI5pjgAU/pn1PpUcnOKkCM859BVeZd3NWDnPcVGwwKB3sVNtRSRhgeMGrDrgmmlelO5aM2aAdqrSxYxWu8eQe4qnLHyeMihsZmvHkHvUDRFWGfwrSKbc/wAqgdck+lSwKRXk9qY8eT61daLPNRmPGakCp5WQc1E0ILc96uFeDUbJx6mjRisUJYQM8ZPrWdd2/B4OK22iJzkcVBNAHBGMGgbOWu7QFDkZ61yGsaVu3Pjg5xXpM9hnIIyOawb/AE8OCpGMUJktXPOLO7m0i9AUsiM3zbTgfjU/iSS3u7ZbiyX/AEiCRZY3UZKsCOh/MVo61pjMTgYPTPas7wxo7tr8KjJQ/fQkgfUCuylU5dzGcLo+1PBs+/w1YEsRIIxuB4Nbu4tz1ri/Dmv2/kxQq4KooUdgeAOPxrq7W9jlxhlJHYGvZpVk0eLVptMtAYGao3k21gMcDqa0GkXYcEH3FUnVZsgjK9/p3NdadtjlUdTgfip43fw5oiWWmyF9d1I+RbRLyVz1Y9uBzk+2etY3grwpB4U0lVOZ9Rl/eXF0/Lu7cnn8ev8A9fOR4fK+Lvibr2sSlTbaY4tbTK5AYZ3Y98kDP1rt5SsZJdgiDlmPAAHJNQ1c9OjTUVdmL4w8U23hjQJ7y9ZZVwRHERlpG9B+NfJ3ifxfdeJtSluHhW2LMcRIckL2z26Y7n611Pxj8dt4o8TPFbyg2lnujRY3O3IPBI9cfzrlfB/h+bxRrMWlx7RPc8u452x55P1PajkW5M3zSsjp/AXw51DxlA80MZjtgFzI3AY9wvsPatTxL8CdV0e5uJoXWSy25Uu2WX27V7xpGlW+j2FtYWUSxQQIFVV4HTk14/8AHH4mz2u3RNHuogysftjPknHdQOv40KmmZzpxUTxa8gFvM8eQzISrdMZFUJWJbOciq0tw5kJ3sxYk5PvTZJ2XI6gfzpOiuh5M49idoSfmByBzj2pwi2IT1Pt0qJLoooOSQfT0pRdBsAdOOtT7MxcX0AIDgjIxS45+vFPQhwQvbPsKahBbB4HrUuJPK0SIdpwcknoBUcrZOMEGrCYV+WAboCasRW8bTO8nI2HGOOexqLCSuZ7odnofao2JHT86neOQucAlR3xmkK47Y/SmJxsJZXWXZHxlRn8O38qsSkZAPToSKpphJCRgZ4z7U+W5yu0Zx1JpMjca5TzMICc+tOEXBY8KKrRvskyDyas53LjtWLRukRzx8BlwQev0qWLbkcYHbvSAAAhiMGgrjOOlCIasamn6g1lf6e8WxXa5jj3PyFy2DgevYV6J4++GlzpqXGrblaKUllUHAGeR+f415v4SjtrjxJpkNwSFWfzd7DKqR0yenBINe5+P/E8WvaV/ZUMgMUceGm4GWxjI/nUydiTxQoNql8k4xjORVd4kJ3k4OSMCr2o6fJGp+beVHUdartYyraiV12qTgHv+VCkSQShSMDOenoadNBkh1xjAGfamfZXVN+ePcZNTRMwj2kYyDwRg1adwSK4BB55JqeYBSABgE9PaotjbyeCB60sjngngigrY0ILeMIxTGSQPXNaNjbxpbSk/eB/z+VZdmSkeSckn+taRaX7K7LH8gON5OMClcncyZyBK525APJHNEU4iYE8Dg88/jVW+1aC0lkiBE0pGMKcFR6n64P61lrdvduSQVGeg9Kal3No02zWvvEEEd4jQDzUIzh1wCax7i8ur6d5nxCjnPlr0H4/0rT0DwZrPja9S18O28V7IBukmcnyowOxYD7x9M/zr33wX+zDptrBbXPiiaHUL+Ji4jRSFTI4GM9RnvUuqonbChbc+a7ezE91FC0yJNJ9xGcAt9BXq3w2+E994xmKC3lgs0YxSyum0qe5BP6Yr2rR/gV4P0nXv7V+wi6n4CiRBhCDwR789RXoNukdmhSBVgixgRIAFAz6dK5pV7nVGmkYvhb4baD4NsfKt7cXFwFC+fIckcdRWhPNumAySFGATz+FF7qexCoOT0rJS6Zskk5968+rV7G8Y2L08hyB39qZGXAPJBFQCXdz1IqeKTrXC5N6mtiWGaQnnBxVsXYYAHg+1UA+1jjpSs/THBNWpNCcbmgsoOPSpDIp4B5qgj5A7YpAxWQnOTW6mZ2sX3QFDngnvVF2aDJ6jnrUxmJBHOBVKWfLkHmr5iSzcxx6laCKUsVP8Gcj8uleT+P8A4RW+rzT3NmiwHZzETkuR3HHUelemCTaQQafIwuIyGGTWkZtEtXPirV/Bt3o0zRzIxdG5boCM8de+O1YUkbQOGRs+69q+zPEPg/TfEKGK6gjMgB2zEcg9ifpXzt4s+EjeF7hktY2jti7yMR8wLE5JB56k5/8A1V2066ejOedK+yOPsNWUIRLjA7mt60iNxbPKisgPGDyTXIXNjLHuIQ4zgY7810XhnxL5xksLsCIDAjlboQB0/OuzfVHkVabiy19mHPUc9OtUpR5TE8g+1a0gKEDBBPI7fSqV5Czfw8n8OKV7HPYr20RvJRGql3JxxycntVqbS3tra48xQ7pIVwoyVyePyqtZTzaddrNDtDL1yM5+lXoNYKG7lnLOZVICLjrRzBYwJIvLBxnINQvIGAGMVI7mRiTkZycVHMFGOoJ78+1WncGMU7TzSgZJ7imE4oVu3eqWogYHHHWlLDaBzk8c04Y4JyAKGBllUKAQfbknFV0FexWYhQzHj2pCoIHQnGTT7mLK4OVJ7UQxhsHq3rRcTIWUqcEYp+RtOeDz07058nIOc01ivHGAO9IRPCgjtop2GFkXeM8HGccinFwQT0BPAPpTCVlVF6ooA44J5proXjK5246eo/yKTLJgyNyOvcipGiUxBhgH0qtFiNQBz2zTZbhg4AwB7fWhIm4rybHX0Jxip+DngY6VXY+Zjtj2qSPKr1zntVWEPAxjA59uKaIQcnpnnIPWlzuBHf270MhjiO7jPT1qLAMMOSTnJ9ulCLtU5yAfWnI2VAJ4GDmpDiTG3gjn2pE7jfs+VG3ORxzwPypqJ5bHdyPbipJAVZctgAelRTsWYHI+g+lWFrCSvuY9h71AQCeM4H608jeAMEGm/Z2GOx96BE2/eowuBgcA0wli4JwQPzqxb23lqd5yfpTZIPNI2kgDnuOagpCcEA9fpUc5G0YABJ6+tSFCgC8nHcVHJEZSFBwapBoPikWVuBjb6dKJ8yDHIB7AU+O18lGYHOajcksMcD9aZLHWxZIwpJYetJIwMijkn1FSRwsc84IweeaRouuOT6mgV7Ei+S0L5U5OCrDqOOlVWypHU4p3zLnkEH0qS3jV2w3APOTzQFxqI24HkDH6UpKE4HX6mrr6e7hRG4znPb8qWTTFjYfNx6ngmgLlCVdgBB59jTbYgyNkHOMg54/H8Kuy2QRTk89ARVZYQCQcg+o607jJWDbCyjIHt7VGEIye49a0Wa3sNPiS0gaWdz+8eR8gD6VRZi7+pJIHbmhk2sQHOTj9BTRvY43EAdhU7I0ZO5cD16ZpkjAKSOAKYEsSiFTjkn19aYoKkls98ZqOEecy5Zl5+8OeKtzQ/dw2QOxqrgV2Q7MjqefxoTIQDknPUUsrfKB0I9KSA4BB4HqaLg9STATAGcnB46H1qV+Ihxz6ClOwxZGC3TjmoPOLEDgY5ye1S1cVxsfLYcEj8qkaTDlgMAjGM5p7IWYHoMZzUg5xkYI4yBjNLYZC5kbHAI9KkjBI6HmnPnpT4pVCE9xzj1qbEDxJhNrR5A79O/So1aKRwp2qTnAP+fapDIJYUZWyGwcdCPY1WSMqCASwJzz60zVaFiceQAq8A85psEm4bSMmq1xcMbhVPMa4J44OVH8jmpA4BOODVWuK+pKq7GOOSO9MmmZ5CMFieSc55qvO7o6lWDljyB2FDS7EyetVYY5gd/HqD2qWV9gA5GKiinU4JxknpQ8mX6YI4yaYXFDgkmnKQcnpjjj6VAWORxxnGakVSQPX86l6ibuXrZB5JIwAM9Ov5U9omfBViPUVBA5TI4BGTn1NWoZWKB9uD1wPX3rJgh6XDbCuTgcVXmVSRg4PqOtKzEEZBA9+9KgDupPIHGDSEQhdrew7mnzjOB3BOPpUl5GIZSgZWweNpyCMf/XqtJG75fkDt707gkS20K7xnkjkDrzT2TfMhbBQHJU4OarQySI+STn3q5AguAP4T/Ok9TTQEn2Ejk+mDUwdtm7AA9c8/wAqqm3cOD2B5zxxUwZygHUntSYmyZn3xgZyRjrTVZFjB4HOOOTxUfzJgEgM3AHTJogUcbvmPfNSUmKQACRxntSLON5HcCpHbOQuQewqsx8tiWRifTPOa0QEwkyRkEZ5z/Sp4M7T6HjJqnGzOAOrdvWr0cMiRJuXaetO1wJVCoD6GoNQkRIioOCwxlevNWlidsDbyenfP+c1h6kCl0UkJDJkYPBGf/1VK0Za3KIhVERV3uVGMsck8d69M+E/hK18QTk3sReKOEyYcfKx54/DH8q4nTrZLgDc2xSBgryfyr2X4V2GzTEl80yxiRoweh46/l3rdO56dKNzoh8N7O5hYQgFz/E/9B0/GnJ8IbOWBy20zryikA5P1rurJFEY6D2FWAueO1WkdaVj5s8beDzpUrxNDt8slgTz+Irh57dkyBkDIf1HHQ19b654es9YtGgmgRyTkSDhl+h/pXm+sfA95IzNYSguSQtsSArHGcnjt7GqVuocp5ZpfjyawSARMLkEBmCnGB0GP8+tdXZfFNJRie2EDDrsJIP864zxJ4L1DQtQu5ZLKUxxRknYuScZzgfpgVnC3mji+aN0MiggMuCM9qqyNE2j27SviBpl/EireRoW4VHJDZ759PrWxY6wJ081CDGeMhs/pXze0JCk4wwGCwGSvrWnBq9zZpFJFdTJKBt2g/LjjFS4p7Gimup9Epqm4naSMHB7Vdg1Alh81fNumeMdW0kShLmS6LMWInbj6DA7dhW/a/FzUI4yH0yJ36AiXAHPBJ4pOJqqkT6A+3oozuyCeucU9NQR14YGvC/+FpzJAGa0SVuu0SHcfatTS/ilFIB5kJtwR93OSKzaL5k9j2eK5wpzk59OlTJcqvvXltr8TdPwRLc+WRzjBPHvW1aeNrO6UFZlw3QnjNSNNM7r7QiEHNTNdxlQcjArgX8SCSRQjowPPLCryawDEASCDyPSi1jojFM61rqMqDkHFQm5BYYOB6Vyzaspx+8wfSpVv8Y+fP480maKlc6V38wBgeBxn3pplZRjqPWucfVGBGGIHQ80n9qyM23JI75NZlezaOlN2yRHJyPWpY7gbB6n0rmjqDBQM5z+NW4NRygyeaTKULHRo4IBz+BqdGznPSsO0uvMcDIGeeat/amYlQSBUg1Y0gw3AdAasBVPvWTDL8pPU1bjl6HOD70EtFkxAEkYFIYlyDgZHeojKcnk/hUit+JqrEND1hDe9VzYqZCMcGrEbkEntU6kNg9DQ1YhozJtOAJ21RmtZFYjoB3FdDIncdPeoggYkHt609kSY6JhQDyaebZJECuu5RzjtmtA2qsx7e4pBb7SRTRDVzn73w/a37ky28ZUcbdoAxXP6x8NNIvrFofsao5bKsnG36dOa9CMIVRwKikTCnHWtUznlBHzz4n+EV1p6yyW8YuY/M+VVbJUeuc153qvh6Ww8w3URtSOBv457fjX1/KiyKVZQQ3UYrl/FXhCw19yJLOMHAA2DGMDtTuYOkj8wG1Ao5jKhAOM8kisvVrhpgArtjPVTjioZL9ZC5zlmOTnk1XnlUoc5BPY19vY+HcRVkHlMpO7JBGecAf/AF6kCAgbGy3U4qkXAUgDB7H2qaO8K7TwCARyMjBouaJE4lKAg8tTJIyAW5DHnJ60kM6NKdzKM/lTLm5xIctkegqilEkhj3FVLYLcDPAzSjMGeQQPyqg0gYEnP+FQtcuQBkgGpepSRoGcuevBxxTlkGevNZ0TFQTnI61PbsJJME4zis35iaL5cHHY5zmh5d5LsSxznPWqs/7piORUTSsYwoOAP50IjlNG2uWWMkuQWwTz1qY3YKLngkd/WsuGQ9DjFTJIyMCBnP4imHKXpZnYwohVYycyAjlh7elXzdtsQICFA+bPc+tYcs7Fx3A/l6URPsJIJAOOCeKVhSidTDIskZwSH7DGQf1q+rtbQqjcvjGehPrXN2d95ZGcBh0z0q2dQd7qEtllOQw5/Sk1Y55xNV23SEAdPXuPWpIwdyshB788j8RUduQyF8cnt1qRSIlJHB68jFCOexeRnCksQfp9arSXL8gcDPTqOlPFrK1oLrIMTMVU7hnI9R171VcZdc5JNO4mmSR7iNx5A9aeG5B6jpg0iMMANkj24xUbtk8dQcVItieUfIAOAOeKrsSxPUk+tOa8G3G3Lnv2qvJJ8pyck9xxTRSdh7K7qOpVeMdgMkk/r+tZs8O92OMZOatRTOgZVJIPB5zkelV5S+48gDnqD0qgTuVJLUgH055qpJHkkHkDv0rRkmleDySfkDFhzznuf5VlTF19QO30rKSNosaVC59KhdeRgkgnOQabIzHPJpwbkZ5IpGqH+Zgkc4zwaJW+XHcU9MORkAY79qGG48dPehOwpRuMhRnzg80948jHIOe9Som0dqQxknjJA9fWujcUdCrIhQAjJH8jUJlYMeRj3qaXJZwCADgYxmo2jGM544rJssej/IeOnp1p6tnGRkenvUW3cgCnn8qVTtUZBJyRiobE0Txtxz09/WlV+nfPf1qvvJGB1ParEYVFG45Y89eK0ROzJY1PJyCOmOuKbLlfXB9aEYnHPHpSzHzEK9CCCKoS0ZXfCAk9B6VUmlMhGAQB6VoSx4QZIJPOOtVCgU89Kz3OhAm7YM9aWGN32ZIyDyCM0gyxA7e9W48BQOM09yWRumwds0gjbOeCB6VM6bwc9B371DGcAA8jvWTRCdg6dh9aOo56USH24pA2ABwfbFHKaJ3JYoEYD5sknvVqawkUowBVMHr61UgRWkAHAHJA7mtq4uri/jtla4VoEDDytuGHPc5xj2rObsjso0Z1ZJJEdnB5cZByd1WAhxjt6VEJljJ6EDjipDqAVTgKT61wzdz7fD0Y0oJdR3lliV6DB61AlsuTuwT/ACp6Sh15J3H0FJgk7geRWZ2WHhQhGOlTmVGAAyCaqLKQwzyO4oUFmPOMYOTQWlYtvIqgZxn+lQmRRnkHHOM84pjpx1INRhsKQME+9Uirjnk3ZIz9ajyRk88dfSlD5Ycde1OdxtZOxGD9KYNkTJnJBzTY1xluRgmmuSmPSnDAjOWwT0A5oJuTGTCqSeDVcyHnnFSbsoOeR0zzUZBBJPJPpU3JHbuOMfjRtYH2pu4Y9DTlO7GKhjQZ69c1IhOQBwPam7cYzjPtTlBA7j6UFFiMEEdh0AxVqMK3bBqrEWIGQOM/WrUY6YBz70bGsSyq7RxjPucU9TgjHJP5VDgAkYyeOvSke4EQ9CBx6VqbNk7yhIm5y9Y91vmf5+B+lWYnaRi5IJJ6Cq+oXAE4VeSuM/zoMZakSW+3kKcevapogWOASp68U2F+SQcgjGDyOuanL4IxgkfhQQPHyElskH86k6jcOMelQFiwzzjpUscvIXoPaoaKRMszjIXABwDnuM16D8PLDQUJnvtQVbp2A2TsAqLxkL7nnk+vtXn0b7XBUAkcjIBGfcdPwq3b6FJqTjfbBgBkNJHkfnWLIlqes68nha400Xn2qG2ZyVjXeMtydoI554/lXmE86Wt04iOSjHaw4x6Yqw2hzpEiyGNwOwTAyOmBntVK4s5I5iGUgdc9vpUkRLV3r1xquqW11fSC5eKMRLkYCKfQepOOfpXUWnj3xDpVrDHpsVopgBjBkUk7T6e/TJrP8E2Wny6zFBfLHslx88nROe3v9a+kNM+FGnavYkgh42ASN4FUjHqT/X9asTSW5873/jfxFq1m9vqV7vV+SIAUCnsB/jWHKS/UkmvQPiX4Os/BeprZ2jqxKFihXgH257+lefSSZzkYNUtTtpWSukQBGQew54r0n4T/AA2svGlle65q12YtNsWxHAGKs7AZO4enOK80kdsAg4Ge9WrbVdR09ZVtL+a2injMbJEQB3y315xmr3NJK5o+IZIk1K4W1G22Vv3eepXtntWv8KfiFqPw88RS3EF0Tp1woEtrgEbs8uDzzjjGP5VxJcpEkeWIUYyTkke59aiZ3Rht4B7is7GcoJqzPTfid8Sh4ul/4l0xiicBptw3byOeO3415tcXHQE4Jpi3Dc55FVLhwzE9OelTYiKUVoLISSaagbOQMj0NPK7lB9akjBA4Uk0yuo+ANJwFOB6VaQ9cnBqG3VlPBK5P51cRVOCOtBqlYt2Gmvd5YEBFxnOck+lSyWckFwACSvPBqTTL8Wm7cCUP8I4/Grdzew3RVlG09OetQ2CetjV8OeCLjxLaXE0cJMaZCupA5+v58Vy/iDSJNFunt5sh1JGGGCfSvTvDfjJPCXgYWlpAJ9Rbdtd2yC399v8AD2rzWcahq07SP5l5cMxaWTsCev5VJm5Wbuc+6tzxge9NhYJKA/ANa19pF3Azs8WFJJUZ5rHnQ7wcYBoJvcn3jJ7GpVbGD2HeoTCWVWHIAwaVSeAfypoSVzSsblY5Q7DJT5gOw5yK+g/Bsiz2cBBB+UEk88188Wy/d7AHrXtPwzvXuNPALZKPhlB6ehrz8XG8QlG6PV4kHkjkk/yoCflUdlOHbaeg/wAKt7CGIHINfOTRztWIQMdc8U4n06VIYT7DHpUbrt9c+lYtDSGb+9Hm8DP6VG5HHqKbgEDseuKdyicTAk96aW3EjpUAOHHbvUuec9+OKlsBzNxxyRVR4yT3Aqx1PfPrUcjbQc9TSbAgC7fpUUnB9aefnJ5wBSJFlznpRcaGsRsHrTV+Yj1FSyxAY6ke1RIm1s8gHtS2KJpE3L6AfSq7D5unNWxgKcnJPammMEUajRUdSEJ6VRDDzD2IPStZ4/l4yT61nS2o83J4qkUIgDt65qK7UIQRwPb1qzFEEY4796huVLY44qwKLNjntVW55Y9c1daPaTkk1WmUYJzj3prQDPlB2nrirPh7SodW1A2lw2xZImO4Yz2wMU14S6DGOO54rLuxewzRS2So9zGcoJGIB9QeDTuQS3Om/YrySDzPNCNgMeCR2q3BEQoBXA7Z70uqTfbNVa4ChS8abgnQEDnH61at2DDB6ipLEjgO4cYFXVTBwelCIWIOOB3qwsZb2x39aAHqm0AjpRt3MOCDUsS5AU5+tSrb456immCKcqge59TTN4CEZwRVuWEMDwSfQVnywkE9cU7gVbgq3bIrFvokLcDAHYVsSqwY9h71m3sBXJ65zQncDEngBJ71TuFKD2rTlGEb19TWZcKxB5rQaKu3rwKfwoHTPqKaxPGOT0oIOMnk0mMsQPxzyTxVu2XDAqcEdhWfDzkd/etG0++B1JHSlcpGrA5Yjgkj9TWpbluOvas6z+Yg8g9MCteFOAeorJysVsWoweCASatqDwNvPqaitgcjH61cUZ61kyhix+x+tKyk+oFTmM7cgnFMAODnrnoetSURBMEelPCA55OTSkcjrk0rDGOxPWgCNlG0+v1qM81MBn3o8rODQBGmAeeQacMMW4wBjH5UCPHtUiJjPegBpGKUMR9DTiBzkE+3SkA69eaGx2HdQfams/ykdc0FiBjoajkG3HXnAqtRCBB3IwfSmsoIPcCkkUgHGcelRhiMg9D2qQGkfNxgZps3AGSc1J1XgfhVaVjwe45pqwELnjk59qru2Wx29alkfJOc49qruNpPce1F7AQzxhsZJBqo8ewjqScmrDjLHmmSjAA6fWtEwKjKQMjJNRE7VxjBq4flU+tVJAST1wPStUJkDjIPBBNRhOeRzVgjOBjgUySPaF9TwaZK0IZ8IpPbHNP8E6g9l4rtLmytl+1Hesly5yIotvPHvx/kVQ1a7MFtKQpchSQB1JrZ0rwpf6b4VsNUunit7m5OGgRssFxkc9cEUDKkzyTTXMk0rzyyTPI0jtuLZOetVpFw46YqxO/zEDnHeocAkZoFew9YxtHGDwc/jTjHtxjkGnYIUYyRTWY9Og9aGwuNxzgU4DY3r04oiOcjqfUVII8+uTSTuK9xxXC5xkUxo9xHGDUpicqO49DUkUJ6nt6U0yGrkGzAxnJ9KrXqF0ODgjsa0nUcj9axdfk+zWUrg4IXgV0QXNYzaseW+LpjLdsowVGTu4xnNc3vwcHtV3Up3uLuV8kozErk9qoSjJ54PvXuUlaIJDW5f0HtSMSMentSD73HOO9K4II7V0opKwmSOvSkdixIGM0pxtPf61ECQ2e/oKq4wYFcg8E+lINvOevpT5GDj3qLYCDkZFSJgTjPp2ppAK56mlc/LgfnUY4Qg9TQQ3cYRnvxQyY9yaQDOKMjnqaCdgzxmkJzSMcAfzo9O9AJhVmJflJ7VCi5P9TVgZAA7elAyRSNh6Zpv3CPQ0qHBwelObr6j3oLtYYvAPr703GDn9KUowxzwfSgjbnOTQA0c57iguQRgZNJuwD2puSfb3oAmMjFCDwfT1ppJHHb0FIG4I6ml3kkdMirJYjHAOeKZzgmpSuSM8H0pG2gEc49aTEV3JNSQcDnj2pjnbnuaRCfpUkEjZP0ox78U7IIHJoxgA9vSgBDgde9QSd+9Wiu9QO+cdKhaHBHcUEtFfbn3+tNK4x/KpzGVpmDuPUUmZNWGqcfhVlFwo96g24zmpkbjnkUXGtByjaRUofkdfzqIHKE9e1OC89MfWhDJw/4j1FSJLgHHGO1VhkAenoKdGOR6DtTLLg4Qk8moRIdw4OB+VCrnnqB2pA+WGOM96CrlmGTH5+mauxneATyR3qgkZXB6g1ZQlBVaGiHuPmA5GOahkJ9cCpi28AjOemKjKjGT1NFxMpagN1vxkHOaz4XwDmtK7+YFR0rOC44PUetLc+exK94RyBg9B3x2qUBWxgkg/hUXseRTtoAPOCB+dI4WyUqvHv601RzxwBUZYhSMZBpLdir89OeKBFllxjvSIfmx/OlIyfb1NNI2twcc0ASuBtOCQfSoShOM8+9PRh0PX1oBJ9yc8VVwEHY9TRjmnFSM9qXoB60lqAoUqOeBSqcsO4pjMxUClXKEkgiq3AsqNvXOKeSMZ61Gsu4D5eD+dBJUHuPSpaAcHULzwT3FSK4BwOgx0qsQSewp6KR9fakBZGeM5JNR7tz46ClZj0zzTVXDAmsWgJGUKAeg9DTcg46DFK5349KcsYxnP4GpAltySR6e9WwwCH3qtaKQzHqBU+DKpZUJA6nBFWuxXKJEckg8kmrAAGeBgZ71nNfJC+w4Dk4x3pkt/IudnXnkjIqylBs02kG9RyCTjitGKRYgFJwfftXMLdXMmCCCPUDOfcVIZ7hSMliDwBjNZTsUqUmdOsu11BxljxWmY9oAYYOOh4rjba3uJJlchyAcgE4/SujjednDSSE9sHt+Ncc0mdcKViaQlWBHGKcH+bdjJ44NRud2PSlxjHpUWaN/ZCs25ieRSJ8+QSRikkJwMYJPamkGHG45J64qkbxp2CRQmSM5NV2J57A1LJlgOhppHGCMmi5raxCGxk8ZFTK6sRjHFVpUKgkHHtRCSMZ5NJ6jjozUi59MUdG4496SHAA68+tSFcYxyKxZ1IkSU7fenrk96YiZUngEdqeuelLUq5MkpUDJJx6Vatr8L1z9ap7cgeopViJ5A4qi1obMV0rZ5zn1qTcGYDOaxUBQnHQ1KszLnBJIqGi7m6gAAqXcDgdR7VjC7dQOeD2qSK/ZTndg+1ZtWC5sxkLjrk+tTg8d6yf7RLDqTip4NRBBB5PrUtXKTNm2GUGeCTVyJeD6CsWLUgoHHFX49STaCDgGs2i7mnGoYgDNWlUjFZUOpRDGWGR+FX4dSil74qbDTNS2TGOtaluSPQAdK55tTXjacEehqzBrke3B5I6+1Joq50qTdMk1dtrgBscYrlk1ZW6Nz70qasd2Omfas7AjtUuwM+gqQXygA54+tclHfsSBuJB7CrUE5Ldcj+VZtdRs6eO5EnerEdzggdfY1hQS4I9PStKFgwBHWoFaxrpNnHYVcilDEDoPWsyFjgA1fiHA7UN2Ga8AXaOtXbcAYz09KoWYyorVt0AHY1N7gXISrLjHAq7AuSPQVThXH1NX7YZAqrXM2XIk5HoKtBelQoMY7VKG6elWkQyULxS7eD60i/Wh3xVCGvwKhZj9PenM+c/1qJ2zn2oY7Dg2TU6HAFVA2MelWIjnHY1IizF0qUAcdxUK9anToKaIY4EcDtT/Q+tRUoJ7c1psSS54qRT0qNOcdzUgGPpRe5A7HBPemsuQfWnjkUx+BQBERmo2/MDtT27+1Mbn8aqwETLmoyvPrU+Pypjr19qLMpOxCwGDUEkfU8VPjk01lxUlopPFnPYetVXjxx1rRdcr6CqzpuPQ8VL1ArbM49KCmM+tWCpGKjYZNKwFNo+vFMbjpwKtmPOSOnrUbQ5Hr70mwKjHPGKiZfwq2Yuvc1E6Z9cUXAqyQbwDjBFUZtPDknqfSthV+XkVFNCVG4c57U3qBxGq6YNzfLgDPFcVqD3ei3oltoxK7HGC20D6nFeo6hHuySOa43XbIOrHqaLslnoXwy1CDX7UOsjO8Od+05wc4Oa9Ot7aeHDRyY9m5rwb4OynTtSuYUO0TSDeBwGPBz+gr6Ct5/MjB6kDFeDicdXw1TlT0OapBMlGoXcCYZQ3+0DwKwfF3j2Tw94X1W4EMhnERVCi55P+RzW6oJGOxqK6sFmiYMoYH1Ga7MNndXTn2OP2STPP/hRpX9k+E7fziWu7j9/KzKQ2W5Oe+Rnkn0qH4v67Jo3hGcW+ftF0SinOMADP867mGzSNwqjA7iuK+K/wvvvHdjF9juHSOAZaJW2s3XkH2yTXsU86pTlZmtrI+TGtFjuJPJAUSMW24/iPJ/M19BfBHwk2h+G49TuFZb663ZDLgoucgZ9v8a8fb4ea3dasmlPZzoUm2zXB+XaByHU9D06fnX0lpcgsrOG2EjOkShQCMY6Z4r34YiNWKcTKCSk2yt468Xw+DvDk13IxNxMDFDEvDEnjcPoa+RNRup7mSaWcAzyuzMxbc3XjLd8ZAr1b4663d6prtpbRRsbODCyFFyFbHy5P5/pXlc1pvkcMOFyMDocj1rshJJGFaV3ZGb5bFj1GOaawLBweQxBB9xV77Ey/d5HvULwFGORg/rWnNc4GisgKqAc49KTPzE9AB0qWVSVPrTMHBOMD170aWJ5RPMYOCM5OOB3FTRlywOCfY1CSCDzg/XBqezlRWVSC7u4REHJdieAKTSsUqfM7G94N8P6h4v15NOsbcysNrTSMDtjUnufXivYL79n2cIGtdQV5VXBjYAAfj3rr/hP4Gi8DeG4i4Euo3WTNO/L7c8A+wzxXaXd9BYWstzKV8qFS7844rBq7sjvjhYpXZ8x+Mfh/e+FIA90hjAz8+4YJ964YSoSeAevAyRXVfFj4jS+N9YlzuSwjJjjjDfKcH7wPoeB27152bgMTgkY47itFSujzqsUnZGwxTnAwf0qtvDE+mcVSNzIhBV8H354qQ3Wcce+azlTscbjYsRwkszcAZ71IXdMjPB4wOlV4r0bgmck8/pTnfcmQwIPbPNYuncskwZGBzgDpVny8orA9OajgUeUCEDnp7VZihd0CgE9aya5QUWw08CGYtyGxgEV18V3cXEQABC46iuXhgMbDjB64HOa6O0uJRAoYFSQDjuKxn5Gbg0PTy4yGkwxPr3qrPdi8J2qBH2qSRBOWVSTIuNy46A5x+fNNgsyjgkHAx8tZk2Ioov3wUKSDxjp/k1DqWny7gFUhwcHPUfWtWS2kUhlTA68nGKnskh3GS4bLdlJ6002JpnNLpt0i5ZBg991Sw2AffvUFcYra1XUrWABgVihHBLtkD8a5k+JJ9W8+DSLKa7eF1jYQoW4J+8SAenNbK7LjTb6G213ZWumzmZliZQNh6ljn0rmNU8TXl7bi2i2ww7s89W+tT/8IdrbIsk1hcPcuxG0oQoxnHJ454rrvB3wWvNZggvNbuf7OEj7WsUZHwvQ5OM9Dnr61bjpc6Y0e55zZ6fqGqXy21lp11qNxKVjVrdQQrHpuPbPOCfSvavBP7Mt1ePHea9eSxWiNuFvGwVmJ42v3I5PT0HWvbPCPw60TwEyPpNpGhaJY2mIyWA5Bz7dc1vOQhxkkk59STXJUk10O2NNIr+FNA0vwZpEenaNaR2VsvJ8tcEnufxrSMqjPT1xVFnxkjpSoxfrxXBOZ0JFvzB16mql5MQCVJA9qjDOJT3WmXki7Cg4Pc1zSnY2SMm5u9xIzk+pp1u+5eeDg0iWwctjg9eeM1aW3VEGODXJKdylESM7AQcn1JqxC21c1UyA+P51Kp2gc1PMVylqNtxPrQ+Q3QmoUk2MD0FWzKGQMOR7U1IHG4xWwT2FIXySefpQRkeg9aiL84rZSIcScT4GO57mqz/MxJ4p0isFyOT65qs7k5B4PrWikQ4kU0jIDgkYp0V8QAD1qGRs59PSoX+UU2yOU1lKTAngNisnULW21C3ktrqHzIi2eOCD6g06O42gDOKddKSV65xnJqOew7Hh/wASvhnJo4F1EivAwJVl4BHofpXi2pWWHdSCqngjOD1r7Q1jTY9b0OexnBIYbox1BfBAB9jnNfLHinwheaTdvBKWLjJJYYAPYZ/l9K9bDVnJKLOatSTWg2z1pdQt7ZCWEsKhSTznHTn9KuTyF23scjpXFRPNY3BPICnBWushBuNNin3YDAkDOD1713nh1afK9B42OrZwCOh6VnzMF3DqRkfU1H9ldpGkMrqQfujHI96jlDYHBbrQc7IxKkxJUEEEgiqtzkMMA/SnsgByOCaGTAB5JNXFCGBsqMjI9O9Rhxv46+lPYnnoAKasq5CtliBgEDpVgT7xtGcHNNdiinGBTkgLtuOcHnNRTuV+UqSATg9Km5LYIpkA3cZ4zUyosbDC5PqKjgYHB/iPrTZ5SrDbknpwcfU/0p3uIsyRjIOME9c9etVp0CHjqe9K1wzKuSSBzio3l84jpgUyb3EVsAYPFOzwO5pFXH0qVYy3QZJ64oHchEm3YpGTnAqVoM4OMMf8KtfZM7CwwQc06VMMN2QO1K40yhIpjU54J9Kakm4gZI+lWJ/mFVvLMeGyDkdPSrAsx/I+7rT5U8wDHJPP0FV2mZ1A6H1PerNuwG7GSOmT1oFcrzHyFGASfT1pY9zsW6AnvwaWUt5hG3I9TUgZSgOBjrUJkkCM3mkPnIzz2xUjoN4xkj3qSVQ4z0PY0iJuU9cjjBplWGxAmZUVSWY4HGc1JdbkYDjdnGMYwafEXhmDEkD27U2e48ycvyxPJJ70rivYYWJABppcxk9sdjT2O5hztzzmoniG85JIxx9aFoIVZN2M8D1pCCjHHBIx69x/hTIgxlwAQoPUip3uFAG0hn7gcn60xvUI0KghiSe3pSDaOcZNCuTgnJJHfgUjxOoA6/XvQToxVuCjH5c54qRmzjAGTSQWrvj5SAO5qYQqG2k4PP0oEVdpc9Bz6VIVCKcZJ9OtPOBIR1HtTsBck4xSZPQihuPKI6k8+9WnuDIASST2A5/Gqxj5LY46U3IRge4pXLuWZUd41BbBHPtVWRGGM5G7jjrViLdcELvCFsAMemTU+oWBtZRGJPOdOGYDAzTuDZHC2yEL3A4J5psH8JdgXyT8owKY6MAOuKhaRlcAAk+gp3uS3cu6jHvjVhx3qh5XmIQeCe9aE5lFqp2kDHcYqirHvwfY1T0HoPSABRg8+uMU91bgnIGOnSmhsnjgVa8r5RnBHXNQ2BReMbAec+lK8WFQg5J7e9W3tx5ZxjI7Hiq4VlYc4qkxbjjC6oT1BGMY4Hrmq8R3zFGBBAHOOPwqxNvLkMST3OeTQ1uI9pBLZxknt3piWoplwwixgk4yaVjtJU4J5GAc1XnhYjOCQKhjOx/T6UXG2XTJgDJ59KfEF2HdwTTVtt6B85J5zQkm0FTgjkcjn86kExrRSK2Qw29QBSvnb6H1pXk3kKMjsAOpPpREucjOBnGTzQW9Rvl/KOxHOahkfaScFh1OOSasyqUGByM9RTEXB69+RWkQSDyxtDcA8VXmTIJAAHqetWpnwSg4HBJqIqCD60xMghQnrwatRYYknkj1pgwFPOPahWG7I44xQ0IcoA/h5BPPWpYmQuo+YggcnAGaj3goecEHH4U1Gxj1FZsC0SoyegFSKcrnqO1VSd6D2p0BYsAeB7UgLap5xxzkdqe0bIp+Qg+9RmXywQhIY9xUplZkGOTigCsykMCcZzzTzjgjtjjIxSNvJQnjKkkdSOaa3yEc5x2FS9Boa7MW5GP0qzZhmAYcDOM1WluCxHygAcfWrSSkQjGAQR7dc0hk9wST90jPU9qLSJZ45DvChOuePwqETFwcnJFSWoyzgYBPGDzk/SlYCuHVnyQSeOvUe31pfOIJ2oVBPQnJ6VPPGGIK4AHcd6gPQEdR6U9BJjlLFhwc+uakntyzRLyC6k7u3X+dRxyFscYNSySscA4+XjNF7Fp3FEPkEYOT+tP+2tgbiTgfWosnqMmnKuCD7Um7FM1rK5UrukBAVsA9PxrF1+Mz3BmVeCcEjqakknJZQckDtTriXzoAg4A5z2/z0oTuJaMy7TdG4I4wevuDXr/wm1+Yk6VO0ZjkmDwP028cg+uTnke1eMzzm3mxkg89emP8mtvw/qYSeKZXYTwsGjdGwQf5etdEdT1aMrI+tLCQOuAefTvV3dhgK8v8B+OYtTLwzyst2mGwcgHJ9elekQTC4AIOT7Vod0dS0RuxU4UeWO5FRQEyLjrip8bVweKlu5djN1DSbbVMm4QSH/a5xWVe/DbQ9SEfmWSKRzvXBKnHYYrpOCfb3p6vtB9KluxdjzC6+AmntPM9pcAmTJKzDaCff396888RfCDXNNu0NnFFf2jElwGw6c9uD09/1r6T81SecjFRlELE4waOYORM+VR8O9XWaUSWEkYQEkkZB4zkcdK56bS7q0kEb2dyW2g4ERJPt9a+zJELxE72B7c1kHSLaa6aWWCOVz13oDkUcxLpnyZ9jkliOEeNl/hdCD/KoVtHGTgg85B4NfYMOi6epydOtCPeIZ/OsvV/h9ousSgzWarHkErGAPxxVcyHyM+UkV1BYEhB1qaS3mBBRpFGOisR/Wvo+8+Dmi3CPteQErhRswQfrzXK6x8Erq3heSwuftfGWRxtYemKSkh8rR40NVvrGUSRzyI4wASc4APbqOeRmtmLx5qJOQcjB6tnmuju/hZrKRRFrJndhyACBn2rGu/AepWmSbC4J5GFXPP060XTGnNbMZY/EO7EpVoi0iYBU9GHscdeK1V+JUru5ktRCA2FEbluPWsFfDWpRuAdOuFzgElelWU8MXhZ2e2kIHfbxUtLudEa01udFD8RIGlCzEjIJwoycVq2PjexnkB8zyywGAeM/WuNj8NNd4EcbuenAJAx1/GtGx8Czvcl/KaQnBxsOcelZtI1WIkdzbeIIJ5CokUk8jmtiyuUnxh1PfGeawNF+F91dpDcSOLWNzkBuSv4da6iy+GUVpLE63snmKSfMOeQeoPt/wDWqX5G0azZZhnCyg5wR/KtBLgMCRwPbrmgeH4E6Ts5Xg8YFMe1FucAnA/WoNlK5PHeKpxVmO6znr9BWYkZZyRk1btoWYkdB707XAvi6LAeo71Mspx3qqyGPsSTT1fA7ZqiUuxdS42gjrmp47j92T0xWUsuZMHAFWASQQDkUrg4mjHIzAelBbaxPQVUjkZVAp5kLfWmmYyVi2hBwetOJBYe3Y1XiYhB6VM33QR1oMnqOC+YSOwpjxdfQUsEu1+eR61JMoOf5VadzJlFoQ31NVZ4ShJ7+1aBUAjrmo5BvY56HtVENH4yRWckr4ZVjOcYVsj+VQzRtvxnIHAP41sWMDTahEhyiMcFiOADTtU0R45GaDMi574H6V9u5I+GZhkEYHQelRszdB0FbsOjyzWAlaEgg7ckZ5rIu7V7WYxyKQ30IFLmTEirDCWkIztJqxNaNZuQzFm9TyTTQCjAgHNKFMrfNkk8c+tVzGi3IG3yKcHGO1RqrMD357VsR6YVTnhjyAaZbaXI07RRqdz847dO9LnRVzPQkZz06cVGkhjlDDsc+oq5cWSq7KODk5I4qH7OqZ5JI71F0xS3HvcyXBLOApPHoOKjZyo5BBHrURkZSe4FIzMck5/CmjMuC5xGPlAGO3f3oF3uwM4IGMjvVeFTIpHPGTn0oOYuPX8aZXQsJNnOTzTl3cfMB9fSqqscnuamEnGO4psk2PKj8kYOZGI5yePb86vWEcoyGKug5yFIP51zsVwysASSorbjv5rkxjzGKYwuTmk2mZyibdim4sxDZBAAzxg5ycflWhIxKxqqAxqPm9c9vwxVG0jkhtInDbiwBkAHK1rW0LSICytj/EVm2jmcOxSViFAJAI9qY8y5yBk+taF3aLHHuxgHI+lUFt33siqjBwAdy5IHUlT2PTkj1470rkWtuLHIHU55NKgG0Ec7uQfbNXYNFfargECTlWHU/TP0NSXWlS2mwiIrAFABPTOOcfXr+NK+pm4mPJbFcnnOc1C4fOSARx061flZixyARVaU5BGCB+VaJ3JsV3kMIyADUUkhlQsflKDH41O+RgNjaSPrUcrAIcDBPWqBGe0pzg4GeCe1VrpmGAOR+VWiq8j09etVpkyCeAM45pNXN4orHac9jQidec+1TmErg8H0oMffAB9qzcdTcaoLEgAkmmuRHgFutRzuyAlcg+3rVUzs55DDPQkGiwrmgsmcYyQfwqdULf7IP51Uh+cAkgCriy547dq2SsZNlOWBixYAKCSQo7e1Vpo22kDJI7DmtR5VGQOvuKiVxsbHBODjrRJXGpMzlyoHG0juAMmn539Tk/1qZ4eck5+tO8pcDaORWDTTNEQCBiAQcnrgdabyCCetSSI6ttwR7DimLGWfDEgihOwMsJMdo54pd+4+lIyBF54/nUauMk9B2z1q07oRa4LDdyPWnNCjDK9vaoonLkjqKsjp0yQOvSixV9CPywigkAYNQyHn0B6YqRsycDkimmE59TSsJshY9cdRSDgg9Sas7RtA/XpVaVdjH0pWBIeB5hAPBpXtymcAkZzUCT7WHrVxJvNQHpn25qW7as1gruwQohABXBHPoc1Y37M7cgHqe5pkcfbB5/Knuu0Eda4Kk7s+twNLlSlYZnJ65+tSqdxGeBVXuOTg+lTRHjByaxbue7EuJJlOc0bjj2qIMFUDn6Y470/zNwOBgDoelKxshwOSTxnGBTUkG85yMcUxmJJPINKIm2knoadihxc7eKYzEgex7UEbcUpAKdh9aYDN546n8aXfz0zTsKE65NRk7fegLhId6Yxgio1BY8cU4847AYpM4J6jHakyCQDAHPI9BQ7888kVGDn3PpRIcA8AtUvUBwIJJPApwbGD0FRKSalQdeOPepGiQsGYfSp0XI7Zqumd4IBIq0nBwQQTQVuWI0ZhViLavbB/Oo4GLfKoAA7mnTSCELnnJIwKEbRVtRWdY1Zi4AXk561jyXbXNwAOEBwD3qLVNQFxcIsQ2BeDjPNWNMhBlAcg8gj/AArRC5rs0rSEwId3X1H+NZeqbFuMjIGep71rXRbaccAnOO9Zc0ZmUZBwpyPaqsDVhbeQNgjBA7U9ollLKwYg8fKxB79/6ioYVMZwpx79OKuRYXGcA+lDEiXYOM557nvTSgyMZx71KzAgDvSjbgZHPrUt3GT6ezJKMKrtkbVkO1c57nB/OvdYLHw/4c8MnV9VuTFCsIZgvJzjkAdz9K8FPlNGyPyrjB96glu3aYmSaaYLgKkkpZR9B0/GsXEiSud9q/jbStS1Ez6ZaTz2DSpGqImZHJ6nHXGeldV4p8HXLaMb2SFYM7T5a4HlgcDI/KuW+FOp6PYXU93q22MRSIYsnBPA6D1zkV1nxE+J1nrVkbPRlcQOQZpJQQx/2R+lZ7aExg2eYSp5nmIy5Qgoyt0I6H867PwR8X/FXw+02e1sbuLU4dgjt7e8G1YFHT5gMk+5PTrXHGQjnGc0gJyfQetapdzrjTT3NbV/EV94jvHv9SlE1/LzIy5Cg+w56dKyppducjI/M0Abcn9ajYFsnrVlpcon2hTGflyTxyKiMpCjsKMgk54FMmcBQO3Wi5V7Dy4bI5BFVp52DHAwB6Unm/OBzgdxUbzhmHBA6Zx3rNu5jOfQkSUsh3A8DoOtVtwkcdcDv2rT06w+3sVUnAIBI5rT/wCESnUH92So5BFIxuYcCliRgkCrUUBTnkD86syac1qxBBBB9eDS9uenpSvc1hqIhyAMVb02ye8u0hU7QxA56HJquIyMH9Ks6deiy1CG52byrLuXOBgHI46ZoZ020Op1LwNJp6DdMQ5XOMcVzFyotMruJI9fWu58Q/E2z1ezEUVm0VyMDftypX6+tcHLsuJXcDLnqc1FjnT1Lmg3ayaj/pcxitAPnJ7j0H+e4r6E8I+BdEn02G5NxDETGCqhgCvtn+mK+ftO0G61WCV7aHzlh+Z8dQPp1qrNpMlqkihJVViWYrKw5PXIz1pGc9WeufF7UvCGg6bHa2VxBc6jMxTdHJvwQM/Ng/LntkV4RdMCwIwynnI6c1BBotnpUsrW8Co0vLsSSx/M5xUjqF4XBHpTS6hGPUkgdniJVsEcYp6MMHP3umagtS2W4wPSnsdr5wCPemkaF1WDYCkg/lXoHw/1T7Fd7kO15NqshY42+o9+a83R8kcflXReH7xLS7jklJ2BsEAZyBXNXV4sfQ+mdNZWxsJdG5HTgVtRjbkHk+lcp4akia2iaMMsTAFA3eunhXjgkgV8xUVmzma1LBGRnj8KidOp6mp41wvc+1KUz7H2rnYkZkiZOAMD1qF1KdM/StVogAexPeqklscnBJ96kZSVwDnGT608TcjofantAij5gSfbpUWwKeOlJgShxkgHIHrUM/JHXHeomlZHPGRS+YXHIwDx71JY3qafggelRkkE8YAqRW9eaEgFUDqeQO1IQTnAzntQD+VSheTnGODQAxUAAJAJ9CKVufapCBx1yO1IEGD60FIjVeuahnh3EnHHtVplyDjoKax3cdDVIaM5uCQAR9ajkG4DuRVuaIgnjOfSqrL+YqwKUy59/pVOaLIPb8K0JFx6AiopFyM0rgZ6H5ip6AAD61Bs8q+icYIU556dP/r1eeMZPGRVO5TkgHB9R1FFw2CWz+zsgXAD/MO/Gf8AHtVu3tSMFgQPyFNtRtsbVZpPMucEP/jWraxmSIBgcZ4z1ouAttB8ucA1OI8kKBzUioyZwOPpmp4cA8jB9abAYYRHGueW65HpS9h+tWHUuBxkDpUapg8jI9qSAqSDDDjgVVuExk4wD6etacigg9s9DVKeNiOSCBQ3YDLkXdj196p3Vt09RWlNHjtz7VUkQHOTz9aIgYlxCCCGBGO9YlynzEdjXSXakxueoHeueulJJ6g1sikZssRXJGRUaS7eOpNXXG4EdKreWFY5HFDVwTSHxHyyCOTnOKtwv++BGQTUSxB8EZA9KtpFjGAB70rWKRp2XLDOce1bdgCwIPI9DWDp6MZD0IPSujsoyjY7VlJFI0IRtxgc+1TqCRkVHGCSPersIwCOhNZtDvcjjYqpHUetSBRjJ/OnmPOOMGmFT06AelQMjYDJI6CmMw+pp7rjnn8Kj27cnrQUNBKnuDUocYB7VGTuYZ4zQeAeoHegCTerEnHFJvIz/KolOOwOe1OYg4xwKBpWHb/Xml3A/WmKufpSbtpPQgdqHoUOcruB4yKjkk3gYGAO3ems2SewpuBg54FFybCkkoOuTUTfkafwM0wjg+vrVITEDgKR0NVnbJOeQKlkXCE9ccc1WkIIwOM+lO1wGSYKAg4Of0quwyp55qTB59M1C6nnqPelZoCArzTJFx9DUjcH3pjksDnitIrQGMMe4nqB61FJDjPerMXIPrTXXGe5q72JbuVpIcRgqOeuDVafkAnjHJrQZhtHYGqF6RECx5BFVe4loc9dTsboLgdeATj+lbYubmaKI3EryMibVDHO1fT8PSrHgTTNLv7zVtS8QbF0yxtg0UW4l5JCeSB3AwMVHdqjOSmNp5A9qdw2KZBDHuKVY9x5yB6mplTP/wBenhD9aTYmMChQOcg0piEpwOAPbmneWcr6g5qQrsY4H51FydSGOERq2OoxUiDcDnqKfHCXJzx9KlFsFHXJpXDViKfkPJBGPyoA3EAHBPc9KUR4xjvT1UtkYPrWqYyJxtzk8+tcX461LybUon3myOnTiuyuR5SEn9K8w8e33mShUAAwNwPXOK7aEbsg4eXn3Pcj1qvMOtSFWLA5IFRy9+v1r3IxsikNjTa/bNOKZP8AjTEc/U1IJfm5BqxkLKBkcZNRsnBqSXJbI4FMLHB7UEtEROAeoNMAznmn889/pTHyBjGPYU0iGhrdcdQKaRzT9uFJ70wn8aGiWrAUwPc1EwIqU/NyeBUcvA/wpEsYWG3nnHapFxtB6H3qDG7PU1IowB29qBImB44qxGAxGfoarr1HpVpcEZwfwoZaBl2uD256U1gQD2PpUhOccZNNkGfXNBdhoJYfSkz1700kqOv4ClUkgnPFAmNI5A6mnqo/GmA5YdeMU8ckelAkIy4JoTqfWhjzjH4imZxj1qkDJcEt6jFJMvA7GmeYR7e4qOSUgd8+lDJbAxkk+/enFNoHcjvSRtvUdfrSgfNjmpIF/SnZyMHgCgAZ7nFMYnIHai1wHA9cYwaCSPcU3PQc0qdqNQE3BuO9QyqI3x2PT61OwwxxxjvTGjyBuIz6UrGbRFnIPpTt3A9qeqdR0puOab0JWhNEPk9uuKduAORg575psa547elOZMHpipKW45Msw7inYyDjjFNTgmn46Y/KquULG3BHJB70Kh8w9/pQq4J7GpVTP1oKJo/uj1FSiQkYIqGMjaB3p4OMDqM0FbE4IBwOCfSoHJUnqfrTyORjP4Gh14z19qdrklKY5yehPeqL53HgGr8oOTjqapSZDH1o1R42KjrcjGVYU6RCcYpCCxB4qTOQBwBQ2eZYQH5DnqDilRBnNDLgHgnvmo0l2nnIz60hFvI249eKiPU98U8j5QeQR2pg5JJ5oARvvD61KMOh28N780ALg5HNHRhigAUjkHPFScAY/WmFTn6+lSlc4A6+tUgE2/L0wfWkWTaw3DI9Kl6Aik2q0fIBNDAGwSNuAKbznHOKFOMjtUgA2npk0dAIxnnuR2py5J4/WgDGc05WIHHSpEmTbBgE8kcGmlQQSDxTc5wD39aX5gcYBzQ0NEgCgD1ppk546UOpVQzADPYelU3mIY9xSasUkatrcxo6hicE446iukk1extxFHBD5shQgtnIJ9SP0xXEQJly5OF754p8182cRqT29zWb0OqETaFlE7FpcMc5ycetSiO0RSFQFickjv2rOs9NvLtCz7lQ9ieRXQWWhxoi7lLMBjJ7VzyqWO2NO/QhgtN6lljAX0wBVu3sowCWAJ681cjiEKIoGAABQRgms+e50KmkMRVUjCgfSnMQSMDJ9aUAD2pHBXBGMVFyrW2EYqoA5Jpuc/Smkb29R6U8RqgAVQoPXHFFykhMgd81FMGYe1T4BJ4wfWo2+73JqblWIRnAHWkyc9aeTwcdfWo3DYPpTvcOgyU4+nFRhjkf0pTlzjJFKf3ZGadibF6HAQEnBNSqdxPJqrFKCo/rVm34Jyc5rCW50xLMZCqM/rUgwXAHeoiDwBk1JENp9SaktE3l4Az0pwOM4yB6GnIDIKPLKnscUGgrIAvuaRFIP1qQr8venxpj6+9D0HYTbkA9u2KFTv0APc4qURdMcD0oaMjHcUmUIq7sjOBUiHZ05NNWInvipFXbkHmptcdhY5Tkg5wewqdZCvTIHpVfYeCBxmpEOc54wakRNuZsZ5FWUuHXA5I+tVgcKMVJGWxmoasO9i5FdNwBwPSr0LZBwTk9xWXGDuJAzj8KuQyFR0wajcpampbSMpGckevtV+FizD0PesqCQkDqDWjC3TBz71EjRGrbtlhk5FaNsQH749aybdvl960rVwWGeKzewzft9pQY61pW3y1lWnyr6/4VqW/UDrWTA1IcMB6ir8Q6VRhXGK0Il6VmBo2soXGetaVu24jris+2jBUdjV+FemMj2oA2LZBtGauxYB9qz7YngHJFaUYAArREvQtR8gVNt/A1FF0B4p7PgDtWiMnuPL7R71C8mc/1o3Zznio5GGD2NS2CAyZHemkjI5wPSoy3PqaTd+VJsomUflU0X3qrRnOKsx8Y65qlqSy2vQetTBvxzVZW471NHyRV2M2P6inL1oA/KnDmmQxwyDUgbJ9/Q1GFpy0EtkqnIpr98UKf1pr8A1SJREw4NNwacTmimUJj86a69akAzQy/hQBVK/hTHWp3H51C46+1ZstMiZahZeTU7fpTWTPXgUdSrkO3K46VDJHg+tWtnHoaaV556VPQCoUwD6GmsmAfU+lWvL+pFMdcY9qkCmYvTimmLINWccmgqMdzQBTEXI74qOdSeOgq6U4PUVDKo5pMDFvbUMDwTXKaxbKuV6121xGSCRyK5XV4sM+fzobBmF4Pul0/xDEQTknp1H5V9F6MpNnFnkkZI/CvmqxBttbtpFHO7BJ6Aev5gfnX0X4XvGubBJW43+nAr5rNI7SMZo3UQAg8ZpzJvz6YJyajLfjT4SST2B/lXj0pW0OWRQ2bXHqTzVxD8wwcY7iqsoPmkjgdKniyAB3PrWqfK7oTOc1+zTSdYTWCh8iZhE56or9iR6knGfpVr7FbBVH2eMHGSQOea2dS05dU02W0dQ8bfNhumRyD9c1zWiahJfJcxTxtFPbymJlbuOxHsQRzX3GV4pTgoMxkrCyeGdDvGle402J3fuhKkn1PNcpq/wAC/Cmq3AaK3+xPI26R1XIz/j7120imOQnnGP1qH7QwzySK+mUznaueUah+ybpV1vew1ie3QoyhVkK5bscHJ49q5vVf2ZNe022t1tgt6S2G8x8sFx64zk/5NfQ9rfFcDNbmmTB03E4kPfocVrGRjKJ8MXvwY8XW08qyaaQIcs20blb0BPY47kVzOo+GL/TrgxXFlPBHtDeZIuF/P1r9HpLcTwPE+HDcMWGTj09a5TxX4E0vWrCWJ7GFHSP91KoAO7tn6/5610RkQkfnxLbBCA2FB43Hof8A69d58FPDllrPiWe5lga6ismXBkjwivySVbGMjvivU7DwPousy3OmazpcMeqpIdyNyNgPyuB+tdI/gG10bT3tdBb7JEAXwwADN14GAOaUm9j0aNOKXMbkd7EkZyQD12jmvIfj/wCNza6fHpWnSuDIFeYMOWB9B7CuY1Dx54j8L6jNDdmKaVWbyzgru64BPtXL6Nor/EPxjdNeX7W88qLI2DkdT8q545IPT3qou2ptVelkcQztJJsyxC8AnnFNYjBB4avbJP2fIDCZoNVlkeTiJSePcY/PrXmHjHwjdeGb+eC5TYEYKpHOQRxk++e3tW0Z30PLq0mlc537Th8HJz+lP37sc4HvUDw8HPXOOOKjAdRgcDpjtV2TOJovx4XPc+op6uFBA4z3rLjlm3DGSPTtVzzCoGQM8cdaXKhJGhbTTxsiQL580reXFEWwGfnAzX0n8O/g3AfDCSa4zG9uF3MqKAAPRQR09CcV438HdE0zWvFNveasF+zWX72NJGwob1I/Hv6GvrSPXrC6UNBdQsMAcyAE/T/69ctSF9jvoQi9WedT/AHTh5Y0+cWkURJRCAuCev51z3i/4bP4PsZb68u4/sxICEckduncfSvcLW7guBuW4hAJxzIOD+dcB4gjb4i/E3S/D9swk07S9t3dyAEqWB+VPqT2PUd65fZ33OmpRg46HIWfw31pNMS6FkRFIoZSTgkeuMZ6etYD6NeRX7RvYXYMZIDmBtp+hx/KvsC3kSO1WKMBYxj5SBx/n0qtd2sNwxLxofbbx9cUnSPLlSs7Hym+lXMkTq9tMjY+U7DmuM19NTtIWe10y8nIfy/9QwOexwece9fZNzpkAyywxDPbYDmsnV086wlgEMTkoQoCgEccEUvZ2EqV9z5x8K/BS08Rz2k3inUnMqDzGsYAQnsG+n/6+K+ifBWleHPCMHkaXokdvb5B3ouMseuePpXzz4k+JFv8O4HtdPiOo6pk+e7yZfcfXt6cY+g4rgbz4ofEPxNqC/2JqkkzOuDbW0KhY3HXJPPT+lbRh3O6EIpH3hN4i0W7QwT6dC4PBDHB/wD11xvi34eeHvEEJk0W6fSL0LgSQsQq85II6c18j6prPxHty++XUYzwXW0twyg+pJ5qra/FP4i6YJma9ZFhKlEvoNiyZ6AEEenP4Vuopo0skfRrWvxE8KGUB016wGAsJbYwA9MA/jn04qOD4wLZ3Rg1mwl0yV2BXzEYgAj+9jH+eteRaF+1B410y+/0+0tb61KgbEO0oe/Pf8K6iy/af0HxBbPH4m8MNbyMSHOwyrjPBz/9aolh1LoF4o9xsNYtNTtIp7e4jnSTIBjYEj61p2sW/JzgeleH6Nq3hpmkuPCGrxWkrMJGt2fADYzjGfTHA/OvQdB8cPLGv9pwizlkbau3JRj0BB9/615GIwko6pFKSex2ZUR7j3rPuEDuTzzT1vwwz1B70x2G7d2rwqqa0ZvFlYAKx9akBAODz7VDuBkxngnvUkuBk9/auR6FMHUcN0NPYjaD3qp5u7Azg1KB0Gcj1p2GSqd2QelN+0mBSvUE5psj4Hp24qvIu8Fs5HWk9ARpecGhByBmqgnCyckEe9VGmbaByAO1VZJ8Z659DS5rFG554I6gj0FQyuq5NY6XLDjPBqcXQZiD0AH0zTVRgWWIYk44NQvzn+tPgmVyRwB7+tSSRddvOe1aKpclxvqVmjGwMQCaVr8yMA3JUAD6Y4qOWQqpX0qhJNhz1yKiU+xi1Y2WfCDv9K83+Lvhx7ywTVrdctDGVkQdDgZyf0x+Ndkt+WKqeFq8ojnglilUPFKhRlPTGOv4VvTquLQnHofIOp2W+Q4DB8ZYEYAPsfpjmqelNI9xJEoLmIbhH2/yMZr1D4g+E20jU5YlXJwX3Ajbg9AP6V59ohSLWkWTeolBVmTqvP8A9c19HRnzxPKr0wtzM0ioVy7EZDNjAzzVi/h8iXAbCAdT64rVNisMhmK4kxtDdTj0/Os3U5DJhcHII5P1rc8eSszKMZwCMYPpSNu4Hp6VO7BFA6Yx0qILFwWZt/QL1yatMkY0TFQRkGotuPnxn2NSu5iO0AkY4I5FIpDYznGcnB/z3qtyXYDO8wQJjC8dcGnXCBIhuGGHXJ9s04MqA7ACPU0SQmUDOSQB1pWsQUt3zjHTPT1qzcBfKXoQBkg9ahaIxktjODj8amhhIQl8kHv2pBa5Cqb0PBB7Y9KWGAnPUnnrUufnPGRwMUis0bHrg59zVktC+WAyoxIJ5yBkVc86K3VFXgYOW7mqcJYoC4xnHPX/ACKZNKI2B4JHIpMRdeTaC2CDngH0qtLc+YQRkj8qJZy0e7OT3B/nUSvtAJHXn3FLcpOwpb8qZuA57dKfkOcdPrxSSIEYAKX3AdOlUJ6kixhoy3BxzQh2Zxz7UkaOinqB2zUvkvEoc9DzzSbEJJGTGHJwRxgfXrVRt3G05Xpg1oA+dGR0FVjEI8DdzzxkVIrirDOUDqu5QfmOenvWhAiqg7saqpKQhUZGKLO7DyuvAZMdemMUEt6lpImushVJyapSwGKXnHB6VoXN87gKqopxgleDVMSncSSSR3zzTvYVx72bsgdcFR3FC24YAP8AL268ZqxHdgwDZ09BUaTq+RtIPPWi4XCIRRMRjJwQKouihztADHjgdKtiFjKHB+RQc56805YkRixBLHuaNxXuQQWzuy5IA7gg561uRaaksQ+XAAJLck496yDc4VtvBwR7/wCc1Kk1w2mwQqzhwMMx6nnoTQgTZeD26HC4J9BnFZl8VLHGUyCCB6VpyWNtpVqDcTmWd+UVVzj2JrBupmnlIHAycD8qodwQKQQCSfWnxyHeAeQD37iktUxktwOnPFSRkq5whYfSptYEPJBJAJHtVYALMD98D+HtVidcQIxDRSHqGxkevrVFS0bEqc5pJFGo8iGNiIwu1QQBkk0sU8kjgsAQ3A7mq8LNOgLEDvkelPK4A28nrj1qtibWNOdoBEV2Av13A4Gaxww80sB1PSkW5admVRtCgcFgCaiWUpK645Q4I/w7UxGjPdvcIEckhRhQeg9qqeUCTzgjJ4qV5NzKADzj6U1x84woB5APfB6ilcvQro5wcEg54IrTso3ugV5LAduSecVQYCNvukHJ4q1DefZ0DqNrryCOuaTZKJLi2uLYkTRmIgnKscH8qq7gZAScCi7upbx45J2Z5snknPHaquS7gE4JOPyNF7DRamlAbdnJ9qlX95GM9fUVTnUjHpU9rNiNtwOR096tMLWHNwCpJIqHytz8cim3R3EZBHXocUtuCCATgNxk8ihkksbHC4PHQZOB0pZgy7jnIUZPepXtwI8qMgEVNZwCWQZ7DOKm4GakyOoYbh35GDUwOFBGSPQ9BTr2FWl+QZIGcfjUO8jjpiqRaY5rjjB6VKzKqA8ZqoR5jbc5I5x3olDqDycVokO5MZAW9TQo3Yxmq6ZyDgjNPmlVWXG7PopxTsMl8gNkFtppDble+acXR8FSSeOtKSykMeRkDgEmmiboaidjxjt0psnysMZ6/WpJFfzQ2QQBjb3pDhnHfnrUuNxeZNHHlC/QDnbU8Uagk4JAGeKgPA9BUsLYOeoxjH4VNrDEBBJPTPOKs29wsQcN17H8KgK/MOwPGKZPAzgKMgnnIOMVm2BNMdzjGMdeKY6g4AOTjNRI5zgg1KpBY9/pSvcoZ5TYBxgHFW4I/kOcnP44qIqNw5wB3PSrVv8AIpJORSCwyKH5z3J7VHFGv2s7nYZbkegxU0aiWQg5C98cGoWh8qRu/Oae4MlePYDg5Hfnp1qMjOMcgnH41IrjaynGOOvNONsNykHIPPpT3JGNCY1BwSeuetRuJBgsuBnOenFWstuAOSoHTtRK5lyCoVVGABUhewyJzJGhxgEZ6U1j0Y5AIzUWTgIpxzj071buLf7g3AgKMgciovYakV1wzAYJHrTp4AqArnJ7CrUVtuAwVHbn1qO4Vo5EQ8k55HQDHeg1jqZNzp0sgDgKR3zyarwO1m+VYo3U44/Oultiu4CRio4GRzgVl6uLYSuYuhxyRg8dK2gzqg7FvT/ETWcsUqlhKjArg4+v86908FePIbi3CzuwmAAIxnv1Jr5tG12GBgZBXJJPqK2tG1m5025G1+G4Jycgf4e1a3uehSnbc+u9O1SO7jEkThlyR75rTModB614H4a+IE9tbx70jZuFZlfA+uK9Hs/GkEsKMXUHAOAc4zTZ3qzO02cZ6UbhjHFYtj4jhuByQAO45qddQjklypyuOnTmpsaKJckfax7iopLkgA8kVC8/mgjPNEaZU5xgdzU2KUbFhrzMIXvTYzkgimJHvwOM1IkZC46mpKsWozn2FPU5J7AVXTIzwRipVGVPagLDy4yB1HtUwww5AIqlyD3qdJtq0FctyZpWRCFdgOnBPSoABkFuSpyCeSDTRMC/XA96bcOCBt46dKV7D5UTm1iuBl0Rj2OwZ/lVc6fbKpQwRuD3ZQTU1tMAhyQD79ajLfOSTxmpbuDgQR6RaIpAtogOf4KljsoYSfLRUBGCFGBVlnXaB1NNVPlPOT6U0S0JDEFGOAPao768isLd5pCAqDqemamRSc4ya4P4nat9iSK0Rt8rjLL2X0/TrSGhtr40/tLVTbxRMQxOXIworeOZTjnNcb4G0cp9ovGySWG3uM/5zXaxnGD2NS1Y6YMLaHZIM8g9q0YVCuOMGqo4KkjB9KkL/vAQSM8Um7Gm5elgDkHHSoJbYDlTj2qQ3W1AOBVae5yRg4HoKzcjeFO5XdcP1/KnxuUI5JA9ahDkknk/WlLZ9Rj0pNs2cC954wDyDUkU6vx1z3rPSXHXpVqF4wCeAfWq5rHNKnc0Y5Ni46g07eSPaqkTb2Azx61N90+wo5jnlTaLQA2gnANOJyR7darrLnA6CnhvTkVcXczcbEjdu49KawXtxSl8+31pp/MVqncz5T8vLHwNcQCX7TGkeyQbQrZJGOv51Yk8JLyPlcHByOOa6yUlk4PPpVVSQOSCR619XzM/PJTRzuneF4bQESbk4Ygq2TnsfrWJqvgN545fIkAnkYsPO5APqPb2ruGm3ShSMjBH61TvL47SFTDdgeKOYSkecXHw9uLaBWlkikkDbWMZxzjsP/rmp7LwOd8e6IlN2c13VihkwJU3jaeD0/yOtWrUJbuqMu6MAgA8/Q1XOy1I5PVfB72qwlY2lJXHA5HufasA+HZbiQlRsCsRkdeO1etTSKY1Y8Ajp7elVIkt4XLqi5P8zU8zL50eQTeHZp3l8qKRlj5YsCDRb+EGvYid7IAOy5P+e1etzlHhaIACM9UUAAn34qhbWyWWPKjVkDDAPIPPehSdw5kzxW90wWf7tjtcHBLeuO9UygLDOAvTA9a9h1nw5bzxh5ERDvZw5ySFxwuP6muZXw7GxDAoCJMkMmcr3FbqdiGc19hT+y90RKyGQDd1yM8jFNtdGmuZ3zERGq5Zm4AP0616lb+F4LyzgEUqWpilErgxb/OXB+T/AGecc89K07bRIIVkxGPnJOD/AEpOoRzanhxsJRPKpQqVYjpS/YCjfMCABnpwBXsc3guFb6K4Yh9rBsLwT7H+VN/4Rmxurt3eMqGySE/QVDqXLTueW2ulSXSDyohI7H92gPL10Mfh6RmSNUeEAhiFBIPbGfxrr7Tw7b6XIBFyCSFyB8oPXHetu2t9qfdxxjmp57kNnNaf4dkjh+Y5RlPGcken+NaWlWBhXZOC6jIBxgHng/yzWsSiMBwMelLIsbbAWCA8ZGBindksy5dOWZSm3chOdp+aqhsFikEkYAKgjB5FbB8tHC5JKng5IB/CoZowFyDgDnApnM2VbImG4gDKGRBnBHHH/wCuq+rRedZtI0jICwBCnA9qsSyLHhh14GM9qp3d7iBkADAc8r1+n+FBLdzKuolt4AxY/eC+vJPH86rMADtfgfyq5Jc8HJBPp1FU2dXbkFmOT93j866IjIJ4gUJ3gEHiqMxwMdx3q1dy5IUDaAP61UcEnHetTPYr+UWyeQB3oltQ464BI4H9Pyq0tuzLk4C9MnoaswWquADyP5VLkbxtYyimBhhk5zkU1o945GD69jW1cWCxFG4YYA571XvEjZjsVUBA4UYH5VncGzFeFTgYzjnn1phtwcjAwO1WpU8snJBXsV6ZqJirqV5B5PBxVoCDywmMEYODipE4z/I1EU3cA4/QmpUBUknBPt0qwaYmwOx5Cn1PT6U6JFXPpTcbyeQD70Ftue319aNydgmAOMciiJGyOOD6dajEnJ7incsudwHtzmnylokZvMmwDk++BTSo3Y4BJxz3NEO1GLHDH1FNk+8SOAfb3qOQL3IXBPGOahIIOCufYVdKjBIAAJ4A6Y/OmcMfQ+po5R7DokCoCAc1IHDqOMEccZqINkgcj3BqZUGB1J9qLFXFUYBOcE0gXdxyQfwNNOATzjHrT1ZQxGQT6d6LEaDZIztJPAFR+X5gI5J96kd1GckAEd+lNWTDZwDjPSk0WkQixOQWGB+tWkjAxwSOtOWTzJMZyM9KlyoZlPVeoHrj/wCvXBVlbQ9PCUvaSQ3cN/AC49KRmXBO7JHUUx/lx2PrQTuAAHT0rj3PtKUOSKQvBAzwfUU5ADjHHtTQM49qcV29OlFjqgh5QjrgH3p6c4A5oEjzuC+CQAOmDjoP8KcpC7uxPSi9ja+ghT5scEd81M3zKBkgDjFVgTuZvQ55oaY844PoKGwEfcTg4wOc0A4B6EmgxlwMZ/CkKY4HOKVwFBB+lJtDnHrTSCuckUCQ/QnvSvqS2OeEJjHIqKTjPY+1SiYHIIJHqailIye4qkwvoCnApDKPYmiPk85IpzLknHAHb3pILXGryCRyalUPx0xUajBJOAKnXkjrj2p2uXGJYhUn+Hpnmp42U/eyDnpUEW4E4JHbipkGG5XJFHKaqJYDbVOzI6DmqWs35gQqFXeeRk9OKvLIscRkOAq+vWuW1C4E90zZOD2NJqxFR2VkJbMzSqWGTnoK6awtg7IWO0A8msHTVDyD2PU10kCjYO2O/tVoKauJeyszHAwBxz1qqx+Tac5NTXEvX27imW482UKcDOefSmrm7jcz4JzuKkEehPerrLuIxk5ps0AinOABtP8Ak1NEflwODUNkJWCRxGQpUgcfMeh4pyHepJ5HrRIFITcMkE8mmO3y4WpG0SSBZFK5wfyNQNFtz3FKATjsfQ9aa7EEjqAaCWXLIBsK3JBzn0rQjALAZIHT1rOs0Z+xOec1oKAFGOtRa5UXYmJbcf7oIAI7+tSKfX9O9NjVAp3EgdeBmnE7QSO3NNHQtVoG0/So5G2rgcmntnA5JB71Tu3KMNpwT2oCWgm7II6GpLK0e9u0ReXLABRzmqKOxVznoM0RszYIdkYcgocEH2qDnkz0r/hWMxt0fO8soIAwpBxnBrivEOhzaRMUdCAGIYPwR06VPc+Jdauoo4zqVykS4OI22sfcn+dUb7z7ljLczSzE8/O2aV7GPK7jtE1QabkBcl2yT3Ir0JfEFq2kxRq2xsYkJOeM5AFeawWnmzIBwMj73AruLH4c6ddFZ5L+ffhTmNMAfTn+YpNikrGfqGpRTErFFvB5DkcVkyZGe4/rXTa7olvpGxIZzOg43Mu0/jXPSAljgZApo6KKvqIhzweg9aGAHQZHpS+USDzkfrSj5WzgEcDmmdvQ1fDujS69qtrp8CBnlbJOOFUdSa6Hx9o9l4flhgjaNroDaVSPadvv1z1rF8JeIj4W8QW+piPz1jRo2jBxwcc/h6VY8Y+J08VarNeqnlqcBVPXjAJ+pxU7mLhdmt8I9dtdK8VxW95FugvBtEhYAKwwQD9QP517h8QvD3hxfD91eXHk26Kv+tPAU9vqSeK+TpG3Mecj2OD+frSane3uqW9rbXep3lzZ26hUtZJiYz/vDGW6dSTUtGEqet7ialOk11KY8RoHYKP9kNxj6jFUC+CT1zxmiRxuHpQpG1vzzT2EtBbOYJcgNgLjk0ty5W42rgjJPtURiy4bOAOtSCLowwRilcq5PCx3AHg+talhL5U6ZPcYrJA3HoCf1q1CxBBbkenes5q6aA968A6o8ttApclUXGD069q9OspxtPfOPr0r5/8Ah3q0kHmRySAB2wgIzgf/AK69q0S585Vyea+bxEHFmconRiQFRxgmnA8VAjA45596lXv6VwEMcBuzmgqAOnFJux/jSgZpMRVnj54AIqtJBg8ZArTK8juKjZMnpjNZtgY0sQRgD171EwyeOBWtc24ABxkVVMSnjGKC7lI/NjsafgYGOtPaEgnAFRchvcdTTQ0TKgxz+VSZBxjmqZLB/UZ71MsntgD0p2KZYCE9iB6U4p8p9RUKSkkY4FT7hj370mgREcngflULZVv/AK9TkYyfx4qJ3DAjvSTKKszZJ9RULDkevtVjbljmoWT5j6etWBXlUYHYnpVXHzEcYNX5Yxx6DmqzjGeME0BYqyDLYHIqrcR4I4xV7Yc96huE3IR3NFrgWdJ0OCS3m1DZmTKx7u/rWraRZyOnsapaDqdvYaJf2dzKBNJMrwqFySDwR+FatkPM+YdPWgnYXyicHpTAMuAOBV3y/lOBk1Ebd+TjpT6ANX5Vx0zTSpAPoamWEnqMUPH07UNgVGSoZU+U45HvV7ygc9sVEw+cAdPeoYdDFuEJPIxis+4wMEfl0roLqMcgjJrHurYgkjgU4MoxLkEAqOnHX61m3Nqu3PQj061uXUGAccH1rPltd8Z6Bh3rpBHPTRGJvUetRMMk46Vo3cJCEnBAqgB1FJsCWFNoBPAq3GvIPOPSqUYYHABIFaMCrgAnB9BUuRZZtVKuOuPauitDhRjgEdDWLbxfMD2roLaIKg9fSsJSHY07YDYM8k1dWMkA4xVWxg3KM9q01PIBAAFZ3KIggx7+9NKADoamZOpGAOaifODTTbKK0mM4GcVGyhs84NSSAjp19qgIZCDzTsA3btI65pjv26A1ITk560yTAAPGfShgR5yB6+tPA4A70igEHoPrQOposWOz17VBJnceeKeT1z1qNjjPcGm0K+ohfg+tNYEjgHApMHn2oEhBPQiptYTDJB6U5mGMY/OjcCOeDTS/XvmjVEsY2GOBkGoJUwfenu7MQBgH3pHifPzHJNabjKrjGccCo2GUPX2zVtoC2B0HvTHh2qR1otcVylt3EfzNMkj3sMZxVgxkZHSjy8Yx196rZCIlj2jHQ+tRSJnPerDAk0yROD2JpNgViishHp2rD1ichSuQFHJYnHFbx2oDu4Fczei0n1qxN+23S4bpJbtNufMQH7pHPXjP4072AdYaQ80K3TwsoChVLjBx2wPfrmrjwsAMZz0z6Cum8YeMIPE+rmS1s1srKBFghVcDzEUDDEdieeKxBz+NXcCtHGwI4JH0qcKVGMYp+3v0+lLgNj1ouKw0DpS+Xuckcj0qUWxIzwRnrT1i2gY5+lZtisJHDgeh96eievIqRI2OemOaAhGM/rQtR2I/JDEYyBQyeWxx0qbbjkU1uueB7GqE0Y+tTiC3JJAP9a8P8R3Ulzq9wSxKKdqr2HqfxzXrPju7Fpp7PwSSQvOPSvGJZC7u7kksx5Pp2r2MIjLqQnjGeQe3aoJpQTgDA9BUrNtBzyOuarSjr6A4z9K9dF3FjUZOTg+9Ox83HPtUYYknrT0Ykgd/WmFxZDuxjIPSonXCdRT3yrH9KbIS8Z6Z9B3qrAyPjafU1DI2cZ5xT84BB4+lRshK554OKEZ3HBgwx0qJyVP9KUNtBPaoTy+e9MlskydozgZprjOaVR69BTW4J9KgzBFA57+1Koyfek6L6GhDzQUiZeoHAIqdM46cCosdCOtTQvlSOAfejU1RNtwATge1RysCCae6syg54HvULnKkUMZEfug5496jZs9MY7YpHJyBS7OM80GbHJkE5BqYnI9PaoRkc9vSlZuB2oJvYcQc+vtTGwMetNDEtgHk9qTdjryatILjt2OuSDUMwDEAdTT2JPrg0zHzCk2RcsRoUT1yBzQM7+2felXIA6kUqjk8kVIxSDn6UgwOo59aU/eJ6Ubc5Pb2qkWN3bunQ0pHzDHFJyDxn6Ggg4z3PansK4rDB96bJg44Iz2p65z1NNaPGO3fNQS1cRUwM9c0ijk+lGSSAOCOuKcVwB3NJszY8fLj3xTmYHGP0pvcd6UKc+lMpaChwvXk09G/CmFd2PQU8rgD1oHcezjg9COMilEgDDHAHrTB90jkjrj3ojGcjvQFyVW59BU6uc5xntVfBqVflx1GKNAuSx8k5yKJiR7g0nQjsaJHBUjjNA7ld2wSQCSPSqEvzSAnrVwMwY4z17VBOoBPbmrPMxKuriYX601hhuwFKqHrwD60rDcR0FJnkEkOApyAQaZKEUjj3wKEOFx3zRs3E9z61NyBUIfgc04fITnn9aZDEPMxjBPepbiFoDs3K4wDlTkc0AMHJPvSgAsByDSIDjPSnqhBycCgCQL8vHNJ3+tKAeeuDSgH8RRe4CNk/WonLrkVYA3Z6Ej1pWQNnIziquOxWjLHBIJHTParBG046j1oiAO7A6ZFPC/KCcgHsaLlKNxmMg9zSqpA6cVu6F4bGrs/74RADgkZNaGu+CZtGsYZ0bz0kGdw4Ix1yPapbNFScldHIO2WHfFL5hAOe3rxUtvZM8bTyArEp6jofpVK5n8/BXAUcADkAU9UHJYfLP55wcEDIyDTILfe4yflz3qJIy+R0I7VpW9sQqIcqW79SKmUrbmkIXIbndcsY40AiXgDoT9a3NG0ZAEZgSeuTzml0zTQSSRuHr0roobUKBt4PSuKcz0IUrBFAoUKuB71OAUBFPVMLjkY7UODx3rmbudSjYh37j04FNYZYnFTxxHBOMZ5prI2SMDPrUuVi0hh2lRkA0jj5OAD/KnsuQB0JphU5PbFJaj5SH9PalPf0p+w89QCaDgf4imwSsM2Hk9BUUhx75qySSCAOBVVh8xz2qLjZHnrSE7vYnvTyOfr2qNsD2+tUSRldpH9KRk3HJ6U8n1yRTtu9eOCO3rWlwSHwxps6ZI9auRL8o4qnAcHB61fjO1RjBqGbxJIgdw+tWOMYwQfaq8R+YHoRzmrI5xWdrGiJoyqrxyaX7xz0qOJSc9qmVdxPYCnc0WpJtGwd/pSqnSnKuMdwaeuOAOtZNj2B1KqOhpqjgZyT61M67j/AEpRH+J9alMrYREp235h3FSCIgD19Kd5e0jjn3pXGIsWAOMA0rxDBPANSBunfNBGT6UkxMhAwBUsZJHtTtoIweO9EagZ7fShu5JPAxVxzgGrI5lB7EH86qKMkegq5Gg45Az6VBaLUK5XPQVat2K/SoYCAhGRnNXYV+XNKSLuXrU/IT1HpWnaDLDrWZbdMA8Vq2YwQfT1rnk7Dubtr0AOc+ta1v2xyKybT95jsa1rbqB0IqG7juakAOw56itG2UcZ4FZ0KkEfnWjB2qGgNWAYxjHar8IwRxg5rMgJyO2K0IHP/wCuqA2IGUKD1NW0cEZFZEUvQVchkPGTxTuTbQ1Y5BgU9pcD1qnHMAAP508TAg98d6q9yGiUvkelRsc/Wommznp+FIZevX60nowsOzyaG4Ixio92e5NN87JwaLlFpG246VKsxOO2agQ7gPSpEXr61adjNlyE7gOvNW4xjFVbdSMVbHUdqrqZslXhaenH1pifpTz8vvTM2HU04frUeePQe1OQ8fWnYViReCKbIM+pFOHOOM4pD1qhbEWAAc9aF60515oC7QM8ZoFcXZgZprHipAMg+lMZeTTZREVz7ZqKUbc+lSNlTUchyahjRD/Kg8kelLtpKWxQbQFPr71Hjn0FPbpSdj3NQNMbjg1C4yT9amIPHYGm45osMgEeWpWhxU2zp3FHHHrSasBXYBQe9U5eWP8AKr0q/lnvVdl5PAxSegFCdcIQBya5zVYd2cgYFdNdHGcVzupH7+ckCpbA4e6ZLe/iLYCM4XB6Z9K9y8AzSTafFFgCKFdqk9fWvCtajDMpJ2hHV8+4IP8ASvavhvdia0Eag7gcuByB714uZxvTuRPY9BijGOefepNgXPY+tQhumKcxyBXy0ZWOJopy4WbHbNSK2Of0pLiLBz0zTVbj0FXVvFpdwLHn/IV6Z6kVz+vWzWssWpQsEjt8tcIeQ6YPH1HH61rk4+tKVSVTHIodDwwPcd67sJiZUpqVyWjOtpYtT06K8gZZYZslWU5H+eapSJtcjGAO9ZGn3zaB4rl0iYCDTpVL2bAYXd3T+R/P0ro7uAjORgnnmv0vD1o1qanE52ikrFWHpWjbX5hbPJHYCqBj2g+tMDEMM9BzXanYzaudrZ3u9V3cFsHBq5KizLjgg1ydjesGyTk9BW9b3OFC5yx5I9K3UjBqx5/8TfCEsPm+JdPtPPv7ZQrIhx5iZ+Yd+eMj/wCvWTpF8NT0+BwCC4yVcYZfYj29K9idVnQowBB6g9DXlXjPRW8HahPrUMbjS7h8TIoysTHow74Pf8PetNzpo1LOzPNvir4Ai1WyuNQtYGPkLukjXkk88g+vWvmq5a+tbgmCeSwlLAxsF+YYPIPv2NfbckS3lsqclZBlxnjHpXgPxc+HRtXuLuwjLQiQHzGGOgzg/QcZqkzrqRuro6T4YePIfFUBhz5F9YqFeFzhj/tD69cj3qz8SvBA8XaC6QMYtTkYlJFAJGCCCQR7Y57ZrwPTNUu/D1/Df2qhZwyh93DFO+D7ZPWvovwh4vtfFVpLf20qSCIbXKdA+cEDv60ttSY2mrM+YtY0WfSbyWCeNkaM4Z3GAxHXFY8oJB7Z9fSvpH4nfD9dQ0r+0Ldd0rqQxAyQeSOOn518839nJCWUq6FSQS64OR7V0wldHnVqLi9EUDtUAAHd9eKQSHBGRkcUGMKQSCSfSmMNrkLwRWhxbCfMqSqJZY1k+95blT+Bq1ba1e2a28VrqF3aRQYCJDJweuc5znOe9VC/AHAJ4oCjjgA9ce9Jq4KbWzOltPHPiGzd3g1iYzPgr9oAYDH0x1HFfR/wa8ZWmpzN9n/c6lIpkunOAWPAGD17YxXyerjJBxz+da+ga9e6Hei+sHMd1EAqHOQRkHGKhwTWh10qzbtI+9l8QM0G6NsketeWeMfj/qXhPWRZ3misLRl+WZTljzxx6n1z6VL8NPiPp3jfw/azWcg3ovlzqQQyP0IYcHPt9O1TfEfwZbeNdGKOivcqQRkEl/QA+o/rXNezsz0J04zjdFWT9qTwj5ptZ/MtrlVUyjlljJ6Anpn2pdR+Nfh425ktL0yzkHaDwCcH+dfMet+Gx4ZmuLeC2a2+fLA85PfJrnnkZgELEqvIDcgVq4p6nnyjy7mn478Sm61O6vjbecGYudh+csTx6DnivX/haU8K6QQ0USXEriZmbkksM5z+XWvFfD0VjFqqTagizwxtvVXGfnHIOPyrc1Px3K5ZYwDn+LP6Y9qzcehpCSWrPoofEaG1QeY8RRPvBxwa53xL8UPh/q0ckGpacLiYOoPlwFwrgccjuAQea+cb/Wb2+ulluZjIUP7tew4xVQ3jqpxwCScAcZ7n6n1rSKsKVZbI9M8R6d4c1Lfc6HfBFDFmtyMEnvXFSTeRcbzkBM9fT3rKtrl4pWkUYduCcYz9avDdcIcBiTxkHnNdUTjdTUvW6W5uTNHEsc3UyJ8pOeoz/Ou68F/ETUPDSWlpctNrVoJSWWZwWQEkggk9BnAH0rz6PdGxGMH0PFWY5mUDDFT6dqtxUlqjSNSx9mfD7xloPxEsXTSbiSG8RirwXClCGHUDPX8PeusutLuLKMiWNgAMgnoa+FdO1S70+9gvrC9lsNRgOYrqI8r6gjoc4719TfBr9py115Y9B8XiCG/MZZZl5jlXOMg9iD2z6fh4uLy5T96B1QrX0OpeTZJkZIFKLxSSDxkd667W/Bq3doL3R3SeFjuwnJK47Vwt5BJaSlXUqeeDxXzNbCypvVHSpJk88iCTKvkEDjFRi98rGSSPQ1nSynOckioHuCe9cNrKwcxstfhs84J9aWK7Bzk5FYaT7jjPNTC4CZGcmoYcxseepbnABqvNsLDtWXJdEdDjPem/aSMbjgCoauDlYvfLv6/hUbTbJSBggc81VWcSMcE+tM8/MhFS1YpSuaMUp3ggmrq3hjBPU+prJiyqluw9alE4HWp22L5i9IwkBYdT27Vl3PJA6E/hWjGwaMkc47Cqt7EDtfABHOavcT1KwjIiBwSRzmr1jcG4iGRgiqMswWInPOPWpNJuV4QkBjVrQm9jm/iVpiy2Uc5UF8lcjrgDI/wr581q1aG6Ro3aJo5UkyhwflbJH44/WvqTxdZefol0QpZ1XII6Dnk18x+IgzSyqrbXBxnjrXv4OV42OOvG6Oo1W+gupbaa22yRTR7mZeAG9MfWuf1t1jcbVwMZz/OtHQ7KW58KLdIAvlMYyDwd3c/iTWLfM0rndyemD0r00eBUXKyosiSLkjIHqCKY1r5jgqCT6jimzCTy2weTnA9eKupd+Vp8KFRHKMlmU8np/L0ppnO2QASRRMrAYPX1qkMDIzzVq7lkdSzHcACTzyTUCWjNGHYg884P5cVpuS3YiTd5oAYgA/hV25mMQLOuB39KgnTygNowfXvSNIGtwHJYjsetMhuwkxLAADJ4PHSpmuHFuqnIUE9elPs0ElrIwIKoc89c1XM24Be3WgaZOYf3SY5J5/DNPzFAhXLPMeeny4z/AD/+vTEk4A6AVPFNb/Z3DIRNnILcjHt+NTqJlOXJHHQ9qgkGSu5cYyB/jV4jbGH6luxqCWEzSHBx9OKokhhjM7BVBIPYd6tNbDhNpU++DTIALWEgAE5xyM8U5XJIY9j3pMBotFBAyCM9qmRktHGV3DoKq5AkLHk56Z4qwU82MEnqBgHvSuBaMX2rBiQsTzgDiq9zKcFCMEcYqS2vxZRum3IcYyODnpVWTMhx0YcHJ569aQtRkd35SbcdO/erH2pUi3OgIPQnvVdoArDofXFOlYEgZwAKbQ7DQWlYEEDPbHemTjBdV3JIeQQOCenNTQsApfAIU4J9DzUZlbJAJA7YNIVgtGKlvM4IGQakhbMgIO08nPSiGIvncM+5pjKIjkoHO0jDZGMjjH0NBLRLCyW0JySxyTgdMe1R+dvPyggnioYY3k4Y5B6kjGDVqLFuTxkjjPtQSW7ezneB5Su6NeCxOAPSlgSSYiMYY8HjrVSGb98N+WjxhlHTHpWhd36OqfZohbhFwAOSffNNAOnsV06NHc72bt3FRyXJliXZG4BYLuQZIJIxkenNXdEhtdXuLYX5eFDncQeAB2PucVrya1pFnatBpsRnLthpJVx0PTP4d6aVhNnPRaBfaheKE3Fh8zvIeAvf2p+q6RZ6ZMVW6iu3GD8pyR7HtxUupa5cPbukbmJW4O01hifepySzEAFm6mmUkWDiYAKuADjjpUi5tGPyjd0BOePcVFZ3ZtMsqK5IwC/O0+w6UyafzpCzMQSckAZBNA0hLqTzsgsATzzziqpGFAzkU+ZhDkgZLEcnIwKYs2cZGT7cUrWKSJ4cj5RgdeT9alJeLKnAHce9VVuPn9vWnyyPOSSx5980xAIFZ2dQA+MZ71LHGWlK8F9pYZ7gdagibYrAkkbsZPOBUyFlIxgDGAcUCvY04YofsZdcmXJJHUAcVTMqgHIJJ/Hn8qW22r5cbMURm2lh2FRpCxJxkgZ570rCQkYVXLMMseRRK3HYZz1pFyOW7dagmk3OQASBRYq1yZXO0g4z2xUTR7HHy9e/SiP94SM7e+CcUMduOcmpHYeoLDB5OQfelIII4yBjikt8yTAEYABOT0q3LEqgcnOP0oTHa5VnZSuCCGLAhs8ADqMe/FIJBCyscgDuBn/PWop9zSBVAOCOScCpzHjocg5zVXIaLLBmhLqGCDjjpTYbiS2IKEAY5B53D0p6rstAitkMc4HFQMrgAgjGD1GTn/OKkEOjfa0jurF2wMDrjrx+dR3MYVA+CATjnmpEu2aEIRlhwMjp/wDWpZW8yFFMQUKxJOeST09qtaFKxDAiIwYcEc570kxEspVcnIJP6f407yQwPbv+FOiQxuGTgldvHpVqQyNccjGB71X2AOD1FarxsIwAMnA61Jo9pbTapFDfbltmz5jDsMfnzVtklILhFOMA81IwMec8g9CK7XRvAk2v3l4bR0FtEQYi3JIJ4445p/iv4cXPh9YnkuBLvUsQAAB04AHpn9aXMTqcL95gOcmlaEjBFPuIliyAreZ03AgDFMW5YOF6qRnPp7U7oaQqNnKkEn+lOVunbHFGEUGQADI6dKYk3m5UcHOfSok7jLkTx+US3LDkfX/9VQPKxJJ4z0A9KW3ZSXQjD9Qe1KVAyO47VmxpXGkgoex9aZC2CM5IFKUZxjoPU0qLjIPPbIoSuXYfFJ5jFug6Yq1JcAINowenJ5/lWezGM/LwCe1KG6NgnHY0yXoW1keNwwYEfXFKZSWGefpUMYbJLAgHoBzxSkpk9c/XGKOoMFmUzAKjAd88itKKVZBgAjFUUUYJXgHA45q1ZwebGxSRQ3909z7UWsSTKmJBkfLnr2xVqe3UqXUAk9hzmofNHkmJgC2eR601JsxmM8A1PUVys9upzjIJ96tw2hKKSM7RjJq7Z6SLpCS4THGc5qcWZtUlBIfaMbhyOO9Q0VGNyjDGE3gkH0AOcVXmtmbewwGPIJ5pzqUcuHJY8kHpSRlpWPPHtStY2WhnardtYqIiFZyobepyBnt9awYYptSuUiRmYkhVBYDn3P17mtLX0eSTKKWI4OOT1rIh2RszyghFBJ610RVzqhrod9D8JNanhEmnvFKRw0obIU+pHXj3rWs/gnq0ECSXkrXDnlXVthJx/dH6A16Z8ECy/DzS2nGJpowSWGCRgYz9Aa9Da2jZBgAH1q9j0YRPl+88Ia/4fkZb3TykTMQJEbI29sjjn1FRi6vNMyoeSINyFGSAR619P3ei296oEy+anoe9cZqXwjs5ZbmW0EcSyklo2PB9Tj1pOR0LQ8p0jx7qGkspeTzucNkYH5V1GmfFNInUzL944JPQe9P1T4OX8FubmHEyK+Ng4OMf561xt94VvrJ2LwsAD1AzgD1461VzWM2j2uw8TWl4oeG6jkQru5cA4+mfWtWHVicAEFDx1r5uttPNjdPcLCYpmPzMOCcdM1uWvi/VLWRFMitDwGDDLD6H1qWbp3PoFL0HlSMe3NPS8YOCTkH0rx6w+KCQRss8EpIGdy8jH0FbVl8SdOuXTMj2ysM5m4J9eODU2uCaPVxcq68HJ9BSG9jQYLYNcNa+NNOdS32ouD6L2/Oi68T23BEy7TjDE4Jz+NJo0SOza8TIOcA96bJeAqQp461yS69HgbpUCnphgTVuLVEdfkYOPUHOKhmiVjZW/XdgnBq0JcgEHIrm5J1ByGznmpxdbUGHJPpU6jsdBHKrHGcE+pqd4wQOcmuXF05cYJB6ZFWV1CVGAZiV9jUjOhRugOanBAUc1hpqucA8H1qT7a798Ad84p2sQ0bKTIpUlgoz1JwBXgXj/UEm1y8ulZml27V3HIwCePqc16tqmtLBZTDg5UjJ7GvB9XmmvJY0ifz55ZSFL8DGDjJ9eB+dO5nsezeD49mhW0ZJAC7iPX3PvxWwowwxnjtVPRoY7fTLREYO/kqXI4G4jJ/LNXI+HGehpNm0SyW45qCWVvMGOfpUkzbcY5zTIUDOCealnXDclZiYwc4NVxNvPPXvVyWAkDH3ahEKnIHH0NZ2udiG5wPrS7wAc96SSMoCc5FMJDgHpU2sVcRpAc44Jo3FR1wRUWNpPXFIzdMHk9qeocpYt79oSOSSCBzWlDfb8bsAntWGq85zkipgxG3qD7VInBM2GuMsNvAApWu/KXO7kVQjmypweaguJedpPJ5ppmEqSI9W8Yf2dljEzxqAWKDJ/AVe0vxLb6lGGj3AnA+fg5+nWsG+t1uU2Hg+ormNZlvNAliESiUO2Sw4CgjrWylc5Z0+x8jTT5GM8568ZqESHBGRk8iqr3Knk8Y7jmoEv40fOCx9R2r7LkZ+RtlubDK+T8w5wODn2rHWWGR7l7hpVeIYjC/db61oNP57GRWwRydzYP8An6Vl3c8E0pBYlt2eDgk0+W4KTLdhLgiRC+DztJ4q+zbzuyABnJ9/QVj29wsCgJ84PPp1qxFNlAQ21j1JOKnlaKUi/JdukLLtzHjqTyD6iqn9oDYB39KryXXmKVK4Geg9c1SeUhzkEDrz6VSjcrmZp3F0fszlGAdwVVepzjis1JLiOWafzirsirtOQowScgZ6nOPy9KlBSSPlwrKc4NVNQP7ogMMH0NUoAqli4twb1QszAk/UjH5Vox6XbR2ykhWJHJOen51z1vKNhYEgjvWi2qxCCKMBg2GLMTwMdP8AGm4l+0Ne0ltoZgGJ2E8KODjH+TVwzJ5nynKHlexrk7e/+1RpLA/moy5DAEcd/wART9N1tdTtop4TJsOR+9Qo2RwflNJxIUjp7mXKFQQCfzxTJbSbS5RHcIEkcblAbJK9Qax7yZjtKsQTxxWbBAkFyXM07uc582QvjPPFZ8ptGR0bThmxgEDkcAg1YSQPAV3hSwI5OOcVmCYBIyzKiqjKSeMkcj+QFQSXPUZJHtzxT5AbFMhy4POGIJpGuckbiSB07ikku41iQhSzdNo657E+1VryVRsZWDhyRlexxyPp15rSKMpMuPKq7GzkEdR9agnvfMcnc6quAFU8H6j86gLERqe1UXkfcF2ZJJGQe1aWMWWstI5YsSvZTTblS2AOSeMDvTo4tkeWwT7UgyblQcgBcg84+lHLYEip9m6kAknsKINrMABk9cH1FTXG9yOSDgkg8U2JhEg9TznvRsMi1C2iBDrgDbgj3/yKzFt13k9hmtF5sxshJI5PPrVLKlhngDPoc0+Yl6DSMKB29KdGyqD6g9KilLYPJIz+lKZMAdh06Ux3JLq4V1UYwBx171RIXeDhuOxPNWpRGoHVjgHPUVVjUO4HYVBS1K90TJGFKkBTxms2RGwSMgdMVtTqFjPBL9BjkfjWVNlWClCFYE5I7/57VpF3KKjHCDnBPNCNgEknJ7dqdKgUYHB9DUW4Dr0qmuxSY8SHJPT3pjyAkYwDkflnmnMcAYGevNRbxnniqWgrkwACHHJPPIxUgIKgDgnOagDsx5YkD1qVGCqCck+1U2WkWI9oPzcA569KR9p6AVWaQNnqAfbFIjtkAYIB5+lSFiXkBgCQWx+FKsHyn5iT09KQMAu5skZAwKk8wHAXJPTmk3cQ1o9uPWnsxwMZBxSSho2AbBJAPBzwQCP504SLtB6kcZ6d6m9g1GcZweD609JAnHysD3AyarSzZYHp2piyY564ouNRvqWk3K0jZUhjwuORQ5LEY4I9BUPnKFLdD6CpIjvIJ6+lJy0N4xuySFG3AgZI5qW4cAqepGKYQYcMCcflmoWLSy44GOM5AFeXVldn1GAocq5izIVkQHuSRgelRA8+hFKVZM9wO9NHJ9awR76Hgc+vvUjHdgY5qLd1/wBkZp6SgZzgn9ao1iSq20UrsGxxzjrUfmccU+JgTznI9Klmgqc5zkj0qJ+pwCB6VIxIJwcAdqYx3Hg80WFcI5cKBUgfpjIA71WOcng/hTkbJGc++KQIfIVHYk+tRlFYHnHXg06Q5JHf0qPOAQck1ImJsxnB49qDF0O45p2cZGSR61DllcjJI9qdxFhCEjJI5PemLIWYnBxT4huyCCcUqgBjx0pXKsKUBXOOTUtuquQucHP4UoA2+/TAp8EAyOgPpWkWaxRcVFUDn8abuy2Mkjpk1J5YCHvzimzSLbxnfkHaSB68cUzRu2pm6xcmKERLyMYyP1rBLhuuSakupHkkYlicnvzio4xkjvUtnFOTlI2tHQSADgDPWuotkQgq4wCMA4zjjrXO6NAVUk8Z/lXRRR/uiecD1oTsdtNaGfNaZyqkgq3XtihAI3HOCMYNPmkbJxke+KZES2GJyT61V7m2g2+/dMjNkBm6gZ7U9VBQEEA+hqW9JmgQMxKp0U9KqxLvIGTgdqCbD5FBPXpUUpVMAYBp0ykY4wB3B7VGxMpHXOc89aCG7EgmKpgcmmFd3Pak2kE88U4ocjjP061O5ne5ctRgBclB/erpvD/hPUPEYmfTbSe7SA4eVV+TPpn29ulYOlacur31tp07GGC8YQvIcAKD1/TP6V+jfwn8GaLofhuzsbS3iZFhWMuxUnAA6+p9TUPQznPlWx8CPpM1o7xXCGGdGw0Z5I/H0qvPGIosH75r6C/ab0HT/C2o/bI48yTOVUxjgtnofbjvXi+n6JLrVwI12jzSFQZyST+mPrUrU1hO6ucjLOYwVPIqi1xukPUk8Vt+JNGn0XUJbaVCGQ7S2CAT/hWA6lH+XIJ4zVF81xW2lwpyS3HBxXS6Pp+nG3Ms9wkTIuWRxkse2K5jysYzzn+dT7EYoxwZF4DHk0CaNy5vYpplitoQqEhcsQST/wDXrprTwu02kyO+GaOPeSxA5+lcl4dNm+qRG/ZktlYFnA5GDx+teka/440VdElstKkWa6CYLlcFR7nAPNZsnY82b5JGIIwR26V1XhPxmNLV4dQj+0QkAeYR8yjtjnr2rkZHDksOM84Hamhdx9KLA1dWZ1Gu60mqyl4EdbfcSpbrj3rND/KBjg85qnBGwweiH0NXRC7XQi27ECMxduOe2PrzS20N6a5dBqkHjGTSsuAepqWO2Yy/INxI6DrxTrmJoCVdcHqc9arc6blcNtUjAIquzcHHfP1qweASRkDnAqGRSGLBQFIHHU570rAlcgMfBI61UdCrHJJFXd23OelV7hRI3y/jTM5IqOrOTtxxzRFHI4AVCR0JxzTxBtcZOAa9W+HGg6brmi3MjFXu4iVO05KDHHHv/hWbOGTPKZ42VB1GD0IxTopSygY59K1fEIRb6aKIkhGKkHggise3BjuBnnPGPakVF3JoycHHGaliPzDnJFRSxMvIOCe3akRmXBOSRVWN0jptB1b7BexO3AB69uo/wr3nwpqYnhVgSx49q+bopspjGSeMHivWPA3iXMUUTAq2fL45+hrysXSvG6CS0PaILgyAHofSraytgelc9p10Wxlt3vWzE4x1GfWvn2raHKy4r5P1qdCAo75qmhyM9qsq3AHOazYrkuB25prrkj1pVOD7DvT8A5qWgIWi3r6iq5hCMTjj3q6BgHp+FIycH+lK1ikZ0kQbPYVSeHBJHI9615Ix071C6FQBgEetGxexl+WWI4P5UhG1iOavNEM8DFRPCCc8giqHoMijwM9TUhxj396RTtHvUTMQQeo9KTdiiXIXPTOMc1XZdp6ZNTkZBYUzOSMgE1IEBHJJBB9KawHPbvVtxnHTI7VBKnX+lUhNWKm3ccdqbJGB0AqZY+T2+tOaM/lT1BFOSIBff1qpcxlUJwSfatGRSAemBxUEq5UAjIp9BkngjSofE2vy2lwz20VrGszy5ABVsgYPtgk/hXRLBbxTSpbFjAjsqlhgkZ6/jXOaDqFrol1q01zKqRXFoI13DADBiRz75/zmtbTZHe3TcACQOnTp2qWJmosfynuO+KQoPw9aWIEAZzUpX5QaExFbbt/xpsiZwe9Wiu5R3B7VAwIJFVfQCuyYU/Lz61WePb1wcdhVyUkYPSqshznuaiRVinKmec8iqcyZUgjOe4FXpRzULLlD1zSTJsYdxGoY9cDuKz50O4gcA9hWxeRcYHJFZ0iZU8EH+tbJjRiXUG8FTwPWsqSHaxArpZ7feh6A1hTwvG53c/jVFIgjwhOQOfSp0cZGORUJUnGeD6CpIIuTnjPrSZqbNiwkweTjvW7bg8YP1xWBYr5WB0B9K6GzQsRzgYrGeoGvZTjgc5PoK0D8xHas+3Kpj+daMK9DnNZ3AAMepHtSMN2PSpgOvBJ9KaynuMYqwRVaEEE8g+gqlI4LFQCcVfnJUYFUmiKEtjOe9A7kYGBjrUcw4qYAHPQA+tMddxI7Z60mLmIowDnj8qe2B0GKVU2g9/pSMevp7015juQuck9jTSp/CpGXJ9aaynr0+tBVxmAFPeoiPrmpQmSOaVl2Y7igRHJH8ozkHrTQmCO4p7gkeo96cnQ9+9AmiJI1WRc4IHNSGMMxP6H0p4j3YwM09o9oHOSe1VqhFNxg+mPWmMMk45qy8W7Jxn2o8kKo65qwKQg3ZPIPFNeP5DjrVmSQLkdDVVnJPfBoAhAwTmmSAHPX8amPXPb3qFs7vb1NSBm6iR5bc4FZth4cudW0ebVY1CWKT+U0jOoYnpwuc9sH61a1ieMEqWxz9BRpmrST6Sml2rKlhFM0zBQMux4yT7elAMjitdmBnJH8qtBOg5GKmWLjng0oTkCncgYY8LjofWmeXg+lWPKzn196ckWM9aGPYRQdo9acgwT2FOUdulT7AUx0NQytyIDBOOgoIz2IFSiLgnp9KQrwaadgIQcH2Paorv5FYjoOcd8VZKj1zzWNr1+lnZzvK+wKOo4xW9OPMQzzL4l6ujTrbIrSgsOh+6Dnk/jXCO5Oc81p6xf/AG6/nZwS443dcjnFZMzhc4wSO1e/Qp8qRGxXlmKnHSk3FlJOST3PJNMYlmye3pRISAAOBjP412IBOc8dR2qWM7ee4HNNhORyMnOMVJs5PBA9TTGlcRySVPTJ7VXlBTABP0qyYwR059ahkTPoD6U9imrlYruzycmhhsXgkk54p+MZ4JPqRTWHB9aohoZjch9aYq4x1Jo3FeOgp2eQeSaCLCMoGeo9qhf/ACallOTx04qFgcZPSoIYZyAO1OCYx1JpFGcVKPlxnoaASJV6AdqnijBbsMVCgyD7U9ARg549DVWNUTSfKAOCKglwVPr61I7FvcCoZDhRjrRYGQN1H86USfgKCcg8c+tRnrjp0osZkofPsKRjnNMA5qQAHPqKYmMwSRg4+lEjZx2PrQTjPXimk5U+tBDYgOAaegzn19ahLY46gVLEScVAtywoxkUpBxQrcetHXHpTSNEOQbsg9D60PgHHakBI6AEUn3jnjH1qhguOvWguNw7g0KoP4dzQRzRuJoeQAeDgHtSMM470beBgk57UpXjPWs2K9iFUwSR1NPxkD3oJAU8AH3ohO4HnGOxpWuQO27SP5VLgEkng+gqMDOO9PB55zgVSQIcuB2yPenMwwPXimZIORyKeoUgtyT70Bca/ANNBxmng7jzwKRxkHHSgT0HLIWx/SpN3I9f5VFCQTipdyhwO9FxXHRnJB7DtTmwVz068U1SCDj8qk6qAeATSQ0yDaME9MVWmHykdx3q6VHPeq1wflOBk1bOLEL3SFSePQ1IBlaYFyue3ekDnoOnTmo3PDY9UznHanR43bSCDTA4TOBgmpfMygPAJzz0pbiGkhJM8nFISWyTzmmsGLDtUhToM1QDYyce9TZzimooQ7T+frU7QjA9KTHYbgcdCfWhRknHPanCPaCTwPfgVqaNoF1qzgWyCQE8sDwBUtlKNzMX5Schj9BVuysZbudUSNnz1xXp2j/DONATdBt/B2E5Hvmt3UvA0ctvv09VspYwCEPIYegPqaOa5tCmee6f4HzHmUEHr8vBOa5/XvC8ulu7KCgY5KnJFenWl+bW7SxvALe5IJRGbBcd8euOtX9V0uHVNLmVow8m3CN3B4/pmhSsegqKcdDxzw14hk8PaoksjMYGKg5XKrjOCR7nH6V7WLKLXbARnb+8QEZ6DIrxbUdJl0+VkmiZByQzDggd813fgHxG0VjM93MIzC6rHvP31/wAj+VN9LEx928Wcz490z+yZl0uMYWNt4ZTtJ9QB/nvXFlNrYxkV794t+xeL9MgkeBJbxXyjoMMox6+/+NeSX2jJZTus58raxBBHQe9aXMpQ10MixhEk67gMccVs2lqbu7OAWXp14A9KaumoDE9tIJA3PIwBXR6ZZiJRwATjNcVSdzppQ1JrGxEKEdOc+9XVh2DpmnRQ4PvUxjOfr3rglI7lErOmPakRMknnA9asOh2juKZjr6VBTjYibnB5A9aeFAUHuO9ShWYEYwPWmsp54zUtlIrsMtnvQ0YOOOakI5PYimsD+IqkyyPyc+xqCeMgkVYw2Rjg/SmMCpOcknuaCbEHQH1qBgWfOPyqyw4PtUeMHI/KgXKRMpOOoIqBxzznirfJJqB1PmHjIxmmmS0REYA60h6dwaeVx9SaV4z6g49KtO4rWEgXrnJJ7mrkWRiqAdlYYBOOM9BWjbDK5bOfem2aRZciIxyKnjUEdRn3qtyoJ6j1qeNCygjIrJs1JUYIR3qRDlyQDjA9qYsBwDyfarESbQDzjNZNmiVx/wB6hV+cU4L+VCxnJPf1qWyrE7EHHrUsaggZ6jvUSKT6YFSomTjODS2KHqu4jHJp5TccdKlSPCnnB9hSbSvOcn3rO4bjVtzn2pWj9qepPH9aeRxRcNysVIwOcGl8rjPOTVzYCvOD7mom446Dtmi4mrIhVynBBINSLIRjORmgoCQe/tQ4G8cHAp7hsi5bsGHUgitK2bKlTkg9x2rmmuzFKFwcnp6Vs2NwTjPBA7+tEho2rZgpHP61sQTBiMcAVi27BwOMGtG2OCMHGO1cklc0R0VjPjb2NbVufnB6Z7VzdmcuOcDjmt+zfd3BPrUhY2bd9xA9K0o+MdvcVk2zDA9fWtKFvxotcGatq4A5PNW436HsfSsuJunPFWllOB3AoegzVhkAwTwatxyBjwcEVlQyZwOgNWUYgjB60mQayyjAycGnLIOe5qirErUkbYIzkirQFvdnryPSmlhz2pgbJHvSNwf6VVgJgcJTU5b0HtURcnAPI96eG+X/AApCbLkJHNWo1HFUoRlR3Jq9AvA9KDNlqEYAqwvUdKgTip0qkZvcmj7dh601zycZpAcUA/jVmYnQHtT1ao2GMUdAPSmmWW0b5T1P0pSP/wBdRwvxTjyaaZmxGPT3pG7e1KRmlAyPemSIOw9aGIGPamkYNNduB607XGhr4OfWq7Dn+lSsc1G4qXYtbkWcH0oxmlC0oHWpKG7fpSEAUvc01j1pPRAgLdPamt19qac49/ejn8KLlDv4ajPf2qQnoRwPSo5G5NQwGPlqifhSPSpM5PtUMozmpsBQn+ZjjpnrXPauOT2A4ropsqT2HrXPasA27JoYXscNrgUKARuU9QDXp3wtvwtqVjyGlVVIJyRg/wD1hXmWspmVsHI6Y967j4QzqjSCQghVJT1z/wDWrzcfG9FkSPb4k/dD1A6mn7BgVXglLxKeoNTbjg9fpXxzVmrnG3qRXWAKqqOe9WLhcqPUc1XH45rSsndCF9+woL4B7GkOTntimOcAnpWSdkVY57x14fbxNoqW8TCG6t38+CbujDkH9KTwn4ni8S6Y8zobaeJzbvC+CwdeCM+2Ovv2rXmLFSvc96888RXg8D+JYNTSNxpUzbbpUTIV+CJD7Hp+I619bk+McHyS2MZx6nobQZb071XliwpPc8Vbsp11C1juFKkSjcNvTHrUzwjB4yPWvuk7q6OZmZbtsYeg5rXguiPmzzWU8LBj2FWICcHJwFq1oQ1c6W0n3hRnPXJNT3MUN9byW86iS3cYdCMjFYun3BVTnkk1oiYsAo6HqTWyZlbqjy+8tbnw5rM9vOUaxkI+yvjBHqp7Z44qDWtJttYtjbzqWjOS2Oe2Pzr0zWNIh8RWRtZtgCglGYYCt1HP4V5jp91NHdXVpexmK4ik2qDwHXswq7noUKnMuVnzd8QPBMug6i4RS9tuISTOSfYjHtWF4G8UT+GNbEIIFhOwaRA5U5zg8Y6Hg/nX1D4q8KweJLF7V1Qbsncw5HHTNfK/i7wm2l3bQy26qgJVT1I9vyqou+hU4uL5kfTejahDfwyzR7TbD5Mbtyn1XNeO/FDwE1r5l7axmS2kO5kGSVNZ3wh8dPperW/hu8XyrGZjJbyowIyByp755/Gvf7XT7TVraeO4yYJE8vPvxg/hSXus0SVWB8XXVqY3IYFCCODxVJ4sMx9a9A+Ifg+fw3q06ySvOskpZNy42qemDxx9a4eYgEg8CuqMrq541WnytozyuScnH0qKZ/m4yAKkZck55JPY9KPJ+U569fxrQ5GrDUBYA8k+lTLMygYJBB/WoQ5TPQkdqaj4z6E55pMXodV4P8b3Xgm+e/jZzBgmeGNATJ6HHqMV9a+HfENp4m0S0v7JhJDIgyQ2SGxzn3r4qhfBBB5r1v8AZ/8AF0mn3N/oNyEiikYTWbqceYSSWUj1B7+4rCpDmV0ephq32Wd18XvA8WsWMt/aEQXca4aMglJec8n8/wDJr5v1C3EOSuCM4r7PuE+2WzwyAgOMMD2r53+K3gaXRdVku4lVbK4JIXGQGHXHtUU5dGdVeneN0eSy7zkDrVaRiuOpNXLiJjKfLwCOPpW34c8I3HiVLl49qrCPmPU7uwFaNWPHcZN2ObilXynLsQ45BPTHvUinzOnJ9avar4fm0ecxSk7jyARg/wCfas5EaMnPSpuQ01uTockE4I6VctsBic5AxWaDwCpyOmBU8U7JgcACt4Mixrna6jBIPXPemqQAM5qnHJI86EupTkY28n8f/rVe8keX1wfQV1LQVx6NjlSaupOGIKkK5BGRgnkc1QtLZpZURSCzEAZOBzwOabDIUckggg4wf51SZSbR9GfA79oG88Gm00bVRNfWDALHNnLRYPRvYDv7c819MX2gWfjiAX1jLDiVPMR15Un3r877eYkAdR3B6H2r1H4H/GvU/hpqq6fql0brw5dSsFQn/j2J6D6cdPauTEYaNVPQ66VS+jPb9a0a40maWGYESIcHsD9K5+ScqrDkH1r2y+tdH8WeGhcwSm4aXDxTR8kDjA+leVeI/DN7pKRmeEqH+7IOh9K+RxODcL2R0NmIl2EYZp0l2GPHSs25RoxnqQcYFRfaOCO/vXjSg1ozNzZqm6GBnJFR3F0GwQcY/Osn7Vg4zimyXDLIQTgUKOhDqM1oLtieOD04qb7VtdS3BPasdLnGCDjHcdaneYTKDkEjofeolEtVDcFxhQQSPY9KkS4WQY4BrFgvCVKNggdz1qWO4WPO3ANYNWNo1Dft5CmecCrJZHhfPPHU1hwXTSKevFTeedhGalM6E7kdw27JwSoqCGYtcqF4K84PQ1YILK3bNZk2be4EgfB6Ecc/XvW8XdGbdjrJLpL3Sr2HBEjQsqk9M4/+txXzT4h01ku55GCpuY5CnOfU175bzGeBgQCp4wMg5rxrx+v2e5lVc5VuCoz+devhJe9YzlrEp/D+eT7DrdncMZYNyyRMzYCHAyuMd8VlarEomdV4I6Vm+FtQk07UL0F3cXKgbG6Lg9vyFaV4vzFxkljkg84r29j5+vozNCFh83J9fWkkj655PXJ7VbWMuwA4PrTLs/NsAycfrUnAtCvDGrkbj8v5E1E+Y5yBwhPCjtU6xsoiGAApzUkkIKnPWncL3IGdGIDICfU1FJbhpB8wAPbvUy225eeRSw2m65jywRF+9xmtEyCBcBNgOBwSvYGoJUCzDawAAzk1o3dmqTOVfKDGD3JrO8olwQST6nkVVwBnbK98nr7Yq2g/drjkmq0n+uRXIAxztGP0q2qlARg4GOoxxj6UNl7kbOSwGCT2FSLC5ck8A9uDTVb94pOQAa0XK+WTnBGOO9FxMzrgLCepzxwO9MZCEByDkU64YSdgCO3emGQKoU5J6cdKZJGEyxB5zin7gqgcEjj8KYu5Dk9DzQih264PqalgAZXkG7IABGAM/SkYxiJP3eH2gZY5PH+c08KI355B70jqGIOfw74pJjSGLuwTn5SKjdSGPHHqe9TskuQFjYIRndjg/SlRW3qH5GatalEaQmNd7Dl/yxTRCAPl4A9KtXcrOAOwGAabDFhDnPPNJolqwW5zLhuAB34qd1WRgoGSffiq2DvGOB78U4KykkHJzwTzUk2NHTLZY5ALhTt5DYOCDV+8tdOZwtq5Z8YLHP4j/wCvWSNQlmYNKUJAABQbTj396ktLyKO5diSARkDGefSgzeg46YVySGClgOODUMtssb4ByPTv/nFW5r261aVYoImcs2AkS4GR0/8A11p2GgtHEl3fFreENgxHlpOecULQVzLgeNFwCyAHGduBmiKMSziONi5POAMfhVrV2tZGItEZIQDwxyc1n6RcNDckySBR/CVB3Z561SGmLq9o9u+zBJzhgeo4qgLZNhK5B5GOvQ4/pWrdSxyFjvYk8nJzzVC5dYcbRkmmabFUAEYByaRUAyW/wp8cqyblwELc8+tVy5UkEcDigZLIolXjjtzxQtttUFsAVE0jtJkLmrGPlG/gntmga1I9ioDjrRCu9ieQAe1OdTgHOR7U+EKyjIII5B9aAtcfJGFKgEAnnJ5FRif955bKQecelOl+YY5J6U0rtYMRk4x+lOxky19nWVADyT27GpoMRuN6kgdQeuKq20xjcFjn61O8mSX6k9gKRS1JNTSFHUxsGUrnaOT+IrHeTLkjIwe/FWjzgn8cdarSBVJGck9z1oWo9idCpUHue1RmLOeQBn1FRKhUHsakRxjByTQCLVvtjIzjA/GpJXV2AHT2qpJGUGR0pEbfheSeOlS0Fyw8KDHUn24pVU+WBtJPtzSFgg2nIPrTUlIYkrkAjHUUhtFtYzHApbA3Z9yKrOQrAgnBqUzb2UHhc4JFMaISKGUkY42kdAKdiWiSLZKCHBQAEhh0z2yPfioMsVBYHJwcc4FShD5ZAwaakRB56UXGhpHI6jvUloCzFmwFB6D2p4iO8kdKmWJlBJHHv60XBkEsrMSAcAccccUsbb1B5yB8x6c5PT2wB6VKFLZQAHPQ9KbFC0UpD5OBnFFxG5oviW60yHyIZHRScnDdcGtDUPEd9rTkXN08wX7ingD8a5eRQko2ODx/PtUjSmMA549+oNFw0Hanbq5dom3dCc8c9wKylYgbSMEf59K0Ym3sc5J9OoqvNCMgEEHvRzajSIVh3RsOpPAUjpVdMwzLngZwevFaUC+Vk4wQOOcYNQsuW6ZJ9Ouau4xksm7Yw4YjB+tGD5n3jUrIPLwQARzUca8r2JH50i1oODHIxyB2qQltpyACT25qIja4AyeCaXOCepA54oGgXlcMuD601FPAwcZoZn4whIPfjinmQhlGBgYoehmPIIA6g8cioWbbLjk5q0hJ7cDrQtt5koYc59Km4mWLLG4Bvu55B6GtBljUDylII546U1NNO0EYOe2eRWpp1iu0hwD71LkIzYoTdSAY5PccDj1qvPAQ5VF8zHYEdf8AIrsoNPgSB8KA7AjI4IrKSxWCVRtJGevXnPrS5kOw2yjKrGH4PscAcU7Vbr7KpRGUlgAw6ipb2ZLcqWwpJwufWqIUyq7Mckc1DZcSnJGx+bBUntUGDbRnBAB49TV+X+E9B/8AWqjOpmMfQqzYyOg+tJM0KOo7jYM8K/vscByQOfU1zpt96vuJIdcEdRXVAIpxLyCCevGfSse+AKMRlAOMjg11Q1N6Tsz6F+GmqxT+GrGCEERW6Km/GDnHI/SvQkuCUXGe3FfOXwi8b2mmXMOmXUzp9uZo4VkbJ3DkY7evWvoWyjNxbBg2CvBHce1as9im1Y1kuFEYzgE+tOjkDsckEVkmPbnnJp8J2HIJBHrUNGtjb2o64I46/jUMlpay5FxbRzqRg7lGffn196bbSb8ZP41JI2Wxxj3pDOW1X4Z6ReNJJD5luWBO0/MPbnt+VcLqvwa1PeZ7IC4t5CQEUfMp9Seev0r2XzcDHUU5JWjAaNipGeV4NUiz5uu/Bep2G77TY3ELBc8KSDz0HvVC38P3MkxysiELjZKhU9a+nJI1uFAkywJzgnNQTaTbXEgaaCOUYwQyjkfWpuUfNUdnHA7xuzJcjIClsAjPpVN9LnjmGNxJbd8zEn14r6JPgrSp8ma0VxyNpGSfTnFZ83gPTApCwBCf4l6j2pblK54WFu4mO2SQljlgKni1nUbbGy5aMjrxnNeqXfwytZZw8Urxvt25J469cc1m6t8K5A0Qt7iKcE8sflIOOmPShGnM0cTbeMdWUnfOzKThSRyAKt/8JxqqEFGiJzzuyRiteL4Y6pFvSaNd46MvQ88cf4VVHwy11biINCBGFJfALH2x2pWQc7Et/iNqpYCRYBjOSi5P8qmf4lXUZBe3WYk8jOKzG8Ba6ZpBBbBwTgBjgY9TU03gLVYig+yySytxtXsfb2oaSHzM2Lf4ojy1NzZ+UFOcxsWyO2ff6Vet/ilayMyPFKi4/ukgfU1yUvg3V44riSTTLhRGOygjNbOi+BdQvYGeOBkRRnLrg575qWk9g5mzZ8R+KbeTw5O9oyyzswAJORt74Fec6Sbn+1LSKCHzz5o+8QAoJ7n2rstY8GXmkaas08QQPkKVOQfrWR4Ls1ufFFtHI6xxodzbwSG7cfT/AArMe57Fp8DRAB8AgAHb0q5tBx2qvbv+6wOSOOKdvPHam9DogiWWRchTyelPt1yxzkiq6xmRx3A5q1GfLlA6A9qzbudcVYtBhtA6/WoSQCeo9/enzMAvHH0quX3AY6ipNrieYG3q2SO2KhHGAOg9aazfOQeKGHHHJoaLTuGzJHJwe9Rzw7GUg5yQOacD9QajmJznqBUtF3LI8tUHHJ700BSfYetQCTKA85HrQZflPQe1CQywWEak84NUZsGQSBcuBjcBzj0oeRnBOeP0piseO+adiWrjuXJ4x9aLrTl1G3MUgUcYyaeikMPfsatCM4HJH0pbGLR+dS6gDMyuFAwcBRgdKoPPmXAyA2TmqqqGmLpKHHZlOQajku0SQgnLAmv0Wx+Jps00KOTIxyQuFAPP/wCqs23f/SXDDJBzwKjFyDnnHtUltlMs3I7cdqm2paRdt2XczEFRnAAHJ49Knmn8rAUZc/jgVUeXyiHwAwwRnHp1/TpUC3C5HUgdzwTSaEaqS7x82QSPXvVC5ZvMdSCCpIIPBqub9fMGSQPQ01b8PO4ZWA3Y3HkGklY6Iq6LCXGV27dhznI6kVHfXCxpvzkMQOaieVVcDgHr9agv1S5Klzkqc7c8ZB4P50XM5QHLPt4HU4HTIFTu2wAghgR0AqkkMkjmXfsBJLArwee1SAgk88Dt2ouZ8hpW90JIghOEHG0cAn1oM6xsSvA6Eiobd02MuQBg8g9aq3L/AC/KxAPJPUj1qL6mkUaCX+FJRiSMjA5IOf8AJqBrp3YsFYE5681QF19lV0MpyCCQemcf0zSHVQg2sMA/lTNDRWVgBycg5qQXrA88n9KynvcllLAkZGalimYjghgMDk4NAtWaguNyNxgE4A9qbCxVgDyOx9KpJNkjuB+lT3Eu2ESD7vTI5Of8nrQFi2SzyDDEDuB3GKRlYqVcMWU5Bbk4Pp9Kz4tR2MRk+1NutRJxnA7grVpXIlHqWxKwOMkL0xTjcbW+8CV9fSshtQJUBMgAdTUInYEncQSMdT0x0/WqtchOxtz3fmkHdgL36Z6Y/rVWSY72AwVwDx0/xrOScjJBJPfvnpT1uCAScgVLVgTLck26MjgNVB3fcCOVwe1I0pbdg5I7Dmm5YZCkEeh61KVxNj2mHJ7+lN37wBgZ6/WoXbGSxINILgEADg+pqgSHy3IjXH3m6Z7dKgE+1Sc/McVHOcE9CabtyozgD1pWuWlYnS4Vgctz15qG7uvMUKAAoz0HJqJgFQkjjOc96ijdCwLMeOcEcVSVir2JptKuFTLRlQVDZIzx2NZ5hZWGBnPeuph8TtBa3MaRrMZ0EfzHAVfQe3t9KwopAiHI3SZwMdOepzWiBsgNt+6O44Pp3qu9swBcKSo6kds//qq9vBJBzuORxzVdz5cbIGIViGZdxxuHQkfiefrQNalZNyEZBAbualZWHHUDvUkEK4JIIbk9cgfhTs4J7j3oNNyABiSOnWlDGIElW59OlTKoY8ckdRT9qgH16c0FaFUyFgcZAP8AOlBZXHJOe5qWSMYO0gHoAB34/wAaiETNkknA7gUrWIasSSOdw6kfrRv4Ibg0q4x3IHehiHIU4GazFoQSEyE4ye4qMrIFORwOMj1rTgtlC5JAIxUszxlmSMEDGArNuPT1oY4uxlRxO2Bg4OK2EtI/s4LMwb0Cj+fpQjxxlSyqWAxzkZ5z/n6Unm+a+CQP0rCpLlR6uFpe0kiCU7geePSkRd3cEmnyryRnnrTY0Kk4615cndn2VGHKkh4BweuR/KkC7fbNSgYxnJB4z+NJIMsehA9KE7HTYiMfPsalSMKgJAP1pGAKjOcUKS4A6AelWaoGAwePzpuNo4IBpWHXrkUhbjuTQDEE+wjoSOeRkU0sQxbJAPNLxgdyfShMNkMMio2EhxcbeOv5UgYDtSMgjJ9P/rUAqeDwRRcFoKWHJwBn0pNgYZ/SmMRk4zj25oMm3ABNSJ7iNzgYx2pSAwHY9Oaaxx70nYcEgGgSLHmBCNmSCACD1z3/AFpyA4PABPr1qJfpkVYT7vXJ6Y7UGq1FQkY9atRZJHGeahWPOMZJ9KseWVUdsU4mkVYsRnbkn/GsnW7zcQgIBXuOM57VpK5FuzNwRnmuYvX3SMSSST16mtCastLFTBZzzwf51PBHlgOpqJmJPBJJ9adaq28ksc+lQccdzpLFioRTgH16VtxoyxgHgVz1mjGNSzHHB9wa6LzfOjHPGAMjpkf1oPUp7FO6+Q4HQcZqGNTk4PHHB6VLchi+MYHXH9agThz26dapGli48fmwnqCMnPaqyoI+gOCc5NW4WymARnpzzUbDk5I/pSuFrFaQ7jycD3qIJuIAIGe5qWTG40xDt9z6UjJq5GwdCeCRTRIxIB4HoetXFwQTyB781E1upcMCSKsytYv2doHQMpIbcCrKxBBFdtoPjTxp4Zs1tdH8UXVlCCWMUxEwGemC3Pam/Cr4Q3vxS1gWYu5bbT1I8yS2IDhhzjOPzxX1ev7JvgbRdEFzqsMzpbx+Yw81gCQOS2Dk5x3/AFrKRnKpGK1R8ra54r1zxRDEmu37ajIgz5pXaC3rj8h2roPB2raJosdvqU0sa39sWPkyDJkA6DHpmsvxbDYHWZ7bRx58TTmC3ijPJOflH5d/aneJPhV4i8PWAvbvSJjCiAyOihgoPPBqDZOPKvM5vx94sk8ZeI5b9EEFsUVVjxgk9yf0Arl5E53dQOcd61L21a2wCpViM7Tyaz2HAHUn14q0apK2gksZRfUEZyPf/wDXVVQI5ix5OMD2p7nYTiopXG1eBknOe9AmTO2QACRjnGeD9aFJIIOQDj2qAks6DqDwTUm4g8gketFhaFyMgqTvIx68irKsqY5BB7is3cWA25H0zjNSL8jAbmIPOD0zSsI9d+CfhTT/ABPdXcl+DIYWAijdsLznn1/yK6f4k/D2PSHWW1BETAtnGcevP5ZrxCyurm2ZJrO4ltZo2U+ZG2CB19cc+9d4/wATtevLF7a8uftFseNrKA2OnJ71i1qReXMmVPDEVtN4p0q1uJAqXM3llMgFsDJwfbGTW98TvDdpot9G0Csgkj+UE5wM9PzB5964/TL6Cw1uwv0gBNtNvX5eQMHOPrmtHxX4kk8Y6uJzGyBR5cUZOT7kD3PNWjqTe7Od3qgAPNRu3mZ29BVq506eyYCeJ0JzjIIP41UwcnBxn1pm8XcgkI4BB9M5xRFbPK6CKNpSTjCDJp7x7mI6jrz612fwkXTl8XwjUJI441XeplfAyP8ADigzq6K6OKn0a8AVzbyRqzHh1wRjv+NTaBq9/wCF75JreRoFUNuVcAN9fbivr/XtJ8MLYm4uGs7a1VcuzAIBx1zivlP4gXfh1rmdNAuxcz+YDIVbcgTngDs3TpWcn0PLTbepzV9qL393LJIQGZiQAAPwqqxKuD6DqKiA5yeBVgAOvHPvQnY6ETLJkA9acSXwBxUNs2XKDJHpUzNtYrggg00bRaLMQUcDORXQ+Gr9rK+Q7yQSPl7D3rlwxyCM5H61e0+5MUydeefb3/PpWVWHNFltXPonQdQ82NXzkEAgDtXUwTjAzntjNeS+BtaWWAk+YEU4IC5II6ce/tXpllKtwiEcH8q+ar0+VnLUjZnQWsu/A7CrjYwO5NZFrJsbByavrMSR0I9DXE1YyLfy7R6nuaUdu+Ki3fL7+lKDj0pAibjAPf0p3G32qDec47U7f8oAOKCgK7iO49+tJKgwAOaVBwexFOK9MnpWbLTKbxFiMdu9R+XgnPNXnTAB6CoXQeuTSTAr/ZwUJOc1XeHpgc+natEY2Y55qPyse4HegdygQQMY6+lNIK49auNCDnrn2pjW2c5GaCkVsEk8ZNDKe4IxVkRYz1JpHjI6jk+tF7AUmXkY475pfLzz1NWDFxgDIpBCSRjk46VpcorNCCuTziqdzEc7RwOtaxQg+oFVLpAAc5BFTzXC5k2+mrq+qWWnSRb4bqVUkfjCKCDyPfGK7rWLe1g1KWO0jEcEeFXByDgdfxOfzrkNHuDY+JdPusqIo2YPvzjB4zWlp00k7O8jlyXOM9MZ4xSeoGwhzxxSk9RzUWQEGOD6UqMMnPNFiR6Hj2pGGSTxSFl9RTHmxkDmi1hpEc65z7VUx8x9BVppMkVXYbW6ZouMhni6kDg1UK4AODkmtFsnAxk1CYhgZHPpSHYzngD5PT0FZ9zbbWIFbrxdccH0qjPF83PBqk7CsYU0Pykdf8ax7yydcnGT/KuomhAYnvWffR/uycE4645qrlLc5RoirHOKMfMB6kVeniLMcAjPbpUUUW1yW/I0dDVal60jJ28celbtm+xh1INZFoSCMYOa2beP5h3NQ0KxsW9sWIPatOKIgAdKzrUOpXkgVrxrwMk5NS1YGLHDlhzmlkTJPp6VKFwoIxio2B5NCVhXKU0WMZOfpUUoDIQevqatTJn1JPpVV0xkcn3p7ktlSSLGAOAe9MkXaAOhNWymfemSR5QHHSgCuEwB6elNePn2qXYePT0pGQn/AOvRa5aIfLHOQD70xwcj8amVTz1NP8rceRgdaCijt249falAyBnkZxVloQSccgUCLn29KpK4myHbkEEcetAi7Y/SrXldzk9BzTShHTODVIRHHEdw64pZI/mAxg1YgjycnNStArNnIBpAUxEFUgjJqF04wOBVyRQhPINVpVySe3rRewGfNH854qu6cGr8qZBIzn1quY2yRT3QFJVLHHQVDdERhucircybc44PqKyNQkEcbsTk+nrSAq6Toi+K9Y1KN7uO2isrcTMGUk9SBj34NaQhVAEUDCgD5QB+f+NYujTSrdXXkglZFAlY8ZHYfhXRRQDYCOB6VLQEHlcdPxpTGCPQ+vpVsoAvrUflEn2pCtchSMeuT+hp4UN04qUoSAAAMUnlFGBOce1WSNEWAeCT605YdwOeDntU33lGOn60h6ehpWuVuRFMDuRUTDGfWrOMZ6EDtVeRuen40cpL0K8zGND6jtXnXjzUvKhkR2GWOdpOc8dxXa6xcGGCR8lVUHJFeJ+LtQ+2XrFmLAE89iK9HCx5mTcw2fzct681SmOHbuKnlkwoA6+tVZM7TX0MY2QhuMrnGDUbnGOMkelSKSMdx70xySx7VoojsLE20g4wc5wTVotuJ7iqoAA96swFAvPLentQUhpcYbbgkVA8oGTSycMcfdNRSOrAYHIp2GxpkGOlMaT5h6UHnnofSmN0pGTHTJkA8AntTR0HQ0HOAM56dadtwoOfwoEBQYznp2qvIOR3HpVgnI9DULjpjpUCsMXjFSg5HPQc81Ec8+lPjG4Y71YItQEcjPJqRgFAwCTVdI8MCQRjvU2c49qCkKeAf5VFIp644qYKTn19Kpy/NnBIz+FAMQyLz2PpTd4JHemFCp7mgduoPpQZj2GMEc0dc89RSbsDHTPenwqzAngjP0NBLE2nB7k03ICj1pzBhwOtR/Xge1ArXI25bvirkCfKO4qpEN7euKuL0PbNJgkO3DJ9B2oU/iKaqlifSn7NhHOcikmWh2c8dqjz8xxUm04OGAJ4yaaU25PXFUK4E8DHFAHTrzTtvAz0pRgfUUmFxQuAc0pO3pznsaQHr6UHjPPBqNyGNb7pxkn9KIl2g54zTlbtzTu3TOaLCGKSM+9SA9Pf1pu3v/KkZWBGBk+1K9guSyDBPvTd3AHQUHJxnpSN2xjtzVJiuOIwM9DSdPpS7iVA4HvSdcjpQSIpxnH51L3HY+9R7PyqULkjuaTAkTGPU+tOZwxC9MVHsKinD3HNCDYfsGTnOfeobhAEJ7j86lB7mopzkD1p3OSu7xIYx+7JPA6c9KYqBWOeQealKZUjOB60ixliByPeg8R6MvadaQXNvcuWxKmNiEfe9fyqhINjEAE81t2QiihKgYIG5m6dulZzR72JxgE55pXEk3sVwMqNwwRUkQyT1JFWfI4GBzV/SPDF7q9ysVpEzswPIGQv19qXMluXyMymj6scDAznsK09M0mbUbtLaGJpp2UsEXk49T6c8V6HovwjKmKTUQHlKAmIZIyeoI6e4+tejaZ4dtdMiWKGFIgBjIXDYx0z1qHLsaxhc830D4ZNcSo9zwiYLBTwP8a9I0/QLbTUKWsQRD6jn8T61qR2UcCYUYHr61NEm4rgYIrFyudMadiKKwXaDjk9qnSx2kbgD/skZxV+3tjxwST6VcFoGGTwTVou1jjfFnhe315Fm2JDdwqRDMijcue2a4zQb66S6n068gMU8RAV1OVlXsw7/UV7A1i2wuAWQEAnHAJ//VXl3xosD4f/ALI1+zIgaOZY7gngMhIBAHTJyP1qrNm1OaTsw8TeHU1nTnSQAyop2EjIJ9DXkmvRSaTp2m2LkfadrTTsvQtngD6YGM19AWsavbwbpEld1BIVskk/1ryL41aWln4mjeKPyhInKY4AwD/OmrmlSClqh/w717+0Hj024iy7N8lx2x0II/AfrW7418K2+p6ZLcqrebEyksehGecmvKNK1H+xLuC8YOEjbkhsAZ4JP0617x4wOz4fXz277JLmFBCcZIY9ePbk0p6DjHTU8nsrNRMEHAHf2retIVBHXIrP0m2MbAOdxAxu6c1uR25HIrz6kjojGw4wYYenqKdtAUYBz6mpY87cHmn7eABgAVzORuivs4wehqB4CenSr8kfAPU+hprR/Lnv70r3KsVo8rgYOD3pCvzDHerIi3EntQI8HOM1DZNim0W6Q8Yz0FIyAEAAA96uPHj2zUBiwT1yaaZaRAxwMYyPeoWXknGatNGRknge9RcY9/U1aYWKci8HjGfSoCv1zV51ByMdaiaPAHAAp3E1YqEbPUZ7imkjHQE+1TSxbvYVC2ST3x2pksiZctx0pH+UdOalK45ximPyQaaIaISyqQcEnjgYq1Hc7mA245/KomCsBjOaWMAdOCTTZSNKOQkjPSrSNjpwPSs+JuRnp61djk5HQ4rNo1RbGeO49qmjIK4OMetQRPuI71L2AGc1DRsi0kaheDgelSL90gcGq6H1yR71MhyRjis2USLwD61Iqcg/ypFXr0z71NDjjPSpYE0ZG3BGT604xcZ7UqYqcLuxnp6VDKIY0U+2KXYdx7AVN9nJZcEgeoqV4iAR1J796SYFQjHFBIYGrK2+cgio2twjDHWncCAICTjgHPFOCDHb6VYEY2jHGO9R7DvHpzyKpMViu9qrkNt5HP41oW4XaMKAR+dNVQCcgEe4qSIbT7GnuM0YDgDsTV22f5hz+NUIW3Adc+tWohgj+lYSVhp2Nq1lwcZNblpLlQAcVzNsCrg9RW5ZSjjoB61k0UdHZz4wO/vWrE/A7j1rn7eQHHPPtWtbSMVA4I9c81CYmascvAHerMT4x6VmxE5FXI36UN3Ga0XKj19KtxjkZ5ArMglbAHf0q/ExCjkE+lNog0Ihn2qQjr61WjkIwKf5vNWiSdScjjJp27IOeKi3FQD0z3oBLHmq6APJGeKkRciolwWxnmrC/KB60MCzbjA9DVyNjiqsK5x6VdRQAPamQyeLnHb61YAxVeI8+gqYEj3+tUtEZvclBHHr6UhPJ61Hk0ueD2NMQ4vmkHPHao85PrT1GDSQFmPGB61NwV96rgbQPepl5AqkZMQDpTmG36UoXn096Y7cVaEMdgDz1qBnyT2FEmT7D1qBieetDLSH7ue9IfSoxn3xT06ikVawpHHvTc80rdab0J9KgYN/Oo2yKlH0xUcjZ4pNWBaEatnHv604Zz6CmgYNO3UXKFbAHPH1qsx+Y9cD1p0rc+tR5HPrUjsLnAPGajk5U9vpQzcnHemsx20BYo3JJBHauf1MDJHrW7cvgmsPUiNhPftSsFjiNWAyx6BSTWx8MZy+qhd/PIAJwD/9esfWgyo56g+lcpc6xd6DEb2yZRNDIJMOcKRjac/QHOPYVz4inz03FGU3Y+w9MlE0AwSRwK0VAArnfCeo22paTaPbMHAhXzGHPzHrmt4ngepr4erFwnZo45O7CdA0J6VRHDHPAq6xzE/c1SY9R0Na1/gjIaYevqeKYxzj0pT/ACprDgepriuUV5h1Oax9d0KPxLp0+myMUFwjIXHXkY/z+Fbcq5U+1UmYxkkZ3HIGK7aFT2bTQ2r6HHfCrXbqP7fo+qHZcaafLhYjHmR/wnGe/PIr0pRkAEEFgDg+leR/ELTLjTtW0nXrCHdLDIFvHXr5RJz/AJ969P0zUk1a2F7ES0UnCn3xyK/TMDiI16SZw1I8rLEkCnJ6gVVVdmB6k9K0WB2oOx5NRtACSRyB2xXpIxIo32OPQVdikJAPQntWeUIIHIzVqJ+B7DFap2B6lrd0Xt3xXAfFLRJrjyvENrky6WNzRg4Ei4IIP1A4/Cu43kDPOTxVe7t1vIWt5DiN+H78VaFF2d0ee6NqkWtaLFdICftKhlDdQCM4P51wvxZ8CQ6rpontEklmSMl1Tgr3Jz6fWtiSKTwf44udNYrHo7R+ZaFTkbieVPbPt710k0RnspUBJaYYPuPSq21PVi+eNmfGGp2M9rKxKNFMhwkgbDI3bBr6S+CXjMeItBttOumjOpxIDcGM55A9OvPavN/ix4Pl0HUZ1i8uWNmDLzgjIyfyrkfh54jk8D+NI9V5KXAS2kVRk5zwcdxzitbcyOaL9nOx9H/FnwUvi/w9JMsaiS0UHcvBPpz7c/rXyNqVi9q7RS4E6khh3wDxke+M1922apqdlBF5vmR3EamTacZzya+WfjF4V/sTxPfLlniZsx/LgAD+EH/H1qodh4mCceZHkjxCM54zULEtwOKsTqy8NyemahfOB2rdHhtEEnyAjJJ9TSsMKP0pJBwOuRQJFHDEgf1oZkSRkgZGePWrllrUugXMeqRRtJPafOgUkHHfHvWeJ3RohHEZEZ8OxYAIuDz78gDA9fSrKSfMDjiiytY1puzuj7D8J69F4j8PWeoRn5pU+de444yPU9az/Hnh2HxB4euYJFBliVpIy3Q+o/kRXn37P+vm4TU9NuAQYmEkJLckY9PY5GK9gnUTRMpHDDacjIwRXFL3ZH0NN88NT431iy+xXhXYyjJGTwfSt/wT40g8I213vgN0Zn3bRyeK0vinpAsNblwrmJVLbwuF+mffniuCtbV72cCHDk9B3NbN6XPPnDlloek6ldWXimM3flqkh4wCAAMelcDq+hT2krlE+QknBOD7H8q7fwd8N9W1KZZIbmJH2kiDoWP/ANatTU/D/wBhu2tNRjYTA4IPGcdcVhzajdJyPHVVlbaRgj1pZIipBB4zXd6r4PjkV2t1GAflXnIrk7/SLiy3bhhMZ55IreE0jkqUXEqwMMjJOR0Fadu5KAZz9DWByjkNV+3uhCOpArthJM47WNF1ZNx6jtjimoGJDE9OMVIshkhBJJB7Gq7hwwySB1H0raKsQXIpSh4OKuRXIfh0VweNrDI/KsoFtobOB79anSQqQR29ao0TsevfBv4y3Pwr1gC9uGuvDlwdskD8tbHttxnK+3096+yd9n400i3kgdJ9MnUMrLhguR2r85LWX98pYbgOcNyCa9j+BPxxvfhxqa6PqrfaPDdzITDIWANsTklT7Z6H6fhzVqKqK9jrp1FLRntfjL4dzaLduVPm2px5cgHX615pdQtFcuhDKQSCp6ivqKzvrHUdOEvmre6ZdruEgOce4PqP8a82+Ifw1lsnS9skE9nJyJV6jPr/AJ/+t8zicItbIckeOyfePqO9MuH+Qt1wOoq5f2Els53KQAcH0FVmAKEd68WVNx0ZgyBZCEJyc/pU0FySQO3vUUOJCQAcj1oICMcckVg4iNKOTaeaf5p3jHFZbTvweR7VLFOWxzya5po0TsbcF2yAAAD6VbiuVcjPBHrWOkpTGeCfWnpPtYe/pWKidkJ3OhEq7B2NY+obCzleT/Wp7e43AAniobuDCs45FapWKlqTadcuYiIVLyryoHPT2rx7xzFJ/bEs8kr4BIaMEBRzk8Yr0/TruS1vInjzuU8KO/tXkXjrVHvde1EttV1kIZB1H19+a9PBLmmmZydo2Oc04K+vQZJAkchV6DNdLfRxpboMkS7jkZyMf/rzXE21x5uqQNlkZWwB6nFddNFItssrZYkDI6mvfktTwa71GKQrjHIxjipTEgjJAAb361BECCN3BbtUkoDYB5AORntihanGyq8ZEo9KsyrbrDHtlDytncmOR6U9R5iHbhiOpPUcVUuD5FyYuDhd24cjH1osIcis7FRgehNSyKIUwQCT3qlJdNAw8vO48YxnNNecu5JyD0x6H0qkrCZNIQUI5JPpUaWZEYOM+x4qJeoIPIPU1aDvKpHbH4VaRJReAGUl1zt4wfSrctxJcgFiXCrgbjnAHTFQSW6/P+9OR2wTzQg2YXJJwM0x3sNlCAgBjnvjkVaLDyQepAxVZ7Vjuk6oP0pyfvFPIGO1OxN7jRFvBboR+VRNEC3XBHrVqKTy5CpQkYznsfbrnj6dxVS+YJ1zgtjj0qNQTJdsccQJy2fxFRKByVGAe1OgCyIY0wRg8A9KjB8nIOSRk/QUXGtSOaUBhnJJ4x1pIomL9ce3apTa+cSw6jtSIrRkdQD60MaZbiiMxAHJ44/pUNwhgf5sjHHNTQymMB1JBBqGS/S5ZxICGHqCAf8APtVoaY0usgBwQRgZqRpzgBeBUKYA9j61JsXjGMntTaG0OiTzF3E4NSSNhowATzjPtyeaBC3lnsTUIRt4U5JJ7fhSsS0IYypJ+8OmaF+V84rRihBiPY9aqmH94B2zjPp70WMmbPh6X7DHLIshDt0B4OOOBxVfWdUnnAikJZF5Q5Jx7Cq9pLeadqS74oxpzxf64nLeZnpj0xjnNNnm+0sSTlecDpU2MmVDdPtKZOT3o8xkdQqAgqST/KniHLkLgAHvUpg3ICv3upA60y0VZWZdvBJbPbIH41EJC7rvGSO/tV1IFyS5zUM8I35AGD2OaDVEBUEgqMHnp2pGUJndkkj+mKnMQhjG3LE9NwI/yKiuQVYHqKBjbfAfkZFSXDeYg4Ix35poXcSRwPanMcrtIyOOe4prVFIbEucevvQ7FCVGeOaRSQTj/wCuaY0gZyo+8BkjuKaDoEk3lRM752rzxyacsokwQSRQQSpB6VGibmIzgDFUiGTRuFYHAIHbFWWdZF29DnOKpqVZiqnJX24qWJQWHr6iofkNIcPvEHp61G1sjyA8HHY1JcoYkD4JBOMiolkzx6dDUXBj3VYlOASTzknNV4z8wPfpzVhpNy7cZNMMRBHYdcU0xJEiSLMxQ5yOfaiGMZODg+tAjxKq5IBGcilUBAxPODxn0obGTyJkdRk9aY0ZEZU9fXvTVbnnpx0phZnc9QvQdwaGDY7iNeck04SjnbkA9RUUwYKCAcioUlJIzkn0HUnNGxJoW8uSQeCcUSEhiOePSoVUhgT8hz0qwsgcnIxnpxzUMB8c21CGBBPQjpTVmLYA6Dt/Wl6IMjoKSJUORlVJ9akaRJvERDZ56DHNCOZVaQjA9fUVG8aMBgjANNZ9wAXIAwMdBxVXHYiMpLk8gemOal8wyIcggGnJmTjBJHftVm1g3AggAcdKpBaxBHII2G3k4zyevHTFEkz3B3MMDPTGO1aIihQgiNQ+CMjqaeLdMA4/E1D1AzHyQepFQoWWTaASx5+orcFsuDgA8Vn3cFx59stvCkqq2JGaTbsTqSODnnt+tNCZVD+axABBzg8YprRMWAGVxxkCt1tJ8mMSKAQxAz6+9D2uMZTJ64HequFzAZHWdFYcEA5HTkU6RSmCMduDzXSyWMb24JjOTjIXjv8AlUF5pcMzYh3KvoTzQmPmMKMMcAcipTbPtDDBrXtdGSIdXJPXd0q1FpoVNmcjuT1puQrmdY2zJ820E+pGR/KtCJY88phvYYFT28X2aULIBJww+YDJPb8qvG3jMK5XLY+lZN3JuU1f5eBkCr1pvERwhIFVPJc42BiPatPbJDabtuQVznuTUNlIWF3VFBBXPNJtczbfLYRnnzO2fSpWz5YbkAd6qSzEsByCD0HWi49hNb083FqGBBbJwvTsDXPwPIitGyMAvB3dDzXUli8e3kmsyeNTKwf069Of85qSkZzHzFKkZHvULxfZ4VRVCoDwBV5rCViXiYFehBHP4VXdsHa6gE4HPFO5aRmywszDJ4HaqtzZmRDgZzkZrVuvvDkE9OOPamJGxBCgk56HvntWsGXHTU5KK5ksbhHjOJEJKMBkg+o/z619AeAPivb3dhaWl/cbNRSMedJt2o/v/wDW5968durBZDI5jMRBC7epzjk1i3G+CSRTHuKNhHOAfw711c1ztp1bH1vH4igusmN0cAgHa2fzrSR98Yb1r5I0TxfqGiXKG3kJLNlldjh/XP4D9K9c0P4+2clk667A9hcqxVPs6F02joc+pHNB6UKkZHs9pLtUnrn1q4rGXBGDXHaR4w07UbOFoLyKWWTGI9wB9vx9q3NP1RXnMakO4OCFOeaVjbR7Gu58vGePenIwwe4PaoLmbeiknGemeKbbyhieQRStYexdVckGnDrUaTjn1qNrgKxGevpQ0UrE/RjTJYty5PWiNwSKWRwDgGpZsmVmhGCT+dNWEEE4HFTSOChA/ShHAAz0NZlpXGx/Op3A56c1GqBZSDyrelWSVKnHWoQnzDOaEy0kMNkI2LIAAeCOnFOW0ySyjB6Z/pUznCjvToH2AAnincOW+xJAjRxMmSFbqKEgSMEKNoPUDpUykEnGDTJRjODgihslxOK+KTNFoiFmIhTLAHopxz+leT+Bp44vFyKFZ5rhSIm25U+oJ/Hj/wCtXqnxQhNx4emjkbCOpQY688H+Y5rzPwUi2niSyL4LoflPela4bHscClUAwQSBke9SsmAexotjuBY8luc9KmK7s96iTOmCuQxSeU4J5H9Kt5R2Vu5quYyc96YW2MFNZNnUi1OMgkHr2quGK44pElO4gnIp7/MCRxQXuV7k4UMBkD86LedHZQQFPTk06U4jPoe1Z8xxjnA9qDVI1pIU3HDAj26VVcZJGQRWelzsBUNgntTftZDfeODkU7DsXlUhxgkL6VIYVZgMgA9c1ltqm0jkEDvTJdahXJL4I79KGiW0jbW2VVK8EEiq7RBCRxn3rCuvGNvaqu64TByAM4JxzWVdfES3aMuoZxg4I6k+lFjN1Ujs9wXBPBFQzamlqCCSQPTk1wEnje7nA8qEIG6szcgewx/WpoZ76+kVuSf9njHvTscs66R8KvPsz0z1yKy5lLSPKuD3Ydx71GszIm0EkdOT+FQreNBuGTgjDDPB+tffOR+UumXVnURhjjPp2p0WpDeFYkDsD0Jz9PTP5VUaQJGHKgLyOf1qCW7XgqACaV7hyGrPcySOQGyD74FRrMqEBjz6GsqCSZmGSSp6DjFS3QdED5wV7d+1FzNw1H3l2IpVfIAPHNCXaNIrswUf3uw+tZ1/J57LuwAMDPPrxVa9uoWjiWIEHBEhLZUnPGB9OtM6IxOgv7lIuSC7KpIZWB9eRz7VBFqKzxJIeN67grdQPcf0rm0v5CpG75Rxz1qxbXRZh04zjJ6VDdh8tzpjdFQV8zAxnaetQLcNvOwkn1PH9azpS4gilO0KxIJ3ZPHr+f6VJFewiM5ZQQDwTjmocricLF9rrdCxmyZdwCmM7QB9P/1VVu78m4IUNGAANwbOSOpHtVG61PL5IySB7dsfyFRnVVcAMORzkdapGbjY0bi6EhYnlmGeeuc1RF7MZjtK4HPzJn+tRG6V2HXHTimeYysWAwM45p3Go3LfnttLZ55Oamtb19wzwMck8c1Qa4VmCk4U9acrkRkjIX1H9am6ZfJY3rfUN0YwADSXM4jiTJ3bhnjt+FY6zlQNoOBwTTnvA/mAk4IBUDpn/Oa0SuZPRlyK53ycnAPGDVp23lySCCBtPYnqaxUmIJIwD6Yq5FdEqB3649K1QnsW8+WSQAQeM1F9/pnFNM+QckADvTfPEYJPK5/Wixhy3JJJBEhx1P4VE8rMp6896rvMZXPUDoBUy5GQ2B7mpkx8pJ96L5W4Jyy55B7GofMYEDcQR3qIyHOM4HrinYVQCW5Oeo6nFSNRuTNMDGvOWxg/WogduPXrUXCgcgE0hfIOcgj17igpKxN5vmMQCQR7UwsVx1znqaSM5Yhcls4981IeCc5J6YposhmlcoF6IMnGOfzquqYzk4xzzVuRwyEYBOc+9VixOc8kc+pouzNjA+GqRG5H171H5fvgijBAJzjr1q0xNEjvtkYjnJ7UbNylyMFsZxyB7D2qFRldx61Orl1x0A6UXLTHRx85PGQR+GKSSPYABgg4P4UkBLH1A4x/9erLlRhiAT70XuUVLWZZTPgEGJ9hyO+0H+tMlJUeh6Vc8tQo+ZVJ5C96FgDkglQMZyenApJjbuZ0c3Owg5HFSEkgLjAGKnWC3dWcna4XI2jOT6e1N4IVgMH0qhPUTyyoGeAfanwxqZRuYICCefp/jTlOevNK3IAzgfzNZvQTQfMGIGAOOQc9qQJhySeuKuLps0Vslw64ic4UnueM/wA6g8vcSegFJvqCVxpTLgnOB2/z9aJXBcMuBgY4pzEAHvj1qvKV7cketedWnfQ+vy+klC7FU5z2I71MoKYJ4BqOIZyf0oyXfHIArhZ9FBFg5bB/Sk6n0oDBVAPOaFwSfT0pGlhW4GO1HABweR3pQuc8ZApnIJ4xWiZSEZfVgBTJSBt2nPvTnJIJ4FVwDznOOuT6Ve4PcmHzLnuKMkgADrTA+AR2oEqoO5NSxDmBXGeh7UwkEnsT2prSlmpuDuGetSBIny57A9RTWHI/pTsgDkc07crsB0x3oAjYArxSgE4HX2FKV5Pp7U9APxFAkrioDxxg1ZQruJYYyBgntUarlh1Bp/lux4BKjv1ppXOiKuWIm24Ycgkcd6tlgRwuB6VBFCVXdnI/UVbhCgZbr6nirsbcpn30vlREA5z2Pauen+dv1rZ1h1aRghJHasVhlueB71XQ5aqGYx/jUkRJIGckdPpTSuTx0p0Q2sPc0jniram5Y5CgdvStzTgSHDcjqPY1h2LKUGDlu+RjBz9a3tPbKMMnPPzd6D06WwXWMlvoM1lyTAt0OK0r9xgqtZbcEd+aC56GlFHuhLLk9/Q1Rmdg23oKtW5IxtOD65qG4H78k4yO5pMz5iswbcM8DGcVJ5OUDA8ehom+bnknBGTQCdmDwBUhe4jnAC9uuadFGxI56/pUTA4B6+wpEmYE8HFUtwsezfs7fFqx+EGoXL6xHc3NpLuaNoF3lCTuIwOea7H4tfta3fxDtpNJ8N21zYWCttuLm5XYwyBjYvf159q+dLQuJAwBwa045jFJhZvJkdlJcrnaMjJx7DNS1cz9mm07GzrcV7pOnpOsc0E8arcRzbcNwc7v5/Wvtrw18RNC8WfCu2upZFu0W0UTSMuQ5288fjyK+SfiH4l03Vbyw/si5W9sorbypJEGAJO4I9uc49a5OPUrqxt3jhuJ4rdl2iGFtqjJ9KmxTpcyXkXvGN9Z32s3MltEY0ViI16gJzgA/h+orl5Uzk5IPtU7zuzbdmEHQn1/z/OqzyHLZGB2wc0WNHHlRXlIEZByTUMkYKoehxgg+uae2W+bbwe1H+sIUcMTgA1LdjCTIVkKH2qTzVcc8H0rdHgy6SwW7kQiJgTuHPT0FYcsSqxAwafNcnmuSwMuGwcnpip4InnuYkUAl3VPmbGMkc/r0qio2E9QasQTvBNDKgUyxOsiFhkBgeDTuU3fY+k9E/Z3t7XTY7krJc3MqK0zSNlV9AF+pPIrnPG/gaw8KbI5plQSAiOEE72Yc4+lX0/atntNGjs7Lw9PNqCRAF5nCwnHX5uTk9hXCaJP4g+Knigy3wL3EjsdkbbktIyeFz745PesWru5KjK929DPkeNQVXtxV7w1rlrompGe6t/PhKHLBdxXvwOueOP/AK9afi7wzH4cvTboGJPBZiCSR15rCsbVJmIYhSMnPTtVI7ItONzf8beJtG12BJ9PSRJyoZ1kTbnjrjOa4rOQCOh/CrN6oimZSc4qs5Cgdc1VjWCGEYJPPXpVDULeK+VFmTcUYOhBwVbsQeuatXEgGCOpqszjjufemxyV0JbaXJdiJZrq81F0lJhS7maVVduAAOntz+ddFd+Ar7StAa91GJbcA5CKMc5716Z8Bj4cOnSxX4gOoZMkgkHG0Hjnp79a5z46fEyw8Q366Vok6TQ2xPnOnKE8jAPqMHj/ABrmlueXKLUjz3TtHjvmZN2w5AGRxzV7XPCl3okCTGMvBK4VGAxxg9fbg1W8K+JYNL1hJbtM2yLnOMgscjGPbrWj4p8cT+LLo/L5FhC2I1DZLkdWP+e1LcpXZy0kb27q4O0M3J9quyDeA49Mkikb9+MAZxzzSRsqZjAJIzzVrQ6ECuMHHJPWpoZMhVwCRwSfSoI0G7DDH1qZV8tyAchgSM8VRqkdh4P1mXTLtCrZjdShQjg5Nex6LerJGNoKAepzmvne0kZZU3HADZ3DqPevV/BGtNcRlGbDBuVJzntkfpXk4qlfVGc1dHrNtIHUHOa0Imx71z9hK21eTgd84rchO4D0NeFKNjltYub92Ov0NOLdKhDcjsBTt1ZAyVmyM9/akVqN4YHsRQg+cZoFYsRnA9qm9OlRAfJ6ClDHilYZI4BUjrUDJ+dWF5z2pjpjHeiwEKoaftAA45NPwBjnj3pyx7j3xU2LK/l4I4/KmyIR04q20WPemMnBpjRTKkdiajcE9qtFD6ZHqKaUz2zUPQorrH74NGzB96lZMf8A1qTbwOvGKTKIRF8x9PeqN2uCQc4PpWkx9jx2qrcx7lJwM+lDE9TktavZLGGaaOLzSgyELbc+2a9F1Hw/DoWl6XJG0jmdfmJXABIDYx7A9a4XVbSK5jkinQNE4wwPSuov/E4vrm2ga6E0UdvGEjDZEZwd354H5UxWJl+ZQOhppBGe9JEdxyOh71IeAfU+lWVYiIIzUZY5BqPUZrmGyle0gW5uVXMcLOEDn0zzipAGKAsNrEZIznHtmkwGn7w7inSLx6+1Nx0NOPQHkGpepYJgEnv0zTCOSeRTwfoD7UMDxxj6UbisRtFvHHX3qjdQkema0OcewpjqrZ4oCxjPCSpJyD7VnywMM+ldFJEoU8ZA7VnXUYIwOB700xbHN3UagnjB9qzpYwcEgEGty7th2OfesxlHIx9M0XNYu462AUoBnI49q3bI7nBwSBis6yh+TnJJ9ecVt6dGI8+9FytjUtxvxxir8fOO/wBKgtYyFGQOcVehjCnpzQyLjhlh7U1o+PpU6jGfX0pjtknsPekRcquOPQCqxAJJq5IAVx1JqDytwPrVIncrYBweg9KCB5Z6Y608QbFIPJH5mmMPlPSiwIgbPHHFR7yOowD6CrOz8qQx5x2ApM0TIVAPQEY9qnSLeRkYHrUkUW4jI/GrGzHfBHpWY7me8YRsYppQf/Wq1MoYnuR3qLYM8cj3rRMERMMgDk05IgF9RTzH64P0pyL68CmmMjxtB9PSm9T6E9/SpWHXuKbwCM0MCvMBt461XYn7pAI61ZkU5J6iq7jnnHWpvcCJh17AVDLjYxHUelSySccdTVVmJDd89qEwKExPJPArHxHdataQTMEgklVZGLAEA9cVs3JAVixxjJ/CuYZGvNQVSoKZJODkj0q1qGx0s+j22n3kot/mQkDPqB71MqdOw9qZaxSEncSQfzq2sQUZ60mK5Fs4OcgikVcY7VNtyeOAaDERj+lSFyMrjHHIprguQMZFWAB0PWnIijJxzntVJ3RLZVSMKAKCnXtj1qYgc45AprkcevetUrivYhbAFVZXCg8CrL8KTzisvULlFjcngAH2ptA9TlPHGqLaWMw6yEYUHpk9K8W1BnmlJP5iu3+IOsmWaGGSQFSSEKDBHtXBzyFiRxivYwlO2rJIdh+oHpVeb72OtT7+D39qhZwWJI5r1r2AZH98ZHQd6c5APTJFIoy2R39qc64YfnmtEUhhO7+ED6U5Ttz1yQRSBiDz0pAu8jtTKQZ+UDGKYV+gFTS/KBjBPFV3cnPGBUsGyN+ppinLc9KU5OTjIFNIG0dj1zSMnuSMoyMc01wcnBJA/CmqccnkU7fwOMigQxcsc9R6mhxuY44A4NKXYAgDj0ppySepoAYx5I6inxrjB6k0xkLdiB61Kq8YOR9KAJt3Tpk1JgHGMZ96gEeCDzip0AUHrmgpC78HnqPSoLjGeO/NPdcHnoaikHGRzVMGREZzk4+tRsOpHJpXG4+ppqggH371Jkw5OPSpFPy46UiDJpCQG4oFaw4ysBgYHrUMznB9TUp6H1PeoZByfahsTJbWID5jzntVlogMY5FRQsNgAzn3qYLk+hJqdx2sJtx0yKeG3KRtGRzu7jr79/6ClCY47mkxtY/ypA7DQM49R6U4knHWnjv2z3pp6nvTTExA2P8A69KBgE0qgDrz9aTPPtSE0B5wBwaaEZyOwHpTyOnpToxkntQTsJHGBnPOKcTweDj2phOSeoHOCamQDyzk8elAEXmjAHQilSQBuSQT+VMdhngcU9UDqd3X1HapIbHbjzkDHvUbtkjjGKJGyeO3cU3euTn9Km4nK48n6gGkD4PFCuu3HPPqKFABPf2NaEN2JASQDinKcHjimJLt7cU9GEhJHA/Wkxpk27cB1z7U5QTjuKbEgdgDwKtJGMkDmpuWM8rcoIzkY4HFROA8gUKxA9RgGrscYOQO1PFvvwOSTwBUuSS1Mpw5lYoi2yDjg/pQY9nbB9q2tN0K6v50jihlcu21dq4Gfc9K6vSPhzPKJPtRWIhvuHlutcdXFRgr3PMlQdzhILZ52Ma5B5BAGTn0+tdFpfge/wBRxhFjixksxwR+FeraJ4Mg01FaOFCVOQSMnPv71uR6a3GF6dsAAV49XMZR+E6aeHtqzzrTvhnbiBDcTSFwMbgP/r1ZOjXvhfzW08C7t2G5o5flJIHGOD+teippjYHH4U5tILqQ2ME8Z6VyvMKl02dHsFa5Q8P6pDqFsGDhHUYKscn6fhWu21sVzmueHIrKzu57a5S2uIl3sY2B3Htn61X8EeNrPW9LPmuV1GNtstsOqHv+eDivcw9b20eYwcUnZHX26s5IwTzwB1NO1LxDonhhF/tXUYbaXJ/dBgWAHr+FcT8QfG9/oOhyHTitvLMdqSsMlSOw/P8AlXztfbry6a4v5DqF8zZa5nUMxJ9/TtgV6UIX1Im+Q9y179pa1hnlj8P6UL9VUmO7EwKM2fuk5yD9M1xs/wC0R45EjSQw6bCm4FYvmJ29wT6n1rz5WESBVUKo/hUACmPJuBHINdKgjl9oepD9obxE0hKQwwK3JjQ5A455rl/GfxG1fxdZpaXSxtbecsuxiSd27O78D2rleVx1I9afHKqkFjgDnJ7VXKgUzvrj4h6ppl5FGkUMYiVQjJ1YYzuPUdxWv4VtJviPaXl7qM5aSGQr+75yc4Az9K4XWA7JZTswdXhBBHpnA/ka9I+D0bppFyWGxRNwF6EnJBNZSVkdtCTm7Fk/CqzMeWdSp42Sc9OenSuQv/F147SaZJOXtQxjXnnIOCP/ANVexasfLspHPzBVyR2x7186XIVL+eZM5kmZyGPA5OSKx+K51VfcaO9sIw0QbaM1tww/u16jNY+kHdaow5Bx05rfi+ZB2Hoa8usrG0NbDFhGCOpHPFKq7QcZJ9asrGVIYYxSFeScYFcTZ0pFORD9frRwVwePrVzyx359qimg7ihSAg24xjpShcE54pVBVhnpS5y2PzzTKSGSRZwRggfnULJz7mrbJgcVE6/jTRZVkUnPp6VVeMrmr5XFRSIcAYyKLkWuUJI+/U1DMrMOOR6VfaP8vaotgJPYVdw5SivTnrUbR8k8jNX5IgPU1WdcE8cDAq07ENWK5A2+9V5F2jtirjJ+HvVeaI89x6Ucxm1YhU8D3qSPAYe9NWM8jn8aeqcj0FCYtiyuBjtVqBRgbuc1TxyBxVuPoAe1DNEWo8rkjpU0bBck8n0qFOg7VNCu4+uKhs2RPG2/GRgnsKsouAP61WjUhj6VZEnAHYVk2WiXuPX0qVflx3qNHGBxk+tSIpasxlhTwDnA9KtQnzCMdOnFVViJwM5z2HarUKmPGOBSZVywBxg9RTlLDuQfUUJzgnr6VY8vcpI5PtSsOxD0yTknrk1GwDHOOamKEnpTApGeOaT0CxFt7YwKd5QVQeMmpDGSCaTYWyOn9KExCBAyjoT71IkILA+npRGmOvSrCsOw5PetLj2JYYsYA5NW44MY5yc0y07etWW4PrUSDoXLchVA6mtC2UMBggVm246k8VdgY7hjOPaueVwubdrEqgcnJ7itWBuAMZrJtgSAe1bELABazC5o254HrVuJc4rNjmwwUZ5/Kr0bHjrk0CNCDg1cV+RVCEHA6mranHXn61YMvI3A68+lSL+tVom4PYVOrirJJhJhBnketAl256kmozIMHkH600Y6npQBOjbnBBwR2rQi+bHWsyHGT1PtV6CTmi9wNO3IAAq2oOfQVnQP8wq+kmSPWmiWXIkAQetO6EimpnaPSlq7mTDPFIW475pWPHtUZOD61IrDi+CPUelKsnI7fWoS34e1OQ5qkBcRs+/vVhR0/lVWFsEVcTpVozYZOKikOM1KRgH0qGToe9WSQudwI7+1VycGpnOM1AzZJ9Kl6GiDdkUtR7qfurO5Q4cdelNY5NNLUmT+J9KYWJGI2/Sq7Nye+alPSoWwTSZSHbqRmpDwvpUTycGpAbI/PFRF+fag8k+nrTDwOOaCyRe/pUUrYz60b+RjgUyZhx2qrAUronb3J9a5++JJbOQOa37phg9DXN6m5DkZ4pPQg5bWJQFkLcgnjvXE6rMBbT4UEbckdRXZatkMRjIP8q5DU18xbiNQCSjHngD/ADihK7sZzWh6n+yv4qmuNGvtGvLlZLlJy0LycMyE5AJ9u2K+gA25j6fWvhHwRr0nhPxhpmqfaDBYWkjNcR5wHBHGfYHFfbui38eoW1vNG4eOZBIpHA5/wr5rNMP7OV+h59zYgUM+1uh54qncqBKxAwO1XF4YH8KrXH+sPoK8eo70UvM0RCVwB71Ef4vQelSsMoT0HSos54rieiLI5B8gHOSaoTD5jzwKvScgnPtVR06+nXFUnYvYzdQsE1GxubWbLJdIYivTg1yfwx1JtE1668IXDsq2bGa3ZzkGI+/qCcfl6V27L82TnA6V5/8AEqzbQjZeJrNHku7ebbMF6tF/F/PqelfT5TinSmot6MxqRurnsKEsm7qD0oC5IHaqWk6jBqlvDJA2+JkVsjpnAzj2q/grn1PrX6HFpq6OB6EckXfoBmoh8uB75zVmTO3HbrVOR9oLds4qxImYjIxwBTDwhJ6k1EGywXOD1qUEMpPUCnewHEfFLw8dc0eH7PEfPtG8/eowSAwJyfpn86wfCPiOLxLpwu4iPKX92Bgg7gMf0r065iEsTockSKVYdMg9a8Y0u2Twj45u/DquXt/mvEfAAALHKj6H+dabnVRlZ2JPib4bj1Tw3cyCEyTgFsLwxGO1fLmq2QAKvHLEM7gG4ZSOn48V9tHEiPuTIdCvPoR1r5e+KnhifQfEF3FKp2FtyADIwfT2zW9M3rR6o9o+CXi0+I/BcTzcTxnahyMkepH6iqnx08KtqPh+C8t4yZUy0zxjOOe/ua8u/Z41aPQfGc1lIyxWk6IYUyT83ORj0GAfxr6P1GAanoN7alN73MYVQemc8D8acvdkONpwsz4W1GDy5SNqkepJBH4VlSAZAJxiuw8Y6Cmg6xd2YEhMbElpMk5zzz7HiuPmjJJPOTXQeHWjyysiCdSG45B54psRLHaBkmlGQducj3pQuHDAkHsB3oOVitCYmGeh9O1KsmGBwdtOLnjP50yEgMwPIp2LidP4E1I6P4p06dZWWDzCsyu2A0ZB4z6g4/Wvq1bhJI1ZG3qVyCSCTmvjT7Y1lH58ShnQggEZzyM19R+BNbh13w5Y3MQ2lowrKeG47kfn+VcVZdT2sJO6scf8adPDWy33zOzfu2C5woHqOnPrXimjytpepw3EWUcZGcZIB6496+ovF2lpquh3UMg+ULuAx1PoTXzJqKCy1a0VQ0jPIoRRwTyOp6fnWcZaWKrKzuj3X4dajbLJE5mBnChtpODu9vw5r0DWvDVt4y0dpMIt9GCYpuAW46H/ABryG48M3uhQW+s2SFogoeWFTuYjbkhe/P8An39R+HPiiLVdOifBjc4zG3BRu4I65HTmoLhK6PHlJtL+a0u2jWSNyuAeSB6jrVPWdKinyqrgYPPU8ivXfjX8Pl1Cwg13TESC+3YnkVATIB/Ce/J5/wD1141outtcSG0uYyhDERk9PfJxVilrozz7VtDawmuGw5TqSw6fT2rOOFQA8getewa5pCX1lMvBdV4Ujk15jrGjyWTMrADqcE4GPWtoTszzK1Hl1Qy1uwV2HkD15q0rB2wfmBycViwKyEAcGr1pLtY5PfoDXowndHnNF2QYA7H0pASyAg4CnBA71LgTgnqT2psSYY5461vcWoqsUPBOKvI/nIEkQMh4YNyKoyLhgM5A7VLG5Xgjg85xQmNNo+gP2dfipN4U1CbR9XvGudGm2+U07AGMk9Bj8OeK+uLHVYIY44XUXOmXPCsOVGfX/PpX5qxxRyxFZEDq38JOB/jX0b+zp8cWgSDwp4mQwpxHZXbNuD+xPqOOvrXPWpKSud9OXMrM9h+J/wAMVit5dQ01PNtmUkqvJX0HrXiK25RS8sbohB4YEV9Z6Ne/ZpHtrkia0mGFJ5GK86+J3w0e1t7u/wBNHn28i/dJ+77Gvn8Rh09bEzifPsLBZJSAQrYxnrT1TknjB9etOMQI3KQVyRxzyCc/qKavyk54Ar5+tTcDOw7aOp49qj3bHBA4FPL78joaWOPCnPB9DXC0Ui1HMk6D+Fh1ozh+OT2qoD5bHHSpo2DOBkZPoalqxonY0LeUNkZwfTNXAxeMqScHoazAoDj+laFq/YgkVlI6Iu5HZ2bfal2jcQd3p714P4rm87WL64CbXklYMB2APGf89698ml+z75Iz8wBwPevB/FiJb6lcgcFnZmyMDn0zXq5d8VjKq7I5WwZ5dSt8YLtIABjk816FdMba2IlA3EgY75rzyBhbXsMmcYkXHbPOP616PhbiM7+QM8N2PBIFfQyWp4Fd6mFJKWcsBjB/DFRtcE4yetaEqNNuVEJUccDAqg1g7uRjBHJFScy1Jrd/JBcEAH9aqXV3ukHUj3qUAwgqBk5xjrzSrpc9zlgmSOcAZ4q00BWZPNUkjIPfvTEI3YPT16mrqoqIF5PrUBiVCSSAAep4FXZBa5CxEbcA4z1PXFWEdduOgOBz3okgxGSVIGcZx37VHMjeWyhSCRx2psh6D2KhSQQTkdKcsJwSO/pUUaLtUHkAdPepEnzKU5APNTcdrkpnSOymWQkELkYqhuKMRnB7nPFSXkbSyAbiqd89/rSGMMR0YL361dritYdGSRk8EHHNRMfNOTwAePUUrsWXaGZSD/D/APqoYLG2DyfyzUNByiIVjYYyQOuOKG+aZfLXgZPPP50TRqSMMQPrU8MawxjBLE9zzSWrFsRjKv70kwZyByB3NSJGXlDHgDtU0oBYHAAHp1JpDKQPkg8ZzUiEyIcjIHY9KJQOSeB7VEsxRSF6HvWidi7WI3bYxAGcdqljcgjIx7mo8bcE8k8052DJgHBHei42WSzMQQcCoJJMOrdCMHimRsVA+bceOvFEnQZIAGAKLmZfR2MJ5wTg4PpTYZcMcjJNKgJgI7kcd6hhcRzDIzSbJaNCaVJI0G0ggdD696q4TnbwPyqG4lJlB5Ht6dP8KVCGct0GPwqb3MWhJwQoZDknnHT/ACeanhGIRkknqSTg0pwwB4JPJJ5J/wA4p23agb9OtF7DSsRNGWAA600ws4Khwp/Mip9jSYZWx6A9DxQsmzIIBJ703qapBJlbSKMsSy556VTePcTnkVPM5GDkY9PaomZZMDOB7cGpKG4VF5wD2AphAIJ/Q1IYhLKASQOKeLb59oOT6ck07lIrYAweg/KowyOWIIBU4ODzmpZ7d9xByBWfMjo8YHAGdxxg+1WhtF9UzghgR6CklXymAPJbjjtUMPBHJBOPpUhbe5J5IpNkWJ0hyhPJGM80kcRWTvj9KIp9o2kHA71JHPljnKgnBJ5qXIqxHcKWwO/Jz/n6VANyH1HofWr0o80A/dJ445H0qtJHt5AJPucgGluLcciBiWPJPp2qQ8gAdvWqse7cdxIX1HXNOyc9SB3+lA0SsuDnke/WmvkgnnHpSq7HjqOev1pxj4HbNCQMYqGTHb3oCmF/U+1PBK4HJPtT1JkYdjV9CQdvMX0I7GnJa7LaSdiFjjBLMegAqcBVIDcDr05NOU+WzlWOxhgqen1xUBYrrF5gLZOQetNw248dOatROgByQAKSae2EL7ZAzHrgYP50DUbDQMqD1xjPrUcbbiSBg9AMc0huVKALkH8+aj8xoyMDPtSsOxZCHBGCd3OemKURhOe1QiWR26YAHUdqcA8/AyB6+hxTHsTRyJHnoDUcd1sz3GcYHWpJrNwpZRkd/WqaRyGQgA85496lMTNGK5DdBj69alZyQMkgHPQ4/WqcUTwglkYkgn2BzTgksnGwnPYDIHtSJLkdwT1bAHHrSR3Ob0KXAXAJ4xgc9afB4f1a8gDWVhPc84YhcBfc55/KqjaTe2zlZ4nV8kHCED86tIDY+2xOo+YAA446VKt3EuMnLGudit7ibcUEm1SRjbjpx/OmtFNDGXmJCJyzucAfX2p2KsdOLlZCyr19e1SIEijLN19hmsGBLhXBVSAMHpwfarrXTpC+UYuQQBnii1w5LmksmMnIUdeTxV2zZWRmYAk9MHNcguoXPAdQpAxkHIAq1Bq13bhQrKU44YZP1qHFsr2Z0rKGZX2kA8jIwRRISeBz7CsZ/Fk5tBA6ISG3GUL830PtUlp4gM0vMQYrwR0GfejldifZs6W0CeSBjDHvTlDNmPovTJ6isN/FUKTIUtyqDhgDn8atJ4p0+UhASjnnnkn8KnkGos15MrGVHJxkYGaxpYp2csRhewPWrY120wAX/E8DFTrPZXakreIXC7lQcnPoamUR8rKMbywqGXkfTmlMiXOQy5PPPele7iVzGWGfSo98Zifaw3AkEZ5pWDkaLVtGqAADI9DzVXUrPLgqBliADjip7eUFducMfWmyXDKY1YgHGTnpmnY0UbGVLos0k6KEJUHOR0H+TUVxbS2cxMeQVIO5eRn1rXbVUAPzAEe/FRy30E8ZIYAnggdTVJFMwbpgYiWGXY4x71Sm0rKCRypJwQFwTg+orduobedVKZJVt3zevHFZxVlkLTNvkbJJ7k1snYhGYLCOSFztwVzjjGe3Wsq4iliywB2jPB6n2rXv7xwgAJZBztC4xVRLveQu0kk4yV4H1rRSZ1021sVYZmWSGUKUlj4WRTtI9gfpW3p/i/V7LUFnTUJBGMZjbnp6HrURWU2ybbKeZJJRHmGIscHPzH/ZBrS/4QW9vLd3jtXYIeUKkMQMdB9au51wnJGmvxs8TxSI9sbSSJHIdbknBT2OOCfxrpdL+O7QpHLqFk0RdtzRxAsij0J6+nauD/4RhowFa0uIyAC2+IgH8enHpUbaJLcOVgVyqjJLLwfX8qEdCnLqe4Wfxq0KeMJveKfAZgx4APTjrVwfFfQlI8y6YZx8wxge59q8C/4Ry8k+7lwpwQByKZc+EpY8NJZkgHcMDLEn+lLQ1jJn0NF8VdAk2qNRMpb7uxR09uasReN9PJz9pwp/vdfyzXzZPZzRuGEbIIxuMpUqAPY1FBqdo80bJdxtOrEoVlBbPfH8sUml3KU+59Vw+IraVh5c6SDA6H26VcbUldCV5I9Oor5UtrufTb2a5t7qWGW5YFgr8EjuAcjJ7ke1b8PjvVECeXqDhU4wSP51DijphUR9FLfFs8gEetSG8ZFBJ6+tfPkPxP1uFZDHuvJDkBncBfx4NX7b4pa3LCjXISIqgAQMXAPvx/SoaNudHuSXZkbIbB7ipJ77yYs5Ga8T034qanIXeaOOMhsKVbjH5D8qtH4l3csxKp5sR4OGzjnntSsy1NM9mg1BsA5ANEl/IhLZOD2NeQn4l37QvHFZklcbSWAJ9q1LP4g3Vxaqr2yW4LAK5JYse6j9elOxejNvxtcvPaM2GcBeAOc+1eVx3X9n6vaXpjcSxybQB1AOM8eoxXqrie+XDRkBhx2xXA+KtIaxvpEiUrMBuAYYye1FyJR7HrGk3jXlmk2AC2cgdq0llI61zfghpLzQ4Juqn5Tkc5A5/KurigEjqnc4FZS1NabIg/GcYNQXELsA+OB3pdR1TTtMhZ7i8hi2543Anj17VyfiT4i2VrZQpbMXMjYLgjBPbA9PrUpXN+dJbnUwujHDMBikur6309HeaYJGRndXmEnxElkSQQYQgf6w8g/jXPXPi7W9RsytxfRyqjMFMUeAB2B5PIquQzeISZ7Jb6tbajH+4lWYE4G09fcVkX+r29s8gkmClCRg85PfH0ryiy1a+DbUllmMh2gRoSFPr04/Gmi01G9upEFhcO+7kuMA/QmhQ7k/Wzt77xTBCGcMxdT/AA8gj1zWc/jiUxjyEWQnkh2K8fkahs/A2rAostjLGH5OeCB9K37T4S6m4EhEUSN0DOAQPpnrV2M3i5bI4y68UancMFj2qpwcLkkA+tQs13eyoZZJCEO4DcQPT+Rr0zTPg0yTtLPcABsEkckge1dJZfDDSrSQP5fmvwd7qM/SmkYSrzkeHrpLzTea0ZZxnBIJx9OK2tL8OXV5au0FqXA5UuCpbnpivcrfwjY2xLxQbWIxknitSOyhVR+7QEdwoFDRk5Se55zpPwrP2aMX0aBpFDGNWyAD79a7TTfCNtp8SqEUnGPcCtyKPbj09Km9Ov40krEtXPxoudXByRgH0xiq1tctdSlRkls5x6ViMSwLFsfWpLTUXtJhIhww4yOmK+4asfCq/U6q6mVsKTgE7SnU9+f5VXjlWRhgYA4wax5Lh5gXLE+vvzUJvJI/9W2D6nkVmNo6Y3AIVBgHoOwqrNfcANyB+tY730jxLuIL55OMUwXTMBnkH1ovYXJd3NG7uGuUPO0AYA71Vkgg8khWIfJyOxpi3II28Eims4JJzgcmqLULEIOxJOQQCMevakSfacqSD3BqteD+FSVckMCD+n07Uxn2sdoIHHGcgH29qzsaJFyd2ck7zz1AJxmmQXbxNnkgdeeKoyz84JP0BqW2RmWQjO3AHPT1/pSJcblu4vfMYYOCARVm18uSJ8sN5XgVjlSpPcdcU+NihODgHJqrmbgbMUyRDBOeAM1LHMrFwGwDzyM1gR3TMwJ4BPSrEd0QSRwDTKUbFq4uhuOOR60Q3ByMnCHsKzZpGBzwRx09KUSFgoGRjB4+tRezLaujoUmO35Rj37YppbewJAFUbO52xhW6ipHnKEFeh/GtLmDiX87V4JPv1pyybcEdfXpVSKVjGMgkjv0qSGQEkMCMevSqUjKUbFqSYNGSQrFjnJ60J8wGRwKYQFBPQfXilQ9OQQabkQokp25XGRg9uaklK5BDEg+2DUJfGOn405XUj5s/gOKi4noRvxg4yM0E5QdvrTyu7IHTnGPSo2XBGfzqkyBycZ9T6091BAJ69aiXIYHgD3pXckcYI559KdyxYpGgk81W2urAqV4PT+dPaTzCXJGSSSKgAJQnBAYg5/CnL8xOOlK40h5fgjnHBpnQfWnc7jxjNNmOMHqOAfrRcmwij5vTp2yKeoijmLyxi4QqVMRJUdODkehxx9fWo0YtgAEk880H7nf8etNPsQ30F8hcHGAPbpTVU9AQP8acsg2FTkE96UgHkHJ9KlsV7EkQZeGweeg45PNJJGBgjJI/nRHISDjII/nTol8xmzyAaOY0Q1od0MEjNG5lXdhTkqQSCCOoPHT6U9cL5Q5Ozsehrc0mC3QbLgfuXyHKjJU9Rj8qybyOOO5IjYlA3BPBIz396OYqxCYlCBVXAznHTmhrfp2HtTjKA3tQ7nHse9WmFhVgXgHBxViOONdpK7l68889qppIWJbOQOKnknG0AAk49eKB2NcQteWijPH8KluhrIZCpbAICsVY44B9KmgvSqgcj6Dmo57lZVcE/ebJP0GOawqSsjtwtL2s9tCCRxICFXAz2NVihz6H3okwuNpzTfM6YBzXlyd3dn2eHhyqyJFBGcnHuKeuQSckgcZNRZbr1FSKcD2rI9BaDjk05UJPHSkGMD1qVBgA5I9xQaLUcuQpzgGm7u3B9xQwzkZH86HdAgG0qRwfQmhMrcYx4OearsucjqOntU4+Y+oqNgAx7nNaoBu0MvXBpoj5Pc08DPHelPyk9MH0qUTYRVDe2O1JjJHoKN23PY0YBBbOT6UMQ0KGz1P0prLjPYmpAhyeeRzTTkn1NAkrofGw5HUnvT8YIxzUcUYyCenWpTyRjGBQUiaMAEEjg9zVyIBcHPHp+dVIU8xiW6L27VajDAjB2j29KpI6oosRsrELjA9B0p0xCIQAQO9Ni2xly3zkDKjqCf8AOaivnIU7MkH27kc1okaN2Rj3kmZDwWHrVBn3A8HPrVm6QsQeQc5z+A/+vVQsFJBBPtSOCbuwDde1OQEsP6VCGHOeRViAgEEHIPapZCNezGAASTjse1b+nqhUndj1ArnrP5uc4HFbVgpDg/pVHoUi7cRjB7n3rMuEAPAAB7VryDOQfzFZtxGWcAA4z1FB0SQ22yCM8+2KZckm4KAAjaTknAxz7jn/AOtU1soLAHg1JqkSLsZMgY6ng0GfKZ+7eCegxwaQkggHke9Ei/IB0U9qhDEAL1GMH3qbGbJskNgAnNPjQMTkYz7UkUzhSOQDx9aliG4c8HPWkUi3ARketWhDvfOOT3qtGgXB7+1WowWHGePWrNoq5bjRYU2BQFBJwBgZ70xlwOMgDjmnwjDHdyD2Hakl+XO3oPSpZrboVpGXaRg5PFV5IBsLMVVByzNwAPUmp5Msa7/4D+ALX4ifEiCx1JkfTrWL7RJblsmTnAJHpnPWkc1V8qZ5rHavKpIjkCc7XZGCsPUHGCKjMQRtxYKPU9Ae1fefjX4WWF3pz21tp0SxR/KG4AAHTB6j14r5A8feCZvCGrXdvKFeFSTHt6EemPbmuaT1PLU1LY6bVytz4SEgkVI1hQCQEAggYIxXlDos8m2MGV2+5HGMsx9hU51zGlJZyOxiPy+WTn8Pwr1r9nzwfBcRXWtXiKbsgxxo/Kx46fn/AJ7VN7FN2PIb3Qr3TiBdW0ltJjOyTqAfX39qplCCB0r1z45yaf8A21ALSZWuVh2yRxNlQx4JI9eB17V5IQwxnIJ6kVcXc3g7llGwgwcH2r1n4A+JNC0HUrm11O6VNV1J/KjVu8QBPX2x3ryCPbnoAKtRheNuVb+8OD+BrWxvy30PbvjBqOn3F6VtLiKU7gR5ZyFGOR9Sa80iu2hmU8MNwBH481lR4QDbgg8kjqT6n361agPKk8Ac80rG0IWVjQ1i8invHMCBI+mCAT09azJeAMnn1Hap35bjjPeo5Bk/WqN0raFSRc5zVSRfm4PFXJxtz0x61Rc+5I/KglsiuXaRDGJJEQ9djFc+1VVtY7WAJCixJ12qMCpmYBiT064qKWQSEnle3X9aycTnkkRoPx5zVlFO0YOB6VSVipI6nNTRTMuM4OPwo5TK2ppQOy55JJ7+vFRyBkk3BiPanW77+elSmIv2yaVrGnkIrE8nn3oJLsPmIAoT5Mq2cj+VNLbcgAn6UuhaLscm3Hc9M1t6Bqh029SXGVOAxxkge39RXORyEgjv61fglAGGOMis5RurDR9F6JqCPCmJhLGeVkHTFdRZyZQHPHrXhfw5142hawmeR4s7oWY5CeoPfH/1vSvZNHuRLEoznjOfavnsTTcWc9SNtTcWQZHU+1To4c+ntVSNcgnPPpUoBxnpXn2ML3LJQbTjjPehX2n1NQxk85ORTlByeuaGh2LiSAjHf3pwPNV0TPPQ1IoKkZ5NSFizG+M5px5H9KhGSMjn6VKjbsZ4+tS2NAuNwz+dWBjjtUBxn1FPD/KOufWkykSMOnUg00J+INPHK0Dt70th3ITHwfT1qErgmrJG44HANRuuM9/aiw7kPl5GSKaY85/pVkc8HpTSAPeiwyqIwDzwKjmiBzjpVp1HPr6VBIuAe49KLBfQ5/VogMnH59KseCvBU/ifRdR1aCIPb2zlX+XaoVSQST359Pam6quVGcgGnaH441Pwl4Uk0Gy8p9OnuTJPH/GyMSSPwJFJ6FGrDCsKBAQQAAPSh8jJ5+lRW8nmqXUYB5AxipvXOR7U07gtSNSecjAqNwc9yKmdhx2qM8kelUVYjA/GlBz16U/bjPrTCMY9Kh6jGkY6cD0pQScZ5NOABPtUoVW6DBFAEPXNJsHJ6ipvJJJxk+4p6w/KQRg0AU2iDKeePWsW7Rgx281u3GR8i9OntWfPHgAnuM0CZiyxY68k+orLuosHI4Oe1blypQ+vsaz5xvI+XBoBMhtCeMng9jXQWK5256D2rFtYMyAdASOK6W2jAUBeMcUGhqxgGNcY6VYQdD6etRWiArgjBq2seOO1F7mbZHgnJwSKjKkjpVzy8D1HpTVUZHBxR0M7lMwZ9qRoiOnAq+ygHgAD2qF48qfWqRRReEnORkVSZcMetah+XOehqpMsakn19KZJXzkYGAfelPBPp71EW5ODz6VIepBpMpMTc2TyQBTvMx65pAA3HQH3p/ljB7kdKksZnOeOfU0eWfwNOC4z2+lAzx1xQVYidSBSgcdOvenyKSPYUNnHHAFSnYYwqADn9KhkPoQRU3UgevpUbxFQfWqvcCuzceuPWonAI9xUpjZs9sd6DCR6kU7gUio9OajZACRyAfWr/wBn54HA71Svm8kOSOAMg980LUS1Od8QkmNkDhAxwWPTHf8AStKdtMvWtjpsQSOKEIx2bct3Pv8AWub1pJdQ2xmNnicgErkjB9TXT6Zp4tLZEUADaMYq7AxUi9c57YqRYmY4yQPSrMcHPIJFTGNY1J6ke1N7GbKipj8KVhkU5ick4wfSmgk596zQ7iIoOSetI3U4zinLGeo/OgrtznpVxRJA4AHpUTcE8/iallcDOeh71n3l6kMbsSAF9eK2jFvRALczBEPOT6Vw3izXI7SEZcANnPcAVV8X+P49ORIoN00kh2kKOB75ry/V9Vmumd5JCSTk9cD2ArupUHJptBZkGuaidSv/ADFUBF4U9/c/jWcxPJwCfSnBo/LiZHLF13MCpBU5IA/IA/j7UhYcH2zivapwUUkikROgClvugdRVc9TjoTU7yGXK9BUZC4IPBHetbDY1SRwOPensc4/lTAvI6kU9xtAPWmAzBB55FLwWHbNB+bPY+lPEeSDxgVSZSBSoIB5zUckqHIA5qSRRx2NVXXBOOtDE1cRuFPpUBA5xkVI5JGKjOR9KZFhCOCOcUKcHPanZyopQuRSYhWOe3X0qPGT3JqT7nvTQeSe9RcnQCOvBGOtKpOAMnA5x2p27APY+1MzwQOTRcexY4xxyaUIOPftUKsV+tSpkkepppjGyLjPU1Bn8frU7/KcGq8oxn07U7kMibH0NAPbt60gGc56D1pGHoMe1IjYXGB1ANGMnvmjGT705Rg0BccACAMYxUbD5j6U9mwpxjNRbiSOM/ShoLk0fye4qfOAT0z2qJFAXqSfp0p6EDPAbgjnOM+v4VArjgx460pySO5pu7jsDSGUgjPX2oFuSkYHvQMYPTNMJ3d8DtmlVcdTxRuBJwF6ZNMC59cipAPk4wfekXjB9O9A2NIIwccCkjG455Ap+89Mce/NDPgYAwPUUNkNiZ69jTd5GRyc0vUZFR55GeaklsbnPpUkbnpnA9aa3zdBgU6NMk9h3zS2MZMDimlOfahlCsccgU7qAecelK5HMNbcZUCqCmOWzgg8Y4x0PPORjjrUwG0nv606IHuMinKvPPSqFe5EV69M+tSxIQc8HHYU8IGIxwfWpFUgYPAFJsL2JEGEJ6c9asWUEl0xEY354G3k5+lNtMBhuG9cg4PSu98K+I9Kju4LIWkNqW+9uPJY45B/p9a5q03CLaRSkZug+Br2+2PLG0QZiCCecZrv9G+G0EDDejSsGztkGRn616HpWgBPL3gEcMNvJPeuls9JxjYgB46ivBqV61V2iVzKxx1h4aETALCIwABheB9K1U8OxKQSflA6Ywc11X9lSN2Ap408R8NyfU1msNVmrSZDmjGg02FISNuSO5qRNMErgIoBPtgVr/YxjAHHpSylbC0uZyMmGFpB9a6oYKFveEqh5bonjd9d1zVrKK1CQWEgi+05z5jfxDGO2MZzWlqF3Lb281zt3RwqZGUdSBXHfBVxc6ZrGoMGU399JMVYcDnkD8q6bxreGy8M6gVbYTERuHbPFdEcFSutDuX8O58z6p4h1nxWrzSarcRpNMzptwP3W47Vx6Yx1r1D4Q6Ptsbq6CbpXlKvKQMsATgE+3b8a8pK+VKFDZCjtjHrXvvwdtxL4GtJlZpVklaQOy4JB9q9f2cacEoo4aK55O5z/AMXkEGm2aZJcuWKD8s/pXjFzhnPUkE817Z8fpIbddGUqfmyilBnkgnn8j+leLSKFB7CuqlH3bnJidHYqg4znmkP6U4jb05NR98djW1rHAO5KegHekjBJJyce1DFlAUHAPU9alRwc+1KwG55Lv4fgn3Boo5BEF6n149uTXrXwjjx4anOS7NPuA/ugZwP1xXkuiLHd291bbwnloJQWOBkHGPqc16/8E1+0+A451y6G5cCTkbhkjj6Y4rmq7HrYNJyOi164+zaHqLbdzGBgvYFuMAn+tfN0u5godShxypOSD9a+hvH08lp4P1iSGIvKlvlVBAOc8D8SK+dpZSx3Hg8e5zWVM2xrs0d/4SuxJYIrFQQdoUdce9dZC2RgcivNvB13m8MPAG0kntkV6TaqQAc5z2FcGIjY2w8uaKLcRwg4IbOOvHtxSvGetOCcA8nPepgu5OhGK8to7EU9p+ooKn8Kmb5vWm4wD1z70hohCc80kig9Bz61Oy4HqT71HtznofpVrQ0sMccA1ARnPUH3q0w4A6k1C64B9aAsQBMnHJA9aR1XBAyTTucn096Xy8/N0obAqNGTnsagli6DnnvV14jjPb1phjHPei9gKjRjaP5VWZBnkYFXnTqByDUMsGV6kH2p81yWilNGDjHX0qu6kHpj61aKlTySRTZV8wAZIqomTKZXaSeT7UDBIxkY9eKkZTj1qOReBjitUibE0a7n5yBVoADHYCqsbZx2PFWEH+RSZSLCcgelWY32gHsKqRlhjHI9DU6SjOD0NZtGqLsbblJxg+vapY1yBVQSFiAucDtVq3zyD196zaLuTKcZz1q1EdyjselVVQsT2NXI02qO5FQ1YESopGOx9qnQkEdTUaLyO9TouOnUUjRD1c5Aq3A5XjtVaJdzDuathcE/zqG7Fkxjzk9BTfJzk9vanxqNo5OfenYIB7CpbAhMWB1qMR5Jx1qxtPA6D1oMRXHUj1p3IIdhH09qegx7VKFAXnr7U5PoTmquBPbgcH9Ks8t7Cq8K5Oeg9Kuxpu9hSbAmi+6M8k1etsKR3B7mqartwBk1cgGMZBB9KzYGxacD2NaMRzj27Vl2Z6ZyPrWtbcY7is7WBF+2iywPBBq9GPmAqjDJ+FWo3II7e4oA0omwo45FShuvc1VibKiplkAI6H600FizHJtBH61J5uMcggiqjSAnimGTaepGKokvBuBzzQJCOeT7VQWRifvEj0qwkuVA6n1pWCxowSDj3q/ARntWRA2GHpWnag59veqRVjTgXkdavwryOc1Qgbgd/etCAZApmb2LacDHanUwcj3oIIJz0oMmOIzTXXAFKOh7/SmM35UBa4xvxpVPI9KRjzSA/MOwNaWGXIeCKuJyvrVGHk1ejOBjrTTsYvcc3QDqKjcfKfWpCc0yRcA5zQmSU5e/aqzHJ9BU0h5PNQngH0pM1QgNKzYxURfGfem79xPWluNEu6nL681Eh79RUpbApNlCO3HfJqMDOD2NI5Jag8Ck2A2Y/Ke49aqk5PtUsr4BHPPaqx5/GpuWPAzTJPl470btp96jdsgk9ad7gNLfgKid8k+nvQz5+lQyOVzg0CaIbtgqnnn0rn7/AJJPate6beCetYl42Ac9KTZJz+sv+7HGAODXCa6vmQzBGAd4yvv6/wBK7nUQWDZ6H1rideXZGx5I6ZFaR3ViJ6I4mJUnMkMgDIQVYHnNfWf7OviaTX/B7rdD/SYJGjRV6KgbA9+cfyr5Mh4mdu5PX8a9e/Z38Yf2B45GnvE4tr2It5igsDJ/dI6cis8zoe1w9+x5d7No+swRx6Co7hQS2OppkDllXcCCcHB61JICeenvX5/KTUHGxrErOcAe1Qjv6npirEiFsAck1Hs2k5wDWG6uaIidOD/SqzLgE9zxirzDgDoc9aryqDn0FNalopMgLhetVNRs4L6zube4RXiljaMhhkZNXmBQEjqe9QsPmHOe/Nd9GfJqDVzh/gvfz6fp134cu2JurO7KxjkM0XUNjrg54/8ArV61uVuV+6OOa8c8TM3hHxxaeLS4jsZh9ilATIQnLA/jXsNmmbWAnnzEDjHOMjIr9LwFb2tJNnn1FZscR+7Pqe1VJk+UjGQOavsuT7DtVO7UiMjoSevtXqXMUZ3mE5Pc5GasI+Nqk8dT71QkOxzzwP500TksF7njFIpK5fMoZmPRQcDivM/jXZ/2VpVrrtnzf28mHL9NpIB/A5/SvRQ3Qdhz+NVtcsLfV9Ev7W4j81biFogvfnjj3rValRdncxtMuIb21ieJiyBASx/WvLPj3oE15YHVE2IF+UsRwu0d/XP+NdX8Mr+VNIfSrpt99ZTPHKScsBkhQR16AVveL9G/4SDw3e2eQCqGVCRnkDofrWkXZnor3onxxpN3JpGqWV8Wa3likVpGTkhP4h9Oma+zdD1RNUgju4fmiVUKg/Toa+ONesylzeQNhHwwKnkgZIBP1xmvoL4FeIX1HwlZWTMXuYY907E5zgDNb1VomjOm7OzOF/aE0F9O1BLryi8F5hFl4BVsE8/yzXgkqMJX4+6SOeK+xfjV4aXXPDo1AqZWslKiMcjoTux6+lfI+r2Ulqyow+Yn5ifXvVQd4nn4mGpiyJlj39qaAUPPFWHGW44NQzZ3DrWqVzzRwYdG5puwYJHBNOUbVyecjqfXFDqNoAzk988UMa2Eil24XqBgc17l8BtfkbS7rT2ZCY5WKk/eK5z/APWrwgAh+Of612/wu1UaX4utHWQxPcAQknoAORk/nXPUV4nbhJ2kfTF1GJrdg3KMMGvmT4k6JHbeINkcW64upoo1UZyCJOGA7Bcnp+NfTDvmJ1AxjjB9K8j8XeHptY+JfhyWJJVgEjCWSMZUDbwD25Irz07M9asro9JtLMR2MEBGQkSqQDkZ281ymr2F34Pvhqdo2LWSRfPDnARc8sOuSAelehRWoDZ5zn+LrVxbKO7jMMihkfggjP400zhjLlNvRtTtdf01FBW4gliHmoMEEf55r58+KXgG58Oa5czWyk2bv5kSdWXuef8APeu+tbe6+EniOWR5ZZvDd0xAxHuETlsgeynn9K9F8RaVZ+M9GktpSAJVPlSjBZDjgE1umdKlzI+YfD+upfQ+Q7b5F53f3l/+tSeIfD0Ws2kqbQJHUgOOo+lUvHHha68I669syNA6kGJlUhSOckHvnHSrmgeI49QiMc22KZeOTgMPUe9U49UZuz91nm2p6TNpjsJRwM4JOT+P4VUtplIPcda9Q8SaFHf27yIAX57Z6jmvOLrTTaTMoXAHGen6VtCVjzq1Lld0XLZ0wMHn07Vu2nh2fULJ7i3UyhSQwRS2DnvxjntXMW+AQDgg5rvvht8QLLwRrUQ1G3d9Gul23Tqu8RkfdO3rznBrtjK6OWMbuxzlzo8kKruG0H6gio3tQFGMgjvX1B41+CMPiGwj1XRgZA37wxDAyOox34z0+leHeIPCF1pNxPDNGUli+8uCTVRlbQ6XQajdHJ+ZsVRjkEHcfxq7G7yMvlzvAy8qydj1rOOTdSx7XHlqDuZSAT7HpkY5+oqaBiMjOCK3exzJuLPrf9nv4xy+MrE6Jr4Ftf258uGUnAkx3HQelfRWlajGgawvNsiyDbtfBDDHT8q/Ney1C/tPKewvTZzxN5iSDJOff2OcGvsT4I/FeH4h6HFa35SDW7fI2MwJOOnPvg4P/wBeuGrSvex2J8yND4p/CeOxje802IfZnYsFRcbSTzn/ABrw2+tJYpSrRlArEENwQR2xX2fpF+moW0trdRB1I2ujdD7/AFrxj4qfDCPRlNzZRiS2mYtlRypyc/8A168PEYdO+hlJWPCZlYRkr25oW53IGGQDjjvVy8tGtWdGGAePWs10KZHQV87VpOL2M7lp3QwhgTvBOQfSo1f5wc8+1Vt/QdqceDxxXJNGilc27f50DdTViKcqTxWfYXG1cNyK0EKltwPGK52r6HREbLP5rAAZJI614x49k8/xBfxMpQrISAeDg9P5EV67O4BYgED2571414skefXb3gALIVBPX/PNetl6tIyq6o52O3SSaNXCsA4IzzzXfWsRnhQDBKADjrivP5JPKkQgZKtnA+td9pdyEgTBDFlByK+hqM8TELU04LVYkA25I9OlWmgT7K5iRfMI43CoLaYnJI6cZqzEWaQKByeMDvXPfU40zGtdGhN4JLhcgHJC9M1eV1E7L90deB2oZPLBJJAJ/nU6QncNwwTihsdzCi0XzLpmlJVOqkf1p1zoVhM8bXCB0jkWQIxOODkZ+hFbvkhshuO+aqXdmk7qikFCeSeTV8zRPMU9Qnt5ElQRhI5v4B09v/11guqrMRzsGQASSa6a8htWXKK6hPlJJ4P6Vzd6CS2xcgDjJxnkVadxNlKI7p2HUZ6jgGnXClrvci7UwBjr+P49aZErCTkEYJqZ4yWY8kVV7m0WMk+4cjLHjiiCMoGLYAPOOtRuSrAE4J7+gpI5D/Fkk1ogkCx7ix75zxTJIiGJbnJzz2qcyGJgeMGm+ZvUkkDntQ0CRDMNpyBnIFTQRllHJAHTuKrs5YM2PlU45/nVmNwIg3cduKQmiQnZ+HeoXclh6flUrIWHOQDyD0FRmMIQOuKTJSB41kQZYqR29aqqroCpGQPTmtDYjRFjwB61HG6nIGQB681Vi7FeKIunOQM8Gl8jcW9Bn8afPcg7EUYA5JNRiUjIGfqKLEvcR1VRknBGOBxUcxBIBwCOmevSrEThgNwAB7VIyAMDwR70ibXFhciIA8Ed6hCfMGBOcYIPGamkYbQV45AqRYyBlhg1ANECw+Y4LdD69qsW6IGIIA/WomUswAyBViK2YxE78vyRkZH407EpEbr5TlsZHYdKd5plA5JA4AJ4pVlW5tkZWDggMGXgetLwkS4BJPoM0gsN3CIBQeBxikVPNJYkD2pFidg7BCVU4J9Dio1JRgP51SBIWVRtOeTVePCY3gDjmrbuMUsceVVyAATgDPNMuxa0Kxivb4B8qi9SemKLiErcymIBTGcfMRnnP+H8qsWaFVm2tsLLjIHB9qzWmkW8QE5U8c8EVCRViKdjleOOhPfNV7u22EdCevBzVi8ZoZSGx9OtNto4pYSzPh8kAHgVVguZ/lHdk5AqNZdjkcnPbrVue5RIWHU9OOTWRcXzQMjxAFweQQCKajcTua8R3AZABPP4VYjDRrlQCK5+21W4lzujCE/wjkdeKvJeSiE5GScgUKJSRqeZyN2AOeewp3yk9QSO/asGK4uXY7jvB9DimSTSbhuJBU5wGOMe9VylNG1MFVhkgZqHzgrAAgg8HOKreW52sdxVicEcjpT4tPmuXCxoWLdM8fhSaFylgSornDBAf1pTfqVIzlR0Iq0nhm4Vd7wsFyATjdzVz/hDbv5QltJKxGSIxkUhNWMQzqWOCAf1pn2qTJEaZYc9cV2tr8HtfvXYxaaImdQYnkONxx0I9vY1vWvwG8TCOX/R4EJA2u7YYn3HTHpzQRY8uH2qVAzLg45AJz/+qlFtcSRbGZwh4ODg47gH+te2Q/s8X5ZDNq4tCMHylVHJ6deOn0Na/wDwoa1topHlvTPKVwFSPAz7HoDUEnz/AA2smVDbgBgetWpNPO4jkNwTu6/jXuVl8A7CJ1SW7uZTJ8zkSE7e/B68cc1rSfArRktiPtU0zMMMZcliPr/9egd7Hz/HpTvjKfKOc9TThpEvmnAIPXPtX0LpXwe0eNDHMZ5IEXABb5s+mcmrsnww8Pi3NvDZNEDx5in5h/n60AmfOsViFYRjDSEEkFscd81dtrEBANqhypIVeSQK+h/D3w00bRbZ4xarO/RZJfmIH5/1rdbQLbem2GFAnZIwP6U7FbnzpB4P1i5tfMSwkJb7m7jI7cdcVftvhrr7QNjTS0+QCOi5J9cf0r6Pl3MoXoAAPlUAU5YvLQAFiDz1yKOUGj5/g+EHiebcp02FST8pac4x6nj9OasWvwY8UCZTI9gsakbo15J9gd39K938sHsM1LFEFBJAJqeUVjz7S/DXiXTESKRrVINoVVXlgP8APeq5+Hd/Ncs0/kmN23HjJI9zmvR0PzHvipEfBOeR2ppEnGWfgDT4gBNZRTyEAFj8oHtgGo9W+Fekzkta24gLL8y53DPt/wDXruN3PHSlY8igaZ5kPgjp7wFWvJ425PykkfnmqcvwMsxjZfs57iUFgR2zXrO7NMKg57GncpM8mm+Bowuy6hHQcYAH6Vga38FtUhYLb7J2bKhh93P4CveE/MGnZ5BHBHGRwaWpsnc+XLz4Xa3ZS7ZLcAIcMRkk+uO34UR+HZ9Pt3jaMIpHJZefzxX1ZCz8neSe+ec1C9jbMCGtLZwTk7ogSatMo+R20kCYgFARg9QB+dPn0hIrWCeNVleRN5RDk++P896+o9T8K6PfFN2m25BPzKFwGHpiqNt8PtAglDw6RbRbDldq4K/jTvYNz5witLaWBEZP9KlOIozwcjkjHqB/WremeHpLa4aOQFJy3yAdPfNfQB+FWg3d/wDbprHFyMhZYsAqD1wcVPZ/DPRtOLm3WcyM27dPIXI+mf8APtUtplpHgt74Ya3uFkZSXJ5ByM0+bwjAS0lsJESbBZTwQ2OefSvdtY8AWGqSxSztKZoyCrBsc+p/+vUX/CvdOeNo5fOkDHJ/eEZx9P6VLQ/U8S1Twgui2ltcO5hZky2XypHZv8+9UNW8JTvp8F8s/mpIfkCt6dQfwP8AKvom68CaTqipFdwedEq7dr859Paob34d6bf2n2eePES/dCjBX0x0x9RQkCPlLUvD7Wx3cqxzglj1rJMrx5Ac4H4ivp+++GFikLQRKwGMBj83P061wuo/AS+w0qMbgDLAKwC49PX86aHy6HkVtqcigruAxzyM1p22prf7ImCiQjA4x+dW77wnLa3Tx/ZJY3jYht6kAj1B7/hTINAuxLEYo9hZh8zDgjPNNmTj2KGrRPp1nJPJFvjjGSsS7m/AAc8elanw5ms7rWrQyQrPbzDcFYEbvTI/EcV6Lo/hX7XYSwG2SWSQYBIw4+hrzLWdK1Dw34jt0lVLeNJxIGVsMArAhcY745/Grizppp7H0daaFYBFEdnFAUPRRzn+VXorBGuC6jY5wCV4Ncp4V8VwaxbxOjsXIJYsec9zXZWshBDHGTzVnowhcq3WgRXSssqbwckZ7e9ZP/CC2hLYhCg84966wTDj+lEjhMZwB60rm6p3OZTwXawQ8RbccgcYqSDw3AykPBG2OmVya6eR1aJQOaRAoB9almsYWOTm8MWcuFlsYpFHTK7SPoQRWQ3wp8Nyu8kmjwhi5cbVA2k9TnBOT3NehkKc8cUoRWU/LU7F8q7HnK/CrQbicF7MGNSTyBmon+EPhxbhgltIkLA5jAAAP59K9IWFEzgYqF0BY8ZqGw5V2PN2+DOjIo+yzy2gHJjRcL/nNVLj4M2kyhP7VuYh3ZUBP0ORXqJtwFPvUT25HrilcpRR5nY/BXTba3MbXksgUnazLlufwArY0/4T6Vp9kkCTSSIM4G3B9eTnqc12KQknjIFThTgDgH1NUjRROYs/h7pVm0ZjtFLg5LNyx/HrWrcaPp9sIY49Pt0WJy6YXJVvUH16/rWru2qDwSKpXTswLYJI7dzRex0wiRBTKS20FjzzXJ+LNAl1KfzuRKBjjk49K6uS7e3QEJknjBqCed5gDhQ3Xj1qWbct9Cn4P06fRtMETLsjyWVQxI9+O1YnirxzcArb6bFO8m7azx9R/wDXFddDfMsZLDc6gkZ6H0rgrWUQau7S7QRKfvYx1qdWzkqNx0RBpvgO81jfdXDvGJjkiTkNj9K2NL+EWnwpMk0jETElkUZBJ6//AKq7ezY+SgzhcZCA8DPp9a0EUFc8E1aic3M3ucxpHws0TTbUW62oeEHIQYAxn05rbt/BGi2/ywadHCDyQDkflWvbHjmpgCcHmqSsJamdD4WsYVISCNQewFWIdIitmDpGofqCFyc/lV9M1IyFlGM59KGUQLFuyXG5vU9aURqo6VKmTkYwRQYzzUgNQA9KkKqFPTNNUbR657U/bkmqSAReBjpTXGKemAx7inyLux2zTAbE+3API96kdtuPembMY9R3pzoGUeoqWSz8Q7iUEYXGPQVXxn29qjZSjcnNOMgIBDAHONp619i5XPirFrzMRAdR6VH5rNkqCFXioUnZMjAIJxUjzlLNxtYSlxgKRtK9ye/Bx+dSx2D7Q2CBj05pxm2oB1I71XDhRk4Ap5dDyOPagdrEv2oog6gk077SzREkYwKqyOpI52j3p7TJwA3HoOlUgegxpXdgW5I4zSO5K+nvTgVIY7gCBnHrUbHqe1DFqM2ktycip/NZYGVWIGQQB0zUSmlVioIwGB457VlKQ1qSiQ7SMZJ9aaMg9eevrUW44x0+lAYqO9OLHYeeM4wB6Ch5CVGOB6CovM3MB1Jp3JOOapyFaw6Jy2M5xU0RCNnk/Wn21jLLhVXJ5wK0rHQJ7yGSRRgRjkt0z2/Gs3InYpwoXfAwB1HOB0qzGvJDYPapzotzFbiUpiMDDMePm7Y/WqqDDjcAAGx688e1Upq5LdzRQbMLnPv1qTycYPWgxKMEdfWp4Y2cAAE5wOBV8xzyHW8ojBB5I9eacUDPgDJIzipm0to4lk4JbnG7Jx6n/CoUYo+cHI4wanmJSCe2aNtrKQcZweOKgMQWPd1OeoPFaIviXRnAbb0Dciq9zOsgO1VUZ6AYFClcTVyuhaMFQcD+lNJIwepH408HBOe/rTSuTxzmrUkiLDiAT3ANCxe5x7UrLtUevFTQQvKx2qSvqBxUyqJatjtYjIOAo4Ht1pbaxkgt4lZ2lKoA0jDlj3NaH9kzNGZNhIUEkgZAHqatwWkk+mRPGoIZdwGcHnviuaWKgtEwvcwpuV6gGoxbTyOu0gIOSMZzW0NIdsnOw+o5xWvp1lDCyF1DgdR0J5HFYSxcUtGUlcwINEmudzqoCjJx0P0FVrixkhJBU5HY16AkKLv2gbc/KMYxzn/61UL/AE83BAVQD09a51jtROCOGa2ZgPlIHr2p4t2VR2967ZdF2WIWSNFbqHH06YzVG40QmAtgKM8AnJ/LrXRHFxkTydjmEUpnCk+47VNa4iyzZAB5zVxtKOWwXwOo6VJa6FJdMV2SEtzjpmtfrMUilEiv5Q6RspCIQDgHrxWe+19205KgFse56/0rrZtOtHt1Rkd3QAkbcBeOoPesW4sGjneONN0WAQwHB9vwxWaxMW9y+W5koQWG4lV9QM1OXXI7A9jWjHpEkik7MH+6eBRLpBIBK7iD17j8K6FiIotKxluduVXpnLDsT61C8jgjAIFbS6W2xmCEgHBPTGaWPTGEbOyZQHBP1pPEroTyOTsjJhEu1227gBn3qOSQ7emSSfl9Ku3SiKVlXOO4+tUSPm9K55VebU+qwGHUIpsiVTu5zmpfL/Amm5JPuPSpF52knIFYs92MUhMZAGM4xzSuhXHQ5554p/8AEMDgdcClkBJPHFJK5oRs5IxjB9jTll49fY9qAMZyCcUrKARjAGenWqcR3BmLEsSSzEknuSaU4bsKRgFwCRmkLHHcD0pWsUmKD1I4Poaaw3YI5PpSAEqT2FB4Hc57ZprQdwC9exHbpQy8Fs4FNOBg5AB4565pjsSCO3OKAuSgKynnHt3NREEHHUUqrnJ24I6kc1KFXYT3qbitcYrbSfQ0vpikA3YPOKN4AwBTRdrEqfMcdKlEfBPX2qvG54AyCe3erccfU5yDTSuWkTQpt56k1YSPzFJBIb0quj7Rjk89asRSGNg+CVHPtWqR1RViWMkREAAsD361BdZMLjIBHQY71a3CQllxg9xVO7lwCABmrHJaGLO+VK9G9RVQgr15NXLn7wPXNVJO34+9ZtnnzVmROCc85p0III70/CgdiaWMhTjrUXJjoaVoTwOQa2IJ5knt1SPerNtc7sbBg8/mAPxrEgnEbq2CfYDJrbtmbzkOMKcHJzn+Vao7qTNZiWU8ZOfqcVlXrbwCpKgcHHetZ1227kYxxWZJsII7j1pHSyGFsEZOMd6u6mcWiHqT271SikVZQDgir1wFeIEnIFBKWhgxeczZblOeKemQx9enNTO4BOAQD3NIgBJHencyaHoWPc49DzVuMfL6n0qvCuR0yRxViJcEk8D0pAiwgJx7VchQlR1BHaqq84C8V1Xw/wDCWpeP9YuNK0a2N3dwRiSXqBGueMn3649jSZbko7mQMgc9PrUbjaxJyQeOK2NV8NaroF9dWWq2n2S7t32sFO5WHUEH+eazCu4EHJPv61JtGSkrorXAwARzmptC8Sat4T1a21TQXS31OBgcvkLIOeG74Gc1E3XaeSK6PwB8N9Z+JevJpuhMltIGBuryVQyQr2AHdj2+h5pMxqrS7Ovu/wBqjx2NOFvd29hJcOQPtFuWGOeflIrznxR481PxPIDduZirEAqvIPfmvqWz/Y18PafFLPqmpXN+QwkaIyAAMOhwMflXhvxi0fQPC+qNo+jwiKeDBfHO0HkHOcZODXLJq55UZRb0R45crhgCDnOa3NG8f6/oFlJbWOpeVC3BR0DBR7HPvWbcQSyTnMTAAZy3HFehfDjwboXiSzd5wPt+3Ei5yoHek3YctjzVJS8k07u8ss7GR5HOSW/z29KmilzGTnJz0710Hj/RbTQdbnsrZg4QKxAxxnkVy0bfMOwxVx7m1N6GikYK5H1x61aWPGMcgjPpVOKQhCc8D+VXrZQcEnAFbKV9Dui7liM8AHkVchIK9MH+lVFbAGBkelWoSQfmyM96Z0ImbAAx19BUQzJle47iplRXfoTx25yal1Wyl06JA6eUZiqxs+QrZIAGfxodjOUrFJ9PklQlULDn7uayJrdoGIYEDGcdxX1gng/SoPAgma3hjK2oKttAIbGOD1r5i12NTcS7CCoYjI6nmslK7scyqX0MGZRtAzzVdyo7nIqyydjnmq8sQGe+OMVdwvcjDLgnqMgcVLs54yee3Jp1rbq8BULhw5LMTyQcYGPbBqSPdBICMhhnn0qGzNux0Hh/w7PqcBeDc4yVyFJGR24qa60ubSpik6lHHVG6g1618OPFmieDPh62o3ckRMAaSRVwSz9Tj3OeceteY6t4ik8V3B1Pyvs63LNJHB3C5JGfcjBP1qbhGTcjn7yNwS445zjBPFERV0DdR71dlUkgHP1rPcrbTpEQSDwCAcD60bnStR3G49QOlTpywGepqFwOSOR6io0k2uMkkik0NI37LUZLOSMxEhlIGRXr/gTxWt0EikJE+AFVRkNg85/CvDYW2uGB6HNbGia3PpV2k8UjK6nIwcZNctWiqiYNcysfUdrOHUEcn061cUlsZ4Ga4zwh4mg13TIbmKUOw+WVuAd2fT+tdfbyBl65NfPVKbhKxxSjYsDj1B9akQnIzyKjVt2OufWrATgdjXOSmPXtjrQW6dzSovHqacU/EGoloMdExXAqU9c8D6VFgYGMg980m5uetAInzwT2FAO4jtio1zgZoXKk9aTQ7k+7aMdRQ027A6VEDkjqRQ3GcdKGrFInU5Ge9ITkH1qJGyR/WnyDAHp6VKAcMcd6Q4P0qPfxSEnnGRVjsSFFwfWoZVAGO1KoJJx0FJIhwPX2qZOwIydTjXHPIweKzdD8Mz+JNeht7NTPOqsFhQ4LE/04rS1RNyn19uai8N+JbnwZqFzqVgIhfeQVikmTIU9iPfmsmy+hrPp0+ks9tcxGGeNijxkgkEHkZ6UmOtNk8SXvi27k1TUIkhu5lUSJExZcjvnrzUoUYHamhEW3/ZoeLGD3qYLyPUUOM5q0aXuVWBI9KjKdc9/pVhl+uPam7Sc8ZHrRYaIlTp6D1qaNcnFKF49qfEm5x2HrSaAsQoFA6fWnyQgkMOB6CkEZBHX8KeCSoFIT0M68iAAKjnPSsu9BAHGBW9KuM+vvWZegOuGGCKrYlmBcguTxVR0wRwD7VqtCX3HBIBxk1TmhycjING40iKFMMDgkjB44roLFQAO+PWsWGLke1b1gBtHqahmppW+CQeavhc4PrVCJcEYq8jED19qepiwHGKNo/A0jNn3phk/IelXbQnYe649qrzuFXipidy9yfWqkoIJ6496eyCxWmYnHp7VVmAIPY+lW2wOwNV5lG084PpQwsUSnzcH8aepx15I9aU9DjmoWLZGOuR1pPUpIsZ6VKBgk9/eookYYzgj1qwI2btg1BqhoOQeMZ9KcFz9amji4OetII8E9RTauMgJwD6j1pmxiTzkVO8RPtSrEwHtUWsS2QpHn2PoKc6byMjFTrFtwSKHXd0wPakNO5VMKn2IpoUDPepzA3PYetRGJoye/XjOa0sDIZTtJIGRXO6/OfKkwdrYxxXQXEgjickgEVx+peZeylUPAOSe1UCQ/QtVaTSU00RO8olMk05wFx2A9+K347bag7A9KyfD9i0Nvhxh8nkemeK3sHyyMEH1p3IkRFdmecfSo2BI+lPZWJFNJCZBwT0qmrozuV3Xkehpr7RjgVNJjPpVeU4zzgVKQXHvLtXjgVXmnBU84I9apXupCKMlSCBxmvP8AxZ8REtYjFbsWlGSQmM+1dVOk5dCkrnW6z4mttOASVlD9cE4Jx2+vvXlPin4iPqs0iW0IiiViCQ3JP+HvXM6prc2qFHnJZ/UnOKx3kxwP0r1aOHUdWjRRLF3qMk+RnI9+ST3NZs07MEjHJ3ck9aWRihJzioFzJOWzhRj869KMEgasWQAV54II4prjjPTtT3wRweSc81DNIMNgc+laILEcYwxJ4FNYgsSM4z3o3FcjkE+lCpkDse1OxQvOO+KaSSuOopXBUgHmhR1zUiWg5BkcYz6UuCOKRQSRg4qQqS3qOOtVew9xMM2ewx6VC+F69DUjEjPoKruSTzQtRXGOAQccmoTySOwqZ14GPxqLGCSeRTIYpXCD2poPU0u/Ix0FLtGP6UmTYavWlbK9qTGPf6U4ksMYOPWo6koAvB6j3NIByO5qT+EdwaQAgjv700irDShyOD161NkKQOh9e1NGd3rTmOQfWgNiKY8juKhY7uvSpS3BHWq8jduRQZscT16UxiM8dKZuJx1IzRnB74oEPXqOx9akKgnjAJqAk8+1KsmMDmggdIu3HU570kf3s9/SiSQMB7d6dFxj3obJuS+YMjPB9acZBnuajKcjnOaTABxUNhcUHJOOacE3ckn6VE2RnHBp8DYOG4FVcVyZF5OenvSluSO3rQRk4AGKMGPOcduaSZomTIBgdB7UADPtTYjuz6+mKmUAn+lJ6CbIZBtIxxnpikVd5A7etWhCs2CHVQSQNxA/Clewa2BMjqACB+PaockjFsqtHsPqPSoTgscc1qPZSFM8Y7YOaqtbFMgryO/elzJkNkKLyM8etO2E5I6CpGhO4cce3JpxtHI9B71LZDIxBuUngHNL5BAGOfcVais32nphcZPSn/Z3bAT5wOuCDWbkkRYrLHjHUg07yy2Mc1bW0mDLGsDyyPnZHGpJY+3+Ndv4a+FOsa2Eka2NlEMFvNYBgfT09+K46uMhRV5MVmcHb2JkfAcB/wC6Tg810Wn+BtWv3TyrOSdCcsyHgD1PSvc/DnwX0nRrs3U6pqM7xqrGRflUg54P4+3QV3lvpMVvB5SRoicAqiBQcdM9/wA68WtncFpA0VNvVng/h/4FajduXu7yKKCXhYgMSIPUfX3rS8AfDbTZ/idrdnqFiZoNPihmjV2DZPzYJ7ZyOntXtkdsvnx4BDbhyOvWuF+E0ctz8Q/G9wqbgTFGzuTnjcCM+vT86vCYypim+bYmUeU9RsNNiiUBUAAxgDpitu2sAFDYwRVjSNMyhZh+B5rReAIpAGMele5CmlrY573MmWDao4/Gs64hO7PatyVM5HesyRcsR1xRJDKOWB46VkeLbg2fhPW7kOI3jtXw7DIAPUn6Ct5kK544rmviBAX8CeIwchTYy5/LpQioq7POfg3YofAFhKV2mR5D743tn+fWl+Lkn2HwNetGpeWV1iVQMkE9D9Of0rQ+EUSp4E0yNWZiNzkvxjc2QPw5rM+ObNbeDAQ+zfdAhQMlunI+hyD9a1itUem1amfOc4+yRyO+1ygOfQ19OfDPS1tPBWlGPcI5EJCNwIx2AFfMeq20k+n3flyLE+wsGY8DFfXfhC0Fv4b0tEleVDbq3z4wM+nt/wDWrtqfCjmwq1Z47+0QJReaNAgbYPmZx0H3jz/KvHZ42IyDke1ezftExQ/8JNpcDTSmWO0aRFDYGMjOe3HA5968ceJ8HkkdMVvS+E4MTrJlQ9OecetOCjjAz9ad5ZAHBJ75oA2g9jWjPPElB4BABPYc1F5WCByAakZi2PUd6B09zSA1/Dk8dpdIXHyNkORzwa+hvh5Yix8KwxiRpC8juFxgIpOVAHtnFfNtjMbRhMeRGQzZOAADk/kM19WeHY0Gk2kkSgRSRK4KnIJ//XXJW0R6+B+I5b4m7o/C97g4DfKQOvQ187k7gGAOOozX0H8WHceHZFUAKZPmOeV44/rXz8HwoB5PqainsaYx6k+kXRs75JASAzKCOoPP+ea9m02RZLZMnIAHIrw8Nhie1er+D7r7Tpiq5yRxnr271hio6XMsLOzsdYg4GeQamZvlwuBmo4FzGOgHAqWMDdyOteG0eytiCMgZB4PPNRsBk9s+lW2hV89s+9QNFhiBUlorkEMw5IAzmkPHA6+1WXTHuTUQjzk+9VcrQjEeFJ6moZIyc9hVzGB6/Wo3+bPY+lFwsVTEBwOgpuwjjgCrQQEZ6+1NfORxxSvcErlaRTtA7DvUfl4B659KtHD8EYz6VATsyOtIWxXdOCec5wPpUToQRnvV4x+Yo7VC64BzyRQJmXOmTx/+qq5Ug46mtJo1JPYn86ieDkkDJrSLsQ1cotD6sST2xxUBT5uRV2RMEdqiMZLHPFbXJasRJH3HGPWpVJA9zRjBGM88elSKvGeh96GNCDIPtU8S5IPeo+nv9RVhV6EAjNQ2VsTRDZjjmrCsQQenvUEQz1zkdqsD5gMcYqHqWtSysjSEsxJJ5JJyasK+QOtVY88VZiXr0IqWNaFyNhtBzzViNvpzVFAF6/lVuCQFR3PrWTNEW4sLnPJ6YqxHjA44NU0ywHerMMoXAIzUMssIcYHX6VKHI9cGoo2+b0FTj5jjgAd6klu46NQ3XBpCMHHQCnIMH3pScH1PvQIaYxs45PqKVU49D60oJA74pSc49Kp6ASQ8YHJJ44/z7VbUdAODVdRtUMMZqeFjuGe9JsC1GNuCegq4socjnAFUtxYnr+FSw53Dsfes2OxrW0nTv71rW5+UE5z9axLaTYB2JPFatvLlMd/SpCxpRNweoNWY5ckZ5HvWdHLge3pVqJ9y+uKdhGmk20Dv7VIs2SP5Vno5AHeplkxzmpYF0yYx6egpkku5jjIHoagM27HYims/SquBZjkwRVhWwfQVTjbGKsKc+4pp3A07Zxwe571p2z574zWPA+FHStW1GcH1pgbFuRtGK0YBwPSs20AOO+K1oQAB3p7mcidB0p5UmmrS5xTMmJgj3Bpjjk1ITmo5Dg1SBbkLdaAelI3P0poOKY2XI22gdz7VajbJHc1nxtz7VcicfTFD1M5It5wR1zUc8mUNDNwOtRO/BqloQinJnJqN3wMd6fI3JqrKxBNSapCP0Pr6UwHGOpPpQTn6e9M3flSZRYR+KV5QAPWq24844FN3HPr9TUsqxNuyT601nPNNZvlHaoievf3pJhYexyeTnFRk/hT9uVPOTVaWTbmjoMe54qtJJjI7UrzZU1VkkySDxRcB5kyMDvVeaQ4x3oZ9p65qvI/B9fWhsGVppDzySKzrxgQT1z6Vbd85/nVG5Xcp7+1Igw7/AOdT/KuK8R/JBLnjI6Gu2vUbnrgdzXF+IogYpWfkAZIropLUzm9DgTKA57GrFn4hl8P3un6jF5pe1uo5MQ/eIzhhjvwTxWYX8xi+CoPIU9cVbt8DBPIHavYq01OlytbnjOVpH3b4F8UxeMNCGqQbvLbaoU9QQOc9+vFdSRmNeMcda+bf2V/Fwknv/D9xckzLL52zbgCM5K4PTOR2r6SWYSwIRgg+lfmuMoeyqSg0bxdyNhj5u/qagdckVcKgqKqODk9j0rwpO2hshoXn6VFKoBx396mKYxUTfeJOSTxzVwfullcxggkgYHr61Tkj2g9cmtJ1O0DseTVd0DknjjjFW5aIpHJ+PvD/APwknhiezVMyQgzRsOxHPT8Bz9a1vhZ4kbxP4Vjv5cJKjfZ2j9Cowf5cVcnjO1lHBcFT7joRXGfDxm8O/EbUvCwTyrIqb6BRwAMkMDz3PP5+1fY5JiWn7OTOWstLnrJXtzmq10uVLYyMEVczuGRyKiuEyhHqCTX3NziTsczcrtJHOeuarE7WBq/epkk9DWewxipbNETib5AvcnJPtU8EwWQNwQhBwe9ZxbAPY1LFIBgde5oTsM891WRvCHxWmuG8tINegBVs/MCvUY6cgjB9jXeNGNuxxuDDDDoCD1H5GuR+MllI+iWGuwIjyaVMGYEZJXnge/P6Vu+HtRGp6PaXYLEXMYkUPw2PcVt5nbRelj50+M/h9tG8VyxJAfIALq6jjB7H6Zqp8Edeg8P+L5bSNWWTU1CGaSTIwOAoGe2c/nXsHxv0BL3QIrlWIuUVlZ0GWHYfXH+FfNFve/8ACO6na3odHa2lUqZOASTtOT+JNdcXzQsZTfLM+z9Q02PWLC506Ri0MiEPt4JwK+L/AB5pI0nUL4b3MQuWEayfMYwei5/ln1r7D0C9e702KbP+vQSBxyMeg+leE/tAeHjF4hLWR22zJukAT5M4HGemTnOKVLsXWjzQueAiMsxPYd+mKikGT6DH51ZlgaKQ9QDxg1FPDwMck/yrrWh4ElYhYgpgdfWo3cjAwcdMjrUoUYBPU9qbJzkdfpUyIvch5z3P1q7aTtb3FvMrbDHMjkkZGM85H0zVQKcjAyKtRAHggEEYI7EVzy1RrRdpXPq7RdSXUNMiuTgLIi7SOR05/HtVSKEPrEYAyUbcP1FcZ8JdbW/8KxReYTJbuVdN2QnAAH5Y/MV22llZdUDg4J4b3x0rzZaM99y5oJnYRW+Yyx+9kdTU1qhSUZyADUlku6AdT9asGPaRjg1KZwyNU6PZ+ILGezugCkqY3HnB/wAK4zQbq68Kaw2gasrA7z9luQMrKucgE+o4yPpiu30d/KcjqCOlL4z8IR+MdDji817a/tmElrcKcEN6H2/x7V0RdwjOzOP+Ing+38SaSA0ayXcQYRM3I57Z6+o4r5U1XSL3Qb6eK8SI3lq2WEAIXGT0z368Z/Gvrnw1rj3r3OnXkf2bVbHAkjJyGXs6njIPX+dcV8W/BcOo2Ul3GrC425OxM7v/AK9bpnQ/eV0ePeHtbjv4lhLFZQOh6EVS8S+HfMV7mJWA6vjnP0Fc5NBNpUzbWKzAk5IxhvQj26V32haxFq1tEAS7lQr5AHzDr+FNxs7oyj+8TjI8qeNopSvUg9e1WYFWVSjHhjzjrXceIvBxWOW4gGSAcKvTJ5ya4lbd7e4MTD95129CK7KcrqxwVKUoO59R/s8fFG0jsYfDWq3xF6xMkEjMQXyTx9QAM4969Y8V+ANO8YQv5sawXuCUlTAV+/Pua+F7ZpRJBIkz29xA26GdMFkPTjjHI4Oa+j/hD8eJLiIaT4ijYvDgR3cfIcc4/EAcirnFvVHVRqprlZ578SfhTd+FJLuRLWeV1Z5yI13F89gPoBgV5xLYypKVMLoQAckbf8mvv+6+x63ZJFOI7yzlXh16lcdQfUV4N8TfgdPp0ct1peXs8F1bO7HsRRCr0kOrQUtUfP1vGydyMdia3fDur3OhapBqOnuIr+FwVckgMAeVPpkZFUNRsTaTPGWHmIcMAc4+tVYJCGwTj2HBrrUVJHBd03Y+7/hV8UbL4i+H0vrKQC9gby7iLPIYcHPvx/nivUVEGtaa9vcKHhkXBXqQfUV+cvgHxfqHgDxLa6npX7q3UN9sgXk3Hpx0yMnpjtzX3D8O/Hdl4u0uDU9PfNvISsi/3W6Hj6giuGvS0ujZvmV0eVfFH4dy+HdRYohaB23K6jAPfj+teV6jC8UxG35AO/BJr7e1vRrfxRpEtrIFL7S0Lnqp9Afevk7xt4am0W/ubaQMZVckhlwQCe3t2FfO4ijfWxg1Y4SXKsO4pWPTqQasPEGGD1qm0ZjkA4/nXh1Yct0FzTtoztHYGr5bywAPSsuCdzgHIIxyKvM2VJ55rgaNYzsOT944XuWxnp3rxXxY3/E5vGZTG5lbKk88Z/wr2SOcQSo5OEUgn8Oa8O8RTSXur311IgQy3DHaOeAep9zjNetgY+9cmcroyGkCyAk9+nqa77RbC5bTkcRg45LE4GPSuB3uLqDy0UkSDO44AGea9KtDJFAEBwcAcjAHpXuVHseJXd2WYopQY1bCliMgHOK1sRQ3CCJ/njPcY5xWX5kquGwpT1yf5f8A16ozXjW800m4kyMDgnAUYxx+IzWDdjmN5miR/nwcHPrzTbmbzFLq6oR681z6akHkAYnJPFU7q7mllZGLoFPCgkUtwep1kt7brGMOHbAOR29az5dXgtnH7t5QWGdpGR7/AErmpHkA8xHKnODjnIqOWR1IJJJPc1fKO1zbv9VSSZvK4X3Hb3rIFz5mS2QTz6DFRFmALEgn1FQBwWBJ6d/WmkUoloEEk44HrUPmEsQCxBIOO1I8wZCFOD6Diqy3KqwJcADnk1psVaxcfaSMrnHJB6VC4UEkYAqCTU7d+jkn17VSm1NDlSCSfwq4laM0GwCSTjOTg9BQrKBxk++KyX1EbAvJPvzVd72UH5SMenWrabHsboKjPp1xS/dAwDgn0zXPm/mK9efQ0+HUJVYAkhccYP6VNg3OiZg205BIBAPoKjZufasP+0bh7lgGCR4GOMHPelfULkkjAI9ehppBY23JMR2sCp5IzzTIgFye5z1PFYK3lwpclFEYXkknIP0q5HqDhAApbA/Oqs0Bolck8YJ79qfCoGAcE1li8lYkkYA6im/apHIZevUZosZ8tzW8rEh5wR3FSNyPUnvWT9ouAwyOeOnNC3NxJIgVCQzEEBen+cAfjUtDsaiIkbEscE+tOe5jUj5wc+/NZr2t07YC59SeDR/Z8pADK+SSoxkjI9/pzUWCxebVIYht+8T+dRPrccYIBwOuO1UW0qdd5RC7DGV7geuKl/smfaCU3EjIUDmrSJtYmtddhhYI3Ck9B1/CpDrIQYVSAe1VP7FuC4/0dix6Ada3bDwFq2pxlbSzMk7LmMSZVSx6AnrRoS9DL/tl0DFQST1AHFRrftMNyowPuMV6vpP7OOuXdkkk91bJMoy6rkKG/uk8/p6VsaX+zzdRWx+2TRB84zbHj8sn+lGg0eJfbmON649cDNAupGwwHy+mMV7rffs/TJdFYbiGNBgkhSxPqAc4/GrMH7OIkeB5b1DbklXR+QfqOv5UJotHiemX821lywX+7k4+tOvYZZnRwm3PQH1r3S5+AcFvI4t9QjiOMACInjt2/rW7H+z9oupWNobu6nlvIVYKYWKKPqPw/wA9zYZ8zSaVe3GCYX2juBmkh8O3U6AhJE4yVfgj619e6Z8LtH0y1hiawMpQANI75Lj0P+NaL+ENAJVU0uIAjkFiQaV2gPji38NXMnzCJ5UUkERjcfwHX8qiv/Bt8I0misJSjvtJkRlKDHXGOnbmvsqDwtpek38M8NjCioc7QufzNaX9m2d7K0r2sTluCrR8GmpMaPhZfDcsUjq5KOuCUKkH8qnt9NCSLFIZCzdAYyAeO1fZeo+EtOlnDLZW6BccbM/gaSLQrKEjZYWqnOciLmmpD6Hx5FpT+aWSwvRGvG/ySqn3BOK018G3t5EhTRJ7t34WMIMt+uPzr69stMt7K3kQW8Dhm3fPGDg+oFWbULErKkccW7glEAJH1xS5gbPmjw/8IvEWqQN5ektpwTAU3mAo45OAfT3FekaB8CLKwZLm+v2uJGwfIiA2r64PXn39q9SkjYKMszL6E5FOQbV7YNK9xXOZtfh9oWmRBba3kk68ztu/z+daNpp9vbYENvDCVPBWMA/yrTYZ7cCotnJPakS2SSu0iqHbIHtj+VRGFeOpx6809u1SbRtz3p2M2yq8RyD2NI8TEdSR+lWm4QZ5PtUatkHuDRYRDHHsHuKkI3Rnjmlx06ChzgY6UNA0QiMbG6iowgZhngeoqXp1IANMPyuOwosBJxwO1SBOAajk4A9fapIXLe9MAPUD+lKDkgHOKGU59KTB4z2oAkKbT7U8HrTQdwHX6U4ELntSsWQ4+cnHNPx35o4LHFOxtx2FIgEHB6/jSE5p+evaoz1oAQH8aDx9KVUyfShxtBpWAXacZp8a8H1psb8D+VOBzjtStY1RJCdpOeRTt23Poabt2qPWmhsn2pFXHREPIQasrCMHrUEK4fIHWrKkFgCMGnYtE0I2oRwRzUIPJPXmnyZjUnPFV0fAboCTnmmkWkOk5OepFMZgpGeCaa8h8suMbRxknA/nWJqnifSbJle51O3QLyxDgge2emSeKOUpJs6EMCpIyCPSmeduBB4NeV6z+0P4b0qZxbhr11JAjQ5J/DGMn3xXGat+0lqzK/2TS7a0OCUaRss31AzyO4zRymiiz6BfbweCabICqHKsARycYBFfLn/C+PF915j3F5ZtGOVjjhYHHoTn+lVb340+NGjnWPU7WBJOI2EJJQY+v9KVjRQZ9L32lWuqlI5rZZUXjGzHH5Vha94Q0+NhJFbeRGpADHnJr5+vfjZ4ySJRZX0JYoFfz16nuRg1FJ8bfFTWmySeLerHaqsQCOpycE5JzzinZhy33PedPIt5dgTAXJ3Lx9Kh8W+CLTxuiSiFft8S7g4OC3HSvHtK+MtzaBXnt3mQKCUiYFmY9u3T3rqdB/aF8PXEg+3C40x0OGWSMqVPueh6ZyCaepSVtjm9Uh1PwdcmQQXCLC250iUElR1Feg+DvilYax5FncFrK5aMOqyDC4z3PQZyOM1J/wAJ34H+IFoY0v0S5Hyxv5mHYc549Ae5x9a5HxL8GrXV7dmsbmO9QKAo3gbMH1z375PpVpm8Klj2Vb1FEZDrKsgJUowINOkuixAJwB2PBr50vW8WeGnijttQliKfdSZQy9em7H5HNadz8X9YtrMi4tgxDDdMZOU+hxmkdyqJnviXSqgG7P0qX7R0w1eB3/xU16FS3kRXMZIb5pNhx3A46/j+VX7T4yXkdsWfTfMDEhYw2Wz7nP8AWg0U0z3FZwQMHmn291v3juteP6R8cdOnSVr6B9OMPEiMSSPoeQfwNa+lfGTw5qDP5N46En7zRnYefX19qGrlprueifafmIJwD3pfNUjhua5E+PdCZ3RdRWV04YKuCCeQMZqMfELQ2Dj7aoIOBtwc+ue9RYLrudkbjavrS+eHUj1rg5/ijoFtGY5L1vNY/JtXI49f8aoSfFvR7aONvNdgxy21STj2FHKUpLuekCXaSOtMeQqexJ/nXl9/8ZIghaCyYgMAGOQW9DjOPrWTefGPVDE72umKXjVmRGfa7tjjB56470cpSqKJ66L8b2XIJB6dxUFzqMURQNIqkjPPH414VdeONZvQLp5mtJmALqMEhjVG513V794y9zctIDgFIWYv7dMUWKWKjE98vNYshiOOQSuBksrAr+FUF1JGlyrZHp1rxE3eoozsTKJV+UhRhs47j/GptK8YX2nxeb89yUyJVOAwAzkAY9RUtXN44yn1Pe9Kg+1ktI2xW4APSvLPFMS2GuTLIkhVnztDZAGe3P610PhD4lWWs2Ft5n+hXD5DJcHac54H5f0qv8QYBLJDcKIiI1AJiOTz6+//ANanFHJUrRm7o6vwfriajbRh2Il6EnoBgAc+4/lXYQuOORivAPD/AIlj8L3SG4ZhaSSYK8nBPAA+te6adfWd2kZhnVo3AKgt8wPoRWljLm0Ny3TPTtVxEVk9CPSq9ptUHkH1zTx+7cnkijQE7k6KA2O1TgbQcDINVNxbp1qVJ9uQ3QUmO4yUYJIyBSxtkEdc0krqwOOp9aZGSpHFIdyfbtzwSaCvXHWh2PHYUgYgjPPvQCYmMe1OxwOcGjGc96Uqam9x3EKkY5zTkI/Ckk4BJOB60kQ3YwcUiT8NjLuPTAphb2xz1pCoUnBzS7d0TkYOGHHevr7nx7YrnIx2OKByBk9PWo+w9eKcOnoKY0OYdD1P51GxMYB6D1qNpCuTyQMfzqZ5hgdAP51OwNAX+UcEHHORQnOeMmm+ZknjFOBP0pOQrXHRAq5B4H50SEYPJOaiY4J65NIpO9ScH2pOdhWHjPuCO9PBJB7g0kp3MTwM/hTAvDDkHHH1rCUrkj1w6g9zQwJJHUUkEbFiACQPTrmp1t5TIF8thk4BIwKSqJbssNOtTLcqpwN3GWOADWxLBbQXaRxHzNigu3Yk9ce1V7bRrq5lCpbuevUAAn1HNadvoE9m6NNEUZgM5GDntUTrJdSWwSYgPHGmQeeF5/z9K1obC4slRzESGUvg5zntxWrpmkqjLKWAAAAVRkg+v54rRvpZRPERtdmAQknBUdABXFKv2MmY9/Bmy+cAsW5UDOBiqY0yD7KSFKuwJCgV0FziRBxgAkE1myuI5FRVcsckYGR9M9M/WpVdrqQ2Z1zZxsIVijcbUAkIyec9fyNWzposYBIWEgLYHPP1xVhreUwsAWAOTgdKjkgkdNgyTjOD7VvHEdGzN6lVX2KQOB1wKqyxl2JUE59KkMMoyApP41r2WiqYleVymccHkmuj26Q0jJh0+SRST34GPp39qZHYOsjfLnaw4PIrpoLZVVlyAFPBApJLVWQbeGIzz65rnnirbCaMi30xZZWklJQHnaqgj2HX8KdJpCl1C4AIzlcVtQ24jBBwQeOe9Sw2kJPAVWPGBwa5Hi5XBRuYB0RCBksxz1449CK2NL0jAWI8AYLN0yOOTUslrslAyMKc4BBH509Z2VmCjksSPQdOP0rCpiZSVrlqNyxaRPBvjJAVsqQOflzTiqIFSOFIowuAEz+JquJJFEg3EEH5c8kf/WqWMSyogdssq4JHAz7Vyczetx8hGLdckBQAeT/jUckKiQgHIB6g4yaskMuQOffGKekEZ+YgZHIJ6UuZlcg4bowgOCMA5zUsTB2zyB7+tNtI0uN6sAo4GW4BPbj14NSLaCHheAOwAFLdiasO2GWMHJGP54ojiXOG4P51IkLjksceg6Y/KpDCuA2ASOSTVRk0JR0K81vFyoAIIGSaEhEZVSACQT9KZKkjTApgLnnNWZFZlUjkjjmrc2NRIxbxOWXbnPcHBApsunRtjC4I75yamQj5Qq4Pc96sI5YHK4wcZpczXUtRKhsdkBVQBg5Bx1OaqOq/vf3e8scjjkGtSQOd4AGOaqwxHblzgj16mrVSS0JcTGijbEqlcBjnB71VN41j9oiSDZGyjeJDuJPYj25reuEEUZlZ0QNlQ5JwOn+Nc94kuFllZVdHKqFJX0rqg2zsw9O8kc3dy+ZcF+gPboM1VdiT6AU+Y4GOcDpioipPTP1rpjofXUY2ikgB4GOvpSpvyPY96QJ8xGSORU5bgY7VodaQgyOe3rUrHKE00H5e1LnaCOx/WriWNZ8dcE+g61G7bsYyPrTnUZNBUD3qiWM3kkFuSKfuJz6VGeTzUm4BR9KHqOwclT1wSDx61G7E5+tOExYkYzikLqyKAhDgkl89QQMDHsQTn39qzuLYQIzjsO/JxTTlcg8kelLuO5R2NKwLDPTPpRcQ6ORk3gEgOu1h6jOf6CnArsPpSRk4APJ9RQsJ/vE/SkaJ3BTkU0Y3AH8jShSp9frSFdzAg8DtVRKJAM4xwfYVai7ZJP1qui4A6kfrVuLC4z3rWxrHcsRbQORk+9WF2lQANoHbrUUEYJJP3fX0qSJ1QEZGeeapKx0rYWOMByckd/r7VV1IBWOOdwzmryAsSQePes++GWPOfaqHPRGW+MHd2qpPg5wAAOcdKtTg5PcelU3cDI7DvXPI8yb1ETkdKFGGHHApUIPtj0qR3XICMGGAc4x1HP5HigEi7Yv8x9D+vIrYtpskjPI5/CsOzVkIOOa14Fyc5wSMcVpE7KWht+bvi29QRis+4txGxw3ynt71JDK0Z24LA+nGD60TEjOeVOcGtDsepWhGC3GevJFWVG6GQEZYjjPAFV4zyDVpCducHOCQOpqBPQx5NyyEHJ9jTtjE5HHQc0sjMZHBUgjjJ6fnSRy7SQevtTuYstQnYmM5OQc1YVwV56+1Ug5GAQeec1PEMKCwIPv2qNhXZetDkjjJ6Yr67/YL0uIaf4p1Iug8y7MbIw+Zdo4yfTk4/Gvj6CRlkDLx/SvZPhJ8Y7f4UfDzW7C2jnn1i/unkVQOZGYYzu7AAdaTRjU1idF+0vqNhe/Ey6FhIrBYv3ro2Vbpt4HcDPP1rxWRzuPXGT1rtvhX8L/F/wAYtR1H7MZoIpHM0up3kR2qx/hUfxDA7enpVz4mfCa6+HWrPZz3S3YEakuV2tnuQOnJpNjozStG55rNhTk9fQV3vwL+Ktp8M/HM93qlybXSZoVEkhjyocZAyfXBA5HpXCXCopOBkjP1PtWddOFBzjHXjkZ/xptXOifvKx9PfFv9sHTJrSXSvCcb3t7LGALkDEaE45Y4BOB2FeAeGdGuvG3jiO3eee5e7fz7iXdkgLyVJP3c9B+Nck0mSGJHufWvXf2dde0rRNc1OW/uEiklRdkjYAUDqpPpxwT71hKNtUec4KK0GfGHw7p3hnTLMROUAbZubgsx/h7eh/KvLtE8SzeG7sy2/DDjHYe/49Pxr1n4+/EjQtanFnYXEGp3aMBIIXDCFMHBI98/5zXhMuA4IOSeeahRvuiEujLmp6tPq+oT3k5XzpWLMVGB7fl61HAd5I6k1WR1JIxzVkRDB25B7Y4xV2saxdjSgG3jAIPUH0q+ib1yOvcCug+FXw+uPH+p3iTBobO3RQkg53t3BGOgGP1rq/Gvw3j8M2z3azRGJCI2AGMt6AVOxvGpZ2PPIEKtk5wPWppN3yk4xkDg570rxMGIzgegqe2iWW5jQgHccc9K1TO1S0JVjlVQwUrnnPQVsW3iaRIEguojPEpBXBHykdCO9dTqWmraaTFEyo8IjGyTZggemf6V5/fuomcLwi8AdT+NQ5GDfNo0dp4t+JlxqPhSDTLKaUyllLPtAVVHVQPcZ5rh9G8K6n4kTbpVhPcIh2vI4ICntk45yfSrvhifTbfWYZNXZhZKdxI/hI7/AIj+tfTXw/8AG/hC90VJdNvLK0gZcDcVUtjjnP8A9fvWb02OWS5T5U17wfe6LGPtEbB1J35XAHsOhzn1rmZ0w/TI9q+hv2gfF+l3MUFtYSRXsrM26RGBEYx1/HHT6V8+TSjJ7CkmxKTZb0iCK4uVgaZIN7AFpBxXQ+J9Bt7GxjuozGXVxEdjZBGOv14/WuMAeRjsVjng49KX7PNCACG2+7Z/xoepOrZuaQJNYe20o+StssvmMJMBcnqT+Qr2WLwTpC6RC0M8XnhcY3AgkYzj2zXhOkW7z3TheF4BUd61F0KeCUu1tIjp0bzCcVWiKSu9zotb0xLSViskcqBsZjbIFc/c26upYZDeopyuYwR0HcDuaQSqevHvTR2wjZblCOQxAoylj6UyTBc4BB9+1XLiFCVPPByOcc1AcM2OAR702Wx8XygA8g9zzUyuVkHGRVSRyoAAzjuadbsz7z1LADnoBnNK3ck6bwvrsnh2+N1DulBA3QFiFf8ACvfPC3ieLWbQTwAsg4IByV9j9DnrXzTExwB0IxXReGPFdx4UvRPFzbO265iGfnA46eowK4q9BVFfqZyjc+o7MgruJGfQ1bDg/SuR0DxBHrFlFdQMj279GRs++CPUV0FtdrJg5wDzmvnqlNwdmczjY04eW9vSpjjiqsTgkEc1ZHbv9KwZDFVQc96Xy+RjpSqKkHAFSnYohZSMDk47UEYB7mpnXPTJPpUdVuBGnU57UrjFKRxRjPvSeqLGK20j3qWQk/QelRsOnb6U4AkVGwrgDjPqKF600gqfrTCcexqkPcl37elBkznNRqcmhwMHuaTKRSvgChxyTWBe4jhdjGZAoztAyTz2reuD171moyw3UcrJ5ixsHMZOA2D0J644rNoZ0jeGdQ0KOH7datbCVQ8ZbGHGM5H88GmEYqzeeNPEHi2CJ9X8hLeIn7JHCpBVOgyfoBVdTkAnrSSsTuABBFIw69cGpD93NJ196tFIjZc47CmqApPJIqdk3dBTDDzjqKZVxpUYPTFSwxg4xTPI2jjke1WIVIUdz60FXLEMY4GMmpnjVecUQY5z2qR2DKadiW7GbdqGHAxisu4tvMz2Nas6EZJ4FU2Vvcik0TcyjCyqyY565FVWhGCMc1vNDgH1NUZYMMelJs0iZyQZHA59RWhZwlSuRTVQDtk1dt1z/hUMZdt48n2q1sKt6iq9uMAjv6VbToc84qkS9CvKwDdKiHIOMZ96tSRbgOMk+lQtH5Z9yatyIIg2zPQe1RM+8nsKfL1/pVdyQSOlPYCC6YIDVJpd7DrirUyl8d6iWHBHBJqGxrciWMseOlPW3+YZ5B7VbjiOOQRUyQ8jPOKktFeNDkDBwO9WliAAxwTTvLxjHFSKpI9apMq4zysg9uhpSgx6VIFPAwQafswCDwfpTBsrGMccZ96TZjPUVOwxj0pNoPpSepFyDbu45NJJEBjqCKlKkE44pj5PWlYdyAng55AqrK4DnrirrICD2NZ2oyrbIDkZPT3qh3uZetXKpGAeM8cGuYshNe6jJbx5WPaCZM4/AVo39zHcSnz2dY8n7i5P4DP9ak8O2qTS+fHuCdOeMn0/CldodzctrTYo7AVMF6DGcU9Qee2e1Md9qnsapGTdyEkKT2JqrKByelOmdVIzknrx3rl/Efi220uJy8oQDq2RgfWuiEHLRIm3Y1Lu/jhySwHvXGeJPHdppoG6Tc5JCxqeWPXH44rivEvj6a4k8u2YOufmYZAK1wmoX8t1OXdsnqPUV6VLC33NYxudJ4g8V3GotJskaKNzkKDgCuTeUFyRgEnJpgmaQnJyBTG788V6MKKibWFkYtxggetRSAIPUipN2SOeneop03oXXHHHatoxsBTvrlQAoGM8UQIVTJyB71Eqi4nTPOwk89KuNgYAxgYrVGbFBxjjiq8r5cnGBUy5IPYCoS2Qe59aYbjfvUqEbh1FIRkDGcileEvGM/KMEFgcGgokfB7kYpjZKn+dJjCjGcfnTgwwR1pegWI1zu9KmG7OM49jTR2PQA0OY2x1J9CKNx2HSAkEcZ9c1WfvwRz3qfG4YzgZ6VDISSeeaWomiF1Izxg1DtYdefarJB75x61G7be3Pv2qiBhH5UBc+wNNBzz+lSKRt96hogRkGB1JzRg478djQxOR2pASfb6UrASKcj0HpT+g4yB71DkrS7j9KdrASjABPQ0x3B+p70o+bGOSaDFwc4zQJkMgwfUe1VZTyeo+tTOdjHqRUMkoGRjk96DOQwHr7Ub+aZnnuKXHPX86DNjwck9sjvSbc9yKTOMd8VLj5fTHapbsIj24x1NTAHj0FRoNxHepiwGOOBU3AA2Pemhtx9z2pT82cZpoGxgf0pAyZuF96UFWHp9Khd9xNCKc57ehqiUWIyQw7gdqdLmVSAcMehHXNNB6djU8CqW+Z1QDnLEAY7072Dm0JbaAkgDJJ46V2PhH4R6v411CAfaBpulbx5twM72HcLnjPvXQ/Cz4bLqMsGp6rzbKPNhtz0kP8J6dPr7V7Wk4tdiIipGn3UUAAV59fEKmr3JbuJoPwa8E+HLODGkpdzxkjzp+WIznk81o3PhLwsMsujQq2CA4cg/h+faoJNSldQNxCntWrpOgzaoFY71DcANwPrXzGJzdUvhBQbOHufg94ZuzO9hBNBdupK/NuXcT6fXvXE+J/wBn3XNKinvnjC2QUHYhy454r6isdGtNIgUjlgMlmAzmuS+LXjseF/Al7qUCRXQRwkkTPg4JAGDj3PavOhnFSc0l1KlGyPnHR/gfrWoWwuHKWyh/uuAWZcjPHTOO9d9pH7ONqkkk+oXJdCCFtJTldvbI9SfWuz8D6vrviXwnaalfLDElwdyRxKBsX+HnvkYrpre0kOGcnFelWzhUkk9zLlucpafCvw5DbJBPpkdwAADk5HHTj/GsDV/gJpGp6nHPCZNNshkvb2oAEn1OOn0PevYLe1XZ0H4054sZAGPYV5VTN6k1dFKFzgdK+HuiaHJFNZaXFFcxJ5azNlmC/wCOea3LfTEUlioJJyTjnNa5tixJPAHelMYjXA5FeRXxk61rs2UEiGG2VV98dBTXj5PHHpUmSBxnIqPBJzxmuXn0LUdCuwEGZWzsjBY45P4VyHwCX+0IvE95GMpNqzkO39wAYA/Sum8UXT6V4Z1a/C5W3t2Y846f1PIqL9njS2sPh1pzOpSSZ5JQnUbWdsE+5BH6V9lksfdbZx1tD1y0QRW6KODkknvTXUHPYHtUkeWA4H4U7ysZ4r61HCZ00B5wOBVKS3G4nHJ71vG2O0k96rtY5JPAoauVcwzaEkEcg9h2rA+IECw+BPETsoKCwlByM4OOD+HWu6+xqFPGBnr3JrnfHVibnwZrtumRJLaOq8A44IJ54460lE0g9Txj4RLu8EaeFcOiqTnrzk8Z9ulZPx6uJbTw9pRMQnEt0V8tjjK7TnJ7HjIrovg6sS+BLBLZT9kRnyx4PmZyw/PJrG+PSMPDNhIimSQXBUKewI5P4An86uPxHqtXpnzZq0m3TXSJWG91Qg8kKW5H6mvtDw+CmhacoQJGLdAoAweR3/Gvju5iS4JiYlTJKijH97cMfn0r7F0NpTp1pEwxOI0AU9QNo4Irrq/Cjnwq3PB/2gwZfiEG6CGwESj/AIEDmvJnl+QE8GvRfjbO918TNQmL4RbWOPy899zc498V5yYlyTgnJzycgV0017qPMxT95kZc4/rQ8Tbd2MDmpGQIASBimsc46kVpY88jXaFyeT2FRM/PTANSsu3PpURjJOeMVAEGp7jpF5g5PlkYzjjvX2L4NtCng/RyyAKYAAo5x3H6GvkWS2FxCLYEiS4dYkIGSGJ44r7S0Cz+yaJZ2qqVSCNV+bgk45yPrXNX+E9nAx3Z5v8AGZXs/B083lLIglVnJOAMdfxwTXz3OodiwIAPIr6Q+N6/8Uc8ZO/zZRGImOB6n8SK+cLkHexAwoPFKlqkVjNWQqdrc4A9BXeeANRlkMsJOIiylc9c8g1wsZBAB4INdB4QvGttZhTJCycc9O5/OlXjzRZw0XaZ7DbnAHOAe1Wdwz6mqdoC8IboOPzq6ifKO5r5ySs7HvQego56dfemsnAPU5qREznjJ96RlYfSs3qbojdAVxyMdxVdvlwoyT71a28nqPrTGj9gSPSkMhUEioJchuBgelXCgVR2JqGTLkYweRTvYaIkTHPenjnIxwaeFyDjtTdwDEcZrNuxRBLHjt+NRNADjsauMm/OMk1HswcEEHiquSyu6be2QOKgkQtnqBViVSGPcHHTvQFyDnpTEZzQnfznHrSFCueoq+0ec1C0eQRyT9KpKwrGeYQxNQvCR0yT71oGHBJxzTWhwc9RVp2Cxn7BnpkmnbcfT1q0YBuyTgVFJEAc5z7VVybWITFnnrnv3qdDwB3FRgEeuKkVd3PQChgSLk9s89KmQlSMcEelRoSpyOKkRufQVmaotxNuI96lRtshAJIqvGCMntTwSGz69qhjLwG7GBknipIsrgDkVBCSQe5qxEflA4yKkaLiycDHFSLnr696rKSAOCMd6sREnGcAVLLbLKSHaOtWEkPrz71VVlyOx9RVmJcnjmpsLQmVjx2HrUhwQMdaYB65ApQM+uPcYpPQNB5HyntikQE4z09qk8vco7inKAMgjAFTcQqn17+tSx5GO3vTAoBPOakjIGMgn26Ur3HYsRuQemfSrCHcQRwc9RVMNuxjtVqFGJHYDrQNF2LhgeSTWlDkAMMEVRiThe+OKvQfdx0HoaBlxG+YelW4WwR6VUhX8Ksp8pFSyC1vxg8UobPfmq+/AoEnPpip8wLykD3+lBYZ5qrvOBzkU4SbiPWmBbEvT0q1Ec454rOHY9quQnAHrVgatuA2OoPpWravgAdvese2fkY5Na1pywpXuJuxu2SkY7itWAcD1rKtGIx6ela8AyoPrVmcidRQeKcvSgjNWZXEOMVFIvWpdpxntTWXP0otYEVyODUZHPpU0gwDULcZ70NlEitgD0qeN+mPyqgX/Gp4H69aEyWaIfIqMnrTA+R1pHbin0JSuQyHrVSTgmrMr1Vc5z1z70NlIZu6/wAqiZufWh3256moDJnNDNEWB86k0u4AdcY9arPPsQ+pqETk55NZt3KRbMu4gDp6U0kgnt9arCXac9/el8/IOakaJvOx3yPaqty+W74qOSUhuM4HrUcsmRzgH2pvRBa42SXaOpAqB58n3+tMlk3GoHOPr70NhsSl85559qjfJBHamjJPqaD+npSJIRHuJ65qrdLtzirZGOaiePIPfPrQRIw7tcgjHWuF8VERWs7dgp5HUV6HqEBUggHvXAeK18q1uAxyWU11UlZmM9EzykuE3ABgR3LZqe2lIxVd/wDWkNnJ96liDIw7L619FTV4pM8WfxHXeANdfwj4qi1lFdQQsUj78BFzwcfj/OvufS7lbnTLSeMq0UkYIKdCe9fn1bKsuUc4Q4z7Gvr39n7xRN4k+Fuk3U0pY7miG4AEhTtPt1U9K+QzrCpRdSKN4O56zGNw56elQzIN544FSQPlSecDtSS/ma/OWdKKzLj2FRSAEjHQVZk/QVCV6diaaelgIT0qF12nvVkrjHYVG64U+p4obLKjjIJIzivOviPE2h6zo3iWF3MiTC3ugvAELEDJ+hwa9Fk67egrF8TaSusaJfwtGJAYWCq3QN6/hXtZfXdOrG5nNXR3VrJHNDGYzuQIpDdj8uc0kwIB9TXIfCLxC2t+BtOabi8j3RSLnkbTtGR74zXYSg574r9RpSU4Jo86Ss7GHexZb1FY0w2M3Xk9K6G8XCmsC+GGPbFaMpMrbs/QUqSYz3PpUXPI7mnD5T6mp2HqN1vTv7a0G+08naJoXy3cHHUe9cD8JNVkuNNltLmTzLjTna2Y+u04H6EV6LG5UhlOHBGM9M15dFD/AMIt8WbrTmIW0vts6sAQS3G4A+3U1qnodFN2Z6F4os1v/DmoW+wvLKg2BRknnoK+OfFulCyv7m0khAkViZI2GQCTyD+NfacN0rES5wvT8D3/AFr5i+MXh5tK8TSyBSkLLgdwTng59+P1rqpPoa1Y3V0ehfs+eIBrHhOWOZljls3aIQo2QoyMfmMHFb3xj0Ea14LcQjFxFIGYpwdvcE+/SvFPgprzaX49itXlVLW6VcRngM68kH6jAx7V9MXhXUNKuy0YC3ETBVIyMnp/+url7jLg+aNj4b1qEwX0sOwoY22/UeorKmbYu3qa7v4heH10rxFfQEYuVcNIvXAPT+R6Vw92NhAPB9q64u6ueJWjyyZTKfLknAHPFQqA7jkgZHHTirDx70IJwDkHHpUDKq/dHT0oepy2YPw2FOTUsRIPqahChWL4wTgfUCn7zkAYH8655IuOjuegfCrV4NO1Oa0KGI3hG51X/WMPU/kBXsfh+cTXeRxgjrXzXpc0trdRFDtRjhmB5X6f1r6K8CbJxE4JJIHzep6mvPqLU9ONR8tj1OzUNaoRnIqykRPJ5ApulJm3QADGelXZE2Z9qxRm3cfanY2Rwa6GwujLAgYcZ5HtXMhiMYx61rac5Aj5OM9BW8dCblDx54WnRH1zR4Ea9iwZohgNKgJyAfTnNUomTVtPUkeWJEwyyDlSRjB+hr0qxQTh1YBlK4Kt0wa841/R5PCXiVxveTTtQG6PIyInxyM9eeT9c+tbrQ2pTs7M+afir4POkXrusaRozHG3HUnJOfU9fxrzvR9Vl0bUS/SM4Eg9q+q/H/he28QaPNG8IeQfNG54wfQj3r5d8SaG+kX7wSqyyjLYJzx7e1bRaasx1YuL5keraNcQ6haK52OrAEENkYNZXjXwA2qwvLpxZJHQgJH94HHr6A9K4bwl4ik0e4EJ+a2bqrHpz1A/pXufhnUY7tIJUIZc5U+pFQ7wd0bpxrRszwWXSJdJ/dTMzvH8rORgt7mpofLuY3gmBeJh0BwenrkV7p4y+H1vrouLy2gAuXXLgDjj29q8ZutNfTbySCWNo3U4AIyCPWvQo1VLQ86pSdN3R6B8JvjPcfDoppmorJc6Igx5xJYRjPC4HPQ8Ee3Svqvw/r2n+ItKju7KdLqzkGShOcD0NfCMsSvGe49K6f4b/EvUvhpqluIVE2kSPieEcGLJyWUdwcnP6da1qUlLVG1Kt0ke5/Fj4PQvZXOo6LCjjl5IQoDc9T06/wCNfPGraJLYOD5JQgfMr/KQe/5V9peF/FNl4n05b2wlDx8ZG4E46+vSuV+Jfwpt/EdnPfafboLhlxIg6k9iB9TisadRwfLI0q01UV0fJcT+Vg9Meld18MfilcfDfxLp7tNt0u9nWK4jbJHIOOPfH+Ncvrfh+fTJ/JmiaCQHaUbAyR1wenbNZPl5O05J9T1BOf8A9VdjSqI8/Wm7M/SPw5rdvfWEE8Myy20wyjA5wfQ1h/F3wCnjDRZLq2zFeRqPMaMfMVHce9fMn7PXxZfw3qSeHNXnkk06X54JS27yzu+6D149PrX2NomrJOSgIkAGOcEMD/iK8ivRtcuSTV0fGWraVJYzEMjqdxUqw5GPX3rMa33ThSCD3HevoT4z/DJLWZdRtdzQSZLf7Pt+HSvD7uwFlMBjDDj3r5nF0uVXRi0VJbQQuEHJHU05yI1APQVNOhBBJ64NU5iWzjpXivsxdCOSZFSQnkBSSCeOleQazGHndlO9TzkEE16XqLFYZckkFSMD0rzLVD5MjwgBSpKkDoPavZwUdLik9DOtLZWvYGaJmAcHHTOK7iBnlRWLEg4O5jya5HQiGvmDZPlrnGM8Hit661a3tY1VnKsvG3Fem1zM86pHmZ0CKWikI+cAZqpe2Mc5RlPIweTXOXHirYmyI/Mc5HUfjVCTxHeuAqvgA5wBwT7ip5LGPs2dvZaRGwD7d7fXgGmTRxLIwfGA2Oen51w0moXzxkmQjPHygD/69JALm8mMXmNvAyVJ7e9CjYFT7nVXt/Z/aXVFRVT+FWyOnNZ93r1kJV2RvIQuMDgE555rDt7GWWciGOSdjII9iDB3HgAdjmur0D4Y+I/EF1IkOjzWixDLtdgKQ2eFC5znHXmttCnFI5q71q5vGk8m1+yLnaoY5yMc9PWq6tcIecBRg59K9VsP2fNbuhEk+oweYz5cQAIVX6Ek5Hfmu0i+C2n6XI6mVrmXhWyvBA9OvNJoTkkfOhiuJcMkpIyCVB5Izzinp4du3LMEdsMRypY/jxX0zZfDWwicuigMOCu0CrU3ha3twSqhCARleKTIcrnzRp3grVrkb2spEQttDFsZ98Vsp8L9VdiPs6jnCkyZGMdSegr2saFBG580uyE8leDn9auL4eglJFuJWjYclsZz6UrkXPC0+FOpixLz/ZoroScRRzBgVzxzx2q1B8ILiRDLJfxwBiNsbJyPUH617xD4OiZV3I7H0zirS+FIRIpMbZHB3HIP4dKfMPmPn8fCWUJLJ56NzhQPXHp3FWLP4N6hNGGkuomIUfukjwSe5znH4e1fQ0Xhy2QDbEAfUCrMOjxwA7IwBnJ71VyVJnzrbfBq/numIljMC8FXwrE+3PT8KlufgjqM0Evl3lvBIR8rNHuI/Wvo4abCFz5YDHqcVImnI2MoCvuBzRcpTufOVv8ABKU2wW4uw5IwyiPGfX16/Wp5PgpKuz7NN5agABSu4/if8K+jDp8eBhQPbFRyW4CngYHsKfMPmPBD8CJEsTPJfLFJ0G4ZGcf3cVNpnwJnubUyNfW7EjCs6bCD6jrwa7n4g679ktLWCBX2POvnyIeig8qD6kDH4mt/w7fz6tI4Gny2lpGoCSSsD5nuB/jRfQLnmkf7P7GNPtGoRB24zExO046nirCfAGO1uIWXVzNEpJZdgBJ9zivaIrcEHIzigwZICjGe9Jibsed2nwj0oBQ0byEdXPTHsP8A69a1n8N9E0jzWh06N3k6tMAw/Lp+NdpHGFUDgmpjGNnODRYEzibb4a6RcXpuZLONcgD92gBx6Djp+NZnin4OWt5DLNpLrFeMcRidflRfc+lejxgJtHODTwnXuDRsB5XB8C7VmtjPdmV42WR1j+VWYHofbIr0ey0wWkSRKixoihdsYwOKvqu1s9DVhI9/sadrgV7eFY0KhQBnoKcIgDwABUpG04pV+lVYAWIbScc+9KMZAGMCnbjtPXHpTF698+1TsATRCQA4GRTrCQpOFx3xSgEA+9SWduPMLsSAMnHfNBpcvowYFSMn3rEvE23B2HHetBWZZDg4FU5wDIWPBpdSWQOGcDdzSpcLAQO57VetkSRCDjJ7mqN3amJ9w5HXNOwr2JB+9PrmmyQKoz0PtViCLEaseARmormQZHrRYaZRkLLjHT2qaBt6ZPBo3buMcetTJGNg28GgY/AaEjrjvUQxg+3pTuVUjoO9R79pIxn6mptcCbAAxxg96hK8nsKfuJowKaRDRGRjHSnL0I7VHI20mmrL07+wpkEsgwp9vSq6SZJ/pVgyBlPBGO1VOVycEfQUATFuDjg9qYwPXqKTrjrinMcA9hTbB6jHXfGR61B5RUg7iTnoamB+Yeh9KUnOaRIhYtjqMUq5UZBAORxSFTjP6Uq5JxigaJ927FKTkD0poQhc8kYpScKO+aBjlbke1OJDE9qjXkj0px60DTGn5WHc0/dux7VE/wAo9h6c04ZAB5xQ0IfnAOMk+lHX/GkBBHoaaSc+1JgSA8DtUUjYI5z7UrbgO+Kj2k8nmkNMehwB61MvyAMcAVAoxzTpZMoBkg0DTJBL5j+gp7LtXNVUbaB6+tSiXKkdjSY76luzk35HUillcqxPQDvUNmjK5ZRn36AVwHxN+Nek+CFFhAyX2tXAxHDjKLjHU/Xv/wDXoR1Qi5bHca54istBszPqN3HaxgZ+Y8n8PT3ryzxZ+0PYWVu9voMaX10y5ErHK47k8YH+eK8P8SeKdV8UXstxqeoyXYd8pDgKkYzkDHf8ag0jS5715G5WEkDAUADPXFEpKKuz0IULm14l+KfinWZ5TPqS29r5eIlt49xUdyT3I7HFYs9rfX8EiOXu7d1BVJBkbu5PuTius07w/FZuAIy46ZNdBNAMJuVV2jAUKAAPTFcE8U07I7oYbueZL4auWkMyQhJWwGlK/Mwxxk9eKUeF9UETGXymOcqVBAx6H3r0swoFBwAaiwsuR+h71m8U2dCwqPKZ9FvI0YtHsA4JHIz2rPczxShHiYgnA4BB+lerzAxCVAiOGyPnUEfX6+9ZcWmwmZXaJSVUkHHOcVpHEdxPCtbHmkjs0oxkD0xikcu3OCAe5GM16G/h6ykYsLdcscs3XJq2dDsJbVY1hWIAfNjJDe4z3qvrJm8JI8vQuCCFIOMcjoKlTeUctwOBzXcHQ7YM6KikHuetRr4Yg3jLMEPVSBjNWq6Zn9VkcYspjiEe1QMemDj61Z07Ub+wZnstVu7SU8ApJlQP908fpXRat4Mkdd0LoxZvlLEAD2I/rWHJ4Zv7DJkSPB6FJNwNbRqp6HPKhKPQ6ez+Jd7MtpFqKi9AUeYTheeM++TXbeHbrwf4khESNFpl0zEPFNwfxGcc8nivEZFdHyykEccUXMi3ERR0WQYxhhkD3roTTWhDUon07B8IrW5SIpdqbd+UZQGDg888VEfggzrJ5F3CiLyC3Bxn8s14z4O+Met+BbGCC3j+328SqrRM2GAzglc54x0FfRHhX4p6V4oSIQuLVmC7kmO0ZPoev51ElLoCmzgdY+Dl9asjLblnbnd94EeuAKxrn4U64kQH2QlWbeHIOMZr6O8xZcKeSOmeh+lWIVJGNxAHOATWalLqN1GfMUvw51Jp5t2nuIwF/fY+8e4/Co4vhvfKzAaczv0BRetfUMykqQWJHpmkhQog2swJ9DihyJ9oz5pt/hhrcrIiWDKAuAFOSPTitKH4R6oswMljsfACh1xj8cV9BIGSVnBILdSDzTLg5YZyT780+cTqyR5LpvwRuZfJa7kgiQNuIDg7fQAVst8HLCDGJlZ/VAQB/wDXr0FOBnpTJZRxUczYnVkcdY/DDRrOCUNbNLO5yZGYHHv0rcsvDlnACY7aIcAAlASMdxmtUMAo9DU0DqFODgHtQ5WI52zBuvCGlXfmvJZxea/VkXbu+tc7c/CDSZWJjuJreMjJQjIznJ7+9d7NKqH2qJ5FdTgjNLmsClY8avfg3cNLdLHYWV3bjGXY4dh78Z/KtODwPfCFIJy0SnBYFskAdBnBr09mUDsT/KqzKGI5yKOcuM2eF+K/C82jXDqGWeAqTk8Zqr4L8VXGk6ijsVlgSQYjBwSB1ya9q1/QodWgEbAKecNjkV434u8HT6BfoyISMblwMqfcVpGpfRnVGV0e7aJr0WqwrNCcox4C9R3wRW4LhZEHPNfK+ma1qOkXSz2lzJbyg5Kljtx3GPf2r07TvizbW9mhv0lSbI3FckHPUk4PStfQ2jI9ghbjPWnltwPSua0nxHa6sEFpcLMGUNycEH6ev0rajlwCCcMPzqWjVSLO3jqCfSkDYIpIm398YpGOHOPzNJ6Bcs7sr6+1IOopqDcvvR0Y+oo1Y7kynGaM801SMehoZgD7GpGLI2V9aizgcEg0u/JI4qKWTZx1NNgfh1sC5wSRTBL5Z479aTkLnkD1qM5Pua+mUj5CxMoeZwkSPLI/3UQElj0AA9eelCyBlGRj2IwaYp2gc4Pt1pQhAPYU+caGyduM04BmAAHXtU0MYc8jdgZwOTW7oPhybV0Wa3CiI87pPlOc9MHHNYTrKO4epzwTIGAc+tX7HRru/cCG3klTGWkA+UD1JrvdM8Iw24iadVklUk4I+U+5/wAK2orCKBSqIETGNo4H4VxTxS6GcnY4W2+H91qMQ2SCIhgGIPK/hjv61qP8OjGxRpVlkj+UsowD/n1FdfEyQhgoChuT7/Wpo5dwZTwTXHLFS6EXZxlr8O4pI5fPvHgbeoVVj3ADByc/Xtg/hVpfh9GzhIna4RsKOMHPTp7musgdkJUqpGeSemPyqeBmORjaTwo7fXPSs/rMx2bOMTwdbWmY54JY37knnHbjFaEum2cawJDZYEbbssxJPGMmtq5lZpTvOSuFGTkDFVWnywx19KXt5SKSHWFvLtcom4pGzAHr/nntUc8YuIiHHzZHNWAu8RLg5jUqp64/yac0P97kdKiU2+oOJTWEoRgZ96SSIE8nBHIx1rS+y7VBA4PfvVaSzkaQMASO+amM7i5WQvGgRRyCTnPXJNQxyCJsqGBORlTgj/I4q69vmMZGCD071ELMEHk5rRyM3FkEWze55Kkk7Sc49qYQrvlThqsGxIwOp9qlWy8pT8vNQpakcjKsezBBAOPbFKJNo7EdMelSNaBcFQST175oS2LZyCAO2Oa3UtASCIhmHvSyiNT8zhQeOeMUGFoiCAce9OZPOJ+QonHfkn8ulZydx8tyuLjIPUnpx0GKZ9pKMcAgnjI7DPSrSWgUElsmmm3BYYOD7c1k5DUWV0kLzhA3JyD7Y9a0La3yeWABOOvNTfY12bYiDI4yTjBz/jTxCDGjFQDncM8nrWTZSVh8lmsbgjBJ9DkU8IYyQQAO3ep4YwUBJ9OKcYwxHOR6ehqb2LK8aBmPBJHGD0zinbAHC4GT2J4qV4tpbDEZ5IHSnmBMxuxyynco6kds/wAxVEyT6EMcJD8qAD6c/wBKsbfmA6ZFODYA454GfekmjZSG5IIwcc/rTRCV2PV+NuCCKWM7iyk5H86aIy2CcjHrRFbsH3Bjg9jT2ZohBCcgdamWFwRkDaO/U1PGgjOX/KnswaMYIGOmKa1KSuVxCrMB0NTNEuAAcAdqgQEOSzKMZ+8PypN5GCzA88gdKTdirWHYDEhjjngdKZJHEFKycg8EZxkUsiqXBjYsD6jBFJJCQMsCDjPIxwalMloztSaKK1cZGAuVx0rz/U7t7ieWQtkN0B4xxXV+Ibhra2UsQUl4UAYOc889ewriZiN55716lFXV2erhIX1K7tkepHOaUNwc8ikIGT3NKGGMEZArpSPoqeiGk5bqAPQU8qzoFVmQlgcqATwcn8xn86QjnpgGnqenUYrVHStSQDK9Me1OXAI6464pEIP0NK+MjHWqW5dhkrl1faQGI4ycDPvUYJJPc4FSEZ9DQvzEdiKbCwxgApBBBAB/WjIwAecdqWQ8dMn2pu3H3gQeDg8cUrooeu33/lRtDMMDj3qLfyeoo3kYweKRDJWVFYHGCO56UwnAJ9aeemc5xTMgnpgelSwtYQMMg5P4jFKZuT6e1BIOeMY6U0Lk9qoFoOWQNn36ZprHaeDg+1BGc/zpAMkZ4HrTSKsyzE3yDALAc+hq0m7ALdfQVHAgGeMD0qyNvHUketaWOmCsWYX+QA4APYdaI1HmHHQ9jUKnnHNWFwvOSD64qkdCVieQEL14FZl02M5Ga0Q+/I71nXikECmEtUZzgEkYwTnrWZOhVyOSTk8VeukeNg3UVTdWkbJGB61izzaisxANqn1qJi2flOPrUu0gHoCKgP3wByakhGpbSyNsBIJ6ZrWtchySaw7JwHHUkYrXiyko6kEZqoux2U3bc1lyVIDY+neklUlD1I96akoQAnJPvSicbQOucda0uzrUtCJIQGGc/hV2JgqnJyffrVQuQ2e4qxbEOrk4z6dKQXKV7kynbwDz+NVVUlgRjj1q/dupkPQGoE27R0z60rmbGjoB6ccVJG7uqF1AcqNwVsgHvg4HH4fhUecH6+lWI8MB7UxEttGwyRyfc8VofZoriMLeFxaqN8qwNhyncDjvVWBDuPPGc/TjFe3/ALIemWerfFvUdP1G3hureawEirKoJ4YDA46cn9Kgzn8LOv8AA/7ZHh/wR4etNH0zwpqht7SNI1bapLDGATznnHf8a86+K3xluPilrct4NOm062CmNFuRiRj16eg9c/y59e/ab+BOn6VeJruk6U3nqo2iD5QvbB9ue/tXzNqETRXDK2AByAvP50W1McOoSu10M2QMIzzyp71my5cMcEEHp1rQupSAQOvtWXPK+8AqcVZ1ydirK3OOQDVXzGG9AAUYYZTyDz3/ABqa4c5OOCKqyTEH24rJo5ZbkACwlgiBASSSoxSMxY8dqe3OTnOaRcZGeABU3MCWzhWWZVJIJOK6GfR5dN2hlYk4IJHB9MfX1rG0srHfwNhWXzF3Bzgbc8/1r174m6noB0OwvNOnWaUBY2jjGSOpJA9B24rJjT1O7/Zy1Gxs9I1LzJXDiQmYuMBBjt/jXC/FH4oR+LvEgSGSK20m13rFCYz5sr5wXJ9OOMe/JrjdI8S3lvp81tBKyQTcsgG1m68E5r6L+Dfwy8K+DNKg1XXLpLvU7ndsFydwiU87QPQHoT6iiwO8XzHiR8N6kthFfXFo9tBNkxiX5WK+uPf3rJcmOQYyGB/WvqP4sWFtq2ji5h2xRJu++2NwxwfYn0+lfMl4Ee7bYQUU9Qc5OapO+h2UqjlpYuHXb2e0W2aZzEPujPT3FUZNOa2gMjFyGbOX5JqezijlvbeJiVV3A3A4wPr+ldH8RfI037LBBGSGQHIOBj1qWrG0lYwtA8O3XiKaSCzQPMoBCk4LZNVtf+Hl7ZGBNQ0p4iXYKBHkAkdSR2OO/tUfhzxZP4O8QW2qwQG6QSKHgZ9oVO5HHb39+lfUOqeMPDGteFzNc3tnGDGGLO4JU4yevf8AlzQ4voctRM+QJbNdMBtkUIiEnA5qnhWkGSACcVueL7y2vNWuZLBBHZFvkG3afTj2Nc+7lMEDnrRymdjpl0j7DpxupiIhyQG4yvqPwrPihn1yMy2kZaBV8wseMr6gVm3esXNzGkTSARqNqp2/ya774fW8stmmB5fzEurjBbGeM9McdPepsTY5vw/JFaaionAWFiMt2Dds/wCNevazpkFlpcl8ZIxCVBRg3D5HAH4Zrw3Ubn/TLgKSg8wjauOMVNJrV5dW6Qy3UkkC4IiLZUfQU7XNYq7NS7uxNcSP2Jz93A/AVXL7qopNv4diCfTmpkOFOGJOa0sdadkWGyynAJIolh5DLncAeOmaueHLeO5vgJ2ALgqpdsKD71qato7W2JFXKHOGXkHk5OfwrNvUlyu7HNSEHAJwSM4NEQKLnHB71YntMMGKgkDHTNIdpUAcn0ovcoVZx0xg+tTjhQehqqiYcccVMWJGOnvSbKN7wt4qk8LzRmNS9o0peaFWIznqQP8APWvfvDPiK21a0juLeZJUPB2nO3tg+/avmNUJIIOMVv8AhPxLd+F7gSWrA2+4tLbkcSeo6jvXHXoqorpamUo3Pqq3uAVGAADxVu3fL4/SuU8N6/b6zaCW2OUIViM5Kex/xregnxIDnIHpXz9Wm4uzOZwtuawPNSHjFV45MkHtmrAYH61zGbEySacAD7Uxjg8cH2pA2CPU1VguOZAPcGo24x6VLjIJzzUTDOex96ZS1EB3kcAe9KX5wORSxr8h7k+lRlTnPSs2Ow84+lQMOfSn4J9SaUrge9JMaIwcY9fajdyTjAPrTjxmonJOaCk7Fe5A3HBxmqEycHAB+tXpkzjjOPSq7IV6jFA7mtokFxqfhpb6OMvbwyPE0i9AQelOVSBz3pmh6pqcFpJplhFGNKIL3QYhQGJ3Bh/tEjp9asiXcB3HoetLYTECZUU4LgdAfenoQQPWnbeO+KkFoRj9aGUsehA9akCcj0z1qUgDA7e9UityBUzj+VTIo7D1GKkCDAPQ0oUAfWqS7juMBwD60byTUnl/LmgR/nTGRugk9aryQhc46j1q5tK1FJ9KTJKLj161XaIknuK0HTdUTDHapZaKKwYY9xUsUZQng4qwq5PoKkEfHvTKQ6CPcAe9W9u1ff1qKBNnPQU+R85GOKLWIkKSNvvVeTmpQp9wD60x1+uKViSApk5xmq0ygk9quHOfWqs6/MfcVSYFRjyPSnAZI4/Gm7eTnIp6ce+KQ0SdAMcCnryfXFCruA6j2qaOLP19alopAozjuadt2kVIsJAGfzFAA3dzVLUexGrYI71IxyD7+tMIGT1FJgngZNUTcdtBzjg0xkwTT415GTinP17GpSM73K+3I9BTGUDPrU4HXkgVBIQDzwKbRRWkcIpPQ1z2pv5svPIrQ1m4McZ2MR9K5yS7JYl+B6UilqZUmbjVYbSNSWdgc44+ma662s49OQKikAe+QTXOaVGz3bvj5EON/Tn2q3qviWHT4i00qxovBZm4FXCDlohu7NyW9SMFiQD6HisLW/ECWUbs5CleOcfL9a808U/F1fntbCEzSsfLaYDhO4YHp25A9a881fXrrUbkySzO44yhY7c+uK9OjhW9WONPueg+Kvie0atb6c7Ld8hpTyiqeoPTk+ma811fW59X3C7kMpbG4HO0/hWfLcEsTydxJPU1ExyQehPavWhQjE05Uh/ngqegqs2ZAcDPuKVgSPT6UiPkEDIPpXTFWKsMjP3uclTgjPSjduzjj601FEJZ+zHOPemswZjtbBIJ2kVW4BLgA/MB7GqM995IIVic/hUkz+YdvOPassWxlnIySM/5FFiL3NHT7Z1RpWOS/GTxUoBLEDk+vanJ5iRrGWYoudqnoPpUiJsz2JprQLEMhwcdCKZj1wPpUrR/MzHII6YqPG/J7jtTY7DVbB+tK7MwxyBR04xmlGRjJJ9qGAsXHXBHoelOkA4IwBSHoMYpCTzxSLQgYAHrTiQccc+1R9x2zUi8ZHUnpQUIBmUdyfzpkyhGOcgg4wBmn4ZGDZOR3FQTtu3HOSSDk0GUnYHIUjuKqyr+8IySKd5ueMZz3ppUliOnNBk9Q24BHUntQo5I5x708jDAHOfekkO1hjj6UCDGSex9DSjABHQ03JbJA/Cl469DUAG0MM5A9qbtx3qRGATHf1NIeSB0FAAvAznHvQ0uM5OR6jrSOcEjqB3qCRtmT1HpQQ3Yjml/eEckccng1VZ9zHrilklLSkkEA8UxmzjqaDBu48LxnoDRgkemPWk3dugFB5xjGKBMUMeM9vSpA/GP1qDafrTwcdck1MkSTRd6lP5mo4iM9Oak3ACoLFU4zwT9Ka4yfSng5xxjAprdaaAao5OelSJ2xQibmx29qn8sRrk8AY59KGQxp2ojyOwREGSxOBx3Nei/CX4dt4mZNa1S2nt7WCTdbK7YEpxgHHuCetZfgL4cf8J5qLJdIRpVsUkmcrlZSTkIPyGT9K+h0litoo7OMIhhUBYlyAqjp/KvPxGIjSi22JLoTQwpBtKosYUABUGFAxgYFPLbmHykn0HJquWOMdz3Fa2i2ZmmWR8FF5GTjpXw2MxsqjsmbRh3Nbw5oAvW865DIinATHU+tdlc6pa6PGNx8pFwqgnJH+etYo1Bo4tkSbiegHFTaVohklV7ol3yWYuchR3/AMK8KbdRalvQljmu/EMZeNHW2DFSxOAR0wP05ryP483mgDwy/h2z1O0TVZZ4g1tvG5vnGPf1/Ksz49/H2SwW78KeDnlt9RidRdXyABIFPUAnq3ToO5xyOPn3SokXWoNRvZZLy8WYTS3UzbmYjqevT/61e9hMsk4KpLQ5p1E3ZH2voHk2GlWVnEoSK3gjjVU4UfL+VbMMgkPoK4fwprQ1OyguCRmVFKqp428c4/Cu0sPmI9M14uLjKLfMUjSiiYAEVaNrv56Dj61a0+3DjGARVz7JszgZ+teTzu1itjGltwq+hrMmXDmt68ixzzxWNPGS5yMH07itYu8TSOpXCDB75pJI+h6D19KlCHng4HrSiLecYIzWzeiL6HJ/ENh/whGtpjLm1coScAEKckjp09a6z4P232P4a6BGGLLJbrIzE5JOPX056VgfEWBV8Ba+uwGQ2jkMeoG3n/Cuh+DpMvw40BiNsS26rGvUsccn8+K+4yOXNB3OCsrs9AtkCj2NTbVBHXNRKGGOxIz61PGm4DPWvrDhYpHUDkj8qi8nOT0HfNWhDx0wPQd6f5RI6Y+tNK4XsUHh9Rx6Vi+KoTH4f1N1Xe/2VxtHQAiuuFplB0J9Kx/EsBXw9qmED4gOT2H+RV2Ki9T52+DIebwHZERiOASSgFeMtvIPHrwD+dVvjhaM/gyOSJx5qT5+fgBeM/oK0PggGb4ewx7SFiuJfmbo2XPT6dKg+NdusngafON/nbffBHNTb30ex/y6Pl+4f5lKjLC4jZcDPO9TX1/pTbUtBuYSbEEjDrnGOvrXyEsbQTInJKFScHGcMK+rtEuhcx2ojYOCFZpCeScDPt2rWrsjDDdT51+KDK/jO+KsGYEpJKeTIc5H5ZP51x0jAMFHJ6V1HxDuFn8T6q68bbhlwOnoa5LqfQ+9dlP4UeRivjaJvKByGOSPfio9mG6k05fmY7u/c0uMMcYx7VucZFIBxgEGmfdBzwPepmxnnp7UihTnPPbFS0VFXNPw1p0uqeJNFgSJpEku0LBAScDLZ/TFfacUTmBFZPKCKFVDyQMcAn1r5N+EEN1d/EfSLeEYRC0rsOgA6Z/z2r67xhXw28kk7jxmuCs7qx9Jg4Whc8T/AGgJzY6Tp9vvAmuJm4PVUK9cfhxXz1PuDsASQTkZ7Cvcf2joZzrGmTBUETQ7pOckngDA6ex+leJyjBIPJrSkrI8/FyvKxWVcAdSavWNwsFzDKSQY2DAjtjr+lU2HAPrT0B4/n71rNXRwRlaSZ7noN59tsY2GWDAHH1xW2seAOpA9a4z4eaml1pbIVZZYpNuSMDbjHH4/zruIRlR3r5jEJxkfRUXeKYZAA4JJ70wDLdz9anVSOecCkkALkqMAnoOn0rmvc6irKu1wc4HpSMg525AHQHqKtSQrIRngjvTXiCd846UrgUygYHIJpgiAzgD8KtmIkkjrUflEZ7D2FS2NECRjcevP5VELfaT3q0VKsccilMZCkmpvcoiC45Ayfao5t0gG7OQetTen9aaUJ+lGwFdkBUggGozCeeoA71bCYB65qNoncdSBV8xBXC4J6CkkjGQQKmEZzg8j1p7Qng9RTuOxnum4jjFRtHnHGBWg8WAMjAqCVeMDge1O5RQdQc/Wq0yHnuK1Gt8g45NVJYzyCCKqMrEWKqjOM9BTguMYyRUxjO0YGMUKu0jPWtOgDcDb70qjBHBApyxF/b60/Zgep9qzbsO4+N8YHapAcgdDUaID9akVdrVLGnclicjHWrcR+YHriqyHGPSp0G3BzwahlIsrKNwBGRkfhVr/AJaEYwP6VVgZd4zwKuLKrEjbgjjJp9CtCbACgDk+tSxuVwKjVTtBzUqfN9RWbESRzAyBDkHr7fn0q4pBAwM/WqaIQ2fWrSfKB0z6Vk2PUmRivsKlVQf/ANVQLg56jHapkB/CpGkSLGCR6elSpECxyOB2oRCAOxNSAYPTNAyaKFQQcflUpGCeMfTpUcT54wR+BqcITg1WwEluenf2q7EpDD0NVIYzweauxPgYOSalsGXlGMelShs4zwKijYEDHPtT2bp60mQScADuBSgZJPQVGnOKeOvp7U+gD921TTEbLenvSOTx7UwcN35oAuxydOTirUT4IrPQ9ParcD/OM80AbNoRuHat2zGSMcisC3OQMdRW1Ylvl7CqQmdFaAMB61rQj5QBWTZP0x1HFbERAx2zWqMpaE6qcd8etLjkd/rQM45pcZFMy6inGMfyqB+9SOcDrmomOc+1JjIpKrStngDAqyxzn1qpIdjH0NDKQ0DJ/rVhGVAKgV+R6UhbDHrj1FUgZcWQUrNkVVWTp2qQSYA7/WkKwsmME5qlLJt9CTT7mUAHk59BWe8nzdSc+tDY0iR5M5zVd22t3xQ8mc1Xkk4Pc1m3YslaUEHuahJ2n0FRbzu5oZ8j3FLcpE7zKFPY+9QGfHb8Khd+fao3kzmgZZ8wEE5Gaglmz0PIqvvJyc1GzZz296dgJDLznqfem53E9MelRqdx9R6VMB07UrWAFOD7UPwT1INPRMn6UsowDxQQRAZzxyfWkMJIJ6VJFGxxxx61N5fHPNURIxNQGISTxjtXnHi+bZazcAnaeD0r1S+iDqfQ9R7V5X4+j227kDI5BxXTS+I56j0Z5Ld8ShkOe+T60iTuxAPI6HHFRklZGDHJyeD9aerYb1FfR017p4c37zLpmWK3nkbJRY2OBznGeK94+FviafwnqPgPTPMSHTLu1c+TJ/CCMjn+8Pr69cV4EjjcdxITGW9hjmuu8ZT3kXh3wxqbvIJUhE1oAhDooYEE/hzg/j0rjx1H2lGSsaQlY+8rIN9mRmGCyg8+napHHT0rB8CeID4o8N2eoqoVHiUHDZwe2R6kY+ldDgY9RX4/iafsptWO5O5E3KBe/rUB4PtVhhz9aikTH1riKGYGR0Oe1QXBwSR074qU9z0FQS9COtaXKRWYD7x6tgcelMdU3iM5CZwxHXFSS43nHaoXJ5zyWIrppT5R2ON+HUsfhv4ieI9JkDiO5Bu7fJBU5+8ce5GPwr1lgHjB6ZGcV5D40tJNK8V+H9Wt1IhhmMdzNuwNpHAJ9jjH1r1u2uVvIRKuAHG4AdB3r9Pyyr7SgvI8+qrMzdQ4UnkiufvI9yn1rpL9PlK8kcmsK5XJc9sYxXrNGaZjscOT3HFJu6VJLH8xqErjPrUvQvclSQZBrgPi3BFo0GneIUlZHtpCWTqORjI79DyK7bJDgc564rN8W6Jb+I/DWoW9yC48slUPIz3I/wA+lXE0juWtLvYr2xtmhIaNolYurZDZ7ivPvjhor6no4vyiiOHCEL1bAOPy61L8KfESz+F4LEKPNhkMJAGCoU4A9emDXZeIrD+3dCn07AKOC2SOc4zx+VaxlyyTO74onxuHk0q7S+jcRzWcnnxlgWXdg9RweQTX2Z4V1uHXdJsJon82IQKWYdN3Uj8+9fIPimBrLWZ4CuIwxAUDoB1z7k17T+zN4re68NvpE4X7WJSVQ5DKmSUyOv3e/wBa7KnvJM5KcuWXKzP+PvhQQXY1cpkzgBXXAY4/hP0JrwK/twXw2CB+Ir7S+KHh1fEnhGZDGGez/ehjyPp+dfHesrGtzMEbzU3EBlGQOcY/CrpbHNioa3MJ4yAQBkHuOlQnajAEYIqyylHPce9VyN5O4c81rI89DPvg47c/UU2Jvm3EEAjoRinGPaD3A9aYpBPqPQVzyZVi2J/LAbOCO1e7fB69a6sIHYYcnJXqOAB+teAjruOAOnPAFe1/s+AnSSpcl0ndTnkjlj/UcfSuOojaDPo7SF3W6dsHOKt3Cck9jziotGj/ANHXsBV+eIFT6n1rnNjLDYkHQAVp2cmCvfkVnzwgYJ6ipLNyMZ4INWmK1zutHuMzMvTAFWvE2g/8JHoktqoAlALxso5DAcY9+Bge1ZOiTAuSeDt7111k5MSEdRyCK3i7md+Vpo8LDTXFqY7qLyriMlZI85wR3H1xkfWvL/if4Si1wm8ELC5UYLR8Bvr+Ve5fFPSX0nWxrMEm2ynQi5QqTh+xB/P9K4i5ZL23R0w6sMjPPvV3tqehTkqkbM+S7+wms7udGjAEbleep6YNb/g7xlcaLIIniZoVIICsCB645r0Hx14JE6zXcEYEoySvQNntXkV5bS20xDKyEcEHtW6amrMxcXTd0fWfgbWob2a2nOTBKmccEkdxWP8AFH4cRahpkuoaZCdqPzCpOR759+eteL/DX4hSeFL+2tLsmezmlwrM2TGfQfWvrDwpqsGp20u0LLE4G9DyGB4/rRBcjOhONWNmfId3pxtZyjDBBwRnPNU51QAg9K9v+LnwzTRruXUbKLdZXP7wlVyVPcH6YFeLXdkY965bHIyTkg/416kJKSPKqwdNljwL40vfhnqYu9NMps2ctPap8wcnuOc9uR+nFfYfw1+JWn+OtKSe12pMFAnhY4AJ9B7+n0r4mOEBPQ5xx/Otfwt4z1PwHqyanpf79jjzoGcgOBnGOv4//WqKsFJGtGtbRn1h8VPhdB4ltJNSso1FwgLSRIMHgcmvljWdKeyupw8TRqrlVLDG8Dvj069fSvsP4Y/EfT/iJoFvqNlIvnOgLR9MjoeOv4VyHxm+FcN3bHU9OX5WbdKijkf5NYUqjg+WRvUgqiuj5VS2ivFeGVAQwwGxyD6g+1fUH7Ovxha/gg8LaxKE1W3UCC4diROoPB9cnGDXzdqOntY3chUkBWKnIxt9aZZXtzZ3sd5aSKl5AQ0TSDKgg8Z74OT0rtnFVFocC91tM/SaJbfW7F7a8UujLgg9VPrXz58S/BZ0LU52C/L2IUkt9K6/4JfE0fEfw6l5gwahat5N1ATnDDrg+/WvR/E2hweK9IddoN0i/IQOWAH3fr6V89iqF1ZobR8fXaEg78g+lZ8vyKSDkehrtPFvh+SwuHV4yGBIwe1cZcWzKSORjvXy1Si1O1jJnL+JbnFlKFZlcqQAOpPpXnlzalM85J7k5JNdp4pkJvEjjyCuCSOmcfz5rk5beYS4m2gk5Uk4H4+9evho8sSJOxStrKeWQrFwxHQ8Z9qgu1S1ZTdyiF8lcSNgjn37V7t8IvA1rcWA/tO2SXziJXzkkqRwufx/GvSIPhX4ZhvTdPpaPIcBVfDAc8dug9ya7GccpHyTbaZ58gFvEZmLYJCkgk+h9c13Oi/BnX9WlS2EEdlPKu5XlO4DPqP6V6fY+GBefEK/2qh0y2f5oo0AAyAQowO3f8K9QsrVVYyFeeQM84HpU6sxcrHhlx+z3dabZGV9U+03DKAsMMYxu9fX866/wH8DtC0K3jur21ludTYZlWVuM+/07AV6naxgj5uCOmKsKu9j1JHr1qUmTzMw4tBsreeKRLG1jMbZAEQz7c+1aU6tMcg4GOAOAKknj+f2HapFQbRjg1a0E3czRp2eS2GNNOm/vQS5yeM1phOaHUd+ooM3qZ8Wkw225lBLvyxPXNQz2CM4DICK1QAPXNOIUjJ5PtRa4rGbBpUEaMRCoJ9RmmrYJHgKoAHpWkxyCOlQkdMce9OxJWIK44yPSllhBQY61I6bgR0I9KlK4HHI96LAVFTZjrU0YBBP86c4BBz29KasfynGQDTAFZJFOMZzT1AwAeMe1Mt4dgI5xnPNSMuwjHIoBIaw2k+nvVW6TzUZcEqQcirhO4e4pijBPfNJgc4nhS01DRUs54AsTSeYy9DwcgE+1dKsSwxRxoAFjXaqjtilXA7Y9qcw78n60WGmJEuSe1PYBTTR8uT/ACpH5Gec07CFI24PUH0p+NwB6YqAyFR/Wnwy7lPcnNBSF659RUiSYUDjAqHOD05oD49qCrFpXDEdgamjPPFZ+7BGKsW82G7nHegRYcfOM8CnOAvTpUckm7HtRv3DHetEA9W3jB4PtScowODimRnB9PpU+Q6jpkd6T0AHwyEg49qitLva5RuQeM+9Pf5IiByTVYRgEt3FQBoKw3kcCqd04bPQD1pRKRjuaV4g6k+tA7iWEu7Oe1WpgGHP15qjGfLbA4HrVosWUZ4z2oCxJbyo6mNsD+VUb6DypVAJIIzTpUKc9+tKJPMxu5+tAJkcUYbPYmkJaJqaSVkGDkVP8pUZ5IpNjTGGUMAOhqNk754Pekbgn0pCflHAP1oQx6HaeeaeZRj0+lRId1DDH0pkNiOu5Cw5NV4JcscjHapUY7j1waGjHXgetBm2PGGyB1qOQbc0I+0nuaHbcR6mgLgBxmhuR60HgU0uwBI5FO+gMYp+f0HvUjL1IwSe1VvmL8cE1JuYE+lDYiQP+lOQ/N2pirmnoMZ9aRRbQho27ECqW5ixHP1q1uCofeoQArA/yoAkQfKOxprjb05FOYhBntSBt+PShsAC/Lk9KmUDb0zUZ6AdqFfB7gUAK0XfOD7VH9wdyPWrAOfpTJRnHtSZVhoYOpB5qKX5AcYxTZH2MB6noKSUkp6CkSxiSZzzj2pxORTY0NOZSD7UBsKBxTHkVQ5aRY1RdzMxwAKqapqtvpdnLcXMwihQcseTnrxXz18RfiPqWu3sdvYStZ2icu/VnAPGD0we4IoN6VJzZ13xU+OX2a3/ALE8Ph5p3kKXFyGASMDr+JzwvFeGSTPn95JLcuzgtLJ8zseg/IcYFSzIZpmZFAaRstjjc3v7muw0DwnGnz3CCSTsCOn0qJTUFdnt0qVjJ0TwxNfyo86mKBWHzDliPpXa2NjHaxhQCQvQGp1t1gACjHt6U9Rwc9K8urUc35Hq06aQ7fuxnOKS5ucADsKjd+Pl556VC3z4z1PGa5jrjEDfs4wO3ajyy8LYcLIOR7mqzoUcfKQCRzV0RttBxgVm3Y6IwK5iJBzyemelRPAV6DNXolJb1FLO6xkjOM1PMzTlRlvCQDULoWUKDtA9KvTzrhiOCKzBcZbnAFXdiaihRAQwJySKSTKEcYGc1ILhSx9qinuQxIHJqotmTSLUciyxbSMkcj1qnKFcFW5B7ntUUdyQcdPf1pHYAAkjJreLa1MZRTMy70OGfJwAD+f1rHuvDTBSYSpYc4Jx/k11DoWUkHI9KpkguAxJH9K61Va2OadGLOIuLKcBwqMTz2Iqzaajd2EgZHdCBlcfwsOhFdlJEsyrlQAvGBxmqN3o8EythQhbqw65rphWvucUsK90dZ4E+P8AfaEsNnry3GsxKMi8Aw2c9GAAwB7elfQuieM9K8Q2sFzp10s0cyhlTow45GK+OLrSnsz+75B/E4qxoviXVtBvLSWyuFggiOXgZcq3/wBettJbHJOjKJ9sCYSA5IyD361Ii8ZByPSvDvh/8crTXmMWrwf2NM8xihlcjZKc/KT9f617DBdNPGHjy6EAh4/mB96jkuczVtzSdR97t7VXdA7Fs8Cqj6pHDE7TTRQBeplfaBXC6t8aPDmnEpDfJfykkFI3wEx1yfrSUGxWuehbgSFXk9gOTWZrWoRaRbtPcusca8klsnr0x614Frn7Q2qX8bppVqttEk3ySlsM64656+3NeZXniTVtTv7m61DVbu7Mr+YIWlKxJ6YUYHHv7d6rkYcrZ9W3XxL8P28BdrzaVH3SMfXnpWTH8cvCm8bbqdySVChevrj/ABFfMT3UjM4JBRjkZGQPcfWo2lmXBaRj0wQeQP8APap5Ut2WoNn0Jqf7ROgxyFLe2urk8jc6MoBB6Zx/OsG9+P8AqUSBNPtosD5leQhTnuDweleMCG4mAba4U87SCCakRZWYLscMeANpJNDiu5aps9bHx21WaHbdMgAwMooIz6E4zVu0+Nk20rdNtijGV2ZJb6jHavGFspJdw8t1IxkngGrEGm3cgAjBKHu2efxqeSPc1hSZ7jH8YYWiIEgDnnBGTim3XxX0++tWt71EdAuBLwWQe1eOLpF6hXEe7B+8D2pH8JSzFpEgYykdRyKlqK6nQ6fZHa6xd6bdWoltpyHdsgYwVHv9awRqAl6ygjpyaxBo2oQQENBIEYHDHgkVVaGaFlUpIgA6kYH0q4yXclprodjY6mLK8hkiumilRsqFYgMfwrudH+Juq6U45jubaRhuWTlgR6exrxVXnjmLodw7A1qxavNHEMjL4Gcngmtk0xp2PoCw+M8ZuIzcWjQxnlthyB7H+nFdZZfE3QLwn/TjE3B2NHk8+9fLsWrP5ed2SRyO2anjmNzAGdiQvbPemXc+sbLxppd0wSG7jlYnAA4OfpV+81e3s0EjyoATj7wOf1r5MsJTbyLPGjRyk5DIPmJ6davtq94FcNPKy79yq5yIzjqPr9azZHtEt2fTp8R2qKC8iKp7luKjuPFNkke4OGUZ6Hn8q+ZTrlwRxcSkdeGJqCTW7wsR9rn2cHbkY/lVGsZp9T6Qm8dWMSlvMAAOOOTWDqnxTs4JRFG/mtjJAU/ka8Xs9QuJGUNI5Cgk8dc+9TX0bzAoNwJXO4/4+tRI0vc/OBi2MdMdjzTmizgopPHQV1q+BLuUKzhogeCxTIA9f/rVsWngmOyYAy+aVIJbZgH8K9h14o+QlUXQ89gtJZSUWPJPquMfjitvT/DN1ckFowsSqCdxw3PQgf0r0W30WJISBGoPp0FW0sFtyRMgYHB+RgSOhHOD9a5KmKvoiOa5g6d4Rs7KRHjgIYY+dsEN+GOn1zW1Jb4IKgKRxhVAH5VPGgBOMgZxmpXdTgYyelebOrKT1Yua5SVCvtUmSABkA+pAI7f4fzpZm6bQxHQnbj64oMJKjGcjtxmhO4txvl5wCBnsamFo6qGEg29Dk4xQGCnLAEk554AoebyoGJcOwYgqMEj6/rVFqJKsRCnL5/UVI5jitgkaEylyTIWJ4wMAD65P5VUglMqlgCF6AEjP5VNHEzsOM0mdkIIgMJYgsWJJxwMj8ani04lQxXJ64FX47YAqCOTV5YFbA5AHeovY29imZccA6kYHOAeKVYDcSAEYPJznk1rJaeYcAZHtxUflfZ25yB1ye59Klu5LpWIY7MKAOuDwTyaJIxHgdfcDFTS3GMqAeOajLGRhnk0J2EqaKzx5zwCDjtTIdPDshLlQCST6j0q46qmM4+vrTlcsAEQMAccenSnzj9kmVZYEUAjg9OaBaNKFHQdM1otYqYgWwSwyR6ChYliiCZyQSdx5qOfUydK3QpRWCRgsyKSOo3Z59aqywL5xIUAe1aLRsGwPmX1HQ0i223BYZPt0rT2glS8imLHdF5rAgdKqXTRRISuSRxjHPNW73cMEEhAOg96oGNWyDkg0KVyXDl3GW6lggKkHAyTzn1p5iPmnC4A9atQN5eGIBCn7vr7VIgLENgEZweOnpmle5g2ivgAgngA9McZ9atRxKVAOcpx/WmXA8xUXGAp3e5PH+FWLZTuLMSSfX6VO5KBwqrxjA7VGxAORwPQetWn2tjJOOc45NQMvXapIx0qkgeg1W354O4HGCP8APFSpCWYDpim8ryuQTgcZqZAwIycE88VTVxIesAVT0J45pysY8hgCD27UuecZJobLAjkAfzqSkhxCnDZGO+e1AAxnv7VXO8ZGMAnvTocjIbOar1HYdLhl55A55pO3GQvoeOM0oUtnrg0RncucEgEjApXKRFtyxznj3zStEdpAbacccZxUpxHg4ByQOfc0FwWIxgjgj0NS3cTTY0xbHIDA4AOKrXVvIVLLKSBzg8AY5OB71YJ2sWwcnrxjNV57r7OjykDaqnOegzTiruxajzOxxvim9YgwplgnPtk8n8a5VsuRnkitPVLlJGdtzE7zwVxWbvAJzwK9qmrRSPoKNPkigCZ96QKMfp60eZtK9SKaWzntVnpQJFXPfinY5PcetRh8HrnNOVuT6irOlMmVBsPIz6CgcuvBIPHHrTuNoOCB60oHA9R3qk7GiEwFU9896Y0e3Jzz7U/BxgYPtSuWVSMYz3HWrGQsoZCGyAeMjrT7mZ7lw8jF22hdxAzgDA6emKaG65xg8GnuUA6YPrWbYrkKxZz0o8r8aUygDjj60wynn096EJj9mQBUbLg9Tinb8j3pRhjk0WKBY8jPUUqKOecGpV5GOgquybWPJPvSEiQIWYBQWJ4GOSaRoweCM9OPxocBNoDhhjJI45IGR+HSpCVJG3k+laplIdGcAD9atRL0ycZ9KiWPAHap40yp5x6VpudMdCzsAxjkeoqdtu0dSTxVVJNnAyR6mrcIM2D0Ge9I2TEKiNlx3/Wqd58rkHgDNaEux1IyQfWs65fcAG6mncbdjPmZXjHcZ6Gs6X5c85FWp0KA46VRftzzUs4KuoxzgHsDTIgGJwQSe/apTj0zTBgE9gazZzli2G1geprahk25Y4C+prFgOMdAK1bcCUANkEcgA9PrVRVzqgakTBsdCD3FPaLBHGAc4zUULbAAee1WGlUqvIJBzg1Z0pEDYzjqOlWreJADjgtzVVmBY4xg1NCxwPaguw69gQYyOSPxqosaSKAOB71Z1AkJGRwSQD64qoEBcY4HcUA0Nkg2g8kj2qxDHhQecetJKMgrwQRjmpwGCj0x0FQQSRP1A6Z611fw7+IB+F3jjS/EhlmNtCwiuY4kDHyznnp2P8q5FCOOoI74qXzduCSCPSmg5eZNM+wfjd+1L4d17wOLbRJF1HUbpVC25k2MFJALMMZwOe1fKd9dl5GY4yxzgdM1R+1eaASoLgYDY5A44zTWcyE9yB3p2sFOkqa06hI2QSeCPWs24fcx7DkVYlOW5yaY6jbypI9hnFNjkZjjJP8AI1Xlj3EYByfQZJPtV90BOQCAPWr3gyO3vPG2gW1yu+Ce72MD0+6SB+lYNnDORQTw3qAtBcNZzRxDkl0xj61nzW7RsQ3BB5r64+ItnaWPgeaX91EtqpDAYAK46n6Cvk2QFVXzJjOSM+YeC2ehrK5zxk3e5AibjjaSD6jNWbeBY3DBcHoSOuKl0srvPORmtePSG+yi4chVPKjoTTuax3DTLSTUZ47S3jaW4kU7UTg9cda6K68C6jomlxS3MeoXZtiZkmkkdpQT/d57ccD0qt4G1i38OeJ9M1C4LrHFNh9qbgVPYnsPU19tXWg6R4w8KtdW8yXMc0eUdDkA4GCPcdcUGtSThbS58W3OoahcXUjz6hcurIF+zs+EX3Ix1+tVM7AB36V2PxA0tdL1GaIcFH2liuCfwrjVJJznJ9a1ijvoq8b2sPQtnOeeuemKS6uDOVLs7lBgbmJA/wA+1POVB5wDxgVE4AOW4XnnsKpo2sUpW3MSRke9ZNzZWst0JpLdJHUYCvkqM+3TPHpW5JHliB0xnI71m3MYEhPJHSoujknYimnafAbgdOKhYBgMZAHFPdQDgHJP6VGuQPWi9zKxExAJxgn1rp9M+ITeHdFktEt/NuG/1chBIBI6n2Fcu+Cx4IA9RimscjmpauJoklna5mMhUKTzgcfU1IsgTBIJHtUIkxg9T04pTL8gA4J70krBFWLMcu7IPA681YjlABOSR+lURlcZyRWtpQW5lSEqNmevbNNmrloPsWa6uCkY3lBubAPGehP15rprPU7poGgn5TAADcBRz0+vet3QbKHS7VYbZABIPnyAxY5+nvUOr3FjaqyyhS5B+QdR9a5m7syUtbs5yZcljyetUJbcqxcYz0/CtWaLahfaVTAOe1VQC5IxgCqTOuLuroo7uvrUgOAB368025iMRLDkDqKaJRIgwNp561SQyZSfwqWN1xjGCKqksuM8Z5pytuI9avlNErnUeHfE974fnea0maNyMCMnCN7H+Rr3Hwf4zstb09ZhOFmJAaE8EHvgdcf0r5yB+Udc1Z0/UZdNvEuoJpIpUGFZGxz2JHtXFWw6mvMmUbo+uoLpSBz6c1aEuQDmvHPh/wDE9NTgEN+Viu1UgozYLc8Nn1PXFen2N8tzAjochhnivArYeVN7HDKDRrK+aHOSP5VX8zCAg5J9KkR+eeCa512ZiyVHOR1NK3X2NAAI9aOaljQ9GCqeh9qR+cEcD2pqmn9MjqKhlJ2E8slRjBB9KZnGe1S7sYHNRn5s9qRQxskfWmjjOelOfhR3NRkk8ckCgCJ9oY8ZxUErBu2APWp3TjPaoym4fSk2NOw3T7spJPEcgFQ2RwCORg1oKcgY6Vj3H7uJtu4SkYBUZ/8ArVvJZSWp8uUoZV+9sYMAcc8+3epvcTJEQqAeRmpc9OwpAwwAe1HH1qkrgPUDjuKVhyKEO0Z6in53D6dqqwCRntTiOfamqNp+lOHPrimhXHAZUc5PpUirjB6mnRoMA45NKwwT1HsaCk7g6blz0Iqm8Z574q4TkHuKhcYpNFEATOKjlQHpwatY79/WopVzj19aLFEKRcU5VqReFHtSAdOmPek0O4u7gCmE4PofSkJ5FPAzTuS9Q38AHkU1jnPTilI/CmkYpCSsG0Ae/pVaZPm+tTnj2FRMM55oDYqOmMHnPpSoAx9DU0kfBxz9KZDHyfT1p3JTJI1P4e1WUOAB0OKjGAD3JqRVzj3pWuVckXJU+lMKHJ9aep2gjrSh8A9KaG2VpFKdaaDmnynLH0piuFxnvWiRFyZADj0NNlXaeOaaz4AxwKqz3oXgkYqlARI0m36VRvryNFOWw3QCql3qqRjJcADjrXD+JvGlraFwZwjpwRwSPb8KapN7FpXNjUb9csQ3B/IGuc1TX4bNojhJwOWAyNv1rzjW/iZcS31vBZwtOJnCgqSD15IHoOeas+Ndc0u20YwCW4Oqz4XEcfyoRjO44rWNFtpWNErFnVviM8MrJZgll/iJwo9SB7VwF/qVxqDSmd2k3McqzEr1yDj8qpS3ShiQTk81HJLuwRXs0cPGK1N4xuPM7HG4AfTpUIdWEmTjHt1oZtynPJHpVQ7iD2HP5V2xjbYu1iQsMDsRio85I5yPU0gTIA6gdqDtXvzVEvcSQYPtUTBQAd2TTpn3MAMkmmPGeOc5pokYSzKRySahbanTkjuOTVgRFs7TjFVJSY2Jz9adxMSV12DqCBnimWURLh+g9apzXDSOQCSTxwK1rFd0Q9sChMSXQlH3SByTUbS7Pv8AJFTMoU5zx3FQSPvbHQfzplvQHkBU5GAfzqFVxjuTz70u75iOoFIxOBjj6UCHAbcdxSNIqnB4PvSAsSASSB2pJF3nIXHvTsGw9Wz6c9qcR1/rUHKdelPEvX2xzSGhCOe+B3p6nAzySaQuuOhJoJyo9aCrDJJB0yefSqzDOeassnAPQ1XZSCfQUGUojNuCO/vQ7dO+O9KCOc1GeSaDJji+aMg4yOaFIx0Ge1ITxmlcQb8EgdKapLNj1oClmHUD1pwTac5waS0Ae6hAAOT6ioy+cdeKk3cHOCajdMYPakA4vx04qtcMASDweuKmD/Qj0qCb96SWJJ4GfpQZspSPnGMnHpSYJ9RQy4yR2oEnTt70HOwHSgN+dAYfU0oXr698UCHKc4z0p7DkY4pm0gDvTwc4pWAkjj5B6mnkEnHI96E4wexpzEZHYmpsCdhAxUgHp60rMOMc5pCCR64ppB46jHemtAbJ0UjBHU1seGtA1HxP4osNJtIkEFwSbi4JyYkxyQPU++e9YzTeVsOx5pXYLHFGMs7Z4AHqTX0t8NPCVl8PdHN5cBRqNyhlvJZBllXHCg+gOMf5zz1Z8qZLd9C7JPpnw80XTdLs1uTfXT+TEsa5DMOrN6Adc/Wr8FvsTMhzKSdxPJPrzXN+HJbvxDNNr+oTyMs0jx2kDrtCQhuDt9wAefaunRuD2HavjMwrucrI1hG2rLESh5VXkn1rorPeihVUkDjjmsLToS8gfGc8DtXW6esVpbi4uZo7a3BOXZuDxXzklpY1k7LU1dPgCkFvkI5LHov1rxv45fHT+x4pNB8LXG/UZG2T3IOfIXHLZ5HBGMVg/F/4+yT2d5pPhYxlFYxTXrsSCc/dUY5xXgyXbTzPJLtMz/fcDG419HleVOdqlZaHnVq/REsERWS5ZnaV7iZp5XY5LO3U49z6VetIhK+0kBGyCScCqifdGMn3rd8E+CJfiT460bw6qsYXkFxdE8L5K5yCc559vavsHFJWS0RyRk27ntnwjsdbvtCi1I2DQaKjeVDceYCXA43BeuCehzXtGlTYjRW5I7+tddrWgWfhbwIumabbqTaxBUSNcYAHGAO/T9a4+JfJZMggEZ6V8JneHSfNFHp0pXR2+ituIxgA8VryW/JyD+Nc54en3soBwc9TXXBDIgOdwr4lu2jNjAu4gGPGSe3b61jXNvmUkAhcCuuutOZoy+MKOM1jXlrtB4z7U+ZxSuXExBHleOD61IIPlyBzVgRgN6j0qfyeNuME9zWvNeJTOS+IkLv8OvEPlopYWrkyMcY+U8fnW18Doi3wt0N5htlEIWNf9kDqR+HX3qr4/sWk+H/iEbmSE2bhm4JzjsPzqz8BY3/4VhoUkpLySxttz/CoYgD8gK+6yKX7po4Kx38cWcDueTUygKfUUpQgkDoKRDg5PPtX1yZyFqIZXpkmpAvIPUmo48/j6DtVuFenGTW0XchqyG7TwF6/yrG8TweboOpxHIRrdmbHXI6V0G3rjjNZWvQl9F1MAgZtn5NWgjufNnwLZpfADboWSOO7dY2PAbuSPxOPqDU3xhgYeCdReCNJbkAFRJwB34/rTfgZx4MmVpWZFu5AiE8Ak84/z61rfFJQvgXV9u93aLoFz9PxP+FKS95M9xa0j481qMSQTsu4MY2ICnBzjjB+tfUHhIpJpenZyN0KM5HBH1PrXzFd53uhXa4BUKen417x8L5ZP+FfaYLo5unBaQ9cHgY/rVVdkcWGlabR498Rht8SahGMJtnJC+i54OfU4rlAOR7nrXe/FuExeKbjcM71VjgZ6jrXCdx6DvXVSeiPOxK99j9pVgfUE0OTg+9OC7iOcGn+UCBk8mupO7OEY6AR4zk9cVFGmSR0Aqy0IZj3K5H4VCyNkAAg8UpFLQ9E+AUJh+Ipmlfbai3UDud2TnI98jmvqtVG0kqVHOF6Gvmj9nSzgPivW7q5Vmlhjijt1UZGOSSTn1J/Kvpu2nZnjODI+QeeST1NedV3PpcJ/CPAv2hJm1C7nSKMj7II1KA8hT/X/GvBJwwY54I7V6345uJdV+I/iKzNxI7zqGjjJGECg/KD6kg9favJ7pAszqCTtJByc8963jsjxsVL94VTKTgYOe5FSRu3A6CmlMEetSI3UdT6CtTjTO6+HN+7TSws2Cr4wPz/AMK9Ys2ygJyR7V4f4NvHstbtmUAoWPmA8EjGPxNe1abKHiHc4rwcbGzuj3cJL3bGiCCcAE9KZIu3J59cVLHke/1pxTPrivIPTRAFGCeSfrTCpY98+9WREcZGKjcbTnvzmk1YZGoKnGKGAOcjk+lThlA9SaYwDexpIaIfKCkHg+1I0JPQ4J9Klx1zTc4zzj2NIogERyQevrSFPyFSsrBd2cg8UAYByM0BYgZcYxUZGc98VYKDnjGaBHkH271L0CxWUcg45FPIJzjvUmzntigcZxxntV3CxE0KlSCN2exqtJajOc4q8i9+uaDECemR6UXHYzxF8wAyTUdzCP7uDnGDWgUyTgYPemPFhR3pbCtYymt/l9DVSSAqR71smInPGKryQ9sEn9K2TJZnj5SOoIqTrjuaV4xv28AnsKesAWk7CEj7e9SqnfrTOjEDJHYipYxux6+1J6DSuOI8wgAYI9KmAOAOhHamIpRx60/JLZxnP8qRRNFGCRkAgdjVscEAKABUVuuAenJ6mrPHfBNQ2UPjkyAOpqSI7XGf0pkSZbjoamWFmPpj1paAXLePzM9xUwQAnOB9KitdwBHYVNhiegArJqw7iomT0JFWxgYwAAKZAhAPpUwjOeuR61JQ/duA4PHpT1OOoOKI48YJ7etSFQSO/tQBLCuQPerK42gH86iiQqB1FWAhwOmTQDJYUznpx0qQR855/CmRA8Dp9KnTjPtUtkEkCk47H3qx5WMc49qigOc9vapxyfaqSAap2/Snq1Kycf1qFjt75oAmZwAc8mo2IABzk+lRl9w96FXOegNAFiJ+cnirkbbsY4NZ6ggjpgdqv253YxwaegGvZN8wHGR6cit62OMdjXO2J2OPet60JOO/0poGdFYvtA6E+tbEBzg1i2IyoJ4ArWgPpVoyauX1PA5/Gjd+VRqcD1pxP4H2qzFoG5z6etQyNT3OAfeq7PnPvQ0UhCetV5RnPensx56moXfjHNJjGjIPoKazjJzmkZ8A9yagZuaq5SVywJgMUrz8+lVfM59KbI2MknFDCw+eTPNUpJMgnP4U9pdy9cmqE8u1iOQfaoeoydpcAnqB61WeYs2cYFRNdcAVGJeCPWs2UiZpRwehFNM/U96iY8DuKYc9PWpGTF8r7+lQu2Op5phYjPU1EWJ69T3p3bAnJBX3ph5z1OaRDz9amSPdj1+lWgGRLgjIzntVgc0InI649Kl2ZPHSna5A1UKkVI0fmYGDT0jLDvmpUXp60EMase1QOlKYt341ZSPdinPEB0qrEtmFqYMcJI5rybx7NiCXqe/4163rLeWD9OleH/Ey9kgg2xEF2kA+bpjv+ldFGN5Kxz1Hozze5jLSk8jOfwp8EYIPXPpUYdnyW6mnRsQpIGe3FfUQVoo8OT1ZYjt/NubSAgs1zcRW+AQMB2Aznp3r0j4kzyRahbaaZSU06IQISOPuj9a4Xwpp0ur+NvD9uIvNRLsTsGbAyikjP44NafjbUry68T6jLeOgkkmOEQ5AXoPxOOaJxUotMlM9/wD2TfFxutBvvDs8pe8t7lpI2Z8lkJyCR9AcfSvoRTnnqK+IvgX4kHhr4maY4gwL7MElwDjscKe3OD+lfbUX7sBcEYAOG6gY6GvyfOKPJWcuh6FN3RMcYHt3qvJ37ips/lUbDJ9B618yzoIdvI7ioJRyT2qdhj2qOT/Jqkhoz5eGFRlssfQVNMpwT+GaqknIHOa2jpqUYvjnTf7W8I6pbKC88kJMIBxl8cf0rY+F2sjVvBelAsXnhh2zs3XeODn3zkVND5ckv7wb0XOVri/hXNJoPijxDoUilZGlFxEnX5WPOPoRz9RX2+S1tGmclaJ6neLlCfwrAvYsvtHTqTXQzfMMdRWRcpuZ+x6V9knc5TBlTJPpzzVdo8k9Qa1JYtoA9O4qsI9wJ6E0MoypFK5PfpUZZThHGUzlh6juK0Lq3246ms2XCZ7E8UloUmeXrMPDfxDu7YErbXSCSDZwFOSWBHXnIOfwr0aG6JtgQSHPTsa4P4s6WgbQtUgTy5bOf99MOpQ9Qf0/yK6DR9Qa7gZ2O4bQAW5Oau/U9Cm9LHkfxj8OjR9TSQKDBMQdx6lmBIx+RFc18ItZ/wCEX+I1peJgQSRGGeMccdmH0BP5ivVvjBpJ1Pw3DcBcywvkt1IQc4x+J/Wvnu9tx9ojfeySQSLKGQ4bg54+uMV2U3zRsc9Vcskz7l2/bdPaNeEu4+FYZyp6V8kfFnw2+h6/cxLGUQHmELgqck5/HrX0x4C14eJ/D9tqCMQnlrFgnncBz7/5NedftE6BGVg1IK4nn2guozjbwePfk1pTdnZjqrmhc+YLiNlPzDGapzEoAc8HtWzqMWNwbKANgH2rKkTccNyOgNdMtjxmtbEQYtERwSagUFCRxkk8VPIhAG0YB9Kaeh2jLckmuWRdiKSBZUPmorhWDAEZAYcg/UYH5V7b8B7hLeKWEkCWS58zGe3P88ivGEUSA5JAPHFdz4JS90jyNdsENwtpzLCxIEi88dOoIJH41w1pKK1LhqfZej4aAgcgVoumQfWuR+G/iu08X6RJe2civFlSxBwckenBGD612bkbQetZRd0bGNeHacdT6VVjnCMM8HI4q1ejLE8kZrMkcCQHtnPNDdgR2GjzhpCMn7prudIfNrGDy2K8y0S5/e5zg4rvdFuf3KbiCc4reGplJXNLXtIi1vSrmxmUNFOpU7ug/wA5xXzpdafJ4S1KTRrlWAhx5MpUhXXJAAPqMdPpX0yRuWuB+I/hUa7pU2whLlfmjcjJB7YrptcKc+Vnjt5ElwjAgNnjBrzfxv4JWZ3uraEAEfMo4wccmu6hvZLLUJtPvRsu4sFgRgMPUe3bitAxJMuSquCMYYZGKn4WeqrVInzDNBJp85yCCjceo5xXqfwQ+J76BrcumareGSwudvkKy4KnuC35fpT/ABt8PmuI5by2iURIfnx1GenHpXlVxYeXM0UsZIDZIJIOPrXVC0kcMlKjK62Pv1LePxN4ea2kVSLiPdFnnHcc18pfEHwTN4Y1GeIwMiPIWOTkgk5z+PXivSP2efiiuqJLo+pSPFcwYMZkbP5Hjg46V6F8Y/Ax8U6Et7BmK8tgWdsZO0dCR0Pf860ptxlZmskqsbnxleIVHK4GcYqqRhSclT2x610euWBhupVzvQMcNjAz3rn503cfqOK9FK6PKnHkZveC/HWoeAPEFhf2rSNYl1juIE4VVH8QUenfFfbng3xPpni7RobuzKXMMqfvIy24c18CrJtK8AbT1rtfhR8RH+GPiF78TudOnYLcW5OUQk8sB2zx09vSsKlFSV+p1UavRnsnxq+GK6fcyX9rCz2kwBAQZCnOcH8+teBXlsbadlGAwOD3Oa+7LCew8X6ChULNZXkedw+Yxt9favlz4seBbnwprk6TQ7IZ2xDIqEgtz39x/I96zpVHF8siq0L+8jA+F/xBuPh14pS/Ejrp8x/0tFXJUDndj8Ogr7l8Pa1b3llbX1tKHtrhVdGU596/PCVPLMkboHDKVJPHbtXuv7L3xKlspLnwvq1wxt4lRrWe5cHfknIXgcD/AD73XpqSujGLvoz6I+J3gVPEmmtqFqhSVBmVYxy3pj+ePpXzfrmlf2asrTDhckAdCfQ/1r660nUiSYWwSOo6gg9q8j+Ofw5j/s86jaqTaHcZV9B6H/H2rwK1BN3sTKNj4y1i/ku7uRgMBjk46demak0Dw3L4g1QWUqCW2lPltuboxPFdY3hi2eSW2eBreEEjenAx7HrXoXw88BxaVrJnWVZ4ioZVUZBI6En8qjl5dEcFWVtDt/Cvh9NHtVjKKGVQuF6cDGfrxW9LGHA28Yp0EO0HjAHrUkaDJ7+1Bx7mba6THbvIUUBpGLMccnPrVzyAg+vpU5OGNNY5IoSJZFs4GOlOhOCexpw6Go2+TPvTsFwmxu5JHem+ZxgUx2LYzz9KQcEdvanuRclR+fb3ok59aYR096du4HrUiADp3p5Pp0FMyaeR8vue9NMHoQOee496QdadOm3B96YoOKZBIq5NKflz15pA2Bnofen5DA55oArv0HvT1PAH6Ubck+nvTCvJ7e9ADi4X5TwfamE84prDcwPU0jNyeuBQDZKp2g0oIJPQH3qIv8vYCgHjIOc0AS9SewNKcDjuKrguSD0AFPO4nPUUATryKMZHrUQYgU9GyOaAI3QngetLBDsz/Kphgn1p4AGPWgpDdgOeMVDKMNjnFWNwP1qJ1yefzoGJGoYgdTUiptOaZGvzjqKsjG7BwM0ANLg0Bs+1PMAKFgcEVWzhsc1YF2JAwJ6k0ElAfWkt24NOcgkg5yKgBjE4HHHtSKAQaQuenYUqcCgBAvze1TuwRAAMCogdpHTNOkbco7GgCPgkHp7VKJMEDtjvTYMHOeQKdKncUDTHTqHB9aqfwmpSxIIzk+lQudv0zTepREVO7jNPG4EA9KkjIbFEy4we3pU2DZEbfN04FIRjinqODSYyfY07WFuyP7pGOlG/5SD1qWOMSE84NRvFyehqkS0Rx8A+p7mgnAOM5PrTim32pMA5oZBEc5J5FIFO7OeaeV5I7U1xtx6VJIkpIcdxSGQ56Aj0pScgd6Xbg9qAEQk57e1M3ZY54NSY2D3qFgSx9+1AFlfvDpinMMeuPaoEJaUDPNWnHQckik2NEZHX+dL1IGcH3p4UZGehpjrtkHYe9FxizqSFUHk06JSoAPJp2QSM8kdKT7uec570mwHMQcUw9M0N1HfHWnIB1PT3oKQ6KYJkEfjSNIMnvSHBY+lN2ZJ9KAY0kM4JGfrUUz547UO+GOOKZySe5pbkXHRkgjPFR6jfwadZS3l3MkFpEpZnkbaCMZxmm3tysFq8pZUSMDc7tgD3PtXzv8V/iMfGINrbSJ/ZEbFM7t3mjoSOcc/41SN6dPnZB4++JMnii8drO4VdPBwscRyrEdDnpx/n246wim1S5ESsWc8F3IA/GqUKG4kWKNcA4CqvTFd74c8PR6XG7sMzSYLE84x0xWNWagj3aNJWSQuleHYbaAxzqJZA4ZXYZA9f1xXQwnZjPP0p2wADgE/rTCea8qdRy1PVhTsTOispO8Z9D1NVhMBkEcUrucEDp61XkIVCTnI7CsGzsjAAwRiADg85qRApIJOAf51WlRlHc+9EcjAqucHPWpbudCiWJoSsiHkgc4qd5R5DAEByDgnkVUkmaRSCcAg9KqwymLIZiSOm7PFQ9TVJFqGXZEA5JcZ5HA/KqN1OQxzjb1qKadgzMGzj1zWdeXDNGRuyT61cYN6sylKxYkuhz71UYg5bcSDjiqpn8zAPGPTpU8e1iQXVQByD/TFdEYHO5lc3JWQbWyB26GmJcFnYkkE54qXZGdxBGenFRNb7fmHIPvzWnKkTzDhcEHPQelP+0bgPSs1pmxggY3dM1YztTcuQRVqJLlc0I5QUPOKZFsLEnBPes0TEsMsRjp+tO37nHOBV8tguasm0AY6elQSyhBtGQRz6cVXecrjGTn1qNpQ04c5Chep78VokTKViTcsqnIyRkgVQvbeMkleOMmnz3axNkHDA96x73WPllUYdmzz75rphFnHUqq2pXu4UKOj4dG+8G5B4rqfCnxO1zwtbmKz1CR41j8tY5GyF56g4PT3z/OuCN28rFSrAc8sc5PHI/WpLa3nlmSKMAljjHXPeujRHlS956I6zV/GWreI70XGo6lPOFxthRtqKQOpAxnPfP5Vl3l9JdMiKAWY4wBV7SvCkgCNMcuTnGMDH+NdJb+GYAjfKAx5BHO2odRJaHRGg2cTbNJcpM0as5hJVtq5GfT/61X4fCl5cIv7rc0mPlzg+wPFejRWcUKeTbRCGA4IjHALY5P4nmtCytx5wLrgjnJrjqVpbHXDDX3OKs/h/cnYtwyJ/eROc8etasXhKzgyfs4Ljgbuw+mOua7Gdwm3aoHfiqMz7znqfWuZ1JbnUqEUYv9lR4AC5A7Y7Uy50+KVRlQCMDoBitqRQOcDJAqmy5yOg9qqNRvcbpxXQzIdLiO4gAnpgnAq2kKRKRsDEdPapBGAxHc9qk8rHcmrcxKCRCVAAOMDNSCJcdO/antGPTGO1IsbIBnkdqjmKcRPJB6nIHbtTDawO53qrg8bSM4HepNpIz0x61GC0bk9aTmS4JmPqHheGSYvDIIF6qgGQPrWFfaLcQBtg8wDkkcDFdvIAQG6561GYGmJAAIHaiFVoh00ecOJYicqQB14q1Z3zIy7yAmR1rrdS0YXUDqm0E9c8fjXOXeg3FrG0oG6IEDA6g+uK7Y1U9zCdNnoHhvXvD1xHbR6lGILtjgOiZQY6c+p+ldpL4G07VHMltMHRVDAgEg+xrwG3untw6jhhwCeQK63wp8U9X0K5ijlQXlkGA2KdoC98jvirbvqjzasGtUelj4bWiFDHIIwBjywvBOckk/WlPwytWViJ0Gc4UqSRXSaPqsGsKHibflQ2ByAP/rdK1FjBzxgilc4lOUWcC/gCOGNASwUEAkcAimt4PaKM7WV0XPGME16IUBQ5GR6Hmq7QKenAPrUuVzvp176M/OJ41WJRuIAIGRzSh8qcAkdAQOKnmUbSjHLDBxnnH5VEhKuRjJwOKz5mfLIGDNhQQG7cUjMScsMNxnjH0/SnGNmJZsjIxx2FTOEwA3JIA47VPMWiuD9R3+lIT+BFWWiHljsPXvQbUFAMtle+OvvUlpXInHAAyCfQkZNOhGGGQST2qVVVQueSvFJJcxIi4ZQxOTnirSubxg3sRTJ5QI+8CPoc1VYkkjkn171d2NdgOuSnTPahbePzkAYk5wwIxgAf55rTod0KPVkVlDJESNuVbnA6ir0P7pxkAGrKW68bOCOxNP8Asy7izfMeuTWbZ0KFhodn52kfTmrVpIjqRIxQ9GABOD6Um5dpAIHbjqKicgE8ZHes2VsWTdYPyYGO3SoJpfOcEgAE5OOlREF23LkDHApNrZBOQfc+9FyGycwFvn3rsLFRjGc9enXv/OlCKAR1I9PWmohO4jjtUqRlnCngdc5zRcjcYkaShhuBYdQMEg+lW4VSCM7VwT1PekSEKwA4HtTvIYN1yKm5ukNkUnODgHjPYUggL45yD3q15QKDjIx06E0gQLjB/PikxNESQJFnK5PXPb61V1O7Ee0AElutLqN8YCUGGcg8seBgZ5rHed51JIJPbPrRYylJRRJLKGUjqTUZRcDIBJp0S/KnBBK/MDUoi3ngZI4pxOCc2yIxY+6QV7gUKOoXg8Uojkc7QOfbtT/JNuQWZfTHf/PWrMNx32cBQWwT9RmkOUZQCQMjrSly7ghjgdqHUuw7VSDYkB4Hr6VGW2yDsTTgmAeRyMjJxTWVwwKqrkerY/oapMlkgbgHAz0zTskoMZP0pzgbAFGMdqYvHRSCeOvWnclMehdicghRwT2p3ms7nnC9OOKhmVctGpYL1yDjJ71Gm9RnkE8dc0kiy8CGBx1/SmLuIPoeMnFQJukzuLIAOD170Iqrgcj3oYEgkYEjt7jNSBcA44HX0qMIQTzgmhY2j3EyM4JzyANo9Bx+PNZ2KTsWWC+UWLAbRkgnFVi0cTByxy5xnOee2f8AGiUfIQcEHgg8iq/zAhRkKTk46VVimyxPMUOMbx7HFc54mvnjtwhUAtg7c9vetdAwWUsSQDhQOTn1ri/Ed28145BBC/KQOprqpQ1OzDR55IxbqbLE7QT+dVWbfz0/CpZHDZ459ar7gGOegGa9SL0Po4RshATx6UrMefb0py7TGSRg8YpEYZPequdEVYkSInGeKHChjzgU8MeRTAgLHj8qLmyJxMFgCn86errgdx3HSogACAQcdMfhUqKgzkAjOeau5puDLtyfxzSsSyjnOKR1zj09aQxhQDnIPcUxjcdc1G5H1FSsQAR1wahfnNSyWRv144FKVyv6UhBJ9cdhSMWzjHA7HtQhAOPU5p2DnnigcjNKoyuc4IP41Q0OHyqDzn0oznJ5yfSnbAUzk/Q1Gvf2o2KsSbOBnpT49u5QASeTkimoN2MZOPSrMKgkDofU0FxRIACRnIA/GpTHtYHJKj04yKUYGRgEGl5K46CrR0xRYSPkcgjrxVleFPOOOlQ25HkMTwRjA6+tSKpbIyQRjrV20NkhpO7r1rOvR5b+oIyCPStWSNVBPQ+3eqF46qgBXdnvSJloZFwc8cknHWqLLhzk5P6Vo3W1GJHUVQkwST3qHc4pq5FJ3A5PvTAfwPpTmOM96aST2zUMwsSoQMdBV+CQhgRzms1AWIABJ44q9ZkM4z+VVFmsHZmxAxZcHrVgRgjPWqsY9+auRkbSByR1rQ7ou5FsCHhQB6DirEJzn2pjdQR1p6nkYBB+lFzS1h98h8oE9B3/AArPUdDmtG+mL2wXaSP73IrOGQO4o3JehJuzjnuKmQ5xzioYyvHXt1qVRljwQKlmZYUqSD1zzk1MADjIwPeoYkG0etO5I6cDvQjVaEgIBOBk+1OWREU7lJJ6YqIIcE9TTF3FhnOBzg07jQshAbPQE/kK9H+CXw5i+Imr3n21WFhbphWRwC7n29gDzXmsiF2J7DPFdH8PPiXqvwyvr++0+zjvY3RUa2eTYXIPJB5Ax16fzqZO6Oas7J2PQvir8Eo/DFi+o6fCz20Q2lVO5sere/vXhr2aWOpwSsXEtvOsilTgg5GRn3GR+Jr6Ev8A9qrwr4i0Ewz6dfW11ISptpLdiNx4O4jsc/yr571u9iv76eaJGijdiQrnkD3rnSbPLTb3O9+LHxATWrS3sY79zHNEssqRNhUPdGHcn1+vpWP4O8CN4mcXksLmyVeCchen8zXCgwiRN6KyE/NkZJxXoE/xYeHRjpelae1nGI9oud+Aox0A65+tJqw0jl1to5L10iHlYlwueejd/biut8UNFZ2VnZqMSqgaRjwMnkAfQVw9ldMjKwyXHPzcnPvVq41G4vZTJcyGVyQQT0XjoKFqXGLbRcT5sqULhuCvY5/pXVeH/HOveFbIafpWqzWdmXD+QFBUcdBXK25MkQOCCehPWrkeOGbrx2rZI9OFNW1Na91O61e9mu724lurmXBZ5TkY7YHTjNVwNvJ6e1V1lYnIGRVuFElQjcSe4HWtGrHTstC7aaVc3Vu8vlkYBIUgAkVUkgZgQyMAMkr0PSvVdAgsfEPhKE25Y3tsNssXIbGTj6/UV514lVrU3scalpQpVAOpY8D+lZSfY5nNt2Oy8NfBO517w9b6vDJJI8i8ROCgA9vX61594l8LzeH9SntpgBtbOd2Qfb6ivr7Qddi8L/C201DUlhga3slkmBb5VOBkZ9+a+QPF/iS78X+IJ9RlhMKOX8uJB8uM8HGM5I7f/XrC7epyuTu2znXj2yN7YqLYBnoRVhknOQ8TISONw6iq0gPIHB96uLuWnchkOWHZR/COlQSkFsCpCTtAPByfyphzkEDINauw7iJ15/SnMAWHUDNOVRvGRxV/StJbUnk2YATqD1I6ce/P86TsF7FZT8o2nI9KntLlrdwy8EHNX7nTTZuUcFCOORg1UkhUKMYB9qi9xpXNpPGF7HYSQxtHDIVKrKRkjPft+VafgfRR4nvimoTMI4sEvtBMpJwR9OpP4Vx7LtAIBYkgcV23gvW7XRZ5YbmQLhwWx8xU98HkfXmsZR6oXLY7rxLp0SWHlKiskIwjbcMQOg/rXnYHJzjP5V2nirxfYjTJbeznWe7mwqyBciL3Pua4N7jeQcsTgCnGJrTUi/Ppx+zh2QkMMg9sVjTwCDBHI7gV1Fl4hMemNaSIsse0hd65Kk+/41gzgSknGM54FapWNopsigkilU7uG6UyQ4YFcEVDJCVyw4I7U6NtwIPWqNbEqyscZp68mmgYweoFJvxn+VJobLUFybdi64B4BPfArvvCHxVuNGeKG+Yy2JYAlFLPycBcAfrXmzNuIHQVJFP5JOeh4BrOdKM1Zk8qe59WeH/FVjr8TiynM7oQGj7pxnB55rXE5cgg5Ar5R0jXLrSZnutOmNtcnjfyQx9xxmvUPDHxaFxHCuot5cx+V2jBK5Hr3ya8OvhHHWJyVKXVHtsUmVGMk04Pn3PvWBpev213EhjmVwRnC84+ta6XCk9c5rypU5LoYcjRbX+GnD34qNHyKVm5rGwWsS4BIpxUfSq6tuI5xUwbHB5xV2DYY8YwfWomTAPWppG6dhUTnggZIqGFyI9AKjI2j2p8pAHA5pF5B6moYrorzSqqgM2wudoPuRWpHALaOJFcMAgOQ248jPX19aw9XtxPZMvIYHcpXseoNWPC/nSaOZ72VBdtK8f2eMZAUHAbOe4xQhG4ihsA9fanMm08ZIpkbcA9DUy4YgHitooBUGUHrUmzC+v0oSMDnoKcTwBTaKuNC/nT8DjpSDjtzTwAR6mlYkli6fSiTqfWhDtHbFISMnqTRYq40jApjLnHXNSjHemsQCKErlJkdNbHA4p8v3cjiq7N19KGrDuP3AD2qJs5NAfBoLZz/WpHuA6jr+NPZuuOnrQi5+g70pAoKGE/hTjggdhSHt3ppGSeo9qqwtAJHtz3NV379fwqRuM9ajJH1NRYhjA+0HuPWkBwcjFNkYc9vrVfzwrH0pkJ3ZeQE/8A16kVwpHP41VS4yOuB6UNOigEtye1VYovg7u+PeopZQvuaz5dSG0gHH0rNk1+CNGLSAEZ4J5NOMWykmzcMmRnt61TmvkjBZnAUdycVxOtfEiy06R1jmWSRELPGT90nOPr06V5j4h+Kt5MFW0AAbgux4Ax6V3U6DluhqEme3at4pt7S3dmkVVXncWGOenvXm/ir4xWGnuILR2vbgn51jU4QY6g+xz1rx7U/EV5qilbyZpznI5Kj2yM1RluSQOxAxx6V6MMMupvGFtzr9e8f3+ssdlx5EYGFRBg/jXKSXkmD5kzydyztk1XLnAxwTzVDVBdagLfTtPiaa+v5FtolXnk8Fj7Ad60dKMIltKKOt8FSSyxW95ptit/d3l2I4rllykES53np1JUjnrkc1neJpY5db1AwuzxecQpY5J49frXrvi/x/4f+F3gQ+B/D1qtz4nFqImniUKtsWXmQt6jrjHceteEwR/Z7ZIRklQNzNySe5PueaihHmuzNCNyw64PenKp2n196XZ8qHuOuabLL5S55ye1d6VjoSsOIypzjIqF2VV6j8ahkuzgDPJ7d6jxuycnIpgx7SenSmKpZskZA7YpOMehFdL4M8I3viSZzDCXhU5ZhzjHUAUPQxlK2pgiNn4VcH2HSlEW3rkn36167efBvUYbd2js3DtglByeR298dq881nw/d6Fdy216myWM42ngjPIyP50kyYz5nYwpI+SBkVm3qBc/MT25xW1Iykn1FZ97Ggxxk+tNamjRm2cCs5LDj1rQyYvugY9PWkhQKMAYx3qXaGYA4ApoErDASSc4waYy7SScgdhTnwp65A9KSSQvjPAq7DZXP1wfQUirxnPI7U9xnB6GkyQAB0oYhyjuetODHnpj1oQcDI60yR+RgcelO1x2sJIv0NIQrKegPt60wjrjoaAvA6mk0IcV6HpTvzxQSDjv7UjDHTj60ivIC2Mf1qKTHJ6UrEn6CmMeo60A2RMM/X1poXn0qUqePT2pvY96VzFoYwwBjk1GzkE8Zp7HB/GmkZAP6Um7mbHRyjoV/E0rEMc5ODULDBzzxQM4HUfWkK5KcDAByKc7HGOMVGOAe5oDH1zjtT3C7ApgZPSqs5wT1watuCynHSqE5OcHn3pESIGPOM5qNu39KU9fSmjnPoTQc8mPjP5VKppseMe9KcBh6HtSZKZIckD0pVHPPB9KDIAo7mkQ5ai4ybJ2gUA9O3NIWzj1qQAOnHFSAbuvvQoySMk5pqnaR3FO2SSKwgXfMeEXOBuPTJ+venewmej/AAa8NR6jri61LDFcW1mrJCW6pMerfkMDHqa9H8e6hdTxWek2rMTqMoW6ZY8lIRksQe2eBk+oxTvAHhY+GPCuk6asYE/lCSUoSSztyefqT19TVXS57nVfFus3jhorSAR21umchtoJZj7kkdPSvExtXli7ExV2dJZRJDDHGilVRQAp5xgVchXeQO3pVZGDY7Gppr620Gye/v3WK3jBOGIBY+wr49uVR2Suzr+Fam+lxZaDpM+pajMLa0gG55H4GBya8F+KXxgufHDNp9uJLTQ9oaPyyAZFOchgRkZHPHr2rmviB46vvGerSGW6k/slUMUdiRhWXuzdOvHB9BXKTyh89cY/Svp8HlcUlUqLU8uvXvogcqQEVQkaZCqvAFRKMvx0pm4rnHT0qSM89PxFfQqKirI85yuy9HOltEZJM7FUlj17V9dfsv8Aw/Tw5oya9fKJNRu8mMsuDEnO1V9sEV8w/D3wnN498Sw6WUdtPhKzX3l8uY88Ljrg45x2zX3vodnDY2EEUCGOKGNUVewwO3tWMmdETcXUF+1jziSufm4yTnrxXJ+KLdbLUcxEvbSklGIwR7H3q5qF0YJC+SAD070+9kXVtKCsBuHIboa8bHUI1qdmdVJ2ZF4YnDSBecA8dq9Et+Y1GADivK9FkMbqEOCpGT3r07RZknQA7ncAHpwPxr8wx9L2MrHopX1LzxqYWyCzdQB0/GsC8tmXK/eY8lhXTvEzAgce461Rv4QItoBA6ntmvKc7pX6Fo5X7KFbJ5AoK/MdvPfPpV2aI9cewUUnkbBg4JPJA7V0wd4lHKfEH5vA+vgjIFjNgDqTjt71L+z/a/ZvhbooY7pZPMbk5wC5IH15FXPGMEY8H63PIdqR2jkY65xWf+ziAnwo0zAzLJJKGZuoHmHGPzr7zItYM4K256aRtUjr7+tQswBJ6nsBVh4mMYxjA6k96gCbu2T6V9imcZMkgwB1NXoX+UdhWcq4YADJHWrsLgA9h61pF3IsWgcn0FUNYRZNK1HOMfZ36/SrYO4EjOPQVFe2qT6feCQceS2AfX/Gt1qgjufMfwKQz+GdVR0CNb37xoF7jGTn3yev0rf8AiJHGnhHVQ4kL+SQpXpntn8qy/gpafZdN19MsAmpyxqrnJA4z/LP41vfEFzH4V1ZQCxNuWyent/PNKWjR7kf4Z8ZXkIRw2WJODl+T+NezfBYmfwHa7yWeOV1bPIHJ7/hXjNwxOwyNucABiemcc1698CZWuPBMjsxLpeSIVPAADHt+Q/AVdb4Eedh/4rRynxuRB4sZ1yS0K8dhgcV5ocD2Ner/ABxh/wCJvHJyiGEMrdC3HA/Q15I75we9a0vhRz4tWmS4JIx1qSMOW64qKGXg5GSeKlQlie5rtR5hMhKk9iTnFI4O4EDnPSnrHjBPWnoPmHGR6VTWha3PZv2btP22PiG78rbLNcopkJyQgAGPp1OB617nbNvLhZmiCg/vFADY9uozXln7Otu8/gy9fYY910Q7FcKwycYPc9M4r0y8K2dvM5GIoomYnOO3/wBevOqr3kfT0PdpHyhqc11rXj2S5V1tgZnhJ3fNIgYjcTx37Vzuu6bLpt/cxSbQ6vjjk+x/Ec0moJNb6lfHiOVpndDG2RtLEg59fatDV7O5vNHsNSnk3ySptkcL3HHJ9c4wfrWyufO13ebZzBP509AQA3emOu3J5I9KcrfXFWzBFq2kWOeOR+FRgxOcd6978MuJrGOQchgPfmvn+FyrAjqD1r2XwFembSIVMhLpwVB4/CvNxcLxuerhJWZ3UYzUgAAFQxPuAPIPpU+4Yx396+fktT207iOMoSMgnvUWzcBxUxOQBxg0Ip6frWbLtciSAEmmyRc9BirW0r/9amFcn3FT0BFfyQBzzmoynJA5FXimQPQUjxDjAHPemmUUVj3Yz0HaneQDk9as+QeODRs5IoAr7AAePzqMxde4q4yD8ajaPGcVLZRReMhjjp60hRhg4BFW9mfT8ad5IOORn2oTCxXVSyjIwR2pFjOehHrVlY+QD0pzJsB6EjvVAVXjyPQ1E8X0AqyULZPQVG0ZP0FGgWKsiAccVXliIBwODWg0PB9ahaEspHQHuOtUiWjMdVQkkZJ71HjzDx+tXprcEjuR1zSRQ7WGeBRexNmVfs+zkmhEKsTggVfMSlhjketRvGMkdhQ3dDsMWF2USFSEPAJ6E09I8nnn3pyxn3IHapQAAPWkx2HABAAOaeqFue3pSxruPtU0a7T0JHfFZtjsySFCACeasRg5HcYqOPt2FWo1y3pRcZYt+h4AzVlI8DkHmoYlGB2NXoVBxxk0Mqw6GLCsackO5s88VNHH09KsxxBQDjJ9aykMiEXyDjH4URwj159KtpFuU8Eg+lItvg8ZIoAbGmMdwKsYBxjinpDwOMj1FPWIEHHFBNwSInBpzR7amjj4AxkVIYf/ANVLQRHBGCO+asrH0xTI4iCMZyKkGR9aYDiuAR6VVlXBPpVsLkfSoJR170AVVZfMOTwKduw3Gce1NMfU9D6UDjj1oAmR+ver8HGMcDjmspeG/wAKvW7kYHb0NAG5ZAAAHrnvW3ZnaBzkd6523YjFblg25Rn9aaYmrHS2UpKgdK1raTAGaxbLkDB/GtKFsY7n3q0ZtGmsnI709nA6mqcUn50SyVaIsTNKCTzUBOWPYVEHHPNRvNyeeaY0rEshC555NQO3BqNps59Kbv69/WploUNZ8ZHUVCzjP9akl+7VZjz6VLHYcze+Pao5ZeAM4pCfyqGVsYzxRcNwLcVQunxIKlkkJbAOBVKYkue5o6DsDHrSD8/pSenX6U8dKT1GL5mfYe9IX2j1NNPJ9Pamtyfb1qbAIXz9fWkU5boTmk2nI4NTxRnIPUn1pASRR5wTxntViOPJGRiiOMnpyfarMERyM5BreICJD7ZIqQQ8+9Wlj6H+VOCfmKZm2RJGF4659af5PzD0p8aZb3FTlegqWmzO4kEYpJUBJ6gVIowTnINQ3DBVJHaqSJbOY1+ddr+oGMV4H8R7yOe58sHODnb3Hoa9j8WXeBIFPPHIrwTxoPM1IqADhclh1ySeK9DDR95HJWdonPbsDAwadG+wjPAJpiqVUg8+9ESb5CeQBx9Tivo7aI8aTudV4BupLfxfavbIstysM0ixk84wMnHtkc1j6nO93qNzcyAmR5HDZOScHHFdF8PZbHw8Ne8RXkmP9EOnxMeAjs2cKfU8ZA9q5O6uWubhpGG0uc4HQZP8/WoeoIv2M+37OZJvJWOdJWkHBAVgRj34Ffe/gTXY/Evhaw1CNywZREQW3HIHUnrmvgG2ZeNwBU8EHkGvpv8AZR8TRyaZqfhosxexk8+IsScxt8yjPtyPwr4fPaHNS5kdlJn0Oi5PoKSRAMj19aVMkDn8qVsjOeTX50vNHYiJ0/dk9TVN+Pxq8wPln0NU5V6nqKp7aDRUuDhSOw55rNYknPrV+6BKH+tZ2/5j6CmnsaJE0R2kDqTzXE+Ibr+wvijoWtg+VBMWtZOwLFeAT7kH9K7Lgc/xGuT+KGgtrvhVxCGN1Yt9rhCdS4GBn617uXV3SqJGVWOh6dDIWhTg/MMj6Hp+lUbsHeewFZ/gfX08S+GrK/jYOhiCMw4ww6j8MfpWpdjkDueeK/TIS5opnmsznGQe5pUtdw4wBTj989wtXII/kHqewrQdzMurUCM55+tc9fW+1geoHNdfdR5GOg9q53UoOCRkn2qWNM47xXpUWteHNTtHZo3khYIy8kHB5x+NcP8AD3WjPpMVm7AzWxMcuDk7l65+uM16a6/ONxAHfPTHevI7WJdB8W31vkq94/mqCABjAHB7nj9aLnVSlZnb6pBDqFjPHNkq0ZAx644r5k1mzNjq10VUhTKSMnJ5PevpuM7sISVxjLdcGvCvibo/9k+Ib5UI8h2EgYnOSR2/AD9a6aL6GlZXjc9F/Zk1OJtIn0hZ5GkjmaWQytkKSSSMdecivT/irpA1zwTcTBA01mC0eeOxH+TXzD8I/EMPhj4gW93cuqRXai2IbjJ7fic49elfYxtxqGnvbBVeK4izsk78cZrpl7rTIptSjY+C/EGltDdEySklBgqvTOetc/M2GZec5r0Px3ocmj67fwTyIxeRpFUDBVegB/I81wd5CCSeM+ldTd4o8qrG0mUt2FI7CmiReeCT+VO28ntj1phQgZHI9a5mQmOjbAweBnNezfBb5/DQtJUUsZnZgOQVLsR+OMZrxYNggEZBr2r4KFY7W9Vn3bZQR6gYFeDmcnCldHVQV2eiRaVN8NdRn1rTLc3NlOFF1FHwGUZJOPUZP6167pOsW+tadBd2sgeCVcjJyRx0NZWm6dDfWg85DJC64ZfUYxiuKWeX4ca3HbF8aRduRCX6Rn0J9zn9a8nBY9VLQkdM6dtj0W6bIbHSsiU4JzzVxbxbiDehyGGciqNww59TXt3uc7Vi3p0xjlB3YB7V3mhXW62jGTnd09sivNIJysg7A12GhXOI4xkj5h/OuimzOSPUYH3j1IqtfwCWNgQCKWxk3nI6Grcq5Qjrmu5GB4h8Ufh0mvx/bbQm31a0y8Uw+6QcFgV4znGPzrzXQ9dae9eyuY/IuIn2FGOSfQj2NfSeuWgkxxz614z8SPh7/aMKalYHyNRt5Ay7OCR3H0Pf8Klu510ajRGkIdJFwCGHKnkH6ivMPiF8P5Uha/soFKFsMinBHcmu38K+Ihc39zp15E1vfQxhykhxkE9QfwxXZxWkd9aCORd0LH507MM96UJOLPRajVjY+SEjutN1SK6tp5bK5gOVlAOCRjgj3r7W+E3xAsfiL4UiQTq8oj8qeMtubH3Tk+ua+f8A4l/DmTRb+6e1jEtpIPNiOMkZ7D6dKx/g144k8B+NrJp2jg068/c3COMHzM5Hb/PFeirTVziSdOVnsdL8ZvAzeH9UuEUgws29WPBxnP6V4rcBo5D0IH4ivt/4r+E7bxp4VOoxndLCheNlG7cv/wBavjjxFp8VvdzxxbVAOGVe3Gefwrroy5lYxrw0ujCBy59P0BojZH3o6q6MCGRhkEehpZFxkEkEGoQpTJyc1sedex7h+zj8Wx4S1QaFqlwyadPJ5di7NlUZuTGfy4Jr6M+I3g7/AIT/AMNOkMxivIsvDJjIPpx/n/D4Ht2dplUSGIZJ3KMkHsR7jtX2V+z78WYPHGjDT7xGjvbFNkgc4JwB6evHIrjrQt7yPRpVOeNmfOfi/wAPzaTczIYiSm4ZbjJFYMeSiOmFuoTvgkPBRxyDmvpr46eAVFodTssi1lyGRVyyn2H+e9fNeoWRtZ3HIAP51dKXPGzMai5JXR9h/A/4qWvjjwxEPtSz6tYqI7kBSpLd8DrjIODXsEZtdX0+a1uk8yCddrA849/wr8/Php4pk8C+MbfWVuDDZCMrdx9FZf4Sfpk819y6Fq0d7b215C+6CdAwx0GQMj681yVqdmN+8ro+ePi/8P7nwtqkoVmkWd8wvGuF2/T1Brd+HPh670Hw9aLqDrNespZ3Xgck8Yr3vxHoNp4q0tIrmISmJxJG3cEHgZrhdT002spTaQBge1edJHnVomQThfTNIpwM1JJHtP41FOCsYx1NYNHE9Bzn5QehNN2556EU2GXcgBHNOPGe9Ii9xob5vWhsMR701lOM4INHJHofencBpjwR6Ux0AOR09KlwSDnoO1RbsE5zgUyBAd2O1KV2MO49RTOpBHAqRGGMdT70mAhbkdxTw/4Co2H1H0pQRgevvSAVjuYZzio5IisuQeDxinkdDSk5HPNUKw0IGU9iKaFwOpHtUikEEdCKjkJBHXHtQS9BA+Mil4IqEtnnt60obt0FF7iuNf5JB3BPWpCoYD+dJKQVHrTY23IPWgNARRuIzx6CnsoBAGQKYo+Ydaex5PJzQMcqhuPShlwPrSoc+5pSOlAAEBUdjSE7QfWk3YyO1Myc+3pQA5Cd3X86du565puepxxTXyBkZ/CgCbeBj1FCndnrx2qAEkZOc05W259RQUifncPSldjke3pULSHIzn8KlA3KDyKBjmmKLjqKZHhyT+lQudzHvinQtsY460AWknEeR0FKGySe1VnHOcZpVc4ppCuSMwz7e9SocAg1Ub16YqeNsj3p2GmTblHXmluSEC45BxULA49qM7iM80mgLEJUqOxNOmIUEcHPpVYvtA7ChXJx1+hpAKCN2O5pk2AccH3oYFWJFMbLsM5JoHckWPaBg8HtSOdxAyQBTycKPaoWOSaOg0yRflz6UqgMD2PpTC3ymmxk5NVuFhxAQnHFNzls8nPeiQ9B3oToakTFk6D09qgJIbjrmp25xz+NQSjLD2qrksfDhwT17ZqGfKSgdj3pyApwD1zSuu5hnrUkWAgCPgHPrTYhuye9SlfkPf3qBVIzjpQNId94H1GahZSD059qlztz3z2oZsoSODQ2BAnMg9avgcD1qnDh39CO9WzxikykG7B5qOWTlaUk7x688UlwAAOOeKQaDlOQKGGFBoiXcCQTj2pzrwOwHegkI8c55pxbkgc89KiYhVz1zSCXHOMe5oAczYPcGnRNknPJNNK7hkVEJNpPYilsA2f5ZPY01AzylchcgnJ6AY/pSltze4ri/ir4s/4RXw7II3MV7dZjRhyVUjOcU0i4x5mec/GX4gnUrm50O0PlRWhQSSo4/ek5z39B09+/bx5nUgqqgIF2hVGABjgAdqmvbue7kMk7hpH5YhcEn1NSaDaR3tw+518pCCwPQj61Upciuz1qNPojpPAunrPZm7ljKSbise8c4/vAfhXbwgKDnkmqdjDHFGoQYQDCgjGB6VeQ4HsfSvGqzc5ant0YWQ4naMZJ9zTSp7HJ9DSTIXUAcZ7il8sRIM5Y+/JrnZ6EIkbMFB6k5APFQy4acZPA/KpFAlc45CkZ9M1UbKkggkZ+orNs6Ui3MAFHIP0qmwywIyMGpGIKhVzxxyKaDwcZz0561BrYIiqZJJGMnrnrVS9uUDHsfUDmpblfLiLc56Z9Kx55tzc8j3FaxSZnKViCWUiQbXZgeueKr3MrNtxkgnnHb3p8rjeeQOBUQff8uATjjPTNdcVocspXIgNwFOYcMQcEDpUsdsVUEkE+3FN8tixXDEccgZ71aRk2RROQOTjFS+ZmMj054qKS3dVJBwo9OtVopW2gEkA45PWi1yLkpTcTwSD3BphLxnB5A4x261PaESuFJAJ6Z6Ut5CQ524GSeeozWiiK9yrtVySwBA557UjONxxx9KcPukH9Kzr7UFswSeT7AmtlEzlPlLn2tYnRmIAXnB4zVG918SFvlCg8YU8YrHudYF+sZw25gAc4HHGB09u9ZtwfKk5YKCfwrojC25xTqt7Ghc6i8+dmcDuarqZJV3AgH/aGRTY2TgfM4YZBQZ3fSuk0jw1NdshkRoo25G4YOP8A69W2omHLKRkaZZtc3ccTIxLHlgDgd67rRvD8FhIHjBExOSS2TWhpmjJZxrjhxkMfbt+tXrWLZc85JAOBjiuSpV6I7aVFLVj1typGRjHarIjKsGwSB1FTCPJz0NSKoBHcGuZTudyhYdHIOCOB096sBggDdaquAgJ5IoScFVG1h9Tkg0nqaIsS3GUz/Oqqybh6D1p0wOzOMjgZ9KgzhSMAn24pWBk4b16Go3TaeOQajXdjnPrzSljgAcE1OxDdxfKbcCRgetThVUA9TTPMAXHJ9zxUIm2P8wzntUtjRMxyw4yO2aHDBQRyBTZJFVA3QdMk0rSoqMeTx90d6aYA5IUfKc9eKb5YKEkEGpoJFaIs3B6YpjnAJGSKGxWsVWQgcc9+aktSY8nqW5pA24kHilWRdqsORgEfSoRNhsoy55IHtVcxkbsEEHseQfwqwXVmGeR7U0qATzkD0rVSsJo5TU9JV5GaLcCD0IwM+lZ6QmAg8Bx0A6Zrt4UVmdWwQ3buKytX0dI0aWIkvj5lHYdjW8KlnZnNUhdEnhXxhf6NqEUigyxEbWi34GfavfdJ1CO+to5A6srqGBVgQCex9x6V8wKDbENlse3auv8Ahxrj6VrE8Zlk+zS4LRElgGJPIHbPWum99UeJVp8up9BAjBHWotv4e1QWl5HcRB42Dq3II71YJ4z39Kzbscydj865YA0mADwc+uKjmt8bCOADnI65rTa2LfWm/YuSWyQKxUrnmqDKCwmT+Isc1ZWy3gFuo71P5KR4KqecDOeMUMdpJHGB0NIuMCOeJVjGBuGee1RLKrnaU9gSOR9KlaVQBuOAcA45I59KzNcv0sHEaFi/qRgj0JFUtTsp0r9CHVbuK0YAMTIeoHT6Csdmadic4Hp2qs6Gacu+XJOc/WtS2hCgLgE469q1Ssj0qdFR1JdM3lgm5gPRa3oIljU5AJOPrVHToBG54GTjmtSMBXGcgEZ5HTnGD/OlJnRZIIpF3EYBI5pzTZY8FR6U6RkhZsYIPPTn86jiZZieOTnnbnBrJmTHEqxJAALZ46dKVISyk8kg4xmni0XgnOfrU6RqNxGRnnnnmhu5k02Ngt/LAZlBIGBnnvmieAzOCvAAqZ2klACjB9afaqed2cDisxKDZVS2b7uSQe1Wo7J1IODirHlNgsAoGBjPWl3txuJGT26U7msadgMaKcjNMJ3Yx096kPyqSeBmqtxdJHnnKjsBmktS3GxO77YWOcH1PFYd/qTRbBHksfvHIwKmvL+OaEhJMsOw9cisSQsxJ5JqrXOeckieS585fmHzk9TzmphGQgBAB6AjofaqTs79FIyACAMD0yKtIzsNrKUI/vcdqbiedOd9CRY2BySAP51Na/u5d5XcMMMdBn1/Co4izYyMH2p06PNEYyNqEg5U7W/P8qSVjnuSecFbIGGA6e3rTWk809Mj2/z71XVCAB3+ualTAcAkqemR0FXYG7EuEXbwc4pqspjGQQenrSBdhAJLduaDDhzgAd89atIi9wkhDY78/WnRDbkDOR27Uqrjr+VSbehABJ/CgGRFiucjI5pWlCoWOSOp2DPb/PNDE59CPTmmcgg9s00Z3sSmHcu85AHUU5WXYeQP8KaZC6kZyTUbfu8DBJPHHPNO5aZIRyR1BpTgqc9uc0wPtyCST69KazEKO+RwTSY7kyP8g4znoe4oyBggkk/lQmFUdzTUUsWIwAuOKmwXGoPNXByMfhTZwIMjOCOcd6ezbSSMj6d6q38m6AueCOT/AFrWKNIx5nZGPqviEWMjojfOy9OhHHWuEuJJDK2JXIJz1BOM9KsavObm9Zk6YAyT9aoNkEHv3NejSjY+gw1Hkim9x55xzye5NRuvJxg0NnAPJqKeTyEZichQSQOTiug9NOw8nAx1pEOGqMEkE9QKcG47Z9aC1KxZD4Bx1NNMmGB5PrUavkdyR2FS+VjBLKQecCqRSdyRZgUPXOKdC2cnG4j6VCo3OFHANG0oepAHpVLQ6EyzjGQMEeoPFNAJG3JxmmqQQec89KcCVA/xov2G3cJYfKIXdk9cjmk8vKkgsSPXApCxJ9c1IowOaQJXK54PvSnBAz14qVlyCf6VAW3FugoHYQjGccCmh8NzyKCeT60gXJB6mncViyiGQYHyr6ihoyrYBJPrUsTYQcUjIeSOfeqRaGRxsW44q3HbspzkDPaqqEgnnk+lWFkKkEcmrsbxLQxwO/rTgeg71DkuM9MVJCrMucZAz1q1Y3RcdoyQkOSuBknjnvSo+1hngnjNJFH8p4GacIycE9ueaexYTudmOv41m3rbyhAA2rt960p8Lk9Rx+dU54GKq6qWDEj5eTjHepYmZMyswyeR0qi4HPf61pTSkMQBtyMc9Kz5yASO5qWcU1chx19DS4ByOhpvUH1o25z14rEwsPXAA/nVm3yHHYE8k9qqoAMHqas274c4wO+apOxaNe2DFRkYPPHtWjAASOOKz7SZZThQQR61fXgjqR7VZ2QdiSQBWAUAgY5PWnRygMA2CR3qJvn6EgjtTQCCT19zTRui1cSrJC2ADg9azJD82OgrRRt8DqQARnpWekRJO4Y96oT1GAEEY6GrQYox9RimRxHf0445NSyxDcWzwagmwsUzM47ir9v0O5Tx+VUYVCDJyR19Kszb47WdoYzJMY2KIWx0HPPsP5UDbsjTstOudSt4pLW2nuYXYgPDCzqD0OWA46dT71QurGa2mIdWQjqCMV99/CTw3ovg74H6VaNHZyyG1Xz3GNrMR8xyfTnr718XeP8AVrfUPFWsLbwLDDHcFFCkEH6fhj9aXU4YV7zszjmTcwwxB7jHGPrmtLQvCGreKpXttNtWuCrAtI52qD2H5Cs95NucDGK9R+A3xLsvDOrXlhqZhgSUebFM7YDEdse3rn09aT2Lqyujkdb+D/iXSruA3HkwWwXzLliCVVSOAG9QcZrgNRt3gkdfvHPbnjNer/Gn40S+MriSDQLkR6esuyaULxIgB3BT9eM+1L8OvhPF4h8Nx6zfyF5JgxhEbZIXuMc5NYJ9WcJ45DbiWUBiQC38676H4axSeH7i6NyEAj8xSGBKNjjj3x3rjdf0q40W7ubWZleaN2G6NSAOTt49hjNa1n8RbmPwzd6NeQrd+agRZvu/L/tD1HtTeuxKZimA27Abtx7kfzqePMiAjGQf0rPimY4XJYYx61o2o4AHB7VaVjsptGjE77VBwAMe3arcIEmB0HpUESjjIwfQ1NCcZ4wRxWqPShsW1U8AdBVqyhe4kIiUkjgkDmqtu2COeK9C+EV1pd3rj6dcyxx6g6maJSOdmCDn8TwTTew5Oyuc5a3+oaQSbeaWA5w2eBisvU7lb65uJpC+6c5b5j1Hcc/y9q9P+IegWWiWZbz4pJgSNqPl+ncfTmvJpozktztPP4Vja5zKzdzo9R8WeIvGNrp2gqkdxYApH9lZyBIw6O7egwO1en+G/gOTHE2pXym727migTMS+27HOM//AFq8QV5bZRJC8iOnO+Prmr8vjTxg11bzWviG7t44/mjjkQMoYjk4Pc571EkraMyqo9J+IPgXSPDGnymW7jEo+VUc4OeuB+H9K8Pv4VGSHw/BwOpHpVi9urrU5hcajdS3t6rMWmlxlmPU46flVCYksWOSenPpUwRMdEQSx8EnjHNSWUbOVXbuDnC8dTTPM80srAgYxx0r074PaLp+rauovJEVoyDGhxk+pH0/lmrkxS01R59PpU1vIN6NGCcAMpH5V6J8L9GgvIrkzohSLJbsST0/Dqa9D+Mnguzm8PG9smTzoE+Uls454/mcj2r5+tNUuNHnuZIJGEzoY22khWHrj15/lWV2zLmNPxBL9u1q7dZXlRpMRiTqAOMfpVRdDuJLd5DlVU9cdq6bwJ4VY6U+q3lqI2c4jWUksAT1x7/1rQvNtqZPmUKeSD0x2GKLlqb2PO5cRyFehUkUxZfKOVOCMjPTirGo7DcyEcBicVUEZcnHPf61qtToi7l22Kxs7jl5Dudu7EcDP4AVdjnD4xz9KzbcgMMjIHGKuxqE+715OKpHTGxoJJgDgkevWnhNxBGevfiq8EmcA8Dpir0DhTz2/nxQajZ7MlRwQcZz61RkgKgYJBHau+0TVNHuNEubPUHWC9b/AFcrpkMOwBx7VyNxaiK4kQtvCnAI6EdjQTfoZsDhmKuQo9T0p7xjkqQQPSmXUG5iF46nIqvFK8DBXzjpnrQUiwqkgdsd6e0ZYjofeglZB8pxjgep9zQqtkgnAFAD+QAR24welOR2XPqetGAQOeTSHnA6VnJJ7iepp+HdWuvDVxcT2F09o9wF3BCduR3x0yR/SvUdB+NAj8j+1Incqx3SRncSvuPzxXjm/GB1HvTxKzfd6jueK5p0Iy6Gbhc+ptJ8dabrRQ2cuQ54DEZB6D8elb5u1DFG4cdiea+PPNfzYHDyxSQSCRGikZSG9cd+/UV1ui/E/WtHu0eSWK9j3gyLIoLFO/PIyfwrzqmDvqjncD6ZimBxg5IqXz92e9eQ6T8Z9OunjWeKSybfznJVF9SehPsDXbaZ4y03VkWS1u0lVjxk4OB1/H2rz50JQ3MnBnUiUNx2oLBAc5IrP+2rkDkMeMHrmpRPkHJyfSuWUX1Rm00SySK3Tg01WwKrs/X19KYs4weoPoazcW+hO5OWUqQ3Tqc9qv2VhbQ6at3FOsokcrhRwCOoJrG8zdn3zWd4W0qPTb2+D3dxFA+ZEilbcpYnkKO2ck/hU2sUdrGA2McVIBjOOTVCC63EEcgd6tCfIreOhOxYDHHcikMoHp9agM/HHIphlH1J9KvUC4rgqe5pwO3HaqQk2jrz6UonYkelG6GmXxJ+tI7ADPU1Tefb05PrUBuGZvaptcZp+ZlPSonkP4e1VBKxHUj2pDIe5oSsO5Za4O0jNQ+Ye3T3qPduHqRQGA74IqWtB3JPM65GKTzunpUTv154qItyPSgZoB8qOeD6UxpNueoqqswHeoZLwFwMinYdy99o2kd6jluwOc49qz5btR/EMfWqc+qRR5ywJ96EmUk2asl5we/tUBvMkY4NYdxrsMRGPmJ4GDyay7zxJDGX3SpGUJ3BmAIHpjrmrVNy2Q3Fs6m5u8AfNgDvVB9SQMctgivOtU+JNrG5jjuIyRgsg5JGa5LVPiTcS3UotoHgQfdZ3B/Qc10Qw8mHsme0zeIo7fh5FXPAzxWBqnxD0y1JjkuAjhv3iFgWAAxwM/jXh954k1K8MhuLyScMcgHA2/Q9fzNZc1y07Bjy443Hk4+td0MH3NVStuel6r8YY3eU2cM8sSHaGTgE9O5zgVyWseOdR1lZUe5a3Rl2gQjaQO5J/TNc1LIcdelQF8/WuyOGhHobKCRemu2lVNzF2QYDMcnH1qsz5zlsk03YenJFRyJt7kEdq6FGMdi7COcknGT70nfnOKaCeCcke9PJ3L24qtiWNkYBCxOAucknGBiu1+CHgXV/iXcyyaJp8tqi3S+Zrk/yrawKcu0ecglsEdP61wh0a/8AE+o6ZotihD6hcLC0wxsRe+49hj/63Ne6/Fz4xR/DTw8Phl4MsjazNZiK41JZcbEbhgBjPQHnI6jFcVZuTsjFu55t8SrvTrjxnqp0eIGzinNu1zJw8rIMMxPcE5wfr2rlixYnt7ioraKOGARoWKjnLHJJ781NwB/QV0UockS4xIHZ1yASM1CfmAyckVZePCjPJFVyuP8ACug2RH5anHQEUhXb9Dwaf5g57Ac5rrvA/gC68ZJDPGCunyMAsyrkPkdjUSdjGpLl1OOSHe6hcsScAevNdpoWv638PJ4rqyMUbRyAyW9yhCvnpnuPXoai+MXhhPCN5Da2JERjiSRi3BYqwJ49utfT9r8FdJ+JvgC0u5I0eeS2V0nQ4Ltt4J+uahu6OWc00eZWX7W+safp4N/4YhuZixAFrLlQvYkEdTk/5NeReMfiJP4/12XU7jThpoYYjiD7mI/2u2aZ4s8Oah4TvJNNv0xe2r7ZBnAKHO1x9QB+vpXPyRkyg8AYHHvTSNKaS1QPOASTnJqrcOJnAJwBg59TTb64EUbY5PoKZbhioLEE+1UdFy1GcR4xkZ4+tOGDjqD71EoPI7evapGU4Azg+1ajIJGbkY5qIEnrwelPZSD15Poc01stwAM0EsO/tTwAR6D1pio2CSMAU5TkgYPPagaHbwR16VXeQZ5GfapDzj2qOSI49/WmtAYhG4Z7c8dKWM7gew96j2nGAMmpIkYKQQRUsSHYGCQckU0HJHr70AYB9PSkjyTnOB6GkFxQBk5qJkIYngj0pWkwx6Y9aR3GRwAAMZHU896TEyAthhjIOaUNzn1pzqCSRgGmhcDJqTIbt3Me1Jt6+vvTt2COOBQ0gxxwfegTITwx96fkAe9I3z545pud2QevtQZsXdgHv9KFBwfQ0BDz6U5mKqfQ96L2AjLbQex9qpTNlie+KuSuCp4yfes+Y5NO5lNjCuec4zSBevXnsKRTzzzUmQvXrSOdyFQfgR2pT1pv8VOH5mpbuIlwpUdvWlVOlRbunoasLwB0NIskeMAD1pwAUDnn0qMOSRxxSMcGgTHtjHArrPhZ4dude8Uh/JQ2diFlkZuQzHoD/nvXHecEBJBOAT+Ve8/BvQYtP8Mm+WOaKfUZBKwlPIAUY4/IfhWVWXLG5Ld0dhrGoPoeiXupKm5oFJEe7ByeAB/Ss3wZo39jaBBakmSXLSSyM25i7HJye+MnnFQfEOKO6l0jR5LmaN7mdbgpEBh1T5vmPPt19q34MQxBFJJGAAepNfL4ypzLlXU0prW7FaWG2jluLiUQ21uu+RicHHtXhHjvxxc+MdVkklOzT4ji0tyBhAM/Ofc+/oOK2fiv4skvJBpEDBERitx5ZySRzgn8K80kDvISTk+tduXYKy9pJHFia+vKh0rEueTmoZCacQSRnr9KGi4Hb619MkkrHmN31CPBwTkgc49atwpiMuQWJ6KOp9APqcCqKqQR0Arp/A2gzeJ/Gmhaco323nrPc4IBVFOQT9SAKynohpXPf/2cPBEuheHYNVmtDbalqTmScyDDqoJ2jPpjH59ua+jbUiK3CgDNch4cUtHFwFCqAFHoOn44711ClkU+lefJnXFWMnW3YMB1yeRRo90zwmNsHnA4x+dQ6zPgnjJ6VwvjL4in4faYbyOD7XcTkxQxDIAc8jccdKwmnJWNouzOvF0dP1meDOHLAbR0I7V6n4Sn8+EIoCIACx6Zr4d+H3jPXr/4nWEus35vV1Bmi8otsSE/e4HcgDHPvX2d4OnIKJJkHb93p0x1r88zvDOE+boelB3R6AIR5YYAt9Kzb4FlO4ZPYelbFuxeIBRsX6YqnewDYcZJPevjXboVc58x5bpk1Vni+YgcKD27mtGSIoDgk9ecc1VZN2c8gV2037tmVc5jx5sXwLr7O5UmzkCIBk529fqMVF+zvAsfwp0pUG4s8rMxHI+c4H5H9K2/FVuE8IazI6B9tuTtbp/ntWX+zirr8KLBNjEGaUl+w/eNgfy/Kvv+H01GVzz6x6KVGz2qlICCcDBPYVpPGeB0HoO9Vbhdn1PavsdTjKwbaMYPHU09DvYEnCjpUbdx1Pcilj6g9vSnEDTtx0zxmn3Sh7W5TqXiZcjqMjrVeBiSCeOO1TPJi3uByWMTAHvXTHYfU+bfgojJY+Iopj5sq6rIvmL0OAMn8a3PiGhbwlq6LkAwgZ7Zz1+tYPwHnludM8RuCJA+oszS4wDwD+pNdH8RJAng/WlI2xi3LF+hBHT9acldo9mL/d3PjHUlVrh1HADfQdwfxr1j4CW5h8J6iMhpJLyQtjqAWOPxxXjzM0yxOdxLKGbJyT65Nez/AAKUxaHf52bXmIAByQM9/wDPpV1PhOHDr96Yfx3t8PY5MmNgyxXgDnAz7k/pXiknyEgdK96/aClSWz05Q5IDiPDD5SRk8H1GM/gK8LmcsJFC4POGPSro/CY434hsDY+npV23ZFYbhgHgkckVSRCvPb0NSI53c8g12xPL6l/K84JJGRx6VLCvmNgZyM/Wqqls5VgAfUZNWodwSQrneFJXbwc44rRrQcdZI+of2eNOmi+EemtNuBeV2UOMMV3NjP5AflXU+LYxFoOpSOCVW3YAd+f8OtR/Be3k/wCFXaJLO4lnmjEhxwBkcgfj/OpPid/o3g/WXOd32Y7exzx/KuKavI+mjpSPji9dvPcMuHDc45H+eauaFHPqVvfaZFKpWUeb5Lnlsddv19B6VmXFwZp5ZGAIdtwI4BHrTLHUJrLU7aWF1hZXzvK5yPT8aZ89UV22VpIfKZ0III7HtVZVxkVt+ILKWwv5BKQ7t84ZehB6Y9qxUyWOc0GSJogOCe3ODXpHwtZ3FxHsQKrbgEbJ298ivOBlRXYfDK/hsvFNpE26N9QP2fbEPmkYZ2gn0GT19awrK8GdeHfvaHtkWABwTU6rknjIp62hhJVwQVOMHrUqptAAFfLzVmz6GOqI/KG3OefSlACnjmlYdaEXOO1ZM2Q5lDAdc00R+gyam25x/Sl27TS2QWIfKxjPSnhMk9wKn8s7Qe3rTo4c5/lSbGiu8ZAJxVUqdx7GtbysjBGR7VA1qcg4xyeKkqxTEOVGeRTTFt56g9qvFCDjsKd5A7jIoYGb5Y44JNJ5eScDgVqi2BBIXp3qtJEUzgEdqa1AqiPJHYetRyxnPXj29KuCPgGmmA88Zq7lWKmwBT6mmeXx7VZEJyOPzp2zAOR+VS5CZUNtuAOOe1QSxbD6VooMkDoKjntup60JiMzyMuOpprwBQSVwa0Tb8e9RSQcbR0HrQ3cChH8pJ6ilK7icCpmtzu46U4RFAeOc9aq4kisseMUNGRVtI84PegoQeRmk2MgjQjBPA96tou3GOpoWHeRngVOkO3sSO1Q2ARrux2NW0ULio1gLAEdKsJAQvP8AjSuBLbKGJ7gVegHK4Bx61DZ2wjX1PXHWtCCMqRxgUyySNN3HQ1ZSI8DtmnQQ5ye9WooiW5H51m0DEiiKocLkUqwnJ4wDV2KM46cVIICxHAAqbEsqi3wRjp6VL5HyjjHtVqOBgTxkVIICT2IFMRURNuOalEe7J7GpvJPpTwnQdTS1Ar+WQM4wfWhI85zyR2FWtvGO1BjAx6iquK7KpjIU+1QsMZ6Ee9XJF57fSq8ijBqbjKMig5JyBULZzxyKnn4A9PUVXLkYxwPWmUgUkMM1dgYEgdKz+SRnn3q5bfeBzigZt233RW5YbRjJANc/bNyPQ1tWx6HpimkSzpLOQIoweK0opBxyB7ZrDtWGwEk5Hfmr8MnzAfpVpGb1NIuR05zTTNkHPBHrUBm2j1FQySjPXk1aFZkrynOMkUZ7881VaXBHpUiS7gO1NsRPtBHv6UwnaT/Kjfn3FNfv2qdyxGbOeox3qvIeD1qZsY9u9VZH69cHpmpZK3GLLzg8H0qvdTKW25OfamSkq5I5qI/MScYNMoaH5PoKjcZb1qUpwaTy859BUgMCZA7mn7PrmnIMEU7bgnv70AQsvHTn1FMAwSOuanK8etKic56mnugIY0JY5HGR+VXUhxjHanRIDzjirCrn2piuEEXzD0HarW3n0pI0wB2qVR0z1p7EXuPRfl560Yx+PpUiLkHtmjGPc1aIYsS4yegpxBHIoU5pzHg0WIZE54PQGsy+nMcbkHJq9NIEyCeT61z2q3exSOtaIi5xfiiRWLHdgKdx9CBzXKeLPhvP/wAI/FrqR5Eo5AOeD0z2wOa1fEbS3ciW8JPnXMqxL6YJ5/TNfRV54NiufhbcWKEERWu4kDJDYzx9Oma9HDfEjiry0Pg2eAwyFSORkHuOtRxjaT69eeBWx4ks/seoTW5fe8blSSMH1HH0rBv7Y3VobZXKPMwiGDg4ZgDj35Ne/bQ8mR2Mz21h8KdHsUQi8uZ2vZlcglGZtxz9c8f/AFq44Sh8nknP0rsvixeWT6vb2dodxsoEjIRvlBxznnBP1rgtxQjAJ55FZsEXoXZsjnHIr0D4JeJf+EV+LekXEkkgt9Qja1kVeFyoyCf1GP8A69eeRTKoBHerjvcC1SW0IS7hkSWNuhBVs8ehry8dRVWlJWNqcrH6SwuuMDkAAjPPHUUMcsawfh9raeJvCOnamknmBoxG5Jz8wHP49a6BhnPpX4/iabpTaaPQi7iGT5CKqTLx/WrW38aguF4PY1x8xstyhcKDEx7jisiT5MDuc1q3JxheSOtZcxG4noKu6djSI0NkimzHMEqcHzEKc8jGMUjkLtAOST2+lNY5PfiuulU5GEldHI/CeVtD1678IzPsaIme354aMk5z7g5H5Yr1GT94zN2XgAV4z4tkuPCfi/TPEqRM8d0/2SeQc7RztHtkmvZLUlre3+UKHjD4zk1+n4Cr7SirnlVY8rI0t8jGOTjJq9Db4A7gU2OEsSecCr0MR2+hNeuYtmfcw4Q8c1z1/CRng4rq7ldoOeQO9YN8mc9s5qGjRO5x15ESxPIry/4q2EsF7ompQDyYrSdRK4GSc5BP/jw/SvXr+LEgA6etcl4z0htV0K7tQSC4DAdOQDg/rUtGq3Me1ujLEWPLNySO9effF7SlksoJoWAcyAyM3IxggD8K6Twhqjapp8rmGSIwSNFIsnBBB/8Ardan8T2yXmhXgeNHcIGj3DJ3dsVpCXK0d7XNA+clmeKVZYnKPA4lVtoY5U5GB68cGvtX4ZeI4/EnhSx1VXbMyIArdfu8n6n0r4svrf7PdICGV92GXp9civoP9mfW2n0+50lw8VtZO5j3tkv3z9OcDPpXfOV4o4aT5ZWZS/aQ8NSWXiWK6iiC6dcQlmkVQSJc/KD9RuP51883aFSdw+bpn29K+1fjVo0eu+B5bl49zx5TeCQQuCQfwz1r401aO5RiLi3EEo52q+5cdiDgfyreLvAxxMLO6MOb5jt6YqEsSCAOQM9amkVjIx6DGc1CR1x1PFYSOG5GG3keoINevfBGZLlL9goUJNtBznJwMn6/4V5JHDtfPBFerfBR/wDSbyIgIfNBXHAJI5//AF189m38B2OrD6SPqjQ5lNnCq9So4pviTQLXXdMltbuMSRuOCRnaexHvUPhxR9mj9QQPxroLiANGR3r8/jKUZJp2PXaujyDw5qlz4duJtHvDKY1kxDPPwHHYZ9ecfhXWSzhwM8ECqXjbwxB4gtikqgvCCUPQg+3vXI+F/FtzNIdP1WMQXkGVUbs70B4bPWvtcFiVWgrvU5ZQO3RvnGMk+1dJpF2AFByBn8q5OG5EmNpBHrWxZS7VGehPOa9mDOWSPY9FuFkAweCOlbmMr61w/hq93Mg5A2/lXaQybkHfNdsXocskzO1GHrgZJzxXMXtkG3AjgmuxulzWNeQAluhx14ptXY4s8d8f+BLi5vE1rTiRdW6Hci4HmA44J+oqv4C8SRa7pUhIaK7hnMUkDghlI65/T869YazDsMgEHseR9K8x8eeFpPC8l34h0wFQMNcwryGAzggewFNHbSqW0Z1smj2+tW8ttcKGDoQpbjae2D9a+a/HfgyXw1rbpMDHcpIZUYLnIPPA9sgV9G+EtYi1qwt7qNw4ljDAj6fzqn8T/BT6/oUdzbAPcQKd4xliO36dq3pS5XY6ppSV0V/2d/iDB428MHSriRWvbQMkqkYJUkgHHofX/wCvXlfxx8AHQdeumihREm/eRMpAJHOQfUjrn61hfC/xL/wr3xjb3gkU2VxJ9ku3YbRuUlR+uRX0r8TfDVv4x8Hm7gXdMkQkikUZbb6Zrsi3CV+5ztXi0z4WuLdo5GB65z6iopF6dvY10fiHTmtr5oZIJUdVy2BhRk+v4HpWBKQrHjGOMH0rsvfU8qceVkManZJyQccEmt7wf41vvAOqR6lpqgyrkyIX2rKvUgk+nWucknYOMBTk84OO3p9aninx1APbB5FDV1YmMuV3P0G0G/sfiV4LikdkJnhwwQg7XIr5V+IfhC40PV7u1dZGkhbO5k2gqScYP+e1aH7MXxDl8K61/Yc0iiwlG6NpGyzEs2QPZcj8691+NXgyLxHoY1CCNmuLdwzGNsllwQCR9P8APFcCvTmei0qsND4+G395GwJjcFWXsR3B/Cvo/wDZU+Il3fadceGdUIZbVttnOW+aRPceo4r591Wzaylcy4RQzAk/L0znrTvD+tXHhLxDZaxZBjc27EHLkAJ3yP16V1TXPE4YNwlZn6I6Xfqkpgk4PYmo/EekLcRGaNckckd65fwX4lt/GXhvTtYtiD50ayMVOQTjr+PP6V2+m3f2qMq33hkEHvXlThbQqrC6ujyy4t3imcMMYOMmqc4Jx39q7jxPonkSO6Y2sevauMuEwT61yyjY8qcbMqIuD709uMZ7Up+U56VG7En1rBoyHNLkY25Hr0qPd9ac3KgdBTHXGCOR7U0Q2K5IHej5XUn+tNZ8gDqfWox8ufQ0Nki+aFXFKeCO3eoWGSMZxUgbLY7e1IL3Hn5s9QRUYOGOeB609m2k46Gms2SehppEvUlBBHt60hxg+tGcDpTdwAOeaZW41TyeuRQ7bwc80DknsKGTGc8DtQyBGixH14FVwOR3Aq0w3QkZycdBVa3XIJPr0ouD0HPyAO9NX92Oac3DDnBqRvmQjrRuSRJJg56Dvmnt8w45NVpFK5GDg1PCPlB70DuJHNtYKwxmp2U4yMkGq7JvJxwamDFVAzz6UDG9zTu2KY3X3NOXlSTxQBPEoAOeB6UMB3xiodxK8Z4705eQc/rQAMFyMHIFNK88cg1GyfMeuKk7DjkUDTJFIwARmrCkbOgxVROSKm83bgdaBpkLpgnrg+tOjXB7nNK7bvb2oHahCbuSMcocdahXOCDwfQ1OGGPrSFA3PeqQ7EYGfrSbtuKmVeDUUienWmPUsoQyjuaikUrkjk02IlRx196BIdxDZB96TAcSZo0HI2nNGNp9KdCQN2eB7UOQTxUgNIznrmhV/OgNg+ooPcigBeT1yQPWmYBJzwDTgfypr+tVcAbkY6+9AXBBHT1oHI9/SnJ1x+lFx3BwDz3FQtKBxnGeKdPlTx0qF8Nn0NSJsliyzHPApGQ7jmiNsxAqcmms2R7igVx2Bx0OPSmueSRximxjueOvWnZAJoJJYzuix3qLaQx/pQGI59aYZjv6UAPMYOaic4BA49qe7EY5wOOKbIBwRkE0NARxrswRnJq1vzj0qvuCoDg5JAxUgbCDt9aGA5ZAJCMcetJOd+BxmmDgg05nTGSCT+ZJpJFWFiYopXkVKH3RkHr/AErn9f8AF+l+HoC91ewI4GRFuBY+v5V5xqf7QGm2l7cRW1pdXDoAQGT5W44IPTAPvRYtQb2PX5ZURTk8dKiVzKgKqSpOAQMg818/6r8e9entHWxjhtpSAfLYArk9s4zniudT4weLWtZIXvUjOwhHTqrE/jwPrQylSkfVYWZF/wBW30xVSSTALFWABxkjFfK3/Cz/ABUts4fVTJO2MSbSOfUjPX0qK6+K3iO2+a31BmudwKmf7reucc9M1KRrGi2fVgbbG8rjESAsxbjIxzXyt8T/ABp/wlXiW5lXzBFBKwjZvlGMYwRnBwB1qldfEzxJfrIlxqRS3dcFIs5z3yST+grlxGu4nexXgDec/rWl7GsafKKtyoaJW3OWYLtGTzXpuj6NBDYoipsJHzAqBzXC+GdNF5q8bDJSPljnA/yP616bCmwAAkD9a4q07qx7OGp31ZYjTyVC9e2anUfL70wpwQefcelPGQg5yK896nqJWFMxwAeQO+Kc5LxkjI6dOtQlgoIPBPc0kVxklRyBWUtDogMmcRZAJ3Z79KhhJl3g5BJ69+lTXELFgSMA/wCcUy2t9rZBI9j0rC9zrirEMjfZAd2SWPXGeKrG4PODz+tXtRVTA6SdMdR1Fc+SYSQGJHr3q0hSdie7uDJGQCc8ZySQay5JeQTkY7CpJZ2Vjk4FUZZC/wBfat4qxyzkSOplkLA4z2NM3BGHcgim4LAkdc9aQAHqMMRkGtkYOViRpCQMHpUDylT1JHemTkx5PQe/FRAk85zWqRjKVy19odkweh/SqkpbqOBntUMk7hyoI5/hHpTvtIJCkEEYGMV0QVyL3J4JGUHu3r70kMkgz5p5/TFRTubcbgu4Hjnt70yW722sjsMdh9a1UQcrFjUHhggDx3Ac4yyEAEfSuTvbv7XKSMkAkDPBqO6mNw5f7wHQnnHvVUFy4C5zWsY2OOpO5KIssuMAKMAdK29A8NSatcIzHyrcffO3J69B7d6l0Dws99NFJdrstwc4I+Yj2r0W2hitIyscYVNoAAGMf/X96mc7bBCHNqynpfh2xtCY40yQc7ivzGtKWHy5WHUdP0oj+VsgAGptpOCea45yO6FNIWCD5NxBIPGBV6CCPYSRknj6U60hPlnd0POOtP2qmQeCMciuSTudSSRTeExzbhkj0zxUpxtJAxmpJNvG3JGO64qMkgHjAHOKdynoQ+ZngjI9ab059PSg4XB5xUisMHjI96fMRcgFw2wggkZFLyw9M0kp64UcVGkxd3GMEYqmJu5OpwCCMj1pcDgmoWlIxnnHY0qzhlORgj0FQ3Yi2pK5xIcHI9T+FMlO8Dpnjiq7SLgnkn2ppnz6ZrNsdydssoU5x6dqEiw5IAB9aZDMzdeBx9KHnKSEHAHrQWix5RyOSB+VPI+UjNQI+8ZBzjtS7jwM5I7CqbL5RDguOhFSbVYBTgKOMCoh1AGSfUVM68AgYH5mpFyEU0SpjA4HfvSxgbTxywxn26/0qQSKwAxkClJHAChR6VSYuUqhQjMepPP6VIFEigkAA9ulNmAVm4yPUUqv8pHRen4U9jKUTC1DTJBdEDaqMc57Cphe22jXSxRTJO+0E7R8x+o64z3q9qShoSckH26muIvYBHqhuAgWdhsZ8YbaCSOfx6V205N6HlV6fU958A+Ikv7IphkeM7Sh6D/9YI6V3EcgkU9yPxrwrwjrL6a9vNK5jIcKFQZJOeCfwr2mwv8AcnmqAN53YHI7/wCNVJHiz91nwwItm4biwU4z3qMybQeASeOegFTM5jZt3zE9cHPFRFd68Ajnua407AoERYYI7ev40yUqsfKkjGcjpU0tsQhIOCoy2emPeuW8S+Ihp7CGCQMXJVXHJ6DnH51pFXNY0bsbreu/YoyICom6BhyFHQn61ytvNdXl5J5qv5W0MJWbJY5ORj2wDn3pEtftEryNl3cglj1NalhGruYxlWBwePX9K6UrI9KFLlRZtI02KDyfTtWnbW+9gFAHvVa1099pLgKCTtAOePf3rXt7V4wH6Ae/SlJmlrGhbWaxKd2SwxjHvU77EYkjk8e9U5ryaNQLdS0nAAHUUlvE0rM2TnceW6/h7Vz3Zm3ctSYl+UDJ+lTRwpbKGIJPpjIqWCAlQ2CSeOatGMoANrAE0rlKNyt5e6MMeM+vak+ytuYbuCAMirrgIiKTgGlRUUDnkdvSpuS42I4ogp56D0p7BQp2rk5xj2J5p7jPsKPLCrkngD8aLmySSGyKpAIVQQepGDSSBScg/JjoeD70sirE7q4wynBwQRx3B9PcVG1ykaHJ4PHNFxXRFPLtzycD8axdVvRGmxBkt164x6U6/wBQKMdjEk8E4rGlmaRznBJ5OapI5qklERFZSGGAfTrU8Kgn5uRTY84ywAUZPpVl/KVEbcRuwMYyB9K0PLqVG2MCKWPcdx6CrTQNGW2sMADnGMrnj9CKjiVWJHQA9T3HrTy+0AAkjPena5zPUfC+xirZJ9fSnSMGYcc9OOuKryYaRjjHYcY+nFCk8eh4z7VNhOyLQjAAOMH1prhRjb949aaznyyM4I9aZ97OOWPOckVaVjJseqksM5OPSpHO0jB546UyB+oxgKOtPIGwn+I8fhVIlMDMMDqTTg2QMH8qijj3Z555qUuYbcDhpMnnGR7cUgTHGLaA3HNEiDjPBJxxSPO82TyzH86OSACCCPem0K9xwRVyytnrSbflz1Gc5pHRkjJUjOCfWn+YFTHX3pFlWUqU64YkHP0//VUqmKSNQMlx1PUdc0MEcnjB6c04KoQ4GCePfNKwrND0CgA9D6Hrim8YOMAHJOO9M2FV6k570krmKIkKZCBwqjk+1O1hj4wr53SIqgZZ5Dggd+PbtiuT8Sa5vkMUbhEZcEIcg+/41u6rMttZNPIOArYDDkmvPZ1mkmd5XVyxyCBjHtXVSVz0sHDmlcpzyBWIVMDgZ7VTbO455PWrdwDuHIx1qq/ykdMnkY9K9GKsfSRjYcxGzHGRzioSN3XkZoZmLD6c/XtTVbGB1PqKotkrKEAxyT261E+SR2HtSh+e5PvT3xxgcUmFhi/IT6+lSmbdjHFRAZzxj0zR0I7H3prQpXRaRsL0yacxyAO9V1k5weCP51IrnOeuO1BupEhXaR61Oqgr8xwfSoEkznIyBzUzBGRX+8TxtPBq1qaIawUFRkEnnj0FOCZB6YFMBCkEHB9hSklycdD2/GqsVsBAOR096jdMHg8HvQQQR1pG5HrikwGEbT6imliCcAnNKTk/40A7ew5pCuWrchlAPb+dSk7VIGcn9KghQsy7eh7mrTpiRfQ4yK1ijSKIoowMlmIJ6A9Kl2dO/tSsFDA5AFOIAYnpmrN1YkiUlSDwB6c5qSBZAhBIYA/ezg/SmxnbgnkGpJH5AQEg45po0RYhbbkZJHrUjyk444FV1GAAelSZGDk8iho0uOZgyjPI9/WqsxbaQrY9h0p75x7elVZC3I5AFQzORRnj5IJyRmqUkOBk8mrssm9iTkj06VUeQMTjjtUNnNLUgWPOe2PWmE7Tj1qZjgD1qCRuRxzUGDQ4Gp7cc+nXrVUHrzgdamglII9DTQ0atuTEQQMHJ6VoQuXP1rMicsB0zWjHHhQeR+NaJHXBlkHaxOcYp0coUH0PrVfcCw5yBUgUSNxjPvVWsbplndtticYJ79qqq/rkmrLA+SQMHtVMemcEdqdhvQseafLK9vemAb2PAzTdu4dcHrSxEqrdzU2BEyoQjEDJHQHoavaXGk+s6UJ42e2F5G04UAkJnnA9DjBz6mqMDszEA469e1SebLFKjxylGUgggZ5p9BPVM+kvjP8AGK2s9EGg+HEQsXVZypVYolwN2454OB25zivHfBnw813x75s+laRdNaMzBL+VCI8D36nv/jWh8JPAel+LPFdrc+JNUs7fT7dzLNYSSBWucdCSSOAccYNfdOk614a03SYobG+sILOKEfJCVAx2x/8AWqGeVOXI7RWp+enifwfqHhtxHeRojqxDFTxkZ6fjXJXwXjIDY7mvZPj7400bxF4mvItKuobk202XETAgHBBzj3B5+vvXit5MJCCO/Ue9C21LhJuOpBBpo1CSCwjdbaKeVY3YMFCqT8xHbJGcZ9a+19FOnaJ4VijilgtYIIvmkJAZeOTXw7ceXIuGAcZB2npU13repXVvFC+pXiwxDCxrMQoH0/xrGSvoZyiafi7XV1vxFqt3GQ1tNcsYWDZDqDgNj3wTj6Vzp+dzjkioEeO2jVAAqDgKO1SwSguCOD6mmhJGnp1q0jHjJ9utdjF4GuG0x7r51UAZJByPcf8A16f8N/D8etavAkqiUvgBWOF9STXo3xN8RxwLbaJo5BhiKi5dDnA2nCjn1xk0PQ2immeVPZ4kK7zhejHr9alEW1jg5BqyIVnhlkjJlRG8tmj+YK3ocZqOW3e2xuBOcDAGMZq4s7qctAh7+gpwjVJTInyTsu0yIcMV9M+nemKMA/KQfU81JGRxnBx3ArXc6HqjV8L6HP4h8SR2lpLH9qlj3TeaSzmJeMj6HjmtXxXoX9iwhAQ5POQMAc9P0rsPgJ4h0vS59Yt76WO1nkwyTS8ELgDg9ufSs/4zapZz6pHDZSRvGsQV2jOVLdc56Z5rGWhztNOyOM8G65aaf4nsIdRiD2l1IYiW+6CQev17H6V77q3wk0nU4Vu7WVkTYcRAZB+hr5k3lFGFDFe57VpJ428TWdolhBr00WmfxQFQWI6EB+oH0rJq5lODYvj3T7fQtaa1ikEhC5OMcdiDzXLNMGJG0Z69amuP387uzs5wAGdixx7nr+JqoyESEVSViVGxKuzIyoye9TqxBVkd4pEOUkicqyHGOCPy5o062FxNsbgnAFej+FPh6t1ayz3zm1gA3biucjuSfTAqZMibPPJPEmtvA1lcavdz2wwBG7A8Z9cd6pSFmY7WIPqOtdZ4sXRzqkFhoa+dLKwVpjkBzjrnpgfhXPz2LWzKz5wpxnrzWZmlc0NN8T6vp4Dx3bEqmxEk5UDPTH9PpVfU9Vv78o81yzAADAAAxXaeArC38QQuu1JZYQqlOCQDn+X9aj8VaHYWMDMIzHKvGSwwfTjigLHn2WdiS2frSqQD9847gdOlJcgxyHHAz3qLYzYOCQfQVslZGqfKWoJhnA9hWlFkgY/MDIrNt4cuijgscFh2HrXZW9nDb2SolvkyHh+445z25IPNJyNOexjRICAwADbiDgY+lTr+7APJPoOSasTW4iY8ADrwMVEiHdkNjHOTT3OqnLmVzr9O8B391YR3RIRJBuUxneMD149e1Yd1Y3EE8qXEDxOpIJbo3oQc/jXXeB/iONC057HU4hJEXO10GQVx0xnr/hWP4u8UR6/fiS1t/Itgu1QRhmHAGfy/lVCXNzbHKzDDkAZIzUBsxJguRgnp3rQCPgsUJHUjtivTdH+Btx4h0e11HT3N3DKASNuAoPoaC3JLqeNyWpViyFgBxjtmmwTSIMScn1rr/EfhK90GQR3VrLbvvKbWGQeeCPriuantlBOeGFK401LZlmHbJEGA5HemyAHB6Y7VmyxvHJFLG75Q52gnBz6jv170+O9J4f8AUEVI72LRAJB6gdae5VcbelRxSq4GCCPSnhRkjB59OBTtcYPICRhiSQB0oIxlgCSRioj8rnqQKcZAy4GOO9JoVrk9szK4YnCg9O1WDqNwijy5NjqchwMnNUVkYcdR6UbicjpUSgpbg0jrNJ8e61pzhlvnnXGCk7ZB447V1+m/G+eCSOK40UOrcPNHOCAcdcEj9BXkbsUxgkUwTsrA7iRg/nXPLDQepk4Jn0DZ/FPTr5VYyG3fOGif+EDuT71tWHiuz1DOy5hBGD88gU/Wvmg3TupBBI9+lQo0cJ3CJQ2c5Awfz61zywkeiMpUl0PrO3vC4BTbIp6FGDD6966C30vTvEVrEgYJqtk3mqhYKWByM/kT+lfGqeJNRhkLQahdW7sAN0cnIHYAcj9K67wJfakus6f4l1HV/wCz2e5WBZ5psCWIjBTGRk9T/wDXry6+G5djBwsfTH2iO1G3gHpxUkd2j9Dg1474x+I+r6Dr0jWVpaalpju3lSlsDb2OeRnP9KxYPjdMsy/aNN8rJOQkmQPpU06DauRytnv4uBkgEE+lI0xAJJ/CvGLX47ae7sTBKHjG50GTx7Dk/gKsQ/HrQyEM8d4pkJ2hYWOB78cfjWrw0uwlFnsEdyDjJyakaYewFePL8dvDr5x9v3rnj7PjNSn44aIY/kS8Xt+9XaPyxU/VplKDZ6z9pDZyOaTz1yema8om+NmkQWhkZLhpAcbVXI/l/SqT/HjTXciKxvC4GQcYUk9uQOar6vPsaKmz2M3YHfBpzXWQe3vXjEnx1tfKY/2RKsgGfnkHJ+gPf61nR/HhZCirpF0pzlt0igfhzU/VanRD9kz3QXgXqRUb30fHzcV4ZN8bbh2RU0oINxyWmzgds/X2qvP8XNS8tWjtrRXHVS5IPPc4/pQsJUfQapM90l1WNDgMCTUMmsxKGyxGOpr58l+KWt3G3MMEQZudjEke44/SqVz411ScN5l4y5J2hcCtI4KfU0jRue/tr42PIj/u1JGTgdv51g3njy1jZlFwhcdQWwfxrwia9lu23STzvg5x5rAfl/SqbhQXwoG85buT9a3jg7bmions2qfFCyt4WEbSzTnuv3V/+vXNXHxTuSG8u1Bfs8j5B/DGK8+LEIADgVGHJYc8V0RwsTRQSOru/HOoXBP78wZ5/d9QfY1jXOsT3Mju07ktgnLE5rPGc+opG4A7DmuiGHiilFIlafLE9c1DLKSSevtTAcgdCcmhkJJ9fSupRS2RQ4ynZg+/NHDMGHBx29aYItsBY547dz7UqgKBzmnZCbGOOvocVHsAJ7GnSuBnr1pplDZ461DQiRZMdTn/AApkjqc5Ix9ajkDFeM5PfrVdYpMHe5YkntjjtSsJkpkzwKq3NyIYpHdxGiAlmPQClIZXIwcgA5rc+HPg6Px94+0zTL+eOy0mCRbq8lmcKHiXJZQD1JwB+PtWc5KCZjJnoPwP+D954h8GSeINXU6J4etpDez3882yaaFMtsUcbQ2B82fX1Feb+Iteh8W61da1DClvBcHZDCgOUjViFyep9fxr079of4maj4n1F/BltYDSvDdmUby4pP8AWxjhQRgYBxnB/OvHVCgiNAFVRhVXgAdq5KXvvmZCV3qOQ474zVlVww3YIPaoFQow3AYFXfLIwdpGcHFd2x0LQhnXaMjke1UnPIPOOmD9K3V0y6ubZpUt3aIZBcAYz/jWTPEysF24x1PcVSEpJlKWEzo8SNteUbQRjPPBx+uM19k+DbXw74Z8H2H2F4YrWJEZQzAHIUDH6Y/A18byBucFgT3zzUsV5ewWZt4765S3znyfNJUD0H/1qTVzKpDnR23xd8V2vjPxRdPBCBHCjQeb1LZxu9uwHFesfAv9ovT/AAV4Di0LW7yOK6sAY7cyN880eOMD2HH4V83vcsVzt56c1H50hBU4KtxnqR9P0oUSHRi1Zna/FHxzB8QfGd7rVvbmKGWNY0aQYYgdcj0Of5+tcNeOQoblQO/TtU/8QPXHaqmqXCpDjufzqi1FRVkZ65nnAOSCehrQKeXgdTVWziKqWPU9/arwTzAOx9KSKSsCtgfdOTQU3Z5PtTpF2qDk5FRb8KPUnoasrcjZeeOe3FIOD6GpVUkdxSeWADnoKBoYxAUA5yec9eaZnBzyfcU4LknIx7Gmtxn0H8qADk5HNLtyeTj3oVwCQTg9PSkZzkDqPalqALEAwOcgd6lZgM9x6Cod5Udse9RySMcY6GmFhHQ5PYe9RKcE8kE1Mxyo6E1FtGR2NSQxrDpyc+1ISD0GaldfQYHtUZ49DUtkjSSPamsxI74oYEn0pwRtmckii5AxePTnoaRos5OeetKSPQDHekD9uTSJbuNCNyQcDuTTF+Uk9akOSOOlR+vGTQIsKyhTk/gKib5sYPBpoB+hpV+XOelBIjpjrjNZswG84yR6Gr0rnJJ6VnNJ8560HPPUjOdw7e9OPX1NOxuYcYNJt569PWgwQ9BnFP2/jUYBJGOlSg4IHpUtAgIGRUqg8d8elI5zjjmlQ4+lK9hkhf2GaaTk0jEemM0Bs9ulAblzTbVry+ggRVYvKiFSMhlzzn2PNfUuj6dFZW0EKEqqRqH3dFIHOPpXh3wb02a98Q3NwIklgtVHU5w57EfQgivY/EOrro+mMkj+VJdOLaNyMncxGMD26/nniuDFS91ha5j6S0PizVr/AMQWySrZKfskJk6EIcFl56Mc/kKs+K9bTQ9Du7nzBFKqhYif73t7j+orR0bTYtO06GytkEcSnCxrwNx5P59TXkHxb12PUdZbTYzlLJQXUHK+aQcke+O30rwKNP29ZJinLkizhp72S4nuJpOXlkZ2JOc89ah88k+3pTVKnIzyO1GOMjkjnjrX2kIKCSSPEnLmk2K/UEGm9ccnHvSt2459qFUk1RKJUhBx3INewfs56VJHruqav5CS+WEtQ7HlBgsV/Mj868eWJ1BdSSVBOBzX0t+z5pbWvw/tnkhaCe7madkcYbGT973PWuSrLQ6KaPcdGiEcSEcnHbpW4H+Q5xWRpIzCMAqO4NahUKvfFcG502MHWnGW7A8Zry34pI114TlaFEJgcSM78ccd/wAD+lela83LDPGe1cD4qDXWi3VsiB96k+WeNxA4BpXNIngui3y22v6ZesVCw3CuCeOoIOPfBNfcfgq6EgtpYlcrIi7UflsdOfyzXy54a+FC3elQalqiyQuzEi1JBAPcH2r6R+HV4wt7byzlsBeuMYr4/iCV6aSPQpr3T27TwZQBIcnpgVNe2/ykY2J7cVT0ZzsU53P0yOa1rkEoWc5I6KPWvzm3Vj2OfniQRnAIA7dzVEQAsCRwOcVqzwnlj07LVRojkkdea6JOyVguYni3Efg7xBtUtO1m+wnkLx6fiDn2rM/Z62p8K9OjRt6mSQsxGDncf/ritDx3BJJ4M163hUyyy2UqnHG0Y6/nxVb9nuBX+EukNEGCB5fMLdS3mNX6Fw7JzhK5w1md26555xVO4jJYnuegNazRgAkjI7Vn3TYJ45P8q+zaORGY64yOg7n1pin5x3A7CnzcHHY01WxjjJ9KQ9y9DwMnk1K+FhnJJA8ticfSooPujJyx546Cm6iWXSr8qMkW75PTHHWuiKH9o+ffglIjWPieOKMIg1SRvl4HYflyK2fiNC114M12NcbWtSuG9T0P4c1zPwCdp/DGpSMpDLeuGboXJ9fX0zXQ/EmVl8Ga0Fyp+zMQ3bI//XVPc9qH8M+LLZHht4klILqigkcjIr2f4DKn/CK3JUl3a4Yux64ycAfQjFeQXMSxeWEO9QMbh3r2D9nbdL4Ku2ILAXsoweAvznBH1p1dInFh/wCKR/Hwq2i6NiPIW4YDPrg5P614PKpLHsK+gfj58nhayCoCXnwzNwVBOOPfNfPswOT2PPFaUPgTMcYryI23LmkjVySVAJp27DAHmpVfBHaupM8lssQ8KAwweOtS3fGnXZJKBYWOV6j5T0pqsuB3PrUss0FvaSy3RJgA2kAZJJOAMe+QPxrZMqHxI+3fhDaxR/Cvw0lsGaA2q4eT7xGBj8+uKxfjZetpvgHVXEIlLARqxYLgd8n0GAa7rwDAI/h94f2qEVrVTgDHYdq87/aKuRZfD+UzMq2kkhjmEnClTwf68VyO/MfR3tSPkGZCWJOwk4z5ZyvvioHZCgVlBGevQ4qSZRCojj4jUYGOmKruvPoapo+fk7tmyTJqejK6qZRZgxmQ/eC9QD9ORkViEg4PTpW34Zmme6ksfNWO2ul8tgepY9APc1R1TTW0q5MEiFGTjB/Q1LZmVFG4jPU12Pwrt1u/ib4Zt3ZEQTNKWcjLYXGAPxz+Fcbkhge1dx8KLUN8RNCu9+14PNKDGQWwBz+vFY1XeJ24VXmkfS3jLQ10XVyqMWilQSKDzgknPNYpQbDjGa77xNaxa34RtNSkfdewOFcoO3oR6c5rz8ZwRkenFfO1Y2bZ9ElYjKdR1puMEdvpU3lnAPNRng9cmuMtE0a5T3p/lbse1RxsSwAz9KtHgDgA8Um7DGBDjHNKoII9RUgUgA9jTlTBFSwYKwU8jP1pxIfGBj6ilKZJ9fUVJHHSuNEJhHpg9sUv2YtnsauRxgk7skDsKkEQz3xRuhlJYCqjGTUUlvknjIrVaLsBmm/Z9oycZ9KG7FIxGgC+pPpQY84GMD1rX+zq5PGDUUlqATjr7Vm2xmX5IyBz+FIYA5PX0rR8jDHP60eUFzxz7UrgygbQLjt9Khkt25GM961BFvyKHsyCWJJzxiqTJZkG1yCe4qF7fjGMGtl7X5SRyR61C9vwe9aXEZBhVQOoIqJoQ5B5AHpWwbYY6cVGbUbQRSuVYzlh2gcZoMJc4AxirvlEEetKVx2JNFxlJEKEDB4qZBu4xzU4h5z3PbvS+Qeo4xSFZhEmMe3arUaByMcD0qOKNhk4JA5OKnQg4xwfUUDJ4vlI9PQVoQ4cDsapxxhVGeferkMeB60AXIEO4Y5HtWjEnTPBqvbKAg9R3q4gyB61D1JZPbqOnUe1WlgDDjj2qGBCpHHB7VopBhQeQfSgRAkPB7fWl8vFWNnSpfso2AmgDOdR6EmnpDwKsGDJPXilEZTHXihoHqVXjwfT6UzYevINW2wT/SmuoH+FOxJUMXBJzVW4Gc4/Sr8gz7CqrxfMPQ0rXKRmXCZQ+tVTGAOeQK0rhCc4GBVORdoOB1707FIrg7QMZNWIWwBxzVfBz0571YjA4wCDRuM1LTqOx9q2LJyMDJI96w4G5Fa1q/IHamiDetX2kdxV2OX5gRgYrHilPAB59qtLMQOvNWmSacl0AhyckVSa6JPXmqklwTnJ/OqrSkk84+lO9gNZbrccE8mrEbkYHWsm2bcckkkVfhfB55NS3cDRVuAehpzPhc+tV8nAoMhKgcgCmKw4sT9KhYDmnhqglfBI6fSl0GRzYORUXl5X1+lSAbs+p9KegwR3Bo0QmRiDCg/zprIRn+VXf4fQVAUGfSkO5X2YxninFeaHyWAHNTKuByCBQJkG3kjoKmii6d6YBlqsxjGP5iqE2SxxqBz1NSIm1h6U1ece1SqPwptEXuSYAApm/wCcD+VOySAKaEyx6E+lUkIsq3yikLc+9RqMYpwGKpIkkU9KbK4UelG4IOTzVS6m4JxkDsKpaksgvJc8k4Fcnr1zjJzgDkk1sX9wcHkjPYVx2tXm5GXqDwR/SqtchoreGYk1Txzplp5gaRZDMydRt+7z+JH619eaNZbdPEEiqBLGVIPIwen9BXy3+z5pi6/8S7q6CkpaJ9nYsvGSctj6YFfXESbEUrwRgj09q9fCw2Z5eJlqfn98ZdCh0fx1f27HExYqqlcDhicfl/SuU8CadHq3jm3jmQi0tIWuZJTjYpGev0xn8q+g/wBqrRBp3iBZhbZiuT5pnAyFO055/PFeIafBb2fgjUNTCz27NO1rGqrtLc5Yg9w3v/WvaWx57Zy3iO7t73Wby4tzmKSQsDjB981j5BJIwQOxp0rbd6gkrkgE9fpUAODxnJ7g1k0CLcSgqOoI79utaNu7qpMZw4HGeRWVExVTwcHuelaFvLtVFAyTySeMVjUhzKw07H1X+yX4ljm8NXfh+YGK6tB9p8vJKqHZiefcg4/H2r3/ALDuOtfEfwB8UN4Z+JtsZXc2+oqtuF3ZBcbjyMehzn2r7bIwxxgDggdeoz/KvyrPaLp1rno0paDh1zxg1FdAE8cVL6VHIufrXzF9DouZkqA575rNurdc4AyBzmtaaMl+BwPWqdwuFbPU00axZllQct1qCT5VHYn19KtvEVCgdic1UuRnJHOK2Ronc5/xz4eh8U+Hbm0eZ4ZIV82N1OAG+n4CtX4Sa6dc8H217NIxcjygshy2VODn2yMj60jI0sTx9PMG059K434d3B8L/E/UfDdwWjtLhjc2wLZBz94D6nP6+tfb5NiHK0JHFWj1PdIeFA4yefxq1GOvoKp2biVC/Y9M1oRr8o9a+2jqeY2VrmPcprE1CEgEdevFdIydeOPasq+g6k8ntTLizj72AkE9/WsS8g3g7shR1rqtQjOT2HvXP30RKnsTSZumeLsRo/im8tQzAzN5igg7SPY+vBNdE6JcxhJFLR9wDjNVfiTaGwuLXUUVCiSKsjE4wDwce+ccVJZSh7YHnJ/A1mehTd42PC/G2jNpXiO6ifcS5Eit2PsD7f1rQ+E3iWfQfHthGk0ix6gfs7joq4BIJ+v+FdH8WtN2paTwjAb5WB5Cnuc++BXlct7Jpckd5CoMtu3mKepGByfy7V3Qd0cs48srn3vcaeNS0i90/CypNAQu4ZBOOK+K/H2j/wBlalLCMrCrFUDdRjPfvxX1n8L/ABANa8MafqInE5uFUqynhlAwMD354rxj9o3wv9m8TPMqFIn+eJUGVbg7jj61tHTQdZc0D51uMhQRycVWGOOxHpWhfwlGK4+YfpWc6yIiljgkVMzyHuOwshxyD+VekfBiTzdWvY85aLYxxyAp6frXmUb4LA9T/OvQfg3J5Wt3ucAvsDY4yOoz+Irwcz1w7Oug7yPq7wxKXhUdCpzXTTNkEjPPNcx4X2jIB4OMGuoIyAO1fmUpuLseykYGoxAueMg8EV5x4y0AmQX1sGSWJt3yYyR3H5Z4r07UBlj1PoRXNagDtbIyQcc816uCxLp7Gco3Ob8Oa1HcxAbgzhsE9BXY6e/mMCTkZ6V5Frlt/wAItqsmrpJILQhRLEPuLzyxHtmvRvDmox3tt50TB0ODlTkf596+1o11UimcE4s9N8PXfl3ansRjBr0DTp/NhDduleV6Rc/vox0OP1rv/D91/owUnODmvWpyOKWjOhlAkU+tZ08eCe4NXFk6jqcZqGQZP1re9yCiLYFhxge1NuLNJYLiNo1kV12lWGRWgsfAxTmi6nB/GmkNSseK3Omv8OfElpEI3Om3xO2RcBEcngY9816PaFZYUL/Mp6gdxWn4h8Lw+KNIeymQOQpaInjDdQQfr/SuF8E6yZGn0u5kZr2ywsu5cA+jA++DWqO+lUurM8Y+MXg6Lw/rM6+UTayZlUsuFJ7HPTnJ/KvSf2dvHS+M/BUWmXBMV3YkwzxM2SQB17dcg/j1NdN8SfDUHibw6d0fnzwqxUEZwv8A9bmvnHwD4nu/h/8AEWGZPMm028nWCYMApQ8gY4zg+/tXTF3iaPc6H48eCjoWvu8EZS0uDkO2TubGeD9B/KvCdQhAlYcqQcHPHNfdPxL8PR+LfCVy0S7pYovMhZSCcEcn8P6V8YeJNMkhvLmNoZY2ifaWlXG7HcfX1rppSurM468NLo5uSPJBAAHpjk0gG7OeD6DpT3hIcHccDIPP60kpIIxyPUVueeOELsizWzlL2BvMgkDbSH7c+/SvuH4N+PP+E68C20l1EIbvaY5oncM4A+Ukn9a+Hon24I59q9I+CXj+XwV47t4ngJ0y9Xa7l+I35OcdPmyBWFSF9UddGXQ6z4w+DDo2uXC+UEt3JePIz3Jzn1Oa8teMIx3cg8fWvs74s6FD4m8HC9t41eWNN6lV3ZX0r5C17Smtblg6jAJ5AwOvAopSv7rCtD7SPSv2YPHb+Ftcu9BvmEWjzsptCz5C5+8OvT29zX1rHcG1lJjO5cgZ9vX8q/O6FGLI0Uht54jvhmUZKMOhA6fUV9lfBj4hL438LQJI0TXlsgWYq2T6cf8A16zrU7aoqD5o2Z7DNEmpWxVgCSK8513Q302Z+CqDOAeoFdppl21vJskbKk8GrGvaUmrWh43NweOeK8+SucdameSyMCvHIqLb06jFaeo2H2Kd4gpGCTzWe6lOoxiuScTzJKzGtzj+lMLeucCpFxtJzmonHPtWZASAKoPr2qMtuIpznK9ajAwfeggcf1NNQfMcdaf6dQaQfK4OMnNAuo5kIBYjAHrSRMsib+1TyHfER2NUlUhdoyAKe4WLP3ge4FNKgfUUR/Io6kmjjJycU7gmMB2kHoKe+SoPWkcDbxxQjZQjqaA8hqHP4U0fLnHU0E7Wx0NBYZ+tFiSA8uTyRmnu4AGODU/lhkJUZbt9arsADjvQySEg7gTkj3qwPkUf0pjqJCAOgOaldScdjQA0nge/pTk5z3z60m3Hrmnpjj19KFqV0F2YwcZxSY69h7VJjj2o5H0oAbnC00SYI4xTsjPoKaVBbjkUAO4Y5pCuSfTjFAH4U4/KcdaAECkEdhTZTtIJ6U9nPbkUyRFnUqwyPTpQgFQg1KuM46Cq6RmPgDinlyOOcn0oQEpUgA9j3p68D3piSZQA8D3pc9PSgtMVnx60/hlB6n3qI/MMd6cnyZzwPSgA2gHjOPah0DYxjNOUgg45p46Ve4DYovwpkqbHIHIHpVle3aomAJPUmpaAjVc5zkUgBB9qlZcJ1AI7VXZiPWkDZIeFx607blSc4qESE4ByaczHB9PSgVyNXKyEHJp7cMCD+FREF36cHvThGY165HvQMGk8w4pjjAPb3pYz85/nRN8xAyRmgTI7dsRgdCM04jLdqcINijHSkIOTQSIATn19qYzMCachY5x0owcnOCaAEGWxyce1BT5gfTvUrfIo4BqEycnpQArsCRnOKAcZzyKjblx3zT8kkjp0oAexDLjge1V5ZChIJwPU02fzEyUBcjH0rzvxt8WIfDjNFFHHPchtuzIYfh+NNIpRb2O81fW7HQNJe+vrlYIgCRuOCQOv/wCuvDfF/wAd7/VY5YNLJs4s5SVkAI9Cvfn1NedeJPF2peJLuSbUb6WV3JxAD+6Rc5xjpnpz/KsYxvJKZNu8noDz+OKHodsKTZbur641DUxf3DB7srtMuSWI649PypWEsz4BZxnPHJ/xq5YeFdQvEjnkXyYCeN+AxHsM9K7DSdAi07ZhA44O88H6YrnlVS0R6lLDaanH2HhTVr2QPJamC03YDSHDP9B6fWukj8DKxDNkEcbO9ddKmFBySTg5PJoiuEhY7sk4JxWHtWdiw8TndQ+H8Fhp8dwRksxABwRjH881yVx4bt5iGOVdWyNvQe2fxrrNRvprq5eSR2I6AAnG3PHHrWRdkrGQnX2q41C/YxSuchqFtFZSlEdiAATkZ5qjuEikZJHpirGqMJJ3+YkgkEYI6e/41UeI4G0kDg57jk1sndHmzir2Ov8AA0TwyykgFSQAR39Qa9DihDRA9COQDXHeCoo47EfKQSxbI5zXXiTcq8YAPeuCs7bnr0I2iWkwUHfHao5JNhweD6ZoGUA9KhlJkPfI71zJnWlcfM27B7mquWjlJHQ0BiTg5+lCZkbqCPTvWFR3OiMbF6C7D7YmBYsQB6A0ksqKpK4A9qq7wpB7g5z0NZt5cEShE6E8kdOv+NZ76HRsifV52a1YKQCePTFc4ly7gBxhvetS4JaIbmyR2NZczjfwMkfgK6IxOecrhLuDZbkehGaqSHfIBt2jONx6VLJNIJQDgg9s9qgmn2SBCCdwJ6cfnW6jc5JO455hEDt5P9KarhSGRSfl/i4I7/0pjsm51cMPlBUj1/8Arf4UsbCOPaOeMZPWtoqxk3cWY+ZGSOWz17Y9KrRly2CMjr7A54qdFBQDOM81BMDEwwcjsTxWxDBlKMD3znNK6BlztJyQeM/WlW4Uq27AIHU1DdSxiEEOCDzgdapIluwlxcCQOSSqnJx6Vg3V/JKHgyoiDAg9Tx/npTp7va+0HKH3zms2RuepJznIrpirHHOd9EWnUEFRgE9h0rf8OeHkZhcTIHIHyqemfeqeh6RLdqLmRSIVKgA9TzxkV22nW/lJjgHPP4H/AOtSnO2w6cL6suWcIEYJySecnoKt7sDHP1quwwAFPA/OnjnABwScVyymd0VbQnRDI6gAkirflO0sSAfLnnnmoLUmJxnJJJGK01lQ9gGI6965m7m0dCcXKxkpjAAGMVHNKhYYGD3qrJOok2EZJ44okIKccGsmi+YmefYOmFPrUTSB888VSaRiSDnHqKBKqAk5J9M4piJXfzFIByfbtUTSFYzu4J96rm6WNy3Q/wBaJ7oSxZPB6/jSQNCuwmXa2QAc/KSM1Mu1ACDgGskXuCT0NL/aJ5zznvVJ3Bo1nw2OSKjWZVyuQayJdRbIVQQe+fSkjuWdicce9DVyWrGpKu0k5wBVbzdzAZwOwFQjUg+QwJAyMHoeOKYZY1kOMk9OBUWGi2ZSpwMkcVOrfaAc9azYZjuIyWB7dKsRTtGxIJBz2pFotQuYpOc46Yq2s2XGBkZ6VniUvIDkjjJxUiuxAYcH0FBqmaaYOcDDVYSJmjyVOeePSs0SyI4YEoR2Bwcdj+VX7TUOkbEhj3POaluxaswaNR2IOQc010HGASD2pXlYMSQB9OaPPXkY9uaSlYloqyW53E5OPTPSmsNoHf3NWJslQVJA7iqWXOQcgc8CtE7mLQrZkIGAQKwNesGMysgCKvLkjn2xXR27FCOM0zUHUocrlu1dFOVjlqQ5kZfh6+aLynu4kV4mIUpzkZ4J4617Zod9BfWgaJSgXgp1xXz5LfyG4eNI2DKwBI4GPavUvhrcARG3UtJJICxZjk+4J9a6dz57EQsz5dEqADIDMex65qO5ljjG/PK84B4HGP60rxC3h37gzn5tpbJH+cHrXCeK/EqzTG0t5HdVQxu2cAck7R7ZJP4+9csIcxcYXHeJfEUrb1tLiSOUx7CAwKsexI+tc7FZyXkyPNhiDnO7nOKiitWkZS2fQd+K2YCI1jCqS54JOcfyrrUUtjshBItWlmoUBuR61pW1h5kibRtAIOTwKbZWu8gNk5HftW7awrGhQJlRgnIz/npUt2OlaISCzU4H0GB0rRaCLYcAA9MDpTYVRACq5Xg8cUBzgkgA5Ix7Z4P41k3cmSIGh2qwXbk9e9T21uGwWwAPTjtTooWnlHoMVeWKFSFK4PsvH54qGZWHwp5QC9RnjvT5ZCcDGfY/Wh5AgAUEjPTqc1GcryeSelK1y0iUDIBbAA9s1E2CTjGacZSy4IwM9TzTT8gJ6/ShxsDQ4MQOeSKZK2FJyQPameeWIHY+nNMuJv3bDAIGec9KViW7Fa5uNjAksRzxisvU791ICEFST83UgcA/nx+VT3dwrA7OTgA5wTWJKGZiOpNScspNDlZpM5JIJ6npTVt8TGTaBkBc9enQVJBuiQ/dc56dTipImyQOCDjGf61vHY8ypU5nYckAmTaeB6ngUohEOBtwQwPqKe3UDoDUgUJgk9PWncwbIY36E8jGOOD+WKa0gUEjcSD6f59amlKscqNo6bRTMuu4rgAjByOo/wAirMm2xg28M+4H03YFWTGCCEySCR1yDUfmsFC4yfUU8v8AuxSsK9h2xXUEnI9elQtGdwCEkZzn+lPbLr1P07cCnqMIAMEnn3pg1cmA2g57nPHApNwDH09zUcbkEjOQc5odhz1PHT3p2IsIxIkJHIwelOjcHAIJNMjVmwdpI7+1Txxg/qOKQgjkC5GzByOetPA3MDzzk4PUVMlqscCzMyhSSACcnPuKYGj45BYHoD2z0qtx2Ekwg7ECmJ8/G0gc0suDzjceo+lKkxKgBQOPpStYrYFj5bqDQ0eO9OD4Y96HOOTyKQDfJ6ksce1MmGwA8EfXpStMrl1XJZMbvbPSj7ykHkccnpTQWsUr+0OoWxTdk9VDHAzXn9/by2s80MirHKjEFcgdK9Pt02YXAOOQvUfSuW8Z6Mbq5a8xsLNllVchj6k9a6qUkelhKnLKzODmBKnP3ulQKpDCrMh3MRjAB/DFJ5ZKn37mvSTufSRlzbFeYnjt71B/ETgGpwhGd3OM1G0fzHFJu5bFQgY45pyoGxjIx61HISvYn2p8Lnb8wwfQc0Ia7DmQjHUD1FNBx2BIqYyK0ZA+8RUABGaZo9RMHeTzzmnljgDAGe/emFjkdfwpwkyo9fWqROxOmAo4yc08ZJ4AA9qh3cDqPrT1cg+oNUjoi9AYnJI4qSGZEikMhbdt+UKM8+/4UIoPoQaZKoHTgVSLuN85mJyCM0u/n0zQUyhJ4NQHIOMnPvRa5DuycAFSRgEUxTlwD196E4B5waAOQQeaGrBqy0C9u7xOOVO0+oIqdX3AdMntVROxySffvVlcDcCuTj1/GqRtBWJChDDeAQp7HIPtT/mlIIGSOw4pQAyjAHH509BtU44NWdCHRtkMrcY6Z605RnOMAnuKiPUk9Tj608HOMEg0GkQYt0ByatohlUnOWUZOPSo4kBBGcn1qRHZUIDEZGCM4BB9ab2KFdhIzYBXnOD6ZqlcyFQRzjirLZjyxwfxzVWWcSEjHFZkSKLxjkjjPOKoyLtc45HpVx9yk8Ej2NVnwzDoBQc00ROBgnjPpVdhl+mKmkwWPOaiY8g9/Ws2YCFdoHpTohyM549KXOcUqDr2oQ1qaNvICAD+Y4zWkkoKgDkisaCKXIKjIrWiQhR3Pr0rROx1Q1LMQXq2ePSpMKSduQDxz3qOBSQc8e9Pf5Qc5Jx1q0daLTKRZtjlj0P8ASs0KQ/PHuauRzMyYPQZ/OoH+YgdDQGg9l2gY6e1NZyOnX2oMS8EE/nQc4x3oIYsTsrEkZB79DWjY20moXkFvChluJm2xxLyznqcfhzVGPJUZ5xXZfCG48n4ueE9ygxyTSRsSuTjbnj34NBnJ2TZlap4BuomEuq6VJbsWxHJN95vUf/rrLaG40+43o7QlYvLTY7AIO+B0ya/RL4i/DXS9f8KO626I4QyKyqAScdPXJwOfpXwJ4y07+ytfu4hL5qBiFzglc4yPpUHBGpzuzRzCIkKsEVVB6kADPuayppDk4BIq/cSBW25wG9Kz5pAiFe564oehs1ZFR8licYNRMfU49qk83rnpUDuGz29qyMGxkp5HTFT2kQYFjwuccc81XIJI/rV+yQgFScAnOO31oIinc6HQNVn0OC4NlM0EzAkS43FTj+H/AOtXsvwa+Bc3jq6tLjXrwpp0xMs8SZRpjjK5I5+uPavDrWGUg+XjK8Antx1rtNL8a+KraztorDxFPZrGuB5aqQSPX6Y6UmbNN6XPtjWPg14Y0Lwi9rbWUUURHPlIqnOeTnHvk/jXx/4qgt4dYu7eFhKkEnlhs5zjoahvPiF441mxez1HxVdtE42stvhMj2OMjPf9KxEUWcaxx7iCc5ZtxY9SSeeT6mmkddGk1q2PfHIxzUKq20/MMZzzzkU3zC2cjGDihXxxyR3NbLY7rW0FlCzxNFIqyIeqsMikjxHCsSZEaHhCcijGc+p5qJiwJAFZsTSQSSAc4BHSqUw81hjjGOTVp1xnIJ71XkHT1PYGpVmYuz0I2ygAyMdDzUKqHYEnHsKdLb/L71EsDKwIJxTuZtFlZ3tpNyjJXBGelbWrfEDV9YsrbT9yWtqvD+SxDN6DP+Fc87ZYg8dqjIy6kcEHII55qWrmMoHqfwd8CSeJrqa7nQ+UJfLjkwSCuPmAH1BzS/G7RrXw94hgt7aJkQxZIX7oPuPX3+tavwg+MGh+AfDQttQ8+O7Vn+VIixk5ySPyHA9a898ceP7j4g63c6nNaSWMLHbBBJw2wHILDsSSeKytqZpWZR0XWbrw5dvcWEginJ/iXKn6j3rR8U+KbjxHDEsqRxFG3lo+CT6H6Vznms+MHHOcU5vmABP5d6rlsWl1JLTN3dxRNyHYDJGeK7FtKhaARLEAuMbh1/OuIgdosEMQ4/iHXity28WyoAsyhyvGVGCfc+9EiZLS6I7nT302fD/Mucg46iur0a9W6slfYQsfDgcDiuc1XXLTULKCVBIkrAgxOACMH+WKzYr6RU8oOVRiA2DjNRci10akl1Jf3kpBKpvIVRyfYVejspAMspB9xXSeEdBsLLTXkYpNdzMGJzkKD0A/KtC80wTwySojBFzk4yPzqr2LhUcDjfLKkcZx2NSxQhhnoB2pL79xIynh1OCKWFiAOQK1TuetCalG51sWhQXPg2HUkHmhmaNgAScjsfyruP2YfiPH4R8TXfhPU7hU0+ZftFm0hwsf95Mk4xjnArivD/jG30/wndaRdrmWRmMLRrgHjjPuMCuJu4xOyO4xJG4dG7ow5BB9feixzSpuTaPrf9pF9CfwsbucxJNGcQNkD5yOMe55A/zn5Bkt5CGZ8AEk+o+n4Ve1DW7/AFURfbb6e5SJWUJIxKkZGCR0yMcH61QmcyYAJJ6YpWHTpciIPKKD1BpkwSSJV8sBxyWB5Pt6VqW2lzXEZZQXGPuqMkf/AFqrSWDROQTkjquMEfWi9i+ZPQyzE6ZKEg+napI7x9uG4YcZFTBdikMCCCe1RSRKSR1J9KLg3YmW5jYEbhk/wk459aI+rgEgMAD7jP8A9aqn2UB8gc+o61N+8TBAJPoaY0ydlxjB5NLswDu5J5waqrMync4IA7daPtSs3DAk/nSYmx7AnPIA96YByexFNkLEAjJJ60hdpXbL725y2ckn61LYrkxlWNOec1UkmLe2ac0brGSxDHH0qIHee44HWpbJbIpJSHUDg56nmvQNPhtvGfw/0izSWCK90qYrcwsuRk55A9815/IgBJPJHNM0+b7JqaXCkpIOC27AI9xXLWhzRZi9T16T4eP4I+F0+oXd88tsL3ZbzMuI0B5Izn2P69K86uXBkc/eHYjpXrFvq8er/stJLfX7XKRauVWBl3D/AFnQk4PG49fbtXkF0SkzoMABiMD0rlw+t0+gRQ1J9p6kD2/nUwlLE9weTVZsEAdKLZ5jczq8SJAoASQPlmOOcr29ufWvSRXKWHJ2nBIB4p8UrYwxJB4zmoZHOcckU+M7Tz+tNJFJE/mlcnJI9KckjMR/k1XJyT6GpEOxQT09BSsjRItSYkIJAyBgYqAna7DkYGePf/8AVQLj6mnM/wApIGM8Z9aq1i7WGk7cNyfajfu5yc+npScnHYHtTkjPzZOAOc0JBYmimIGDyPWmsNzhs9OcGkMTld2MJ0B70qjkA81VrFrQnS4XYRjB/SombkEZIpSgcEAnPqKYV2g8gkVLRVxCSTzwPanBcAH9aYZenAFI06rgZyD2zVJEkjtjHTBoDqQck5qPfxnqPeoGlAJ7GhaA9CwWCqT3Gc54GKTzRu3ZyemKqF2fqcChm2rxg0CuyeS7AyAAQDnAqJJ3ZiSMA9Bmo0ViwOOD7VJjpxyeKLBYCC2SST3yaekJVQSQfYc/0psjpBHvlkWNBjJbp9B712ng74V+K/GenQaja6LLbaYxLG9usJG0Y6YH3sn6UCk0t2caRnp+Ypsatc3sFpBHLczzEhUhQseByc9OO+a2L/S0tb64tUKyTQ/6xU5P/wCr3r0n4G/GHw74H08aLrunR2TxsBBeKm5ZMj5mdv4cdOfX61k5WOepO2x5BqGka3ZQGf8AsK7ClvLjMmBufOBwDn9K+iPAvwhi+CvgE/Ebx7cwjUtOSSbT9MYY8yWRfkRuMkjPA7fhXo+heKvDviLXjfW19Y6klgBcR2cOHaSQ/wCrXHUcgknHY14F+0f4x8Sa94jsLPWtcj1K2gd7tLFIVEUBIIAUjqFzjJJ6CvNm5VZJHOpOTPI73WL3V7q91W+k33upTG4kAXAXd0GO2BiqSMQT1BqW5kaWY45ziopCQCQORXoQgoxSR0R0R618FPh7Y+NLN9TuQ6yCdoIQ65AweTj0Pr/jVj4i+AY/DN6kcE3mr95yq4Vf6Z9q8/8AC1540gxD4W1CW2cje0YQMpPckkEAY9vpXrV3LaeHvBS2+uanNe6hMpJe54Z5myTj2GcD2xTZhKTckrknwru9Li8E6rp12Flu1kklJ2ggIckc+3evG9btkjv7nySxRnZgDyRz/L0rfi8QSeH/AA1qNrFctO8ync20DAPXHfOOPxrofDfwou9d0aG/u1kie4XdHAQS2O2T1z04NPbUcnybnlW3djnI9qayY55INeieKPhjf6HCZzCDbAENISAVPbI7GvP5BtYjoBxQpX1NqcrrQruWVcoAT7nFQ724ySPYVMTww45qF+MDua0dzUkST5TnJI9azbx1uJNoOcVJcXHlgr0ptqmVLEck9alohk8SkIT2AFPWQgnjBFKFIyKADk9z6iqQ0hfN4BPWiRQzDGPWmsgYH2qOLcrH1PanYomZ9i4I4qPflSR0HrQzlshhyDgY/nSE4UjsaOo+gj5J6n8KXGVA5xTC+M8U1pNxPUA0CHEfe4yDzmmxAHPYj86kYARA/TioBkMcDGe4oAVo92MEkcmmgZJU8DjmpgWHTvUbLlsjr6UANZSpPfNRtwRipGLEjPTpihhkEnIx2pMhjNxJHJpoxyT1PY0ZxnsajdskdselIkCeTTgxAxggH1pu7oM5NNJI4zxSasQ2K3zZ7VGp+b09zS9fpSOAMY6+tSQKx546e1Jx+NNCsTTjGeOp6U0Fhqnr/Wk6k56U9vugYP4UzHTrmkJoZMm5TgnHp6VnsuG561emYgHGc+1UGOWJPB96DlmhOh4/KnbORnjNNHGT0I7U4vnqKVzC9yQDZjnNPBB5OM1XHXvipFHXuKkpEhYFh3FPB9PemqigE85oHy+/sKLXHckABxng0Tt9ljdgN5VN20cE8VFncwHPPatHTLFtR1G0t1QSmaVUKn+6Ov8AI0m7CPavg3o0mj+F7e75A1T/AEiQMoDDPQH6DA/Cug1eJtS1+3jaJXgtR5yyNztc5AwPpnJ9xV7TrX7NphZABFCnyRk4GPQfXrVXQxdNZ+bfbPtMjsxSP7qrn5Rn2BAJNfP42raLiioq4/XtWTRNJnuTMqOFIQHqzdsf41823V0bm+vp2yWmnZyTyST/AFr034z6/AZrPRo2kFzGwuJtnRQR8uT74x+Bry3OWYkcH0OOa68so2h7RnFiZ/ZQ3yV3GTA3EYz3IpueR2I9KmxkEdB+dRhcHnj6V7x5QbASDyDVlo1GMcVGq4Ax1qdIzLgDjPrUtlxRLaiUSxrahpLlmVUj25LEnsP89K+xfDVh/Z1jaR7Qm2FAccktjnPvmvBP2f8Awlfar4hm1ia0YabZBo0lkX5ZX3YG0eox1r6Ut7fy2CKpRewXkD2rgqy6HbCNkdFpRIjA5zwMVqA/KQetUdMjxGOxFXG/dg85JrlvqbHO+IFCI54P17V5n4uv/wCytNu76WRQLeMybCcBhjPFeka+HOTnA9K8A+N/iJ7FodGMQmFxIA7jkhduev5dfehasV7ak/iT4tj+xkstHDu80YZpnyAuR0Xv/n2r0/8AZu8QS694Qs7uSR5Zt5jkdxg7gxBz9CMfhXywk3zg5J7Y9K99/ZfnmtdEubUMRbLcuQmMFAWz/M/yr5/O6Slh721OmjUufZXh6YFU28c85rpZCCvqf5VxnhcF7cMo2wqcFunOOn17118J3oAOfc1+Vyi47nWyncRYJ7k8Y7VR8sqSBgn+Vas4wCo5b19BWfKPmMaZJHU1UU2riRneIbL7T4X1eFFAd7cjzf7o78d6wf2cts3wpsFU5WO4lDYPcO3BHrzXUXlrLd2F1AjbEaJtzDGcY4/Wue/Z0kQ/DGJAjIIryZM4xuOTkj8/51+j8ONOMkjz656DNGCp9B2NY92u4ngZ/lXQyR7lPHJ6DFY1zAVY5yTX2rRymLKnJxnA70xBhs9SOntVmbAY9gKiAxzzn0qbWKuWIFwD1JPf0pL3A02/RuEa3cM3oMdamtwAPc1DrJC6Nqfb/RnPpW0WC3PnP4Bx7PB+pswI33zsDnOecf0rV+KTM3w+18K+0i3YLnp0PNYvwIkeTwlfhgAIb6RQc5LA89PYk1q/EllfwdrYZiB9nOQBk46HA9faqe57cP4R8dN5QSMRx7MqpwOOcDP417l+z6pj8ByqIzEXvJd27/fbFeHyoEmTbgoM4I6Y7H8q96+AUwufBb5jaFI7hyWkOS7biOPaqrfAcWFX7xszv2gI3HhCBywBiuMqCeDyP/rj8a8CuNpBI717x+0ULm48OWyQQAJ9qUNO38S55H6Y/P0NeDzrj8OKMO7QRli/iKrZ8zIJHalyxI5zQByO1SRxnP0rtR5DRYgBI5yCKnv9o0a5DEL8oA3dM7hj+lMiYLg9+afeOn2GVpABEcAjGeSeD9c1qjWC1R+h/gVFPgrQo5Mm4+yoSijIHA/qDXjP7XLPD4f07Tp3UJcSgJCy5G4c4P8A9f0r3LwOjHwRpHk5WKS3UlzySQuK+ff2xJ2hv9FtoVE0gQuHY8KADk/Ugg/nWCV5Ht1HakfM1+u5iBwB7VRLZyMHI71eu9wY9z71VZcMTwQe9aNHhX1YyF2jkR1YK6NuViMlSOhFdLqVtLrOjx6rLP58q/u3UDlccAnFcyoy46gGtbw+zjUBam4eG3uTtcAZHt/n3rBjM7y9vuB3Ndx8Hw7+ObQEZRYWK54G48Y/lXLalpkmnXs0DBsqxGTgAjPUfzrsPgxE0fjQzLIzlYdoiwAoOTzmsZ6o7MMrVLn1x4MugS9lMoaOVdrK3QnHH45rjNf0s6TqstpLgSrlto6gEnFaGj3TRyozEkAgkZxnmum8eaamsaVFrUEamSECOYnrjtz9TXk1qd0fRyVkmedeX2PSopUVcEc89DzVx4Tj0A9arvH+JNeVJW0ZKZFE2WGFA96u/Lt9z3qqkZU+9Tr15rLVjuyzAPMXoQAetLtwfX6UkJ2gjgA+lTBdwOOSPSkx3uIsWcVMq/NgDj1pqKV78VYjB98elK1ikAT25qSNMkCnpGGGTke1SKmOn61LYx4AUAYBNMaIcdyamRM9eRSOvI60mVcge3yBgY96haLBHGSeBV9c4A5PtTSnzAjrStoFyi9mSTxgnsKT7Kpyp6jsa0HJfIxkjuKrlDuPX8KNguVRabW6EKO9PaIMDU5Utx/OpBEoAzyfSgkzmh7AdaYbMFScHNajwgnpg/nTTbk+woTbAyzbrtweKrvAFJxkg+ta81ucf1qD7KGB7EVY07GO0BDZx+dMkhPHY1qyW4XFQeSCSCPxoGykqjjPIqQJ1x37VYNsFJ9O3FCR4PA5oGRqmFIxk+9OiiHUjBFTBCB6mpEjywJ/KgWw+MbgAQBip1Qjpke9NX5fc1Ijk+v4VLY0Xrc7c+9aNqMn24rNgfp1zWlAxGPbFITNG3AOM9BV0AtjHSqtsAyhjxmtCNcqAB0prQzZHHHlh61d8stGBSwQY56n2q1Gg79/WmguUUg29e/c1FLGVyAAR61pyxAD3qoYyc8mmDZTFvuHoailgKqT2q8F259ahm5U/lUNCuZ2Cc56VVlPzegrQaE4JFVZYeCcEH0p7DKEwDIeuapS9DWjJEee9VJUAyKe5RRIxnqSfWpoRkimMvzHuKlUbQMc+9MC5CeR0Ga0IX49CKzbcZYZOPer0XJIHJp2CxrQP8oI6VK8nB65qlGSijPSnNOoU9zQ1YkWafbnGSagjnPB9aiaQux54PpTfukjpRe5Rs2ZDqGzk/yrSt0JPsKwrBijDJwBWzDcYIxSEzSyMAdDTWHI96g80sR2FP3ZA701qhA1Bj3gcc09UyCelKOOOhppARiAKPpSEdO1WlTcD/Oo2jwRQ0SxFAKeo6ZqMxBiemKmIJX1FNCEsPWlYm5AIdrj0pZAckdqldcMBShM4qkguVlj+b/CrIXj29acIsGngZqkiR0QGD2NO3YNIqZ9aVxg+tBLJFHymmA4PvQkhX6e9OJ6cVSQAH5prSde1IW2+nFMLdc1SIHeZwCTx6Vm3lxsYjJwe9TXM20HAyKx7mfdnPX0ppAUtSuQik5ya4zUrnzJDjIGc1varcHay9znmuJ1y5kgs7qVOXSNiOw4HFaxSbE9Ee6/suWDHTtZ1SSAJJLdtHFKDkMo4P4nn9fWvoVE+QDtXl/wJ0RNI8B6VbElptiySMepcjkn869Y2fIMd+1e5h42SPDru8jwv9rPR2vfh3DPDuFytxHErJw5+boP8Pc18r/ETT28L2cOlS3fmv5YnaA8HecAnr2wK+1PjlayX3gyGCOMyym9jdQOeF+Y/wAq+D/iDNPqXirUdQuJfNmkbyyvZADwFH416XQ5Djz8zlmGO/WmvhQCOnNOdDuJJ4ph2ueDkD09Kyeg9ixgNEBkjoeKngbBU847g1UhYnB6jpVpTjHb6VNyjf0i5ktbuxvIGeOWzuEuAYzgnaecjvkZ4r748F6/D4n8MaVqkLFkuoA2SpBOO+Pf/Cvz8sG8yMgHAPy/hX1j+yz4nN/4OudEcs50rasckh5dPX8MEYr4XiKhzwU0dlJnuCj8frTZOCacGyB3zQ6ZFfnNjrRRkHJ9c9ao3OMjuBWnKuM+3es+4Xg+ppotMzJRwT0z2qjIduFGSckn860pVwcdhWbcfKxbmtltc2i7ldjtJPXH8689+KCy6GdN8UQYN3Zz4JI5MZwCB+Y/WvQCMjHc81n6zo8ev6Ve2coBUxMBnk56ED8OlezgazpTTRFSN0egeH7+G8s7URsWLxq7HORnvXQRjJOOleM/AbXJJ9Fv7K8ybuyn+zqD97Yvc++MflXssB+QDqeK/TsPNTgmjxpqzHlccetU7uIMp9K0Nuarzp8pFdNrkp2OR1CEqD6nvWDcRbs8cV12pQZDccjNc1PGUYjBFZtHRFnEeMNIi1LRrmCeISoQGAbqCDwR7jt+FedeEtXm1KxJuY/IljZkKZB5BI/pXseqwLMhDZCgHpxXic8Unh7xlPZMii3u/wB9CQeT/e49MkH8alnVTl0Lni+z+3eH7uNYGuZcZRFODn2/SvBr0PbXDI6lGBwQeue4r6OdVmQgnbkY3Dkj6V4F4ysRZavOgVgoYkMRgdT/APWralK2hVZaXR7T+zDr6T2c+jGYvBpqFkkJAL5PTAAHHT8q7v496R/aPhGDUFUH7MzByOpG0kY+lfN3wb15/DfjKKGIRw22ouIy2MZlIyST6ELnPtX2Nr+mHxB4Z1CwjZSJrbdEw5GccEduTXUnrcUfegfA2p2rW2BKpSTuCQf1rIlcuTnoK7nx1pRs9RlhJG6I7Txgnrzj8OlcVJhCR0Y1UtTy5xsyqQBk+hFd38JSI/E07n5g9uqbW6A5PP1rhymQOePeux+Fo8nxOjyEtbOu1kA5B7HPoPSvCzDWhJGtBWmj608KNxGT0rr/ALy8YrhfCcm6OB85HTnvXbqTtr8trRsz207mdqCbcnkj2rmdSfG7jGe3tXUXyEoT0HvXM6jCeeck+tVSbTQzmtVsoL+0nglRXSRdrKwyCD1BFc14Zv5PDWrHTJFJs9gMLgYCgHG0/QYxXV3Q5Pr7Vga5oi6lASPlnQ7kcEggjp+FfT4Ou4tJnLUhdXR6p4fuRJJGxyRgc133h+fbHIegLcflXgvw38VT30ltYXksX9pxKFliRuQcnGR6HH+cV7TotydhwQQT1r7OjJSSaPLqRsd/DggHrkCh15FVrGfKKD1Iq7jNdsVc52JCvHPSptoamoueOlTouffNaJEhGmBxwfUV5h8Q9Oj8M+KbTX4nENldKIrtNuFQ84bPpk8/hXqwXC+9ZHiPRYtf0e7sZ4llSWNgqtzg44NWjWErMwrGaOaFGIEiFcEHkdK+b/jP4NbRr6a5towVP7zGOSD0Kn2zXtXgm+khhfSbskXtkBHLvGM+hHsaZ8U9Ci8Q+FZo/K3XMK5R16464PsKuLsz0k+ZXM34I+NT4q8JIty4N5ZYgnjA4x2U/h2+lec/HnwOLLXJb21RxBNEuUAwq4JIx3ycmsb4Ua/L4F8f/Zrq4YWOoSMJkKgKH28Z/AAZ+lfQPjPQYPGHh260+V2J8smKRD83Tt+HNdKlytA1dWZ8JXtuLeRkQED1FU2yTjoK7jxd4bl0u+uIpYhA0chHTGfQ/lXDSRyBju4OT07eldkbPU8mrDlYsQKMSTnjirE0El5EESTyZB8yuOQGByDiq4GF45Y9+lTRmQEdvXPNWZxdmfcfwE8ZweNPh7AmVkkjzFKrqVI5IJA64PPWvFPjH4Rn0PWrhCgCSMXQDuPUfnXOfs8/EJvAnjN7W5md9O1ORI1jClhHJg5Prg4Gfwr6U+Mfhj+3PDQ1KOMTSwqzZUZO3sfw9q4Ze5O6O/4onxo7fZ32nG4ccc11Pwm8W3Pgfxn9vtYjPbXhEd3H5iqAoBw3PYHjANc5qunvHOZM79/JK9DWc0TS7YyAYicsHGQR6Yrra50cd3CZ+h2nXKatpdvchw6TLvUjgj/9VdFpmoB1ETH516g9cV85/s3fESTVrSbw3dgfaLIBoZA3Ei9sD0HIxXuTuYnS6iG4oDuA/iHpXl1Icrsdc4qSDxVoAdftUKHfn5iORXDXkJBIIIA9eK9dspk1G1BxlXHT2riPFXh1rWZ2TJRuR7VySieRWp22OIbKnbzgUu0BTk44pxt2VznnHrUUgLEc9O1c8lY4GrDSmFHfFIOozjFP6AZ6U0YPvU2IY44HPamg4bPJHpSOxBAx1pew9aVrDWhLJwuaiUdeMmlmbCqOp6Ug4HOAfSmgA459aZy2e2Kccn2zRsypxnNDsJhjKkd6YnVgeCO1RqzK4HapnUZJ55oTJIiMsajkXkDOae4x0zmmFSSOpNMLXFO9UABP1NQnKkEkEnv61LO5VwmcD0qHuN3T2pMWhIj4IJ5FTmTdgnmq33jgdBUoAx7+tIRKGHU8j0NMZssccD2pgfepHT68UiPgkHr/AEp3GtSVJTxStLyPb0pFTpxwe9DptHpmhMYjyZI64pNxU9sGmp8z47U+RSCPSmtQJN3Ge3qKYX/EntTFJ2kdvegKSaAJg2VPWhCRnHWlGAg9aI8Fh6UAOXoc9fWmMM+pFT7eSe3qKYQCD0zQVYiB6U8PnGM1H90n9KkjAyM9aaRI/OAKCcjPf3pjcsRzinDnA6CmirhE2GI7VMzYGOvuKrsdpHTPvTixYE0wTJlmxgdaRjkkjIquCevJIp6y4Iz07mkx3sOklIBHc1AJMEhu/eptyueOc02eIcE8Gi5BGDyOvUVKxIXNMWPA47Urcpjk1ICIxLipc5yKhjGWHYd6cchvagpCBSjUsgDAdj61IPnXNMPNAMVGyMHtQQAD600HZTuGzigERr8oPpTN+T2GfSpWAZSBwMdahA2t7UDtYlPIORzUEiZyRxipZGxk9j6VA8mFznk0ECo+zAbn60ks8UQkkkkWNEXezMcAAdaZuBjaSRhHGvLSNwq/U14R8V/iw13c3Oi6NcCOCPAuZ2j3b/8AZB9+fXHpmmkaxhctfEP4yx6hbSweG5JIgXx9ubpwcMAOM9xxXj15PJezvM5zNI2WJPBPfFVSWaRfLARc5Knpn1rV0nRrjU5j8gWNeSxOPy96ic1Bano0qV+hRtNLnvLhYlTLE8k8gV3GmeErOFYpnHmSryGOQB9BmtTTdIhso1EagHHJxyTxV8w7SAvA9K86pXctEevSoW1ZE0KvjncQAMn09KljG0jPT0p+wbcgYIyD2o3qEOfzrn5rnao2JJJl8sHkgenNZ1zfIM7ck4wcg06echCEJUnHzVmy4DfXuaXMaJEMimTPGAOeaqSx4U8gNggZ6fSrqksxHb2q5Z2JuJpCgBeKMyFZV+Vhjpj15q4N3M5uyPIbx83Uu9QCHI+U+9Vzdh5REgBJ6n0B/wDr1ZvJftF/MxREbJUqnIHbBNVEiJYkEBgOrcDOO9elF2R4sviPUfBAkOmW6MAZFDbmAxuGeP0rqoYQZBnnHYVz/hCJodPti67JTEN2O+R/9et5NyyA8nFeZWldnt0F7iLbplSB2qo7KjhTySCatGQ7Tjg1QlYCUE4HriuTma0O+KCWL5QR15P4VFC+0cdSvWrHnBiOCOCPwqpLiMEjjHbNTub6IZd3AWLd0PpWS9x85OMipbiQuxOeMY9qokjJG4AGtowMJztsPNwrPwScgnBBAHT/ABqhLICSVG0UOcFiRxn8TUDS5yBwBXTGJyyncRrjMgVuMHp1zUck/wA45wACMnr1pZ4t6BwSCvP4VSCEnOcH0rVaHM3cvF1dTgEng5HIqFtyk9hSQO8akYBH+faiT95jtjtVibHh8AkE8Y6/SozJnOSeewqPG0Ae/OKMktjGAatIlsjaPzThWwTxmsvUbgRfuwcH+dWbq5+zsSCQQc8etYMj+Y5JJJ55POOa6Ka6s55ysBcFiuTwOvatXRdJGoXA8wExA845BPpVHT7UXsoGchTg47eorudNsxZxBECg5y20YyfWtJSsjKEeZ3ZftYcYjQKi8ZwPwrVittgA6n2rOhVlc9jkYx6YrVXepAYHB79q45M74xsBj/E+gpyw7CH6kc/jUqyDeM854xUsq4wcYBrFmqQ6IIFDHBI/A0qSgvzwPQ81FH36AYqOV9hx29akqxcAV3HcDvTZnUZwQAPWo4ZAsRJOAR3qncXCjJByD2pM0SEnmK4K9O9Qy3IKnqT7VWlusrgcmo0lHOWBI9KyepRIJA4Pr15+naoZ7tIwAcn6DNMZirc9KhdhvPQ+1STcmRxJ3AJp7BFBPT0BqoZVhbqQKd9pSQAc5PftWiTC48uJPvZBHT6UnmKgZeh6U2VlJPO0LxnGc1WaTkknJOea0SIZYjG8nAwKeTtJ7mqK3LpnHT0qRZCWAY5J9KUo2Fexcgm2knBzUonzk9DWeZiDgHgelOWTIJ6EdgayaGpGtFKTjjg8Z71I8+0gdBWVDcsSFzgAnpWgfujPPapehakTrdksMnAqx5u7lWIPtwaoDHBAIHvUqMAx7D+dZdTaLNaO5G0BuT6mpmi+UNwAeepzWG9wkYDSOEQOqA8nJJwPzJFa6SDywAwYj0qjQczGNQCMgVA8ikjAx+tTjDAdxVeVQr8cgZ96E7bmUidBhScgE9vaqlwxlI+UA9CKmLbVxyai25YHpjmr5jmkYuoWbQ3AbkZ9OK3vC8kz3kMcbYXk8dSe35VX1eGW6tVVGCODhXK5wTxzV3SYf7MkVRMBKP4lPH4V205X3PGxULnx54v8ZLcTG0052QRnbPJzh+Ogrm7FHnmDMAVz25OKu2uy4kJUEjPUritdbdfLGAAfYAV0qy2NIwGWsMYBUDJPrWlbWPmsOoHHFLp1irEM4wfp3rdtLHJBYERFsb+gJzzg+o4rOUjdIbZ2QRSWyD78mtBIfKAAJKnIyaltbcyA4wMevWh5ApK7dx/SsmPYEIVQAMn2+vNSNCJGAxs5yD0OM1AD5RUjIDNgZ7GtBTzg8HGcnpUmRLEijIBIAycgU4ru5BJApgi3J7nntSIrR7sYA9agaVyV1JBYMSB2br9KjWdTgMCMcYNRxzsspDHjOKJG6nqTzVmgjSAnjp9aeQCv+NVXZiQQOmBjpxT1d2YDH4+1FrmbdiJ1MZJU5749DWdd3nlBuQDyPrT9UuTAGKtkHg845rnprg3DEtgY7D0qGzmnIHdxIX85gpPKnpVhWVSewPGAc81ViiJYHkj3q0sBZiepPTPQ0kjzq1XohWk2SA8Dkg8E5p6kMSR35odM7iSCAM8cd6cIysKtxlucH+VbWPPbsP6EdTnjPXmk/wBdInzAYBHpzSKd6hd5QjnPAzzyPx6U0gkgHt/LNJhcmkgJQY6Zx1Hvz+lSQxnhTyoP+TRCJEweSvoOahZmQgg4Pp2oTE0PcbSR3H8qiMqlihycAE4+tIGLMOMDjip4YUUszZJIA9BxTbExYFAAPJHbJzipGcKcdzTH4Y9CPQVHyWPqetXEqw4MAVABwOM0uGXPGT6UqHGAeQPT1qxvUqOOasm1wTKxt1APQHtSImzB3EHB5xnmpolEmQ2QBxxRJDsBAYHOD6mluJqwx9sjbug5wO471FKo/hyRUhXYBxkk9ae0eGGBk0tiNRIlPlknkdsnmo2kVG2cg+445qcRFw5UKoBxyQCc98dapyRF3CnC7ScEdqNCidSB6kepp24SYHU+lVo9ysFOMDufpT7dmVmJQEZIyScj3FIaLBiDBgDgk5JA6n/PFJ5YwRnNNDtxwQTgGpEiLYySOeo9KAtckitU8snzMNzhe+Pas+9jyhBBKMMEZzkVaLmBs7S2TjPHHFRtl0Jwc9AD/Kqi7FJuOqPONa0YW88jR/LGT8o6dulY5X5cZx9Opr1PV9Et9RspYpUJVo+inBLema8yurcabL5D5DjgK3U+9ejTndHvYSvdWZUdB64x61HtDH0+lTMu/JwR7Hk0xo9vOMGug9hO5Aw2sR1PpSE8jPAFEilcNwSecVE5ct0ximhq5YUhhgdfemcc54PtTY9y5JwAPSnEZB9aZdxCOv8AKnKelRg7TUiru6c1YD8hgOxpU59zUWDg+vTApfMZDxg0Fplg/KAeh9Ka7luMZNN84t15PtQuee5600Xe4Mzbe+D+VMz0J5PrU7HPBxgVEVx24q07lIaCW9eaeqcA5OaAh5PYd6a7EKPrTKRbRcYPBAp8EmZQOn15FVI3bHqBViLAJLZ2+3FOxqmabjYCcAkAc+tNXLgAYBxyeozSIRLGeoxjjNShPLccjDDOc5qrG0dSN4mRRlt5HU4wPwp0cmVCkAH1HWns/mcDBA5qNIijhu4GMCnsbJEgYlsIcfzpUYsSpGM0+KJUPBIPb0xQNqOcZJ/SmigkXamD0/rVKVMDI6+lXZHyMY4qnM2CewqbGbVyu8g2ncBj3qg7DbgYJ9R1qzdIQme1UiuGHYHvUOxzzI34J60xRuJ9BU0wGMDqO5qEKU9s96yOd6A3B96eSDjAwRUeD1605eM9cmqVikXbMhWyScntmtSOQjBHI9Kxoeo6g1qR8KhPcZ65po2g7M0Ipc4zwKezqzEHJByMiq8LnHpip1YY7jryPStEjtiWlKLGTjOfWqLncxIwBVlcSRP6jv04qhtc4J4B7U7aiZJHuQuN7PubIz2GAMD2yD1z1PtUgf5jxkZ6n0qAhsrgc57U+UNkY4HFBDVy0h3Drg1NbX02nXdpqFoxW8sZRPAQ5QFxnAJGODntVCNtpIYjNNmG7GGJAOSDjFTuSz6P1v8AbI1e48KQafZaEBetEF857gBFbufXGc9RXznLcSkvJcFWuZmaSYpwpc8sQPck9KbJKrONqkAVBcjIJ6CkYciTuhjuFyeM1nzYck5AzUkihyDnIqF1CjAxQzObsV3UKDzz6VXcde1TSbsmoWBI71m1Y5277AgO48E+wrWs4SFV+hrZ8PeC11DR5tQnuWSJRuBWPI9hnj25qDyFgREAOB+NTcIO7Oz+Emn2Wq+JWs74iJJlHlMTjcw6/livpSw+Bum31uvm4TKklI4wBJ7g18eedewLv0+5NtdIQyMOhIOQD7EjmvoCy/an1qPw/FYR6RCt+qAG8kkxGM9SB1yOuCKk2lTk37pyPxB8Lp4T1l7FSCFyyMOjDp/9auSOHYZPOafqeuaprV9Pd6ndm8uZmLbgu1QM8AD2quh+XkYJ55OCOtbRVj0qUXGKTFki3ZA4pRbCJSwC5Y5OOuemfyA/KpFdVKAhsSOsW4DO3cQM49s/pX0fN+zrZaV4OgfTiJHVPMmlYbnkOOccdz70OSQVKqpq581Lzk/0q3pekz6teJbW43zORhcZ4Pc/jxWv4g8OzaHeSQuMFeSCMD6iu0+AF1Y2fiLUZLsqbi4SOKGMrlm69B+J6elZSldXRnKpzRujidd8A6loqlp4yoUEtkY/IVxt4jRzjg7c4PQYr6T+PHiGDSdItLV40mu7ubBKnLRqoyMAevv6mvnO68yWV22Egtn8O1ZpsxTb1Kzg9Bkio/mVicZHpmrHlsMcYNRsxII44NbX0NlsQbBkk8kc0g255H4U5+/oKZHyx64FFybiMcEY+UDp6UrknHcnvWrpXhq48RyRNbNORG33IUBV88AHjP5H0qPU9CvNLndLqEwurY2t1+tTfUx5rtoywduckCn7ssTjAY9B0oC7iBjrTvL+U+nSqL6Gno+hy6xIYoBlgpZmzwo9634/AJ2OXu4gRggbSSR356Zqh4O1qLSJZoZGH+kFQCRwPqf89a6bxB4httKhKLIs07JnZHghenfpzWb1MJN3sclrGhtpeB5iSR5wrL1xjvWWsbFgqjLnAGeOa6PRLObxHqAnmbyrUN84PLH2A96j8UaOdN1aUxJ5CBhgDtjpnnv1qH2En0Gjw9rFlYiWTztgYY8hsso7ZHp+FXH1C+SN4WnniHBZWJAPpkVq+Edfa4Z8ttnVsNu53/561s69aJqKSTyMPM2D5hgdqWty09VocKsrNL85JJ5JNW45N3GSPpVJiGmfHIBxVi1YvKEwcn8a6Foj0qeiL/Zcc4zVZw7sewHrVma1ktlGeQf4hUccZIYtkdaDbmWxWKYJB7cfhVe/dbW1eYrvRdpYFip25+bB9cE4/CrbLxzyOuajeNJImjcZVhjB5p3B66H3H8Lfg54ai8CWsENtGheJHaQEFySOhb/GvNfjb8EhpDTajp6xmEAAq/AGOuTj8O/bpXh/hj4r+OfBLJDpWtpPpkagR218m/yzjpu6nnPJPf2roNZ/aQ+I3iKxNtcxaKYnYB1hikZ9vrnJrKS6o8WVKrTqc19Dzu/jUsCSVYsw2EHIHY9Oh5x9Kz2RVJySa076a4uZnmuMF3OThcD8qqRWjXU0cY2gswGTwAfenHTc7lLS7IYgM98+tO5yeh9q9k0n9mDxVfwpcx31qYHwyRpASSCO7bhx+VYvjX4IeJvB9vLdXFnG1pExLumd23rkDPr6mquQq0b2PLZc7jjpSS20ZIKgBz1NXZoFUBhyG546GolQFvepN07lV/3lm9uY8FnDeaD8wGOn8qgMJjxtYj245rU+zbuegH1qrKm2Ur1I5oBopNcsoIYA4qI3iR5JyfoCatyQk5O0ED1qrJbbwTnBHYVmzGTE89JFDYwG5HaqsrJvJHBHfGakVdoKngdOarOvzD0oSuZ3uevfC62k8Y/BHxPptvaC6NpM0kUKDczsHJHAyc59PeuGv7SWCe4jubeS0uIG2Swy8MpwDz+deqfsfeIdN8I+Pp9Ov4kg0m8t3lDjo02R15+uPrWX8c9GS48fapqOk2MjaVeMGaYA58zkHj0IAP5150fcqtFJ2PMSQAQetOR1jQ8gHjmm3FoxcDcRjt2zVTypckHntjOa9FDuXRIGIIOc9qkCBiCW5FZ6xup9DyKnjVm4JIz+dUWi4FCnqCPWpUPPXIHaqQtnH8ROe2akigPvke/Snexoi6pXnmntKBHjqarxRDJGST71N9n596HoaDDJtUsBkjmkiuxtJzkHBwe9EsHynjH0quiAZ7gUIC2bssMZOOtMM/Qc1GGjUDCgH3pY8Nj0NXYaJYpWCkhsdelICxOWJOabwM46D1pRIfwqLDFkA7HkVHgcAnJNNkdgxI6frUgQrhiMAc9aaQDtv7pucAc4qoVyxJzirgXzFIHU1C0ewnd1HGKGyWwAyuBgAd+9MAJz3ANSKdue+aaGxnPJqrjWpIPlX1HSmAk5PP40pbII/SnqjMCOcHvRdIZ6H+zx4F03x18T4Dqk5NlpcaXJtmXKyPk7c9sDHT6V9U/tF/EzT/h78O5Yrd44pZlEMKIo2qSMDI6YHFfFXhDxJf8AgXXH1bS5vKmkjEU0bDKyKM4B9OSeaXxP421vx3dtL4guY7qDaBHaovyAg9Se56Y4xxUM46tKUpJ30PU/2Z/BEXizVPEmt6vKt3LGotdq/KpbA3E9AeuBxXH+PPg7q198VLbwloU6qdXlbYJVwkSBcn5sHoATXd/s0a/aabpPiFLmSK2eW4yqCQAn5Rj8SFB/EV0Ota+dTu9YudJuxpT2SpHda1gYgVvvhCQRuIAU49RzXn1pWdkYSTc/I4/4keEtM/Zl8GPp2lTyXHjHW4vs0d3K6gQQkgsyjtkA4/DsK8LuppZGDTXElzLtVWklbcWA/wAk1f8AEN6ura1eXst7Pqzl/LiuryRpJPLU4UZOcd+nrWRK+RzwaujHqzoUbDQcPk9KbM+xWYtsAUnJGcYHXFNB5HpUhDCRGUZHXHY127F8t1ZH1x+z74Q0ufwHZXVrEks14itJPghpOOSfr/hVf9oeDRfDGgQQSeWdSmkWOGJRlmYn09AM8+1eD+EPip4t8E2TWuiXNusLsMC5BIiHcKB+gNZHiTxHqOv6tLrXiK/N/eum2MIhVE5wFRfU5AyTUcpy+xlzXZbdgpLqFZwcqGGQTnjNei6R+0EPD9jFZSaHPe3SoArJgJnHGT7kdRXPeL/Bs/hXTtKmuYVgM0Ss3POTzz9Mjj611Hw8+G9j8StHnaGcfa7ZjHLCBg5/hzz3pSKqSjKOvQ5nxn8Y9Q8U6Q1oNPisXlwJGL7toyDx2PTvivNLiQNjoT3Ir0H4gfC6+8HTuZplaJxlYh1j9Rnn69/rXnjKFY9x70RVzalyuN0Q7M5OelQuQCTkADmpZplHTk+lZN/LszjGTWtjSRHOPtN3FtBKgkMOn0Na0abVVQMD2qlp0OYhIw+ZucVdRt0g6gD16UrCWpLtUk9selRMCpPpT3wM5zmonYYPUCmUM7nt70i/KxOSTnvT0XJGec02UAHA5PcUAPbHHqajY8kDIA9KkyNo4yaYVx2BJ7mgqwwJuJ9/Wn7Qg7EmmqSDnoaUtk5IyaCQdMAAdB2oLYUDHWmsxP4etNYkgDOAKAF6Ec5P9aDyQentSAZU9M+9Rsx96CBWYHPqKYDw+e3FLsyeTjPSouuf50EsMZPrSFMD0NKDtYHqRSytuz1FSJkW3qaQnPHangjHPNJhSDjOR2pNkSViPoCOxoC9M9adgDpwRSk7vY1JIwcDrxSupCg5IzSF1BC9BnvUspVlGOmByaBogAODzmlAwpPc009OCfwqNkPqR9aepLdgmXMZYZHSswr83fmrkxOzBOQKpBst1pNHJN3Y4j86VRkHrTN3ze3epEqDEfGFGc8VICp4AIFQkc+3tUyjAHXn1qupSHqBz1zQAMgE4pADRnBGakqwu3B6Ej2ruPg/oZv/ABXc304Z4bKAeUqtgCRjzkY9MfrXF+YwB2hQByWY4Ar3T4Rac2neGmuZGIlvWWVkZQAigY478+9YVp8kWxWO0mLJCIoiELMCwPJ2+mPfilKRxxFpWCIq5PIBOOuKggtl+23F2xLzS4ByeAB0wPxNYHxO1kaP4WlCxpJc3QaOLd/CAOefU9Pzr5acvbVLFt8sWzxvxdrI1vV7m7DDLOUBXklVJA5+uaxshgcdR61XEccSBYlEaLgBR2FSqcAHmvr8PD2dNRPFqy5ncUOQMUY+ZfajYetPijLt7107HMiWFSTyCa0LTTJ9dv7bRrFDJf37eVGo4xnqxPoOaqykWdq8xUsFIXBzjJIAB/E9a+ovgL8IZPCdo2vas6z6rdxjyYxGMW6n+6ff1PXArmq1OVWRvTidn4J8HReBvCdho0bGVoFBeRjk7iOn4VuQR/Oc85rQuFLrluWJ5J65qGOIFgSMjINea5c2p2I1LMARjgAVJKCVOME0kAGBjrRMSqk8AAdqVug2cl4p1C302wubm6fZDDG0jk5xgD+tfIOv+JJPFepXOqEPBBOxMUEnLRrk4BOep617t+0P4yXR7Oz0WGVRd3beZPCVyWiAxj26jrXzkWCuR0BOemB1rpp09LswkyeJeNwOQPSvZ/2a72WPXtdsTO7xssU6xsABHx1B68lSPyrx63UspC4xmvUv2erO6j8YardSI0VtJBHCjsMhtpOSPxOK8nNoqWHkjow/xH214TnMtum4kJgAY4GR1ruLNt8QxkCvOPDErSQplsKoAC16DYSExr0VRX49XbvY9RliSPJOMgDknFU5kGSF4Ucn61fZi4OOF6E9/wAKqTgsw/hj9fU1nGXumZFbQLdOYnLLEwIbacHGDkD61yPwBUxaF4gsdrQwWWrzLDE5yVXP3SfYnOfrXa2gH2lGJKxKc8Dk+grk/hFamw1XxtZSMRLFqXnBD1w4BGfyr73hmV3K5w1z0hx8pPJrMvVJBA4961yvyD1NZ93HnKr+Jr9Et1ONbnNzIN5JzgZ/E1Fjk8ZBq7cx7pW4IA4GahVNp5wT6VBQ6JSuPWoNa/5A+ok8j7M5P5VbjGOO5qnr+V0XUeCV+zSAkduO9VHQcdz5v+A7Z8G3LYID3rkE/jmtj4lIIvCGrsWCB4SFJ6E5BrL+ByE+Axj7qXUo9/vE81pfE2aKHwbq7zliBbOQgGQTgkZP4fzpv4j3Ifwz4+nmWdhJGQUbJU9BjNe7/AuIt4ICJvBS4d3D89WPQ14g6BDGXAVgoOB05Ga9n/Z+uXfwMEVsI11OzZbn/WNgf59K0rfActD4zN/aDZ307TPKmZQ0+Sg5UY65HocfyrwqeTLEc8d693+PyNLpemABiscrNlRgng/414LODng8HtVUF7iOTG/GNT5j61Iuc47VBGSCMEZx0qRQ4znBPqOK6UeYW4uc+tWbmIS6ZLFsEju0aoucEtuGAKz4C5lPTbmun8J6Y+s+ItEs1i895r6LaOwCncSfbAP6VvHY6aWrSP0U8N2skfhvTIZVMYW2QbQe+Bn9Rivmf9sKN/8AhKNAgihX7M1u5aQ/eUDBUg++TX1Vp8McFlEqOZHEagnOQOOwr5q/bBtlfUtKdiBMYQFT2wxP5YH51nD4z1qqtTPly7PJwOemetUJDuzn9Ktz5fI4IPbpUN1IZnB8tYwFA2oMA4/qe9XLc8NvVlQDB9PX2qTcQynJz1BHBpr5C+ppiMQwzgis2ibs6prS41rRhf8AnCaSEhZVY/MAOAa6L4N28y+LZWlwYHiVY0DYJbJyfr0/WuP8M3W/UPskjGKC6QxuR69s/jiuw+HVq1j8QHtphJH5UOY35A3A9j+IrmmtDvwus0fQdqgCHByPrV+/8cWfh3Sraz1COSeHULqO1IQghQ2cHHHcZP8AKszTz+7K9gTXLfE9lUeFAcAtrEQY9yM8Z/WuGSvofQ1HaB2GsaVLpV7LbOclGO3sSvY496zymACRXunj3wtHrvh2z1ayVGlijAkYDJZcccf57V4zLAQ205GPUYNeXXhZ3RxwnczcZYZ4FOAGR/KrElsMHn8KiIC47muJnUh8eeB61ct0GDngk1WjXAHqfSp1HArO5SJyoHoaeiZIxkA9cU2IZz1xVmLAB6mpbKQ1QV4qUdKjIy1HI+ntUdAuTq/Trj0p+Q2P1NVwcA9vrT434OeB70FFlQB6HPrTZeDxxmhXBXnmgryepxmmgGIME9cmnbMmnhfwBpSPmGOKGBEU2k1Gw+YHmp36e9NVAc0WAYvLdeD2qQjPPUU0xkHuMU5QTkfrSSAacspHX6VEYeD2qfJTPHXvT40z1qr2QGdLADjI5HIxUb25xnGK1Ghzk9qglxggYplXM77ODktTDCRnHIHpV4xgrwMmohCSSOmKTGQRpkHP61J5eOnSpRGASOn0pQMcYyKklkQTtUkS7Tj9akVRxx3pzR85A4HpQCHxDBHc1oQyAe59KoRcEE8j3q1Dhm45p9Bs2LaQMo9TWxacgViWLYzngituzYEgHikSzQVCoBqSMcjPFMVhjA/WpVTkeuK0RIjjJ9RULRYY4zUzfKw6H2o3j/69GpLKzRYQ5BJNVig5z+VXZGySOoqtL8ufU0wRVdQuR1qrImQe1W3Oc9AarycA+tQ0UZ8qckdPeqdzGACRyDWhOp5NU5RkEHkUkyrlHywx54NNaI/h7Va8v2pRH19DVAMiQADJJPvV214x3Iqr5eKtQggA9KdwNAS/IQe9VXPB5yDTt2QPWopAcgdRRe4DSelG45HP50h4IzzSFx+VIC5btkDsRWrbODjqMVjW7Dj1rUgGOuc0AaaNlPep4xlh6VThbgdTirkPIJ/Q0EloAYHpTcjI9PSkB4Hc0Y3MB0z3o3Af5nGBR1A6/jTQuCfb1qRe3TBpolggyacEwT0+tBHIxnOaco45NX0JsQuvJ7n2oAKkcdakZM8/rQFwR3PrTJBW6UpwSfSmbcHNOU4PPSjUCRT074qN25IBz9Kd61D796Exbj0G4ml37SQeQKYGORikbn2J7VSYhScgnjjtUbyfKc01jjrxUUz8dsVWhBXubkKMcE+lYd7Ntz61eu2+Y7eKw7+UgHsRmmhXMjUbgbzz0rnWt31K/tbRY94nnVGBGRgnnP1xWreNuck+lR+CbC51T4k6PbJuFsgeWTHRiBhQT+Oc100Y3ZlUdlc+xvA+nra6ZAoUptQDB9cV1WMCs/Q7UWtlDEFKhVAxnJzjmtKThfXNfQUo2SPCqO7bOV8fO1t4S1a5jh8+aKEmMehIIz0/Wvzl8UJdLfSi7VBOWZnKHjcScgew6V+l+rILi0ntWP7ueNlYe22vzz+Kmkmx8SairxPGBKcSH7vXjH1611GaVzzlwWBHUHIqDART3NS3CGN8ZyM9c1GzDB9en1rOTuDYRSYx6egq0gyVbkg9u9UkJUDkkHselWYmIx3FZhoakDhMquSOuK9X/Z48UyeHPHyRXNyDbX+2CONiAAOSwx1J6nNeQQOGyOnatKy1KTR7y31KNHkubNjJAsfJ3HgcY9zXm5hQVfDyi0bU5an6OhMZIBC/wn1Hb9KN2cVk+EdVGu+FtM1FGZ1lhXcSMYOO49ev5Vqjg1+O1qfsp2PRi7jZgBGc8k1nTjdk4wPSr83IPpVOZcjFcr1NFuZUy7ck81m3S7q1548uR0A5rKuBsDepq4vSxvFlEHuaUJ8pA4Y9x1FMJ2uF4I6mnwt+9JJ46Yr0KLshs462z4S+LlhBAsiWGooBJNuwu/G7JHrjjPvXumnXQmjLA5GSOOleMfFDRmvfCc1/axqdRs5FkhfkHrk4/AHAr0fwHr0Gv+H9LuYAAZbZXkUHO1u+fcHiv0bLK3NTSZ5VeNnc7NeVHr3pki5z/KnQtuFPdcivoFscN7GJqEO5Rj9K53ULf5iewrsLmP5Txk1z99B8h7msWjeLORvYMgg8Z7V5P8VrJrN7PWVgMotWMZYclVYcgfiB+tey3cOWOeMZrjfFemm/02e3AJMnKg8jdjr+tB0QZwmnzedZROcEuoJxXnvxU0iOfFxGHR1wCEwQfc8d66rwxftc2pV12NE7RMuc4ZSQefwpfFWnfbdHu125k27lPI7dP1/SknY7WuaJ4XbTm0cTBliltyZI3bkKwBwSOOnP619r/CjxA+teFNL1J2Dm7hUso4AG0dvpXxZf2wFwySKGPRgeR75r379l3xW+o6dNpNxKQ+nK6tHnIAJyuPbBFdW6uc8HZ2Zh/HrwoNJ8Q3phgCGdhLkc7sjA/kBXgl7AquW2AEnB9a+yv2gNMa88JW+pqATbgqwC8kYOMV8g6vbmF26k5yR0IrVO8TGvGzuYj5OBggA5zXXfDrUVs/E1qm0OkxIwecEc8/UZrkhnJ7Dmt7wNN5Piiykkx5aSAgZIJzwa8rHRvSkjCk7SR9a+EpN1nGR2bIrvbdtyDPJ6815v4SDxwkZyAQPavRLNswIepI6mvy/FK0rHtxd0Q37ARkdK5a/OCcEkH0rpdQBKtnoM81zOocAisYK9itjnbliJM9jTY03k9AKJx85yc0yMkZ6gGvUhLliZt3Oa8UaNcWGo6drOmgR3NvMpl2nbvjGcrn2yTz717F8P/Fdt4jsZ7uCXASUoyNwQQTkY9iK45EE0JjcbkPY8iuftN/w71651GCKR7C85uIV5Afs49OvJ+lfUZdi0/ckzhrQ6o+pdLuNyxZ6lRW5CA2PWuJ8J6it5ZWcyyJKkkYYFDnAPrXbWvT1Ir6qLvsebJFlE59qnRcY9abEKnAwD61qZjWB59ajdfwNSnr/hUbd6pIex5b8Q7U+HPF0Pid932GaBbecIvCsG4Y/XOPyrprF4rlQSFaKRcMDyNp9a0vFvh6HxP4dvtOlO3zkyjd1YdP8AP0rhPA2qSslzpt6Al/YsIpgD14+Vx7Ecj8aDupS6M8I+NnhS403XJ4FVI43O6GUPtfOchl7ccEc16/8AB3xhJ4n8OW8csiHULMeW6fxYHHPr61P8X/Ci+I9DN2IVlktmGQec8EA/qRXz58PtZl+HHxLtJ2VxZXLfZ5Az/u4iTkHp36c+p9a6F70bdTp0uenfHrwbGC+pwxkiUFixXO1u+O3/AOuvmXUbVoJmyCD6elfd+u6X/wAJXoVxajyysg8yMk5HsAffNfHnjnw3Noepzwsp2I2MNksDnnP8q2oz6M5q8bq5wnlnrzTt+cg59M5xTnOFOP0qPaMcZJznmuy55L0Zo25aKJJoPLSeJ1kiaQtw46EnOa+4fhL4qHxI+HMW5gkphME3BGHxgkA89eefwr4Ujk3qUB4IxjrXt37MPxAk0LxZNoN/M0kV2QLZnIGQRkj3IweTXLVj1R10ZX0M74peGG0PW7i03eVOvzZXgFQefbkV53KQJHA5I4z1r6u/aA8JrdJHqUSgsUIcAZJxyf0r5av7L7PMwXATgjFbUndWKrR6mj4L8aT+B/EGnamkhihWcLcbELFlOQAePccj0r7t0jUI9RsreePmOeMSLx7civzzVthbeCUxgjrkV9U/s4+M5dX0STTbmaRprYjyhMRllwDnHp1x9DmscRG+pVKV1Znuej6j9j1A2ZBCsvmIx6HnkfUf1rd1GzTULZ1IBJBx3rmL0OLYTwqGmj+ZQeCTXQ6Pfi8to3OQWXOD1Bx0rzSK0Op5nrOnHTrh4jnGeOKxHQKTnr6V6x4l0RbyBplGWXk+teaX9kY2PcA96wkjyqkLGY33T6mmwnAJIIIp8g2sBnAFC4GR0rFo5GrDW+Y5xyKaGxjPFP2Zz3HtSbV59al6kjZGEjrjpTpB0weRSGPClhnA70qPnOec0iVoIDkfSnLxnqKQHaT0NDPkHsTTWqBu5G4DvwCCKkI4H8qgwSxxkZp3KmkFriTDbj3pu7GPUetE33CeTTRjaD3p3GxJsNtPQ1E/zY6/Spt2V45FR7vmHqaRL1Gopz3GasBenYUiFSR2NPZDtJ4oFYRQACO4qCSEFi2Mn1FTIPlJp3RTnp6U0g0Q2NyjYbgEcetSXB3oCvB96Y4DAetKGwpXgn1os0FyK3Us5ParMi7zUEPBI7mpkb5jnp701qCYxUwcdqe6gA+tDMAeOfpSu2R6GgLjQNw7ZHWnxoAOeD7VEDj604NzQNMkkf5Rj9abnIPY+1NZugNAYAYoAcR0PJHqaeuCB2qMONpBpUPB5zQAMuGB7GndOaY5PvxTw2F56+tVdoBjEE8/nTwMp6fSo9pbJ7VJGcKQelMCMN8wFOfp65pkmAcgZ+lCuOMjJqAHqMYI4IqWQb4yT1qLePoKkRsqQeRQBDAWCjdycc/WpGPBH8qTGCccUMOnrVIaQKvccGl6g9z704fKDSRnLHtUg1YhL+WcdAakOAAexpJgCfU+tNYHZwCcUCHAg55xRjaCBjJqGCTJYEYwTT1BYk9hQUhwO0H1NMYde3fNOdDwe1Rlt2ByDQMNwYEdKrTjYpbqB2qVl2sea57xn4nXwzpEtw2x5ChMcZILEY6gfXsaCoxuzg/jH8TWtbCXw7pcwhvXj3TSL1UHggds4714OloibvLDEuSzFiSSfUn1q7ql/cahLLczEzXkrb3ZuDk+nsB2qfRtPfUrpYiRGCQN55xzyfwpTnyK56lKjexLoejS6mJVaILAoH7zIB56gV29rax20SIkZCrkcAAn3p9jYpbWyxqACoxwMZqZCVYqe9eRUqObPYp0lEkiXYgHIAwMHk0/q3pSbcYOcCkldY16jPHSsWdaVhXwoJBx61QEvmEg5IBJp80h25ByKqSTqinGCSMfjS1RaQy5kXIA4Pr0qq7ZHIyKbI24kkknrSmVfK54Yd60SuMie5EQJIye3OKhk8UtaeYsUroNuGYKD19KrXVxjnAI469qw7vawfnAAzg/SumELanNVehzZt0tXkWIAK0ryE+pJyc/jS+R57oABhmCkHpjNK7EueoqzYxeZOgPTIJB6da6W9DyrXlY9U0PC2SnBAVQMn06YrYQ5weorJ0pv9CRScGtKNiMDqPavMqLU92irRJmfBPXBNV7mEOAep9BUksgKjoD3qMPsDZJIAB46YNcklY74aFeaQRKOxGKqvNvB9KknbzWOeg7+1ZruQHHQE9aqI5MrXjEMVXgHtmqk0nyAdCO9WZ2yvrg8ZHNUZ+FJPJBrqgjjkyN3LIASSB0yfeoSQMnPPvQcspwCQOc9utRvgAcDNdcYnNJ3JkOQyn7p65IFV2Xnjp604PjryaPMA52kj0AzTasRYPKcodjYIwcU9E8xjnqKVW2YJ60xX2SMehPqeMUr2CwSqBjGSentmq8kvlkMQAFIyRzU8kmTjGe1Zd7dkb14wR07ZrWKuZTfKjN1iVJpN0SlQeOfT6VnIOeevWpZZd24k5CkDGe5qfTLb7bcLFgkngcd66V7qOJvmZ03gywV4muBtAk47ZyPaunEJRyFUED161n6PaCwgiiQYK9cVtjO3PrXNOTO+lGyCFNrIcEkelaUMQlHIwPQ9M/5NQW8ash3EA1JgjHzYA6Y7VztnTYebYK2QQT2pTkAb+3frTc7h3JqCQ/ON/I9DU7i0LSbBkkgAfnVG8uUilMec7lLA+n+c02+uVUDbgn0FYdzdlZAX5LDrjpTsNMvy3RbJBIIBwMnFMkcMo3YI9DVKO5BU5xj1qKW5V0JUkEUnG5fNYsTTKq/LwPaofPQEck5qt5wYHuD61HySSASfSnyCvcv/aduQwDKANp7+9NDq/zD/Cq0DkY3qQPTrVloXIyi5HoetNRTFsNOHBzTY4sHHUe9NIfAJDAcZqWN/kJHXpg8c1SiNEmxTnJII561HLEDjt7CiOXeTnAI/GpVKMTkEEe/FU1YdilNAygMoJU/mKjhfe/OcjOOa0cZVlUnkY47c1Wey8r5gcH0NLczasAjGTQQVxxg+hpgyCCCM+tS4L4JySOM1LihCTKQAI8A/3qtQXTKgUnJHfuaqkMuMgmnxseM45/CspJFrQvxzkdSSPXvUqtvJxVVOeuAPY5p8YCfNuxz61nymkZExmVHzyCOKvxYVQeM1jykO5OcE1bEv7uMKxJx83GMHPT+X50mjRTubFrKm0jPJ9KSVwZDzkD+VZVtcbZuTgdOe1aAkBz3NK1yJSuTGVdoGM+5ogcOxHYVCrAg5OB6UiDDgjrmpasYPU1Y9pBHGPfpT7K2tproGSZEAyMkcZqpGN5Az1xVibSVlVCjMrAlvlH8x+NbU9Dz6+x8WWULRlhCzIGyG2nHB/z0rUtLbCKvJIwOaisINsZB5bsfSta1tCVDBsDNei2UtCWytyuAcA9fwraicCEruJjJyEzlQe5A9T6+1VrW3MeCcEdPTipfLEagDkKMVhK4XLCXO23Cqqh89QcEjNJCp3HIBzzgc81F5eRkcAVchjG0dj3I6dKnVE3JLe0DMDtJGc+1WmQqBkYOenr7022Yxgds4qaTJIPGPWpbHa5AEO8knAAAUenXP55H5Uko4PpTpDgjHIFNRyWAPI6EVIyEoSRgZzzk0nPQgkClZ9pOAcDPNNL7jz0461VwbsAUkgYAzVW9ujEWXOAOM9Ktuw8ssjqCMDJwOMdu/GBXOahdBmKg7m6ZFS2YyKl9P5xI3MEXHbiqkce4kdhU4+Z1XOWboMZOaVojEx+bPP50krnFWlbYkAAQAYJ7Z5FTK+0AlcEjb3qqA/JAOR2qRbrzIkIGAM9c5JrdI8uTuyRznK4BXjr+dNQndjAI6Z64+tOgnl5UpGIyMZPLZ9v/wBdOU7Scc54wKrcybGpFtYs3IxSsSc4wR+FSCVSuMEn0HFLuAK+n9KzZKY5DMFwCdpwMDiiQAAAAknueMmn5O35SQe2OKj81cnOQR2xikVcl2qmAORjJz06U2RjkgDCg5GBTXkEiDajg55YEEH2x1qOQmRBswWHYnFNIV9BwOVOOuc4/wAKft6kAn2pYY+MMRk8ZX6VMUiB+QsxwM5zgHnNUtB3tsNVFkwwABx1zzU0acjpn16CouqhlOVJI/HoRTmbgckD8qpMLltAFJBAGTTJlwx5J+hqHcWA3SBv1GM5pGfcyEk/Kc46A9ev51V7ibHo4JwetOLHzSM5J5zVR3KycZAJp6TjJJyTwBjk1JBIX2tkk55PBxTgFlYknk5OTTJdoUE9adBIux+AMjA/OhoaJREjMQeRTiigBRggnP1qJASwxzn16U+NAuRkL1OAMCoHe5J5QUg8H2FKikjHSmQoSp7nJPuakwVB61VykN2jdtYAjjk0j/K7DAI6U8uCACDn2p7RKQpzj9aLh1IvKaTtx2Ncj4x0RLpYrjytzwk4cDJAPX9a7OMbGI3Erz14qncxidWj6jBGO2K3hKxvSk4STPH2Tr2FQNHuJ68V0PiHTRYSfKpVGYjBGAD7VhthSf6V3xlzI+pozU4plXYNwz0psqbSMEgVM3Q8d6ifoPWtUzYjySCOooBxxjg+9K+NgAI6n68037uKspOwNyRUifKAf5VGAAw64FSxSmInaxUkEZUkEjoR+OTn8apu41qBHAprAEHP5U8NzzzQACxJ796EWoke0AZxzS7jk44JGOKV3HQYz7UoUHI6EUyrWEVjkVLI+eg596jUfmO1KF3ZOcY7UFRFL9B2HpUZYNinMuMHOf5U+MDA4zVqVjQkhAKnscGnRqBjvio9pXOOB04qaPHGCSTVJ3KiWozgYHQ8fWpgFUHKgH1A5NR24BFTxqATkZFaI6Y6jYmIB445GasKhCgnHPFN5wR0x6UwsSwGcAYqjZEskMkUcTsAFkBKkNknnBOM57Ec1DvweByKkWJ2YlgVB4waf5IjTG0OTnJ59P8AGgZDJKDHx1PaqzNuzmp3iCgVGVywXIGalmbK0pG0A8jmqEy7X9qv3ICsV6471UmKnGcZ6VjIwmVmGecZx3NRtkjnAqV/kXJJ7cVEJQxPcD1qDmYmcD2o3jA7H0pxIOfSo8Ak8dPxoC5Os20gDk+1Xos4U5yuMYPaqNtsMhBFacCheuMHtVxNYlm3OeDmrKAM4U9D61DCF3HoPerSwru+9kDng966E9Dvi7oI0YKCfujj6VUE5MhA5Hqa0RtERVT8p5y3J96zjhWJHINAmSeYEOevtQJVkJLZBPYdqiypPPApzRiLJHJOMemOc/0qCG7Dhb4y4O4DnmniL5SR0qOM4bknBpwkKt1OPSpuCsRONpJziopZhtAAAHHFSzOrMepB9aq3K7ADnI9utJ6GcnYryMAAAAoAxhegqTStKvPEGr2mnWCLLdTtjDnAVR1J/wAKr715J6D1rrvht4msPCWvJf3UeCcL53dBnOSfTr+dQ2cNSW4eIPhXqeiLukHnIF3Fo+o/CuLki8tTvBTjPzDBHHWvpS713S9biBmvbaSKVDkq+AM+nvivCPGdnb2Gqzx2zo9upIUq27HtmouckJN3udXZanFZ/D0BDvlcKqxg9PU/yrlDP50p9fasqHUpxaC2RyIt24g8gntWpoemz6jI4gBcxgtJk4CrUnTT0u2WojtIPQe9aEcgKD096pXcR0yynvLoNDbQKWdypPA7gYq7G6+WuCCGAII9xwapHpUpRZIsgcjHUHGe9PWMbi2SSeuTmoVUxkHkjrzVmCEyHPJBrZLQ62WCnmxEI7Rk4+ZOCDnt717V4F/aZ1Hw7a22la3p738CAD+0ISFVF6AMntxyD3/LD+FvwKuPiZ4fl1Fr2fToEmZFSHGXAJGSeuDjPFaHiz4B6npNpcvbFpkEimPepB46jp0yOuKwl5nFUlTfuyMz4leOvD/jmKK/0mYZLkODlSpHByOuT7+3rXF+HfFEvhzU4ryIoDFz8y5P0B9O/wCVVtb0a50e5a3njEUgGWUevX+Rz+VYaSLISAwYHIx15otoUkuWyOt0zS9c+JfiG41jU5VAQtHFgFU2Z+Vc+prspfhfHFbFbW3dYgc75pPm5659q8wXVtUggNtbXj2ycYULuGeoOOnocUlzr/iCWN477W7q5EgwEX5FGD7f1NTYzafQk8R2MOnXrQwujshKuVPBPesIwtK2E53H+lSyZlcsxJJq5pPlR3iNKwCDIJ7Cr6FJWWpVXRbnaSRgY6Hr1qCO3EGTIpJT7w659q9x06z0XVtHEtvPHIAu0xEfNu6Z9eSR0rzPxVpZ0u/cNGYlcZx1GKi/QlS1Pf8A4DeHLGw8IWzPAglPyl1HPODyfqTj8a8p/aA1KCbx0bOyxJFFHmaQYKhieFBHfr1//Vf8L/FyLwN8Np7eMmTVUj2QIRnnHBP61y3wx+F2r+ONSN3fXXlNdt587lTvZs84XgAcjH0qW7anO3ZtnF/ZyxYgAAcnByRSeXwdpJzX0zq3wJ0vQdJuNszRSPmR5AgCnjnJ/D1/CvnPUvLW4dosBM/L6EA8fn1qlK5vCVzNMZ34IyD2xxTbgMqE4yQOBQd0shIzn36U9sgqOpHc1bNHFM9K8I2HkaRASuWflnHfjpn1HNZXxCcQ6jEodZA0Sk7Tkjsc1i6L4tutFh8qNmKgNtVjlckckj1/+tWZd6i93KZJPvHrUWOdQaeo2HUpLC5jktWMc4O5SRxkHqfp6VuTeLb7VbQRXEiqf4jGmzce5rmRu3g9AOMVOHwB2NUo2OmMVuaaTKhABx9Ku2zvGySLwVOeayIAHIycEV0Wi6NcaosjLiKOLq8n8XHAA602b86Rt6bPBft5UhCLKNrBscH/APXUvh7SkvNcawuJRAGyFZhnJAPyjmsttIms9rEbgvJI9KuaZqS2GqWl3Im9YnBPGSBnkj3qb3IUr9RNc0iTTLx4J4jGRyD2P0rHlRBnnA59jXQeKdeXX72e4OIos7Ywx5wP89Kw5I8qGGMeo5zVJmqnY9q+DHwD0/xzDNr19visjEsUFosgYPgDdKeOCxBGOf5Y9Wvvhd4V8D+Hv3empDBBDxLLhmIHJznv714P8JPjzqHwrtLqwuNPl1Kwd91u8DKGiBGSGBIJ56EVm/Ez48658Trt4Ilk0bSF4aN8GWYenoF+lJq55041alS7ehymuanb6zq9zLZiUWjzGOIPHtbduxnbx14xXW+Jvg7qGm6CJZSyGaMAiNskep/XtXGaRcG68TaGhuPIQ30XmyuuFK88E+/GK+8db8NWmoaMgKxFVUCP1Bxzk/hUSuh1ZOnZI+f/ANn79oeHwfE/hrxnfExK2yzv2BC7P7rnswI7/jXpvxj+K3h//hHpreDUYZ5XBAjDqzNkHgj0Pr9a+WPiVaJY+KNQsJFgKbgwjOGOD7Ee1cYLG1W6E4hUz4x5nU4+tNCjRVRqRo3OoPqbNPMipKzMWC8Dr2H0q14a8P33ijWodP060ku7liGbZwsaE43MfzwPashpSDzkDk8V33wZ8c2Hw88cw32ooUsb+NbWSdmwkLbvlZhjodxFU9jun7kPdNbX/gzq/hi1e4vVDoFLAxZ28Y68e9eaNbeaSy/dbkH1FfoH420yx8TeFQsEqujrksnI24z+PbivgrxKkOlyT6bZsXna6NnFnoGJx+QrFPWxyU68p3TJvD3grVvFdobnSrGa7tFkMbTIMLuHUDP5cVka94bv9CnMV7bPbTc5RueO349D+Vffnwp8FQ+FvCOjaWIIEeG3UP8ALkfT8ya+bf2qta0tfGdtpli0LXZVnuNoyVUYwCfqalu7MFV5pHzpLGzsdoyf1qtKxRXAAL9gTgE1pzFIHJU5I56Vl3SEkspOSc+1aLU3TudZpP2i38HLdoBFem72gQtnEfUduvWu4+Ct3LH4d8bHxRqE8mhWNoZbcz8yLJywwOuQMdfQcV5f4QvJrbUIbVmeWCebc4Y5AIHGB/T3NegXyaiNTvLdhGml3cSjyVGTIechh0x0wPrXn1mlK6GcH9pF0TKCMSfOpTgc+lRqx3H9Ca35vDd3LfeTbWryqqkHy1yAMj/9VZt1pz2jFZAVdeNrcGuqm+ZGiaKeecng9M09WVXjMjqikkDd3+lEQAJBGR157V7n+zr8O9L8U6MNc1GJZmeSWNEkUYjCt/CPU4FaNWHKSirs8egs5p5/LjgmJUZyYWC/njFTS2EsOCy7M9jwa+t/Hlt4b8CeF7zVb6zhWO3Tds3AM5xwoGep9K8a8K+Fb34vwtrUVilpYNlUKyYVmHAUcZ4xzU8zsTGt1ex5Xa2cl1eQ20SNLcSttjiTBZj7D1rqn+GPjK1JEnha8KZ4kRwyhfU/5/On+K9Hn8Ga2v2ONV1GzdZ4WYcBlPIz74Ir7K+C/wAaNE+KXgxJD5K6jAix3Vs42lHHBz3xmrTbV0KrVmknE+FdT0G/scC7tJLU5A+c8fh7VlTweSMYIPoOa+rv2irfSoiMRwlx8ysMA47Z+mCfzr5ZvX3SMC2SD1HANXG73NKVSU1qjPMe8HoAPWgIQMgmnkbu+OetKDgen1rWx12sMHcZxUiuqI7OcIilmJ7DuaYAGYAYB9akkgEkM0ZDEOhU7evpxR0Hc9E0P4M6rqfhdfEN3G9haTqGt4T99k7OR2zngE+nFcrqOkGyvHhYEqh+UkYP/wCuvedE+LFh4k+HdlpzM1teW8K2727cEYGAc/hnNcH43tLa30a1lGGndyDLtySOOP8A69YNtM4faS5rM5zwJZW0d/dzXlus1uIx5W5cjeTyfTpWT4nt42u5GRFjQsSqr/Kuu8IwM/h+czXAitVlZi7cZPfjr9K469vk1ae5WAbxG5UKPvfiOvNF9Q59WjBUYDdTjuaeqg9eQaDBJGTvQpk9xg5qbyxswMZ9a1udUJXIdoyMcn1NSIrL1wB9aaY3UfMSSe9d18F/hn/wt3x0dCup/s2m28Kz3W1ctMpOPLB7Z45HbOKT2HKajG76HEyoxUfKSBgZxkCqkpCEk4A75r6e/aG+BuieBNEs73Qs2lvF+6Nsp/dHcRyf9rjg59a+WNek8rFtEPNmuG8qFByWbnj/AD7VzzqcqbMI11NaHof7P3wji+MPiLUtRvb2e00TSpFVUifYLmbuM+3cj1HrWr+0N420++1BPAHhyKC00HS3SW/+yklZpv7hPQ4PoTzWp4s8Ix/Dj4Z+HIb69n0eSaFja6LbTES3Mu35pJGABGAxxyB0znivDYoYrOERRjIySzN95j3LH1rz4RdWXM9hPXURyI8hQAOuOmKZu3gUj85HPFJHgEDqK9SOmxaJI4t56ZAqyAEAGMHsabbnYemRV3+zLm5dWiiZkC5LAHaB656Z9qq6RfMkRxHg9s9q1vBVja658SvCWlX0nkWlzfIXm3YI2kEAdsk4x/jWctuVznkjt3qKSGR2SSKQ29xCwkhmABZHB4Yd+D6VaKfvJn2D+15o2mab4RsJFhQXDSCOKQYI6Zx9Tj+dfMXg3x/qXw58VjWtKhad9vl3VqZAqzpxgD0I6jPvTvHvxF8QfEaHRYdbvvOj0yNdqxLtEkoHMjfX0GOprlXJ3EkYJ71DVzlhStFpnpPxV+MTfEV4xHp76eFAJZmBB9QefavL5XBJ7CpDhiTycc1SkJ3sARgdjxQlY3jFQViO7ZFBwcGstU8+cZ5Ap19IS5G7BHarGmRBlJbk+9MkuQ5UDjjpUmeeBinhAMdxTiADnjAoKRBKQAex9ahdA8ZUkgkY4qWfaX4OQe1MRcnvj1oGkSCLEQ28H1PNRRjaDwSelPjfIIzwCetH3SfzoLGqwJPGDQxwQO5o4yetMfv6igAYAcnBPtSbsH2qRWzGfU+tRleh7elAmrjQwJPamkA/T2p2RuOMkntSTHaQCuCOgHSghjHAQDGc5zTXK7R2J70m7Lf40pj8wjoB9KL2JsNlIbAHIFAA7dRSzR4PHA9qjiJyepoJHmPAJPIqMjg+lK2cnPT0phBbjnFJiuIcEHnmo/unI5Ip/lgEd/rTtnB7ila5m9SPgkMeD6GnDGMcc1E+Q4B4pTx7Zp2Cw9lUehJqMt27U4plSc49gaQBfXJ+tK1hNgq8Z9KbIpbJHIpS5IOCMHtTQ3A/nUGbK06cEc1nlcMeufatO4PB71nHqSTxQc1RDhhRnkn3pwIIGKhZs4xyKejEY7+1TsYXuSqNoyamDr5Z6Ag5yeoHp+v6Cq6tnrSnqQenrSaGmTiTcCOhpxU7Qe1RIuFB69smpAw2jPXvRcst6bZSajqdhaRFQ91OIuRnjBJ4/A19NWdqtrbxWgCgJGEyvtxyfWvGPhJpUeo+IDeLEJxYruyRxGxyOD0yR2r2+GMgliACecV4GY17LlRqok8UQCKAME9M8CvCPir4sbVfFcunQP5mn2UQVWwRmbJD/lx0r2DxVrcnh7w/c3ywpM8a/u43bbk46j6cV823UxupJJ3+WWZ2lZc5wWOcZ9s9a5sspe1nztGFeVo2K7dT6CnIxABzgdKaDuyPTvUkUZzzwK+vWh4rd2TRgtgHpVhmjsoJLiVtscYyzU1YyqFsYCgknoABXqnwK+EVz8RvENtql9bMnhazUGT7QuFun7AL3A9fpionKyKjG50X7P8A8F08Ryr4p8QJIdODqbCxYEK2Od7Dvnt/9fj6kKKFAVRGigBVHQAU63t4ooUjiRYoIxtSNRgKB04p8kZOcDGPWvOqPmZ0xjYz5Y92R1FRrCFI7CrzRlj2pphwehNY20NBkOcnHQUy8nit7e4mnbZBFGZHOeABz1/z3qZiI1JJwK8W/ah8Xf2V4Lh0KCVorzU5QjCJsN5efmJ9tp/l61rTjdkSdjwj4h+Kj4x8W3usGIAMfIhdZNweME4P4+grl2kDt6fWpdscNukMYAjQbVA9BwKjBXIzwOefSu5KyMtWzvPhR8Px8SdXubK4cxWFqFaZ1baXzyVB/Kvo/S9As9Emihs41giTgKBgY7c159+zlpj6b9tJUA3EZI9WPc/lj8q9dvIU80FgB25r5zMbypyR30VZo9B8KYa3BbhVIGc9TXfWD7kUnOD6+lea+Gp1aJCxIRR0r0LTJQVBY46YB9K/J8WvePS3Ruph1AOQo7VDMoLkHIXPSnRHIByQPaiTnLNgAc1wprlsZyViCMDf8/CA9BXPeEpobX4v+LIyroL21t54ImGCTt2sfwOPzrpVjz8zdAcgVzUO2y+OOk3M5Cm901oo06ksGB/UZP4V9pw5UcK3J3OGutD0QqQSO59ao3ClsgHAHcVpTRkFsctnms+VSM9MDrX6meejJuE3Z9BVBlIbnrWncjDHjAOeKpOvX1qGi7jUHWs/xBITomqAZwLZ/wCVX1JBPp3rO8QMF0PUzxj7NJnP0poqPxHzn8A2lbwVcZCiIXcgznk81s/ElQ3gvW1c5iNq5I9D2rL+BCMfh3C+0BftMhLf3juNaXxQmMHw+8QSrkyLbkqOvI/yKmfxI92P8M+QJMIIlVi5CqMtz2617T8Apln8GqRCoAuJcOeoIYgjH514xJGvybeQwBz2r2j4EO9x4SnBTy3ju5RkdGAZgP05Na1leCOGg/3gnx2Z20K0nbbHAkxiyTj6AfXn9a+fJl2g+xr6B/aBXf4a01dobFwSN4zg9cj/AD3NeATt+8J7elXSVo2MMZ8RWiOJAxznBGPY1LuOT6VC+FIx1NPDE49a2PLJ0YAZ5J9q7n4O2zXnxX8JRNOIYZJJW2NkbiF6H8K4UHy03HJAxz1r1H9nOxhvPjFpj3TZS2tXmjU8gc4LE/Q9K3T0Z20NZo+99Olje3UQKEjxgHoPrXzd+2S5g1jw9tAlLJsY9CeCCfoM5r6I0ybzIgSvlr2Tpgdq+cf2zDLc+IdCjhJjSHDsSo2twRt+uCfyrKk7zPUxGkD5puxh2Cj8R0FZkshDkEZPrWzebQpI5JrN8oMT3J7ntXVNdT52T1KLDrgYHfHpRnpjrTngdepBA700J1z19axYx8DCOZGbJIOeOK9c8A6TdXmpWmqljcxXFuY8g5wegY/l/KvJhEBhjzjnmvTPgdq9x/wliaMsipFdwtKqvkjKkDAHoM/r9awmro7MM7TR7dZyG3IVsE+/rXLfFgCS28OSkKNmqxEHOCP8kiuvntWhcBhhgcH6iuH+Ldmk/haKZ5ViENzGzM5wCNwHP59q8/qfST1gfXXwz12K5sVtbkAW0gAywyBxj8jXmfxA8Ky+FvEE1sYXMNwzSwzYyGB5I+orR8GaskdvZOhYxrEvyg5GQOv1r1TxRo6ePPCsTxybdQtF8wHrkd8/UVjVhzI8eMuWR83tAQT3B7VWkgG70ArclgG9sZIDFSCMHPf9RVR7XeT1FeNUjy6HpQldGfGuCPQVYXBwOg96a0JQkHr605VKkVz2NUyaIdeSDUoB570yKPJ9s1cROTxxSZVyFY84OeakMYGKlEZ5IGBSEUiiGRMeoFRHGcGrMg49DVRvve/vQUixGcAdTVmMgjPUn1qpGw6/pTzLgjGR7UWsBbzkHGQR3pueTx+NQrPnHbPFPU9cUAK/SmbiCKdjd64pG+U8dKTAUMTn+YoJx+NRluDjg+1CsehBP1oQDx8xHpmpFY54/WoAcH0p4fFPUCfJGfSqpXLnvTxKS2O3pThhT70DZGE69j0pnQnPX+dTMR9c96j2jcD/ADoEQqu589fapPKHBPGOmKm2gfjQEJHr7UmhoiA+nHrSnnjpTtu3PUZ70h7+9K1ih6IMc9atQ7Ux3JqvEc4B496nSMqQccUdBMv25wfStmzIYAjqPSsWAMccVq2OQfekTc14QWANXEHTJwRWfFIV+g7VbRicHOa0RJJIPm9arv1xUjEn6VGTx3zQ2SxGwFJ71WnPHqamY5BFQSDPvSbGiJE3gk8VXl5yByKskbRgcCoeBk8E0mxlV1yMEdfWq8kQyR0NXH5YdhUUgDduRU3sO9ikyYI7CmkYBqwyHBPWoHGT6UDGN2xx71Mr4X3pAgP19qQrtzVJgP6DOcUx5OR60ZzxUMjYPqaYCSSbjgHkU0HB56mmhGBz+tSKnrQBZtclgew9a1omzjrWdaRk44wBWpGAoHrQDLkB6VbQ4A7ZqpHwwxjFXAMAevvRuQy1EeOealRMknpUUQyoPp6VMG2n3p2FccV6dqToKXO4ClwcDqRVJCFAGMmmnqcdKXPGO9Kqg+tUkQIO4p2APqKXZknGKbQAuOCSMgVGV5PapV7+nvUb9TQAbeB2NRNx71JgsOeAPWozzn0oJuLuAAqN3z04xRIcKT3qvvx7n3qkS2LK+c9j71SkmO0g8ip5DmqNwxXPqKYrFW5lCqxzzXPahcDkHknPArRvmYdziud1CXLnkjHFNEsoXIJYtng9q9R/Zu8NPqPiy91ieN44bQeQAeQ44II+uf515HdyEpJgFjtOFU4JOOMe9fUf7OXhZ/C/w30/z1k+13iiWUyHLc5PP0zivRw8dTkry5YnrsAxzjGecDoKWVuvUimq2AO1DsCpr3Y6I8V6swdalJjfbwSCAelfJv7SHhuO21O2vo3RYpEPnA8AAKe3TqetfVmryjcV6AZP415L8WfDkHiPwdfxyhHdGDIrAZJ9AevOBVXKR8RXUQLHggDoKzpVJJwMgVv6/ZS2t06Sx+UxydobIAz0zWLL8oZhyDUsGisoJHX/AAqzAw2gnpnHNVI92G7knj6VOFxGB6HOKkVi/GoDDGTWjbyGQMFbYzcKR1FZcRBBJJB9BVy1KxspOOOcmiaTi0NaH13+yz4xGq+DLrQbmcz32ltt3nglOxI9cV7cgzivi39nvxrH4Y+J1tZySLFBqqLGo25LSLnqfpjGfQ19oxnlx0AJwO+O36V+T5zh3CtzdD0KbFkQFD61RlPXsBV5znI6iqs0eAa+ZkdBmzrlWA6t+lZV8o80AA4WtmRfmOegrLu1yrnoW7VcGaxMS44kLDp0psTjcmM5Jq1cRfKOBgVSAwSe/wD9eulO2xqayRwXkRhuATE64OOo4rkvg7q/9g65q/hu7iaOSJnntT/CIi3AH0PH/wCqujt5WICrksf51xvjdJfDvjfw54giGYROkF0w6FTgc/Q56+or6nKcS4zUZM468bo+grRgyL6nFWccHuBWZp96l3GZoyDGxyuOmK0kbIGOT71+hwd0jx32IJo857Z71j3kIJbuPet91yCazruHIPHWm0UnY4/UbbAOOp9K5vULfIJYfKO3eu2vrYkk44rmNThO0gjAPesmjpizwHXBH4f8Rm2jRwLyUuuV4yevt2zWtMpeN1PIAwe4rQ+KOnXB037fbAM9mwYqAMlec/zrG0y6E9km4/OwyQeufepkdsJXVjxnxZZPp+qTh4gg3ZyDkc1p/B7xH/wj/j+yUMEt779xMoODvxlT+QYfgK1vihp6NOtygYKFAIHQccn8683t72ez33lkwFxD+9jZhkbh7euCa64e9GxnN2kfeviKxGteFdQtIUWQrEJIwwySRjp744r4e8dWsllrEqXKCG4JYtEOgO4/yAr7Q+HmuR63oGl3YlLNcRLuU9VGAOf1r51+PHhkW3ii58yBlCOzo+eW47j0HvVR0CrHmVzwtyCTgAH8qtaDKsPiPTFJ2iSUpknjO0kZ/Kq12vlzOVHy9M07RzCmpwTyKzsjAqT/AAk8Z/In864sWr02eetJI+s/BUymDLEhwAQMnB/z1r0rT2zCnpjpXkvgqfe9moBIKhSR616tZNtXHccc1+X4uPvtnswehJfjMT9xjrXJaoRk4zgV1l2d0ZHTNctqkWFPfmuaGuqNTm5U3MT2z3phPAA79xUtw20nHaoUfOO9dqfu2IL9nyvPTitCSxjvoJYm5DKRz15rNtSR9K2LE5bjoacKsqbTRMo3Rm/C/wAQXfgnxJa6BqbM2myP/o99Kcnk/wCrPvycfhX0tYyiXdjjBwe+K8C8Q+FIvFejw27Fop4pPMilThlOe38q7X4R+L7m5N7oWrjy9XsmC9RmZOgYjtnFfdZfi/axSe55dWFj16JenvVpF4PvVa1+dR2OO9XVXgf0r3076nEQMvJ7e9QyDGatSJgCq0gyKsCKvL/iBp8PhXxVB4hWRktdQZYLgDkB/wCFj7f4ivUKx/FXh+DxVoN3plwoZZhlCeNrjofz/pQmbQdmZ1sEurF0I3LMpU/T6etfKnxi8Evo2rT2/mSJFIXyTg8nlfy5I/CvoTwRrM0scthe4S/tHMcoXOD1ww9jjP51m/FfwkPEGlrdxp5lzECu1VzvGP4j/npWkJWZ6Cd1cx/gH4oOu+DI9OmnZ7yxAjbzG+diOv17HP0rnfj54LiFydat4mcXIVJSGyqkZ7dMjPP/ANavPPhZrM3g3xzbSyKba1YeRMHfILZ4wfUcj8vSvpnxPo8PiXw9cwrKChXz4zjIJx61cvdmmgaummfCF7bhZXVfmTPDDpVVk2qex9a7DxVpK6ZfS2+woysWKYwTz1/OuSuP9YBgjgmvQhqrni1Y2kR2uEJOcn0Nb/hrU7jTPEOm3dsygQzBnDdSADgD35Fc6/XjIIzU8Kl1OGKN13LwfwqmtCIPlaP0As7uH4j/AA8JeMEzwZxkcHHQ/l/OvkHxjpS2d4YlABRmX5RwCCQR+BGK9U/ZG8bX0kd/4cv2DrbNuhld/mkDHkY9Rx/kGq/x88G/2Vr4mtD5ds6mVogvBY5zg49eawi+WVj0X78TwdiI3AKkkeufSul8DeI38KeJ7LVknNtEg8ud9wAK54yfQc9K525Uhyeh9DxSI5aMqMEEYwRkYPHIromuZWOSLsz9CNE1OHVbC2uIpVlhnjDK6kEHjmptOun0zVhA5xbzDMbZ791/r+deDfs0eOku9GbQrhAt/a5WFA3DRg8Mv6ZFe6alZjUbULkq6sGRu6sDx/KvInHlbO63NE7NWWaPBwVPUVxXijQ/LZ3jXCHkdxmt3w7qRu7fazZkjO1x6HFal7apdwMjdx261g1c86pHc8QlhIcgg8cZqEjDDqRmug1zTfsV1IuMAkkDuKwnTaeetc7R5s42FI4OOlREc1JnCgUg4BrKxi0PVhtINQlQpOKcWwP8Kbnk96LE2EJqORvmBqUjg+lQyHBHpTsFhd2GBFLMSCPQ80+MAgdyKZcNtcD1oGNYhkIqNMcA9aVl2jPeojyQewpWJbJcrECeoqCQbyHUHjmlWLbkLwOTgcDNINyHHanYV7jI5RvHUirjyh0JXge9VioUDj8acP8AVmpFccsx6dKkL5HvVUjawI5J7CplBOD0z2qkIkxxSJKAxB6UqPwQeSO9Q4Ge5PsKB2JAcSkjpxUjMMZ6UwnpSMD+FAWBX6Z5FOZupHA9KaFwPQ0FRznke9AhQ+VPcj0pEBbnoaiXKOAq/L61YVeT2oeoAV4B60p604EAY70cDP8AWgpABn3NRklW4qRSAD0qOQ4BNUlYNiRG8zPrSNkk9SfamQtsJ6gGnNJ8xxgj1pk7gj7Tgg5JqcdKgHzHPGaexwAOppMoXywxPbPeownzGlBxn19KM/MDUgKyYIpwB59aQnNKJME+n1oAN3I9aeVLe1RsQRkcGlSU9zkUFImXPlnPWmADp0NSRkEE/pUYHzemKrYe4uzAPrUEjeWR3zVlj+BqvImeeTipII1Ybj2PfFK7lMY6UkcXJp06b0GOo96AJEkyMHtUTL82elJGp2E5xTlb8T70Fldt0km1cA+/Ar5x+MXi1Nc8WSx2MxKaev2eQBThu4IPqMdvWvfPF98mj+H7zUXk8pY1IBBwSTxx+dfKeo3D3l1LLIAJHYs231P9aDrox5mVrVDczKBk7jgZ69K7bRLEWOWMYDkenOK5/wAP2TSXauw+QZOOhrsrdflzyRyK460r6HvUYWRMp55yAfSpWthIAckDHbrUOMsD05q0DhPpXA1Y9BETuMDOcD04rOmk8xmAJA7ZOauieIMQwJHtWbMweVsEgZ71DHe5I1xbLZukjP55+7tAK475Oc5rEmdjlRIyj/ZwTU11+7kIzkVSmbGWB5HbvVpXLRI10UG08n1NV2nznnBNVp5wxABH4VCpZiRnH41qlYTdiW7kyuAOfX8ax7sbVLdAfWtRmxkHkH1qnfbVgbBBI9K3gctTVHNu6s5I4H5VZsNzXsO04O4EL0yfeoAimX26ZNXLKMR30Ddt3WtJbHBFe8en6eQ8KnqcAnnNakIATJBIrJ0uPds6E4Bx1rYL7cDg15k3qexTdkitdThF3rGxxxyMA0QzedGVKgdeabfSYTAHJ7VQjuzEWzytYtXR2RkSSt+8MfUsSPz7Vl3Ex3EEk4z15NTNP9oieQAqQeh4NZbsSW6n61pCNiZSuLLNlxjkGq04yB75FKQTk81BgswyeK7YxsccpjCpi5ByT1B6YqEsckdzzVggnI6gcZHpVdQWlOQQBxzWtiLjgBznn3qSNgWGRwOlR8bueBTgwyO364ptBoTOucHqBUZA6nP0FHmHngkH8qjyxwBwSemM1DYPURp0DPkhN3ANcpqa75j8zH5s7S2RjFb9/MI0OV5x9c1y08uJCep559q6YaHFXfQjVMyqgUkMMknqCK7PwdZJDtugMtkjDjGcVz+iWb395BtAKZyxPp/+uu/tbYWwVeMDjitXtqZU431LkEPlrnJcZ+8evOatxkZUkYA6D3pltHj6HtVtVDKTjH1rhk7s9OLsibYAAw4B9KCw+o9qjDE4XOe2KhknABzgAHrjmotcu45bgxytnO3sahv71Y0OeG6AVRv9TW3UZXaTg4Poelc9eai8pypJAzjJ9atRsQ30JbnUZTcEnpnjBqKW8ebC4yfWqe95CC+AfQHj+VWIY9rZwSc1bSJvYtW0zRsA4YqTjIGalbaxIXgnuamtYi+FKknsoGSfpiur0fwLJq0UUrq8MYbIU/KxI71LaRootnKwaRd3LotvCZWJGVOR17101v4Au5pQJ1e2HGSOo9sYxzXpOmaCmlQxiLIcfefGCf8A61af2MAg4BJ59awlM6I07bnEaZ8P7W22vNIbnByUkGB7Y+laL+BrKUgrAFPZgeQa65bMbQcDPoaf5WAMgY9BWEqjWxpypHHXPgWxnhZPLaJ2Od6/1FY958L2kRhBeBWJGG28Y7g8d+nFemRwKxHcnqTUj2QiII5HvU+0kUoI8nPwruIxKyv5x67UOMfTvWJceCdQtWm3RHyt2FKEnjHc+te2PEd3GPwqvKJFQruYL12g9/pTVZ9ROCPBZ7K4sGQvDIAxxtKnP/6qZduANuAC2MZ617rcabbakFFxCkjr91yMEduvf8a5DxP8L7e48qWzkYzIdyqFwD1yDWiqnNKD6HmMYViRjlePanR70BzGG56g1p6p4YvNJu5Ent5IgjAbiMg56fj/APWqi8TREhuH9PStedPYi1txCCeeg9B0qpNlQNvH1FWYs7W3HLeo+vFRuoz+PegLkcM2ASzAAZ609ZVl5WRgfRaZLGTjB49KjX5CPUHvQ0S2TQTt5jq/AXgEnOatLOEI5wKoyR78MMg9sVGGPQk4Halyk3ZoebucEE461fF6Aqhuvr7VkKQnBOBjNSKdx9AOcik42L5jdj5TehBB45bB+uKtW+1wE6MccnpWHb3HlqQeo7VcSfy2BPX9azcbks1YnMI5xnrz2rp9Fmha1QkM8hb+FsHA/P3riZLoONxbBrrfC00U9uVXYGjOc55/KtoxPOxD0Pj/AE6xXa+CzDqCwwa2vsn2SFA4V1YbgA2cj/PaqKyBV29AcdKkVg3TJI/St22ty0y/FKgQ/KCOgB54qTKMh4znjnnFU4AwByCfr2q3DHuYbs59B0zUMpWJY7cyAnoOnFXUtSq8ce1SQwbQueAMHA+lSNxjk5FIPMS3t8sd3AH5UsqhCccD3prXBBHy5NVLibc4yMjjik0K5LIpbuAfpj/PaoPmRz2A4/CpFJkU8HOBx15xSySp5wHygBRwOuaVrDI8jn096guplijLdvf+dLMWBPYHsDzWNd6ghzG7A+hBqjOUuhBealIA6qgCYBDhsknqeMVliVpSxIwc1LNJuJUEEVEcqQQMEkdPSoepyVJ8paQqijaMHGCVyDik3YAAXAHAFMWVFIycHv1qZpVGCqge/J/GtErHlzm3uTK+ByBuxjI/lSFA4G1cHkE89O39aZvyD3PWpVZlA7g88U9djG41VVmCsMg+tPEQjww+Zc9OhxTA3zjIOcE8fSoGeSQHIKj1qrkS1HS3kK6gbNRI7iESlwhCc9t3TPXiplKjAxgHjIpsWwx45LgAE+v9KZ+8TOFyvOW70krkXLiy7MKuSB3PWkuRuww4Pcmq6MylfQ96mM79F4p2LuMjJIYbcAY/rTlhUrwce1VpJXLFRwe/apkAiRW3MSSAQR0465pktllECxnJwRxgVIiBXDmRjjnDDgVWV95PUDripfPGAO3qaTKuWJU6sCMnt6+9NbAIBUsfUHHPpSYHlq2efaoWduCCRg96kl6liRFZeuCOxqGFvMDBgUKtjB7+4pY5TxnJHvz3pNwkl6kAH8Kq5JGXMrHapG0454FTAqUO4EMCAMc0SNsIAwcc8c5FBnTaCAQepBouDQbQGxySOcGnqwIxyMVE2WAbPHQCnRLhi3APqOuKLgWFfywCeAOMnipPvkHGc8gjpUKSPGCM5VjnBGamiJCuzYJb7qngDFPRjQ4SGLBAJA5461I+Tn5dv88UwDCg4wfQdBQ7PIQq8seMdTRa5dyM9+pApuWHTIA9OAB/k1PHCUYrIwQ5AYkcL7nvTfIj3BygLgEAkcgHqB9cD9KViWyRYPMUM54HJ7UyQgsSuQ3QEjNLvOwIDhR27VGsgz26Zp3sXzGfrelQ6tbOjAxSqpdXB4B9Me/NeY3tpJaNEsqFGYkbe+K9dkjMwI5A6elYfinw8b2zNwiRm4QYV2bGR6H/ABxW9KpZ2Z6eFr8rs2eZsOfaopI8enFWp0eFykoCSLgMqtkA+mcCq7Nz6j0r0k7rQ+gjJSV0QtGHBBAPIP4jpUbZUgHOPWrHQ5GQajcF+2DV6l2GbcgnOBT9+UGRkiox8uAcge/ahXXKgnOaY4jiRuBGASMYPWlk3KowODQ6jcMcgAcj6VJncAO3SrNiAZBzxn0p/wAxI9PbvSspXHSmhiCPSmgHMMMB0Ap8a7s9sU3O4565oyecEgGqNEgPU+lOBxx1poGeOhqRoyMc1NihB85J5DdMk8Y+lTRoVdfm6noelNijJAPBAzxUyx5K5OSO1UtCologop5GD6U0KTnBIJ9KRRzgdPQ0+JeWA4A5zWiNost2vyxtuJJx+tJ5G6QljgdfSmRuAD0P1qYzoycZLGtDoiTiNSxLEkE55PANI5WMnPIqNXyB1IoxuJJyfYig0sMlAmQkZBB6d6pHO/PXFXN2wbhkZwOmKikUYPUH1qZaEOJRnTOSfyFUpR1xwKvT5yR6dqpycnnisWzmm7FaQbj0yKhcLngbelWHLAnGDjvVZsknOBUHNIQ5GcEkGnxk59fakC8elOXaPrQSSIAHyCc8e/OOavRN0LHPtWcpwxI6Z6CtC3/eMqDAPPJOB+dNGsGaMJAjLHqD0qxBJkE5z1HNVhF8hUtyfQ5qRI8DAyAPToa3jsd0XYuqwVSO3TNUWwshDKCCeCM5q0PlUjpx/SqbzYODggdqpjuOmjABYISPbnFNZs4zwB605ZtwI7dDUc0yEEYPy9wMmpMmIz5b09qcO/BJHNRwEOC3Iz0yCKkxjk9DU30JGFdpznJFVZjvJOePSrbq20kDBFUpTgnIwahmMpIrTIPw9KgfhCASQeOe4qdj65x7c12fgjwxp2pac13fSK9wkmY4FYKcep49Pb1qWziqs4JJpo8KskqgdAGIFMluZZsK5Yketeu3XhTTrGITXBAhKsQS4I/xzXmV6I7m7dokCgtgBfbpWd7HJHQr2Y3YBBBzmvW/hdoX9pxpFGA4mbOOmfTJ/OvMktWtiNwwRziu+8L+Mz4Z0mV7VUF3GjCMu2FXjqf8ab1O6KvHQ7r4iy2WmW50ez8mSdMPM3DMGzyPp2rzZoSzp8uAeQDwPpXVeD/Aer+ONVnuIpZIo7hwXuZE3OGPqcfdycfhXvGn/s3WCaUyTzSXEsCASSMu1nOOx/wqU7G6koLQ+XtpDYbgD1605ZmWURhhu2hiAecH1/lXTeOvCzeHdYngLAovO3qB9PzzXKRWsSSyTIircOMPIBhmHYE/5711QaaO2E+ZI9a+DXx4Hwn0e702+0+W6sfMZ4Tb5kdmJydw7Ac4xmtrxD+1Jqviwm30vRv7NhBIae+J3gY6hehz0614sWDYzgH25roPA2kR+I/FGn6bcIsllMxMwdtu5AeRn15/Q1Eo31CVJbsntPDmpa59u1Sa5nu4rptySSLnBxzg+n+Fc2bKPTrkALuEbHcAoBJ7/rX17rnhWwtNGihsvKgtoFAVEAAUD29q+TfEM27VLuRCCjSMVZeBj2rNdjODvdWPXvCnhDTfFnhm0msvK3jJcFgSD3/lXN/EH4fL4fgNxIyspJHy9Mdvxrg/DnizVPCrTf2beiCOUgmORA6g5ycDjk/jUfinxxrPiq7Q31/I0EfSBPlRvTI9snFHLcHF3Mqb5XYAAEGmKksjDyoy4AJz0GfSo94ldAeVLANzgYzXq2neDrc2CXazwwoyBipOAowO9D0FJtHlclldRSwXaTXFpKjZASQqD7EdMfWp73Wby/bN3I0z7QoZjk4HT8q6jxTqWnW0osrD/TLkZ8ybb8gB6YPrnIxXOnS5rmN5hGUjToTxuPcChGKeupkmNJZ4ndFcRuHAYccV6JpXxr1vwy4uLXS7a+nXEaKZDEFX24xXHaJBBcapBHcFBbO21mk4A9Cf1r3+0+AthrNrG9vOM7RklflHGQV7ZNRKyCatqeXeMPjz408a2AspobTSrGRSJRDKXl+mcAAHpxXBohZVXAAA6dh7V6B47+Hx8F3KQSyBvNyV3MM5BOa4NwUJHUdOO9EWma00txEUInBycc4qIbnck55qeytmupFRQSxOOelasvht47UOrl5QPuYwPzq2U5JGJjIHHI9a1tH8MzalDLMZI4wgJQNyX/pgVnRRHjdyVODjpnuK7jRJlXSYoxwiEkDjP+eKlszkzlNW0VtO2Eujhl3DZ1z3yKzdwZj1z71v66xmuRzwFIx71hyxhCCMAk00+5cZWCJ2DNjI44NepfC/W9JjjubPUmVJ8KFkcdsYyD65615dHIOVxyPzFWIpi44BUjjnrVFyipHs/iu90W1Ypb3cUrZwY4+T9c/lXAi9SaRkCnk5A74rnYgwyYtqTOQu8jPJ4BNepx+Cxo+jWpuGSe5mhEryIm0ZPTHJPaotYSjyoTwLq2jWe631a2hi8xuJ5AGBJ6CrHjrwjFaW63ti5aGTJ5XaB9BjuDwPauStbI3t19nDqswyVL9Mjp+uKs6jr2ryWf2K8m3RIu0KgIGRxyf8apFpXdznZXwSCQR61XMqkgAjLEjHvUzrxjHA71WZBkkAZ9aZ0JJDpkMsJUSvEwZXDxkAgqQwI+hAr02x/aI8Z2ulxWk0llcFVKmVlIYjtxzzjrXl2SQT1xwaV2OBwcCk1pqTKMZblrVNXu9bu5ru9dZrqWTeWVcAfTvVcYXvg9OaiOecdRTPnLjoR1PrU+g0lHZG94c8L6j4tunttMtHuyhAmlDBUiyP4jnr7DPb1rf1z4balpQlhltDcRbPmCfMGHqP8/Su4/Z38YeHvDWiala65qVvYXDXHm7rhcAqThee+R/WvYde+K/w3sokil1GwPmgspJBB46Um3sclSc07W0Pn34c/EHXvAdld6fczSXWibdtvaO5BtxzkA9cHPqeg7VyNxfWl34j07UZQ0Fpb363MsbHLMAcnn1yc/nW7478RaZ4j1KX+yIwkCnDY6MMnBH4YzXIEBwe/wBazWrHBKzdj2X4hftkXl9ayaR4O0996jypLuUZcDGB5a5yTknr+ua8utfAfibVbt7m4tL67uLuTc91eDDsSOT646cGuw+EHxD8N+EdTSy8QaOkDO2F1QoGQk9Nx6qev5V9a+FvE/hjxLpbS6RqdpcIjEF1YMPpSZxSfLLRHwFrfhLUdHZxeWrQnJBz2xnr39652SLYAmCxJyMc8V9QftVeJtCM+nadb7bi9mL8QrkAAAkk9ufWvmu3EX26L7TujgMgVmBA+XPOf8aE3Z3NYSfLdljSdGvhcRTQ2spERDbthAI74PtXoGsTTW+hS6lFG8pi+ZlXOSf85r2nRLHSdQ8OwLYvFMiqFwBkgY447dK848YS3nhC8khSBH0+6jYyNLxswf6k9P8A61efUTbuZufQr+A5A14LhgUiuIguccKev+H5VyvxYdR4qMKpwkYPmdAT/wDqwfxrX+GWuH/hEdZg1ESiDTGkkt7iQEtMSxIRO+AMD8sVxugeG9X+IviR7zy2FoYg0ksUu4jnoAfr2rSm+VjjNmJ5ZJOOSeoPpXaeBvi7rnw8U29rax3docsBI5BRscbRwMZ7k13S/BLZpbyIqwkx5858Fie2R6/WvI9Ws5bC7ktZipkjJDYORkdRXbB8x0RakrMm+IvjjXfiRClzrUqKYnPk2Ntu8rLHaM9SW56/X1r7i+Evhq08IfDrw9p0ewyiEM7hQuWYZY456kn9a+BbpLg25+ySeTcq6SRycEAqQw/lX0ppH7V+kaV4ator3Tb1r9IipEcBcFunXtk4NaSjpoKrBqKscz+0FJDa+N5Y4I1w8bFmXk7s9/YkmvJtP1TUNCvXvdKvH069eNkaaIffJx94dDwOM+prV8UeMJ/GGrT6pOjRPOcmJgAVx0BGSOB71hM+/OOKIKysb0/hszT1PxPrWvxxDVNTmvGUAEEAA9snrz+NY905WWNdrkMcZUZA75J9O1WY0OCx6deakFvNKAQm5CM7h79Kq6RpeMbJFTyx3HNNZFIJJYHpjHGKnlG0012yo7ketO5uu5GkZDDaMk/nWrpOi6nrFyIrDS7y9UDLzRQny4/TLcDn0FY140sdhcvCxSVY2KkDJH096+tfC/iLTPCHwy0KztQLuc26l5JACWOBkn9APpT2OapV5dkfNEkV9pNy8U0EttOgztkGM9uPWp7rxFdahYxWs/McXKHvk46/pXf+N/EFt9pa5vSrXG0yLEQCfYH0/KvOryzlks4b14vJguUMkbA5BHU4+lZvVmMZczua3hTwtB42vItP1XV302wiXevkttdm7gc4/Ej8K9dv/DOgeEdHP2GO2KCPAnmYNM3pz3Pv+dedSfBXVJ9Ds9SGy5tpItxkLYI3ewrhXS60d59One5DwEHbLIzKRztKknp7Cpe5EtZaHTeKEsJNMMiyFrya4XAxnCDrz71D4I8Aa18QdTuLXRrA3MVrt865dsRqf7oPcgdvpXNvctINrfOvvyMV9EfsifFbw34M0KfwlqrxaTqLzyTRzNhUuFY8bT6gADB9KpXsaSk6cLo8u8YfDDUvBMkqXUbykMB5mPlBI4Hbiuo/Y88RR6T8YtYtZYGD3VkGjZvRODn6n0r6P+Jek+H/ABvok5S4juSY/vwsCOnAP4+9fFOla1L4H8cTalp11uuLRpLSRsY3RZztPPbjJ+tSpWumYRqSrQ5We1/tk/EaD7ONMa4JRioEURwwyOo9zjv71x/wr8O+CvAehWWq+LoRfeKb0ieOzeLzZYVB/doFx8u4dSa574faN4s+PnxO05kjWfSI73z5b+4hxCFUHoTnO3GMjuR0xX0rq3hXwj4X1S5vVSCWWNgHv7sgSPgAHH5fy9K8qvLnfLElfu0kj5a+Kt94j8ZeJ5fE2twrbxENFbQqpHkwqTsjHHYE5+prz2c4wRyD+letfGL4o6H4tkaw0QvLFbv89wFITOTlR2z9K8jL794JyCa6aUeWKRtGV7DAdznuKl2bl+VSSO+Kl062+03tvCqkmRtpI5A4/wDrY/GvoLRP2eUvdGiuLl1W7KK20HIB9D9PaupOw5VFHc+d9QWSG2iwzRFpok3IMkZcAj8en4191RfDHRbfwlEsVstuTajdMoAIGAee3X9M18n/ABD8Fy6DPPYMwjdVDKFPzZBDKQfyr3TRPiXf6j8HNOu7uUz3LWpMqjEZyOi/ngc1TV1oTNuaXKeGeMLdLbWbiOHaUjbG5RgN3/wrm5V34OcEV1ng7w9rXxM1ERaTp7FC5kvLuQkxW5Y5K57nrgD2pPG/gm48HaqLG52vI6lldRgEdf6ihOx1QqxVotnGlih7n3NQvOGyOcnsaszxsAeACPXmq23ZncuDzWi1N0yJ+FPOCeMVRu5fIiJAz2q9ImVJHB9Kw724JdoyQTk8CmiW7kSRNNLyNxNbNtEFgGBgjsPWq+nxkxg4xuGd3eryoyAkAEelDYlpqBO0VE8hIwMk+9SIRLEGyd2TwRionUB+MjFSPcqsG3jPA5yakGW6DAyRz/OnhN7k07gE9j0oBDB1B6YNOZgoBOCPbvRt4Pp7004yfQUDsNJyMjjPrUZJOe1PzknsBTDgd8n1oErDt5UcAECk3l2wOBQOh5yDSxRkEnjA7UFC7BuGMgimyoHBJOCPTrSPJtJxxj1pigs3170rENCRJnPpSnJPHQelJgjPcdfwp25toXoAc+9GwkiGVzzxgD060DCqOAD7HNDhpMjBAHOaZyPvE46U2Sxp+ZjyB70hzk805l6c5HoDQAAM1Jm0Q/MrEZqQOVT68UMSSfSmnJ+lO9iWrEZ4bLdfz5qUxeYoJyD7U3Zu96ePkAHSmtQRHIpVR0zUax7gegNTt83XkVHs60noS9SEgrkcAU9I9wz3pSoPXgUjOOAOM96hkNdSK5ZUUgck1kTE5Pce1aVypweTWaSQxyMgHGaRyVRV5WnqKaGB9aep6+op2MCTaR64pAOnce9SIoYDJHNOKY4HOKhoLDsAJj17GlKyuMRIHlxwGOAT2z9aYMnrnArpfAuirruvWqM0gitZFuJljXJK54BPp3rnq1FTi5M1irs9d+GmjroHhuO38hIpp8SzhTkBupAPpk5rs3K4YqCF/wBokn86pW6DcCuCOuQMZpms6sNF0e7vCQDCpIUjJP0+g5xXxdWpKvU0OlaI8w+M3iI3strpSsirb/vWKtlifT+hzXlp+ZySScnoaua3fyX+ozzs7OJHLZYAH2H4VQB/WvscJRVGkl1PGxFTmdkSKMScEke1W7cbmAPc4Ge55qvGuFHGT3PpVtG8tIjGnnTyOscEXQvIfugfWu9uxyJanW/DbwPdfFLxSfD9sDFaQp5l/cgYMaHgKv8AtH396+6PDXhyz8M+HbDR7DBtLWMIuO/HT8OlcF8DPhxD8OvCNvAd0+oXoFzdXEi4ZmI5H4HgfSvUIXCLt4A68Vx1JHTEeqBFAHA9aa/HPc+lPDAig8+4rmZrsQ7Op5NNcDaeKnZTgdhUTt8pGDn070LsBm3tzFbQPNIdsUSmRyegHv8A59a+IviH4ol8ZeNNU1eRklhkbyLRoyTiJTyPxbJz9K97/aL+IC6Now0Kxu8ajK2biJRhQnozfTsPf0r5jMiBzgAAnOB0z7V2wjbUxlqRGMgg85H5VseFtHj1bV4opEkEMRWR3UcdTgfjg1lzOVTKo0p6BEBLN9BXrngTQBo2g+feMFu7hcsijO0dgfp61U3ZWLpQ5nc9F+ErC28RraIRHKYywUjomCBj6816TqK5kDZ49K+dfhVq8eo/HiKKKeVo7WzOQCQu4np9CCPyr6O1Qfe25AJwM18/jE3BnoRVmdD4ZfO1jkKOMDv7V6Fpowxkl4BxtT0+teY+GJgpGfu8AD8a9IsHaHa05OTjCdce5r8vxiSbOxao6aEnyw54HZacTnJPUdB2qvbOSm5sjPIB4OKmzggtx7V4q0JY4EgDcT64rk/F032Lx/4EvtvmyvLNbrGODgqADnPr/Wuo3HcO59K5D4mTy6cfC2oQAvcRasiggZKqwIIH1z1+lfSZLUcMVA46yuj1oxMg2uQXHDHqPeqU6nBwMCtARlMIWLkgEse561DMu4Y4wM1+yrVHlJ2MG6j5zjiqkkfp1rUuYiSc9aoSrtb39KC0UymCR3PesHxWSnhvV2BIAtXGe2SOK6CQZzXO+MY9/hfV4ySENuSQOvXgU7GkVqeD/Apj/wAK2gQDIW4kx6n52zV74kbj4O1krGsrrbnajnAJPrWf8B45Ivh1EXYENdSFVHbk5/UdfetD4mTta+CNZuFyxSFiEHc4zz+VZy+M9uK/dnyHMBAqoSSI+MngjFeyfs+nHg6YBVVRdysTuyeWOM/hz+Jrxu5kaR9zEuXJbLdh1H5V7B+z2DJ4Z1BgrAm8fcWOejMMf1FbVNInBRbVQm+P8T3HhewZQFMdxuBP8Xr+hNfP8qjzDkAgc19CfHtj/wAIjZMhYEXG0hRkYJBOfbGea+fLn/XN2Bp0/hMMY7zZTKKZc4PFTuowuOp9KidOp6U6IgHB6Guix5pMIxNtU5IBB4r279mGzgj8b6ldyRG5mS2jSJAQScuS3H+e9eIo3lsD0HFe4fs0TRQeKtTlitEn1ARJGsuCGjU7jgduSM5+lS3od+GV5o+wdOuXyTLgOTkpnODXzV+2PJ9s8d6TE7yBfs7Om042t7/UGvobQ5NjImfNlYgk9dvPSvlv9pq5lk+KhZ5ncLalfJHKqMjB+pBOaVDV3PRxPwNHkDLgDdnHrVG4wjHbwK0HZHY5OCOdpqlcxhgTjAGSK77aHzzKkuSBngdcUzGOe9WCu5PUDioivXrWMkO4q4OM9Miu6+DEYk+I9qWJ8yO3cxKDgkcZI/ID8RXCIRnB4Nei/A2zX/hZNpdPMgC2rosfViSwyR9MD/IrnnomdeGV5o+kntzfRB1GCeSByfrXnvxTsEvfBurRurskcYkygywKnIIHTsK9ItXZFyDgsMVyvxA0qW58Ka0saFj9kkO0HBJxXl31PpJ/CdP8OrqM6BpzRvvHkoSeuTivavAfiJbS5VWBcycEZ4HH/wBavnv4SMF8A6K2AD5AWQDswA/pXqGgXTQSgqck8fhVHiyepufFvwRDod0l9awkQ3jku4+6jY6H2J6V5iY8Ej9RX0Zo4g8U6Fc6bKySqUYfPzhiOK8FvtHn0a+nsLmNkktm257MvY/pg15uJp9UdFKdtGYksJJyRzUXl8jPUVqyxZB9qq+Vz715bTPQVmMiUjPpUq9Cev1pUGMjH41IqYx3HvUlioRwDxntRImCMZNPdQQCB+FNLfKM/nQNFdxtI6ZHemyxbxkcVKV3dOtIeABQ9Cr2Km1k4xxT88D1qYoSuegqMKM880Be41WxjjH0qYNyOo9qjZBx2+lJ0I70FFnoB6GgrnPY1X3njript3yj19KW5K0Gng4pu/p1FDHApgPJ6CmULuJz1P0pUOaYjevNBbk44obAlUjce2KGfJ4yQai3Yx6+1HXPXB70r2AsKFY9eueKUIOepxVQDaRycmpVYgck80XAnDAYHWnA88dPaqu/5u+PepIpMD3PrQ2BORuPpmkMeCPSkVwevFSAbue1K47jQuGBFWoizAenoahXHpVmFcEelFwuXYB07D0rRgTYQe1UIBuI9PWtGI4AHahCL0bBwM8EVYTn1xVOEZw3YdqtLKAeO1WmSTEjgGo5D2GCKYz5yaYJME9aQAx6dqjY9zwPSnMwOfSozz07dqTAaWAHqKiYAjjIpW60L1NLoOxCy8etR7AMk5z6VZcDBqFl3fSi1hlZjnOOc9qgZdp9DVmRME+gqKQE/X1pdAIsjcKRuSR0pwj56A/SkZSCOwpoLkeMH61G6HcetWNmfQ0hT8TVAMVMqM804YUf4UBjkDnA7UuOnpQBYtpdoI7VZjcse+Kpxnb2zn0q3AM4PIoBmnZuABu5x3q8rhiMdBVCHhRjrVqE7Qe/tTRDL0ZI9QPank/N7elRRSZqUdecg+1MknGNox37UpOKYmfWnE9cdfWtLAKOcDpj0p3K00DBBzzS+melIgVSecUEZz6+tPVhg0wsOccfpQkAp+VD61EOo7e9OJPA71GSc49aqwbkjH5TVZjwcjp3qUEjOelQy857ChkkMr5FQlwM06R8e9VZ3IPHApInqLK/cECs65uAVbHU9xUskpwexrLuZdoOOTVCKV3cdS3INc7qEwLnGSKvX11yR/KsW4fOe55rSCuO1hdO0ubXdY06xhR2824VX2nHy8k8+vFfcPh+wXTNPt7RRhLeMRqO/QZJ96+MfBOvWugeMNEuby4WCGS48raRkMe36jH4+9falrOs0SSxnMcqh1J7jFe5h6eiZ42JnrYvF6HfCHPQCo15z1qO6bbGfWu9s4Ec7rEvyvjqTXM3aRzMscqh4ifmVhkfjW/qjgybew71zlw3Dk9OnNZuRqj5A+LPhv8AsrxTqIM4aJ2Z4I9uCi55ye/P9K8umXysg9OuPevqj4++G4NR8PrdLEySxkBpk4PpzXzBqCLh8EOOm7rmrTuDKkaAk+tOPccYqJQVXNBcgD096ol6FqGBQySZJIBBUng/h6j1q5GS7Hrn0FZ8UpVT3q5bMWYHqR/OglM19Imawv4NRjRXubMmSMOxUH2J/DGa++fh/wCJE8W+C9G1ZEaM3UAZg7biOMjJ9cdTXwDbFZCVcZRgQwPQgjkV9M/soeMBPaap4X8thFpqo0Rds7g3II+gGMGvic9wznT54nXTkfRAXOPeo5lxmpIyWAxTJ1Jz61+cNWR2Izp1O09Rms26UNj0Fa06HB7Csy4Q7TjqaS0saRdjJlI2H1JIwaqGMAAetXbmPDAdhziqrjOSOldC6G6C2O1s9MVV8V6QNe8OX1sEV5mQmIMcDcOmT1HQH8KtxrgDrk+lXLc/vUJGQpB2npXdh6vJNMmcboZ8F/Ev9q+EbKzmDJfWjtbzRscncOCT78Z/KvT4u/pXgPhSVvA3xfvbSRs2erxeZDK3AEnfHbocn8K93tWYIu7O7rX6ngqqq0kzxKsbMuFflPrVSaPr39atKeD1H1qJ1yD3zXfYxRhXsWRxwTXMatDgPkYI5wa7a5h3E1zGuwbuBkE1DVjaLPNNcsorq3lhlUukikFQcduM/jXkWj3Hlane6cU2yWrDOOBtJO0/jg17pqVuqMxIyBnrXjPiYtpni+AC3YLfqxMqLwNp4yfTkj86xZ1U5WKXjHTRf6FMgBMv3+uBx05/OvEzsjuCqEBVb+HHr0r6Fltxe27xMQA64yeleGeJtPaw1CZBgEMQCBgE/wD6q3py6G1RX1Pob9mrxGdZ8N3sU8gMtjOY8pwMkkgY9hitH9oDw9/aNrYapGhaYo6SZ53fT8hXj3wF10aR4yg00FkS/AbC/dLL97d7kEYJr6i8YWq6r4Ovo0XzDB868ZIGecfz/OtloNe9E+CdUgKMzNkHPQ9uelZ9mC9zEn3cuDk8Dg5xXVeMLM215cgL8gkIBHIPr+PtXJyM6shjCk7gGJOOM8kfSsK8eaDR58laR9N+BL5Ps9sxzkjJA7HNevabKJYy3c4PNeDfDy7jOlWcY3GRTudj0OfQ+n+Ne4aRLlB2GBX5djVabR6VN3SL9yA3QkE1zeqggle+etdHLhgT0Nc/qIyxz1rz6exscxfKEOMfMe4qmmQR1FXtR+/k4PaqCNlq7W9EBdt2OCOo961tPk2tz+VZMWQB0we9adou4jBx0+tRuB2ekMNsR6EMDxUfjbSLy3vIvEmjhUv7UZkXABkj4ypP1GR/9eodJJkjQ5IIbGa7qyCzIysoZWUqwPQ124bEzoTT6HPUjzI67wprkGv6NZX0DZSaIMQTkg45z/OuiQ5IryDwLdf8IX4nl8OyviwvAZbM4wEbJLLn2zke2a9etxxg8Edq/SMNXjWpqUTyJqzHygFT1qnIMe2KvSDAqjOM59a7LmZVZsVGcn605zyaaGwB60kx7HmvjrTn8LeKLTxJDtTTrnFveIBnHXa35kf56dJC0V3EmSTE3XHvW3q+lwa/ps+n3KB4pgRgjOG7frXnng3VHButJumH22xkMT56sv8AC34jH61R3Up30PDPi94GTS9WnS6jYWjP5pkiO0dcgj8jmvXfgz8QLTxn4ai2IRLETHt3ZUqOAfrx0q38VvCI8T+HWkwC8IOd3IZfQ+wz3rw/4XeKm8CeNVtpICllKRAVRNsfPQ+nPT8BW3xI6Te/aK8IRaPqEN/GghiuAdzZyMjtj1Oc5z+FfO12HEhIXGezcGvub4p6Jb+IPCTuqhxbDzPnXJwe4r408RacbO5mUnLFiSrDBHt+FdtGV1ZnDXh1OdI2gE8k9hUsTKu1g6j056moj8qkcg+lN3bIlVVVfmzgDAro3PMZ2nw08VXfhXxdp+oi5CWaPi4jK5J4wDnqMZ/nX2B8V9Di8W+CHvIGLSRw+YjIMllIB6dz/ia+EnYGzmQgkMh496+2/gR4sbxP4Kt47idZJ4jsKdwnbiueorao76MrxsfKWvWP2aZsgI+Scfj+dc/HK+8jaRj1r2j42eFRpviadjGod3do2IwccnA7dxXkE0RYkkFSeT7VvB3RnUjyu50Hgrxo/g/V7XUE2xxQy7p2KFmK442++cV9w+Htbj1ywgvIz+7uEV1z1yRz+Oa/PmIhMqx5J7Yr6Q/Zn+IZvIpPDt25DwkmFpGw7KDxj+VctendXRpRlfRn0DBKukakZidsVw3zg8DfjGfxAA/KuvglEqg9jg5rjb62TVLF4ZBgNj2IweD9RitXw7qwnR4WyssR2sG4Oex/HrXmlVIX1E8WaKl5GJgpLgckda8yvbcxTMOSAcV7Y0SzxlG5Ddq898WeHzaTu6KBG3Qgd6zkrnlVYdUcU55HrSg4/GmOhExHU09hhfesGrHC1qIw+XPrTCp608MGXnjFJvIzxxUEvQQdMU1kzkijfz0wKcpwh9KHqBGrbSev40xjucZ6etJIwJPY+1JGQ+BzkZ9qLBsEx546VFuzT5lwSOcHmoGOCB05xQQ9SRG/eD09adMA2OuTimGMqAeT9aX07Ed6TZN7izDGB2HelQ/KKRjuweuKdGA2OoFIbQhwhzjIp3nKR6H0NOKbc9x6VDIRjjv3p3sCZLHzntSKoJPaiF+McZNOH3j2OaYwZQFHr7UqAFP60jDAPegD5Tjr6UAKy4prng8GlVs9eopWXIAGOe5otckrqS0g6gVYZiAPb0qIJsY9z7VI3IHr7UrBaxC+8uMflSs7KwByfenr1z396R4yxB6D1q0BKHAX3qvK+DzyKc0bBCck4qsQZieuaYFuMhlHoaa3y5NRRuY05BFLI2QO1AEkE+9iB1HY1YOevUVRjZkYkZ5NWI7g7yCOM1A0Snn2pwUcd6dgHPqaQDn2FAxACM0wDLGrB6E9uKjEJY5HH1qrgRiMnODikVCrHNWliKjnr7UmATT3AcrgLTc8j3poXHTpSqee/FJIseVBHOai43HHIqR3wPSoA23PvRYGx5AUe9ROMjvj2pWJxnkD1pBIHB9aLAmNRwo2nkU2RlwcdfSkZc88ZFI0f7pj1ODUgeT/AB5vV/4RmC0kmlRLu4C7E53YwR+BwfyrxDywDtTgDoBXq3xv1IPd2FrHG7oke53PRTk5x78ivLEgM0iKCVJP5+1TKSSPVwsdmdT4egdrFJJUEchJBjVs4/GtxXwANpGfWqVopMSuEWIHnYuSB9Of51oI4YDjB9K8yUm2e9BaAn3TnPFOLZU7Scj1pJGKKemD2FV3uNiYXANZs6Cs37svk4Pv9az5X+frz7VauZiyHPB9RWPcSsHGDyOMVnuFiKdpDO7OABwFIJJP1FRTyFohjqetPkZpBz1qtKxRQDkjkc1tHYoiSMs/PApyEeYfeoxNjPWlUhjzwRWlrmbYTRtvfgFR3zVG8/1Y7ir5csCOoNU5+pG04rRIwmc/vV55FByUbBx7U+G68mZd67lBz7daluP9Ye3fioUwJgWAI9+lbNaHJsz1LRn2orDgEDj61rZLMeTkEVz3htswId+9yMnJrRkv2Vj8pU5xjivOqQ949Kk7pD7qYbxk8DjFZb3HmEjBGeMU6eUlz1yag3unzKcHuPWlGHc6URyyiPJOT2wBmq0jeWDycEcA1MXJG7JB9etVrhCQNxBDAkc5PX06jp3rVJIiRGZdqEHrnpUWS4JAz701iwxkc59O1MXbGW5OTyQK0WhyyAT7CRg596Y9zzkLih3DAngmnIu7qCB9K0uShQ3mYOMUkoxjA5Pr3oZtoAAII9O3FRvPuIBOW9qZRZjYMhzgHpz2qOVWVht6jnikCMoycgdeaqXk+zPbI57U7EylZGdrV8s8ojjQqRgN6Z9axJYwc5469ewpbiZhJIQxILYznJxQpaVtoGSeOeldMVZHnTlzM6rwrbeSrN0Jxx04FdWC52YVSD69azdIgWK1TCgtjkkZPvW1Cp4HGetYzZ10o2RagTIAbgjsKtOgB6EHpiqiGQOMdD6VZmkdUy3J9+K5Wu51WsRvheepXnNYupXvkqXIJHoKdd6sYHYPz24NYl3dteAZGAegBJFbRSQNlC8nkumJBPXIU9PenwIVxuGRUoQKwHQn14NXIrIkDPShtCSuRx2okIx0rd0bwlcaow8gguDjGMgfWpdB8I3evXEdtGjxxShg0qnbt47H+Rr23wp4Vg0fT0jiXG0AHuT9T6n1rKUi4x7mJ4b+HkOl28Ek5SeQDdkckHvmumSxjiYeWu0Z4rRZSPlAxinLAVwSDWTZ0QKi2xJxjOKUwFSOOntWksGQT3oWHLYIyKwZuncohcYUggevajyC7AAEj1FazQxuAMDj0pUtwrcAECsmrgZQtWQggED2qWRSYxxWk6EgjGMU02wIFJRC9jHWEgnIOTQ1j5zAEYPtWsLbkYAyaetsV9CRS5QUjDewMWMg4Bpwty+MAEDI57Cti5gLoR04Iz3qNLcbfQinawMwrjR7O6yt1brOCPl3dj2I9xXBeI/h758sv9nxr5zghA3GW7GvU5YA7fjVK4t8EHGDnqKqMrGUongWpaDeaOzJcwhHVtrYOQT3xWXPFyB0+tfQGq+HLfWoSr/uXJwZFwSD6/WvIfEvhC70+d93KBjxjOR2OfWuuLuc8o2OZwpYdffPXNVZEYyEcEE8YqwI2jByxc5xu9aYVJcMCQVz0yBn/JrexA1cgYppkAYYXAycnvjHSlfK88nNRFfmzkE46UMh6EolVsdz70SSOpG3jP41CqeZgYzToJPKYK3Tpk81DQr2LUT5bJJBPH4elWzMz8nhQM8nt61SQht5BJVfXnH0pzSkooHBXoRUhctu5Mgw2AAQVxnPvW54WmcSTbTh1IPXBP0rmEdQoY8HjJFbngvU4rPVZjOiyhsKFJwSO+PxNbwRxYhaXPnsREbM88HP1qxBH8qYAGMgg9TyaFVXfByf1FTwfeAxyTjmk3c0sWIoCqjAIGeTV2CNQRn86hgm3KBjIzU3mBSp5AzjPbk4H61mwuXjteMqODkcd/alaIbgCCSD2+tRIPu9iDnipWuTHnJJJ7E0kS2VpSAxGcEGodqydRkj1pkshdyRyCenvSK5XPAHvmrsC0JI2aNxsO0qcgj+dRzqMgggHoecGmyzlACMAtVG+uvs0QBcBjnr1qGDdhl7MQCqkO20nk49T16djXMSzq8jFwDnsORTr+8a6YkZKHqOlUQpZh1wOwpLU5JztqWvMXI6DFSF95z0qjIFODlgT2A4qzbrlTjNbJWPHqVHJlpIvOx0AFT+WMDuKjjXahwwUsMe+aWKTLYwD9TVWsYORKvKsOhIPfFAYAgcAjimtIrsM7lccAqvBHufyqF8hhyTnjNZ3IbJR5ituC7x7mleZ5mGFVAB0FRxykgZY4OOKV1KqNp+YngGqWor3J40Zu2AKkkkGwLgkDjPfOKginOMPhSDg9xTywkY7ckCqSAN+AMrgAevOc1NE4ZtoAyBn9fWopFZlGAPcg80KNiLzgg5p3KuSGEAhuuT0qXyxxgZ+tNLGXJGAO1SgbR1yf0qbjtcR4QSCM59AeKhYBMevoakEhzjOT6dx7/pUcjkt82SOcZpbiHLch40HQt1GD9f5VPvjEIIIJJx0x2//XUERVlIXDj1Xn2pcbm5wf5UgJ7Yxhg0wYxD72wZI/yagW4XymzEGfqNnJNSIzBX4ILjaQOmOv8AhRbhsICMnAz9aB2uNV2k/hx7EDIp5tOCxAA65HAp2f3hUDB9qtEmSMKcgDt70D5SGFVK9AQKekIOeg96UBYlweSTmnkLGRyCePrg0WBobAi+YVJBIOMj/wDVUspC8KMgVG42ZZcEevpTFk8wNngjv1AqxWsTJIDkHoPXikKBmJ5AznOeaQsI8gEMCAcjPXFJvDKR2+lO1xMbdyJ5ofld2B1zk8UqzDkZz2Az2qPAlJ6kDOKBBswQQMflRuJku7knGCKcYjjd0HtUaHbnv7mpYmLA+hqWNIFJGAeQaVLXz5VjKhw524JODnilHUDjjvUmBgMGUYIyD1PPapuWly6pnnXjHRIobkTxwZRs72HRcZArk5rcRscDHPevabu0W7gkhYlopOGQHG6vM/E3h+bSJSVw1r94SOcEAdQfp6130Kv2We3ha9tGc4xxjjI702R8EfKRmpvMQpkEEHGD7VE+eOw9q9BO57cXdXQrY2ZOCTxUPlg5Pcdqdja6MSSFOcHofalxznsaaKSEGOO1O6dOcd6QqFYdx1yKXgk80Gu4p61FIhFSAZUn0FID1759a0RZGmckYpxbbj6gfrTgME4GKZIDkegqhJkhGCOgPtS7mP0pojLc9QPSnxgof6VL1HcmjOAPX1qZBk+pqEE8jaKtRImxSpJfGWBGAPoc/Q1SNooPLJwAMmpYV2A8c9MGkDYII5IINO3M2eCB9KtI3SsGd3X8hU0W3HOCRUIjY+wHtU0CjJB4PQH3rROxtEmjxnOMkZANSru7dT2PAqOAkMc8g/pT3+bnkGi5uvIR33QSAoWcsNvt1yaqSHPXg+lWwSWJ7mql0m5mPQg/nSZM3ZFOaXaxPBHvVG4OSOnPPFWZV6g9DmqsuPqfas2jgkrkQ6GmuAVHqfWnMSgI7UEgxjnB9DWbMWiIjt096jBwff0p2RkjIzTOjDocd6RFi1Hjjgc96uRLyDyPpWfHhiM9BV6FyMcZFBpFFy3++RnFTbijHHJ9aamzYPlAPtUoiz710xO1bEocshJIzzwarHBf2NWVGIiMZA/nVdyM8gkn0oeoMcfb8agDeW54znmpQCvI6+lDN5pBxgjvWZNh4USIWfBGANuKjlmWOGWaTKRRKWJ64A64FIcqAPf1qW0sDq15aWqJ5ha4iLJuwSoYFgPcgYx709iJS5UzvfDPwxGpeEl166uWRJxvtkHCMhHGT1569K881mBLW5mRMkISMnk19BeNfG0M/hyOys7cRQRrt27AAvGMY7cZr5y1JnlneRsZLEEjqcVjvseU5ybuUWl4q1p/ie90PebIxqZBhvMXINZ7LyQTg1VnYqT3Apb6Eyd0aOpa/fatJuu5/NG7KqOAvsBW34R0uS+kEipnaeuM49OPrXGrLkjPNd14R8S22jWbyNvE6j5SuCD16ipaIitStqLkzOrAkg4z9KSwZw4yodehQ9CPQ02ZzdStIikBucDnitrwvpw1W/itQB5shCpkgfMelNaI7oaI9N8HfGzVfCFmPI0SG/CIkaIJhGePbGOOeSa6S7/aw8YX8Jig0Sw01N3L3FwZCV9AFHWqtt8FHuLOa4EciGPjbGS2D7j0rjPFnga50aSDzEYq4JD5wox/n+VTdXNYSg3axi6vrt7rd1Nc6hcNc3MrFmc4wo6hQOOBWaDxnoKdNCUwDwfTrTVyARjiuqDSR3xSWxIuHwCcLnrU1s7QSrJG7pKrZV0baVPYg+tV4+EYkZxzx6UokZGyBlfU07GujNu98X+JHsnspPEV+6SZVmbYSUPVSdv4ZrDnkCxhI+ABgd6kZxMBnO8eg4/OiXTLhWJIGWwVUHnnpn61DVjNpRKGS+dynGcU148dDwautbMikMMEdQKqSybFPGT2pXB2epWclSMcg8VZe9lnCLJNLsVduzedpH06VEv7xQSuGH86jVSCTycc4FJmctTf8GaJJrmpRRxqwiiO51XnI6AH2JP6V6xN4VhstAu7t3SJIIyW8wbVAx6/0ryvwf44XwVdS3D28lz5gCARAk9fT+pre8afF+bxVpT6bb2SW9pKuJmkOWI64Axjr3NQzmcbM4TUbSDUoZIZkDwSHLAnAxngg9fSvSPh38etX8EWVzp1zZtqsMalrZ/OCH2Q5xjAwM5rzNneRjk5HPHao8ZxnoM0NXWppZM6TxR471vxtqAvdZNvG4JMdvBysYySBnuRnGQKxWnyeRkjmqzZ4P4U9CVO5unqeBRZLYpdjS0u7W3kDMAASOR1FdZDfWk6qIpxKRgOAMFTxnIrh1tJ55IhDA8hbjKqTz2z9a2Rompacxc2ssVwB8ygYbHuKTZjNXE1yy+yzMwBCSEEHHBqzZa3Dp+kNGI1eVydwPBGMYx+dZF6XMg8x2YgY2t0Hr+tQooZ1PB2kGpYcuh0mk6DcaxK0sgMduMMGxkkE8iunHhOzUhVjLp/tqCxHp6ZrnrPxnJbRFDb4CKFHl/xY/r71oP8R4rZTJFZh5doCrMSVzjnOOajUhKVzmPEejvpGotFIAhIyq98e/6VmxfKx9D6c1Nqesz6zey3NwpEsjZ25yFGeAKrxSlSdwxWi8zqi+5oW8ojdWxkjtXf2vxSdtMt7K4sRdSxDy2nlwBt7YHXjgA15ujbmU5wvStBcKARzgj+dVY2SUjore9230UxjWRVcFs9Sv1/z0q/4kKSMPs7K8bElWByCO35dMVgK58pcjBx2oSZwRycH1otY0UUtSOSF9wGM/SoDEy5yp47V3HhfSF1rTtVNtDHdalFF/o8bvtBPoT0wTg5NP1rwXdwwgPsFyqgsoOR05ANF7GE6yjPlscLY28lxcrDFGZJJSFROgz6k+ldPf8AgG6sUkeRXiIHAKkg+uKzNOuk8OeIbC4uU3hJgrRkgAknGCegya+jNcudO0nwzLqN+IYQIQzcZCtjnAqWyJzd1Y+Xby0eznMbrknnI6fj71EgBz2IrR1q8ju7mS5WRjDL8yq6gBQffrk+9UDE2wnkdwSMUos2jK25FcW8d4yrIiyBTkBhmug8IeC73xvqUek6ZbEeQoLXPl/uoB7n1IGQB+NYMXLA5ya9r+AvjPS9AGpafqc62LTOrQzuQAwPUZ9iT+dW9hVG+W6Ow0f4H6H4asLt2c3d3Mu6WRj8q4XHyjpx1r591xLWCecu720AnEbSDBIG8KSPpnPSvpT4sfEbSPCfhq6htp/tuo3EZjjhhG5vmxjI7AZzzXyncWpexlttxJdcByxJBI6k+ue9ZQjq2zkpxm7tn0drP7ONlqOgwX2ju1ylxHl0xlJFx1z2PvXg2oeGL/w5LLa3Ec2nPFIT5VpMyKPQnBGSQBk4r6//AGX/AB9Za18O4LCaZPtViDAyyPlsjgMfrj+deVftO6npFpqdvFaNE987Ayxw85B6k/T/AD1FLlszGKlzcrR4A7bfMxuLsxJZmLMT7kk1XVN7kOoKnseRirp2yOWHGe1df8J/h+nxC8XzWV1IBZQWwdolyGZ2bAOfQYPH19KpqyO1pRicla+JNS8OxyLp979kEgCMgPykfTPWptY8d6zqugXdnd3CXLMhHnOnzBgOoAPb+lfS5/Z20P7CLe8tIhCcM+YgySAHg8jrwO1eLfFnTPCfhqZ9I0mNZNQfMuIeVRfQn6jof6VyNXZ53Mm9iT4d3o8Q6No8UjxW09kxNzDJg+cvoB9cH8KdafE61+GusiCDRZZYwZP3FuoUqWbOWbpjqMe5715ZHc6j4fdbqKKRGlUumGwcjpg+teyaJ4K0v4keENF8TSvLa6mYhFJ87KWIGDuH8X1xXPL3R7oqeIf2gdY1W3ntdP06GwgYApLJhjnuNoPb1JFeWu5R3JLM8jNI7NyWY9Sfr6V6Z4x+D99o1hJd2cq35jx5kYO3b7g+gHX/AOtXml0rLkMMMOCPQ130Xex00QR1cHsfWlaZiQAcrj1qsg5xnI9KsRxYYHoK6tDqeq1NG1hMgUtgKeATxSvZYLFeQpwcdjX07+x78GbbxZ4KvfE+spb3LXsp+xQP8/lRL0J9GPJ79u5NVvi38H4rW4uJ7O2FtKGJEUeQPqR0P4VjL3WcjrRjLlPnjwxpEviTxhoWhoDm8n+ZsZBRfmZSPQgc19JfE74b6bp+lh4IIoiEwY0UAgdj/n2xXgXhjUG8JePNB1ZvMjitLgiUBT8yt8pGcdBnOfavePix43tbPSLm6lLSxzRgxk8ZPYf59qH0FOTck+h836jZ/Z55FBGwMdvtVFo8Aeg7mt/w5oOr+O9VSy0GzfVJQpknlJ2pAp6BjjHt+B9DWh4o+HeqeGMR3kUaS7AxCvlffBxTTOuFWPw31OMwQTjrVmPWbu3tUiW6khhj5OGyFXHOP8ahMZDHqMEjPvUF7ai+s54SWUOpXK8H6D69K0uaSXMtj0PwJ8Of7Y0KbxdqqzC0Qk2XnuSWGMbzk9Dk4B9PWsr4jyfarSGztZNn2aAtGQMAMSSRj0rtdQ+KlrqHgnT7C3WW1ihgWJrdiAOB0PPtXlmoXj3108zsTuPQdMZpJHPCD5tT7B+B99pOv/AjQTDJHPLHEI5mlJ3BgSG/LGP/ANdeCfG65sU16SGBEV/MxtjwQFHHPPcjOK860XxHrHhtLiDR9TlsILmUSzRIAQx4H4cCqM9x9ou5ZXZ5J3OZJJGJZz6n86TjqJUrSuOdQuWyFUclm6Ct60+G3iHxRawyWnhyfULOU4Sc5Qgd2APIB7EelVPBSx3Hj/wxBe7U0qS8H2iR2AAP8AJ9Cf6V+illpNpa2cUkEsUFska8pgDGKiTcVoTXquCskfnxB8JvGGlRXCw2OraUsq4aKK6ZRgdc+oNYem+FrzxJrtzp0ri00q1hFxfXvm4bZnnt3wQc+9fRvx5/aHtxdy+GfB8K6hq7ko9xGu4RAD5uAOuOPz9qq+APhinwj+G2sa5rtqNb8U6xErLpe8EQryVZz2J3EEc+2SDXl1q8rWRhCo7Xsc/rXxB11vh1FpngWxazluk8iNrU+Uy2/IOAfXA6Ed68vl8Ca/ZhLu71C9u2wS0U0rEjP90enap4viXq2neJovEiWiGOA+VJpan5fKDHITjAI57c819E6X4t8KeP9Ij1SyuoSCo3OQQy46gg45HIohBpJjfMz5M1HS57ArHLA0CYyvGAeew+tZDHy2Poe1el/GXXbDUtdSCwmEqWyMJGGCC3pn+teZSMDyMkn1FejCOmptFO2pds7prKUXMcmwx4OWHA9P1r1TQPib8UrST/AEd4L20KhlN1AFVfRAB3Pqa5j4SeEZPFWtrCiq6K43pIOB33D8TivsPQPA2k6JpLmVYzs4klmUBSMemcYokYVXaysfKnxA8a3fiVLY6np8dvrKMNzR52KmCDg+/FcfeXuoajpKadFeXEUAcMEil2jk4OfbBJx7V3nxa1/TNf8X3FvoqwPZWmYZpUPPmgjAHsMkdT0rjobKOxuIxeu1jGXVWeb5doJAyfYZzWkfM6aasrs+v/AIF+NPhh4Y8L2Hhyw1ixSdRiZC4DzS4+YsT1J9O2BjiuP/ah1XwzerbzWF1bT6iMpDtYE4IGce4HQ1xHiH9lK4i0dtT0zVBewyRj940Ybg8krjuc4HNeSXWkf2KTaeRJAY9ygzKwZiCQSAe3p9aNGzkhCLq81yrNICSAciqs5xj0FTEZJHORUFxhQQSM1dj10rIqXE2xCc4z2rGhg+1XRJGQCeTVi/m3/IpIzxxViwi2RDjHuetFhFpm2qgHAUYAHpRNPiNQqhieMNwB79abt3Z9fao7iJ1w4bKjHAHPvzTKWg4yBc9QPQdqRxgAg59SOlRuylQTkH0pivuXHUCkxblrg9GINRuByMnJpqAxBeAccYJ4pd2fQGpKFXdg5GB7H/61RyMF7Ek1MjHaepFRbdxz6HpQBEcqoPJzmhGySOg9alZhg55x2qMYyeBkelVclB9zp0NLuKg9c5/Chgdo4wKjJ5HU0w2JFQOsquoLMu1SDjaeDkevGfzpHG3p0HFJycdQPQU1jk+1JiY0nAznFKzZUHpj0pQo2t0I9TTmkPlbMkoDnbngepxUgR7+PQ+tRMSwPQU8kE+gFN7+n1oJepGFwxzyD60m1j7j2pxIJ9PcU1nKkYJxSaEJnHHGKQYIH8u1JncCemKFcYPAJ9aLXM2ODAMQOTTGJLUK2MkA4PpSHGR2oaJY715GKaTye/tRyP8A9dKo6nofekS2NYhlOeCO9RNwCac5JJ74poXcCO3rQSyvN86n1FZp+8fTNadxGVU4zms8nB6c0krHLUQoAAA70BgM9zTVBYOemOaFXdnrmho5mTxYbJ5yKf1J5I+lQKxU4GRz0qVmIzjk1LQ07FqJQSMnvjNe0/Cvw5Ho2nS3Xzi/uwBKx6bB0A9uv615L4S02XWdZtIFjzGXDSs4OAo/x/xr6ItohaxIkYwiqFUHggdBXzWZV3FciOmmtLmrBGuQq5LnAx715p8ZNdELxaRBOT5L+bcAch8jgfy/I13V9qsGm2kt1cymJIozINo5JA4A/wA9q+c9b1s65ezXabikrZDHIJHOP07muPL6PtZXaIr1OSNkZ8u55Ccg+1NxgjPFGfwp2AxA5Ir7CKskjw27u5PCN2AOTnBFen/AHwPH4x8eC7nheWy0X5wrqBE8xB6HuV4+n8/MUb7MyPyfMlRAAMnLHAAFfa3wh8J2/grwjBYx2xgnmHnTFjubcxyST1yQBkGonLQ0jFs9C09yFUvgEgDC8DGOBWtEoYD+dYsEexhycDtWxbONvOc1xN3N0rFgJ0x1oVcHnpQh79RSE5JoWqKQ5xxn07CsXxDrtp4e0i81S/cRWlpGZGJOMkcgetbJ3PGVUgE9zwOlfKX7RnxQfWtWXwvZKHsbSRZbi4BxlgDhffkc/hWkItsmUjyjxb4ok8e67fa7eRFJbmQiJCNpWEH5ARzzg81lm22Ij5UqzYABycjrn8/50yWYyS5JJ3E5NS21tNeypDBG0s8p2Ropxk+59PWu1aIxS53ZHW/DfwrP4l1kS+UUsrJ90kzcA8HgV6B8RNai07S1jjDPdygqzBsGP0x+H9K6Lwp4eg8J+FkEswIKiSaROD06Eeuc/pXhvjDxFNresSuLgtDFmIIq4Bwe/HboDXLJuTPTSVKHmbXwTkTRPixpF25aZtQVrXOcbWGWy31wa+t9YRkdwV2DJOD6dq+LvhrNcWvxK8NMojMLXOx3bkrxkEdhyOtfUPxW+INp4V00IjG71S6ULb2qDLNxgHA7DHX/AOtXDio3iyKcuZqx3PhphhWzkKR9K9F0xg02+QkkjKrnofevF/hDPfSeErObUJGluiW8zeMHJyR0HYED8K9d0T5mWV+uMBe2a/J8yThNxPQSO1tn+QM3LcY9qnHPJ5J7elUrNgFGTk1eAxj1rxEriY9UAGSMk9q4/wCMn7n4fyTpxcQ3UTIw4I+den5da7Fe2eTXE/GqQJ8NtTGMnfDn1x5g6V7eWO2Ig/M5aq0Z69bP51pA5yWaJSSf92o5l644FS2P/IMsBnP+jpSyqCM9MV+1wfuo8d6MyrlCAScAmsySPk9zW1cxmRT2NZUibNw6mqKRQl+XPrXMeOZDb+FdXm6qsBJBOMnPT9DzXTyLnI6muK+KrmL4d+JcqSi2UhPoeDx+PNSbR+JHjfwSQt8OLRyhQCeUfNweXP8A+vNWPilHnwJralS2+HHy8+tR/BlnHw100sWIaSUYyRgBiBx9OlP+K8xtvAOryLIUfyyBxkj3x/SokryTPcT/AHZ8jyL5ccO4ZbYuT746V7X8ALcxeC7uIY3peTSyEdAC5wM+vSvEAAkcaguQFAy5y2PU17l8C7ozeEZcKxh8503DAUtu5/LGK1q/CefQd6hX+PlwbXwxpx2sySXOwhASSW4HH6/nXz7O2HbPQHGK+g/2gmeHwrp0qbVhjuCZWfoOvT3Jxj8a+epBliR0PNa0vhRzYr4yPd17H0pwwyj19qiK7SfUd6kRsEDuK2PPJkh3YzggdvXmvff2cZUtU1SSFAXllCmVOSgAAIJ9yD3rwKNs429fSvf/ANnRhFoFwkYYmWbMzNjggkkY+vesp7Hp4Re9c+kvD88qzp5RyTyzE9u9fIXxguDd/EjxK7uHlimESgHJUBQcH65r6v0m4OAImKRoCWbGDjHNfG3jaV5PFmuu0ZQSX0jLIWyZF4wc/pTw514t2VjAdckNxu6ZqC4O2Mnrj0qwRkE9cVAxJ4xmvQZ4EnZkaBVUqMjJJz71HJEcjHNTFeemT6UjYANQ0CK7Q5I6A+tenfAex/4reK5cq4hgKqg5YnOTx+A/WvNgnmEYOPf0r0T4FwKfiPA3mkstuWEa+x5J/HGB9a5aq0Z3YXSaPphYtxB6E9vSq/iKxGraDqNou5Ha3dd68DpyPy71dhGY13ElyOvelJ8oSM4Bi2kOD3B4P868h7n0cvhPPvgZID4AggMkrsszZWT+AgnIH5j9K9U0pzEeD3rzb4T2KppOqyQqUthqMy246ho84BHtxivRNPOw/Mc5OAPwNW9Dw5bs73wnq7Wd+kaN5UbHMjA4PPcCtz4l+HP+Ek09L3SwjXMKgyq4wXA75/z2rzy3maOZGBIIIORxXqHgrW0vrSRbjYRtMYjY8up61E486sxJ2dzwsgqzo2CVJDbTkZHWmmMNmuw8eeC4vC+oqbXattdM0qIOGyTk5PTOc1zIQcjuK8WtS5WelTndFIx4NLjH0xVkxZ+vrUMkZGeprCx0pjcgio3XOcYxS9Md6UMMHPWsyiNBj6mlKUgOT61KqZ6nJoGxqqCh7fWoZI8Z9fWrezaDULITnqaARVKk+1IByByasNHwKZswR3zSvYoQED2ocjggHNK61GSRnt7UxpXGO5xjoRTQememKUqSQaTBwQe1Ax6KCo9cUjED/wCtUayEZHNN8zHPXPrTsBJjceakA28dRVdZTzjk09ZCDycg9jU8oDyQrHvjPFOdySDgjPrUbDBz1z3pwbPXj3qQHAbgT0x2pFOCKQA7uDj6VIVzjOQeabAN+DxzU0cxbA6Cq3l7SB2qdF6cYHtSAnXhx3FXlcADFUlzwe/rVpAAue9K4F63k6enrWkjAbe4NY0JHB6e9aEcgCjnmnqDNJBhR3p6gn8arwvkDmp/MwT3qrkkpACnuTUSgc+uaa0mfpTc8+1PoA9jgetNJI/Cl4xx19aUc4FKwETc0gOKkZOCe/rUYXIPrQkCGueTTQMdeRTgMnuR7U5gADjg0yrkDp1qIR7s9RirWAR3OaaI8E9getJgV8cjGKbKoOPUd6sOgA45NRhODkVVyblcLx7U0x8Z7VaEW4Go3QjjGAKlsdysy9TyD65pUUtirCx7h6U4Js7cUxhDACuTnIqzGmABjBpsQBHpj0qwqjjFAmSwMFxnn61aQ5JxjFV1XkVYTgj0pohlmPIxUysWIPGfeoR25yPapV+XB65rQm5PvwPenI2ahAyR9akGAO2aNxXJugz2o3AgYyTUW7IxninKR7igQ8jFIx444NITjHWmSN+ZppgOzzQWBJPYVGink8gUxmwT0xTTExzvwfX2qqzE5qVjn6+lQS8fWmIZIMDPX2qnMdx9qsPJgEGqksgAOOvvQBUlzz0x71k30wRiAc1eupSc4ODXPahIQSO4zQBRvJgxPc1mpE1zMEXkk4AHOSalu5NiFuR69zTI73+xtJuNUmQqoBWLnksR1x7V0UotuxnOXKmcH48v4wkkkLZms2/dyIcFTkZwfwr9APhnqba34B0K/aQSSSWsYkK/d3bcnH61+d09ul7FNG/7sT5DsvBy3U/rX2f+ydq0l/8ACa2tZbhJpdPmaBgpBwFOFB/AjrX01OPLBI+fqu8mz29R8oPaqd6/B7Va3YX2FZmozfKecZ9KcjFGBqL9cckmsO9AwR071sX7hunbvWC7llcsSST39KxbNkYPiKyt9Q0W9guU3pJGQvGSG7Yr4u8UaU+j3k9sYvKRJCqqTlgoPAY+vSvuGQqGQMMqDkjr+FfN3xz0JYdXmvI1zbyMWVyOT7fn0P8AjVRYM8Qkk2KeAcc1GMuAxyKmuIjyQMdePSoELAgEceuKtmT0LcSYAzyPepIjjO045qDeRGe5z2ohYqAM5OaaM7mvbzES4PA/rXoXwY1+Xw38RtLuYZWhS6k8q6JI2tHjgH3BIIP1rziI723Z565qysbz4CSSRSKyyK6dQwII/LFefjqSq0ZRNacrM/SKGRSuVOQ2CMeh5p7fNn1rhvg74rPjD4faXfsQ8qKY5SOinsD+X867pRketfjeJpSo1HBnqQehVnAMRGDknOazJ8ZPpWtNHkGsy7XapHc54Nc/RGiZnTruRiBkms505A71fkfa4XqKrSYYkjIHSt1qrnQiGNf3hHXAqzGQmOxNVQCrD3qwnzP7CtFKy0K3OY+KemOdFtNXt03T6XMLlsHBKA5K57d+fYV6l4P8QweIdGtr23kMkTxrknqDjj+X6VgNbQXtldwXUfmwTxGJlIyPy/Cua+D17J4flvvC9wiJ9mlLQuWy8iMx2/ln0r7TI8Zdeykzy8RHqe0Bsrx3oK8etQwvuA9KnHSvuYu+p5+xWmXgjvWDq9vhSxGRXRyLnPpWTqqboiOCTSaHFnnWswb92M9TXlPxJtGa0huEB32TErsOC/XIPtyf0r2LVEALeorgfFWmfbLOdCMgqWyODx2/LNYNHVF2Zw+nyiW1jD5GQMjuK82+KGmLHqTSxZFtIcocYKnv/n612/huRprR2k3ZRzGQ/UEHH9OtUviFZi50BGAy8bnaPYjp+h/OknZndbmgeN6VrI8PX0GpjcZbSVWVlOD1+bB+ma+8fCOpLqek2zmJo0uIhnBB3ZHB/Hivg66sopg8M0YZD1XsfrX1X+zb4tuPEnw7/wBLBS5sZjbtnoCD2P5V1rVXMKMrSaZ4j8WvDrabq2owlViMdwzOyjhyeQT7/wCAryK4jZXBU5I7HpX1T+0rpMcVxJfGMmK5hBBVed2On+fWvl66UpMw4xxj1qZrmiYVo2keo/CvxNHK89lNGY2RVMbg53Dvx7f4V9GaHdCSCPHORg+1fFGiazPouoxz27AuM5BGc8HAz+VfUPw08YQavpcA+5OuPMUnPX0r4XNMI4pzSNqE09GeoSY8sn09awtSGXJHIP6VsFg0R5BA71jXY3E9cV8mk4uzO25zWojGeuRWYh+YVrammScckVjcoxB613pNpDNW3/1RPWrto/zKe3pWVbTFQRk4447VpWrbsHoalqxT2Ov0WTZEPTcDXc6c4DgeorzvSn+UDOMsBXe6O24KW6kVnUfKtDKRc1/SBqNrFPGuL20bzYH7g88H612XhHXo9f0i2vEJBkXDKeCrDgg+4II/Osq1TzIh0x0qHw5MNF8QT6cUKW9wPPhYfd3E/Ov8jj3NfU5LiWnyS2POrR1ujum5Ht61Qn4yKv5DLxzms+5bBNfcJ3OFlN+hptD9TTQ3SmIkTqCOo7iuA+IelSaHe2niOwjLoJNt9CowXT1z7dfzrvVbn0qO/sodV06ezuF3wTLgr74ODTRrCXKznbKWPUrMEjfbzD5l6gqa+W/jd4Ql8K67qN1bNMib0m8syZ27TlSo9eOn0r6I8Fm50trnSr2No5LWQpGSeGj/AIW+vY1g/Hjw1BrOhpqDQmUw7fMVRgnacg59eB+VdEXqeindXNrwFrkfjjwFBK2FeaPyGYcgYHceueK+Xfilov8AZevXdqVYtG5BdlwDycYP0H8q9b/Zt1e9uNN1rSbkBJLeXdGOmFJ3c/nWZ+0J4da51SG7jyFVTuCcA/Lzn8utaRdpCnHmjY+ZJxtmYE4IOB9KRCcE5wMgYPerF3b+TcOo4GSdpHQZNRNhMKeec13p3PFkrN3LCfLnK5IzgHp9DXqXwF8cDwr8QrazkJEOrKIirsQkew5O33Oa8pjk3EegqUzMGiljXfPbSCeMBtpLKemfcZH41Eo8yNKcuVn238bfDa654Wiu4ovMlgOCyAFtnv36f1r5K1e1eG5kAjIVSRluOhr7I+GfiCz8eeA7OfgrPCI5kLAsjdgfcV84/FTwzLoOqzQyRspCmRT/AHvm/nWVOXK7M65rmieUM3zHIwfftW14S19/D+v2mprDmW0Uurs236468+mRWTOuZBjAPvxTEYIwHBB4IPIxXTKN1Y8+L5ZXP0A8G+Il8VaFZ6jFlopIkye4bHIP+NXr+6OjyrehGeMECQIOQPXHt/jXzZ+zD8QJYribw3qNyXiVg9tIDt3EnlcdyAAPxFfTfF1EVYZB4INePUjyysemmpxOosLkXMaMDkMM4o1Wwjv7Z0cZOODXL+GdQe0uJbGViRGcxsepQ9P8Pyrso5BIB3FZ2OKpHdHjus6eLO8MeMHnr6CsuUYzjkntXqHjHRFuYxconMYOSB3rzO4t2QscEEHoaxkrHlVI8rKajGewpAe3c0pBIPamZ+YdawZzNg4ORTmO1eMmg/MT29qaTgevpStcV7EO0sR1peUIPP4UZz04pxOVHqKQgd92OMH1NRGMMSccjvTs5z606Jhk9ifWgLDGb5SCDuqMHAx0P51M3U1GVwT2xUvUByDcCDwKeo2EdMUznHGc+1RpNumwc5APFNaiZa2FlOOpqFoyrEcn+lSK7DHpUhYDHqaLAkVIwd56jHanq3zH0NSFShJxwe9NXjJ7e1NIWw0v19qFl+pNO2ByDxj0qOWPawPGD6UDvcJGKrkU6GbcSD1FLsDp6CmbApBHJ9KBEjOB6n6UiyqcjvSNGzqex96gQMud2ARnpzTSGyw3ByOBSNPnjHNNExCkbST61Csw3fMCBnpVCLUU2AQe9RMRHKCAMUM6jGODTHOR1zQBck2bAwxz3qqevrn1oTDAe3b1ocYIPQUNgP2FcHGR60u4HHqKfGQyjOfqaY6BWGMYJ61L1AnaTgDtTd/B7YpFGAM8g0rAN07+tIaZNC+5CDgg80/OCMYFU0ZoyB2qwHBGepqkVexN53BprEZHbNQPxGT0+lIjbsHoBxQh3LIwB1zSKMs3XAppUnGMn6U9MKMHgmmCdhJOgqs7YPt6VZYde49qrSLuye1AnqKJflx60bQMelCJ0/lSSHAobGhJGABAzUPm7UbccD19qccMvv701/lh+YAgc4PeoLW54B8Yp0l8TSxKwJjOdnUH0z+Arz9JybuONRjPGRgEZxz+n612XxZg8rxbeyRFmV2zg8D3/n+lcVaNH9oUn5mJ5PUipmro9vDLY7q1ysYjJzg4zVqMMGHGRxVPT0KQgu2SSME9q0lkCnAO4evevJloz2o6EcpIU8HOKyZbg+acjAHGKuXkzecgHIc49x9apybWIyOT61JoRXRKxhipGfpWLLMzzg5KoP4eoP6VpX8pTO4kqc4xzWSz5lG0ZHck4NNIB7lmcEcD0qC4JdwDwB2FG9g7dwKQHcCSQDWyQXIJFTK44INN2qzA5JI9OlNnOM9c0+3i3xh8ke3erIF80xAgKxB7g4qE3BdgoU4Jwe+KfEWkPTApiDynPQnJq4mTVijfIkb8jJPFZsy5c8YHHBrf1Ozae28wAqQ3BrCeM+YN5LAHp0NarY5ZrU6LwxdlSFDEBeBzjvXTyXZcPEwXO4HJ5INcVomy3kcgkgnIyckdOK6Xercg+/HpXJVWtzspuyRZbDfNnrxiopOM45zUQnUA9QOmTTWkA5GefXpWSudKlcc4AiPeo4QjqF4AHfGDmnSsSo6YqOPBjPG01SuDdyGceWxGMj1FVZkwMjvVoxtIXYkkHj+dVpyYyAOnYCtUYS1IM7WTAJJ7VaWU5KhWQ9MHrTDFvVGHVfSpIkO4E8Ec89apaGaElzkEKBwB9apTIPMDY2nPT3rQuTmTfkgH8s1XlZWY9wKpMq4k9xhMDk9MZ7Vj63IEiYbgSRng9K0J8HJIyAO1c5q04dyvQZxjtWsFc5ajtoUH+ZecE+pq1YReZPEDxlgMj0zVc4UADnHWtbw/AZbgNjIXmuh7HJFXO70tf3KpjIGSMdea0k4I4x7VXsI1EJY5BPT3qctsYdx71wt3PRgrItq2wA9B+tVL65dFLkgA9ee3XOafcyDy+CB0xXPX9402Yw2CeKm3UpysVL24W8myOVPf1pY4vKCAAkZJxSJatbY8wEk/dHer8MJJG4gDkk9gPU1fNoEdSqkYdjJ1A74zjHX+Vdp4W8HXGvgugItwMs46Y6cHpUvhfwU+uAibdFAGzujXBYccHjvXtui6PDp1nFbQRLFEgACqMDHQcVk5XNkrGfoXhyHTLWKADcy4G89eneumgsfLQAcA0+KAqwwOKuqC2BjBrLVmiZR+ybiDjpTygIIPQVeWPAII5PeozDg9OKl6FldYMA4yCO1N8vY2TzirRXYTjpUZXex7fWsDROxDxtJGcmpIOvXPrTRGcngkUqQNu9AfSrSuNsmdVIHrSeWB7iniLgZzSFeo5waq2hnJiIgINIFw1WI0+Xjg0xoySeMmhonmIJYyemSPSmpbnBPWrSLyQRyakEW1Txye9LluWpGTLFgn5SCc81XeNWBDDJPfvW1LCCCe/rVcWy4OcZqXEfMYzQ+WCeoNZ+qaVFqMJRxjPUjqK6KS2yOhxWfewmMAjIANWtCHqeMeNvAdxpcLXNqoZB8xUEHK55PtXnkpZCCuWQ8qfavp25shewMjqHVhtIYcEelcDrnwljZXeyJVOWMYOST6AdfyreMrmLR4+GkKlcnB7dqYFIDHv71r3+lvZNLE4KFG+73A7c/rWS4wT82frWhk9Bwt5o7eW5RVdI1JYbgG69APc0xULqSRkjnAqQRyLGfmJDdqbBI0RdScgjGP1/pUtE7jA5GQMgHrTzJkAenemzv5YJ7DnntREwdDuUg5HI9KaJeg9VJ4A4NbXhXTJLjWYnRFyFZVY4I56g+5xWSZFiU4PTHtXWeARJPeuSCArZTHOeO/45/StIo5cQ/cPnrydka45Knv74z/ACq3GqvhlAA4xjqeOv502JQ8YwCSe5qzBtWM5BCgZ+lY3uaWJIYUCnJIX25NThUwAoyOOSKbbgAk7d2eMd6l6k5BUelTe4mrCS5XGASAeowKr3U2AGQ5P+1wKllkGD3xWfM/bsapIhBLJg5ByCRz6H3ppztJJIBGce1MKfu2HqQfypT5aqA52gce+Ov9TVN2GRvcCNCx5C81gareNM4OQQrFlJ5JOOv6kYp1/eL5rjJALE8HPFYclyTKAwJHvisN9jOcuVXLCPuBHfOc0/CYCpgk8mqcczQMWADHJIU9/arkca+au5gAcZH17VtCNjyKtW+iHpZEYJBI7Z/z7VKT5IA24FWPPL8k5IwAevGP8KhmdX2KVAIyc557YrU4WyNZjv8AYflinwybZXK4YAYIPOKY4QknBJAwT9ahiwzNjJKnGenajYydywVKHhsd8k9zT0QyKOc9w3bPpUUeHJzwV7VYiIPHT+VZvUFqTRx4wAQcYOR1omVVYZYgcYPWnWyE5CqBjJz+Z/nSOhkYbsEcZHrTRVhj7Wx3HqRinRIBInIVScMfQfSpYkAA6kD1IPNOb5yTwOBycAf4VY0hkqfKGRwSfamHnIJBI7DsKeqADacgGnGI55IIA45pMB8cRVATxilaTbng49DzUHRjgnPA56U8vkeh9KkpBLcqIXbGTGc4HPHeiPfM6EjYBywYc4Pb69DSBCeVYAjqMdalac85OX7tjBqrhqSH5IwcYJA4HFMjfawLLkHuOoNEcjNznOPxp2zcOcY9KkkcW+Y8EdueM0+I5YYBOKYU3kY6VNDiPOcA+9K5pcfjyjnaCDz6CmvPkgpg9iAae8/RcAgnPrgVGVB+fgEn6A8e1NMTY9H2ZLKXHop5omYBjxzz+VPuo44y3lMzRjOCwwT+tV3UN82Tg54q1oHmP8792c5x0qE3BGMDIPpQWCEqVOM5Of50REbzxjkYxTvYgkX95EzZIAyGzwfrTh8hK5xj1qTLSMQBkHjFQyBmlOVKgdz3ouBKkipkkjA5LHgU8suCex7H+dRoqgA4JP6UPyAWGWPYjtn/AOtUuQWCGFyrHIABPB6nJ7VZjiKpu5Jzjb3605Wwi+hGM+9SQtuwOjGpbGlqRvCdvy8mmeVuIHIqwSysR2pOxPU+1K9zSxD5ewkA4HXJqjq9jFqNjLbXKRyJJnKycg46f/qrRKnBx2yfelVEYnOM+/SmnbVFxbjseP6xor6ZdmKSMAMoZSBx/npxWY0Z5HpXret6DHrEUio7JcrygCg564Gc+1eXXdtNaTSxzxPDKjYZHUgj/wDXXpUat1Zn0WFrqUeWRRdRsJJ5HY02HjrjFTTxHJPGD6EGojH8h524rtTuegncJCCxx0qInBPAP1p0IPfJBoZDuJAJq7miYBzgDoKcOMd81H6/zpyMO5ouWmTKEKE5bzA33do24x1znrnHGKhk5J7CplQYz0qPaMnqfrRe5QxHZG4x64PINTo2QM4B5NRMuCOvFPQHnuK0QJXLCY2g96lQ7enFQI2AAentUgO4HHQcVaOiOiLSBTjnBp3lNk84HtUMaZx3I9atxuMlX5zxzziqOhISNSO5IpwUmQEHjtn1pGdVBVTnvnp+FMBYE4JPTrQBdGUGcH60jvjGRg4zj8KiV2dcZ4FOZtx5wDwMZ/Cg2i7D94wQeO2etU52K5Ocg1O5JUDOPcVA7DI4yowcN0PtQKTuVJgHGOQTVF4yue5FXJABnbkDOR7VE3BJPJqGzkluVJBuB7GoHUqucnHNWJgRIew9BUJ+bPXFZNXMmQ4GMdT60g6jtUoGCeDxSABmB7UGQ+KMkj0HrV+MfdA5+lVkxnjIFXI22gdjQnY3iWUOQO5HapgOAW/OoUO7GBg+lSnDoAeDW8WdUSY3CBGCjAIz7VQExZhnkVZaEmMLnA9aplGDADBApik7FsSnA9DTJZCgyo60AEADAGKGIZSDx9KndmdyJZy4A4+vf6VYsJ/sF5b3iAPLA/mJuPf3qoYxnggZpjsUyM8DtQ9TGbve53s3j97vSJbJLALLPJuMxP8AIZ6deT61maX4KOq2Ml7dSGKKIyNsHLkj9KwdJ8RrpEhWSzW8ibghm2sn0PvWzcfEiR7JrS3txbxFWX1Y545Pt7YrFq2xwSVtjj72NY5nAOQDxn0rNnGfUZOOauXExkYs5BJ5JHFVJGDA0Ba+5W2BSDnJ9KvW0uCoHAHvVUjBHGR7VYtFUyopzjg5FJglqdRaXElpbmMAASDG7bk4+v8AhTrczrc28lvL5EkU6Shu3B6Hnv3qsGkOFJJCjgnripkV85BwPWqR201dan054K/ad0qLTZYtVs54ruJtpEMZZXPqvt715h49+JVx401GSTYLOzDDbbr1LAklienIIzx2rz22ldR159ulWASzFjz1P/1qfKjpjTSdyd7hpJQ3UfzqVWPLEEg+gyaijTg9h7dqswEhmwxCg4IPGab02N0jsfBXgW78S6K+qwxMtr8wUSLgsASDj8u9Zmr+H5bV3wjALxgqQa6z4bfGJfBsz6bew7NNaPzBM/CI2ehPbPWu28T3Gg+JrOW706ZZZZQpCqwUjI5wO/0FZuTRzylOMtDwbyY28qNt7h5o0Yx9fmYA/lmvpDUfCGn/AGW2tLW1jEhhUs+ASeO5+ozXz5fR/Y9QRVyhikDFezEHIz+Wa7PXPibd6ZoYtrC4WfV73/WzseII8cgH1PIHTt6UnK6FNyauzlfGRs7bWri2tSxEZwQeQDjkZ+uf0rlpV3H6V03hrwZqGq2q3M4uQkzM6m5X5yM+v+NW9T8FSWELEjg8jPX6YoUuglPocSx2jAPpnFAx2bB/DBqSa0EUrqCSVOPxqKSMsBjOB61rubXuQ7Sc54PtTvJ4JHakjQszHkAc0oZiCOQPWlYhkYbn0pxbLZAJHv61qaP4autZmKQxO4BA+XqSemBWxrPw+1Hw5CZr22kjiAB3jJX/ACO9ZuSWhjza2OUUFwcYzxwamjJ2rG8YcZxjGS3bk1FJA0UhwSQeRTsbUAJz7nilc1TPYvCQfT7WM2kCoFUIGRAeOO/071F4l8aWdmz25hE+ofxO3Kp2HPr9a8vXXtRhjSKLULiFUGB5UhHHvVvw5o8nibX7KzYbrZn824zliyj1+p5qTKSNRPDNxrC3N88JRF6tIdpY+wqhZ2Fst7EJWJhLBW2mvY722iTT3wi+VDHgYHRRwB9ea8W1KQG7nX5UQMeBwOf60JthCT1R2Mvg224eBmjyATvfcMdsD1rnde8Ny6egk4dGOA69Af8AGtbwnry7ZLe4kBZVyjFsADuCfXg1Y8UarB9jWFJY5TI2XCHJUDpz75qdbgua5wrxbEyCQQDVqHTJrlA6RsyHJyBkU6IxtcR7wSm7kfjXrmk+G474xCFo2ilGImHAfp29vem5WLnO3Q8eSAoShGOc+9dBoemPqXnsCmE5AORzxxXT+NPA50tVlUgt32cAj/63rU3wPhlv9X1nTbh1UBVkXau5thzjP1waOYaqvlujBm0uaFssBjIHXIx7VVni2MSOBnpXsvibwKumwXMrKGLLuVx90HsPrXj07eYDwAR264NVGXc3o1ObcSzvLiykElu8iOOcxnH0zXTWHxJu5IUtdQto58cC6Y5d/qKo+EbFNQuJ4gAXCgHzDhSD2HvzVrUvDENq0qyloWX+FQCMiqbFV5XK7Ry3iW5tNSv5ykZngZgdr8Y7/oe9ad1reseN2sNPJkkijwsdoHwsj44Zj7c1hXSxLM0aMGcckDkCpdJF6l0DZs6Sp825M5GO9J6ibVtD2XRvg9Z6bbQz6r/pOoSKCLdHyi5A49OM9ao+MPh4Ut3uhAtoI1JCo2AwHXI55FefW/i7xlYXLSS67LcAEiJJrcAIOuAcj880/WPiB4j1iNYrm/Votu14wnJHscj9QaSMIqUpHNOmJAUbKnJBHQjNJKBLgP8AMMg88ge9BIJAGAF4A9vSgnI5BJ9a0PQUbKzHO+9w25mccFmJLHHTJ68U0o0QBGSPQURKQemaXzioOc/pQVaxNZXM9lLLPa3FxZSyKFd7eQoWA6Z/OoriR5WMk0stxMWLGaZizk98n8B+VPzlCT+VQO+/AHOKViHGN7iLKQ3PFdh8NPHj/DbxI+rw263Rlh8qVGbBIHK7e2eT1rjCBk9yOKdLJ8oHPFFhSimrM9M+IX7RfibxvavaaZGdGifMcjznc+0jG5Qp6+mT9a5T4deBk8ca1M1xFK+m2MytNO0h3XEo5KseCeo5zXNKxO7HDY4JHAr3z4SeJtD07wLFBdSxwyoSJFYgMXzycdTng5rKULbHBVppbHn/AMaNJt7a8tlhWRFaEqETjYMnNanw38Q2N1p1rA7GG9t42QLjIZQeOPXGTXO/FTxTZa54iuPsMchgtoxGrtwHJPOB+QzXnMlxPpNz9ttJpIJ40bmPGXBHIP19q5ZwutSIrTU+lPHvxFGieGoLGTZLd3aERJySY+mSenAP6CvAbyUNIx5I9TXYwn/hP/BmkaybhLWWSM2y21ydrs+eAo4JJxnj3/DmtW0O602TyLuMxSp94gYB56j/ADxSoz5ZWNqWhklW3Ar0qxCrvGVbJVgRj2pqxAAY61LEdudzLGoGSz8AD3Nei2dDZ6n8FPj3rnwLtBYWlkuqeHt25oS5E0OT8xX1HfFeteIv2rPBPjEeXeC40m8ZQStxGcqfqOCTXl/gP9nTxv4405NRt7a2stKnQNbzzFi7g4528cH6/wA60tW/Zo8W6DOJrtrM2wyXjRcn2xznn0qW11OCfsnK73OF8ba1barqzvppeO2cb/NzyWz0APbGKbqut658TNX8PeH4yluJZRCJApKxrj5nbjrgcfhWfquh3GkXklu7eYAxIPfHUfl0qCx0++1G+hstOikmvZjtRY32H3+bgjrRZPY6LRcdD7/+GXhnwj8J/AY03T5oHCLma6ZlLzP3LH88flXzD8dvEljeajPb212kyEEqY2BJ+nsM4/OvO734SfEDTc/ara8XSLWPelvBeOQoHbPfvxxWFJaPbMyzQPBJydsg557Z/pStqc1KmvaXuUHmZCAQC3fHAoVup6ZPTNDrlyR0PpTlUlTk5+lbJHtRWgkiFkUg4JPTtUZyoHIJ9aeyMcDJApxQRRNJIwVV7scDPbn34FA3ZIiK7cEZzUBXknoT716bJ8C/Gv8AYNvqr6TDBE0Qkkjlm+ZQRnAIGK8/vrCSzlKSpscEhkPVT6GsXJI5lUTvYzrhPtERjYkKSCCDgg9QR+VauufFLxvc6K1hP4uuotKSPy/KgjWJyO2W9zgH+mayroiNS3QAZJ9K7z4NfA9/ijqdvqWsSSRaLYsZ7jTtm15kGduT/tEDgDp7muatWjGOpEkpdDS+GXhi68IWvh0W+nvPrmqjzrnVG+aGBByq7umM4B5r6Zh0y5tfDd3eapsn1N4cyzgYVsDhQPY8D69q+VfGvxi8TXXjW9OiSxaVpOlzfZbfT1jBR1Q45PUZx2/pVrW/2mvF2u6MbOS0tNMZlKvLuMrY6cDgbjXJTpOfvM5JUpHFeIrmKTVrt4iAhlcMBx82cGuZv42dZY455reKUgukMm0Pj1+tTmRJiznmV8lnI5Ynkkn61E6BlweT616EYWSR0qNkVpHLPufknAyOOBToowQwIyDxSsnQHp61NAgOR1PatkUkjofBHjC98E6yl9bAyrwGRWwQOpx256YNdj4v+PfifxxFNYpG2jacxCsocO8q9xkHgH2rzURlcdzVhJVQqOQe/ehpC9mrptHe/AnwHJ49+Klho8Cx/wBlWQN3eIFIGP4VJ9SxH613f7Tfw8tfDniS3byd9vcxlNhbhWxxge+Dz9K6b9geOzF94zvryYQ3puEiCOQCI1B2kfXI59h71T/bH8T6drPjXSdPgdbh4N0zMp+5tGBn67uv1pNHPKUva8qWhP8Asp/G+2061fwD4ico8O7+zriY/wCtj5O05OMjt7fSud+Px0z+3GkiKbgCC4ALKAeBn8B+leHXMim5WUZSVPuyIdrL9DUep6veag266uprk4x+8bOfrVNFfV7VOZDXuBknBAP6VTvJFVGYkDjOfU0sku/k8ADp71Qmc3Dhew6j1oO3pYZp8H2h2kfkA8D1rW8oCMbegxx7VBAoSMY4A9KmQkqMk0FIQKMnGSRTJD8hGMkEH8KeTtBOckenWoHm56HJoBkEq7nAxgfpSCJkYgYz9c1NvzjHP0oJGB2INAkLuAjAYEv+mKSFRznnPenqFeM7uTUQG1iBk9DkUF2FGQTjGPSkOCT8oHvT88DHBphbkg8E96TERsuCQBnPcU1cJuyMc9fUU8nbnB4PamSMHTuT+RqSA80PhehNNYbSR+poiCg4wQRjBNSTwsr4OCcZ4OeCKq4+hGHwPr3oxnrxShce1KwGWGeR/hQxEbnYMdc+lNwfwpcZBJJyKASAB1zUk7CEZHQ8+lQSdccipWJqPHJ9RQIYy4284NKQNvJBpJcZHXPtTCrEc8D9KexDE27ie2aNm36elA4P1pd2T7UiSRACD3qNu/anKwGew9c01mBz/KhgOyPLz/nNRu5OMEgCnqwKY685pkhCnsDSZDsN5we3tTd3IA4HelLZBzyaibJz1U+1FjILpscd+RWUT8544B7Vfl3bSSSSTWeVJJ9KlnNUZI77hgHAPYcGlRcDngGo1QHHY+1TshKE5waTOe43ZyMdKkQhiAeB/KkCnj1qezt2vL22so1Jlun8tNoyR68fgf0rGc+WLbHFXZ6t8I9GlisEvn+Vbh2RNwwxUHr078V6QTsJzyB2HNUNKsBpdlbWi/KtuiqFHQHAz+uavtNFaq88zBIoF8xiRngf48V8VXm61RnUnaJ518ZPFMsdtp+kWwLOxLTM5+RIyOg9zkfrXlEzkj5Rke1a/inXv7f1Ge6A2xNIxQdARnAOPesWNsg56V9XgaKp01oeVWnzPcFY4NSx5Zx1Oe1LHhk9hUsCkSxLGolnlYRQxEgGSQn5VHuTXoy0Vzm3Z6R8EfCUfiPxzaPd2wn0+wAnZ5BlFkBG38evB9vUV9dWCgyHqCTnHXHp+nFef/CHwIfB3gq0iuYlTUbrE90FHO7HT869Et0KkHoa8+c7s6orQ1Yo+h61egGAOv41Tt3yBnr6VeQAAGsU7lFhPun0Heo5JMA4496U5wO1QzzRW0Uk07BYIkLyMxwMAZ61rFXEzz745fE6P4ZeC3uoiH1e8byLONuRvIOCR7dfy9a+LxJcZlkup2uLmd2llkbu564/kBXY/FLxxefEXxbLqlyUTT7ZpILG2C5AQNgSE9cnB7dDXFSMS3HNd0FZHNJ3HgrnJ4HfI4r1L4HeBprrVL7Xr3Mdkm2OwSQ43OOWfbjocjB+tcJ4Q8PTeLteg0uKQpEwLXLx8vGmOD+PqfQ19Lalfaf4Q8NG6VCYbOMFI1GDuxwSPcjtUzlfRHoYeCjHmZwHxi8XnS7FNHtpljvZ3DzjPzbP/r14jNLvckHJH51f8Satca3qk93cOJJZX3ZB4A7KPpWWqkk0lGyOavV55WWxf0q6Gn6jZXsjNst51k2qMhzzgEemTX0J4a8GXNwT4l11BNqt8mEi8wulumflCkgHODz+lfPelid7u0jhCEtcR7i/TaHG79Afzr7Dg3Pp1u7PvBjU5ByM8ZxXnYqVo2PQwMFLU2PBrJFbhWzw2PUda9N0iTZhuSxX5VrynwnL80q44D5GfSvTdGlBRGxmTp71+UZun7W56UkkztrKYYTPU+laqMCR3JrG09diAnlj09q0oCVcHqTXz97IwaL+BGRnlj2AzXD/ABwjCfDbUsAtI0sK8dhuH+fyrtwWGOpc+lcX8a/3fw01E5Jfzoc56D5x0r3std6sPVHLVejPWtLG7SrLOMiBM9+1SyDIPpUOlx7dKsSM5aFGb3OKstwDX7VHRI8SW5QmOM1l3SdSOSa1rgYz3JrNnB59TVblpmVIm1SRXC/GElfhl4kYdDaMPfODXfXC5UgcV5v8bHMfwy8QjcUDWzru/wCAnp78VDRvT1aPL/g8xb4eaYTkqWcAfQ4NVPjTGP8AhANXbJzswAOvvWl8ME8jwFoqjABh3AdOTisj41bo/BN6Q+BKjKc84wOD+dHU9p/wz5TEQUJjIPHPcjtmvcf2f42X4cw5AO68nJI6H52x+leGKHCrubc4UZJHfHXH9K+hfgvAtv8ADywiXJDOz5OMn1/UmqqL3ThwyvMxf2hU+0+GLCMqQqyFslcr17j8sH6V8/3AAUnuOwr6D+PkYk0PS4jvILucrxjjPP5fyr55kO9QeRn9K1pP3THGL3rlZwWI6D15qSNAPw9aYR17e9Ko2gdSD3rY8wsQqN4I45HFe/8A7PcLp4U2Sj98buVmcHkLvO0fqK+fEyOckAenJr3/AOAEUa+Fytq7yRGZ2klc4bJJ7emc1lUdkelgneR7oZX/ALHvipMcQt3HmEcdOma+LtQVY7u5MTs6lyPnbJyOD+v619e6vfZ8O6nuIjiW3YjnA3AYB+pNfG0UUkcA80gzF3Z8EkEliTiqw+1zoxjJFJw2ORkEmnLMrKQjZ6gkGoS5B+Xgep709j5rA8D2HGa9A8KQ44AOMk+tMMe/HtmnDJ65wKkzjAxwKm1xIhgjAYDrXp/7PKLJ8RLgEBDDbIwIX5pMluM+2M/XNebIhJBHHPTPNeo/s6rAnxOuGkiczmxQwsFJH32BBPTnI/SsKux6OFd5o+kHjbaWwSzHLH+dMmhNxbyRZALqwyTjscVorARHzyf5VXFqzHAyCvzf1rxGtT6OXwnnX7PzSPoPiDT5MSw2GoyQQOeuNxz+HP6n0r0jyzBIMg8V558A2T+0fG8Qi2CPUjk5JBJY5x75BP5V6xe24kUHGTTaseHP4mimsxIBwBWxoGptZ3okB6D5R2zWKVwO4Ap8UxRgR1FMR7Pe6bD460ErIySPHGZI12jcrAdvr/hXh13A1teSxOjRujEFW68dDXoHgfxC1lcrE5wjHhs4/CrfxU8KJHOmp20e8Sx/vZVOQG5P6/41z1YXRtSlyux5mIlZSe/tVeWLBIHNOjJ65IB7VIFyee9eRNWZ6ad9ShJEFzUPlnPbFX5Y+cckVAU2MRziuaRaKwAVsdqljIz6CmEYY/zp4wMdzQVceRkjuPSmsvpwPSnE8U1lJoKI9vNNdcEVIVwe/FNY5x6VLFcgb9KY4yD61OyZGe1RlOfU0kxorkEYHIz3FJjqOvvU7IQKiA5HY1SHdkDLtJBHX0o8vjPWrLqDjvioyCPXmruMhIweO9Nxipto59aYRmhgPV94AIOR3pB1ojXt0HrT1+UnuPU1m9QHqoBHc1IWBwen0pmcjigDBPrSAeOWFSMcEenpTVXp604rzz2pdAJoWBHNWFUH/wCvVaNfmI5Aqwv1AxRYC1AwHB4NXIcZ9RVCMHPpV2BgABSWoFyNwMdqmV8k9/rVRGGD39KekhBNVsBYY/NxjAFOHb19aiTJp4bmrvcGTKMDPamb8etLuwBnkU0Dnvn0oJuKX4x09aaqFzxnPrTiuc8YFLCSrGjoDGNiM8cmoyck4zVhoyxJ4FM2YqbgNRR+VKxzx2pSMUE5+vrVdAuRMvB9aZggcdKdISM+lNBz60dACNsChgHB9aQLThgD3oAYq7XPpT8ZbPagDJ9SafsxxQA5EAHHPsamQdhnNMjT8TUi/KTQJkqcY7n0qZR0J/OoEBPPWp0JwBVEkit0qZGz16VCq9O2Kk6getK7ZGxLuyRyfwqReMdh71VJIzj86fGWP8RI9KpMCx1o3bWFIhGD3JpHHWqAmL7ulRvjj+dNDYyM9aN2QOxFTuwJCxwB0FQk9ec4pd/bqDUUoxk9qpMkRn289TUEs2SOhokb5T1yKrluvtVJgNll5PYVRuJAfbvmpLiXGfWsu5lKuckgCmBDezhUY5xXPXMpcliST6nrV3UJtwPzZFYs0m7I600rgMBE8iopwXYKPqatePvCd4PD1hcxRu9nDvMpXJw3qR+VSaY1jpFuuq306RwpIIgXOACeAfzPX617jrGiG9+G90ls6u/lmRWHI6dK9bDU9Uzmqu6aPjVkbdxnr/Wvoz9irVymteL9DVdtuGS5RTycsMk5/D+deAazH5F3KCrRMGIdCOQe4/OvUP2QdSXTvjBf20XmA3doJHDHK4XjI79T/OvobWieFNWbPtd5NsfvWLfyhiR0A5q/cSYJGcheOKw75zlj3P8AKuaTJiihO2Ub1NZFxgOFHAGcn3rSnycDOAOTWXcnOT05xXPI1My6JCv154BFeefFjRk1HwhMEjIuIiWLIu4lcZ5/IY/CvQbt+QOmOc1n3DKyShl3qylCp5ByO/6VKdgPia8gNtld28Koy2ME/UetZ4lBBHIOO9dt8SdBl0TWbuB1IlLFmwuAQTwR+FcPIm3b2PqOK3jqZySBG8zHUD0HFWFQByw6knA9qrxjggcE1NHwwzkn0NXsZNGjCNwUjIPWrdoSkjHOOOD3rPjfHTIFWYZNrDPTmplHmVmVHQ+i/wBlXxfHpt/P4YmjkEM0Znhm35DNn5sr6jK/5NfUEEgZe5r88/DfieXwp4h0/wAQ28pj+wuEkj5IdCQCPw4P4Cvv/S9QTUrWC6iOY5o1kB9yP8mvyzPaDpV+boehTZbkHSs6+Xc5POAP1rTfkelZ10mc+tfMJ9DqiY7oMEn7xOMVBLF84UcAc5q7NH8wxz9KqSA5JPU1vF+6bJkBixk8YpVXHPQmnnOMdc0nU+wqpGhcgYFQo4rivFrr4Z+IeieJgji2YfZ7nauVQc7SO+SeD9RXXROUyfSqvirR4/EPhXULB1zLMmYyBnDjkHHt1/KvQy+t7KvFnNVjdHomlXK3dskq8JJyuetaW3j271558F/ELa34LsbeUEXVgpgmLHLbgcfN3ye/1r0VBkHvX6xQmpQTPGmrMhcZFZeoDEbdzWu6Yz1FZeoJlTXQyVucLrIGSMEHPOa5DVUOxyMg4I6V2urREhyec81y2oxHjABFYy3OiKPE2hbT/Ft/aBGWB0WdSc7c5OcfkK15oI7u2nhl2lZI2HzdAeuf0qT4hRSWur2F5HEQsp8tivPUdfpx+op6RAxqykHGDyM81iehS2PnbVbeW0uD5ifMGIIU54zx+lerfs06+2na1qOixAmK5Zbr94ckE8MAPQbQa5D4k6bHpuv3AiXbE+HUjpk8kD6VneAvEknhjxbo96DKYlm8t0j6tuGAD3wD1xXXB3icy92ofVvxt0tdT8DPcxxl5bYuFA5BG0n+gr4o1+MQXMqg5PUHpX36LY6l4VvLZm85pbUyqrDBztyOPbivhvx1YG01GQO/nHJy+3HOT29ulXHU0rK6ucZp7EStuPzg5DDiuo8JeI5fCWpNd2gLCSVZJod2Fc8AsePT09BXLkbHBUAE9hViKQoQc8nt1rnrUI1YuMkecpcrPtXwn4ntNf0WC5gk5kGWj3Z2/jVy/YYGOtfMHw88aTaBq1tEQTZScSAHhT2I/lX0dDeR3dtDIrb1kQMCeDz6ivzfH4SVCrtoenTqcyKGoKTluM+1YkvLHnmt2/5BArnbhsOawpvQ6UWLWTDqDzWzbsAwxgD0rn7eTLZPUcZrYtWzg5JNOa0NDrNGAcHPJBzmu60ZyHQHnIHWvP8ASHPl7hwAetd9oh3tG3I+X+lcFeVkjOSsdjYNiIDmoddgl2WlzA4jkt5lkJIzlc4YfiCf0qSw+YDHIFXr23M1lKi8FlIGfpXVg68oVIyOKorm9bz7olOcjA+lV7l8se9ZvhjUFvtGgcMWKgxvnqGHysD9CD+VXJycmv1SjPngpHmyWpXkOc+tMzye9Nd+R0pA3XpmtiCdB0qdFBA/lVeNhVuOrGjg/iHZS6Vq+k68r5gRjb3Cgc4bAUk+gIB/E1b1yy/tnw9d2oG4SRblK9QcZzXTeIdJXXNDvLJsgTRMu4dV46j39K5/wxvezgidz5qgxSFuuQMHPbtmtE7HdSl0Z88fDm+fw18VLyzCOPtkMaySNyqncwGD616r480Q+IfDeoWyqrToCVLYyw7gn0rxX4kSP4Z8Y3l+HkSCKRTtTqBnk/Svc9B1RNd0eyv42Dxzxqd3UE45/Pr+Nay6M673PjHxLpn2S+mDAo6PtYAYH4Vzsj/N059Ote3/ABz8IXOla28kJWS0flgUwep6H2GP1rxK5iZJzwQuO/HNd1N3SPKrw5ZXI1OwgdBjoKs2+RKPT3qsT0/nUqybcGttjlvY9/8A2XfH1ro2vXegX06ie8kEtsCAowF6DscYP516b+0F4YF9bx6xHbktGnlzFey57fpXyDpuoS6bqulanHhXsbpZyQM/LyCM+9fdDXlt8TPhY09szlLu3Ei45I44x+VctRWkmjtpzUonxNqduUndsDBJxj07fjWcrbZCP1rrfFdgbK+uIyMlGKkdMEjmuPwA+CTn17YrsWqucVSPLI0NI1GfQdWg1XT4g97bN5idAc98HtkZFfdXw/8AF8PjHw9a6nCpQyDbIuMAOBz/AIZr4NgJSQEMAM54r2L9m3xm2k+Mb3SLzUAtlfKslvBI2CH5DBf0Pt/PjrU7q6NqE7OzPqvV0eKAXlvGZbmAFlVTgsO6/j/hXU6JqCXtpHIpyGA4759KwIG3RFSQSMgnrWf4eurjR/Edzp9zNvtZz51qTgEHHzJ+fP4mvOt0Z1VI3Vz0KRVmhdGGQwIrzHxJorWNxOcHym5U16XC29AQcg1meI9LGo2EoHDhTis5I8urC545cLgYHHrUEZVSc81pahZvBhWGHyRis1oSHGOAQa5mjzpRs7Dn5GRwKYXBUg9fanFwuAfpQ6LyB196gytYrofkHSlD8kdRSJETnkgc9KRFw5z27mgQhbBpVPTtRL0JHGKamSv0pMCQc5/lQ5G3A4PqaaWwD60x2/8A1U7MCfaFVT1J71C8e1iwGPep43DoAepokGARQtAIkPyg9DTueKSNc/QVKVPHpQJCZyh9KZn5SOg96UH5iO1ITweOTQN6kathqlLeYvI496gkQqQRz9Kldt0QwMH0oJJV2FcZyfSo0T5m9M9KhQ7PbNSK+1ic9e1AEm4gn1Heo5Fzljz9KcxyAe1PVlZcZAPoaAKqtuB4wTwBTXQcZA+tPYBXO3BxSLICSDgYqkBA2SwA6e9SLESOc4pSoySMUsbE9enTNVYAj+VhnJHqafOfmxzxSAAsMnA9akkQOciswIw21BjkntQpaQjJII7U2UYHpUyFfLDckjigm7YrTcAc5p6SA47Y71AzBiMUq9qC7kzkPnHJHemr8gPpQv4gelKh5I/nQJsczbgB3qMoUXaCQTxkdakIAxzwaUjcRjmqQ0rliI4AHU8daWdckMDg8Co4/ujsacckCmUkJ/Ce+fWoGU59cVMWGOvNNY5+lANDBkYznFNlx26d8088DHU1GRkH1qBEWdpGOT6USHMZyDj0B61E7MGOOT1/GpVDfZjuByfWgtanz78WR5PiW6SQgS5yF7gdifrXnlvGq3pfgZAGOmTmvSvjTbsni+7kK7VZUXcTy2B6e2a8tEmZVAbacjBPSnLY97DOyR6NatELMo4YSqRjPTHf8c4/WpbeTYT82B6H61l210DEpc5JAOTWggBUkYI9OtePPV3PXi7kV1IJJXYjO484qq5xggEj0qXzBJIR279qjuJQocKuSBxUG1zMvZxcqSoYYOMsMGs5W6gcHpzwalWZ1uHExyDkgnriq1x8rFsgc5zWsQJQSEIwcnv2qFxkEdARj0qSN90AJ4PTHXNJGu8HHI6ZNWBXkXeD0J6c9xT7Yk2wDkgqSAe+KR4hkipYQACOmKaIZCBtyBwaaIt79yamOVYjgA9DSIjCUNng5PHFWiXYnllLw7CmAR19a5m9IM4ABGB1Pfk5/pXUsRIw398ACsPWtMmgIn8vdDuwW6AelXcwlHsU7SXYx9T3FdBZyEKDnOOPXBrnBblnBGcda3rOUeUiBcMDknPXgf4frWc/eKhdF91GAPfOO1RK5TPAIJ/KpGAJJyQOuKcsee2c9zzxWTR02GFjgZ6UisrAAcD8qkaPg8ECqxUmRlHTA9+9C1BsnBxheCB61WuU3k+xNTbG3D24PalaN1ct1BPSrRnuRWqkgjBAHeo5SI2BweeM1oeUFiY7sYGcdD+H5Vn3mdoPGB2p3JYzdvyeoHrUZXnpkdMUQv17U2eUAY701qFivetHGCvIJ6+n1rmroJPKWQ/ID36/WtfUSrxEsxweDzg1iAAkhBgZ5J4JrrhocVXcaBzyCR2Fdf4X0wrALjYQrNtJPGDj/wCvXLhQAM98D05r0Tw9ZGw0aOKRSZXYuxJzxxgfhzRUdkRTWppwcxgcgLTZJkyVIyOmO9KWCqew9qwr2+fk9GXj5TXKjveiL99c/u9qbgVxyTk1lW8ZSYu/IGCM1St76a8meJ0Yuo3AryMVeLNtCkY96pmN7kkl2sj5c4wwAJP4AV3/AIF8KNqVwZ3R2RXAIPCtgev+Fct4N8Mf8JJqbxSIJIRtwV5Kvk5/LivpLR9Ni03TYbVACsY4YDBY96xeprBlTTdKS1wFjVQTnA6V0QTCnGBimQw8gY4q8YiEI6e1Frm97iWZ3qcjkdKnjAZuRzUEI2ewqwG2896dtAvYVxg00rux2PrRv/A05eayki1Ij2YPY1A6fvSRwKuKRmh4gSCKySuXzEKAAdOacAMg9KeE5NKQMAdqqwmxj44/wqMrz2qUjP0pAv40yLgmQOOnpSMefenYx9KQ9D3ptCehEzc9cYxyasGRSgwQTUDqD1GR709FHAAA9hTSuFxzsDjpg1G8I2gg9fSpMfgKb0z1wKvlGncjMeRVS9iEqHjBFXZDtUkcAioXYGPJxnFZuNmaXMWPcCNykKe47VZTIGV4P609huOMYFOA8pPXNIls858a+AV1K3kkgBSU8sQOfb/9VeO6votxpc5jlgkjwM5I6/SvqRxuU9x71heJfC9r4jtTHcKPNAwkv9329cVvEykrnzYGwgUkqueRnFQPGcbhkEmu18VeB7rw/dSh1BT7yEjO4fl0965Jo3j2q64bAyDWnL1IaM+b7hDAHI6dqlhk3qBt2j1zkYqW4tfMXcvI9fenQINpGQCOPTmlYlj1toZANwVixxuHXpXo/gbS5LC1N5KyxxFtodzjv2HWvOpJFiYbuQOfTtV4eJ7preK2TKxRgqpzyKd7HPVhzKx5V5YwCCPoO9SBRgcADpx3omiEbJg8cDFPERz1yPSuReZbViaJgg9NvOTUMj/Oc5B9BQ+Q4Azjb+GarSHEhBIAOTmrMpMbcTKpAHBPNVWwVYkgelTSoCo6E89KhASF1ycheoPTFF7EoSKVArjOXXgdgKpX14RCzFhkZGc4NWNYLWUUcpCASZ27Tk8D0rk7+9ebBAwP4iOh/Cs27g3bVkN9cqOR8xPYfzqiNznJAAprEuw7DPQ8VaRQJFzyOlbQj3PIr1b6IlhVVQM3GO5PAq2UQY38DPBPP0/nToLZky4eMBRnDjIP0FMmzI4zjgdVUDsPT8K6LHmN3JuUUgYJHFUHEst3FKZiqIjKYNvDEkY/Ln8zSys7E/MyHOcjg045jweHB4465pkX0H7yV2qRj0NEQJcgcHIPqKhDZYAjBOOauRKASAfmAyR7VmwV2SRKSz7kwFUEvnHBOOn1x+dSxqDgjsMfrUYkVsA8Ae1SYDujAFcDBPbrUWLSsPUfLkZB9AaC5XBIJAOOKGkJYkYA9umPSnwohZGkBZNw3BTg4zzg4POO+KuwMehLKCDz2B4HXn8e9N+0BWwRk9sDrTMlQAGBJPbnHWnfZyrK7OxPU4AxTEyQvkgbQCe1MaTawPII/lUabjPlsAYyB2/z0qUoZc44I5xUt3LQn3zu6AnNOCHGS4AHXNMMTBVOMHAJz6+1Iils8kfjT2GSdJCCeBjn2qUxgSIByeQRUQjY9eckVPgpJv2gk84IBH1pPQBxQLjYCG6k/gaUhto6g+9Rnc2R1PX360AvnLdMYA9D61N7gTR5HuelOnkVcDo2M/h3qEOBgHkZ/Opoo1lcF2wp4yecfShITI1IKlgeOlB4QqRuDDFEjAEqowPaneYCADwffpVpWJHBvlCnI+lBPHGSuc5pquJMEAYGRz1p8eApUjBHFUmWIWEjHcCePXFOgg2EliWPQE8Unk7mLA7RjtwKmQ/KOSQDjjk9aT0IEIILDORjjsc1IuXVjIcjgLnkf55okwSAuSABzjHNIIt+AeRwcD1pXNLEirucrjmlZeoxz7UiZEhPPGRUydTkHPpSSDlZXWJiQARjrU8YKMGwCelOkjH3ugFNYbNvzHBGfXuKWg0rDzNwcg59aarEnnjPrSBgW7AA0+UgHI60mik7CNIA/AApwKvnPHtVdWyD1BJ7084QA8knsKW47jyq5OCAPXPQVzvizQodWcSPtNzGhCs2efqfXjvW9uPHUDrio5P3gYYBZu5GTWsHylwqOLTR47cWbQSMj8EckHrVaVdoPce1d54t8OIYHvoIstkCQYyB1xiuEdS2MZwcdK9KlK59DQrKokVs8HGQM/SnpKoADEA8jPrSG38snnINRRphg2NxGDz611noIlcDPHT34qMp2OCR6c1OxEsSt3NQhQGOcAGk2UgUMMdSKcT14IJ96UsAuByfamK3OO1NamiF5c96lXjHr14qMgAccGm7jmtExlxAvO7j2qZEHQcD2qrAS5OTg1IjsCPUE1VzeL0LyDbnvSswIBGc9MdqijZmYcAipjx1GMetUmbp3Gbjz7U9JAPekI3DtTEUnHb3rTcosKe3UGnMoCkgAn170xT1HQ560rljgDjFCLTGRyiRSeQORzx061FOc8gkD+VPUFTtOcdcGmzJhRjmpZLKjMMHqarSu24H19easyqygkAA+tV3Usg7fSoZyyIWwEfkZbHPpUCHvyCKfKhGTnp71EoOD6e1ZmTYp555ye9J0xTdx3HsPbmpBg4zkinuEVcdHLtI9D61dhfOPWqaRg5/lV2AAkDuKqxvFF5DjGOc8YqQK3LEZA9+9QIjYA6/WpC5ZNp4FaWsdESR5ldCAcEd6qg4YjgnOc1JLEFhD9icZ9xVZTgjPANDImTlmyRjkdqZnrnilzkHB/M1Ge/ekiAAJDMCMAgYyAeQe34fyrpvDXguXxPpdxPFtZosjG7DE+35VywyT616F8L9Yt9LstXtnLoqqs6sDzuz6+gx+tJ6HNVdlocBq2kPp1y8THLJw2eDnuCKxZ+HHYg9q6Xxdqi6hrV5cKEUu+4qnB/H3x3rmZcPluc1Jyp9xjgsRnJz6UyXCqAOp9aUyYx1JFRSvuI9qzYm7CBnHA6VYtRtYE/Sq6KznA6mtO0spFQMy9eeKkmOrNG2nzgHJq6GKpwCcdqNN0w3LBuQgxx6mti80WawhWZoXWLdtLEHGfrVc1jupytoUoB8gJGPY1ZLCNAOSTzx9KixuIx0HpQzYwDz2/CtE7nbFk8cvzAdj2rpPCPhLUvGmqnT9LVRIFV5Jn+7GCR1HX1/SudRFYhlbgc4rqfhz4ibwr4y0/UnuJIrJHC3KRjIZOuWHfBA6U2W+bldjuLz4JX1skpkmlcRsF2CAMvXua53XPCtzoMgk3cocMDlSOPT1r1/xB+034ejt5U0S2l1AqcuRGVD+wJ9+pNeJeKfF934rvDLKvlPLISkCnkDHAPqcCsGmcsPaPWRz13dDeckknv1pbC7WxuUnNvHcMh3Kkn3Se2anvtAls4HuJcmMEfKRgqe38qt+GtMTXLw2b7UmIzGrNguO4H06072Rq5Jo7Kw+OA03SjGNES7ukyE3ShVJ7HpwB7Vj+Lvile+ILMW8dlbWhIDNLEcgHPIH4Z9O1S3fwvLxy7HNtIQQGyev0x1+tctq2hS6M32eYs0iDDFhg/XHSoVjCCuzKZzIxxwSKYsMskixxRmWViAsYxk84wKcP3UoHByKvWV0LW+gmC5aNg3HXHetU7HTJaaFqPwfcrCzMhLk5YDovsDWNNZtBMsbIQCxBPp6/4V7/4Y17wnrtoLG1vBBcBAGjb5SCf7wPHJB5/KuH+KPhO302QXsEigg7dqtkH1JH4ZzU8xy872aOp/Zphtbm11meN4ru5guBk7ctFjgr7HAPStD9prxJY2dtb6Pa5fU55BIkaD/VpkbmY9Off1rzj4UePLX4a/2pMGQTXa/LERkOw6Ef8A1/SmaL4I8RfGbXLvWZrqaBpwYzchgVxnKhe+Bnt3PvWct7sh+ZxlxExV5MZAxnvVWeJgo+Ugn1zX1Z4Z/Zw0fw3pzwTF7m7nTMlw4BDN/ePHX2/SvG/i54Xh8L6rFHbjdvUhsvkgjoemcHkUlJNjhO55cqMrDgkHn9K6TwR4oj8M6z9rktzKAhUkHBGfasR2yDtzzzg+tQuGkVgG2Hg7h1q2jd6nresfErSotGZLecy3t3EVVNh2gcZyPb1NeYPIZCdxDE8nHeqDSBd4VDuJzlqkhEqoTgMGAOQcn8qpKyJStqy0k3lu23g4xx6Uhcu5kJBcjGe+PQ1DGMkknB5HofpUyRccAgccDgCn5mt+xNC6OMZyfTPNdB4a8XX/AIUKyW0aXapysUz4UDGPSjQNEtLmIySAvKTgBeOMdz61vWng+ykDRtC+GGNwbGB3zWcpLZkSktmi3rXxPXXtGNpPpr27ADad4bnqcH+QNc1oniu78N3c1xp+2OWUAEv0OOmT7VX1vT7XSLgi3kkeAfd8wknj1/Xms4ujnKkNwDgelNW6DilayPV/h3NrnxEiuZNS1GZ4IZmYhQFjOOgA68E8kn+lVNc0WLTZ541hUZcksOefXNcPbPfQWSwW8tzBC+Hk8iQoDg9CR71s3fiu4uwBMC7DA3BcE8fzotYORqWhXN5Ppc5ltXVJVIKlhkcc8irWqeJtQ1gBpB5sxwAIxgsx98D9ayppvPxJtIDEjB4PGe3+etS6bcrZ6hbXHOIZBJsxkNjsRVo63G8bs7LRvBsFrpk7XESPdyRFsNwiHHPP9a5PRtVbQdYjklZUUPsZh0GeAT/nvXp1xq9pqWgT30E+BJDmSE9Q2Bx9M141JOJHO4EBgDtb+RoscsYOVz6Kfwbb+ILWGcvHNbsAVlXAA9cenfNeNeOPDh0O+fCMgLEbG6jHer/gb4san4F0U6aLaO9st/7hI+DAv0JJOST+mBWV428bTeLL4SvEI4guEXqwPck1CjZhCnNSuzlyFBz1PrUinLDIGPaowuQMA/Wtzwf4P1Pxt4istF01EN1cuDmQ4Cxj7zkdcDjp6joM1ozrcuVXZlhCpyOB70pRcHdgY7ngCvZfG/7P1/4NsBM1yL8YHmEqEK8dRj0968W8TabJbaddp8ygYBIGTtzz+malPoYKspbHc+D/AIR+KfG1gt/pumxnTCxCzyS4Mo9UG0jHUZJrA8Q+Eb3w7etb3kRtpVyCkikH8K/Qz4LafYWXwt8MpYJGYPscOCCCAuzJyf618uftc6jZp4w0u0tYVcu7mRlwcAKTn8Mj9am+tjjhiJSqNHz1IipnCkHnmqs24PkqR1wT0rSmhcsTtIBqrOpKnPzEdjV3uekncoGUkH0qCdY7hFSRVfYwK56g9sH1FWRGDnjFSwafLczJFBC08znaqJyc/wCFJuxjJdykiPg5dmzz8xyTVW42yA/MVKnDYGP88Guuv/B2oabEXuLdo0AG7jJXnHP4msHVNLEdpOJFJ2odyoecY5A98dKx+J2MNHsegfBXxRbadqXhq/1rTg1po14Vt75l3RoCerrnk9MHB5x0roPj3q9r4m8ZS31gHW1lhAXKhQzZOTj14B/E13fhfw1YT/DvTIoYUQeWpWMjJ4HUn2681w+vy+H7zQ7+K8ujHPaTiMXKKQBkYAJ6dx14/lXBNezqcxlGVmeSbCuewqG/RzYXAiQSOVwBjPcdPfFb2oaFd2Opz2UttOjxqHRpIyBIpGdwOMcZ6iqT25jx6Hv7V6FOamro6otT0P0A+Enxr8Nan8ONGnt7uOKKG3SORGkCtGQNpDD2xXj3xr/aPtRLPYaU1te3IbaEjkBEI/vMfb1PqOK+WkhW0d2iDRGTiQROyhh7gHH50/TdKfX9RtNGtI44J9Uu47UOFAwGPJPc4ANauJzPDxUuZs9L+GvhmbxTYXfiDUHafT1Y7WdcGVuc49hwOPeuV8ZtcaLq9zPo8r2s1vMJYDEcEgYJH419b+P9N0/wj4Bt9ItIUitre3WMBAMKFHXPuRXyH4luFnv5ZYiQMgD1x6/XmhLUun77fY+1/AvxW8P/ABE+G1vqNsVN0YcNDIMMrrwQw7cg18rfFnULG58Q3LWrBkZuD0I65/D/AOtXB6ZrF3pIn+yTtAZsCVUJw49CKS6u3vCWkILHjPeraNaeHalcYiqCTwfahwqqWZgijksTgD3JpoQBQM11Hwy8NW/i/wCKfhTR7q5MVrNcNLPEMYkVOQD36jt6n0rQ75Pki2YS2E7wef5Un2bYJFn2HYwPcGrPh3T7XUfFfhq11M+VYzahEJmb7pGeAe3JwOfWv0D+IHwd0jxB4Xmt7W1jhmWLarIgBAA4AOPw/H1r4N+J3ha88MarLYRuFu7WRbiEqCNwDcZPrxj8qwcraHmQxSq3R97axrenw6Lc20QRY4IFKg8KFAGTn6V+eXiPVodR17W5UjdNt7JkMODg9V9jj+dezfFL43wx/D6JLAq17eQpHOFYqIUI+Yk+oGeK8f8AD3gfUPEvhW81uS1+yaY2YoZ5WKtL23Y6/QAGuWpJQ95mNJON2yx8FfAsnxR8WSSy6d5ugaQGnmvpxiIS4IVDnAPUn8B7Z6TUfHeo/DazuLPTNSibxHcyyFTGVZba2YkKeOpAA617/wCIdC0rwl8A7XwvZQrZGSMG7MZCu6Fcndx3OeeuK+JhpqaRJcrGFxJM7bl5JXJC5PXpj9a8+lfET5nsdkXclZtjuzSF3kdpJHPV2JyxPbkkniq90y4HQg0y6kxjqc1AZtwCjj617CioqyNGMdmIGOB0p6Bm2ndgE45q3Bply9uJjGRGxwpbgmiazeKI4Us3p70NkN30RNHp6val3cCVmAUdBjBpGtDb7QyYJ5DV1nh7R01OK1Q4UcL84yCfes7xTJFHcuw2+XE3lARgkZ4AwOvORxU8xlztSMUK/BGR7U3HzjI5rrdM+HetahHHcCDyYWj3hG5c+xHb2zWFqVi1vcSowCuhwQKtSvobxkpIr289xZXaXNne3On3I2hpbWUoXUdFYd++M+tS3moXFzcyz3FzLdzyH5pZ2LMR9fSqUrNkDoBTXkO3uTnrVlqOtxzsZAT3qu77cg5P1oSUg4PA/Oqt7OAc5yf607l3GXt15bFYvmJGQRxg+lS2kW1Du+Yk5yetU7VDMxdgSB0GOOtasWEx3BpAh+xVQADB9KAwAGRgik/i71E7Hk9ccYFBT0HyMDj86rf6yVizsV4AXHA/TNOkkwAORnv1qOPO9ugHBz607ATfu0IG7BPABpuwDPfNIzc52g/WiM5YHsenpmkNDvu5HQUhfIIAwB1NJI3z46g07BKnHemhjM4BPSiUZj44IpsisAefwoTngnIPrSJepHjK9uKZllwMA1LIOcjGBkYHemh8j5uB7dqViUPjQcFuTTXlG4+lPwNp5JFQBeCevJosUPLgj0PXihTkHPI9qbjOOmB6VIPlHt+VMmwuIyPuEn64qJ1yc4xRn5h2FPxyOc5qBEDDg9sVF/y0Geh7e9WZRggjkVXY/NxjNBL0I3JLdBinEgr3+gpXU9+vemKOD6HilcyY0hRjuewpu0E+lOAGeR1oK4I7+1O5LGkbQfemhd31NOIOeSQKWPv37DNK5IwfK3qBQy7iehNOfgim9M44piaGCPKj1pGOCe4p68L75pCuQOxqGyGVZWwPXrWau7fycA1pzgYI9ayiSGIxjGaV7nHMmIxjoQfSngFl68DtUSNu6/hUm7GAOTSMbjlUjHOSe1eg/CrQJ7nU7rUzEEjtlEcMueWZj83Htx+tcAsbPhRnc3CkcHPbFe/eEtDTRNItoYpDIdoaTDZBJ9/zz+NePmNf2cLdzaCuzoogQwJ5PeuR+LPiNtA0SG3iw8t/IsZUYyq8knP4foK7RV/dgnAJOAevNeE/EfXpNT8TXEbfPBbgRw4GNuM5J9zgfma8bAUXWqXa0HVlyxOXkId3IydxLH61CTgHtSF+eOAaeqb+v1+lfaxSirI8WUrskgidh6jjoea9X/Z98EQeLfFR1S4tybTSXOTMvBkGCpTtkHOT9a8rEE3lYtxmeRhHEg6sxPAFfZnwh8Fp4E8JWtjG7PO6b5yxydzckfqa560rIcU27nfJiTJUFQT0Y5I9s1YU444OO9R242qQQCfQ04DaR2xXmt6nUi/bDgHkYq8jEj1AqhbNwPStCBxtx0NUhjmk2qSc4rwf9qHx1LY6Ta+F9PkMVxqcbtczKATHGo5yfU5AH417F4h1+Dw1o1/qlwyLFaRmTMhwCccDP+e1fCmveI7rxPq1/q96ZPtF3M0gjd8iJT0QdOmM9K66cb6mUpGcQ6WsURkaXykCBnOTjHeokYrjKOx3BQqKSxPoB60biW65z6V6R8GfBMWveIIdau3kFpYgvEu35HbkHP58fQ/h1P3UTTg6kvI9J+Dngr/hCfDokuY1m1m+/e3DsoGE6hSfYY/wrzX4veNm17W7jTrSVk0q1KgbG2+Y5U7gfYZHX19q9M+NPjF/Dnh0Wlowgvr8iAhOXjUj7wHsBzmvnG9maaaViSWdizMepbuaiKu7nZXmoQ5UQhxyewp2QTwcGomiOAckZoRSGHJIFObPLWpaju3sNkqkI4kQCRuiZYAk/TP6V9l6UYZtBsihBUQhSBwc45/Ovkzwr4cuPEWqQQeS72qMJZiFyu1SDtJ6cnFfXGiv/wASiCJYlSOJAqgDn8ffvXkYrVWPocCrJol8MlYr2ZecE5AJ/SvTdEPlhW6k8CvLNLZodVcEYUAEHPGe4xXpGjy8A5JJ6CvzjNYXnc7p7ne6dLt2Kclz+NbkC7O2Wrm9DIRicZkYAZ5OBntXTW/HXljXzE7KNkczLUY24ycscc1wnxzuVX4e3UCnM0k0Zwe4DKQP5/lXeKuBnue9edfH8wQ+AomIAuZLxFjbOCTxn9Aa9fKk1iIRfdHLV1TPa9PHl6VZIeohQ5FSE5ptlj7HagEkCFBn8Ke6n8PWv22Ox4stGV5wADnk1mXS+nJrSl5zkE1nXC8kc1Q07GZcDkivM/jqo/4Vf4gJ/hgbae+cGvTLgbSe+PSvK/2hJBB8Kdak3+WdvlqTyCW+XGPXnrSZ0U3qjh/h6rp4C0EsqZNqpXacnHHWuZ+N2J/BU8YdUklYoAxwOldb4Dtng8E6IsgAf7KhwOoGMc/Qg1w/x8tRL4GYMAHe4Uc4JweDj8O9Rezse5Jfuz5ofEJIkGAvXngAf0r6D+DqtF4C07ILI+5kfjBBPUfWvnG6KGB43kEMQQq0h52rjk/h1r6Z+FzI/gPRxGpWFYyEJGMjt/WqraROTDr3rnIfHy9W003TAikvcTGNxjIAwSPzxXgc6LnjjFe8ftDMV0/SGAUlpMZJwcA8jH+e9eCSnBc4wc1dH4Tixj9+wwYJOcj6UjOAQM8e9QNuYjBwM0oUj73P0rc8wsIw3AZyPavoH9nq3EXggcl5ftDF36ZBZiFNfPSLtcEcgV79+ztetL4NuY2jeN4r6XfuGMruOD+orCqvdPSwT989L8Z3f2XwVrc5BcJB/q1xlvYe9fKs0iyAFchSAVU9VHpX0x8RX3eD7xRK8RfhQoBDDuD9BzXzLc481tvToKeH+E3xbIwwHU4qQYGDmoDkNyRn061Ki9M816CPEZYjAJye3alcgcnOB2FNQrx0HbFSKg65yKYXGJJvcMMj8MV7F+zgyP48uwG23At49isCQRlunbrn9K8kSMHnsK9f/Zjmlbx/qASMSO1pGkZA5zls5PtisK3wnfhPjR9MvbnyyTy/XmqM8Z4RZGiLcF0646cVvm0IjCk5boT2qs9gm5FJ43bjn1HNePa7PpZP3Txz4AgjxH4+gKkot6G3k5+be3B98V7UqZHIyD7V5F8BbFYPG/j91LSW5ucK5GAzF2JAHqMj/Jr2gxfrTmtTxamkmYN5Bh2wMD9Kqhdjetbd1BnIIyDmsmRCjEEZPvUrQi5NbXZgkU8kg9q9Z8Javba/pz6XcgFJVIXf0BxxivH1GCD1xWroepvZ3qyb8IvPpzSaurDRU8TaHJ4d1WSynOZFJKEDhl7foRWSeWA717N4n0eHxz4dOoRDZf20fBXBJ45GPevF3JjZldHilU7WRxgqe4NeXWp2O+jO6sxXQnntUEiZz61Y3ZUZNIyg/WvOaOsz5EAJ7E0m3j39KtTR5+tVnUjrmlYsZ0PoacpJ7mlUcc4zScD60XLBx8oPU1C3DDripx8wxTHQYHY+lLcBAcoe4pjL6c1JGOMGipYrFc44z+VRyIMjHANTPH84oZfxqloMhA6cZFRydR2AqZgR6jFRlc59KoEyPbuBpoGTzxTz8p4obkDHFJjuOUAKT0PrSdeelMBPA6inqp47CoaFcATzTu4PU0oTHXvSlen9KQD1fdjqDT1+Yn+dNQ4B4zTl659aB3J1GMY61LGuT9KhTqPWrKZQ0CuSo2AR196kRjke9QxnLc9KlHUd/pRsO5bjyacW+buKjhbGM1J1OR+lAyZZCg+tSockVBxgA8HpUiDb0z+FBNyZuff2p61EmSeOtSHIIBNVzXAkPQep9abt4HFNB5+lPHTnP4U+gCqTn2pzYA6Z9qap7U/GSBUAQbvr9KCwwD3qRhx6CmonJJ6H1p3sBHKAQOpqIL+VWWUEnAqMp+dVe4DVHt1pdv609RjHenbcn2p2dgGJHnB9DT2XBPanKMH2FKcE0WAVV4J7CnAfjTBxnsKeOFB4pENkiNsXGAT605Hzj1qIcn1PrUidqa1JTsTK4B5wBUo+bkdKoyMT0q8nywjHJPNDFuGMkdck1JjYT3qJGCnmpM7j/jV3Acr804sfwpvl4Gec/SlJIAzRcBAQMnv61G0nYZwPSnkFhxUEi7WI6kUlqBLvGwHkn1qu0hdgDnFBk2D2qBpRu4qrWJYsj9hzVWWYDIHBPrRJKdxxxVWRsZz1qkBFcSgPzzWVfTbicZA9KnvLgqD3rInuG3dCRzTArXLjkZxjrVG2t2vb2KFQQHOCw5A9fyqS6Yux28tzgD1qtq2pf8Il4dkdm26reoUh28FB1yfyzn2rtoU3NmM58qOT+JmrRavbXekwKy29mOGUZ8xwM5/QV9P/AAW1JPEPwp0uKOZnLwNbyMw5DYOcj1GMY+tfHcL+WFXczHklmOST3JP1r6c/ZJux/wAIA9g7ZltbmQsOpG5iRn8xmvoadHkijhU+Z2PFfiHpslh4r1S0eTe/mZwOwBxx+INdT8AZIPAfiK48W6lKjG4kj021iLbcBmGSc9yfQf1qn8TNDuvEnxhn0iBREk8m6a4VsNHECSx/E56etch8WNYgubsW2jxmWz0kj7OEOA7r1I5+v/667LXRxVlZn32bkzgHoH+YA4JwelZ902ZcdhXI/CzxfF4t8GaZqUBJjWBI3DHLK2ACD29f1rpJ7nqe7cVyT0ZjEikbKk+ueKoXQ4HarbtyF61Uuej56D3rmkbmLdPnPpWaX3MEOQCQePrV+76Y781mTNsYk9R3rJ3A8q+PGjG/AvbaNihdVbjBA9CfpnpXz3cxbJnUqVIJGM5NfXniq0GpeGru1ZN7lTImMk7hXyZqtqUup/LUiISNgnjkkk/lXRTdzNxKRIAOOcUkL723Hgjj2qPnBHY96WL5N3sa3MJIupOpYDue9TiQbgOMGqGTkNkk9Me1Tox44JNNIFobFqTGAvBQ5z3FfW/7MXjQeJ/BMlrPhb+xmaOQk53gHAx654PFfH8Fy7ElVJPXnjjNes/s7eKpvD/xBtLSfy1066BZGZsHfkZz+YP4Gvlc8wqxFK63R00pH2irBsHqDVa7QbiRnA7U62zjBJwCetOuEypPc9q/LGnF2Z6EXcyJRtBPSqrxbiAM4NaU8GVPpVPG3JpttKxtEpuOo71CDjPY1ZkQjpkk1WdcSY6HritN0maXJo1BAHBHWrto+2dGIyFIOPWs+Jj17Cr0LHgdz1rWLaaa6ES2Oc8IyL4N+I99aDmy1kebGGOAH/iA+uQ3517RApwQcg9D7GvIfiPaSnQrTUrVQLrSZhd7umVXqD3xyf0r1HQ9Vj1ixhvImDxzIrBlOQSRzj8/1Ffp2T1/a0Ur6nkVlZl2ZeD7VjagCVYdM1uyp8hPNYt+nBPevokc63OR1JMMwPSuXvU4cdTXXaouWPqa5e+4Zycj2Nc8joWx518Rbd5tAuHUEG3VpFcdiOcfpXMaDfjUdMguFyFlQMM9cEDrXpWs24nsp4SNySqQyEZB44H515doBjEckURBSCRosDoMEjH6VkzspO2hznxQ0mO6gtJ+r4KNjnHof5V5Nc2y3CSQAHcPmVfM2ZZeR83bkDnFfQPiTThdaLdNs3OFyCO3rXgcyK9xIVJdC2Qcda66auiasdU0faXwd8RJ4n8IadfldgWMQMpOQTjGc18zfHzQJNE8aXjCBIbN2wAGyTk/Lkepya9G/ZQ8Qxw6de+GhL5j28hkWMcFdx3DHt1/Krn7UXh555tOv44FaCaMtNIWwVIHBx69P1q9ipe9E+T5oBExPAHpRGoLA5wT2p18jpO6knAbHPWmLkEAEA56mhnlzVmXw7KrgEqGXb8vGc16z8LvH83kRWN9OzFMLGHbcSfrxXkKvuAyQQM/lTpofOjTEjxMkiuro2CCrBhz+FeVjcLGvDYqnNxZ9aNOJgOCCO3pWLfRlHPp61zPgPx7Fq9sLSdtt6hOx2yA6+/06A11FzIJEz1PXNfE1KLotxaPXpz5kVYm2nmtS2nDEY4A7msdyQAwBIz17VespA3HIPpXNJWRunc7LR5i0DgnGehH0r0HQZciHA4xjmvL9JlO5VBwCcZr0rw8xDQKRgjgg+teXiHdCkegaVH+4JxzmtM8oR3rM0snaBzg1p44PY1MJqysck1c5/w00Wl6tf6dkiWRzdKpPUMeSPxB/wAmuhmk4PrXDeNLoaBrel6uI94aRbWRwfuq3TP0OPzrqhciWHeDkHt1r9Myyt7SgkefUjqDv8w6/hTlOQagZssfbvToWPGf1r2UzGxdi5q7D2qpFyBVuLoK0QmW1XK9OK49bU6Z4gv1DExyuJkUjGBgA4/EV2cP+rFc/r8KR6pazn5S6mPJ464IH6GtkbwdmfM37QeizDxPPdoA1tLCFMRGCST1B/Gl/Z98W+dp8uhXFzG0ts52IOCOcDPv/wDW9a9E+OWkDUtLhuEjIdARKw6lf/rV82eE74+HPHWn6pDOI41kMcq7cmVew9iCAc11RXNBo7lKx9CfFXRTrvhYuI2aWFmKuOwxgfjnivkjXLWWCV98JiXcwwWyQPU+5x0r7lsp4L+0UY3wXMQLL1HzDp+Ga+V/it4ak0jWZldFSBcnOMMSSTz7dMU6MuV2ZnXjzRueVFQQT2p8IR3AJzjsOKWWNg5XBx+QxUBTaRhwhBzzXdY8V7mkmyRmU4C4wR2wa+ov2T/F32rw9c+HZEkU2BKoXOQyE8EH6V8rKdwU5ww716J8EfFc3hbx9YyA4S7228qjJBUZO704yB+NZzV1c6aLszpvjl4YOkeKJ1juVBkQFYiuDnsT68ECvIZIQoG7IZePSvsT43eELfXdFGqCMPc26gblXLbT059OtfIusW3lzylSShORnvVQlfQ0xEdmZoOJwQxIAxgdOorU0W5ksNbs7+HaJ7YMY5CuShIxke/GKyRhQT36ZqWOVwpMf3xyMnAz9auSurHDF2dz768D+I4PEPhrTtRgkEqTRLuYHOWAH6nn8qu+KtIl1bTG+yyC3vYWEsMw6qwOR+B5B/Gvnf8AZn8cFJ7vw7dOxQv5lvJu4UkE4x9f519NWsvnIM88Ywa8epHlkevFqUbmn4V1j+1dPSQgo4YpIhPIYHBH6GugxvXB7155a+X4e8Spc7pBBffumjHKh+SGx7gEZ+ld7BLvAOQc4rJ6o46kbHEeMdCKXQkjGUbnHoa4i6jKSMOhHGK9s1OxW9tnUjLAEivI9V02S0ndX5OcnP1rCSPMqRsYo6/N0FE52qGHQ+lTyKNpGBUDHKBSMisGjkkrEMcwOfU9qFYNk9Ka0YXBH5UgIyAeM8UjMcfmQjv6mmoDjHQ0pUoT6eopu4rigBdpI701l5PpU8UgwAepprr83tQAkQxjtinTknOMEUiqQoYdqd8rKeevajoDI4m5FSNJ9QKb5W3nqPahBk+3vQJIdGuXJ/nRJy3oKfswCRzmmyDJHbFF7jGsowO496YTj8am27l7gio2QAZoExhTIz3qJ32kZyDVjjA9KhuF3kY6CgQhlCr15pxzgEYJquYicDr7VOjFQB0+tWA1l2Ak8E1EIy7E59+aln3MOOQKLVTg5B/GqQDCMClU8/WpHj/E00R47ZPrTEwL8c8Gprc+YCAcmgQ5T2pIItjE9Ce9S0FtBZoQwxnmmIOq4wKnCHfknIpsqjeOxFFhWsQ7CpPrTsFdp5x6VMEXb6n2pQpK8jIqWhpakZYHHJFLtBzg8+lDW6klh1poiO4HkGiw9gK8gZOOtTx9D/OoGhdCDyQfSpEOM96aRSLGPToaf0A6VGvQn0pckY9DQWOkUFcjg1DUjEAe9RDqfSgBDyaa3Ge1TcFfQ1C/JPc1N7isRhQHB4xTNTvIrKyaaV1SMf3iAffAp0yEIZCdsa8s/QKPU18ufFv4hXXinxJLFFOYLCx/dRLbSkGXjPzDpxnpzVWZtCN2dN8c9ZtL7V4poJVuA0QYTRH5ADwQeevAx+NeQfafNHC4AOOcZNSxB30+GOR3kjQDBdsnPqTVVgAxwcZPSspO6sexT91I7zwzILmyTzwGcDDHGRn0xW8cINqcD2rivDN4sTsHYgHt1BrrXlCqMcnjkV5tRWZ69LVXGYEbYOSM8g1HdJi2YryxBxngZ7UuQ2dwINEmNhHb3rB6M2Zy12zPOhYshViTjGG471GzqykBjgc81q6hZjYXwCDxkD9KzViCZUrkMOG6kH0rdbEPQbb5OOSR1pZGaCXaCoQ475NSqRCQCu5e3aoNgDPgYyc8VSQX0JFIfJzwOMnp0ocDkjIH6fyqNYyrHbk98E5qSRs47Dp6CmkJu4qAkjqQamZfLIHU9Kgjl5xwD0yDSx5eRiSSx4yT1HvWqETRZDLng+9XZCLm0kt5MlOu3GRms5gQQ3IH61oWcomIUnJ4qWWlcpnSt8gAUhR6L7VZisokIXbz1JPBrV2hUAJyTxjvSTWbthkUlj2FZNlKFihJaBhgcD2qWC2KxE9QDjPfmpDBIpIIII7VGxePOQQARSepdrCumONv5VEIQjZA59KlL7x259KcCCQc4I700hNXM6RGLZ7k9qsbflCnkk5xU8kW1iO2Aeai2hjgZH6UMlxsR3MZSIckkcYrPuPnQAjj1rVkiO0LySe55qnNbE5xwfSmQ4mb5ewE9B71WnGT61oTxFkDYx6571ReHODkgg59q1jqZydkY2poyodrEE9u1ZhBVTyc56VoapN5ZAJySehGKzZA5KsCCM8jkfj9a6oo4Ju7NLRIftF1845LAAZyMdelemIqRWabmBYcADkgVwng+xeaaSU5Kx4IyMD3P4V2pYYKnjp1rGo+h0U1bUr3E5KlQSB6nrXN6tLtlBHTGTzgCtS83LnBIHUA1kku8j7iCOABjn86ziayZY06Jc7iMPgjPfH+RVwAPPFGMEu4VR1JOe3vWfBlXDEkAehr1D4OeCI/EV4ddYebawRlYwVyrNnB4P06+xrRmaO9+GHhc6TYJK8KKXbft24OT3+uK9GWzVsEAgCltYmMcalcbFAGBgcCraqVxkYrBo2Wg2JQuARg+oqThuO1ITk+lNYbeRyR3BoSKHFQpppcKGzwKp3moraRmWX5YxgbicCuC8TfGLStI8yCIma5zt4OSjHoCo/EgkiqSuNux6E0vUjJA9Kkiu0VTuOBxz6V82an8ZdXmnYx3bwRDhI19Pc+9c3J8S/EFzNFJDqD27rJ83zblZe4I9T7EU3Azc7H14ZEKhlOQeh9aEmycHt6V88eEfjNdWN0keq+ZPZJ96UckepIGDXsHh7xnZa4BJbswQjO1+GAPcjGf0rCUbDUzqd+D7UpIOcdqh8wSRhh04xRC4JPPFZm0WO3Hp2p6gkHtTQBu9aeDjpVlDM8+tK3SlbscYpT09qnVkt3I85GMc0RHYx3Dj1ppbaw7D3qSYfKPWtIiHcbs9qZJ3PanqpCEnpWbqWs2unxs1xKEUKSAOSfYdvzrTVlIlubyOJAGYDPHNUrrVLa3jTzZ4og5wNzAf5FeJ/EP4kXWpT/AGPT3+yDLYnRsscH05Fed6n4hmLN5txNdyrjMXMhUnoSBnr7imlcmUrH1Bc61ZW5J+227AYyVlB5+n/1qa+v2LxFlvYCRgY8zBI9q+W4zei3lKyXc6tkqiwklR6A4H61EglgghXF3E7gnE28y4z/ABZz37E1XIZ859V6fqcV8SsUschAz94A/qasFt0gXnPQ54Ir5S/tnULNg8OpzQPwgMgyCPTGOvoe1dr4d+Luo6dcW1retJexAkCV1ACj0bv7cUnCwue57lrNna6tZrazpuUcbj1A714N4x8Ny6VfS7Rm2DYUtkHHXJ9u2a9Z0bxnZ620axSFS+APMG0lu4HtWtquh22u2ptrhN6YIBGMj15/CoTa3C9z5oLlAQMH1HXNVCGV2PIDNnFdHruhDS7sxRkvECRlmyRzXP3AbzmTGFABz61VykhyqZcjrjoe9XtM0a4vCDEnmAcnHJ/CotK0+5mu4VVCQzYyBxjrzXp2laElrGqgAAckD+lc9SfLsdMKTlufNbnzMMeAOaUSAkYUAgk571ErlhxyR+RpAxXB6Gq2POm10JjxgdxUMw2fN1J70pfIBbgHjNQXQ3KRuIHbkjmlexi9SOVwFGOp7elNWA3Bk4BKpuPTPbH61RlyF4JADdz71h6rfObxwspQJjaykj8/pUyT6Et2JNV1QSSYGWA+Vh06HFYVxcks6LkA8Hbk5HcVHcTOWOG6nqfenwRttOWJJ6g9zVwhfVnDWr2VkNRcuep3YHPY1ehtAyAnjP8AOooYSrEng+tXVlVUKlck9zXQkeTOV3cJM+WBuIIwMA/rUMpVEJyBIVIB7889fwH5VCzsWLA8981CT5hOeRTsc7Fjl8xjnOMDmpV5YAHJFCRBUDAAg+hGajWJw5O4geg5NDQ0rFyKMueTkCrDkndySWGCTz0//XUMSuUbBwQPrzipQhHcgHJAPTNSWgXGBnqRT0kOCBgg+nWowpDHk4/SpFTauOM0rFWJAu4E4Zh0wKmL7FG1iAOwqI7gwByBjr703ae5qSR8fzEkysSx4B6j6cex/WplPBBJI44JqFQEGehyT+mP6mnIDIC24bh69cYqrgTZXjAIA9OtK4aJjyMN8wA6gdv5U2FgqA5IPcbefXFBmR275x6HpmpL0FyxUjcQO2MZ/KokRhuJc+vSrEcakE5HPr1od1LKOgwQcfUf0oFYl80BfugH2qBpTITk4HoKiILk5IGOgHQUkfEjZ5HXP402hk6bgQRnNWjjafmBPYHOahgyMZGQalK7icckdj1pWAakIGOcAcgdulKMYHOM9/So/MOT8pG3ge9MY9fX24xQJk/AJI5PPB6YpqxrJvVwCpPRuhqHzGyc8fU1JbSEs4IOQ2M9ulU9CSXYyMeePUc0xiwYAYIP4VaAUqOgHpR5YXJByaOYpIjaOVwoRtgJBLDngH/61SEiJtq8jrn6nJqSE+YCD0APTjGf/wBdOkaNAoZgOwycE0n3KSJRjaGOcHjHfmnKyrjjg9qhEgIAUnHHvTnOWPcVNyh7dyuAOtRrkSFlIA5zjj65P4AU5TwetCng+noaYXsKWY98j0pXwVU9B09qbG4jdySXLnOM4A6cDj69fWopZ2EqKLeSVHJDMjKBGAvBOSDyQBwD296rQVyYRHJZSCD6U9mPQDA/A96iEwizknA4qQEPyOc9qNClqMDbeoyD36UdTzn2FEiMxIGQMYwKkWM4BPGCOlSkOwFPlHf0oijGCDkN605uMdzxxUpAAZugPI9qEw0Kn2V2V0JyjHpng1wfifwk9nPLNZ2rLbE5LFsqua9C87PXOajmjlvo3jjQsh4fdwDW8JuJ0UpuDumeI3MZ3lcZI7jpUKr19BXa+K/Cr20qz2wDxspMmDgoRxwO/T+VcgIwAB1HavUpz5kfQ0aqqIqltrAcgCpJMOoIpsoGTnr6UxcoR1IPNaO52pjH3Kp4OKch49MUs5YLwePaokY7CSfzoQ07lgAMCSaFXn1qFXPB4IPY1ZUgYz0PamUiRFzjnFTsVVR0JqFCGPHSphjGeSR3FaI2joTQhthYYGM8UkihwDuJbP4UB9qkEZB7CpPLHGBgDtVXNkORS0Z7HsQc8U/YUzgdBn2xSIduRUjS8H8qtM3Wwvl7lB6Zpq4BAJOP50eacYzQWwu3aGZiDuHBHXjrjnPp2HvVrUpD93zDK5PUfWoiRnJ4Pp1Ap7HaxHTuM1E5BBAz35NSwbK9yfvEEbRzis+SQsjbeuOKtXAypHaqbgLnBJPv9KzehzS1ZVkdiT6VGzlOxq0/fjj171Wlb2qDnkrCB9yA4IJ9alV8kDtVf8D+dSxjjuD70BEu2wGT3B4xVvaYsNgkHjFU7boPX3q8MyYHBxWqZ0wHea2RgEYGOKeyswOM5NAGMDgkU52IC44I7CqubXGT5aMKM5/Kq+0jI6j1NWHYiM+p7moSdvqT6CpcrkMVQSSOlNJwwFPEp54GfQ80wqeT1B96V2Q2Nb5QfX1FQxXs1rMXjJRsY4JHHvT2OM55NQOwI44pNmM1crXEsk8rO5DMe/Sq7gqDVgkhs9RUMzbjkdPapucktCu3Q9x7VXK4OckEVO5P0FRt+ZpGPUfbTFWG7kV0o1KO4t7eIR+WUBDNnJb/APVXMRJlvetezt5AA20kdckYBqC4K56x8NdBg1GSLzM3BSTzDG3IAA9fr/StX4o6jYa1dxaVbEPa2bgyCJsKZByFI7gcH8O9cHoXjGTQ9GuorESJdzEKCASw9cH15616D8NvhRe+NY7HUNWY2Fp5zloBJueUZwDkevJpM6Eras4IWTEkqCUBI45pslsykFgQMda+u4PgxpsNgPLRYI2X5lK4bHbnpnHevn/4o+HrTw1r7Wlo5eJlLbWxlT/getOMtTopzu7HDwp5eMHB9qlabMrsFCAnOF6DPYd6iZmYHbyR+tNjEnB4IPGe9dDPQT0LAZmRgOD2B4Feq/Bz4bLLYS+JdRIvXnxHaoq/JGo7g9z15+leU8GKRCShZSAw68969d+GnxwtPCfhix0O9tZJILSLyjMqffbsR6ADNZyRjUUnHQr/ABYtl0fTY3A3yT3CIiY5IzyxHtXlkF89hq1vfQsI7mDcEf2PDKfrgfkK7f4lfEWw8VSBNMhaOOFh5k0gwX68D2GcnHevOriTMmT0PpWaVzGCajaR7hpPxz0+40u7g1iz8q6jG6MQqWEoxxzjr2Nec+LPEa67qdzPEhjhZ8xg8kg+v+HtXJo/mA4zj16UpkJ2jnI9aajY0jBLUlbO7ceT6VJEkkxDIjMASMr0z3qvcMyW7mPaXA4DHAP417LoGh6de6VbyvLBaRLGF5ZeW556j8fpVDnJpaHk02jT3Mf7yFy3GCCVOOxBz2pJpLiCMQSSzuq9RNIz549Tmu11bxDpOnFls2W/lRtrMgG1ecdc/pWILPU/FF00yKZ0kIKIRtKjHOB6e9Qcqd9zmcGVsYwDxkc4rp9O+IHijQYrLT9Jv7axs0AJyhL5ByMc9DyOT64PSsefTpI5SvKsGxwcH/8AXxX0J8I/CXh3x94TjvsB5432SxsmGX1BU/if1qW0txSdldnn0n7S3j3UbmZIW01LBRtV0VmYsOuT7c8V53qWo3PiDVJ9SvbqS8vJVCmRuFCgngD8T1/pX0f48+AVhp2nT3ekMIlQEmFBjJ6kgY5Pp0/Gvnq9geymmgilJDDa20AA89xRBxlsh0VGTMZwRnrnpTthKE9MetbGmaP/AGhdxwEnLY4Het+68LCG0cGIBunOQRinJ2KnLldjz+5YQI8j5KKMnaCTxXeeD/DFodDhvb+ET3dwoIjBI8te3P8ASuTurMwtJGwKEcEH1r0Pw7cxNpMDKT5QUfMeR+FRzMmUtLo5DxDosGm3RaINiQ5IPAB9B7e9ZSt1rV8Taq2o6iXjYtAuVUdeP8c1jvb3G8BUlQ+oXjH16VSlfc0jLTU6Xw/r8OkAvLAZyMAKrAZ960tW+IjGBorKxaJH4d2bLDngr/hXFSxOjOmclSQWBzz3p9oyG8t1uJWjhZwrSBc7c8Dj8RTauXJX1Oy8JeH73X54dQdwdOikPnCZMtNwcBT0645xUnjHSTbahDcJAIIDGURQoGeefyr0zQtMitdLijhkEsEKDCjB2D3HqetcP8UZ0W80yBZg4ijaQqnTLfwn065/CpWmiM4fEkP+Hk/25ptNeQB2UvFFgEyeuT/IVb1/w+kQby4BEyj5iTjn3HT8hXnkOo3OnTpdWsoiuIxlWYZGfcZ9R2r0e++JNlrujI95bm2uwmMR4O/6Efnk1SuzpcG3c4uVHRQHwGHB28jNQ7SQcdfaoHv3nlGPlT361ahdC6gnAJAz9TWi0OqOi1EdZGUp5kiIwGQjEDNQyQhQOpA6ZOa7DWfCj2+lpqUZ8iF9q7WO7GRx2HXFY9vpLzQucbiDjGMcetBmqkUYTZXLAEgdhUJfLd/xrQurWS3fDLhT2qhKn7zPSne5fMmKnc9AO1dL8L/iCfhX8QYPE0tm9/aCA2sqI2GjQnJYfTH5VzgUEnkkmrNlaSXbCOGNpWfKjYhYZHXJ5H50X7kTScbM/Q+28ReGfib4Le9sZ4bqG6hx8pBJ47+/Uc18VfE/RLjw5rM9mluqW0sTMjM2TtxgKff61y+n2+teGLgXUDX1hIJBJ5cMrKkgAAAK9O3tUN/4p1TxEgk1G9N26yORlcFMn7p+nHWs0tdDgpUVGd0z6D8G/tA2/gX4G6ZE+8XdtCtsY+shfthfb3ryrwN8NfGnxw8R314jzQRS3DsdQu/mWJSc7VU9ccZPHfHSuCgmeO7jmIMzKVwjsSvX06Zr6N+G/wC094W8CWMWlS2UttctMPMRFJQbsfMWxjHc/jxTa6kVKTheUEbuufsj21hpDOmoyXNxGpJf7pJ75wcc9elfM/iHRn0i9uIJIyhhcrnswzwR9e4+tfYvij9qPwO+l3MNhqMN7ceXlorbLE8fT1PPP4V8b+MPFEnivxJf6iYHtI5cKkJORgZ5x6nNRF2ChKpf3jCkXcfl46cDvXdfAe906D4kC01h4rdLiAfZmkIKs4bJBPQEcH1/KuHHUeg70l5a29xbAXGFjUht+7aVPY5qpHbNXifcviHwBYalptxH9mgnjlwFk2A4z3z6etfKnxK8Dx+FNUkg8tUtnBKlTgHk9feo7D4y+LtHEcFlr0c0GwKttPGHOMcYOc/jWX4r8Z6x4vggGr+TLMhYlogQDzxx7etYRWp51KMoyepv+FPiTH4W+H91YtPJJcxMYI1ZiTyPlAPXOCOa5DwXZ+IvGI1CK1sBqeivOJLqa4ON7qcsqH27Ee9c/PATnuc559a7vw78Z9V8Lx22nWWk2ZtIovmCPh856hR3J559adWmpx8ypRa1R9myHRNY0DRk+xRCKa18slkOV2j7pzz9eK+Ovilolt4e8UXVvZkiAtlY2bJHrj254Fb3hf4/a1qllq9pfaU6NEpl08LIF+fkkE9B27Vi+LNBefT7DxCFYRaspk/eg7g2MkH8K4oN05WZdJtM4YtnJPP1qSzv5tLu4L22IjurZxLCwGSrjof8fqajdSMgkAmoSSCO5xXrxd0ehbmR6Zr/AMdvEHirSRaaglvGXUCRlYkEj2wK4W4u3mdiwGTzkdKzVyTyAe1TqxGBjgGqtbUqEEiVU3c9xTwu4EHIpkbHd0yD2FSZIPYZqjddh2QqYwSeael7PpUtvf2t0thfWzboLoqCY2PcVWZSOD19q9e/Zd+Elj8XvE+p6lq8hOiaOwhW1P3Z5edxYf3R7+1DdtTCrNRg7kdj+2T8RLO1SNm02+WEiJjGrAyg9CDnAHYmuL8b/EzVPiJqi32o6c9hPEpi+VSEPOcjOM/WvvbVfCHhDRLD5dItIbeL5ciNQoUDj27V8ZePLhPjL8WbLQPDUCrpcDuk1zAgKFdvOCOwx19x+PnVayhds8WlUjJtxR5hoOiax488UWmg6NaLqNzM4SVZSTEi9y59Mf5NfS3xJ+I+h/BiOz8PShbye1tTL9mgQFTJ0EZPO3vjPpyK3/2e9O8H/A/4XeLvFviJjZCe7NraiePFzeBRwqdDknd2455AFTaB4f8AAPxAsrzXNNtYLm3u3Z2GSzFieQd3PXsa8t1J13toaOd9kfL3if4p6/4/E82p3UaQSHKQ2bEMqZyqs2ckjOPzrk2lbB3ce3avor4tfBXQNE8Oz6lp1tHZTwDzcqu0k+h9vX6/Svne/K7iowDzwOea9HDq0bWOqk7lGRxvJPIP6UW2xbuORyojVgWz0IqAsQTn1oA2ZZsbeOa7XobM9H02O11CFg11BAqnOJGwR9Kl1bQbOPSzdQXUcsqvt2qeo7+/6Vy+j+B9T8QAKbF7e3dQTJMdgI7Gte78JXunW8kswVYo+AUbJ+p579KzbuYLfcg0rxOvh6G5jQF5Z/lhJOSpI7V0/gLw9axxRXupN5s8o82G2cZCersfU5NcC8CliWXOM8ntVwWWpXFsk9qbmNkYMrQPtJPp/wDrpWKlBNXPr/w9oelaTpL3F3PHFLtJ+ZgQM8kn3r5a+Ik9nceKb+SwdXtC+EZMFSB6H1B4JrE1aLWnuEudS1W9likKp5E0pK7u2BwPbFVJYxCpUgqVOMEYpxQUYeZXlZVDFuR0yKr/AHlJ6CpztljGcYz2PFQythMcEDjNdJ22IHwqlyQAKx2Y3l4VBJHcnjAq1fXwZkhAJJ4wORnHrVy1shHGrjJckgg0tgHWsIXCjoBzU4TJ5qQR7VHY9aTPOf1qRoBIMYHX3FQP94seR6CnygsTtOP1qrIJg4wwIHXPWgdrhKecds06LG0HnGKTYXxnr69qRUPC5x9aska5BJxwPWpY0JjAOQBzzR9nAUHJGPSlzuG3OAO9QNDSFwfWgEDHb6UrRgkYpCqj3PvSsNgUBPqDUcseAccGpM7OAeaGOc54zTJZHE+UcFcEDPJ681E3OQOB71KQCCOfwqN06YzigB+5QoQcn1pCvQDnNIrKEP8AepVIwDnP0oAXbsIxyKZKHOCOR6d808HzAR0A9aZkhxjJAzQA0DrnIoY4HBwPSnMSxPXNNZflOc59qVyWRlio9SajC/MM8j161IQMH1FGM+ual6mb1GSY2nA49uKYVO09vpTnIzjr70E/Lz1pNXJZH93GRkHPSmGQE9waf1A9RUeBnjmkZseD8pBHJ70wkADHFKdzE9QPalRdrAkEj0PSlckay7setJt654NBjZWJGcDmk3EnnqKYmLj5Tniot3GT0HGae5LZPIHSmPjy8dD6VLM5MguSoYgEsozz0yM9azJGy5xWlImEJOOlZcmVz0Ge9I4qjFC5b3HepYxg9s+oqCJTknkH1qzDGWYAdaG7K7ME7nVfDzSX1TxHBIyo1rafvZAwySewx75717jaqTluATz6d64b4V6S1hokjzQLFczszO+c7lDfL+nNd5CRGCMZA5r43MKrqVLdDthG2pT8Ua//AMI9oNxfNJseIDytwyGb0+vpXzpJJLNPPPKSZZpDI5PPJP8AIDA/CvRfjdfyTT6dpasWtows8kYOBv5xk+oz/KvOVJPXr9a9vLKXJS5u552Jn71kBXkGp4ztOMEg46UwMDjOOKnhKxumeS7bVXuW7D8a9vbU4oq7PS/2fvB8XjLxnNeXZlOn6OA21UyksrZ43dOATwO+PWvrmOLgMQFHYDpXm/wf8IJ4G8JWOmwksjJ57s33t7HJz+J/l6V6ZE24D0rz6srs6lGyJlHyjHApdtKoOPb0qQJjHf2rkWhZPCmEB71MpOVA5JwMCoElwAOK5P4reP4vh74LvdSchrp1MVrCOGdyOPU4zjmtIRuyJM8Y/aV+IE+t6/D4YspYm0uyxNdkPku2PlQr7EA8+v5+HzSuxxgAnt7UyZG8+e5lPmXd1O880jcncxyefbtTZJlhR5ZCQqDJIyTivTjGyOZ6suaPpkuuata6dAPMnuZBGEU4YDqW+g5/MetfU+i6Zp/grwy8bRrp9haDzJe5BxyT9e+K86/Z48HXY8/XbyCOJp1Is/MX51A4yfrzVv44eLhHFFoguG85t7XMaLlXUr0J/HrUyfM7Hp0oqnTbZ5F4r1k+I/GGpay7SOrsY7cSE4RB6D69/pWK7l/QA9zUhc7DnAI4Udfp+lQ7iSOMgdq2S0PLqVHJtjwS+e44GBUkUUs00cMMXmzucRoTgMfTPYd8023beRwAc454r1T4KeEEvL6XXrxEksUBS3z8xZs4Y49OOK56suVFU1dnU+DvCyaDosMUzmS8YlpWXoD2XPtXqmgvv09dpwuOD3rmLiEb3ZQFBOcdBXR6A/8Aofl9xzke9eNVfNdn0GE0uWLMbdTDFuT2PWvQ9JkWEKijLsRyecfSvOVcxanDwQc5zXf6NNulTqXPHrXxeZRSd2dc9z0jRIwkA+UmUEAnsP8APrXQwjaB3J71zejlo0wPmYnJIOQOK6O3OVHc+1fI10rqxzsuBgFPf3ryv9ogmfwvoFvHw8mqKu4jIyQcH9a9QHGR1zXm3xzXfH4JiXpJrMe735/wr1cqvLF00clXRM90gXyo4kHRY1Ge54qU8j1qMfwjphV598U8Z59K/aI7Hiy3IXA5zWddDAPr61ozcA9jms65yc/1q2JGVcAbCeteSftFPD/wqXWfPRnUMgXHHzEgD8utevXKkAgcgda8r/aChik+E+tecpKKpIIOCGxwfoDisrnRS+I4zwKrQ+DdGO3ANrGEDHLYCjqfrXnX7Q8pt/CNjJKxWJrza57YxgZ9ulejeA90ngPQmJDD7KgUgf7Iz/OvO/2iSf8AhE7KMxF0e5Cu3UKOoOPqKX2z3Zu1M+aL+JJ0nBUMrKwKkZB6jGK+mfhdHI/gXSAY/LjjhCDJ5LY9PQetfNN+TDBPIuAyoxHp0OK+nvhyCvgbRDnP7o4x198/jV1tYnJhdZM8/wD2hLTz7fRZURgY3PLHKnrnj8TXhEy7WIPI9TXuX7QtwUi01hvCqyjbkgNnIzj8eteIzsGY5469RV0fhOTGL37lPyxuPYetNdgmT1zjrUjAb27DPBqIoJDg9OtbnllmPIYYAIPOele5/s/yrc+G73D7pUum8wd8AkAfqP0rwyPIGOSPXrzXs37O8kP/AAjF5LAwMz3LLOoGCMHGT78D9Kwq/CehhNJHbfFq5a38D3JkOLd32MoGWwRzj9K+cZgA5CZCjgA88V7/APGqOSXwQdrHCzbgoOAQACc/lXz5I+TuHJbnn0qsPpE0xb1Hp9QT+VTx/wCrPc1XjPAzxnpVhfu+59670eSSwhQmc5P6U9EYsDyQRjFRRowJ9D6VZQkAjvTsG4+EFWAPI9K9h/Zl2j4uhI5JVZtNJeNR8mN+AT7jPH1968hQ5K9z617R+yxbxS/E+7cRubhbNY/MGQqxkkn8SR+n1rKprE9HCL3z6tWMEbVOfeqtxB5k6DoueSe9akEQ8oDtjqKikgEjDsqgnB46Z/wryLan0b+E8Z/Z7Uy+K/HiyLiGG9YjPdizAD8Nor2l7cA9Me2K8n/Z305H1rx1fycg6k0aRZ4yCxyffmvZJI8gnBBPaqkrnh1HeRkXUPynAyfWsi7g3KTjkeldJKmBj171l3MOGPpWL0M0YBBXuc+lIh2H1zVi5h2txnFRkZz6UGh1ng7xG1hfJn5lYbdpyQRTviZ4VEMsOpWFuTaXKhmYHOw47/5/lXK2dwYJQRw3avUPDGqx6hpcmm3D+ZHOpXL9UJHb8f6VjUjdFQfK7njGCCB2HGKUjkds1teJvDc/hq/a2lUBC37t8khh1z9f8KxX/HPvXkVKdj1acrodtDg9CfWqlwhUHsKtx9DUM6k57j0rBqxsUg3FIoyck4oKEE9cCm5IqGK5Ip2k9x70MwIFNBzSkYHvSKTFQ8EHrQxxn1poOT7UMCaVguG4DJxk1CTuY44HvUoHUHp60kkYUAgYJ7in0BkDNlSDwaTOV7HFOEeST1oMWB70DRXZdp9QO9Ljd7CpfK6+h7U3btB7CncLkBTBz6VLEdzAHpR2x1z605Uxg9qGNskam5wR3zSBcnnn2qXaKlqwApyKd6enrQi81IQOOxpXAdjkHPFTI+cg8ioB+lOVuPU+tIC1Fg+/sKeGwemAPWoI2PsKeG/GgC55mUGODTkm4A6H3qup+X2pyih6AWgSw71KjHGKgi6DrmpQ2fbPagCzHIAfU053yQcZ9qqhsEY5yanHKjnBoAmiYuwz0qy8IPTA9xVSI7M44NS+YQeuDV9AB02EjkgULk8+lHLDnk0oXt0xUAKO4701vlB7Cngc8c0kgzkd/agBqjjNNIyfb0p6jauO9CjOc8H2qoq4DAuBQ2RzTuD9aQt1HpWvQB68pnvSFtvXp60LkrnoKAiyghuR3zyKiRLYo+Ye5oyRxSomCOOBSkYNSiLjhx/iKlB4HY1Bnt2qaM5XjmqQhyoCfWpMcHvimoDz605mIBFMAD8Dpkd6kjbn2FQr0PvUiDr6j0oAsGVQAKYzg9+/Q1A4K/SowWzx0FAE4k285wKrzS5JNKWLA54FVpm689KpIB3m7uOtMkYKSD1qINjNQTS5c9xir3C4+SVcE9D61nXd0FJHBPrRNLgnnArMup9zH1ppEkU9xuJz1NUZXJ6dalmYnp19aS106fUJo4oRlmYA+wNWo3IlKxFZRpma4n+W3gXdIx4H0BrzDxfrk3iXWJbx33W65WCMDAUf44r680T4M2mq+FJ7a+j81WjO2Fjjd7k+tfK/jHw2NDv57UYDwswZT1AycfkK+hwVPqzya1S7aRx6sUbJP5GvfP2T7zb4k8SRLmKMwxMsOeHbBy+PfA59jXgky9fT3r1j9mUyx/EG71dnMWlw2f2d3Y4DSbuFA745/XFexNaWRjB6nY/Huxh8NfadRsZEi8QamNwDt8oh6EY9Tk8j2zXzpITCdigoFJ68819Z/G3w2vi3RDcwRhri2TaEbIO3sc+ma+VdVtpLecrKMEHHHIqYu+gVl1PaP2U/FssUOt6BcpIhe6823HAXYeeOe5BNfRzSBzjsO9fCPgbUn8P/ABA0LVRMYoYJCswEgUOpHAI9jjGfavt2w1AXtol0AQk43pk5JB//AF9K5q25gi35mCx79KrXD5QdyaJH574NQSSdSegriZpcoXIHPt3rIueoPJrUuMsfQd6zbtcSngkDHWpepSK8cqpJ5mM7QcZ6elfOPxb0N9P8QFVQJBKDIoQYHOeT+f8AOvolkIQj1JPFecfGPSI7/T4r4LIJLWIxllBIOen5elaRdmD1PnJ4WiduSR1oR/lBOCTzVmeRd5xuIx1ZSD+VVmAA9D7V1XucskSxHc49PSrQOGI6DFU7dtjg9B9Kn35zjkmmhItwSGMhexI6VoJfy6XcW+oQIHmtGEoy2PkB+YA++Kyo9zEAYP14q8jEghlDgggr2IOKwxFNVIOLRpHQ/QzwjrsfiHw5YX0Z8zdCm6VSCpJ/+vmtd/mA9BXzv+yh44+36Nq+jy3CsLafbDERhkGM8jp1zg19Dpytfj2Z0fYV3FI9CDuiCUfu29TxWfKuMDpWnKPyqnOuefSvJb2OlGe/Emey1UkOWZupNXJEO31J9KrSR4I7gd6qM+hqhiryoHWr0JHmewqmo5yO1WITtHua2U7RE1c02to7/T7uGVFkimjMbI4yGHoR/SofhHM+n6Pc6FcENc6bcEblPDo2GUge2QPwNWLXO0AcCshhFofj6w1JiYbe9jNnIM4VpPvKT7kA/mBX1GTYh06qi+pwVlfU9TbmM1kXqcH+Va8X7yIdjWdeJgn3r9ITujzupyWpRfOT0FcxqCDc2cDFdpqMY2n19a5PUofvE8E9MVnJ3N4nN3B8tw+Mhe1eU3sDaZ4qubeCBUspx5qnod5PzZ+uRj6GvXLiLkj0rzD4mRy2mpWGoRl4oDN5coVchjggZ9gSPzqGdEHqTuN1uRjI7jqCO4rwbxnaiw8Q3ECxiM/6zAXAwSce3averYmSBSepFeZ/FayVZ4JsYeQEZ6liP/1VpTlZ2OmorxuY/wAGfFKeDvHltLIwzfzLCpYHHQ4BPuTX0z8a9BTW/h+0smXe3AYheu0+n518YLLNaXNtcxx73triOUIW2jKsCDntjrX3fplzB4u8DP56AxS2/wA23ksQM8fSuiRnTd7o+AtdtRBOwYsSPUc/j71lRtnOetdX440t7S+nAjeItO67JDyoUkDH1AB/GuT2lSxHIJJz+NLc4Kysy1Gipkkknr6Y4pfOVFJPAHHHNQo7Eds+pps5GME5BOfWpcb6GJraVqctncpcRsUkT7pB4xivWvCfjga5BGk6CCZU+ZS2Rx3Hua8RhmAydwGP71XdO1KWyuRLHIA3X5QQPxrx8Zg1VWm5vTqcp9CtcBkUKcirFpL8wI5I9K4Xw14siv4Ikk4mKjIPTPrXV6fcgkYOQT1r4/EUpUvdkepTqcx2mjSjzcnoOa9J8OzmSe3I5GfxryvRyWkB654xntXp3hV8zRZBIHQ14FdmrZ6npIHlr7961Hwqnt61k6U37tO30rTlJCkHrWEHoczMDxfo9v4i0C9spQN7rujY9mHI/HgEfQVyHw48Xvq2kfYrtk/tG1neGYA85Bx0/DNd1csUBccEEEZ5rxfxJHN4H8a2Gq2yIbbU5glyCOFYfdYH8O/tX1uV4vkahI5pxuex+Zgn0qaMgkY61kWeox3kDyRsGUsQPXHatK3bLDrX28J82pytWNSDnHYVejA49azrduB3rQhOWHp7V1RMnuX4eAB1FYvjNI0sop3BCwyq2evJ4/rW7EM4qn4jsxfaTcQkZ3IcY9fWtkyoaM4TxXaf2t4cvYQqnMe75uCPp9a+MvG+ny2lxdJH5tvOpJiYD5geRxX2rYyreadC3BbAyDyM+9fN/wAb9Dm03XbidkAikYsm3oQeldNN62O5puN0dh8C/F3/AAkfhC1FxNJNd20CLI7JtO7PQjH1NN+OvhgahpMepxRiWXG1yB3HY/X+leXfBjxTPonixrQuotLplUrMcKMjnA9c4/WvpLWNLTXNGvbAuEMi/u5CMkN2x74NTJ8k7mkffhZnw/q1v9jkdDwRnA6GsUg5G5snrwOP513PjzQZdO1O5DqGMWMuGyT7498VxMy4dUPAY8cdq9CMrq541SDjJoWKdBIEPzHGckYHU96tXGoT2lsbizdormBhLGydcg5x6YPQiqezyyRjpnpViArIWVgSAOfQjn/Cq30IhLlZ95fD/WF+IPwwtGuUCzXFuquhbcFfHAJ9jXy38SfCTaBqj2+CBG5UBupB6HNd/wDsleKtsmo6ESweAK6sxJB3DcMfmfyrpv2hfCMc8Vpq0Qbe5w4Xop6Hj3/xrBPlmkei/fifK7xjzgMgqMg47mmZ2tjofSr2qWptXcsNikkAD6/161k+cXIJDAj+8MV17nltWdjY0XxDN4W1ew1SKVoktbhZZQOQy4IOR3xnI+gr7n8IeJbbxNotrqlnIXt7hQ2Cckf/AK/SvgeJtzAnDDptxxj3r3H9nXx02g38Hh24kL2120jRktkRk8gAde+BXHXp3jdHdh6nRn1DqdmmrafJAXaNmU7XU4IPYg+o61e8H64b60MExK3dsxikB6nHAb8f61St2LphgVboRWbqlw/hq6g1SKMvA8ix3YXJPl8gN+BI/X0rzHpodM4XR6bEfMTvXK+LNKVg823Kt1x610NhcCa3V0OVI61Lc2yXds8bDII71LR5lSB4jcxmJnB5GePpVNuOeOe9dN4m0r7DcFMYBJxXNXUZBGOR6VzNHmTjZleRvyB6CmvtP19qVwQmTwBUUY3scZIBrMxsTrJ8oByQKdtD+ox61GJAMLggiplB2EjrQSVpP3THgkHuKlQkpzkZqGbLEDnPvUwO6NAOCKAJImHKnioph5XPJH1pVBVwetSTJ5qjPbsaAGo+V+lM3bc/0pCpBwMkjtUgQNHkdaAHQSZyP0qSRfkJ6H1qtDlW7Zq3uyuDx7UARRHCkkjimK/mE+h7UTbgpAGB6ioIQ0Z9j60ASP8AKxHOKi3EACppPmIPJFRSsD0HJprUTFAGDjg+lQtnPvmpEHBPOR60INxJPJzVCFjBDAN0PrVhMDOOKYULYxwaRFwcE8igB7R7uT1H8qbt/wBmpEYZIJ4z1NIcBjzxVJjQqHOR/KnqADzx702NlDHnINOYgk4Oc+lDYKw4x56dqbLb5Ge9KmQRUpb5cd6TLsVVBGc9acrcEdqmaP5Ce/rVYKQR1JpEknY+9BHAPcVJEuTz0pZUxyOB6UDtcrMx4GSPpSovT09qkMYZQe9JjAHYCgdh3Qe3rSrk4pAetOHr2NAwkGAKaMfj706RuPf0qFSfoTSYEhHX1qLI3Ed6kzhT6+tZ2o6jHpFpPfTtshhUsWyBk9gPxoRUVdnA/HHxsnhrww+nwOTql+AIlR8FQCMsR/Ovl+4je6meR3Ek8hBdwMEnp/Stzxj4lufFesXOoXBkLzN8iv1UAkYA9CBVDSLNpt8jIRjGB0Of8Kb0Vz0aNO/QuXIWPTgvQhcce1YqToQrE4ckgr1wOMGty9UiBxgZII9q5sW5VyTgdsda5kz0JRtY3NBnAv1JOVJxge//ANeu9GCozknv9a8ttFaG4jkWQo6EMrDgg16Jplz51qrFwxBxgZJ+prnqrqdlGfQvghFHAJ+tJvWQhTwPQ1GwDEE8gdjS7RvQ9Dz0rjOq9yvqWERlxkk44rDZgQFJJHtite/cZI5J/rWTPDmVcD5ScEntW62QiJ2BAHBxjBpjH8Qam+yscHIVT7d6rtAsAcli2cnk/oKcUQKkhVh3PvSywySMCAQuc8dKdHEucHnp0OasohWPGCRkHPoMVqDIxGqQszgggE+px7U6FEdWLZU4yM8ZqbAkGKsWtg90xG0hccMeBRsNR1KsURugFAJHI5ra03QNhV2HQ5UMcAEcjP8AhWno+kJGwWNS74JANd1oPgaW/Utdg26nnaRk49vesZSNPhOMjs0jZWeOMFOhPBH4/hW3baNdXIH2e1YhhkgDn8K9Eg8FWduVKW6ydsuAT+NdUtqpgij2KqRqAAoAGKkXOzw/+w52kKtbvgcNlcf/AK6rahoaSOEEIQHjBGPzr3VLCPcflyc06TSoJBiSCNiOeUGfzoHzHz23h5Y84THtjArJvNOMTEYyP0+lfQ9/4Us7pyxhRB/sjFc5rHw7+2EmB0TPG1xj6c1Vyro8NlDAAEZA4yKYjhTyCSK7zWvA9zZrloc7eDjleOc59K5CTTTKXVf9YgzgdfxqS7plZHEmT3BqC5/1hIxn0FKA0DkNwfSl2Bz15z+tDRDjcrEAqRxms25i2HGOOvqa2Xt8Ek9arXNq7sdoznHWtYyOeascTrAE06swJYe/AHpiqgOcDgAVf1qForggZcEZOBnHPOfxqjBEZZIwMlSRnvxXWnZHA1eR2/hOEW+l4YMS7H5uMY/z/Krl1N5eQOQO561FowMMA3ZCjouKL0hixHArmk7u51RVkZtzeFmPYegqruLHP86bcDYx7jjB980kZMh2opLYwMdM1a0E3c3fDvhq68Q6law2wRv3q+aknRk5zjvnOK+r/DmgQeG9Mi0+2UJDFgABQCSBgkj+leb/AAQ+H40XSBrM67728cN8zEhAB2Ht0r1xD5YGckihu40i5GCqjjrTZGyOeoqQvmJSPyqI/P7Vjc0IZGwp9RXPa9480vwnavNfzh5M4jgQbmY4745qPxf4jXRNPnlLbXXhSTg/gK+bPEviCXVrp2kJDhjyTyfTH4VUdQua3jr4o6n4pv4nileC0TO2PBUqPp61wspa4uDI0YefbgzYyzLnIBPX1rS0ewk1fXIbCKN55ZFzhVJCjtk+vpXsPhf4HWFjEJtQkuJLmQA+WJCyoM9wT17VrzKJnJtnhAHmZ55HB9v/AK9SLFsiWQuirkgktgjnGD7+1fVdt8PPD1rFEiaWjtGcq0vJ/Glv/AWgagSbjRrOQ/wgJgA/rUuoQoNny7HBI2VwcYycN29/aus8M3d3Y38FxFO8MoKhyDnco6qfzzxXpd58C9IljvnhnnsZrnG90Zs+g29lxnjA+uayrf4XajpZLPML3HJYYG0fh3qZzVi4xsen+FNeTVLMhpN7g4yTnp1H4VuRjL8cDpxXI+CtK+x25XymjO4tk8E+p/OusGUk7kH1rkvqdUS4oxjtilPbqKEcFeeppT82MVSZQ0np7d6mUAoPWoCMZ7GnLJggZzn0q0QK0QI9/ekWMEjvUzx4QEUxFwx7GqtYB7j5MVwXjX4fjxbNEJ5WWCMH5AcBsnv7fSu8zyc4qvcZxxyPSncls8bn+BxnnGLuK2iC4UhdxTnnH15GCP5V1uj/AA60fw8swt7KORXbczTDcxOO5rr85HPB6VFId2RTUrEbmKml2qpj7JApHQrGAagfS7Qhg9pDKWOSzIM/nWtInOBkA1COAw6+9VzAonF638PNE1mDY1qsBDh8qm4Ag8ED2Neea/8ADTULGRJUjEttIxG5CARjkYH5da9xeP0702KArIHABPoeQR6UlK4cp89aZ9u0i+mkuJMQLhl5xtxnNe0NdvqHgmd7WYJP5YZXjOSOxH5Gq3iHwHBqjSPEoiEh+aMDA9/8KXQ/Bd14dtWWOYyRMTtQdFHpipkx2szyLVpJVuGSRSrL1y2Tn61gTRyPIcYDA856Yr0fx54YaG+luoYXEcig+pY9/wAq4q0tjLeJFgEs2MngdajmsbwV2jrfB9kqx4yXBwWz0r0S3sFKA4JHHvWL4e0NbHIABBwDjofeuwt1CIFHBrgqyPVhZLQ+Iijox4AA/EUiPlSHwWB9MVYNyJIRvUBuucHNUZZV3DBGSTxnn/PFdyv1PmVboPmkBAAJIByAexxVGSZwGYcgdV74/wA4p5kO188EDIrNv7kwIZE3Bj6HH04/Speuw5LS5W1bURaoyxjLSDBAPI9a5h5ckknkkkk9TRc3LNMd2SWJY5OTzVZgS3Xr1FVFXZ5tWfKK2D05OQf1q5EN2Ccj6VUiUAjGST+VaEAXJywAAxycdq7EtDx5zuybYoUFTgnnrUUk2xW7+mPWojOqgjdkDjANU3uxvAAJYc8Z4/Gixg3csl2w2SBkg5AOR7f59KYBkkDOfXoKFk3DnJPXp0qztBUHv70tjNpvUhi3kBSQq7snPHToP51LFJ+8kPOHOQPTjtTXQ7RjkEE56CnWyZDA8kDP40rhZliKZlVuMgnP0p63BIAAyB371GqyFSgXKk5znBpFjZCAc49qktJllyWiIUANjg06PcoALAkelCrtiIU8kZ5B49P60mw/eyCTkYwQaGzVMuAmZQSSTgk5xjGKjLrgHkge2aYrhIgHUEg9KWP7qcAADHYe3Sp3GxWcHrwB0FKHDBVTdkjkjjB//VQVWQDqD6Y4pYkMGwgksFwWIxk9M0h2sSIpRuSTk5Oefwp7qCo28EEcHkEehojJDEjI6+2KkKl8ZOG5OaAG7iq54BHUD0qKVww4HP5U9kkIAwcHjPrTZE2YBGT7dKBMYJ2wVwSv0p8a5YHoD17U+FFbqMe/en7fLcjt144oJH246bupOAPU1KMgt2OaavLZAxjuKmdRtb1OD0/z3pNjTsQ/f4AwfU03yD8xDAj1NOZCFJGcYzxUkUTMpGcDpRexa1GJCAwJwfepIrcbjgEZ/CphEVQnqB+ZNSgbMHAJNMajcZ5QYjsRQY1HbJ9etDHZknJz1xzURY5BGSKkrlJEBQnABB/lTmPTPB54NV0nZ59qKSApOR04oLSOwIxnHf1x/wDWqkxWsWYVEm47lULzk8f5NDOFzwCPU1CpLoAcB+vtSHdgjqakTdhWuCuQq5NG92U5GBSKpAJAyc+uKn8v5SWzk1SZIiRtIobv7ilVWU8jBPrRDLiQ56DGB270rNuY7uB6UAtCwkaEA4yfU04qD6gj0+tV1k2Dvn3polckhTgnue3vQUmWwdq9ATwOKTJ49OKhETgH5mOep7CkBZQAScUFondgme/0pgL3CFRnPGAOtIMHqcj260OqADbxjtQA3DAcrx04I60jTmRVG8RoCOTnH8qGGQMHB6ZPSmTxAKhQEEAD6kd6pMrzKd/E10iLwyNw3OQB3xXm+t6O+l3kkYCmNcnKnIAzxj6+lelF2UkM3yHPWuZ8U6fG8cvlzBywyH242nAz+XNdNKpys78LUaZwUyBjxycdvWoGceSV4B3A57/5NWprd4FJfOQcZ9feqcoG0np7V6afMrn0CldJhkNgE4BOMnoKj2YB5IH5Cmo+SB19qlZw6gdCO9UvMEQiQ/hUgkPHcVAQQc45z2pwbGO/1qzZamjbD5euT14qWL7x3Ej2PFVYJASM8D8qsJtBzgk+/NWdESyoGMnkc9KljkzgAEAeowahiwQMNgjOAemKnSTLjsfag6UiNg7MADg1ZRCqANkg803aATyR9O1TFg6jjJqjZIQqNowMkd6QDp1z9KVeoHIob5SQFyPXpV2Cww5kAJwCMjFMkJwR0x6VIOO2MdjTZHA6n8utJ7gUpeUI6HmqciqpOcnIPvzVudzk4yQeOvtVBjlvm5PSs3qc0tCN3yDjOOvPFVWbk54HvVwSLHvzGsgKkYbPy+45HP1/KqsqjbxwfWpsc8ho4yRyfepEQ5HXBqNAc+lTKx4xx7ikJaF+FeAKsRgE4J2nPWqUUrLjOSelWgC2D61SZ0xdy0U2YxzQ52kHrTY2ym09T+dDIcjLY9utVc2I7mXgVCJBuHGTT5VDEAZI9+KYMKgB4Pr60mQ2OzkFh0qNpTzg4oGXIVckn9aYw+bngUGL1EI55OailGAccY7ipJk3AkNg+veoNpIIJyalmbZBGGRCHcvyTk8HrwPw/pUTHGe/NTyxkD6mkFjLIhZVJAGfbFQ3ZnLN2KTMCxzwO1MPX2pzJv6E5zjHvUZOM9aa1IRPCcuMcmtuzupfK8pzmM8gelYEDHzAQDn1J4rp9OtpbqJ3WP8Adx4DEkZH0pN2NYFi0Kx3ETICXVgQR1z24r0C2+KfiPSS00Gpx2kUKk5aLIHHORnB9a5Xw/FC2rQROUDynYu7gE+mf6+1e/8Ahr4Rx6rpwnktw8ZjEnIDblzyR9M1DZ0OSS1PNdZ+Lnj7XdNFnPrwtoGwfOtI9jlew+hrlLmW4vZN9zdTXMvGZJWyzfX617B8RPhhbeGtLe9Us9uFGXJA2n3FeOhEGOTnJPzHOfargdNNxtsNj/c5zlgc8jH+NSI4XORge5ppweBjP5Vb8P6VdeKL+az02CS6aDBkeNcoh9CemR7eorVs35+UgcK6HHWmxb1D4yQoyQK0tX0a40NxFPGQ49Oc+p/CqWdxCKSCeMjrSbuCqJ7DTC0xAQFj9M4qtcW3zkkYIHI71614J8DjWdBivGZ0MpwgUA5Hfn0rnvipoEXhKMpGQ5R1MjMRkL1JA9B6VFzB1G3scDtCMAQBnv7ZNMkYFjtPA9KkkUsD1PpTEj2rubIJ4x3qrmsZJkYcucMMgdmHFWI5XndfOZmSNgyIWwAemR/KmIQW7AU5m29OlFxy1NTw5pEmsazDYW0IVZWLMVwoHGTjtzivobwn4RhhtoZHSMKFKnAwx44z7dK+cNI1u60m/jubVyHj5VTwM9smu4tPjf4gl0q5sEs4LGXCiO8B8wH+8SvH0rNrQ5Jxb0RieKj5GtXygBCkrLtHIB7io/BXjbV/h5r7alpLI0My4u7RmwsxAwpHbIzj8++Kwr64a4lmkUZZ2MjsTklick0yKXMaFTksOfQfStFG8bNHVGCcbM9i8YftJ6z4w0GTSoNLOkSyLia7MocbSOdg65Pv/wDr8reaSaRnY5HQHufr71VJJUFcgHuDQkjYf+IgZ296Ix5dhwpxjsXLS/lsr2G4iYrLEwIxjJwf5V3lj44sdWZIbuQWkj8tvGVZvY9cVi6f8N9cvLdLhrGWKB0WSJ26sMHIx7cdKhuPAd+JWg8pJJh1Rm5Hsf1rCTOKs4tj/HGkWkPlX9vcRSpJkOI3DHP0+lYUXiuaHRG0qC0KkknzN2M/5x1qrq2lXOlnypIBCVONuMflxWY8jRouDtbP3hzQlcEtDu/BXga5nsn1PV0MBllIgticsozwW574OPwrvo7ICF4I4ozFt2mNlUAjOME//XrynTvGerW6IDdPKAoKq54U+o96sy/EfWrhSNsMQ2lTKOSccjj+uaLWJcX0IvFVpHpuuXMKIEyQSqnIHpz6/wCArAjmZ5n/AHZRVbGW6n3H9KWS/luZ5JZmMs0jbnc9WPrSrLnnbkfStkdlPY6fTPHGp6bbpDbzkIDna4yCaz7/AFS41O5e4uW3yycsRnGf8msmOQ54GKtRZkwCMEd+1Gj1NOVLUkHzkgc57daVF2bV5AHH0pUieCUkZBx1pc7iW5JPFNW6GkZJlmCPeCe4564qaMeYGU5weMiqMbH8MdDXT+EdBg17UUiuLhoLeP53CHDNyPlzjvRdI1bSWp2PgrxRBNCuj6rk2zRhY3K/L9D7nOc+xqPwtbxQXurabdyb5RzCw5Cru6Z9f/r07X/Clpp07NZSuYkxhs4IP+e4rj7vdDckIWBkzlgTk1C12ORpSeg3xFMG1C5WLDxQtt3qwIP09s1iygtjgg+/SvU/Afwom1qKHULieBbZsyLbYLE+ufr6fzqLxT8L20+J5IVdIY2yzkc4z0P59qq9gU1HQ8rkLeWVTO9hgEdjjg19b/sx6ZpGr+AYrqOxR7mKQxSF8AlwxVjnrzj/ADmvla7tRDdMnA245HrVjSfEmveH5GXS9dvLC1fLSW8LKFJ9Rnke+KbVy6kXUhoz7c8caT4b0Gwe91MWltBGC7s4UFQPU+tfIPiG707xn44az8MWji3mi89W8sqZDnBP4cHJ9vSuc1nxBqGrW7S6pqN5qgjJkEd1LlWbsCMV9Ofs+/C6DRPDkGqXcZj1fVIFaUlsiIc4VR+PT6Vna2pw8joq9z5qk0xtNudt38gRhuYnAUcZYn0HWvbLX9mxdZ8Pw6voF2NVF2gkE7kFSOwBGBjr2+tcx8a9GOm+M7kMkAjMZXEYIHvkdOQQT+NdX+yJ8ah4PubnwXrsoj09Mz2d0xCqqk8qfck5A+tO7lEuU5uCcTgPEvwt1XwghF1pscDONx8kZUAdcnA+lee3cREvHHevtf49ePPDsPhxy9xBK0xCRh2BLMenGfwr4mmuDI7kxiMBmCqG3YGeMn1pJNbl0JTmveRXKsoJAJPXA7+1e5/A34DweNfCcWsa1Kt0LxvNht5IwFij4wrDPJHP614akvy7uh9DXonw/wDjlqnw60IaXapLqiBiY1mYAx5OSA3BxzwD7YqpJ2NKsJOOjPb9S+C/h/R7a8P2FIggO2JAAsgxxz7+xr578VW+mPrxsdHVyA3llX5bdycD1xwKXxr8avE3iW2nS9MdpprKQ8Vs7NNk91bjnnGK7L4W/D9dH8OHXNTRxfX0amLexLwpg43Z7nOTx6c1z8rW5wKMqWsjyLWoG0RpDcxupjXcyBTnHXp16V9IfC74a+BfHnhLTdYtLFIHKBmmwQ+cYIPfv6V4n4zijXVC24lyMMTzn61a+E/xHn+FXiJ5ji70K8Ki4tmYlomHRkHTv0x/KtrXVjolCVSN4npvjz9m6PT4L6+8PXk0M5AkXzJWK4P3gB0z6Y/pWl8P/E2i+M/gtquhXMUKaxpe62l28uoBwGA64OCfzqH4j/tL6dqehOPD8Mj3MqmOMSx7EUkfeYegr5z8Na1qHhDxHJrdncmS8mDC5SXIimBOTkdsH0riqUXLUinCaV2ja8RaQdP1uew3xyPEqN5kYKowOeQT9D+lZDQ7WIbkjI9Rmu40UTfFC2u3QrNNZSuwNrFtVVPOxu/y545rK/4Q/XJvtMraFexWkMjIblgoU4PUc5x0xgdxWtGpb3WdsKitZ7nMqmHOB+XStbR/D17rTyC1j8xEBLkHBX/Oe9QzWJhlK9COeeK9R+Ftja6N8Nr66kfzL+9nkEnXB5wMf8Brt5tDWU1FXR5Y1pJBI8bjDo2PXP0pGO1hkYIrQ1e5iWaWeR1iROWBydvsf5VWvLOdY0kaJ4g3I8xSpx69qTmKNW+5XUBid2c+xruPhL8Z7n4Kz6v9m00Xtlf7H+zxNhjLyGYk8AEYz9D6155NO0bbcZNTeEPAmvfFrVn0jRFIQAm9vGyI7WMHklvU4IwPQ1zVa6gtSKjUk0zu/E3x08f/AB91dfDuj27adaXNyLfETYJbkhS4zgEAk49D719beEfhrpvwZ+GkGj6FbxyeKdRYLqGsPw0UOCTs7ZHQDHfmvL/BFt8M/gVp8HiDUJ49mgLi2soyFuNRuWUAysvfuBnjlvSvS/Cvxe0Px74bttblvbeCe5QytbpJhYRk5XnH3ehJrypQniJX6HkyTTtFHzZ+0k+oaj4i0yHUbuSXT7aLFpZhcRoF6k+pOB19K8u8NeL9Y+Ht5LeeH5lilkcGW2myYWH8RA7E8c+w9K7r4/8Ajmz8TeMGSxYSwWybfPjYbSSScfr1HtXkxkZgc4GSea9ClSUI2OuEfdVzvPiR8b9Y+JGn29ko/su1WQG4iQ5ebH8J7bSfSvOnbbjIxt96a6bHLdT6imNJuJ74reK7G8Y8ojkkk9M8810Pguxt7/UU+04BjXKBuQW7ZH16Vzud4OOcdRVyxvZtOuEngfZKp4JGRj3FatXRbVz2250/VILdZ7jcIs8uTgLnocVw15r7atqlzYQv5rR4VwmcN6c/hWZrPxD8QeILBLSbUDb26sCRCoy49CSO/t+ddL8HNFbWPEU2FQRQIAruNwJPQH/GsnG2pz8rjqY95pmy3LEYIPTHOKl8I+IbLQ9f06PVWdNMmmEbSAZWNv4S3sT/AEr1LxZ8PzbWd3Ow2OEZiMcDAzx2rwvUI47gSwSKGjIIIPWmkWnzxaPt/wD4V34fu/DtzOttFdAx7wd249MnFfIHxF0q10fxdf2VpcedAoVwpYExk9VJpmgfErxP4S0V9MsNVka3Zdoa4G9kHoD+PU+1cq80hZ3llaeaVizyycsx9z+lXGNh0oOGrI5H2My9BVC9vcIUB5IIpL+66gHJ71Tgge5YHqK1Oq9y1YQkqzjJPTJrUWRgMYGRUcEAihCDgZB/Gp8fKM8Gpe5oG8nAycHH40lwdigD0pQQpzxketVp5Sz5boPSkTsJ5rKOAQfamvkAEnJ681JGQyluCBRK6EHHHsKB3CIgg8jA70rAAbh09qg2Z6EgGnIDgqTke9UwuPMvykYOD601PveoNRsGGF5IHFSICh5xipHsSONq5zyarsc561M678Zzj1psiqCMdDQJkPoefpUkcm7cDyDTmUMnYYpkJC54JJ7GgSHNHgdqTGAe49aGbjHOaaSc46ClcGHl7gT07YpRGPoPWjJORik3YyP50XuCA/KCB19KarFSeOev4ULxk9TThn5WHB9jihjZEJd3Yg0Enrg496UxjJ6gmgYC8nn9KkViPbuyeg96Ny555GCMA45xTyOo5wP0qF1yDjqKDNkR4z60HPHp601gQRwTmhmJAGMAdjQZsbMsiKSihz6ZxmowzDORgntT3LHHUUgBOOpoepA4HNBfaR3FGOnShlO0HHNQ0Kw4PuzgEVAThj1zU8eVB3HgdqjbnPYGi5DGvkL6E+lQnkHuB2FWGQPnsKiIVSR1B71LZm7FSdzIp6gD1rOlOT9K07iPAOOR6VmNgN6mp2OCqJHuGODj2PatnQ9OGrahDa7A4kbBUnGR371mKucdSK7b4c6as+pvM3ylVAV+o69v61z4ifJTZFNanrukWqxwBVGBtChfQDjH6VduZxplvJcnaFhXzGY9AB/nFRaepi2qWyM9a5r4saoLLw3dadhxLfDynVSMrH1zntnmvjYxlXqo7W+WJ5H4h1f+2NSurvaVWeVnAJJ4zgfpis1DjPr706QqMqvCjgA9h2pEFfc0YqEFE8KpK8mxVXJ788113wt8Mx+K/iHp1nMrvDag3TjblMj7u4+/JH09q5VT8y9hxkmve/2dvDxs9LvtWe3EUuoyMFkd8s0anAAHpx+poqy5UKCuz3LRx5khLfez24HoB+VdEgHsAfSsDTojFID0GQM1uxngY5rzZO52WsWhwg9aPMx3zTFJOBUjLjI6ULUVx4DOCFKhj3bgdK+Tvj/8SP8AhMfFsWlWW4abpTbt4GA0uCpXPoM8/Qd81778VvG6+A/A2oamiSTXRQxQKmBhyMAk+1fG80s0pzcXL3UzfM0r9ST1/nx+FdlKJhNkPLuSTknmtrwHoNz4q8YWmm2yb41zJcvnhFIO0Ee5z+RrCP7ol+pHRe59MfWvfvgf4Il0DR21W7tkTUb+Vd8yOTlR0Ug9gOPz/Hpm7KyHQhzyuzutb1e3+Hvhaa/vJFSGzi8uKOLBLtjsPc18ratqM+qajc39w80ktxJv2ynJjHZfwya9K+Nnif8AtnWm0qPfbWumyiRWjORI+05B68Djr/SvKXuvNcdyep6VME3qzTEz+yiORzvwM5HcU+PcST046/hRGoJ65PvUjPHbxSTTFhHHyQvJP0rZuyucMVc1/Dngu68aX8NhBxDI4M7DkhAeRgc8gGvqTT9DstD0qCx021FraQoFVVyASO+PxrnPgn8P/wDhEdMm1OXMl3fKHh3cmNCO/vz+pru7lS2c5GfwJryq0+ZnfTiYE8LZGcY9OtbPh5cK4JzyPy9Ky7xhgjk4/Wr3h6UGXZySTwO9cUtj1qDsXLwlb+JlxgEZrttAkDbSvBOK8x8W+IbbQ9XsbRpQ13czCNYl5APXk9Olek6HmNU6B+MgdK+PzTTQ6pM9M0i4VFCLy7dW7dOldJZMNuAcnua43QySypCrOzcnHPTqa6+1UphRyT1zXxlW71MHqaiLhCcZJ715T8aJTL4m+HlkrALLqYYk+oYAZ/AmvUg7DCqc+pry34oWq33xV+HVrvCFbjzQTyc5BIx+H617uSx5sTBnFWdkz37GGUHJIAGTxmpMgfhTSd7t2AOPy4/pRX7DDY8V7kUw3c9celUZx1B4PrWkwyKpXSgk9jVjRk3IwD/OvMfjrAlz8KfESsMqkBbHbpkfyr1C7U4Irzz4xxeZ8MPE6gBgLRsg9Oh4qDop6NHm3w4LT/D3RJCRtECqo9AFWvPv2jsx+E7Bt7JIbglAvO/2P4A133wyZ3+H+h+YqoRDjapyOMAH8cA1xH7QylPCVtL5Ek4NwVYRvtKqeCQfb2qEvePam70j5gureSa3njBYuyMAoPOcdK+nvhzvbwfpwVQIEXanYjoTxXzDKTYwSmMuWjVipJ3HgHHPr9a+ofh7OZPBuksFVIjCMFTklsAnNaVVaKObCP3meefH6NWs9MLM/mlmCqF44zjn8DXhlxgMR1J/Svc/2gryOMaWjnJlBRMHjcNx/PANeEzEhieo5q6Wxy4v4iuw4OODTVXv0qVhj6n0ppXcAP0rc8skRiAO2O3rXtHwBu86ZrMJQI4uBhQMYXC8/ia8WjccDuPSvZ/gOjt/agQ53KGbPUc/1xWVRaHo4VXkdZ8YJmXwWCF3Dz8de2K+d5flIA4I4r3/AOMrhfCdt8pZmucAg/dwueR+FeASY3E9fapo6IrG/FYRXOAMj6n/APXVpCcg+ucmq6pnnoPWrcJHA6getdyPKsSq4wQDg9j1AqdFyuRkn3qt8odVBBJGanG4AL6d62RSRZS3LrkV7n+yfbvc+NNXYhUWC2RJNsmWKfMRkY4PJ5rxC0LKwBPy56V7/wDsg2yHxr4sunyLYxQRsOh4Ukj6HI5rKr8J6OEXvo+oIU81AcbIx0x1NR3IUI7nAREY498GrgUEA4AUdAB2qGVU2SPKAYxGxIbp0NeUlqe/L4Tyv9nOPfL41lYfIdVcqO/3up/SvY549y8cmvJP2Y2W70XxTdY+aTVHK+vY/wBa9maPaCOSaczwaj95mHKhBYHg9c1n3EXJzyK2bpCHPYetZ1woye1cz0JTMe4jUZBGQaz51Ee7Ax3rYniyT2rOvI8x4xk0GlzIDMJgxzjOa6fRrt0xtbDEZyO1cvNuQlugFbOiy7iOucfpSauFz0fFp4p0sWV2FFwgzHMeuR2P16V5RrelS6XeSxSxtGA+FB9O1dPJeyWTIyNgqc89/auh1C2t/G2iAApDewqPLIOC3tXNVp3VzopVLM8qUYB96a+DnPNWbyymsbloZ0McgyNp7+9VZOce1eTOLuepF3RDJCNhP8qq+X16g1c5wfT0qJo+RWVrFlbG33NIeT3xVlk496i24J6k0WsJDVXP496cV57mndvSmlunc0hjf50AZ+lP27sdc0gXBI796T1QDfLzn+dNcY9qm27QD60w9ff2pjTsQEfgRSFA1TOnHSmKPzpWBkXlfN1Ix6UrLjHpUuP8inbR70XEQoowT0P86cRj3FL5RBznj0HSlx0HFRe47iBuAMc+tPJ4HY00pyPelOeKT1DcenOPTNPZACMdCe9MUcjrU+zOOeaS1ZQingCngcjtSlMAcDFKvT0pkEoGAKkQgjHeoVJOPWpFByM9qdiy0gAAPY4pR1+tRq/GDz9acG5Hak0BKByM9BUo4+lQbs4ORn2p6kn6ChK4FlWUAcZpS3Jx0zUacKKdv6YFWBNuG30NAY1Er7sDoakVSfrQBMvGD196TAz6CmKcZH6U7OcZ7UmgAdeevvTSeT1FKw4pAOBVR0AF6jqRQ+MntT1XGKYwGTV3ExYzlSO+aQZBIpduBxzTeQ3PFLchk2eP60n60isMZ709Tk8YBqWrEgq5zUyAIOuDTScKB3pNvANCVgJgeT7UwnNBGFz29qVU3EHoDTAUHAHYVIrioyygY6mo9xGe30oEyWQ556mmeYAvHX0ppY4NQk4z1NU0IkeQkHGQKrjkkkEexp7S7c8HHrVa4uQAcdaqw7hLIB6YqlcXIBIGOfWobi5YAnkmqElznOTkmiwhbubIPJyfSqLDgk8n0p8kgJPqelVWkmaZILeBrm5kOEhXr7k+w7mrgmyZSUUWbW0lvp0iiXc7nAycCvbPhl8PBbiK6uAJHDA528Z9v8aoeAvh2mUkeMGVgNz5JC+uPevcNM06OztUjjXAUYyOK9WjQvZs8uvX6IY0KoyEgAAgkLwMdxXx5+0hoTaN40nZYFSCcnJ6cnnNfZc6da+df2srF10/SruC3+1TzqYBETgE+v168fWveox5dEebzNs+VdP8OTa/qC6bas6TzKW87ZlUTuc9OAeK3fiB4gSwvNG03w1O8dnohBlETZE7AgkE924PX1rUutTg+H/g24s7V/tes6gx86R+RChJ+UH6Z4FeVSXJXIChAOFVemBx+ddTNIy1PsT4ceKovG/haS6KNHBIghKO+9l4wdx6ZFeG/FjwbJ4a1QKABBISY/VupBFV/gB40k8P+KT4f80CDUmzaoE4Vs/vAx6Z7g/WvdPjh4eg1jQ31JYDLPZKQQq542nBH+e9Yc1mdTXPE+RL6yW8tZomAHmIV3EZxx1/Dg19V/s5+JB4h+HWmWcsqyajYqYpVEm4kDufc4HWvmW9AXaQQSR1HH4V3H7PuvweGPH10sjLHHqsawhS2CWAPI/PoPSlUV0clrM+tGxgn071SlG1TnJLVawwRFbhsZOOevNRTJ1J6Dua86SsWjOmzvzjAFZ1xyzZ5FaVySRgDr3rPuFPA5zUNlFOTGCKzNY086ppVzaBN4lXhTwOnHP41ok7Se+e9N3lG3DOF5PvST1A+Q/EOmSWV3OrM0hjkdCzLjkE8fh/SsVumDwOma9R+MOkyweITdB2SyuECwxEcmTlnIP0/rXl07cADkg13R1RhMVQQQcZB7U8ZD9AOlMBJx3BHPtShthz+tWjK9i1CWY53YI7VfspSxKsxwM8E5HsazElHbIPrU9vKwY45B7jpUzWlik7HffD3xhL4L8WaVcwMkUdxdxxXBxgOpJ4J9emD9a+7bCdJ4hKjB43wysOhGO3tzX51WTee8YfhlYEZ/HBr7I/Z68Xy+KPhvZPclftlvLJBIqHO0KxHPfsDX55n2Fs/aI7aT6HqzAEGqkyfLj1qyo3imzDr7V8G+52pmVJHg+o9KpzjrWlMpwfU96zrgcgc0J2NUyuDggc81PExLD27U1YuNx6CnRcJ7k9abb0KZq2suEPr2NVPF+nnUfDkphjEl3bMLi3BHO8cjHucY/On2uSQvU+la0a8FevGMV6uFqypzjI5aiOg8O6imp6Na3SZKyxg+4IxnNPu1yT6Vz/AICi/sm3udMaQMIpnkjTOSFY7hkfUn8q6W5Tcp7e9freGqKrSjJHlSVmc5fRcMcZJrltTUlzgYArsryM7T3rlb+MlmHf3rdlRdzmbmPduPQn1rhPiNYT6h4bu4LZgk64kRjyAVOT/LFehX0ZDnHAFYWpQjypQy7i6soB6c8Vm9zdOx5p4Y1T+0dMindPKZ1BKA5AOOxrP+IFitzo5mCKzQHdubkAHqP5/madohfT9Y1DTJsAwSnaB02k8Ct25sl1FHgkUsjKw2j1xx+tJOzTO+LvE+ab2DfcSq+4Ix4I4I+lfUv7KHiUav4Mk065llnu7CZ43aT6nbg/7uK+a/Edk1tq06AgLG+3b6H/ACRXov7Mevronj6/s3nYJqCRMkZ+6G5BI7cgDNdu8bnNBWmZvx601NH8c6hZFCiOvmxyMMKA3RQe+MHP4V40N5OJQofuEGBX1n+1L4einjs79okkaZfLXd03jkZOCR9a+VrqJo5mDAK4wD2APtUp6GVaPUqqFRstnb/skA1DMAwOOAOmeTVkpnOevrUEncZ5pnnvQjChVPBz6VIi8HGTyKizgMeop8Mg8wDnH5VEldAi9p17LZTB0YhlOVY9B7V6r4R8UpegK5VZRw6g9Pf8a8g37s4GACOa0NLvTp94lwu8tHk4Tq3sfavExeFjWi+51UqnK7H0zoMomZSWwSeCD716x4WG25RORs/hPX8a8E8A68urWMT7lEoPzRZyV4717z4OcPMrHk4xk9TX53jaXsW4s9ZO6ueraSB5S/pV+Rsg96oaQM24PSrUjcGvMV0lczZRvZB5bDue9cL400ZNf02S3YAlFLIx4Knrx712F/JliPXiufvnyXHIPTNd1Gq4tS7EuNzifhT4heXTH069JOoWsm2RicEjPHH8vxr1mzlDHjngV4N45srnw34h0fXbCIsYpSLgqcAx4OSR7defavX/AArrcWt2C30BUwy7WUqcgg88e2K/R8BXVakmcdWNjr7YZxWnCuAD3rKtGyR61rQDOK92Jxs0Lc8A96fOnmxlTxu4zTYE4FSsODnj3rVAjzKzkEGp6nZABDbTFQo44IBH8yPwrgvjP4ZOt+H1uo9zTWeXcDlmXBIwPQZNegeK1TSfFdvLtwL6PazjgFlzgH35NV9Tt47yzuYpM4lhMfHGDWqdtT06fvRsfEGs/abKWOe1RXdJVlQEkHIII5/DB/Gvq3wB4rXxR4d0/Ulws8oxJGOQGHWvnrx34fuNB1OSC4RYQhKrtOQ3J747V1v7N/ilmv77RbhEjdQzRDORITkhl9B1zWs1zRuTTbjKzNH45eFFW4F5bwARXYbzJOm1xyBj3zXztqcDWgJdcFDt9TmvtTx5oSeIfDciMCXtlaVeccY5r5B16OG5xNCHZJcsu5cDHIBNaUZaWZliYaXRzyyBscgn371ZSVV3rgglQM/nUEcQXqOe/HOacQZDzkDp7YrsR5F7HZfDLxQfBXjjQ9QidYoZbhYLkFsblYYHHqMD/wCtmvt7X9MTxL4evLdipd4/MiYgYU46j/PrX58pbxyK6SRCePYPkz1OfX8OtfaPwC8X2vi3wVbBp3uJ7RjBN5jcggkEE+2K56q1TR30Z3TR8veLtFls9SktpFVzBw8ikAE/57Vx9yTnacEKSQe9fRf7QHhhdN1C4mijWK2f5hMcBRx0B9cn+dfO93Cyytnnk10U5c0UzGtGzuVo5NjDPTrVyDUrnTLi3v7JC15bSCSMK20kjqM++SPy9KokAnnrUqSFDhTn605K5zwlZ3R9t/CDx0fGHhG2uZ8pexrtmjZtzK2cYJ9q79kjvrVopRujkXBU8jFfFXwa8dXfhLVbeFgTaSTFZQGwCCcjP48flX2TpF6lzBHJG4khkXcjKcjB7Z9RXk1YuLuexCanEseCtUmsZp9GnZ2NuQ0RfJBiOcc+owc/QV3SSZxjpXnWvW86GC+siVnhkUuAM70z8wP6kfQV22k3i3VujgggjPHNYvVHLViZ/jHSFvbUSgEspBOOteYX9uUvXToP5V7ZKgnRkOMMMc815Z4s0ySxvgApwWz71lJHl1I9TlrmJo5TGeR6+tVo18iQ+laN5yMnqPWqAy7ngkd81iziaIZj++BGQDV2NgID1LVC9uSQaRmKLgcCp0MhzAPn1oUbaYj/ADDuKlOPwFSWBbac9zTw3r1qFmzinjDAY6jqKBMeuNxx1NABBI6ZqNG2yj0qdiD06+ooJIZAUII4FSwSeaPf0oMJaFsnntVeEmJjjgcjNAE7yZOBzTMZJpg+8T1Jp6nbmmkAnTOaiZRknIOO1LOxDDHIPYU0SZByKrYTFV89Rig/Kwx0qHdz3A9KkU8HJoEO80qQTwKjebLjsetIXXjdwMgfjS+T82Rgg+lAEivlM85oLFwByMelIEAwO2akCDjHX1qxsgZHRSQSffrT7d343c1OIcjHY0GPYRjGKgEWEGQPWiRcD3OKdF93nrSsM0m7FoQZYDrio3XDH69qlAwO+PemEbiffvQmNoSMnmlkbIFKF257mmOMUwSFVcKB0FG3BHalBynoRTQc8UADD5c9/UUI+SB69qenOQelQlCshwcigCVhzz0phG3mpQASD0HpUTfNxnFO4WuRTSkZIyfYV4j+0L4xZ7BNCtEJIINwHwQdw5BHtyQa9o1FmtIWnU8QqZSe2Byf5V8mfETV59W8UXtw4Xy5GypzyBnkH9DSOijHmZztjb/apiMFsfKWHaukh2xr5YAAXgADmszw7DtViV2qWyPU+9bqWQmO7oQc59646tTofQ0adkUbrTvtMJHKnPGP61yup2JhcAZIzzivRZ4tsQDggsPqMVymvxCIF1GRwOnFYwnrZm1SGhzIUKccnPvXY+Fb5LpWgaYI6r8qbeW6cVx82Cw7AGrWkTtbataSKQEDESY67SO3vnFbTV0c9P3WekKhyc96VsZAOSRn657CobebcBtwR6Gll3F0PCAAk46sfeuG2p3p3KE7by+VII4zUcQ3KAeOtSP8zEngnk4qvK+wnHT1rZLQLj5chAM98VUuIQwIbn2pxkZuhIA5yelBkZsbgCw7mrSsIijtygBGQPSrMcmARyVPByM0M/yjP502JxuGeh+tPoXFXNPT9NW6c4ZlUdeMc+grrLWxnuzBaQpuIzgIMEDuT3rF0uQkxQqpZmcBVXkkn0H5mvZPBnhg2Q8+QEysuNzLghfT6Vm3cq9ibwn4Nh022V541nlcblY8hf8APvXWxQbSBgZ6Z6VLYJjKkYUDFTooDkZyKzMnqIkRHHSpo0+U9zzzUg6VGcg8UJ6BykcahJBmrLqGJI4FRxxFiCelSSjCjrincCAYK80wxgg+tSou5SO9KUwPc0dB3KRiWSKSJ1DITypGRXE+JPAaX6vJYgRXDn524GV9B+tegNFlCRxVMR5B459TQ0XF2PnrxBoIs5CrpslXjBGOlc41ueTggqelfQfiTwxbazbSRyKVZlIDoPmHvXlXiHwhc6IV3fvVz8sijhgO/wCFPc23OQQiRwj5APGe9dfpfhS1ttG1DUprppIxHtWN8YV8cEcdyR1Nc3cWhXDYwetC61c2+m3NgXMlvOQWDc9OgAx2wKHpsZzjdHAeIos6hJGMMAATgcZ71DpNntuQQAAARgjqK172NZLp22jmltoFhJYDGa6E9DhcbSuajuojwgCjaAB244zUesPFBCVDMZGj4YcAev8AUVTvL+K2iO4gD1zWHfarLdEqX3gDC54A9BUJXKlNLQJGZlCnkA5966rwJoE2t6/ZwwqAA/mMx54zyPxFcvBG0qhMjefU/wD1q+g/gJ4Vi0/SzqUu553O1WcZDHBzj2Aq3oRFXPXbHT4NNCW8IAhRQFA5A7nFX2j3YwMj2qvbDBwckDirQbYeOKybsdKiNT5eDxjtUNxL5WDkAHuen1qw3zdM5qhewtKjJ1DAjms5SsOx8/8Axr8XS6zeXC2kssUayeVvWPhR356enSuV8O+Add8UX0CR25WywTNczrgsvt2yT6/hXtdr8KbdLueXU7pr5JJPMjgWMKiZOcEd8eua7GK2EEIiRQkajAVRgAdqXtLE8tzG8K+E7Pw7ArQWkcU5QB5hyxPQkHt+FdJHEoUYyP8AGolk+ULj8aljyoHpUe0uWogowR604rwSevpQ3PPpSiQcA8D3qHOxagIx+U5GR71FHCCp9DUzuCMZxSI6qpycVi6poqdwtgqAgLjHpUvBIzVZLkeYegp5k3PxUqdxuFi3wAMZx7U5GJyAT9ahR+DntTkfOcVvF3JsSnjr1NMTmQE8Yp55Hv6VCoxKOAPet1oRLQ0eSg56dqTHHYZpoPApsjcDsfWrMWJIuD61Duxn0p7SZUckmosFgT3FAriSqCvy9T6VVIIJ44q2hA3Z61G5XJFBaVivsDAnoaptGA5rQYY5HAPaqL/Mx70FELJjHcU6NtpBJ49KHG0H1qFiMHPFAF51Upu6E+hpokLIB2FR20glBQnipl2x8E4JNJkGLr2npfafNHgAkZB6kH2rwzU7KTT75ygxKjErnnJ7Gvf775SSpyK8u8a6ahV5gpEg5JQZPH+TWUjojodB4Pvl1DR7abBV2GGVuuR1rqI4GIBGfpXmvgC9kaSSALsCYYZ4yD1Ir1GKTydgLYZh3OB+dedUTOyEj4RM65AXkduMVWN3+8KngKCfaiaRlfoBgVQuJmWTI4xnp1zXsSVjwkh09+oyXOE+mDiue1O7WWZgHk2D+HGB+eava1FNaxQyzXDSvMOA3UL2/PnFc5czFzzzjp61klcyq1FGJXkkxIT27UbQ4HrTGyxGQR7d6v2kC5GemK2jGx4VSfM2JaReWpb8KZcyqzqAQAR9KszKIwQOAfWs2SVdw+YA59cVqnY4ZIeF84EHg9OO4oWLy84z2qP94ApAUk+h5qyhUIS/BJzgduelUmRYA444J7cnAqwjluvB496r7WYDCEA87vapGSSA/vAQSMgd8dR+YNJ6gi0fmQqBgnn68/8A1qIB5eemO9NgDSgEDGPU1MRwQcHsalotIcZWUMQMkDOBRyxO7OOvNNBCcZJB6nGePwqYMJCoXAJzyegpbF2HW7smRgEehGT19alJy67AQc8jrxVYK21em7vg5AP1qQM6sCOlS2MtyASE4RSQck98GnCFCeQaij3cHkfSp1kCjoSe5znNJalJCmFfLbgE9QO2aj3DjHBzipg4DY7kZqJkO4naCCepNAMc1x8hBGDj/JqNpDkEk/Nz14pZY1IJZsFeQScDp3qKZCQDvUA9wcjPtQSSNdEFVydv1qSKTeeTuH6VWjgeWZF/hIOT78Y/rV1LcI2CSAOM9RQBKmFAcBmXOCApx+dPIUgMASDxkUqOyxLH5jCNSSE7Z+nr70hKFBGqKpBLbhkE0AloOVV2cZzn8MUTKcAjn604EBQByB370pBZe5HtSZAyMsVHYDrUyscegHr0pqrnI6fSlVdrHOQPekaJD/Nwp3HAPagvuwAeKrPKSCB09eM1GkpGO4p2LTsX14OeuPTinyhnBZVBJ5x1OfWqaXfl5yvy9M8kg9qkF4TgrkEHGMY5/wA96QwOQhGACT1AwcUokVAcjp6UqSeYGL9cfrUAOXOelNITJRggtyOw+ualgXzCMnAzj3zSQqsgJBBA/EUrZGOwBpPQRL8wClRkEjgdcetKw7dTxTI59oPAwOwpC29wc4PsaAJ1t1j+Zj07DmnBVYn5QQeh7iqrSYbGcA+tPSUEjaQQKpCTJZLdWzxg+lIYdqhsYGcYFAZuSOR602S4JHPA9KBisSGIzwTmlVeRk5A5qJSWywpTJtxk4JOAPU+1NagLInzbiScDGO1M3DoTnpzS+YHyCcA/WoyFDAcnPP0pAmPaYDCjDE+tLIWCjHBHrUKYjkLDkg5GfWnM28AseeuO1Be5RmkbDq4wQR8wOex/wrA1Ng6OnJII/D3rob9dyjBwOpxkVzV0VLN0wCetXex2YdamNe2guICp6jGPXNc/c23lsUbII65rrXT6A1nX9ms0ZIADjufSt6Vdxdme5B2Vjl5Idh4OR1pmChz1q/dWphRTuBcsQyEdBgYOfck1TcH616cZKSujoiOQLLEHAJ4zgjBqEtyeg+lSRSBM5GQeMY46VHMoVvl4A71qmbp2JIpeQOeauQktwACT+FZyNkjsRV+FsYwQDQ3Y0jKzL0ZKoQwwR0p6HaQ3UCo5GyCeufSnxuPLAOSfatEdUWTLJycEE/ypRIxYBEZiTglTwPrSRAcg4wR1PrUqsYCwXAOB8wrRHQLF85OeMdKcJNucjNRodoPGSece9IcyNk5zTGtB+8NnsDzketIW2r1ye+aNmPX60yTHPahg0V7nCsCOQRzn1rOnHzE9Kvzk/UGqM5JB54FRY5qhTkbDHHIqHezHkYFTSc+veo84+tSclxu7B9B61JHKjvKiPuMT7G44zgH8eCORUMhyfSnxYyM5BJ7UrB1NCLzFYMuCncGrqfdPYn055qpAi7R1B64PSrSDLD86Z0wQ8MBnufU9ad5gfPPJqRVDc9AO9QsFQnHHtQaMqzsdw649ajZi3Xkmlnk3MOAAOOKbn8PpSehm2PjcowOcEYORSMuc8g57DtSO7ypGhYlYwVUHgAZJP8zUarKJcNtEeOo65ouZjhGxOBkg9qkjtpXQusZxnGSCP8/Wt/wL4bXxd4rstJdgLeYMZiGKsFA5xj16V9Man8ENMfTi32eItEoMcEQwCoxjB61Emc1SfK7HyFLHgOrrgjOc9jXqvh3w1aHwPBdNZB96kyEHLKMHuPp+tch498L3HhjVX875YZm3qGGCPQD6YPWq2meMJ9J8NXtnHdO0lxIVAJ+XYQeB9Mjp6VFzmlLmOTv54rjFxa7xG5LBXUqeuMEdfzqqWJGDknrWnpmlyXHkQMzM+Apdh1PqfrWpqulWMEREZJYgHtnpyKaaQkzn7KAyTAd812mh2wyyMdqMjMc8EkKcfrXI2hEc684Ge9dKt5yBHIWXGAOgFB0wRK8Q6ElHDAhlPIIOQQfavXvh/wDtKTeDdIt7HUdMu9UutzRRSxRggD1J4wDgZyfXjArx0H5iWJJPc1PFKQ+0ZxzzV2O6MU1qehfEf4wat8Qr0WrWkdhoyMGEJYM8jDGMkDAAOeM+ma4qRicdj1quJwCQcg9OasJImzJAYgHH1qkrHQo8pLBEZCTu2kjGR619D/sta14Zg8LXOgbY7XX0mkZ2mUI1wAxw4HcEelfPNq5kAVVyeuBzUj20U93BPE5S+gO6KaJyHXnjB/Hofem9SKiUlZs+pviH4Bt79CILZSCSyKGBZXPXH196+ePEmiTaDqL2s0YikQDIVgTzU+keNfEunX4nn1aa5RRiOKcAhPXn1PvWTrmvT6vqUt7duDNIoUgDAXB45+mKzsY0426nsPw58Y23hb4dwz3xjaS1VxHEG+ZsHgfU5zXj+q+I9S8e6o9xcRTG5nkYJAwDFEzx044Hr7VSW5LBlLsqMMZHOK7bwt4w8PeHbdIhZ3AULiac/Mz8c5GPX07YosKUWtUc0ng67YvuDqBj5WQggjrz75H5e9Z2oWDWDmOVCpxkEjGa9Wu/jB4QihmNlZ3s11Gu4RrCVBOOOTgdvWvLfEXilvEk4neLymPO3jPsKkqHMtzJ457AdKbgySADJBBNOYZAOCT6VYghkfGyNmH94dMVpsdKa6kEYA4IIPrSyQs0mFVnBAx2xTJSVnbHIycGtvwxGmp6tHa5xMV3BWBwR04PTuOKH3E2rXM37MShRhk46GozD5a4UYAGMDgV7ZH8MC2nPLcSLEiqZGJxkKOeleUanaxw3kkSMZEVsBsYzQpk05qZnwgrDkkEZI96ZdSC1tZpVVncKCAoycf/AKs1M0ezOB1prdexz61d7o2Z9s+B9c0LxN4I01opoVeOFBIjMCy/L6f571498U/FHhvTdQb+x5luLzdiSO25YEdy3+eleECNPkVS8SqQdsMjIrc9wDjrUljBBYvBbRKsUc0oVQDyXY8Y+pPrWEonJOhd3uasUV/491xuXaJR+9lYYCgdAT61T8R6R/YuoPAI8iEhgeuR7flXr+jeGk8M6WlrHgn70rg5Lseu76V558SkaHWpUZSr+VGWPUZI4H1x/Sp2ME0nZHTadFp+uaWkgt7co6jBQAMD9Otc7r/gy2toGntjKqg5kQ8qD6g+/pWT4V8SHQ5yJQHtG5dOpz6itvxR47s59Oe3tT5ksmFZlwAFHYik7lNdjgZVEEzgkAL37YqzY2ct3uKIwUe3FVAhvbhUMgVWYZbrx3r0/TbGEW0BjVTDtKq/diOuf8DQ5NFc7iee+WQWxzt4OeDmup8C+HH8RXzxRqzvFgkBcjmrHibQhDE08ahAzYPGBWp8E9RNr40a3dCokQN5gbC7R1BHr3z7e1NSujR1OaDsb+rfD4JZvIYZA8YLMxGAB3rzi8tY7eZ0BBwccdM1718TPF6eHdEuIQUma4jKxqW4xjH+f/rV4FIplZBIwWVhkqTk5xyamGgUJWWpWOFJ6HBx9K0NJ1g6XcGUIX46dCajudPa2CsVJ3HJ7DGKiWMKST1roumj0FaSOw1X4iRy2jiHTnmnfYP3j7VXoGJ7+pxzWOlzcagZpEicrFjJVSAAax3XgMASV5CjjNevfD/RbOTwuwJMs93GZGDtzkdAPTk/p7UrW2MZ2gtDgtF17XNEYyaXePC64GJAWXbnJGMj6V0eu/FrWtVijgZYYY2UrNj5iR2x71kyq+mX88bg4EhVlBxkZ6fhVXX9PiUCaMbCw/hIIzQ9TO3M02jnbq4AkdiSSSTjHUkkmq/mEsDyO2KnMQZvUiopsbz0yo7VaudaVlYhuVZrOYCMSHhhGP4sEHH44I/GvsPwL8cvBf8AYFpBd6pbWV/BCB9nuJAjDGCMAnn1wO3avkJVO4YPbNJNaxTkmaKOXgg70BOPSokrmNWnzqx2fxL8VR+LPG2p6pHIJI5FWKF0bKlAScj6k8/QVxN3DDexmKePzUJztJwfqD60+JEhQJGixoowqKMAAdOKkSMMxYnBppWQ4U1FEF8qSPG7GWdo/uNNK0mzj+EE8fhio9wZT1HtU8gABBPFVRw3PSqNEkloNdiQByKIvkPcn1omXuvB9KI87OcA9PejcVh4uFikjkcMyxyLJtj4Y4IPH5V7rqXxT0a+8PwGEkuyjZu+QgA8gjPU+g/OvBIlPmknOBVkEvGinkL0HtUONzCdJTsaWtakdW1a6uSvlpI+UXvjHes8HDEHr60g7eooU5J6k0GkFyqyHeeNrAgtkEDv+FVZAX5AGPTvVhu45FEcXfpUvXQvyNX4T+K9R+Hvii8S3kUWmssokklfHkMD1UY5BAAxmvsPw3rul+JEn8PxLNeFIDK10YwEDHqoJ6kew7jmvi5bQSDlckEEEjODng/UVf0zxx4k8HeL9H1LTNRdwblYXtppNsOG4Ib61yVI2d0cNenpdM7r4geGV0bVZNpBBYjDAAg88fpWdaau2neD3s4IZbnVbiVlt4oMkKzdyP15ru/i1eWvi+TTdR0eBHBYm4ik+QRvt5IPfqP1rzzQdVuPDHiSy1yLSzqk9mHjW0EgX52xgn6Y/WqhWTVmxxd6dup9B/s+fstx2UKeIvHMaXuovh7ezZ9y24/vN2Le3sK5P9rGLQtCmtpbeOJSjEMYlJK46cD8awfFP7VnxEe2MNv4dTS4FX555WLhfQ8YyB3Fc58Evh3dfH/xJe6t4r1W4mtoZMNa7vKMiKeVPHCnuRg9O9Y1asUr3OaEZOV2zidC8L6j4n07UtVht54NLtgQtwY+Z2P8MeepHT8q+jr7xZoP7PnwMi8N2MCy+JtQidoYHyz4fq0uOg5wc/0rifHnxf0nR9TntNDmJgsZPsun6dBbjyopEJDSk47dsnHHvXiN1cXl7qV/qV/dSXt/fMGmuJSCzeg7DAHQD29KwhSlWactj0FFPcZf3d7rF49/qt6+o38kYjkaVQVVRyFUY6DOKyrqxgaZpTFhyoUhXKqR6EDj68fWrbOUYgfdHWoidxOTyTmvVjBRSSCUYpCR7VgVUVYwOdqDApJBKxRYxuJPPrj1pdhX2966f4e6Ums6lcxy4URx53EZIGe1TLQwcrbHMrBKUctGwVeNx4FU9mN2eTXq/j7wrb6B4cjuTKgeV1RVACkj156+9ebC1MshCKWJ9BmojPuSp3KcZVc8Z7H86eSCRgYHrVxrIxZDgAmq8kW08ciumLTOqLuOikBTlcEcc810Hgvxzf8AgLUHvrC2S5knwskTttVgBwc+2BXPovHTH4UrOyADJ57DpV2TLcU9D1LxZ8f7/wAXaVdaUmltp0VzHhrkuCyjGCOOeexHvXmlxI7NEy7cEkMD6Yxx+OP1qsJeMYI9zTTMeTnj3qeWxCgokrzhWIYjHXPSqF7eBFIJBPPTnioLq85GPvA8nqKopE93Lgck9TjpTC+tiSENezFVBwvJ4xx9a3LO0ZAFAwT/AHiB+tFtbpbW4AHPX3zVlMkE8YoNooZFGy8tyenHNOaXJC4ySRz6YpUkIb2qCadfMwDjnFS0UySRwckVAxD5GMiho3ZuDgHrTSnl47DjpVBcBII4WQDI3fzqJkC470NyxI6ZzSnJ29iO9BLF37MY5ORx0/GpMr1HIPcU0KGyTgGlHHA6CpsA8YI3Hk9hRM6uRhQpUYyO/ufz7elMfjBHApjn5QAxDc544pFXHEjHvTVft1FPVfkOecd6jIwRjnFAtWKRjPOM04IARzzUZJIHP4ikJyg5OaBksiFcHggehzTHHWmb2CgE8UofcAMkgetJkgpycHPWlZPmHv6mncMpwAD+NM65BPNSAhzyByPU0+M4BzkY96FQ4P8AOnY2kccVTDYjUl8lhikYAj0706RvlHGAeOKhkf5QMEGpFcC3OB1Hem7SD2xUYGDyeven5JB9fU1ZIjpk56Co3xk98Ur7h1OKYw+XI5J70mQ9QA3EnBIFMzg9OOuDx3pfm55x9aDyvqakzY0Nwc8Ggvlef0pmMYp4GeDxjvUkrUQNyM8ih8GkPBHbFKf0qWrktDAqg84wKVkHOOB6etK44zTRkgdRipsZFSZgFOeaypUwSfWta6TCk9+eazJG4IoscVVD4QdpyQBgkk9BXsPw70cafpkU5UFbjnIOQTkHP16V5Ro1s+o6naWqxmRZn2tjsME5/p+NfQWj2iW1hHApBSMnbgYBz3x68V4GZ1rJRRNJX1NCAxqx8xxFGOS54AGM5rxXx/4ofxDr13KpItlxFGGOWO3gk/X/ABr0vxlqY0fw9eXG0O7jyow3I3Nxn8B/OvCJ5fMc7QAD6d6yyyjzPnYsRPlVhGfLAjjHbNKJlBIByf61GoAbk4Ge9TRqhOR1r6hJJHk7sdskuri0tIIxJLdTLFtJwAM/MSRzwATX2b4T062sNFsYLePYIU8vOMZx1x9Tk/jXzl8FfC0uveOkumaRbHTUWRwigqWYnhj7ADp/Q19T20KRrtjXZHkkLXJVOmETVtsSEE47ce9akAPA7Vk2gxgdxWpC4CjnJrgs0bMtRkKecZqUr5jKOQCeSOcDvVYHI9vWue+Iniabwt4Rv76AATeWyxMzYBbjI79a1hHmZm2fPn7QHjKbxD4xGnRTCLTNPU7I4nJWcng7h049M15TK+D6k0+aV/Nmkdg89xK80pH3QzHJA9qgmk8hWlK5RFLE9sV6UIqKOeWrOk8BeFm8ZeIYLCSNhAJEZ3PT1/p/OvozxZ4htPh/4VSe3t3nuNrQ20bNhS4HAJ7Zx/OuU+DPg9PD3huW9uSzXt+VYFjllGeg9MdBXE/GzxdJq3iQ6TG7pZ6eyyAKMKz8jr3xg5+tZ/FI9CCVKnd7nBalqEty88kpzJLK8rZ4OWYnk+2f5VmIgCnA5JJ49aknm80n+dJAN7EcgCulKy0PLnJzk2ySHKsM+v8AWu0+FHhT/hPPHyaTNA5sIIxcSyKAVJyQUYY75rjJmS0iMh3SOeEjXkseyj619Y/A7wFP4Q8JwTXsEcOr3y+bcuoyyjsmfbgcHsa56stCoK56DHYR2tvFDGAI4UES+pUdM+9ZmoRAE56Ct116d81karGQAeg+teXI7oHN3SEE/LgetZtx4qg8IW82pXCh44VJ2jqc9APfkVq6gcKfUVxE+mTeJvG+macztFZW0ZvZgVykpDYVCfqC35e2OarJQi2dsJWI/DmhX3ifUf8AhJNZiYv9oaWzikG0xBjxkdzjHXOK910GTckXJLcAk1z/AIhljtrQSOUgiRcZyAqqB1rT8NXCvGnOc5+avhsbVlV16HXzXPTtCeSGUCFigPDEHGRXZwSq+AmRnv1rjdFGYoguRnGc9a660Xaoxgjrmvl59UJmrAcYAGT1J9q828bpHqHx98EafGCiRxvOWH3hwe/r8teiwHcQi8EnFedXFvLdftQaMkYxHa6azHd1xhgT9eRX03D6vXOLEaI96bHmOBwNxFNpI14zkkep70N27V+sx2PFYpPB/rVSbgk9/ap88nuKr3PemwRm3Cbie4ri/ibZi6+H/iK3UZL2rgkdehrtpDgHtXN+LofO8Maygzk2r4Hrx0qTog7NHgXwfvmvvAWlgjAj8yP2wr4/pXPftCof+EFlTcUDTEjHUDHP9a6L4Mf8k/syNoUTTADuDvbI/lWH+0HEZvAErMQoE+zDcDkf/Wppe8j22r0z5SuJAYnKrkbScHjPFfTfw6RU8BaCqrsUW4AA9gK+XtWWaKxuWhALJGSq854r6l8AIV8F6Mp4CwZwfenX+E58JpJnmf7Q06zyaKUjVwGIPGSmAwLfj0/E14lKQM5617h+0ZfR2dxpEfCCchVZRnJCE4NeGyx78nvVUvhOLF/EysZT0znNKCT9fSoiu18dPpUqDJHYVueaSxR/KDyCOa9f/Z9YpqWugMPmjBxnpheeK8kR9uMjNeq/A2GO3utXmVMSz7I8pkg4GST+BrKex6WE+M7P4zTqvhC1WRCA0/yv0xj/ABNeASOnmsnU9D7V7r8bS934SskjOWjnyATgHBzj8c14PND+8LDg55oo6oMb8Y9WOdo5HJzUqDDdSM1FEMEdeKkDbmx2FdidjzS4pXggcjvirEbhuvBqpDGWI/rU/lkHgk1qmC0LcCiRiAcCvoz9kG3e51zxdJJIr28aQqsa8HcFPP8AKvnSwgMjEHIw2c9Ca+o/2N7GNNI1+8SIBPtBi3Zyzn1P0yBis6vwnp4PWdz6MQbxyBjtmqOuMlrouo3EgDGG2kkUNwM7eM1pKu0Hvg1zfxEv10/wPr8zIZGWykYAccY6ficV5q3PbnpFnN/svWC2/wAN7i9ZvMlv7x5OmAvOP/Zf1r1qRSB05NcB+zrZvZfCPR1lUCS4aSdccjaWOP5ivRpRwR1NE1c8GTvJmRdR7j6Ad6yLlcuT0HTIrbnHX0GaybodfQZrlYIz3Qc9z6VRuIt3QdKvMDk+tRunBpFmLfWivCxAwar6dMbeQHByOMVsTxNjuQewrLuIfKkDYwDzxQBsXDLNGD1JH4VX03Vn0+5HJKgjAFVxcHyhzk+lZ87bTu6nrzSauNOx6FrOh2/jW2iubcKNTRcFRwXHt+n5V5re2M1jcyRTRNGVY4DV13hnXGtnRlciT+8M9Paui1XSbbxlGWhKxX6rzk4Env8AX2rjqUubVHTSrcrszynaMZ6GmbKvavpk+l3ckE0bRupAwwxVJOT2zXmzi46M9FSuroDGNvvULR5Pp9auFRjrkHvUckY+tc7ZSKcgAUgcH2qNI+QTzVh4/wAqaqj2NJssbjoRgAUn3iT3qTb1HQ0wr070AJtJ+lN2fNUvQDv9KY3DGqTC41wAp7n2pmzg9j6VJtIyTnB7UhOOOcUbA2R8DrkY70AZJxSuOPahWxntmpeoB2OabjmpPlOabtqABR0z0pxXkenpShc4/pSkfUUDQBcD3qZBgVDnIxzxUqEkAUNDRJnIHc00gj2FPKgYOaMZznk0bokVDwO1TgYBPrVdRg+1TZ4Hp6U0NDkOWGenpVgqOOwFQqOhHBzUgODyeaaKHMMAelPi5Hpimn5gT2pI2wfamBYHA9qAQe2CKQZPoBQBg0mA+IYb096n3Y6HiokXOTyB60u7nHaqQrki5Zh/Sn4wR3z61GGxjHWhieDRa4ywV+Ukdu1QM2T3+opyNgZpnX6Gholjt56Dg01vxNP2keuaYRn60hD1OAO9IzZPvRu+U0g/l2qk+hLFB6dhUijoehqMHkADFPGc4p3uIsoo2gnk+9I7gAVEpOPQU4ruH0psHoN8zOR+lTI+FHIzUAQZJpS+OmMUmhXHM2Se1Bbgds1GW4z3qJ58g9sUhE4cA465qORwGPpVZrrB7GoJ7sBTzyapMCaaYYPPNZs9xyeelMkuRyc4681nS3QZj3HrVoCxLOpB5yfSqLtkn1odhx15rR8N+HrnxLfiCBHWMZLzspCqO/5VUYuTFczrOzudSvI7W1hM07/dUcDHrnpXonhmHS/Cer2OmzSEatekhpG5K+oB/Aj/ACa6Hw/4Vt9BAt7WRriZvvXDrg/Qe3al+Inhop4Pk1C3RRf6fMk6ygcgZ5OfoDxXrUKPVnNVdonq2jWsWnwLEoyOpJHJNb0TgqMcAdhXI2188sUEu7IaNT0x2xW9aTs0Yya9WMVFWPCm23qXJmyD3ry/43PDpnhhdYnh+1y2W/yI2GVRiD834ZPFelMw9efQ1zfjvQI/E/hXUbGVDIGjLovvg4rogzM/OrxLqN1f3j3FzIS8pZnG3bznIOM8VzL8MMZIPqeldf4z0f8As69uYwWQQsVMT5JHJ759On4VxZcbuoJ6HFdDKuaOk376ZeQXyOY57WQSxsOq+uPwyOPWvtbwjrVv4z8BRXRlBjv4iqyR8nHb+R/SvhtArZycGvpP9mDxFDJZXOjDylSyRZVSM52E+o9zk1hI7KUuh5j478NJoGs6hbksXSUsxbqffHoTXB3/AJkM1jcxqS1rdx3BKtghQRk5+nWvoz9oXQIxfPrEYRDLEo3sMDbnGD7818/Tbo3OcHBznqKuOsSKkbM+4/CGuReJ9AttUhYNFKqgAHJ6f5xWhdKdvsa8K/ZT8UNd6RqXh6eZ5763mM0ZZSFEbEhVB6dAcfX6V75Km/8AD0rz6iszNGRKuSPaqFwCAe+TWvcR4B7VlXi7GUckYJrB6mm5msuxwSMgc4qB+dw6g1YkbdmoZFxSvYDh/ilpL3/hsyQW/wBolgPRQAVBOc5/Ovmi6AkcyKAEYkgg5HXtX2LdRG4tJYRyJcKc8A18reLdNbTtYvbUxLElvKUUKMA8DPHTgmuqm2ZzVznhJhSBwaT5mx8pKjuKYQd57j2qaKRolPbPaupM5R6rtU9cGpo3GQvTj8ajjBySTkHpQwySR161DY72Na3kHIzzXt/7MPiePRvGNxpBmhitJ4CyQR8OZCeSQfX1HtXglqzBhwSPWt7w9rp8MapBrEcaNJauDkgkhSQGIPXgZ/WvCzOh7ag0b05WZ+htpuKx7wVJAJU8GrE4GTjpWH4f1Yazp9pfRyCSKaJGVlOecc1ss+7Ge/evyerHkvFo9OLuVpo9wPY+1Z00fU8E1rSodpI6DvVGWPGM8VxyNYmeTtQqe9IgBI7BeadOuD6ioo36nrk8VV9iy5bPslLfrWpA5Zh1BNY0bfdxwc1qWj4I7H1rSNRrQiSuPRHsvFtldIoMFxGYJj0II+ZT+rfmK7WdCYzxg+hrjdTilurJxbuI5wVZGIyMgg/0xXYWc3n2aN1JA5r9OyPEKrR5L7HmVVrcyrtCAe9cxqUBBZ+eDxXX3a5BrntRTchXHvX0rOeLORu49wz0JrFv4Q6FT2rpL2PBPGAM1h3sbYJxwayZseReKrf+y/FC3QGVuAEz06ZIz+ZrRRj5Y7bhn3q18SbDzNIS6BKvav5gx1bA7+3Ws/Sp/tdskhxnaMe1Sd9KV1Y8s+KOkpZX8UwAVZVBYgY+bPA/HmuP8O6r/wAI54h03U84S3uUaTsSh4Iz6cgn/wCvXsHxF0k3+imVCqyw5b5hkEHoPX8vWvC9Vgja2uIZlkwwz8qnPHQD8q7KbvGxFT3Xc+y/i1pyeJ/hnJfxIXlhhEyhecjgkY/L8q+LtegEd48bbg4bOSO3+f5V9e/AzXx44+EcELnbOImgkQnOxgSDkdeuf1r5b8e6S+m65fQOjI6TMhUnOAOh/HrT2FV96FzjC4DCMsB2AJwcYpCPLJBwc9M9amNvHtBKDeDncBgj8ajdFJDHkD8TQ3Y8llfu+QcHnimBsYIGBzxing/veeBQUIc9x6ZqG7k3HpKgQjjJbNWYpg74XBHtyPpVZY1IJPB9KsQsoPGQfeuapormkWepfBGBf+Eh1FsYeSCMlvoTjI/E/nX1N4KXfMVHVRnivlv4KJI+qaiyLuAiRWIPTnNfVPgUYDnAB4GfWvzTOv42h7FJ+4ep6XhbUA9TUk74BHaoLA/uR64p1w2FJ9q+fcm0kxmTetjJ9MmufuXyxboCehrYvZhuPpXO3jkSKByMkn6VpFvlNUiHUdOi1e2ktJcFJVKsGGRXI/C2/m0S9v8AQbnMRtp8WyO2WWIn5Rn14/lXXJJ5hbt2zXE/Eexm0aPTNasozJJb3KyXLAcpEOre/wD+uvr8mxPIuRnPWhpc+gbI8lTjK8Gtm1GcDqa47wbq0eu6YuoQyLLBK2A4Oecf/X612dnjjtX39N8yTPJlua0ICqO5pJRuBx1oi7dqWfgcd63RJwfxQ077XoEdzGSk9lKswkAyQOp/r+dYNpcre2qybtyuM5HINei6lape2s9rIAY50MbBhkYIrxTwzcHR9Tu/Dco2T2bsVBOSUJJU59QCB+FXc78PPozj/jp4Yjkgg1NSXRh5bQkcKQMZ/WvCtF1xvBPiKx1CDbDFbvtkwOPL7/0/WvrjxPpQ1rQ7qzMZkeQAoRglWHcV8j+L9MbT9QmtZUSTcpXLfKJDznPv7V0QldNM6Jq2p9b6PqdprNjFcxfvoZYgSG5XBHI+nNfOPxe0B9F1yeAJsjZSytjCn0A/n+Vehfs/+LZNe8KnT5I447qzO2VVPAI4x9O4/Ctb4x+H4NV8OC+8kzTQMAVHJx6jvnANRGXLIU1zwPku4j8pyqgYAAAH8qjiBTG44Yg+9aeuWn2R5TyOTgCsdC0jHnA969GLurngyVnZlpHKjCklzxluTXqf7Pnjmbwt43isLy4Asr4bVjRPlzzliOxOR39K8pVuR1Bp/nSLiW1Oy9j5hlHDKfr71M9UOEuWR9xfGbQzrPgsyQxmcRHcyrjOw9/wycV8ba5Z/Zbw4VkQ5wHOWx719qeBdXg8dfD21aIF43g8uQNkNuA6GvlD4k6PNpuqX0MsQinRmZFBzxnoff27VnRerR3VY80E0cDJsLH+/wCx4qCNyznBwfepDAwYk8kc1VeLBY9CPTpXQzzbNGna3xt2XPIDDIIyOPWvpD9nD4lQahp76DcSOLiGUtG8mcDJOBn3xjA9q+YWkJU4HbPPetLR9al0ORL22k8uW2lS4I3bQwU8gn3HFc848ysdNGo4uzP0UtpVnhI65yDn1qt4Uu303UrrS5nA3OZbbJ5ZOpH4En8xXO/D3xfb+MNHjv7dkBKr5iK2SCe+PxrY8TabJeWcN3aAJqNk/nQydCfVT7EZH4+1ea1yuzPRklON0ehQSbgO9Y/i/Sv7QszMgPmx4OB34pPDetx6xZpNGQQeGHQqRwQR6g1vEeZGV6g8exqGebUieHalBsYr0YcYrN2FB712HjPSDp16XUfI5OPQVy8i7lPY1zSR5U1ZjEyV9QKichiVwQe2OamUgADv60xl2EnqazMhixgY9akdcqBUecZbg4pyt5h45IpXBsQJgHPU0iLtz3pZi4kQKAUOdxJII9MCmbyGAPPtT3IHbcsT6VIw2qGHPsakjXcPrSMMAjtQ9AEFx8pzxTNobJyAKjlXBPcGhDnGc/hQA8Jj8acBnOeKDGD3NMJRGAzk+3WmmA11BI7014SAeeKSRuRjn6U7zDtx1z61dxXIxATyOTSFSXxggelSRyELgk5pQeppA2QSW+cE5wOami+7jsO5ppm3NzwKXdyQOM0+ghTjIx6VIozjuagGTnrjnvTo5cEZOB0yaQFtX24pRiTBFVWcSEc1NGwjAGcn0oGi1FxnuDTiP/1UxXBx6UrPgHtRa5oDP+VIozz1pDgpkdfWmxE47jmgWo7O3PrQULqTTpuRweeMGo0lIwD2/KgW4gBDYPFJjLH0pzAk5pO5/lQUO4GaQdaXG4H2pqdTSYD8ZB7VWLYcg8EVZU5yOQahlATJP1ouCWpxfxg8Tt4Z+Hmrzq6xSPEyJJ1YHHYeuSMfWvk4ldRmimZWM8kahi3UfX8TXvH7QHiciO2s7QgrCpaRCPmcEDOPfpivC9L/ANM1AEqUPZT0H16jNTPSJ6eHhqjqtMtQqKFBAPAFbcNuIlbOQarWa+TIcjHfnirshEiuwIJI6V5cndn0UFaJQumJxhsbcjk9BnOMVi6mBcIyYBH860Lo7S2TkH/OKoyLlTjgnvRHcbV1Y42/tzFMV5B6YqODMbqRwa3b6FJAzEgsoyTjn6VzzTMeVDYzgH1NdfQ4ZJxZ3Gg3z3WxFOHHBzgD8+lbEpYkg4B9uRXFaXdm0kRgSCeoHSunW8E6qVbJbH51yzjZnTTldahcExDLEYJxkVUlZdmADzx61LPIGAU8j9KiugUkVeCCARj1xVRZrsMUDywBkk96ks4gAQ+SASc/XtTbZy8JyhQ5IKtx06GnqfLLdQTzWghJ1UyBc4XPfjjFX7KyVlDsMgHvWcuHkbcpckYHOAOa6fRNIuNWmt7K2IM7sowcnAzyf0NZydjRHUfDjw4NV1A3krlLaBsoqryz4x19Bk17hbRYjQE5IGMnrWR4S0CPSLExKoUAjAwMD1x9TW/GmGGeg9KzvcGTRxBRxjNO+zNv3AgU+IBnA9e1TH5WNQ2KxCVK0iLlvYVJJ+hqPdjPvQBbi2kAdTUUqnnjI6ZpkBwSeae7HnA4p3sBXT5WPYGpj0Gf1qHGDn9KmJyB6UKQWI2GOMgiomj5xUrn5hTpBjB9cVa1BIpTRAZyMg1k32nQX6NFJGHQ8kHua22XIJIyKqSKIZBnjPAPrVFp2PHPFHhGXSZJpk/fW2C2AvI9a4TUYkmt96KAWGQR6V9MXVlHdR7XXIbqOnFeZePPA0NrbPcWwABydqdR9aaKTueGOm2U7+MnvSSssalskgVf1y0a0cgggKc89M1yOo3rOxHzKf4SBkZ9a2iro5ajsJqUonDN12Dhe9VIyS5GMCoVYiQtnk+oxk+tWYZQccAH1rZKxwN8zua2jWn2q8hUjhmAweAfQfiTivrvwtpn9l6NZWirsKRqzg/3yvQfTgV84/C/w9beIdbhVv3j2zpIy9s/wg/TAP4V9U2HzRoG5KqFz+GKxmdNNlyy6HdnJqxMg4I49qijXawxxU5YDHBGayZ0EaHaMnIFISHYHjAp5QMpHIPrVf8A1eRn6VlI0RHcIGYEckU3A+pqYpkZzkGq8gwTgkVzM0sMSMMSRjIJp6/LwcfhSx5CnqSTnNEhKjJxketSUlcNwxjvUTDbnPQ+tL5qsvHBFVLy4IU4P4Cs5t9DSMSSSRcjGOKj80E8ZrKOrRByruEI65qUalb8HzUI/wB4A/zrlbk+hqlYvHKsT6dxTknw/Xms9tUikY7XB5xwc9ahF2Q5zwRQnILHSo5MQPXPpT0bBGSRWZZ3hKgdqtGTcQeDjmuymzKSsXS+0j3pwIJBqsZTIRwBj3qyowBXbE5ZMuxEMvXpUU64PqKRDsU/0pjNuBzn8TWt0ZjeD7U3dtyB0pu8AnPSoXlO8ADIPOc0twUbkpIdCQeRzioucEnk+tNkZhnaOarPfeQpEhAHXmhopE7ygjGcGqrN8x9axNR8aaXpwzLOAPbk/THrWLL8UtEQuzzyQoOS0i7Qo9TmiwN2OxbkntVeePPPUjjArlU+JejO4H2xSMgHIAGPUHpV218X6ffBmguUcBip56fWnYlSubdtL5cg7AetXLhxwc8f1rCGpQ7wRIrAY6NkVeW7SbgckYNVylpX1LDDzomxk4HSuG8Srv3jHOa723AMfykA1yXi2xdhLMoAHHTisJKxpE8pOoz6PcSy2gVZlP8AGMqeakbxbqk0cguLjJLb9ynAwenFU9RDm5KZwVYDJ6nB5/GvSNA0LTdYsIhPbII5IxHI+Mn6gVzTSWptF62Pj+cFCOpPqT39KoakCR8rAMOcdhU/nDjfIBjnk1h69MHlCRMQg54IO76/lW3MzyZyUFdmbqtzK4ILlwOcZ4rGdzJjBOemferFyrlXLE8Ake5quvUqOhwTnp9a3px6ngV6rlItCBVRJNwCsSuCckHA/HHPH41cimjjjIJOAMHHWs0yCMAY4PfGR/nkUGZVBByCe4/lXRY4JTtsTzXLSE8gKOnrikg+WRHCq4ByQwyPoaprKWI2ozDOOO1WoG2lgpLAYwTxmouZp33J1g6EcDNP2D5QRz045pivwc5B9hT42C8NnP0zQguWYkSNT8528AjJA/D86QqGyQOKjCjcTjI681NG6sGXGDn601qO1xYkRiMsyDpkHGKnWBQpwxJPPJzVNo/mJ5B9AcCpUAycNkjGeeefwplLQe67QCOg70tvs3HdyOvIwKVc7SM4JqSO3yCRgA9h2oLJonRSQBgHPI6ZpVYFznFBRUAGCDQEXKtkkcHArJsaZYWUHjgEVIqjYCeR6VUVeQRycmrMbHaVwA3TJPOP8ilew7kqRoWJ6kdPamlADx0FSIzeYEVC2R1H6f4VHKSGKkEEcEdKV9Ri+Vxndg9vyqusXmszSSRqVPEYOSe3H/16toS0eR8xGeB1NPWBSp5yc4waYrEETgsVHBQ4+lWwqvlRycfeNMntcMWwQe+09vqKWEMucZHt1xQFgeMgnqB603b8xYk49BUrySLgYBXnr1poIPqCO4oEmNjbcuSGTBwc8HANTYwDgAL0B7mosbsjpyDmpSwKkYIB7YyPpQFg37d2DnjginSSeciq2cr0xVcoSRjp78U1jtPAzjnFJasokJA4BAI9ajbc7EnjHpTHBOCowacBLsBVdxHJGcYpk9R4jG0hsklgeuOhqYlS5GCDnOSc1D5vzhcENyaRmbdwQCeBmpKTLXmDDDj/ABpm5VUc5y3QdaZIvlKFJy4ODUW05BByM1S0E2X4xGmdmBnkgDHNJvBYjr7VT+aIluSBzwuf60W0rqp5yfcUmF7lxG2sR1BoL4JwSD7VVLksckEjkjvyaarNuJ2kg56UIZZaVU5YFycfLjP1NSNJGMsoCA/wgGq6wOzh+R8vJ9KV4yT6k9/UZpkplgXqKAu7BPQev+cUySQOQcg84weOajWJUYMTkgnin7ogCQSWJyBjj3oHe4rTEjaOCMnNRmVgADyBzSAEMcZOe1LIGdcKoJPHPAppjFR8YY9Bzk9KdI42nggjuKFR48hlGPfmlYq6kEAEY5qtwIoW3Hnp+tOkPTaO4FOiVEGM596VmXkKTx14/rSsUipczLMhG4ZX0HArBuIUMpAJHrWvc4xKuMhl2r2I55P9Kw5w28nrn14pNWPUw6u7kT2+wNgEDnk8n/PNMaLaSCMDGefpxUuc4wCPc0uwsQG4B4yeAKlnrJGBq1qHIZBkdTWBN8pKng1289umT8oI9a5/VtKDMXjBAPbPeuyjUtozVOxgkDI9BUhTzFPrSNCUY54x60kUpVjjGM9DXpqVzZERBBxwB3p6SkNgYJ9c4p0qblGOD1qONcMc9fWqTKuaMMxaM5GMetTRncSKoq7BgBwavLwo6g+h61rHQ6YSuWYyGJ5wVwcCpz0PfHFVF6A4wD3q0gGz396s6ou5KqgjrgeoppOCcU8Dah7n0pCvTsTVXNAX5wailjznnHsO9S+WQx5BGccUyaM7hnOPWi9xNlKTAyT1HGCelZ8/APX8605Id2ev41TuLbacbs57UmznmrmeQDnmo2ZVz65qa4UKflOQOM9PrVdEznPFRc5mhpYE+1OUgsOwz3pHjAOevvSQIHkG9yidyBzj2FAJGlDKCPTpV5WGwNnB6VnQlHAx156VZ3/KFHAqjoiTl2+XkgA55pbmVBhlBQBQDubOTjk9BwTnj3FNQhlwcnpzUc0KTxvGwDIVwc9KLDk7FWeQFhjBz2FOQg47D+dUp12SkdAOKlhfDYyQPUVkYcxcDY9AaXfvyOPqKiY8DBJHrQvH407FXLVjql/otyLvTblra9RSI5B0ByDyPwFeiWf7TPiyy2JPBDfJwpAYIR6k8f1rz3S9D1DXZzBpsDXNyfuRgZGfQ/X1rvG+AmrWtj9q1C6toA2CUOQVPcH1xUs4KzTZzHj74j3PjeQPNbx2xjbAK/MWX0J9jnH/ANeuIkm+cEgHBzhulaeu6amj30tsJ/PKMQHAwCPpWI43nngZ6GpsYl46/LApSNTzwTTJNUlmB35B9DUEdtvI2qM1LNatGwDDB4OCKVxxZLagPGM4Jz3q/CGVhg9KrW0Q2DGAa1NMtJ724SGCMOzck5xwBmrR2x0VywiyOm7BI9u4qzbK2QTwfeus8MeCby+sS7KofLAAE4wDxknuawb+H7HcSRgA7G27h0JxmqUjopzTGi3BUkHOaVYwWAIyO9QxzvnAAx0qwjlcE8k1R2p3O++B3w+sfHfxEaC9mIhs7dZFgRsByxIO4ewUYH19q+kdZ+CHhmztZFW0SAHlXOMrj8enua+QtH1y/wDDl4L/AEq5FnfYAMgHJUEkAnPua6HW/ip4q8UW09tf6mUtZY/LaKHIyPc+/rSabMJ03LVGr8Q10Hw86WYZZb6fK26QnzMjqSSOnA7/AOFcD5D3AlV4mQcEMeQeO35Vu6B4Zk8QOyQxeRaRrtkn/ujsB712euaQljoX2YYEEMeEGMt9SfWo2M4+7oeY2sObhI2OQ5xk9q3T4QnO9oS0qoMkgcdcZJrBnlAkURsDIDncOcGvRPBXjvSUtxbavM0EpGGcLhXAHQnpkdaV30HPm6HBaxpMtiQZFYoB95eQPrWYI1dR1BPtXe/ErxZpF9LBb6QiT7lBadMhcDqD+HeuDDMeTyBTV+pUL9R6RrKojcugPV04I969V0XwjBqRijt2R4zGGLFs8Y5H4GvKmG7IGQTxxWjoniW/8PSK9m4WVBhS/I/Ij6ihsc2+h1XifwPBa27zgLlXIwowx75x/Oqfw8C2fjKzDhTbMRneB/eHH45/nT4PidqN3FKNQsLRg4Ybozn8TwD+RrlmvX8wSxnaxJZSOcc1CuZq7Tue1/E34iafZ2kmh6W27UJ+JHTkQpnnJ9cjgV5Xb6Zc6vh7OF70n7zIQR7knpUnhLTdO1vVgNUuysbku+5sGTt8xPoO3tX0j8LtJ0G5syLOa3NpbuY4pIwFIfuCMdunNS7ohSdPZHzjq/hLUtNEjvbutsgUtI3G0nPGPwrCmhaEjIPPevsr4yXHhrSvBV3d395BGIEIwGBJfsAPfpj3r5AmuDeRq2wqH5UMMEAnjI/KtIyb0aOinOU9WZ+CCD3FSRytBPbzrGkstvIssYkGRuHT9M4NSeSFQA5JOeagkjIwOorVs38j1mT4raCtqkl3FdJKSAyRxFhuz/KvL9a1j+2Ne1C52OltJJmLc2P06U2OBp8KMk+lLfaFf2o3yRYiP3WGST7msHa5yyUYO5mTNsfK8ioZXVjuxgHAwP51LNCUDBuMehzUBG7HNWitHqEJxnGQeldLo/iK50pUcPI9uTtaFCAGI7n6ViaTYNf3ghTG4ruz2A9a68+BJYAj/aIm3LyinIz78VlOxlPl2ZrR/E3w9f6fJp+pW1xBIwwX8s/N/ut0z7CuY0zxA2k6xDqFmG3RH5VbIBGe/f04NWLrwtcRwvK0a+UmDuHIHb86xGhAJGRxnmiA4JWaR6FpdjrPxt8SCykEdpawsjTXobJ2kZKKMDGQOTX0Lonwq0PT9PltLOye5l2BA83zHI4zk/1r5T8Oaxqfh1zc6VdSWz7tz7ckMccEj2rvNG/aN8c6PZoP9B1lCShcqY3X1JPQ+n4e9DjfYicJfZZt/FPwS2iq0kkeApKoVbg/lxxXkcgKyFecjuOldF4i+JPiPxpcO2sSwRAMQkNqCEwe5z39a52T53JHXrVxVkehh4tR95jwmV55BrpPC3iqTw2jhIzOWHds4PbH+e5rmY2JHXipIt2T8xIPtitjptF7mpeavNqN/NcSjY0zlyq8ge1Ov9UJs1hxuYDAYc981RUhiOpI9KVVBc7wSD0J6UMdkUPJdgSTgHPI4qukWx2y5bPbHArWkjO0gcD2qTw74X1HxbriaXpsatPjfLI+Ssa+v44NUKVoxuZgTjjrTiFVWZ2CKBlmJwFA65rq/FHgDUfB4nluwJrOMAmeFSQCfUc9/wCtc4dPiutT02xmLm2vL2CCUpgMELgMAfpWClcx9qnFtGlbeENRm01tRFlP9g2lluCpIcdyo78dx17VjNEuwPG+9DyCOpr9JJfDWj6b4StoVgjSOKJViQLgKNvUDtXwX8Sfsw8X6nb2SIIoZSG8rG3Oc8dvfFPmOShiHNtWODuX6bec1BvO4bgQfep7+J2cbACe4PGPpVRA3O4HjNVc7VLQkI3A02MOAeeK0dE0i51rUYrG3j3XD8+qgZ4z+Nd7qXwR1zT9PSeOOO8kU5kigbBUdu3P4UuYwlUUXqzzeNCYyOpP51t2Phy6urIXKowhJIy3HI9B1qtdae1vKqYw4zu4Ix2xXpfh5DeeH9Pt41AdF2gE5OST1/Ok5dhTqWV0zzC5sDDknqM/pVJflJOK6rxWqQ6o9qMGSIHzCpyNx54Nc3LEdx2gkmpT7lQlomyOJ9znI4p5BU57eopvlsq/dIpQpKHqTVWNk77Hr37P/wAGm+LviOeO8lmtdCs4x5rxMA1xIc4UHqAMc1618TfgB4H8OaHFY2+lLKyDdC5G5iw9T3yRj8a8t/Z0+MNl8KLzXRq90ILKeNJbdmGAG6MufU8YH+NJ8U/2m7vxbdynSrdksIDmOeUlDj+JiMc4HTFROPMjyq/tJT8jjJfiNp+i3F/KNKmvZdIuR5KrkJnowLYx3PqeOhr1/wCDHgbT/jK+p68+jTaPE8kZi3uR5rAD5t2PX0z25rz/AFLSop/ggdVi0945r2YzyPLHtM6ljlsDnkZxj2rqZPjfcaRa+H7fSLg2Rh2EQKuElx1Vj0HbGfSvGrQa2IUmtEey+L/gB4mWOGTT9Fk1a2Rf9cJQsUePXuQPp2rxj4veOL3wBDN4L8K2y6VcOol1HUnA8x9xIZVGCM8Hn+Wa+yvGH7V/hHw38JLrUoruN9RW1EUVojAs0pXgdPWvzb8U+Lbjxpq97rFyXDXk7SIkgwypk7QfcevueOaulQ5mmzWhzttyRzsFmlhAsas0m3JLOck85NVZTg5GBjnirU0ipgk4B71WlwRkHIr2ILlVkehsV3LOwxjJ9a9G8DfCaTxLo0d9cwbJH3BRIxGQDwV+uOK84nBkjZAcEgjI6ivTfBPx11PwjolvZyaadTEI8tSjhXIA6knAA+lTN2Why1eZrQqeLPhtceHvLcplShZg2QQBnt+FUvhi66d43RpWZYpYWjwxAjB7Z966fVPj1p/iSJFl0a6jc5LRNGSpPpuxjj2NeaXU2Zy0e5FA4GeQKyV3uZQTaaZ0/jzU7j4q+O10Kyg32enrtjI4V5T3B9Auf1r0Kx8AQaXZW1jHBGs6oA5Xk59+3FeTeHfGjeDJZ7qC2iluZVC7pGKnGfX1+vvVzU/ij4l1yIql9FpyL8qta/M+PQse4+lTJW0JaszW+ImhWujKoEsctyxO5VONoHcjrk5rz6V9rEADHHI+tTyyXV3h7i4luJRwZZOGPrnj+lQSx9On41001Y7qa0GmXYnck0wXCtn+8KZO5VQOoqOQ7I0fKjLYAHUHHP8An61ua7akzXCscYwapXNx5eRkAgA5qJpsE54J9KpzFpyFGSfWpZDdxHRrltqZJbjI61t2NjHBEAoIcdT14pml2IghU/elxktjvWkkJ8wsTwR0oHBEW7B55A7GrKYCnH3aQw5I4yfWobomJCR27Z5oZuw8wxuMcn3prqrZLKCT39DTEzgu2Sc4x35pSpPJ6nnFBFyReE4Ofaq8h8zPoKkAIHHBPGT3FN2lcZ6HIxQURquM8fSmhjuIOfpSyNsJ5xTeThuv60GRMTwDgkelNDdflwDSJL1GCAfanSdBxigu1gJBAAA/ChgMD1FMRDuHFSgEtjBA9qTAcAEjOcENjr0p6opUnsagkBLcZwKVH6A5Kj0qSkhrKvOORSDHQ8kUkrHjFMJI5xgdaBN20JTHv4zik8vyh6gd6SIkEHk555qZ2wCMg57D60rXGQbsN1IHsM05SOc5wfbmkAAx60o+duOSPxosFtQyQTjkU4EtjPApcgjHApjAL06jtRYliyJhcZzmoZEwSeSO9Sls4zgds0xshh0bPYVIrEXDdsj1pqqN+Bz2+lPLMCSVwD2qLcQxI4Gc1YmhJQWYgZGMUgjK9eaVn79DR5mQCcEUmSxjIMHvUeRtxjkdzT5GyeOAaaRt74P51L1MWNxlR0wKTOCeCSfSgscnHX2phyMZqRD9pY5OQDSlQB1xSbs47EelNdSx6/rU3EwkyoGc4NIrDB9PWlYHaM549aaBjIORnvSMWytfSDy/XFZWd7+xrRvEO055FUFXYA/Vc4wOST9PxrOUrJs5aiudp8M9Omm1KW727Yo/3aSLgnJ6jHr2zXssSCGMEkAAfhiuS+H+kvo+mRb1VHkUSMqcgZzj8TmuvM68syl0HJAGTjv+lfG4uo61XQcVZHnfxn1ZWhsNMiOE2iaR4z94noCPTgV5UUIYEHj3rc8YarPqOu3ckpURq7RxovUKDxn6iufzk+3pX1WCpeypJHlV5XkTjDsM8+5qYYhjeTBYIpbA56Cq8a4we/vWz4d0u71vxBpljaKC00uHY9FQdTXc9Dnirs+gf2fvCMnh/wAHPdyTOLnVJjcPGSCAp6AHHTGOD7+teuW6lMFuRkDA+tZGi2/2S2htgABCixgjgHA61uxLyOuOtefUldnZHQsxYDnpkVcRjx6DvVVVViDgk1YTgHtWD1LZZRixCjkk4GeK+cf2kfGz6l4stvDdlLiw0oeddBJMEysvyqR3wCTj6e1e9a1qo0TRb6/eRYVgiYh3IAzjjnp9a+I9V1CTUdUvdRecXc91IWadTkOASBj6dK7KEL6nPJ2GyKCc8Z9K1fCHhQeNdattLkmkjiYq8iIuSyBuffHHNYkM+7du4ABJ+le5/s/+FprCxm1uSOc3N4i7GmTaqJk9ARkYB5zXTPRF0Yczuzs/GWu2Xg3wzI8cZtwMRwsp6HgdPWvmjU7rzbiVmZ5Czs3ztkjJNd/8d/Fdzq+uQ6bA0f2C3X966N8xk7Y9sE+teYl92M8n3pwjpdjr1L+6hdwyeMZqWFNp45J7VAFO4Dkk+lWlt7q4C29mgkvZmEcMZOMnP9Oa0bsrnCk2z0T4DfD+Xxp4+S7ureK40XS3V/MZsjz+oBHt7/h7fX0aAuRjHYD+X6Vy/wAM/CEHg7whY6fBCtuWRZJox139yfqfWuwSHABAzXn1ZX0OmMbFeZdi8DIHrWNqo3hRyQOa6KVdyHIrn9TTBIGc1xs6FoczqEYAzjIPes7RkQawZCQDs28kAdTmtHV5xFAzNhVXknqBXkk/jO4EOszRRvLLLMtpZqMDe25QP/Hiefb2rkrwc4tHRFm18T/EF1431oeF9BVzbJsF9dBsBVI5AHcnB/yTj1/wdai0tYoFI2RKFHfOBXM+A/h3beEfDDTyJJJrF7mW4lnGX3ZJxn06/r712OhKWVR0Y9T6V8pj6Xs6ex0wlc9M0CTckIHA4BzXY2sm3CDAFcJoTkBEBIC9TXX2kvmEAHIGMmvjqlrGxuQgNKqA4BOC3TANefeF7t9Q/aW1MEM62uneWZD2G7jJ/wCBV6DapvKY6ZAJ/GvPfhWftHx+8buuTGkCDJ6ZwMfyNfVcPQvXu+x5+J2PdIvugelOK0KMAcYAx2p2eT6V+orY8chYhc561Xk5qaY4Y+9VZJMf/Xqxrcq3PBIHNYetndpGpKRx9nc5PsK3ZcHnuaw9ckA0bU+3+jvQaw+JHzt8FZEk8AphuYrqVSuP9on+orL/AGgbcy/D+QgMwS4VtoGQxx0Petb4KMn/AAgCIo4+1SljjqQx/wD1VS+O92LL4e3EuAf9IUHJwAPX8M0W95Hv70z5A1VUu7WdZHaIMpUtHwR719UeCImj8GaSGJGyIKPcAD+Zr5g1L9/HcFMbnBAJ6Z7V9U+HJQvh/TYj9xIEORz1HP8Ah+FKv8JzYV+8zyH9oHyJriw25d4sEoy5PNeJyyZY4yMdjXs/x9eGDXIFEm5nXOBwcBSf8a8XuFyCyfKT0q6XwnBjNZsgxu3Hqc9KQnYT3IpxJDkYwB296GwxHT863seeOiBYZzke3WvYPgGA93rUYJSMKrMFIAZsDH9RXkEBVCcZGa9O+BE0o17W9qswaCJVUDOSWOcf57VlU+Fno4T40dt8ZZRH4WtMQJI5uMBmbAVcckD1BxivBd7b3LNk5Ne4fGnyZvDtgsqhmF2dgYZwQucj+VeHSAFz2GTU0fhDGazJchsYOR6U8KAwPBziq7DaBgAAelSKA4G44H411I8407dwc+g9KsRcuD29KoWyEKQMhasxZU5yTWsdQNWwHnzlduAuDz0r61/Y9sFs/hhJeS7Tc3l1KWKchzvI3fkP5V8kRLsjZi7AFT04I4NfZ37KumNp3wc0tJ0ZHd5GjBwSRvOT+OePwqKz0PVwa1PYAMiuE+N0xsfhbrbq+xpVWEtjPBIBx9c9a75BgEYyT0NeYftG3YtPh0YDkveXUcY7AYO7+lcK3PVqP3WeifC7ThpPw38N2jEO62cZZh0yQDj9TXQy4HuD1NQ6HbfZ9FsLcDBigRWx9BViaLAPoP1qXqeHLdmXdgHPYVk3K8H1rVue56D0rMuf4vfPFZNDRnFck+vrTdgJ/wAKVuCcnrSxnJP9KzasWhHReB1zVG7tBIpGMj1rRMLZz1/pS7AVIIBPrUNBc5t7cx59Pasy7HTqDXUz2hAJA4PY1i6hZ4UnGakZX0iQxswBOSRxnFXrjWptOuRsPCnLZNZtkDFKe30qHWzmIuMkjPNUiL2OZ+MHxsey1TSoZbNViKvJcTB8sseOCFxk5I4I9/WrGh69a+INPjvbJ98DgNhjhlGO4rxT41DzPE9pO9sqiKyERuC2GJJBC46dyefWuN8P+LL/AMMarFeWE20KNrQP9x/r744qalBVI3R2Uq1tGz6zUnaOcg05SMjOcetcH4E+K+meM7PqLO9iby5Ldsjkd+nf/Cu0WXfznivBqwcHqj0YyUtiWYgg4xioYx+dO356cUo4PpWRohQOvYVG55/wqUjIqF1osUxmcH29KVmD8jrTShPPahRgnvSvYgM5GKCuRmg9aXB/D3o6ARnoR0zTdvXoPc1Nt3f401kxkd6RaGR9QDjNPK4YjPTvSBdqjt70E7mzUsB6NhgO1SOQcYGBUAGD7VMOgz0pDQ3AGOualCcD1qM9wOaljbGAeKsL6h8xBz096AMY7/WnM3HFIv4kmlYTHDrU3UDsRUHPFPViPrQkBKpxiperemahXOemKl42+hovYdx2doPfNLHyR6A0xetOxgnqD7UJjRYLgCgHP1qEcgevpU0ag9fzoYN2JAxwB0NG089j60DqaX19R3quhIqMAwzzUkpyBjoahAJOeafndj0FNAPQZUjp9KUDGOoxSDtTi3GOlAEm7g5wPeo2PPqDTS/1PsKTcTj2pNAKSM9OlKCO3Aph5pN3bqTQiWydR8+e1O/iJPPtUanAHrQWzn+tMVx+4c9jS7+O4qEHI7CmmTHfBFPcTZKz4zTPN5HUg1G8wC8nmq/m9e9WxFuV9mPSqkk3X2qKe7x36dqoy3WSeQfxqUBbkuU98DuaoXN2MnbznuKrTSsCewqEtnnk59Oaq4m7D3lLDg5z2FRCLe4UZLHsOT+ArQsdDuLxTMNsVqpIaaTgCvSPB/hvT7O1E6QJcytki4k5PTsOmKumubRCuYfhT4ZzaiUutS/cWqjcIsjc/oMdf8969JtLaO3gFvDEtvbL0RR+pPX8TVrR7VWkJb5mHHNS6xAbcFhwP0r2KdFaMRDCqRMNuAfWr2tWf9q+E9Xs0YK89pIoz06daw7eRt/citeCZ5YmjUEuylQM44xj+td0I2M6iug8Aut54L0S4MnmE26q2Tkhh1z+ddOL+KBSpYAivJfhl4gt/D8er+HpHMtxZTMyqcgIrsWXB7nB/nXTyax57k8c1q3Y8WpDVnW29/5zk5yM4rWj2sBu+6QQfoRXF6bdESIuTliK7CFt8Y9CMVcWc7Vj4f8A2gPC8uleMb8SWjJb8GOVSCGyT2HfAzXgmoRmKdxwV6jFfb37UvhlJIrTV0hkLGPyyUY7WPfcOnGByfU+9fGOtWZLhVwpDMce31rsWqBK6M+DKYOcEjOCM8V6L8G9cuND8bweSY0ivQIpTnByM4OO9eb7GQksSfp2q7aam2lz22orIsRs387cRk+hwPoTzUtaM6KTSZ9j/GPQ/wDhIfBUybWdLNVkkEa5Lp3AGCe3avkvUIj5rbVKRk5VT1A9/evtDSJZdd8GhmCubqH5mRjk8ZXHb2P418j+L9MbSNYu4JHBfzGKpjAVc9PwzUw7G9VXV0Wfg74l/wCET+Ken3ErzG2uYGt2SM/LuzkE9OmTzX2jazCe3Eg3YYkru4OOxr89tQinlRJbORob2Jg8MgbaQ2R/MCvt74YeIW8T+DNKvcqx8gK+DnBHAz355rGtG+pybHT3CZB44FY97H8jcde9bcmdhNZV9kJjGcVwNFpmHKu0gdvaqsrbt3UjpxV2fkn1qjL8mB2FS9ChjDdsB5A5I+leD/GjSTFrRulV1jmyY1Izk9Tk/ga96A+Qt1IGOa4v4o6Wt/oMJQYmhYliRnI/zmuik7aEtXPmKUGPeCMMTjk9KWI54PI9vSnXx3yFwCAW9McdKjU7fQGu05ZKzLR6DGQKTuOwPpTA5wBjOO1DNlge47CocbiuWVIXGDx61oW04DhCMpjDDqD6g1kh8AcEirlrJjJ6E1yVo3Vio6M+s/2aPGqat4Yn0wsDd2NyVaJTykfG3A9wR09/evePMVySOB6GviH4Ba9P4R+Idu0M0SWmpyKtwsi5bIBxtbPvnBr7QtJBLGWDFgTwx781+VZxQ9hVdluelTldF4sChXtVeVN31HY1NGuSKR0xnt2r5211c6TMnhzGx/iNZ5XYwHfrWzMnIGM1mSrmRjg46fjVGiFhI8wE9B6+taMBxk9OaywpA75NXbfgKucmtEtNhNXNu05GDk5rY8PMyx3EUh+7ISmfTOQKxbQ8Z6Ad609M3LfqwOEdcEfy/ma+uyKv7GpyPqcNZGlcR9e1YV9EMnuRXSXS/Kff2rFu4sk1+i7nCtDl7yAEEYwTXOX0fztwcCuvvocZPXtXO6hFjjGSazkjVHG67pv9o6Xd23liQyxkYI5Hrj9RXmPha6PltaupSSB2iZT1BB717O6lJ0YDhevoa8d1KJNH8a38KAhJXVw3YjB5/Mdaix1UnZo1NW06LU7GaGQERlDuI69K+eNeRlvmAVokRmC7iAWGcZ/Gvph4ytsvq4z6jFeHfE3RH0/XZBI6qXAZVXkHqSQfxrem7OzNqyujtv2WfFNrY+I7/QyZBLdp9pTIIUYOGH1Jxz71U/aI8Izad4oeeNA1pdlpmc5JRj2B6YJrzv4f+KZPDHj3QJVkVYpbg28qgYbnkEH8O/tX1N8X/D6+J9BsJj8yKxOAMg8cA/59K1loYp3hZnxLJCIpJEyzEc4YYzVQuHAIGDxxXZeJPCd1oV1PbzI4dWLK8nJKk54PsDj8q4qaAozDuOOKLHnTWpFOWW4aLYQwGQw5H5+tRorBixJA444xUrRgksR8xzkrwc8U0qACOfqeSKRlYjyw6dR6Vat1LYzwfSoAmT6CrEEhDHAyR3rlq7FwWp7B8EkWO41GaNS7HZFKwPC9wCPXp+dfUvgePbEc5+Yivl34FSxmLVNsPlymZd7Z5fAGP6CvqbwWhEMec5zX5pnKftbns03aNj0y0ULAD3qreseR0BqWFyIwOw9ap6hLwc8V8/0RS1MW+kAJHU1iXMg81h0AHarOo3JSQDn1JrMll3MfQ963jblsbpDopAqjIyTVprKLUwYJwDE67SG5GDxzVOMcqSMgHv8AWtCzPmbm6E/4V20qrpJWFNXRh/Bu4m0DWNR8OTHZ5dwZLeMNkGE5249cc17zZtnHpXgHjWzbRrnTPENt5n2iymDSeV94xZG4H2+vpXvGk3C3MMU6/cmXzAPT1/Lmv0rLMR7air7ni1Y8rN6MZA9u9Eo+U9KSNsAY5FJM2FNe2jnKMy5z/KvHfilZpoPi3SfECMIY5swXL4yTkHAz9QDmvYZjwa4v4l6E3iDwbqUMKq93GhkhDDILf5ANM1py5WY1vcgrG/3sYP4V89fGrwuNO1qW8EZeGciVImXIT0INez+GdTGo6ejjIZRtZe6sOoP0PFZvxJ0Ia94fO3G+2Us3clT2/DNXF2aPU+KJ8+fDbxMPC3i+zaRnihnnEblejhugYfhX1HGF1G1dcYguQVGRkYJ4/Kvj3UrUwSMrbowH3Ag5PByCD+Ar6U+FHi4eJfDWnEhmeNCrA8gYPGPy/lWlWNrSREHrY8D+J3hyTRdUvo7iJCkcpEbIchs/1H9K85kjKEkcEevSvqH48+F45Iba9iQCK5yJDjOGA6+3QV806hBJFOQyYznvXbQlzRPMxELSuiqkodgDkH2FK21ZQAMk8E88UCNixwMEdzxTVRo3JJyM10ctziPqL9kDxDDb6HdaP5glltfvIrfMPQEfQjmn/tEeDljukv4kaS3ueWUDGw59fUk15F8CvEdv4Q+INrcyYWLUJEidicAkA4/HJxX1x410YeJvDt1bK26RAZY0K5BGOnrnmuF3hO56tO0oWPg+/ga0ldCpUBseprOlfqMHHXJGM12Xi3SGs7h0kQxv5j5UtuOATXFXDFGK4wPTtXWndJo4akbMQShVLnhc445qclWjdQAyuCCrDg/Ws1pGyASQg7dquwfMMjpgcdgKmxzp6ntX7PfjqXw/4oh0+cST2V4mwyrgCMg9/boPyr6+gnSQMFOVGcE9x2/SvzgtZPJnilaWZUjbe0UchUOR0Jx6f0r7a+DvxAtvHPh6GWGTdc2qiK4jbIb2J9yK4q8OqPUoTvGzO705YfDurmRB5VrdtmQLwA54z+Pf8K7iGYSAEHINcbeWiX9o8b5YMDgjqD2xV3wnra3sctq7Yu7ZtkqdCB2OPft+PpXGFSN9S94v0oajpwkA+eM5+XuPQ15VdQNE5B4Occ+te34E0RRuQeMV5/4v0FbZi4Xah+bI6VlKNzyasDhNpBHp7UjDOep9KmePYx9qjLAg9hWDicLjYYg3NjqD2pjZikfHA9KmA2sTmobh+CevvUMhieaDIASckE4pso3EHnjsaiiJ3g45HGfarLgNjt7im2SLHJtAHb1NTE7lJ7+lNRFK8YzTGBUnqc9qVx2sMkGASTTU6CkmJIwM/WnRMApz1piJkGcgnFVHU+c6nOccYqwT3qJgN27vQN3IkVlJDZI96kEgyB0AprOSx4wDRtCjnmggSU7GOO/ekjmJ45PB6VDNKCCMjNRpPtYYGfYVSYrljdyT39RQGOT603zAxBGQT60Nxg+tVcLki9+xppGc+tOX5jxzTX4b0FFirioDn0HtU/l88c+9RrFnBGcVLGrbjjPFGwJFhDtUDvTwpK565pETgZHNSZHI6EUi0IvKj0oIAx2FOjHB9QKRj8x74oGJ+tMI+b2p9Nx83pQA4jGPSmdz6GpWU4HcCmgZx3+tArCfdGeQTSKMn61IwHA/SmFeeODSYxZMIhI4PtWbeX3kbcqXGc46Z56Z6Vcn3Ko9DXG+L9UjFldwKxEqpjgdG4I5qWa01dnz/wDFfxEmteJp5yCclgExwAOmD69a5fQpB9oJCZOcg1Fr80t1fyyO5JY529l+n4VJ4WDtOyvgovVuh+mKVR+4exRVnY7lG3qjHOTyT3qSSRYlZuxwMVGijOAMgdCePwokAZCCMn3ryG9T2YqxQuHSQ88fyrPufm+UEgDnHY1JdArKexHrxTQu8AkYI71pHQogkst0JJBAPGetcuECXEkbRlAD1I4Iz2rppZmOVOcZxx0qnf24ljJxyPSuhSMKkebYzElgKhEJLqMEEYH51rabKu0hmK5yAR1Bx2rm0R1mCqpYk4wO5qeJykwO5gBnI561UldHPF8rOpXbgng+44NRvKSwyScdCeuKbbTLJCPmBOOe9RynLHHSsIq2h2RlcvQTRhgvJLHJPYVLKgL4AODznBFZ1uwMi5APfmtl8hAFwQBj1rQuxHbw85wSK9S+DelxLql1q4keQ+WIFVhgIRk8e/Jz+Fea2reWSWwFHJJr3P4V2Ak8K2sxXEpdue4HGAf8azaLsd/BgYx3watGIEkjr6DtVNY2XGBn3NXbds8Hr61k0DCIFJM+nFWZOSD1qJhtPHNSZymahktWGPyB6U0R5I7+1SIucVYji6HpipbEV0jIzwRRjB55FWLo+XGpHGeKqGUFSSQPrUORcVcHHPH605eapSXYVwBz706ObkcjmkmachM52tk8j0qTcGX1qORldR0yO9IjqeMjNaKRFrCowDYwCPSobpAzg4qQcOO/tRgO3PFbxdzJ3Q3yxLGKwdYt1NpcI67wUIA689j+FbUzGFhjgHvVS5gaQnuDWlriUj5g8bWN3BdyrMrOWY/Mvp2/AV5/qNtjJAwR+dfRnxK0bz5i/lAoIznHGCMYx+teDataHzCRgjJ5ByM5rogYVdTlyA8n3SM96t21puwcYGSKe0BDEgEgcnFT2wY5VBubqB05rVs5LHr/AOz5o+ybXrgIUYyxoCvIJwvPseufwr6Gs4/KgUEc15R8CtJm0nwVZNIzFrsCRmYYdj1OfxPevXlBCgHBPrXLNnXBEkQyfapJ1+XI6+lMXhRjjNDscYrFs6UhqvkCopwART9wA5GCKjbk+v0rOTuXYAxxj19KinTbjJODUmeRQ7hsA9Ky2KvYSPAUjGTVG9uBADuOBVsjaCQcAVxPjHxAtn5iZAYcHacnFIuJY1fxZbaNAXf947MAqpyR9a4fxF8Qbi9eVLZxbxZBAHJz9a53VNX+0B5JHwi5ZmY44rX8JfDu+8Y+TdLKbfTHAJmK53ccY9vp7VtClzbk1KqpqxkSa5cTAl52dzySOtZsuqzq7HzJCex3E/1r2K6+Aelrag2F0wvRglpMlX9RjPevOfF3gK+8O3M6XFtOkKIH84gFT1yBj065xXSqEeqORYhyMK2166FyGW6mQryAW+Xjrn6109v40ug4OfOc9mPU1wMsYiIzyDyM0ttdGCUneAoyeTzWU6Eeh0xq9z2XSvHcOEiucRSM2A69Pp9a7fT75LiHcrBx6jkV83w6mFlDbj1z613/AIR8XSWxCMytGSCQO1Y+z5djVzuexxDCg+uOtWUbHsKxdO1aK8t1kjbch7jmtWFhIgou1oYtE4lB68e1MkmAB9Peo5MbTgkGq8r4TmncnlHyz9OCRmljmU9eoqokoIIIJB7mngiPPXGM1pcpRJLm7jt4JXZwhVSRn+VeO+NvH93dvPbWxa2hVBtnGCxYk5AB9MA59/aui8e66bWzKxsC78YBxgeteM3ztJM7biAWJx1q0riloiW71RpZDKzHfgAnPJq7pvhnU9funEMMkqL3wQF478e/WpfCnhS+1+6Q2wVo0YGRgMlRkZIHPIr6H0fTbDQtNBhdIQBhmdgpbj/PFbWOCdR3sjwuf4XeKYbaSQ2MbuoJVVYkH0zx/KuffTNV00OLmymtGZQWjYZIbJByR7Y5r3bWvi9o+iwmKFhLdgkBd2QR9P8AGvPPEfxZn1EMsFhFITkK+MEZHJGTTHFS3OCi1OezkJWSRDwCofj8uldh4X8cSQSRrduXRmCqAcn8a8/ntpBI7kkgknmqy3W1wVYqykEMD0NOxvex9PaVqKToHRyyH14q1qNol9aujHgjPrz2rx3wD44aC5e2vcyQFQY2VsNu759v8a9csbwTRI4OUYZA6mueauEZ6nj/AIo04WGoy7oijLk57Guu+HdxHNYPEeSjBcHpVT4lW4jlSQZIcg89RxzWd8PL/M80RUIcZBByCfWuaqvdOmLvqfIur3cQjGGAOcLjjPHNcxeTsrH5gR14p2p3iswCEtt7ntxWVLcM2PStIw1R4GInaNkx8l67IUxnODk9R7VHE371T0BFMVWOSBnnHFPY7cKoJY8YHeu1KysfPzndscZhhiOB0zUYYMzZzkDOKQFWzjkH056VLHbEqH2jHXJpmW+5IGaPMRACk5U989Cc+/pU0S+UGbcCQRgCmHDISw3MOFPU4qdRFLCAyFXBPPr6Vk0A9WaRQSoBPPHFP8tnIwCCO/GBUEas0q7QRvIAJ6D3P5VIjFHO4gHoMHrQ9CtWTpG23LEknrnrTY1LOehC8kE4pySkgk5J56nmozbHzQykg7skA4BNNO4y4hVsnOM9BScDJ6H2qGBl+cBgSp59zn/P5VOkeVJLEkkdf5U2ykOQbiD/APWFSnIYYYAfXIqvGg3Y6AkE5qx5TADBBB5x0FS2WTKcR9Nx9RUakknPAPrT42ZUCkkr6dRmpFjwQxzgdcdcVCfcdiJ4Ukj+8wOexx3/APrVYgAJDEYPTPU4puBhicA5zjsKbkjocqe2KBFx5Tn5WIpxkySSAWxyScE8c81VjGcdQT6dati1GzDZBOOh5xVIvoOh427QAOnHarMnDEjkHJxVY/uyMDJAP86cJC2Dg+lFiblgI8kLMGwFxxQrLFED1YAn3piO+CF6fnTHGdx6NtI/xpWsO4wTecolDhlPAwwOR3pVbDcd+3rSCBFQKpXKLtBVQOBURkMb8df6VO5JZ2k4I79hSHO4DuRyPQ1GJgyADJAGOeuKbkqTjJxx+FCGhsrsJBhzjjikDgZyQD6d6VlU4yASccdaaIEWRW2AHgE980yiYv5LFXGOmCKUSdcE9+KWUA4JwxGB68VHn5nIZmcnLE8nJ/z1pXbJehKXbfxjPQHp1HNQODvOSMn0oQ4kAPIz29KGbLHjJFFrg2Es7SOzkY3EnPvTVmKuAQTnow6fjSOX2fdDnjAOQBUrKjqpIIP+zTQgdy7AckHj1qRSRyvGPfBphUOB2B79qcQFUcjIHWhjsSbDyWzk/wAR9PSpXkhEI25L46EY5/P+lU/NdkA3EouT+P8AkU1mO4ADJoSKLkbtg5OAaElGCckjtVeMM5OSRGcDcetTqqIoQElQMA96CBWIbJyQPSlTBHT8aYE+U57ZGQaPM2AKMkADrQWTIQM55J4+lS/aAo5BB/WqnmE4wME9h0FE7Hgswzzx7U0gHyXwZhtO4MM57VE7qx5AyecdKgDjCDHCrtHQYp7bD5RYKHAK5B469/yqrWC9x6bXcZwBnr14p8jKJGCZJXoO2KhVRsyeBkjIxgYyf6Yp6okeSSCRkZByPenc0RnXkjQscEEDnB6isxiWDMenXFaOqLvfK8D3rNKnaMn8uuahs9bDIcMAYxnv+lBBcADgdcVNHHlAeCBQBySeRWdz0yBk+UZAIz1qq8IYHIwD09etaLKGyAMKfT+YqF0GD6+9VGVi7HLazpZBEiYKnggDmsBh5bkYxivQJ7YPEc4xjnPeud1bSkZC6HBHcc13Uq3RjuzGilypUgAnoarSPhscj3qfYUxkc+tPeMMgOATXoRdzRa7kcTBiOcE46VcRXOfmwPU8Vnx/I/oKuLOFwvHNbI3gaEb7I1HJ5JOKUXBJCgcjtVa3kdmwill4zjqPwqdI8sTySOPetbnZEspI3Ug5FSCTfnPA6fWoIZA+Vzkg/QVJOqmLC85PQ+tButR4yGyORTXlbkdfalWQBSMgEULIgRdpy7c5PFO+gNldj8pOefaqkvU9x2q88RCk4wBzmqckg3HgADsKlmUlYz52UsR0/lmq33Se/uatXSg/d6n14wapgFTzz+tZnI9GPJBHrUYBLccUpbOMcUqjHNAXLMB2YJGT05q5GQMdyaqQndjpir0ca4zx9e9aI0Wo5Duz2qGaTbuUHINSYKk45HqKry4LEnr61T0Kk7mbcE+cc8mpYGwR3JqK6J84jgk85p8Jxg9CKg5r2Lp+UDvQHGBng0i/OuaY+B15ouaHr/7PXiCy0LV7+K5kiMtyd0O/hlGBn8yK2Pi58SI5rm4tY7pXQZUKjZ28c4NeA/aWWdHQkOgwG6HHsajuZDM5diCxGM9zUW1OWcL6jrmdp3YszOoztZuTjtzWcHyx71oHalk+duWwBnrWS3DemaDnejsaMEix4JPGe3pUst4shA3EhemetZbbmUcn8aFjJIHrxms7k210OhtmVkGOR7Vr+FbkR+IrS3KSM85KIVGRnGeaz7K0SGzDEks3P0qaymmsNTt7uBFMsB3IX6A9jTSOmF9j3/WtQXwj4XdSoF7JxAV5GTxz/wDqrzCz0641y9eC3iM9x96QKRhCe7H35q3oU+oePvEESaheIkCKBJj5Qo7Y9+le+6N4S8O6bpkeJIIgcFpfMCmT1J/pUN2NV7ux4Bq3g+70mFZZIsA9/fv+WRzWQYzCQsgw39K908fXfhfS7IyR3UU9wUaKOMMGLE4yufTpx7V4PcsSxK5OWz8xzW0Hfc7KTb3HhtzHHAFAkZZO+BUUc4Q8jPbjmhnEhODitGdTeh6l8MPE+kafp9xZagViZ3LpIxyCe3Htk9am8e+OtMksRbaXIlzMSA8v8Kjvjn8MV5E6rnDKCPTGRT0RQqqBtUHIA4FZsw5VzXJN4EjydA3OKYbgHcBwKe6DB4B+vrUSDEgbaDg55oRokhYSI2IwDnnAFWI2U4ZckH8zUIKxknAOe3QU6InAAOQO1PQbR12k+EbbUrZJy0rHOCFOFB+uevfFaH/CEWy5VVdXc8AnIrM8P+MZNEsmt2tVuIlb91GrbQueST69TxUGq+LtW1hnSWSNY2bcqRgjZ6AHNSzmlGRX1y1ttNDQx7pJwcFRyB9KyY4ZNihoygHA9K73w94CE1iLrUWd5HJdI4mw3tk88D0Iqt4m0NNNjiQqEc9QTnPoahMdN62ZgaXor30MjxKrHIG1fvd6SDw5PApWGyv4IzIWKq7p83cgAjP1rQ8Man/YetW86qrxFlDjjgZ6/h1r6l8O+GdI8Q6NbXEfl3IfBMzvhivoff6VLbJqNxeiPkWPSfsM87uZneQ5ZbiQuQR9T+vWp8M2FJAPv2Fei/GfRdL8O66ltYzq7SKzGBcEoOOT36nFeZEGQMGJIbnPoc8fyrWDutjrp/Dex6ZY/AfXtS0ZNTVhAhXcEZMgjsOvU+39RXEaroVxpN3NDPGUZG2kEYK/X/Cvp74HfH3S/EmlHQ9ZEVhqNqBGqz8eco43r229Oa5z41eCLe6E9/pRjllYiRkPGBjkjuT2wfasXKSZxOtNTs1oeI+CtMXVNaa2ZSAIzJnp05GK7G40IxgmdwkJ4IGDkehrlvBd6tn4w0y5QgSFjCAy4XDY3ZP/AAEfrXbfFnxRYaRYmztGjm1W5UlYs4AX+nHSk5O9x1XeSdjxnxC8R1K5VVZQrYXAwDj/ADislgExjmug0/wxqGtMXjjwsjErJJkAHvwcU3WPAN/o1kLh7uO5UMfM+XYU9OK0i77ijLoJ4L1KG01J98akOu0sev8A+v8A+vXo13qGnWVmbqa9hiiAztLAt7DHrXkUMRhYKRgnnIpzwxzTEvGrk4DEqCSKUlc0lC+rOx1LxMl9ex2sKuqXDqkcYBZmPuPQcnmruv8AhWPSdIgmCKZGYpIoOdp7VqfDPRUj06fUZFRnlbyUBXJVR3z/AIe9a3jq2htfDhuZJVOZAoUc7TyAD9eP0qO1jNaPQwfhk8F3rLaXOqjzI2eNiARn1P6dPWvVrz4Mx3mmo8XDON2YzyO57V85Gd4poJYpGhngkWVHUkEFTnB56HHIr6I8HftSaLLoUVrr0DWWqxIx8lI3ZSQcfKcYOew96uSb2Kmpbo8i8V+HZvD+ozW8kTRhD8oY4OPesCEs7HarE/3Twfw963PG3xCPj3W5ryKzlsbJD5cCzDEjKP4mHv2BrGsbprG6guQplMMgkEfA3YPT056VSTR2QclTOibwpLCqef8AuiQDtPUE9j/hWXc2xspWDZUKcHPFe0W2u+GvHelJc2nlQXQYB4ZflYPjoM45HqK4fxno8EALpGAejlSCG9Dn6U0zmp1pczizkLc4UcZBPU96kuRjp9ansrVrr7is6rjcFGcD39KbftGZhsfcFAGTxyBWiO2Ld9SNHBQjnI611nwi8d6f8P8AxrPe6kkv2KeBI5JSMxqAxzk++f0FchHGQSc5DcY7Vdt7C8vVK21m904XJVMHj9Bgn1pvY2lyyi02fXmvLoHjzwrLc6TPb3NtdKAxRhtdR1wPXtXyH4209tBu54oswy2c6SRN/rCm1gQcc5xg+vSn6dP4g8GATQNdaUx5Fo53Qx85OP4QWzzg1T1jW7vVr9ry62i5YANt5GRwK546PQ82nTSk0nofR/xW+OT6J8PbSGznE95d2wjjlkbaMlRlj35zmvFfhT8K/E3ju0vLt7aWGykdnW/mGfOY9SB16jOee1cr4f8A7Fl8UaNeeLrqaXSrWZnkQjKN3VSMdDx/Wvpiw/a18FwRPYNBcaTYWyYjEsBVnXGAQo6DHr7VfTQxqKVJWgtzyLW/hM2kxkedJJInALdPdu3X0rzi9sVs7lgeGUnk+vSvZfGXxu8P+IrANoga5CzEKsgKgg9SQfTA4rxa7nlu55ZZXALMSqjoB2FJI6aHO9ZHS/DPWbPQvFCXF4wiikTyzL12k5xn8T1r6YsdRhmgSazaOe3ZRwj5z6givjueSK0t2eZ1RAuSD1x7D/CtLTZNTsbGN7K6vbWMfMrGRhtHUYB7U2jGrS5pXTPQPi54XGha6biEYsbr5kcnO1z1U/h0qLwz4p0/wz4AuJbuSG51VmZY0LYO/J259APb8a47XfFur61YRWt9eNcwI24AgZJ7ZPtXPPbwTo6zxCWNh869CR1xnrSsbezfLZnd+DfAGteO7sT3MaWlnKQHuzkeYf4ig98ECur8T+BtF8OWiw2UYYr1mZyz/Q/zzWNo37QGpG0NrHo8SSwBTGh5Qx4wrA9OMEEVzmqfETUtaaZ57CKC4kJ6SllT3HAzn0xSS1MXzOVuhj6tthuZI15CHGD9KzxKegp01zLNkzENK3VhwM02PAIz19K2sd8F3Jld9m04xTrXS5Nav7OyDKIp5kjkDNtPllhvwf8AdzTQ474AHrTZwkkPdSpBBDEH8D1osVOKaZ9AfHjxFY+HvAdlpdlKiRwotrCsTgs3GFIHtjnFeF6ddSXmkwklpgpKliMgnuD+Ncbq0aT+bdzyTTTwRsUkkcttxk8D8Owr2PxJe2Phr4L+DTp9rFLc3f8ApNw1uMsx27jg+gZsHNeZirQV2eZyqLszi7+y/wBJt5Li1dGiXEYkUgAdiB/Wq1w+4kngdea9P8W2jn4T+FNW1SJItavblolABB8rBIz9VA/X1rzC6jLZDKwGfTFXRmmlY66bT0RRIyDyCCf61Vdm84rzsAyO9XJ4yUAXgCqLcse+Mjmu41a7DZJRGpPOecAck/Suw0TwLd6jbtLIxtgACqEZLg965RAUkjlChjGwcA8ZI/zivoXwnfaPqtgtybmK2BQMRMcsPXuOlZTTtoctRyS0RwEfgS2WI/aGkWBFJYAkEn2/GuUh0+TUbu5jtkaVIid2wZ2j1NdR8Q/iZFPKbXTUig0lVw10xw07k4AUdfx+ldj4K8L3Oh6LGJkgnnvU8yRVBA5GBk9eOn4VitNzCMpR3POfAcGgP4jex8QWbTG4Hl27yITHkc8noM47/rXs0/w805baJ7fSoIAGOOAQTXgHiiIRTXdnK7JlmjLoxBB9Qfb+ldj4c+Ot/wCGtPi02703+0LaAAw3CS5fpyGUjt7E9a1lFyWhUoSlqM+InhdPDkmWGyR2+6cY6cY9+v5e9edzuSzdgPSt/wAX+Pr7xpcvPPGYUHEcbdVH1rlnmznJJNXBNbnXBNKwTsu0nIJ9BWdNOVZQD15qeSQNnOB7VnzMHkXaMtW17lN3FlkLuFGSScYHNalhYhcswBY+tRabYfxtyTzzWsF2OMcDHSp9Rxj3Fij2nqB9Kkk/d5GSSe/YmmY74INNfgHdkE9800bLQkS5KEDJPSoJ+WDnJHp79qFjDsTvIQAccYpjKSwGcgUXBirlwCcg+lTKCo55NOjj+QMPyo/1jOBwVIH40ykgLcDpUUuTjFSEEA81GSMcck96CuUrNlpMPggdPrTG3YA5GDnmrEq/dDHJHOTzSMQQfekxWsJknGOnqKd5pxgrz60sfEZ9R61EWy4z09KLhYlEnHcNQkhByeuO9KFyo2g8VIsIbBbkAYouJjVYMx9KbJtB2jjODmnOoT7qgDoB6VE/C5OSakByqA3t60SgAgAA57008IfX60/GVHJz6U0TsQxybQeOc4pRlmJJyeKds256GkXKn3p2uNCMCrDPHtTgwXPY+tNJErAdSTjPpSyQ7QCKkY4AeuD7VHImMc5FSLGVJByO+aJQuRsBC4AOTk54yfxOeP50LzJsRE4UD8cimhyCPX3p2w9gD9aRo+RkEY9KTAe+GjOcA1VAOQOo9KmKjA5OPfrURcIx5GB36UXJbsNZArjPAOKc8ILE/wAI9PSmviTBGCKCmVG4AlehPNQzO9yORgCMDIHekRkOchgcHAAyaVn+UqAQPamxYUk8g0lqSxi5ycjAoIG7HJFSuw5x1qPA3YweaCLCNjHHHqaYDyOcU4lWbGMD3oKl8YAGPWpasQ7g0nybSOOuRUQyakYdu9NPUdqzMtirdoSvH5VFommNe6nbrkBBJkg9+Dj9cGrNxkA5rT8Jxj7cHI+Tp75zXNiJ8sGc87XPXNEUQWyKecKAD2wKh8UalJpmkXM8MjRSKhwy9fQYq3pqZtV4wa5T4m3722lxQYwsrkAnoxx/Svl6MOeqKcuWNzyi5+eaRiMMzFm5zknr+tViQSeoqSXLMTnmmpHnP86+2pqySPEk7sfGNwA5ya9L+BuhQX/ie61aSczJZReQtuDgBm6k9+RgV5ujCIFjyFyTivdvgHoTaf4YM7wqJby4eVnIwVHYfh61nVaSKhG57XpqlIx1JAFa8PzqGzjpWPbDaQASR6CtS37DsBXmt3OxRsjRgBUDualcdTk5/SmR8gc9KbPKsSPI8hjijG539B/KktSZHif7THiWFNCg8LvJIbm9fzyUGFRFwcN9SK+fJpuAABjGOBgV0fj3xb/wmHiXVdT843MDTmKFj0CKcDb7HGa5gYkcHIA9PSvUpK0Tik7s0vDGg/8ACTa7baWwcCfLZVtuQpGRn8R+tfUHiDWj4N8LPOztBDaQ7UwuWc7ccDpx/hXmXwH8NxTyz6y1rHdAMY4JJAAIz0OPXJ64/wAKl+O3iOWVpNM3C4CY34bjnqAPalJ80rHpQXs4Jnkt67ytK8jb5ZZGkkcjBdieSR0yfbiqqZyMj8Kc87Pgnk0qHkZGDW6VkebKXM7ki4LBhx7CvZP2a/Av/CV+Jk8SXEONOsVeO2eVcAyZ+Zh9MYB+vqK8cj0q71yWHT7Fd9zdyCBBuIPPUjvwMnjtX2/8P/CFv4F8L6Xo1uZGFrEA7Mc7mwCT0x6n8awqztoi4q7OsiTk5ySTkmrSD5SO3r3qKMd+g4pSwycHn2rz3qdCFK9RkH2rC1RB8/YVtMTnjg+tcd8TvE9j4K8LXWo3s6LIyMtvEDlnkx0H+fXPAqC4q55N8Ydcuhq+n+HNJuNmoXP726KjJiiHOQcYyelSeFvC0V5qtgs0QeGGQS7HxtZh0J78Zzn6VR8F6M2Z9a1JDJqt7HmRmz8i54UfTgEf/WrrtBVhq6YwExwB1B45rJ9j0FT5Y3Z6jezSTWpeQAnGPl6AY7VW0eT94cZByRTrhx/Z/JPIxVPQyVkKg5AYgk9fWvnszjelcyp7s9M0KVWj4UkZ+Z+w4/nXS2T5IVcBRyTXJaGreUAowmQT6E11VkSdqrwO9fA142sdKZ1Fg6oYkUgDIOe1ec/AWb+0Pil8QJ8kAMseenRnH/std9ZqDKq5wByT1xxXA/s3o8+u+Prnaqg6kyBh1PzNnP5j9a+u4dTdVvyOHEvQ9/jIYDsKHAGe2KSIYA9Kc5yDX6Qtjx3cqTHPqT6VUmxkDvVub5c45NUpshj61XQpbleXuO2KwfEkoi0HVc4A+zOc9q2Z5uvUCuI+LOpf2b8OfEdyG2OLR1Q+5H86pGsNWjxz4Hx5+HMEmDk3U2frvY1zf7S1x5Hw2nhI3NLIWUA8/L/ia7b4W2gsPh7oyjAMqNOwHOCxz/WvN/2mGRtL0q2YsTuMo5wM4PH0pfbPdbtSPmu8dyIoo1BLyIpycYGeT/8AWr6x0q18jTrSMALGkKAY6dOf5mvlKFZJNe0iIRl0lulDkdFAGRke5Ar67gEcdugVTsVFG05B6CjEbGOE6s+fPj7cIPHUtuM7lt1Ydx3z/OvJ33KOcnrzXo3xungufHmoKj+ZNHDGhOfmTrgH6HP6V5y5+UljgDk9qunpE83FO8yu7ZOegpA4HTNSywqgJ38enU1GI1Oe4roOEcvGOuPWvSPgWgbxNq9yWIMdqsSKuQeWJJPbnd+hrzgALg9BXovwWJXxhMrSO0ctupSJV4DAnJJ+hHWsJ/Czrw3xo7T43zLB4d0tjEZEe4K7l5KHHGfrjH414fKpLkgk89K9z+M0kaeHLO3LAK9wHJYZBYdAPf8A+tXhUg2yHjHJOamjrE3xa94lUcc8e2amgIyT0xUAbcw7A+lTFNoB6V1xPNNCKRSoyCAeM9qmQ/OMciqkJLKQeV/KrsWAMAZP51ugL6SotlO0gJRY2LBep4PT3r7j/ZwhI+DnhtpOHEICqDkbecH64xn8etfDVtsEEzzECFEJbuehxgV93fs82IsvhJoGQoMkQkRUyAoIyfzJ61hW2PUwO7PRj8o968s/aEtV1fRPDdiGw02pIjHPIzkD+der7PlPc+p7V5Z8bMf2n4GtkcCWXVo2Prwcf1xXEtz06zsme12yLGiogO1FC/U4pZeQc8CrICsTtGAAAfqBzVebqeOPakzxG7sx7teCcYHpWNdnk54Nb958ykkYHoawrxeTxkmsmNGVKwGfWiLIxnIz0ApsqYf/AGfWnrIqk+vSsWWThiAB1NKilmJ7VXabJAXp61esRkE9RSC9iUQh1wRn2rJ1LTiFIHIPb0FdNBa5AOMk9qr3ltvBGOaAucDNaG3kPUqehFZ2oDMZB5HXmur1HTgzHrjuKxdR08Roec7vTrSSCx83fHaNo7zT5VRXR0wzM2CD2AHqcfzryUnBIPBr3D48aSjf2TIUJeNmbkHphsY+mTXiN1GEbjOa6I7Elnw4rP4x0BRI0Q+1q02xiA0Q+8D7noM19zWmm6Zr9qhsENrcBAPs7Akk47H1r4V0m5/s2/hvjgGFlO48jrzX1p8PvEkkxguVlIk2jPGDXzObTlSScdjvw0nsb13pk1jIyTQPEw7MCBVZ1wxzkCu+/tn+1wILhFlV+rEA4+lZWueF7X5DaXbmUnAjdQCTjgV4tLFqSVz07nJscD2NN3VcvNIvLVC00LKqHBYDiqVejGSkroTkO4OfUetDJ8pPAJqPfhvWniUFSOKphciC4yf508kHGOtNxk9wKcqgZ7HuKV9B3E6Edh70smNw7mg4+pprLgD19aEUnYULuBpuwg9MmnKSAR19xSqOfTNDVhsZwOvWnZ49qR1wfSkJwPU1mK48AilbI9s0ivwPandR6iqQXBWzjNPB59hUI68VKrE+lMLkg+70yaVTzmo2JA9qVDn8aTC5OH3YH8qkAqIDAzzT1kzip6BckwKepI6kkelR5wPSjJP0FUtR7Em8FwO1SZ7elQKhJBqftz196Yrjt4A96cCT6iog2RT88jnincVxwbk9vrUqH8jVfPOKcH5FITJy2D6GkaTOaY5BxUZxzk4ppgmSrIA3OSPan7x261T8xcjn86f5wX2Apg2TluD2phkzjtUTT7h149KheUDPIzTasTe5c87PA4oeXCn1rLN75XHX3oe9DKOTQkCZeM/A5wKhacDPPFZ018F74Paq0l+CD2J71oosG0akl0pwN2T6ZqvLeiPoc+1ZfmyS5KKXA6kAnH1rP1XVYNOheSeeNWBxsDgt+VWoOWyJc4o2bi68zBzz6CoFJbJLYA9TgVxlx8UPDtpauzzz3VzkhIbaPdyBnBPr9SK9e+DEei+MfDVjrC2nmrdM6yJPyVIPI/SuqOEnLWxzTxCjsY1loV9qcQe3geRH+6+CFJ+ta154ZPhq/wBKiv4Gla9bCFTgA7S3P4A19ERaTZfZoltoEt4kTaqjpivG/wBptm07QtEvYXKzwXA2MpwFI6fzNE8I4wbOT6y5Oxvz+ELLxB4Wv9O2CN54SFZe309/esjwLci08I2kQLEW7SW+WHPyMV/pXS+Er5Jo4snOQoOO+Rya5/w5YCCDULRHDPHeTMwBzgM+4D8mFebgZt1XFnZTlc6nw7qXmSknjJGK3dXUXcYUc1y2k2slvMAQQc/QVuXd2bMjcQ7DsK+qjsdFimkQhY54HvUc96EJ2Ej3HBpkt6bpmPQ+nSszUHMMRI5NVzFcp5n49vP+EN8Rxa/EhaG8ZLa5IbGPRvqM13Ok6uLlYucjAOR0rnPGVimveH7uykCskiNnPUHGMj3Hb8K5v4Vavc3OgwR3hCzwfutvQ4Hr3zwKXNc4a8Fue76XLkb+o7V2ukTb4FznJ9a870i6BSOPqRiu80hwzAD7oFXBnlTVjF+Lnh8a/wCAr+MBg8R8xSvJ6Y4+nNfn14l0z+zbwwnfhRnLnc3JOMn14r9NntxcRSQtykiMpU981+fvxm8O3Ok+LtWjZYionKKwJ3bQOuPx/nXoQZkeTy8k8ED0NMbDQyJjO9SuPXIxUtyCpI61XYsMEcnPSqaKTPqn9nXxJ/bXguNZFZJrE7SjOWwM4xn8Cc1wnx58P/YvEjXyDC3IG1RyACSc/p0qj+zvqslrrV3orXMkj3x+1JuJKoBwVz6DH616X8f9HhudNtbs7iLZQmU4Bbpg/nWK0kdl+aB8vy5SQccLz0zzXu/7KXiB4rXXNHlleSUzCVIidzIpPAA/u8Hj6+9eIXcapcOisQe7e+a0/AGu3HhD4iaTq8Mu2zLC3ulzgkE/KffBI/WrqK6OV6H3ay7lAPbt71m3kOQfSr1tKLi3SZWV0mG5CpyCDUF0MZFebJDWpz1yo4HesyYHB44NbN7HgFhWO/PHpk1myxAoHH0qpqUMdxZXMUqB0kQr8wzg9j+FWt3XuelNdBIu0jIPP1oTsDR8neMdOkstXuYnVVCyHbt6FexrAUckEZA717B8atC+z69NcRRxiB0UxqvB3Hrx9MV5E26GU7lxz0B5NehB3RzzjcjZtpJUHI460K2TzkUKpdjxgDFTrEoAzg1qkZIIgWzk5PYdBirNumScEA1VRQGJDEAc1Op+QEEk471hUVy1oatlPKkxeKUxSxr+7dcEhuxHuMV9ufCjxZ/wkvgzRZZJA9yYcSFeRnAOM9On9a+GrEGEqWJJOSCfSve/2VvGNvpOp6l4bB8lREHtoyxIcsTn6YIP518TnuH56XNY6aTPqlDg5/lTmOTVaCQsozye4681PX5w1ZHoIY65yaoXUPIwOSehrTxu4/lVaeEhvUetNbFoo+WDjHalhyrE+nFSFCuT26UxVPC+pqm2kgNSzlxHjua1IJCApUkMCDWHBxIOuBWrZyZPoM16ODrOnVi2c81dHSu29AfUZrNuI+SavWRL23PODioLmPGfQV+uYeoqlNSXU82Sszn76MscDpWDfwAEseccCupu0wT61h6lBuGO454rdjizk7mMjIIwSa8s+KcP9m6jpGpBf3MT4nKjIIIIGfbJXP0Few3ceSSenpXD+P8AR11Tw3qFuRmVkyjdgfX+v4Vkzoi7HPWZFzbrJklCMgniuI+LGkm5062vWPKExKduTj3/ADrofA+p/wBraJbckkblYng5BwePwq/4q0n+1tFu7eNQwEZbnrx3FOOjO74onzHNHHDBeySblkSNpAYzhgwGRtPrxxX2h4L1aPxp8KLO5tyxLW6MofBYHHGf5mvkLV7b7NqDKxUjO0qOQfWvfv2YfEgu9M1bRW2kW+WGD0UkkDH5c11SV0mckVq0afivwnD4jsgk6L5qxFQQuSR1Ar5n8Y+FLvSL518oCNnIjAU5A9z0xX2NPbMk7ZGOuCOK4j4meDrbxXpbrLujmUZV4iVZ+eBnqPqPpUnPUifJM0QTICZI9eOapsME9j6HpXSeIfD8+h391bOGBjfAL5J5GcZ9a56VCcnOG9SKGtDBqxEwIOOp9jU0J2EHn1qARMmMnJPbHWpEO3Gcg+nSuOo7oa0PT/g1q4sNcmhCoUmjIYMecno2PbAr7G8FCMxxLHuwFyQ3JB718BaVdvYXdpfQlw9rIJSE4LL0YfiCT9QK+6/hbrcWu2SXduuIhGhO3kD05r4TOqbXvHbSn0PTEOAO9ZmrTBQc8H0FaW75T2Nc3rU/zMMnIr5NLS52Q1MW+cSuSP4R1qiGzgdzSXMhIPJHPWq3m8jv71u1ZI6Ui6r7WPOcVoWD4AA4JNZELZYk5P1rXsBl0GMZqk7bia0Na705NW064tWUMssRQjp1GK1PhLcTQ6Cmm3GRLYO0GSckr/CfyxTdPRdpPfp6GovDUB0jxxdjeSl/ArKh6Bk4JH1DD8q+uyWvafLc8qvG56fC2MfypJ2yKSNsKKZM5xX38XdHnlWVuDVOaMOMMAyHhlPTHcVbkbOfWoJBke9UNHhSW8nhXx3q2lhHSxun+02zNyG5+fB/EV1Mg8y3lUAN5iFRnpzUfxj0lorSy1+2IFxpoPmIejRk/N+g/QVFpl4t5Z28iHcjqGB74xQz06MrqzPnT4l+Gn0fWbmB4vKCtlD1BH+TU3wL8XLonim70JF8uyktwyqRyJGZs4Pp04969C+OWhPcabDqdvatNdbjEz7sALx/n8K+e/tlxoOpRXsMojNqxkkyuQyj7w+vBxXSvfhYlrlkfYPirSI/Efhi506dPMUoWC4yc45H5Z6V8g+KNJSwvZoE8xVjJRRJnOBxwf619f8AhfVV1LSLK7jwYiiqMHJJxzn9RXhnx08PfYdbu3ZMoziRfLXsT/Tinh5csrMmtHmieJsQmAOD3qqzSFwxwQCDg855qxdKQzYyATVcs2CDxnjPevVWqPHa1L9mrTT2jGUxGKZJV7BmU5Cn2JFfc3w18YR+LvCVlqaqUl2+VLEf4SMgj+Yz9K+EopCFUHLAMCAen1r6E/ZX8XrM2p6AxcThjLmRs53McAD044rlrxvG6O2hLoZ3xz8FLoevSzoD5dypeNcZAyeTn3zXhGqwsk75ACKcAg5Br7Y+MnhtPEXhZLoSeVLaA7mxkkdh+XavkPxVpoguJI1PPXjp17VnRldWLrw0ujkwqnIbkHsangLRqVDEL6dqYITEuWxnPWpBtYE4xW551i3ayKOHwWHOTjGeP8DXpnwc+IY8IeM7f7TIEs7wCJkUj5mJxk8dRxx9K8nVDuDZ3E/lWlpoje4QtGGKD744I57HrUyXMmma05crP0S0+6SeIPG3mRn7rjkHjP6ZqrczR6Hqy6mUCrJiKeTp8v8ACx9gTj6E+leXfs9/EG48V+HZbS9i8i9sJNhBfduQjgj8P616/fWcer6dPauAyTIVP4ivJkuVtHqfHE62zmEkaMDkHBpNY0+PUrF4mGSwPPeuS8B63LdWk9lcDbc2MpgODwyj7p/EEfrXYrIXAHUVDR5tSNrnjmpWktpdyxSpsO47e4K9qypvlbA4zXpXjPRPO23ES/OOprz65tTHISwIzzWUonmTjYg6xn19arsT0OSPept3XsKbtyfasWrHO1cijRR6gmpHUqueSKay4z1I45FKzkgDnFZ7CSsSKwVQR27GnFg2cdTUR4jPakD4+tUMR1+b1pQo9MD1FB+bnuKcpG0UNgMDYH9aVdpB7kUMv4CouRnuB3oRL1CTAyRwaYTvA7DPenyAlR1/CmFi56YxQSyOaFRGCRgmoFhGTnn61ZmJIGOR7VXbcSOwHaqRHQQRBGGOB1qZwSByCB6VExLAdQakjjORk8ehqkwRJF8pPXHrTpeACME00rtJ7ilY4UEcmnfUroTxTjYAQQTUkYwc96pgnH9Knilxgd/SpGi7G2G5p8i85FQxHd1/I08S9RwKDQWJ8EA09ly2egNREjNSscxjuTTYkxzDCEjqaq7/AJ/T3zU+4gew7VWlXDg981KGWyfl+tJHznvTMnA605BhSaG7DumL2NMPbFPQE5zTH+Vj3+tLcErjJm/dnPOPWvMvG90q20rsrJIxOQTjjnrXprAODmvNPiHapIjssgQqrMx65+g9alnXRV2fMV6X+1SmbaHLscAY+XJxn3xitTwq6meQ4yCcHNZWorMGPngeZubJ4OPoa0/B+GlmTG1QAVzjBPf/ABqK3wnqUpJVEjtVTIAHIFO2gKeuSO9JGWRB/Oo3dgCeR25rym9T2DEugxlZnOSD1PWo/P8A3eATnpVi7X5yCM5qq8BxhTg+vpWiYWuRZG8Egsvp3qSYxOgKrsJ7E5ouEGAByT7d6rP8ucdcdDVxuQzNurUwyrMi5KNuGOuc1mXd2Li5dwCpdixB9a6R4Xkt5G2kxjqfSucvrQpIWXkeorpT0OeUexYsbnyCzFiRn9MVseYs23Z1xniuajDYJOccH2yK1tNkKEZBye/9Km19SoNrQ2rWIKpZhkjnFXo5VUA8kcnA5qlA+4gDnOBj0q3boDMdzbB0ABAJPoPwFSdSdycSxzwlgQUIIJHavoP4eqbDw5ZRocoEGfU4AHPvXz3JaJFZrDCmFLAEKMYBI3Ee/JNfSfh6NbfRrCJTkCEE54JJ65oKZ1cJ82MHvTwm0+9VrYEADPFWsdM85rnkA/OQe/vSqT07UY+U+vpQU24zWLYMnRAAMYJ9KkifDD0qBW2gUhlIB7is27CSuRahKS2FPHpWe7gE5JBwTip7xiRleT7VjNLLO5Ox1A4wRis7nTGNitrGsLZRu4V3K9lBJNc4/wAR4LUjzYpogTjlM4roryzMqHcMnrzXC6zpyGWTchRwSSOpx/hWi0NrHe6B4z0vxHYRXOn3PnJIxjww2ncOox1+lbMM4bOeGHvXkfhPTDZaglzCUgtLRjPIgXlzjt75OajufiTerrlyBEkVsCTGpbLNzzz0qlG+xjJHsiPuYc5FSuwBGOvtXH+FvFUOrwoVkxJ0KdAPfNdSHLkYwfXFbR03OacbEyt5hKkZHrSvHhfamJkEHnmpgCwPtW6MWcX4102a9091t0BnVtwJ6Edx9T2r581nw2yQXMnkJb4Yn5SD8xJ5+pOSa+qbu1NwjDbkA9PWvCvibapY3M8McDwwIAwyuQck5GfUEZ/EVqnYylqeK3NmUYnOSPQ8U+xtyLu3CzCOR3AXvn/IzVu/hkWYkAbTxitPw5pMUl5bSSAExyAjjIB6fqCRmtm9DKMdT6a8FWgtdC05CST5YYqeACew/AdK65PmIxwK57QIf9Gh24CBBhc5I4Fb8e4Y7VxSd2dKViZmwAKYzcjuaJiCo6gj0qusjeYAazZskTMxcAfrURIyR1IwcVOyjFRYGT61maA+AB61DIcKT0p0pIJx0qOVwYjnGeB14zQD1MXxDrLafYMYsvK3AXp+OfQV49rusGaWcySDg53Hr+NdX4k1XzjcRGTJUkEA9657w3oh8Sa3Bp6RG4L/ADOGHyoo9T/StIQuE5+zjdm98O/hm3iWZNQ1JFk0pGR44iMeY3v7dOO35V7rYWUdiiQQxJBbLgLEgwqj/PequjWcVjYw2tvEsFtCu1EByB/+utQFVjck4wK9CMbHjSlKo7le+Kxxu/AVeWPbFcP4r+IWl6RbtA0Au3wC6jDZz0GOn/6jWV8T/G5sLV4LWUiQ/wCsUNjjP+f8ivB9S1ttUZ5grbmIy7kgn/6wpy8jeEOVXZqeKtRs/EN4J4bJbR8YZRgHPfH6ce1cbcQFXI3nGev9KZqWsvYgApl84XaelYrazMrEuBgnIAOazSuDqWOlt5FdQCeSRWhpN4La5J6luME1x9vrQZgzDYOuQcVqRaipdDnB4Py8/wCTRKFzaFW57v4C11ZgbYoIh1UbgAfWvRIZCqAg8H0rwDwpqkcmqWMi8qBhlXPOMAfjjj8690tWkEYDAq2Adp/rXLOJ1J9TVRvMjPGGqvIhLGpYs7e4qKRwCe2e5rICAoA3UA+9NmnjhikeVykaqSzAZOPQe5ps0mOhrH8S34s9GuW8syyMhCjOOp600yjyLxzqhvrqbypWET/Kq91A9K5aOMyDGSg6ZHJAqfUpzNdsxJDFsHj39Kn0HTZtV1Szgil8p/PRskA5UNkqfqOPxrqgupz1Xoe4/CbR/wDhHvBkVxqTR2zSLuZh949cYPqe9cT8QPGzXV68dtm3gT5VUnt3J9+vNa3xH1yTSrePS4iqhm3Ng52qOmB6/wCNeSatqXG58k8j5uTWjOSEdHJiuyCV5ZCCWwCw6k1Sm1CG3fcZAQe3pXM6jq8xkyrkKMgAjPHvVMXRmzk8nv71rGI3WSO0t9VtpicyBQOx4NU9TWJJA0OHRuQV6f561yMrTBhgbh1yKu299JHCPO3PhTtB6Y9qfKZOtfQ3rO68uRSGKkHOBxmvafhrrrarEsLfLKu4bS2RjsfqfSvnu3vDMy4yAeld58Pdcl03xCjlyYxGAA33eeDn/PFYziOErs9Q+J8PkWFpICDvYhh1K8//AKq5DwPdHT9aV0Zi7YAQjIz/APXzius+IBSfTlkSQOJFzgfwjjFee6DdldZhRQwckhXA4B/xrlklZo9GLsj41eQSSHqAe9MmXknBI68elUzJhvlOMVMt0fLK9cck+1dNux8fVq8yHCcbSNuCfWnIm4g8io0dcFmyT2FSxTDIqjzXqO8tmI5IHtUyMUjIBJK569KWKb9+oX75PGRkZq0luq5A6HuanYtEVu+/dkZINKZDHIhCsx3Y+XaQOCckE+3YHtxSqCgP8Ktyxx19KlwhUk8np+HP+NS2XYkBLqCOAeM+1NSBOAXUnnA7imr+6jCDJ6/N14pYdoLHgHpk9anoCVybypI+cZUnGR1pPvMPT0/OpPM4B6gdu1KJV4wCD16H+dCLsMVv3jE8uTnPcmrCnjrk1GpUsCRgjnNSJtZuCapjSJI1zjnJqcLkZ5PvUATLDjAHHNTNG0YXPIPGc5/SpsUkTQlVjG7qTn8KczgsBkj3HNVWG4IFyT046U5E+cZOR3qNhkrKxcnGAST9BTipxtHWpWU8DGAOoP0p3yx7ep/DFCAIEKfMclhyKsG4eRyXJY+p5NQPIocfeI68DinNJtcbRlSuSD1J7Y/WmTcs+YPLKsAe+OvNQCdgpCr5YPUKeMUxweo4HHNO/wBYpIGSOijqaroFrkyzGBMdzUTyMZNwGSOT9M01X3wMzI3m7wVGeMc5H54x9DSM5LEbTnOMHqaGJosGRccKVPHTpUN26mJAq7XBJLdyPSnMeTg7h0x0JqOXbLnnAAyBjJ61NhMhi3gjGKsM+5SCCHHHoKjjSNI338sSNuFycd/6U5Au9Tltp6knOKCkEXAyx556cGmySFnB6D170+UgEYwT1JFClcEtxx9M1N7lDmkwuA3zD1qGLemfmIHXjj8KkA35KjJP40xSNx3cEfzpolj1JORnHvSM3zEc49utJPMiEAZDNx6ilG1M/wAROM9eO+KtCHBzt6k4/CmyKuTkkAHHPSheScHH0oKDjueOKNBrUcJAQAOgqREVgSTgelQ+WGPygjP4UrQvtwOnXmhlsmIxGegB4x6VGkZ3c8Z4x7URozZB/hpLkzpcBBE20qGDnpn2qRPYmWJQCPmYerE8fhn+dNb5Xx0PXmomld8KQF6nHekXzS4yVCHBxjB/E1SJRI0jbwOSCcEVMy4cbgcA4JHNM+XcPmOevHNLNNk4GSfQ0xCsm7G04A9fpUSqzEltwPoTmniNmG4HBA7UgPUnqPzpXGg8rpkEe9BHlkEYINSBzsXIAJGfWoGOenTrip5ikh6fMrK3Azkd6a6B2bYoUfxeh96akm44HIp0jsBhcA+v4U73NEZl5LudlIIIwM54qjJHmQnbgYGM9asXkoU+pz1FRA7yAQDjviplqezhk7DogVA9KnCKVJwCfWmqeORj3qUcKOw6c9ay1PUSFGxVOeT+lJcRbYyyAMSOnQfnUqp0x/KnMmV9/pUtlIz5ICVG5cE/jxVC5t2dSu0kVtH5iAccVXulIBwDj6VtCVhtHEaxpjRSF0JVAcFRzg+lZat5ZIJ4PrXaXMPmxOpGGJzz6/41y1/YNBIQQc9a9OjUvoOJTkgKydcg4PBFWFTZkMcnkZBBH50RQeYCOp9DzTBGsI2qAo9BwBXemdENCzbuYWG3gjoe4q3DKNxyDuPpVSCceUVCqWznfk5A56duc9x2FTQvuJ4Ixxkjv7VomdUXct4yxOSw6ZPJqVhhegJNRRHBJzz2pBMxY8HjvWlrG62HKmWGRin3GWEffYMDtgUiuxAJJNSbgeuSPegoru7Kh9D1rPmG3HJOeSPetFxwR255NULlAeQenagymyjMpAz1/pUKoCpz19atSHoKrs2GbJ6881DdjkkRjHPBPuKTOcDtRgEjnoecU4EBh6VJBYiPldBg9PwNWUlJBGOB61WTkjsKshQSAParNYuw/OAeRVd2G1geM1MF27sA5PJPWq05AJ7A9jSuwkzIupmMxIyOcYPpVqIHyVYnpxk1TumAlPGatWblkIIGOD/n86k576lyOQKoHJJpl0yoBzknqKakm1z2pk3zEnv70D5iEHLH09DUNxJtz3NSlsZ7Z7mqk82zPOQPbincxlIY9x5hAJJAzxUbyfMOMjtTmIcA9BTCozmpZzbu5MhGBngVbt0DsMAEetVF+cDnBrS05F80DIAPHNQ9TaKuXYQRjOTjsKupMdoGASO561LOi2siRIwLtwT0wa2ZvDM1npyXU6bC67tucnb6keh7U72OiOhQtLNr0jarsGI4TIBI9cVppaajbOXSa7WMKQ0Rdihz3Irc+Gt3bDWo9Mu2WJbtwsDqpZs4O4E9FBHc+g9a91l+HlnFayjbvGzcpKghvr2/Gs5ytaxo5eR8xwx/ZIkiCAKmSo9CeuKc0p2nOADwa7n4n6PY+Hr1FjRopWjUvHjIU+31rhGIZh1IPG0dzW0HdbG8HpcEIYjOSScYHNK0bRkgjBFdl4N8AxeILaDUbqSSK1EmBGnDMR/n1rV8TeCAqmS3jAwScDO4ryf0qpSE6vQ872tIRjGWIHNbA0YGJdyk5AJxzzWUziyJZiXRSSSq5yPYf0r0C1ghj0aK6uJFjRxuUH72Mcce/vUOWhm5Pc4q4tVjiGWBbJ4wRxxj/CquAhOCSDVy9vDe3hCAu8jHai8nFTJotypJkQpjnk5qOY3hPuZhiBYdyfXrTlC7RjIJ9KluLd4ZCTxjNQvyRtGPpWi1OhPqLvbgAjBNXdNmFte287YYxSBtpAIbjpVKOBpHXAJGSOOmannspEAbacjqDximQ2noz2TSPG2japDclZ4bbaAuZm2FX47d8+1cX4316DUNSENrL5sEKkK+0Alu5/nXIsfk2EAgYOCM81IFLgkAkeo/xpcoRgou44PsJIIJPHPStOy8Ua3pNi9pYatcWFsfuxxYKjPXjGOaxo4/JHzbiw9TUvLjcQAAKrlNlFMR7ia5uXuLud7y8cBWuZuXYckD04yelXNOtp9RlaK3hlndRnbGhY4qt8rYI5IxX0R+yUulXaa9b3gj+1pcgvHJgjBUbcfUDn8ap2S0CcuSOiPCLjw1cXcMc89rcqkbblZoZEKleeuAeorU0fxLqOj2sz295M6TsWIkbcoPsDX3TrFl4dtdOmFzBb20SoykkqBjHOTxxXx18YfEHhb/AISZLDQVNzMQIpPsy5iTByPm6ZOTnHtWC13POhV55ao8989o5C6jD5JyOByc1q6JY6Hf6jJd65Pvl2hQsvz7ifX6fhVO60yeAjdCYw3K78Zx9M1f0/wbe6pZvdWqxyNGpZkZsH/PtV6WOuai43PSjf6e0cCwTW8UCIBEgYAqOOD71x/jrWLCfSHtjNDdmduRG2WBHXPeuTu/Cl7p7GaaIqWGWKA4PvWPPCYw642kc9MGsklfQ5oJN3IZJf3hxkD168U0yYfPUehqJt6gjOTnOO9NTlhnI/Grtc6Geg+FvHVvpOnvDNHIXHKheV7dqh8eePH8Tzi2ihEFpEVZVXo3/wBfIFcOXYEBTgHrVu2jllSQxRtNIq7tiAEn6ds/WlyrcXKlqx+4lsnjP5VIjkEAE55IqR7SZIh5kLRORuw3B59qqqX8w4GMdqpWZsop6mhDk8nBPr3NWoYmmdY0BeRiAEUFifwrLEkq5/dlj/snmvrX9lLwDpGrfDltVlUSaheSM0rGPcyjJCgA9wMdPU+lXbTQKtT2ULpHzVHpc+l3Us6pNBLIuwsqkA46Z+me9XP7dvI9LFhMWeHGPm5OfUnrnivsDxd8FtPtdO86LYDyT5qbcH+f418t+ObCy0XUXt4ot9ySflhOUXnHPv8AWs15nHSqqo9jkorqWESCFnUuMELwSK6XStMt7SGJrjbLIy5IHzFfTv1rDa1uGLqUMbqe5wMccitGXTNQsFgby2RJE3h85XGM5B/pWyaO57aM6DXtBig0iC/t2R97bZABggnpx9BXffsv3MF1qes6fqDRFnkV4lkXkpgZx9Dn9a8jGrXhtjavsEO4MSuSWPbNVBdTwSq8NxNbSIcrJA5VgfY/0otdCVFzjufW/wAUtH8JaFol7cTQpLCFw8aqGOO4HGefSvkCbbqV5eG0iKpGxzGvKxjsCfy61o6hq19rM4e4vrm7uGKiKOWbClu3HTP1zXu0Pwwh8O/DYWs2GvHjM91ciMAyuecH6HAGD2rBKxzez9hbU8V+HPgeH4jeJk8PtfGymkjaRiACxUelek+Jv2U7rwzC11HqE9wXwPMlRXcqP4c/yNeO3U95o2o2Wq6Oxhv7K4E6kEgtjqp9ia+6PBvxh0L4nfD63uobmBL4oourZ8BoXGNyN9OR/wDrqnd6oxxPtFaUT4e1zw5e6GZEuY2SKNyoccg/56Vz1yFCM5cxoqksw5wPUe9e0/HTxBp66q9hZ+XLLNmSS3Bwsa8jJ7ck8CvGGdMFWGUIwQO+acW+qOqjKTjZo+rfg38M9Fh+Hdlq01rBqF5ewq8kuzcDx1APIzx/k1keNtAsbEXEssMVpaAE+Zs2qvY4HT2xXkvhP41eIfCGh2mh2ojl0yBBGrO5EiKOAB/9c1j+MviHrXjt4YL4ZieVIoLSFiVZyflZvXnB/P8ABNdTGVGalzEtvpv/AAmfiuTRtHhKGCMPLLIp2oMdSR3ORx/hWc1rDpOpxG6CzRRS7ZVJwuM4OT7Zr3D4a+EU8C6CLbUZQ+p3uJLqeNiNrEdAeOg4rx3xnp8OneIdWt4gj2wuG27m3Fs8nNSn0LjNyfKewTfDHQrrSoLy0so1jKAo8chGFPt6c15H468NL4fvJ44MtGJMZPJI+tXfhv8AEC68Ly39tqFw91p0ygxZ5MX+xj0HYj3qv428Sw6u58pg+eTjg45wfxyaa3JjCal5HFswAHAOT1zzShuOOTUbnkbee3NJt2McnAHOK1uegvMlWUBSW6rzz0xVO71BdrknaijJJ4GPWpJplKAA8dMe9X/Cfw41P4pXsmmaZLHbQqcXV5MDsjU/wjsW4wRnjisqlSNOLbMqsrI3PC/wG8b/ABL8OwanoGnQzWN3HuiZpgruvf5SOM9smvrP4Ufsw2ug/Bkf29E1/wCIoZMQ2d2FZYGJACrx6dTz37V0fwA8Ij4bfDu10B753eHIW5TlWOScA+2cflWP8df2jNS+F/iTStN0i0GpyX1u3mCR9ihl6bT64GSK+drzliXoePKbkzJ+K/7OzeLbOBYp50vrMrFZxRyqo3MOcnHCjgkgV4/8RP2cNc+HejC91PNwzNjEModQMZ67V9D+VfSf7OfidvHel6z4g8a34tZTIYre2DbVAX+6Pck9TzxW/wDEfQ1+JHw+fS4PMudOR2G+KTDHttz1xzjPPWpi6mHS5mOFSUXofnFcQ4ZgvQHGehqq0JBJPTrXrPxF+FZ8FPc787IQqgDkAYyM88nHGfavLbyPYo2kgjtXv0KqqQTR61OXMrlTBzxVfyAS28sQ3BUuSCPcZxUm4g880SuOCOc10WKsmWtNs7O61bSo7yPzLZbhAYtoII6AY9K+qZ7rT7C0ubqeVbaO3QKCWA2/LgflXyWk7o6tGxR0IZWHUHtRqepXWoBxd3EtzG6hWikfKN9R0rKUTGpBSNDxFfR31/cyxOrxFyUZeQRx/XNYwlx78nk+lJw1sUA2gLgAcCmMufpVpDStoD3Q2j34qG5cRxnB61HIVCkcg5zVSSQzNtHaqKDzDJnrV/TrAZDyDI64PUc9aLDTgE3yEnPOPatHaGPpkY44xTsXGHck8kAALgDrilk4ZQoyx4ApWUADByPQ0+ByjAjknjnsKRqtERt8ueox/OoXLODzhT606dy7OScAnrVWZ94CryOKsNyYHeQg5A9O5qR0CYySCemKjth5YyeacxJJydwGevpQOw9HYZGSQeKkCgLnJBJzxUcHTnrzT5VIGccUWLQ9SD61WkcCQgZzTvmAODg0yQgsD0J4zT6AyC4lbeB1H+f/AK9N8zPHIIqSZVUA5OQcEe2KhIBI9fTNQ9yL3LEasRuIIU8Z7HHX+YpwCjrggdKgzgccGpbd8lgcgjH+f0pAmTLMqA/Kfwpoumx2GeMUbPmGeRTmQPnPHb36UFWHLL5iEnGR6VDK24VIEAUAdTTTEOe+KCWrkSrx3p+/FDAKBjg96UKH9qBbke7n0oLfN16U50/u8Ed6hIbPNVoFiQnbgjGfWlDuxHYcUKAVPc+hoUkEdM1JdiYsdoOSD6VDK7HOeBUjHOOPwFIY9y0mIWPJRTjAPcc801+eeKVQEGDzjsKQkEelFgcSKbBUDOCfSq21c/NyBVhwpI7ikaLAJyCTzRYykrlfAU8cjrSs2fXHpTtqgH5QT1pgU7SSMCpaItYTbxnB59aNvyE7gp9+pp6MMEHJHaoWcAn1FJKxL0GEkn3pHTOD17c0pbJ44p5bAIPPvSIIwFVQSMkelM80nPYCjdtYgng96ZIRnjNJoTY8H26+tIWbOccUm8FACOQTz7dhQHO0jrmpauYyRHOfkycH2rW8JoZLkjGBnPHpWPO4C+g9K6rwFYNczl+iYrzMZpBmLV2eoaOQY40PAJA4ryH4maub7xPeIs/mQQHYq5+VfQD6Z616frF7Honh69uWbDRqFQddxbsPevCL6aW4mLz7S7Ek7eR7An6d68/LqLnNzZy4iVo2K7MCDjk0YK496dwoGMGnwqZWAClj14Ga+otY8jdksNnLdskMEnlTS/LGwXcQ3Y49q+vPCWgR6LoenWi53wwKHGDy2Ofx6V8//BTw9NrXjk3jRMtpplsZFckgPKx4HTGQB696+o9PtCEBOSx5PrXn4iTvY7KaJLWIBh2xjirsaYbjgVAU2PxnirdqhZstnB7CuO5raxZilEYCnJJOB6VwHx08XR+GPAsojuWiu9RJtYowMhi3UY+mefTNegNtTBcsqE87Rkn6V8u/HPxmmv8AjJLW3SM22no8RXOHSXPIK+4PBB9a6KUeZ3M5nnEwWCOOLgqqheBgcDFVLguqqlujS3MzCOONVyWYkDgf1+tSu/mEcEk16J8HfCH9qeJIdSkRjBZZOSMjcfQfpn616D0VjnhDnmey6XZQeGfCyNOsVrDaxGRgGAy+MnP5V8x6vqcWtaze6pA7tHdN8oYkD5ScHHvz+le6fGbUhp2iLaNLmeZSWU9drHHT8DXgdw2WJAC9sDoKUF1OrES5YqKFijLEE8DrT0H7wA96bG2AOtS2qy3+oWljbqHurlwsaMdoPrz+I6A98Vo3ZHn7nrv7Nng2TXfElzr92mzSNNcLbl4+Z5cEMVPXjkcev1r6oVlZiVUICc464rlvh/4Si8H+FbHS41UGJd0mzpvPX+ddMVIxngV5k5XZ0wVi9GwKlQTnpmn4C59aqW+Q1WWGQcfWovc2GyPhSeg9T06Zz+leCeJ9Qi+Lfj+3t7eMxeHtFkJkmdOJ5uhA9ce3v2rtvjH40k0HRoNK0xgdb1N/KjGfmiQjlwPUY/UZ460/C/hiDwv4etrC3dpYwvms8g+ZmPJz9MmpZ24enzO7KN7AsG/aFVcn5V4FQaXIseqQ5JGWxgdTV7WRlSq8Edax9P3HWLQZ2gMeffoPw5rKx6U1aJ6Prd9b6V4eu765cJa20Zd3PAwBk/oK434TeLZPGFhcXphe2RrlvJVzkmP+En/D2NeffHf4hXurxt4a06RIbclft0yfeZSDlVHqenPpW7+ztevD4fubERgIkrGNmBDKm7v9c152Y0b4ZyPJpv3mj6b0eUfZ1VcgcHNdHYsz/KCQB36Vx3h2UyvFHk7Tgc+tdhbAh9qjAHBr80rpyZ1XOnsZlhtJztJCxsS46DjPP8q4j9lnddaD4luCxZ5NVdnc9wa6DVNSbTvC2s3SqSsFo7EjqOKq/suRkfCqCQBQ813LJI6DG47yBn34HP0r7nhyCUZSPPxDueyKcdOlKx+U9qaOg6YFIzHB64r7laI8pkE3fuRVKfkH0NXZRwTVKfkHtjvVlozpRwRXk/7RuqHTPhRqrI6rLOyRrk4PLAHA98npXq10SScY/CvBf2pRHfaL4Z01mCT3F+FVT154yfbBNNG9JXkaGgWsemeH9MgVBGFtY8opyFOOQD7e9fPf7UmqO+qaNaQbXljwZRySqYY7h/46K+iWQLAgXkCNVAPsAMV8xftB32/x9LabFAhs1O8Hlsk5BHoMAihO7PYq6Uzy/QreS88V6CgkMUb3iLI/U49h+Ar64YK1wBjCbgMHnjj/AAr5U8FiOXxtoMEnKNcZbBwQApyfw45r6tCANtU5AYjk84+tKs+hOG+G58r/ABWniuPGWoSrwWdgQRgnBOPwwa4WTOD0IrsPiTK1x4s1lsII1uCqMpycd/yOa41yeRkkVtBWSPJxD98geLccjk0xBtIBJB+tSbthJ7CmyKTgnjvgVqcd7kiICc816L8F3LeLkiY4gMOWA4Jxnp/UV5urEADn8a7v4MXTxeN44mAaD7MzjPXI6j+X5VlNe6ztw3xI9B+NECf8IvaxMSHa6BU44BBB6/hXilxF94AkHrmvcfjM/wDxSemy/Kf9LAYd+Qf6gV4bMzbjnAyT09KilpGxvivjCKNQOTyPXrUyfvHOcADgVXXtnj3qxCNzGulHmFqBfkPcn0q1CDwehAxxVeBSM84FXY4+hzz6YreLuBO4WHTruQruYxlR6jPAP4Zr9DfhZpo0rwD4fgLCSVLRFLdOMccdO9fnnNJ5No+6NpVZlQxr1bLYwO+TkV+jnhC3+x+GtKibmdbdA3oBgYH4c1hXdonsYONk2dB0UdzXk3xbsn1L4mfDy1gwT9o3sCeBtIYn8ADXq4PTua838aL5nxn8ARIMAGUlhyDlcmuOJ2V/hPcpURchCNoxn8uf1qnMByT0Hb1q80YRWVRhQSPyqjPwDxkelJnjGRdSAg54PYVj3IBz3J/lWvdDknv0rKvBsz6msmXExLlwpPoKrB8496mvMOxxwB39agVAMe1YsotQkcZHHrWtZAADjk8YrJiIyPStfThh1zyT3oSJZuW0e0Duaiu7frjirlqBxjknrU1xb70PcD0p2C5yF/b8H15rm7yEgtzk+hrs9SgwT2+lcreJtlbqfU+lKxR4x8edKlPhe2u4I3mMMp3BFyQTwF/HOfzr5puVcZJjKHOCpBBB7givqf43a4+iaBp10rPHEt4FkIAI5HGR9e9eE6jND4uuSWhWzuGYghGG1/Qj0zW0USzgsqQC6syg5K9Qea+hvhtrKXFpEUZtwAwfp1FeJ6r4eudFkQXMDIkn3SSCCM9c5/zkV6X8H8N4ZM6AttuJIVAPIAPU14Wbx5qN2dFB2kfSGj3I+zo27OQCSeMVlaxeyLfF1ZgqEbMnOD61U8Pah5UBjlYksMA9efSptUIbJGDX58+aB6qd0X7z4o276DewXEZuzACGY8FTjOP1HNeceE/i94V8Ylbdb0abfscLBc/LvPtkdRjkA1JrhIsLmJeBKuGwOo/yBXzlqdklofs8gEvlMwBYfMpz6+wPUV9dlEFWTUzmqTaPsC50S6jtftCxebBn/WRsGH+NUhGyDkY/lXzJ4M+KXi/4cWc0Gh6j9stnYH7PqLFwvsp46/XtX0j8EPitafGDWdT0m/0iKyns40bz0kyWJHJx9Rx+PSveq4KyvEyjX7l1MH8KQ856jFehX3wytxAfsF+BMpH7uYjJHpmsib4catAjyqiyxjJ4bkfhXnyw8lodEayZyIb5sc08NkgdunFatx4cvIYzM9tIkQYL5m0kZ9KyriF7eT5lKe7KQD+NZOk10NVUXccRtU+tNHUdqaGJyOv0pcj6GocH2NOZMe4+XPeoSeeeamDbl9qhcYPHIrNxHdChvbFKGz6iofMCn1JpUcMT6U+ULk/3T6+9OL7celQluKaJcnHGB6UWsO5Z8wBeevpSo4IHbFVd3IHepQQo9TSaFcvlf3RI6+tQoTn3HYUyOc42kkinowXJqbDTLG7KgY5pVJwPeoC3GaVZuRVJBctqQKRjz14qsZSc88etNa4wBTSJbuW1ft6+tI8hXoSPeqP2jrg8iopLwt0PSq5W9bCv5ml5hxkmhZxnOelZ0c0k3yqrOPYE1MNPvpwPKgdh1JxgCkop6ITki59qBJAPIqF7rrnio10q7LBXaKBuuZHx/XNQXV1ounq51LXrKzCjcSJAx468Zrohh6k9kZ+0SJDcDjJINNkuyq5zgfWucn+Kfw6tI3MniJL0qcBIGwT9etY7/tGeE9OnVbHw9fXxbIE5XcmB05z3966o4Kq3qjOVeMTuftLPwoJJ54BNT2+l6jqGTbW7OF5Jb5R+frXiup/tNeJpFd9G0XS9KPmEBLhjIxXJwTjjnjjPrXPal8fPiLq5DvrdrphP/LGztgy/mxzn8a7o5fzfEc7xS6H0jP4fubS3ebUZrewRPvNLKAo/H/GufufE3hXT1jN94ks4C7EKEcNu+h9a+bNe8Ua54tuYZtd1i5v1jXb5AYpC59WXOCfc1iPOIJndFVSzEjAwAPQCto5fTW5hLEu+h9A6j8dvCFmpjsLDUddm3MiyxQlEUjjlmwOfUVxutfH7VYbh4tP8NWsUZXPmT3ILBs9vlPSvOopWlQNuOKguOWGc5963WEpx6GDrzfU7S8+KHiTxFbrHd3gtomGHgtTtB/4FwfyFYMt6XYlgTJnO523E/j1rLgY9FOB04qyysCc8471sqUI7IzdWT3NG1uWyBwGPGR0r6V/ZY1It4Pv7cgq1rdlEUHCqPYe+efwr5itpNrr1JHPHPFfRn7KMqX+m+JQpJBuUkD7CFAwABnGM/LnA9RVNaWsS5Nn134dvxdWKA8MvB9DXmP7TWmfbfh8Z4ywa0uEkIUD5ssAB+RJ/AV3/AIetzb2pJOARkA9TVTxbKZfDuoqI1llEe+NXGRuHTP51z1FdNCjucp4Gt5ha2zBMkqoC8dgKwdO1aDw98QPEVox84mVJfK6YyuOT/wABqf4Ua3LrHgy2uJJTJdCR1kIG0jBwP5VxnxHlm0T4kaXqMWEgnHl3OeQ+B8uT65z+Zr5GhOnRxMoPdnsUtkey2upreFT91jg7R29qNQB5brXH6DrAdvMd8hmAUnqPrXZZ+0W2cgk819NGV0d6RjQTESHORkmm6h88J70s8ZSc46AZqOd98Jz0pyZtY5e7YrG56nkY9a860e7m0b4iXOnFA9pcQC6jk2kBG3YIz3zkGvR9TVY3GOSeorzT4gs2mXWnaujNHHbzKj7e4f5efpkH8Km9znrRuj2zQ7skB8jJ6V6RoE+I1zgMevrXkPh6UoluCwPyKcj869N8PTGSXdkgAdDW0WeFVidsrHAIOCMEH0NfMf7VPheS21NNQtbcGO6CszEYVR3yff8Awr6Ztm3J615z+0J4YbxL8OrnYxSWDd84OCAa76bscx+fOrWyxu23qSTx0rL7gng5zx2rrvEtgbW+ljYAOh2sF6A9v0xXMyxKGJwK6t0COk+GGqNpHjex1EPsABt/nbC4PJ4/CvqjxhbRan4OuIVBkk8sTxOwyCcdfwHSvjJPObYLYIJ0dZEEpwuQQRz+HavsjwJqbeIPDYvbiVDEIRCVA4bjnFc01Z3O6k7qzPky/hlRU89QLjGHGMZbvx9c1lXaebayqjmOQAlWHBDDkfqK7X4iacbPXL4eVKgVwAzjClexB6dyK4zBUnjOc8itGrxRjVXKz7a+DviNfE3gnSHaRGuIYAswU5G76+tdXdrnJxjk8V85/sq+LQJ9V8P3dzsndxLboUwBH2we/IPP09q+j3beozyf61wVFZkJmJexkKQMk1gyDDN37V0d6SA5Iz9K5+4/1gA4B5xXMyyILwPSn7QcnofQGmq+4HuOacyYKr1JGcCkBw/xZ0mG78MO4t2ubiDMuxQCSMdAfX0FfOF6pSVgyFGPVT1Ht+FfYM+mnU7e4h3KgaNlywyCMdP/AK9fKXivRDouoSWyoyxR4EbsxYsM9z/jXXRfQiSsc+oIJ7Z9T0qRtoHUZ68Y/U1G0THOCCKbtIBGTmuxHM2LN8qkjkgdPWpYzhAdwB64PWozGSg6k9MGmZKsM9egB7Vm1cE7l23Izk8EdzXZeAddbw74q0m+RtpFwqsMcFSe5+vP51w8Z3MAwGBzitRGZ4yg2k9QX6den/168vG0lVpOLRtB2P0O0i+ivcPEQUKhgQcjn/69aO7r2rx39n/xkPE3gK2naNIpxM0bKjFuFJUDOB6en8q9aik3MO+K/IMVH2bcGenB3RdBxj1psg+Un8KF5BPb1obJUD8a85stFeUDywvfqTUGz5qtMhZqjKbSexq7tq4CwLiMnnJq7aNtI9KqonAHarMDAMfTiuiLtZkSR0ulSbwU7cVPdxfKazNNn8uQdwexrXuPnTNfp+T1vaUUr7HnVVqYs0eW5zxWRfR4LHGRW5MvBrPuU3AivoGjFHKXsIUEDqeawb21S4SdXwVaNhg9uDj9a6e+hOGPcmsOeIrlepPNQ1Y3izwfwfG2l3mr20pO4XbNGuMBUJ4A/U13K2bNbBBzLJx6DkYx+tcv4x08aF8TbKa2ZjZXa+XKjZxwCwP15Iru7JPPjL4IC+tDXU9Gnqj5q8f6atnrk8WwJIpyyqvDfQ+taf7P+sP4f+JKck2moKqEKeQ6hsgj3yPyroPi5pLRhbtlCxAEE9CR659q8w02b7HqNncxTGGS1uVnDh8Hr8wz6EEjFdkVeJzyXLI+0tbt9ly7AYXOePfpXOX4VoiOp9TXSvcDV9AtbxFwJYlJ5z6d/pXKX52Ej1rCWhE11POviF4LtdesbmZIQuoPys+3OP8A69fPWu6M+mXBEqFcnbjGTn6V9X3LFsYyCK85+IHhmPVEnuIoyboLuZVHDdefxqOYwaufO4kMjTJscBGKh+meMnHtz+lRq5LAY4z161r6tZSWl3Ikisj8nDjB/wA+9ZQUiQZwST0qWlIyasatmBgR9AcDFfSf7I/iILrGt+H3lmMS+W9ukhyFDKc4PswPX2r5rs2+ZfqOa9W+BWrPpPju0mMwhjaVEHYsD1BP5V4Ga4ZVcO31Kpu0j7dln2Rn2rktZusu7Dge/Wuh1GcKrkYIJPTpXDatd5YgEj5s1+cKLirHr09UVZp+Dk9eagWQnJByRUEkvmEjvSI+3ryc1bbaOo1rIb0B6HPetrTx84PXHesCwm3HA5ArodMIKEkdTik9rozbsdTpijaoxnNT3Fmq67pV3naYpGU47gqRg/iAfwqHTxgLjtitK7iV4o5HJBjcMCK9nLKnJVR59bU7CIgxKepPeoJmzk06E5t1PtUEr5zX6nB3ijzGRs2ajbnNKSRmmk4rQRk+I9Lj1fR721kClJYSp3c9f8efzrxzwPc3NrPf6TdRmJtPk8pQTncmPl/TFe5TDerA9K8a+IEUvhz4hW96ATY6svl7uirKOQT9RkY9hRuddGVmaevacNZ0qe0bBDKzBTzk44/Ovk/xVaG01VoZYmilVmJUj0PBP1r62MpwGHI+vBrwf41+HmsLyS6iVmWRQ4deT64/HJrWlKzsd01dXNT9nPxh59jPoN2ZmuYpyyPK2SwJyMD05x+dd98ZfDv9seGUvrfJntWIkAGS6ngD8M8V82+BvFU3hXxxo10wAtDN5U3qMjI/XAx719hSWkWs6PNERmK5hLRoTgE9VBqp+5O6Ij7ysz4f1SzMdy4bKnqPr3rJb5WGSOO3eu8+IelT6fq88csPlbJDyOcnv+XFcVO5jJAAJI6kZ4r1ISvFM8qtDlkRw4aQHqOa7L4ReKh4T+IGivcQpFJekxzNESxJHQbsDIAz1FcRACCc9c1ds5GguoJkYpJEwdSACfpTnrFomm7M/QG6s4dVtp7aVQVuEKqR0GeQRXyD8UPDFxomtTw3MCpLHkF05BGeB+XP519JfDLxb/wl/hGwv8NFKqBHRmywx3J9c1z/AMWvAkWsWcusxhjNbqPN28sy4wAR3+leXB8srHpSXPHQ+Prv5yT0H5VWCHaME/nW7remywEExeWGyQvQKOcE+/tWC5dMAYBHc9K9BO55E1yuzHLkKeecEjPrirFtI0ZbDbT3brjioFcNjKkHByB0H0p4kEbscAZOTUsycj0H4U+PG8F+KYr8yPDaSNGtwWBCuMngD15Hb+Vfb2kagl/axXMRzBMNyEdwR/TNfnIdQD20sccYdh3Jwobt+XFfVX7PPxHm1PSxo+pusV5HITCu7csi9iPQHPf3rjqQvsehQqX91nrOuiXQNbtNZskkkidvKvYIxkMnZseo9vU16DYXiXMaSRnKOAyn1Fcyyi4hZWyCeDkc1X8Ci9sZ9QsrsmSKKQvbyludh7Y9un5Vy26GtWF9Tu5IUuEKMMg15v4s0c2N4Vwdp5U+or0i3fdg9qi1vSotTs2yuXA4x1NRJHl1InhzoAxHQ+lV0cPIyjqvB4ra1nTHsrxwRxzx+NZb4Riccn1rnkjz5RsAXKnv71HIo5wc4qQkkHHfsKZjBHvWSVhWHSKGUZ68HNQ4yxx0NSySDGOtQ7se1DZL0JduMe9Lt2qDzgZpMfJnmlByhHBHagCJn4PUU0Megp7rtI7g00DDe1CIHQ5IIPGKDGuT2JpThVPUHGc0wgk56e9AEarslKnJB5oKhm9O1ClmcA9PU0sg8rIPU0E2sMCDeBUm0ZPYVEgLAnvTo2JZgeBzVhsNc88c1NtynrVWPIYqQcmp+VwO9O4kx0fQ0pT5gemaiye2RUgkzj1pNlk6qy55/GopJgrY6H1qRW3IenHeqzp5rjrjIPFAXLUfBBPT0qzG+SPT3qq3yque1TMSsQZRnj8aTDqSOwDHGfwqOT16/SlRhIvoaV0IU96k0uSIQyj1oMm3GehqOD7op8wBx7UCHI2T14PanSpke/rTANoHYmnht3sKd7DRUnfy42J4AH6V5v4xsDrLXG0NBEkTHOeAB1P16V6bdwCaMqOh9K4jXpHto7gIuU+zyCTjJAxwfzqJOx2UpWZ8ka8EW7YROXiGdpJyep6/4GtDwGr3N1cgFnKDeQeML0zVfXYHk1O5dmyJGz059Dk1e8IRCO9dvLIOzBcjGQO1RVfunXR/ipncrKCo4JxgfWobg/ITgqB68U6Bt0ecZ5xnuKbO2VK9c8V5Tep9DFXRlTffBJyD61DN1B/lU0oJOzqcd+9VnVsgMOAe1ax0KI2ywJ6j1qAFSxXrmtEQr5ZI5HpVOSMDOBg881TZL1Ipi0akKWKHggcjFZdwgYdDj3FaqtlSCMg96gmjGPQ+taRkS1czpbQrAXG0J0wev5VJZIWA9BT5+Y9pOQOeKjs7hVLBcnB5yCMVqRymiARgrkEVo2Vksge4NyUZE2rEUyGJxnBx6VlW99lwpGcntW9Y2+XiJcBCwLKvWobNIk0EpNzCgRpEJxIQQCoxnP6CvobwqpGjWSFWB8sEFjkkds14KIlkDqF2BsgkcfrXuHgWcyaRYM7tI3kjcG4wfQVnc00O0tiQgHJPrVkN09ags8BiDyDU23DHnioZNy3Ew8osecelJndk9hTUwVA7e1I52g471zsEKreY2BgEelK0ZGe4pIQFJI4NSeZnI6+9ZSdi0ZcpImx2qQEYGBge1SXkYTL9z2qokwzjPJqUdCZI8KspyAQe1ZV94ag1JWBOwn+MDJq5LdZYAfnT1maNQwyPpxVpFnnGv6JPpSOqK5TgF+gP+euK891GMGYuQSffk9a911qQ6rA0EvMRGNp5Arx/xPpL6XqjopEka87+xHt71vDQHqclb31/p+qQ3FjdyQOjA+Sw+SUZ5B+vqK+jvDOspqVjFIxRJmA3xBslD3Br54uVDSgjIYDr6ZrtvhFBcWd/d3AYyWtxjryd465P5YFdFtDmmrI91SPco6GlUFc9cGoLO4yADnFXhgk98+tCVjik7lST5SccZ7V5z8VNK+3accp5hPy8duP8ivR5QeT0/CsjV7FbuBgRnPG3satEnyVqdo8MgUq4AOASpAJ9q3fDNn5zwpyC0yAFRx1BOTXZ/EHwmlrA8qrja6/OvJ59umO1Yvw5sY5/EFjbyF54WdnkcDCoQRhSPxP5Vd7oSR7loweKOLjGAox+ldNtG0YyDWTDDvcsowpJIHoOwrTjchMHqKxZshsy5A/CoGUBs1YY4Jz0NQS9sVm0bRHliEHcGmL82aePnTHGah2lSR0zSsXYcwCjnkE1mazOLeylfqAK03GFAJBNc54zMkGiXLxHDYHFZlHkmryiaabYAp3HJxgnuTXd/BOzMM13fqC0cyhVJGQP89a84muQ80nAJzgn3717L8G9PKeFIZW4LOTjOQOOx/Gu6lDqcOKdo2PRkjAjGOPxxWT4l1YaVpU8qsQyrksegH1rZRflPYV5d8XdWaCxSFZPLDZJ7gj3rok7HFSR4h4k1Z9TvXlJYSPySeeMnGa5a+uxbAgHBXgDoM4rUvXdleRihOTkr9fSuM1O/LXRAwRgnn1xjNSlc6ZOyKtzd+azsXLjOQfSqAuQ7E5Dg9CvIq3vzgnaB6DrUMqgtu6VqlY8+crkaSHBBzjsDVm2mkjyNxA7Y4xVcgJ1IJP3QOST6AVO0TxYBGM45PXNDQoSaZ2fg2+ZJoNpB2njJwQfWvpfQbgtbRZbedoyQc818jeHpWtJQAcOc4Jr6c+HeoG/0yB2OD0I6fj+JriqxPWpSutT0aJVMOT3qpIo5GM+1OWTCBcnHr7U5VGOSSfeuRnSihJFweoHpXPeMDu0OaIAhtyvvHUYz/8AWrqJk3kjt7VyvjctHpMyoASy4yenWhFtWR4Hfpi8kJBBLEknrmuh+H0bHxNaNyyA7hgdPr+FY19IJrgnADHjpkV1Hwyuni8SrbhFYPC53Y5HH9a7YvQ46qsiTx9qAm1e5kcq77tpK9MdBXnGsXSyscHgDGPeuu8Y+Z/asr7swEABSMENk5z+Y/KuF1tgo4GD6D1q4ozekDnrtixI980xASCTyR/OpJvmyNoIB6n60yNC7DHX9a6Eeay3aW0xy3BjA+YY6j/GrlrotxeQCS3hkniC5DIMgj2q5oVi15eW0Eb5keRcIBksO4//AFV9C6F4Gj06C3gigjgLRlQq8BMjAPXr3ptknzQ9q9nMIyhD9SSCB+HvWnaXTw4dSC/YHgduP0ru/iT4QbRJRFMVWU5ZXhPB54OK4NIOucg5xisZNM6aWmp6nqOtNq3he2ldljmIWNogQSBjFc1omE8QWQyxRXLMF6keg9+axxdyG1EfRgcFhxx71a0Z3hvoblXKyxHKkcnrzXJLqejFux8doASPSpw8OTGCCwALR7vmx6nH+fyquygY/wAKl5MeF4Jxn3rsaPhLiwwvNI6qrERruYhcgD3PTrUiLsY5HGegp2nS3OyZY5ikU0YjlTby3Oev4CpREM4zk0mZAswRwTkEHII61eUlk4OCwxknIH+TVeOLfIM8gdu4qw2ecYBGfwqGaIkaA7ScgjjHHOe+amEG/JHIC5zwPaqvmuqnDZFODOcckj0rN6lE4XAx2P8Aj/8AWpgj+Y4OBTVjlZiQMjrijDDI5B4GKm1h3LAlQoEIBPqPrRGCWOeRnpUCjccDAPr1q3EQm4NgDrx2o2KUrjnC4GCD605ThgQDk/gKjYoHOTgbscdKsGEFSASCOfb86dy0SYyBnkenrUp5Q4yQMU0tH5KgEl+pOOP8+9RhSVPJxnNDdy7D0UqxxkdR6VJFGUPy4I44OaRCZDySAOwqdcLipEPDlidwyPQ96efJfaykls4K9MVGfmAwCTnPr2FPbiIjGG44IwaSExxTaQOoPOOp6UoT5m3ZAAyD3psMzMcEAEetPdmZiSScYHI/zxTbBK4x0KsVz78HPFOXCKVKgk+vPQ8H0pGcnBUZFMkuSQSyFAeFCjIY98ntxzVXBIkY7VUbCw5PB5xSO27DBGUDsec03zmQBQNxwOnIx/k0zDuwGSij1pNjJFPXHFMZSGJ6+1SztBbkgSFkwCXcbefzoRlcnPJNIXKV3R5FIxwCCD04FSYEa7V4XrgnJPOTk1b8+aJQqjcjHBUjNROikZK4Jz8potcpIhBVx3IHp3oZEZQfmwO2c01o2ER2rx0pqOISC4yD+IpNCehIIjEQyE4GOc0cLksDhsjJ5zTDdFwQOEznbngU3zMg54Hv0FF7Esl8tSMnkZ5JHAGaazhc4GAefrUe9gD6dKCpcdSBRcm4/dtyf1zUgDOpYEAZPfn8qjiZV3fxDOPpQCIxgEjJzgcVaGmy55oIIC4yMfT3pHcLnsRn8Kq5IIOST6Ukkh3g8ggEfgakq5LvYliCfXHala4yw5IPAxnNRRSjjPAxjjGKew+oP60CuKpzcgZypzyamnkEjYVVRewXJ71CsZ5OeB6UqbRk5JqkCQmwqwHOfWnN2HUjuKFbeW7YOKaUIBJBIIxuJ4zUjSsOWbaCNxI9BTvMHvn3HFQqMk9cGpto2A9R+lJhccJi4AxwOlRsM57DpSMQGU4AIGMj8P8ACgvkBu47CkMlt4lXOck9fWmTHaHYZJPf2xSeZI+WQ7Qv8VV5nYgbj0xkAY7f4U0aQ1aM2ZQ7DOAacEO4AD8aGOXJPOOOeacjnPQ0PQ+iw6SihzRMCAevXsanSNnAzyB0Hekwz4O0gVOg2gg9axbO61xUXYPlO8U0qxyQCBT9hwMZA96l2/IB1OazbsO1iv5ecevtTZlLEr0zVhVO4DBBPSiWEK5GMjJ561POBlvZhw2QRj6Eg1i6npYuI2cEh1HyqRgn6/hXVmDOcdKoXEBbcAgyOrdD9K6KdVpi2PPDut5GDZUjj0pt+g2q6E44H445re1nSjLudV+YdcDmudYGGXyXyM9AeK9mlV5kUptDYieT0HvV+GX5eeDxmqLAow7AetWInUgevqa7Is6oTNFGEeM857HpSs6liensKrq+cd8UMDuwOR710I6lMsmXjAwaemHAXJAPBx1AqqnzE9qsxKVIAIJPAoKUu4si5V8c449KzZDgHuc9DWizsysOgHaqV4E+XGAe5oJmrlCbAB5yaoyNhgCSR71cmHzegOapOmQT1HSpaOWQ0yBX45BHSpITvkHYVCE3HIyAOM1ZgITJxxU2JRbQLk4yKmA2+nviq8ZEgPY1PnAHf3po1WgnmspBUkEd6p3krk8kN396tHkewqjdZGeueaZE2kjMup/mycZFTWcnmKRjg1TuFB46mp7BijYOSM9KzbuefKdpGsUGAcc8VDJgMO4Fdl4U8BXXivwzNq8J8q3Unbu5JC9cD1/+tXK6jarYyuhOQDjPQ5HBqS1LmM2QByewqJgFBHUnj8adNJnO3IHqRg1DksB69apaakyI2GMjGBR5ZI6c+1Oc9M9TxSRv8wHABIwTSbM1qEWSzAdVxnitnTZDAwcAEjIwRkdMVp2+kxQ2TSyABAuST1YnpzVBSuARx7VNzogjqPBdjFf6/bS3CCWKBhMwY5GR0/OvS/GFgJPD17dys9oSAwCrkhc8849Oa8z8G39vZX+6d9itjk9Mjvmu28a+O7W50iDTbCeO8aQ7piT90Y6Gpe6Rqk+ZHnlzbzzNE0F9cWk0Tl1lhbBY9gw6Ee1el6P+0J4h0yxi024t4NRkC4a4bco24wM8nk+grzeSTA44qOPjcTxnnNb8q0OtU0tWamoa7qmu3M13qt79rnkPCqu1UXPCgewxyfSoISoOTwRzmqIbc+ASfrUsYIY5BPGcUNWG1yo9I8D/ABCsvDeLW/jmewRd25V3H3Ixzn2r0Ox+IPg7WrZ57e/QgAxlJmAIPdWHUfTg814NZ6fd3SCSKJyhyAduMj1qaTQL2VX3WRuQxBYeXn6Ej2rJu5hJRbujd8d22n2OryLYMksDncvltuAyPXpWU2uHUbeKyKeWIzgZ5DHsazpC8JdJFKEcbT1BFLZWU11KFhRnc5IVRkk1NtC1FHomh6TpmhwBnuEk1IgFiMEY9M1Fe6nZ7n80kLzyME/WuYm8N63JbJJ9jmk2uDhDg47k/Tr+FULu3ng2owkB3E7mU4YemfQZ/Skkgilclv8AU1vLhmEZRBhVyevvj3qtuUAuxwgySfYVX5JwTz6VIEZ0ZBhxjkGtVojqT00Ow8MRQ3duWhKOAecDJHHH51savoyHTJHkjZWRcksOMCuM0u9n0uQvCpAbAYA4B+tdlF4osL/SbmC6jeGV4dqjOQT3yenXFIwkmmmjifJwwBYyEkAbRk+wrrbbSdlnHHtwPvZxgk8da5SykW3uLdXlyiOoZjxkD1rttR8a6fYxslhZtdzkAIXzsB75+nvVlybdkZGtaVFaQK5YAtxtHUe9YYZS20cA5/Krd7cy6hI7swBY5x2HtVMRMASOcdx0FUmdUHpYaybH64x696kE8sbO9td3NnK2P3ttKY2OOgOOv45qMZbG7k+tK4BAx19q10N2lJFubU9S1gwR3uq6nqKxgs0dxMWjf2fjGM44P617Z8FvhKsujjxLrZFybqNUtYIx+7RGGQQMDn6+leD/AGOO4jdJULq6kY3EcGvrf4a/FfwxrXgi30aFvsV1p0KRus4CEOF4we/1/wAKzktNDirQtH3TyL4qaNb6dcxNGGJVioJXA2juPrg1xvg/U7fR/EK/aDItjdAieQvlVIHygjPTPPHoK6j4xeN7XxNqltHp8/nxwIVmKEFEcHBT3IxnivNvOIY45PPWs0roIQbhZnvOpaXGYHgSRzbSgDzok3Bsjj6j6V4f4ut4rbUpIoyCV6lOVOCRwavWHjfXNPt/s8d6TEF2qXG5h6AVzUhkZmeWVpWJyc9z3xxUKNmTClylbyTkEjg1bPh68eISrCxXG4k8cf57Vd0EodVtjcLGbcON5c4x/k16y+nfaIFkdNqOMoAQVA7AVMm0Y1HyM8QaERTbT97uD1r0v4YaFBfac7yRgJvcqRwXPpn2/rWR408Lpp9+JogBFIN6k8EjsD+tdJ8L3lTw7JDtRpoZd+FOAN2QcfpU30BzuiX4g6Na6bpMEkKI5kfG48OD3BPpxxXl7psYkjBNdR4/8Qw67q0RaUxW9qPKiCvxKc/eI79wBUNl4E1m/tHuJLGa1TdgCcgHb2P0PWrg7bmlOpyrU55W8vBGc9a7b4Z/G3xR8JXvBo6x6pZXLeY1ldSbRE+PvIffuPpXJ3umXGmTvBcQujKcAk5DVTEbKS2SAK6FrsdUrVI2Z6X4y/aF8aeMYJ11LUItI04qGdLH5pOnILHP6CtD4d/DCbVbJfFd+9wkdx80NrcHeZsdGY5z6cZryJEjnv8ATormREtJLuJJmlbavllhuBPbNfoNfx6LJ4LtU05YTaxQItuU5K44/pUyVkcVRKlH3UfIvjmKOLWGngTBdTlWchU7AKO//wCqp/C3iCW50dNPuY0cRkqDgHjnFUfite2t14tIs2jNvboQUz8yP3yPfBrmLPUpbKYtE2OeR1zURvY6aacoK50et2KWbExEKrHGwdqw85kb1pb3V57wJ5m0AE4xxUMbcknPetEdkItKxJHbxyzRNI2PKkSVSOcFSCP5c/jXvkvxg07WfCTtdt5F20bR+QGJPTAIHvXgCNySe3T60/5mAGePSlJBOmp2uMu5vKkdUZnBdmDE88nP6ZxUFlI2nXT3ltLJa3Mi7ZGicqHHuM4/GnyAcg8mqhHUYJFNDcVZIS4uHknkdpXleRtzPIdzE4wAT7Y4qtn5ucEVOY95LdBUfl7j7evpTJUUth2Q2McVr+Dr7TNG8XaRqOr5e2tplZcLuIYng49ee9YzIVzjkDrT4gSQRnI5psJR5tGe++MfG2nX4nlt7qNkVeFVsHpx+frXiGpXpvr6WbO4OxP1+vrVd13sN4Dk45P6D6UNGUJ4JPX1NZWRhGmoNsrHeM5zgHFDRDk87yMe5r0X4W+DbPxPYahql0jSQ2spgMLrtIbHJ/UYIrB8X+Hk0q5dY18pAThQeevFJvoHtU5cqOThUFiCSCPypZJF3OCMkcZI60+Ykg8VAR1JIA759KdzRuxRnkA3bTg5+nNfTX7JV5Yah8N3El1bW2rCeVZrJAoJfdyxHJ3EDp7Gvl7UIFaKT5ygC53L1Ar6m/Yv8BaPpfkeL9UtLYLqUx+ySlyzhQOSV6Akg8j1rz8brTscNZ6Hr/izTHb4Oajp8Ul1p+ptcyyQSxEqYwWyDu98dB618O+J9T1e68Qw3Wsale6nLp4Mduty+TGpGCR6kjqTX6JfHTxM/h3wbe3MOkLrdzvaG3tSpP3hwSBn6gY/H0/Pjwx4L8VfEHxBfWdtYb7mBpJLozNs2fMQFA7Yx3PrXlYbli22zzkzAj/4SPxj4ls9N0Se5aec7/s/mFURRwW+p9vev0Y+Bdh4ntfhlY2HiWGO3cqIYFjbD+WMYYj1OOufSvib4RfDrxjd/FnSf7NsL0Radchbx0jMYMe4Bsk8dM9/pX6PfETxl4c8N+Era7sHZbbT0yyFSXIHGCeeRirxEo1lypjfQ+LP2jvF0VxrWreH7CN7AWjIsly5y8x3HcAOmOOD78V4BefNnsOa9I+MevWvizxbqOvWwdkuY0I3xFBkZzjIHYjpXl0lwxyDgk9jXq4OHLTsj1aPwkEhx9aY3Ayec01tzEnBHNMlY7QPvYr0EdAzzSpOcgevWkkcsG5yD0zUkq5UHjjmoGk6g8GpIYu8ooPIz69KimuiqYBADDBB+tNnn8tMHB9D71UjDXEhA59hSsSNZy+QM5PpzWha6YEUMwAY81Ja2awrk8sepFXgNo5OQO1UtS4xCGM7QMgCpFGO3AqIPgnqATUnmAKF79c1djVaA386ZLMI0AHJzzTJZsgdMA5qtJcIwIAbI4yQMVNhNjrhicIvIPc0+GLavzcmoPm2E5NSREyAA5ANCdkCZYPI4HtmpFjyvbNN2YB9OuKVEnEr52mIKCGGQc85BGegGP1qkzSw5FKsD+lTEhlO7AA5poIYDgg+tMkJIGAQCO1MoYACARwKjkXGfX2qXdgDJwBVeZ95GDgHuRnFDEyLG4kEmlCklcAHac0xnIY4AJ/Kn4YZYYz1xWb3M0SkGPBxzTxIMnIwT3qASM4GQQB3NPjBZwM4Wmi0iwvzn0BpxQqeeQehpkyMEwpIBHUdR/nNIqleSxJPbimUOK4B45FRliM9gKkYdeuajcYU+vSpYmN3Ag5A5NSLsTGMYNVznlTnBHWnRhsAnOCM0iSZmXaQO/eoTgnvj3p+OmM5py/KDk5Bz780AM2hfxpAoLEjrk80HkjtTl+Xpx7U0NaC9x61IozkdD6VG2eCATil3nOcEYpFEhizzgD3qKSMgDsD3HpT2clMdz3pjyb0KkHP64oArOjR56nvmkDnbyMAdqm3gLjBz781Gw/KgyYgUZz1PpSMm4HsB2oLYJ7kUm/k44zQSxig5ODgjvULodwBGDnrTySGJGQacFJwTkketLQhoieHHPQenSm9CVPUcYqSckrjkEY4FRheWJyWJyT6mszJkboOT2FRkLn0Ip7kKcc49KVQMdM5oI3EVF2n196YRjPrUzDgVG/U9u3FAmiKVQVYcE4PWvTfhnpW61VmY75eAMdOe/8AjXmTEE4OCOmPWvTbrXR4T8KRSACC7dN0EgYEMSBwR14Hb3ryManNKMTlnJR1Mf4t+KIvNOkWu2RYGBkG7hmPXPuCDivMTNn1x6VYvLqS7uJJppDLK5yWIwetVWOSe3tXoYakqVNI8ivU5mOVuT3B9ac0sdsIzIsjh22qsaksx7AD1pFQkjt9e1ei/CDwRda74jttWmRf7M05hJG24ETs2QRj/Z5P410SlZM5oq7PavhL4Sbwx4TtLedALmfE0hByQvVQT685NelQRhFBHAOOv+fes+xt1jHoTyc8c1fVuOMgCvJm+ZndFWRO6KAD3z1p6yBMccetMVsjHak3BQewFZWGyh4y8Q2/hfwxf6pcymIRRnystjcemAPrivjK+urm9uJrm4Yu8rliWA3ewJ9hivcf2k/EMNza6d4dki82KRTLNuOBjqAOc9e9eBSbhHtUnHQYr1KMOVXOacidQz7FjXfIfur6nt+dfRXww0b/AIRjwNFLdjy55lWeVQxIUex68kkc+1eI+APD2o654jtIIoUFqCWmuHI+UYPQevT9a9s+JWvw6D4XeyinY3lxCscQPGEHBb8aJa6HRQjaPMzyX4leIJPEmvvO3yJAxSMbslV6f/XrjypOeSamuJTNK7dcn8agBw2ASK2grKxxVZcz1HKhGefxr139m74dt4j8RP4o1FH+xaew/s8KPlZsYZj9emD/AFryVpEWF98nlFsIrYyck4GB65r7J+Eng8eAvBNhpKefKSPNklm4JY8lQPQE/wAvSsa0rKwoo9BQ7iDgAnk46VK3JGeRUMbnjPB7g1LuzivO9TqSJI2wOODTL3UYNJ0+7vrlkjgt42dmlbao9AT6U1mCgk9vSvHvjZq1z4iv9K8EafDLK93IlxfbODHFkAY/HJOf7o4pm8I8zsVfA4fx74j1DxpqVurrcKILFHOTCikqcDoCeeR69a9EeBYowASQMDB5qGxsLfSrS3s7cEW0ChIhjoKsE7j04pM92lDlRz+rAAM205HU9K4zWL6SwhmuYuWjViuegOOPyrvNXgyrEkKp4zXmni2X/iU3yKWJKPgDp06Z+vSklZjqr3Tx5nuMyyXMglupG3PIBjJ/+tXrfwGvGubjU7bABhdZd3Q7cDg15LcP93PJP49q9L/Z1GfEPiLJUj7PGflbJHXGR+FYZl/ujPAp/Gz6i0VzhMMVUYJPQ/nXeaXdLcKpQkp3PWvP9FO9ET+EdfpXcaXgKqR4VV9K/LZ3S1PQvoP+IN19l+HHiNV6tZvz2ORwK6v4EWCab8KvD0Ma7A8PnN6lmJbn/voj8q81+N2pyWXws1SOI4ado4tx/wB4ZGffn9a9j+GNhJpnw+8PWsq4eKzjDZOedoyM+1fecPR/cuR5eIOuTlfbpQe/pQn3acehr7FHnMglwB71n3QwPb2q/L93vWfcNn3HpTbKRmTHknOQO1eAfH23j1T4g+B7AMWlEjTrHkDcR82SfQY6fWvfbrALdhXz18Ti93+0ToAQForW1LkZ5UYbt+IFJM66CvJXOtvlZ96DBdjgdhmvkP443vm/EzUl8sxukMYO/HzKSRx9CP1r63u3bcjZwCw5/Gvjb4vsZviJrFyckcRqTyMA9vzp09z08RpAg+FaO/xC0eKKBXLM7SSv1SMDnHuTj9a+mZ59l27rgoWYivnH4MoL34gW0CsUlihMocDIAJPX64HFfQ8gRbeVpeVRCcA4ycVNXWQYb+Hc+RfGNy82s6krxbB9pl6depwT9Qc1zZlG0ZGDW/4kDJqd+zSebm4kZSeu3PAPuOn4VgzLkgjr7V0x2R41fWZC7ZBAGBTEY8A8ipGxyO9NC9D+VM5vINgJK7iB6iu2+EV6lp4/sI3AYSwuuSMDAIzk/jXEEksMDGTjNdR8PSqeN9IBQyMzMpHop6/ngCpk9Dqw799HrvxgWOHwhbzOAFS7HzA5xxgD8eK8LnO5h3r3f4zwrJ4JaV3/ANHS4UiNRwSDxz7V4TOo3Ej1rOD0OvF6SuRFj34A9KsWkgDnknjvVcMM81ZtlXO88EDpXUjyy2rYYBcZq3byEzLk5HTGcCqkZwQw5GKv2rK+dy4raILU1I8csWJ2TxGNY+WYhlOB7nBxX6N6JAINKscjEpgUuM5wa/OG3Tbc6eYwry/a4tkZOCzbhgfjyPzr9JNMtzBZ227h3iUsAcgcY4P4VhXeh7WE2ZbXoSOprzjxM6yfHvwPbgjdHCzbQec7WyT+Qr0pU2j3ry7Wonk/ac8MRooO2z3F+6ja+f5frXLE6q7tE+gn2kvt6E/nzWdeLgZ6itVwru5X7pYkY9KpXKDBJ4HpUvY8S+pzt6dvJ49hWHfNnIHJPXPat3UFxnvWBfj5SAOT1rFmsTKcfN6ioZBk9xUrZGfeo2Vgw7msrFE1uO/IAxitrT8oR3Y4+tY8GeDzW5pwxjPLHGPaqSBnR2KgqAOSf51dkhCxnHI9araem1QByavug8ojrVGexzOqRZLEdOcCuO1SIK2MkY5JHFd1qo2A4HJzx3ridXXLsvII5J7VNrDueAftKyrPpnh6BwyxG5YhA2AxCkjI/Pj6V88zyOhZYyQOgIPP4V77+0XeApocGAVDuzZyGBwcY/H+teBT/eOOSe1bRJLVrrl3b+T57m7ijGNk3zfhXtvwkudP17Q5ZLGwewC3BSbcMBnxzgfh1+ua8BWR0BOCSDwtfQfwJjnj8JR/aljy9w7bkbIySSPyBHNeJm8uWidFHc9EFhJaYyCB1BFXQokhw3J5rYhsftEQLDI7DvUcmmJGh2qwY4GD0r85nUTZ6iOE1mxYK/yl19DXz/400kWOozqqsm9i43HPU/0r6sutNLRt0Ye1eG/GfQzaRQ6lIqiJSyFx1AGOv5ivocorOE0u5zVtjxuJyueuCc5ruPg74juPDHxDgmt4EeC/URXBD7WG0fKw/MjH0ripgjBChJJ5FTWtzNaETRNsljIdWzgDkE5PvzX6FF8yPNe59saR4tYXiTPvcnrk5AH0r023v/tNlG6kEFc5U54rwLRrlp7OzuYnJjaFSCOM8c/yNel+AdZjuIZIpHYOc7VPrn/9dYNIq9jqTrvkEQkgp1IIyBVxWtLyAvLbxSIRkjYAT7ZrkfEam2uD1XkHHTArV0+9WewI4AAxisnBPoWptESeE9C1S5lkNuYXIwPLYgE54/Cqeq/Dm0iuSILtiCoOCOBnt35qpp2oyWmpl2bILkBeldY7tcIHXgnBz6Vm6KfQftZLqcdP4AMIUrdxNu9eOfTp1rm/GOgXXgzR59V1Ly4bKM9Ubc2MdSK7DXdTlt5QAxwvQeprnPi6f+Ej+FWpwXDFUA5dTyMg/wAs044WD3RaxElueTL8UPD4sDdNduUBIYxx5x6ccVAnxd8OxKZHvmCMcKTH39xzXhcVw32RAzBgBjIGAwB44/Cs28he+s7mKJlSQodpbgZHTPtWksHC2htHEn2NaQTXdnFMkTGOVdyMRgMPaq95bzWCo8wEQdgoDsFOfzFHhjxF9u8DaNOpwfJ2qV4HGP8ACvJPjNe3N74hspzeSvHHb/LGr4RH6Zx68kc1xfVE5WOt1LQ5j1rZNJEHQIVJADeYpB/Wpvs86RmRgBGOrbgRXymNU1GMSoNTuwrDGPMxj3HFVZr3VBtmg1a/j8lfmU3LkN9RmpqYTli2cqxF2fY8Oj3xhExt3ERwQxzhgemKtnRL77FJcG3ZEjGWL8AV03hO9bxD4D0i9tyGWa3Q+ZjIPAx7c81HqmsSpBNp7ZSLaVct0B4zXyMsbyzcbHXGdzl9D0q68QW7yWmx0Vwu4MMZ/wD1g1V1yA+H5YIr2aOKWedbeNc7sux4zirn7ONzLbt4msJFzBaXj7HbsCxKj+Z/EVx/7QkF1b2sFxAGDRXiy5BwUABG78OK+pw9KNWMW+po3oz1pvhVdpaK9xqUcDuM4RSQPpwazfEHgYeFfDNzqM073sqIXTacZ9sYxXp9jOniDwlpl7BMlyk0APmIQQSQO/41w3xCmd9Hu7Q5CtGRjuGHSu9YSCep5c68k7I+bNV+O8ET3draeG7pri3+UyXEuxc9/b8vashvj5rHkOlrounxOQwWSSQkg9s8fpXH+IVaPWLq3kcPIP3hB6jJbA/Q1gTD7OTxnkD1PNdCw0FHYx9tK+59Qfs//EC+8Rae51NLYXLXDK3k9SmemO2f/wBdepfGixuLb4damNPeSzmVHIMbFW6fLg+ucV8o/s/6wdJ8XX0WD5ckkcqnG0EkYPPrwM19n6nZtr/hC9t7kGWSWFnVHOSpxx756V8Vjqk8PVstrnXGblG5+fd9JdXjbtQ1C9urkEq5e5cAHoV4I6dKzJdOs/KKyQLIEX5Q43k/ic+9bfiizXT9ZvoI3YhJWyGGDuLEn+dYokZhknj0r7XDS5qcWjjnUa0GRSxI4CRRpgY+VMYFSo+7hflHovAqlLLtJwAAKIp9oyOSfxrtTfU53JstzBYoxgnP51T80rKGySPSrEpL5ABJ9ulVvsrSEcYPvxWyZFy/G/mqrYJXrgdSaq3jrkcEAdvSrNmgkUqnz7OCFJJB9K3bf4fa1qFs92LIRWY/5azOFJ/DrjmtBmDYtmDC8iknQxqWfABIH4k11mkeC7eGESajq9jp1uMhgZAzFs4AA9z2qa11Tw14WuzIiP4juI3JUONqKccZGO1Qyb2OZsNLuJLkoscjuwAVAh5Ptx1NdGngfVUWL+0Vi0nzV3L9okBZR6lc/pRc/EjVZ55rmLyLCV24S3jBVVHQZPPT+dc1qOr3mrao+oXt5Lcz8hPNbhM9QBjvUMSO0mTw54entms55NYu1BW5w2xCM8DFesfAP4t6hrPj2Tw7cWlppujMgkjSADcSCMfNxknB4x6de/zf9qDEbjk4zkdMVe0nXJNH1rTNSgklglsLlHZ41OWQsFI9OeKlodz9StLjD2525wCRz1xVTVbN5kaFDtMoKE+xqTwbeC70KwZm3zPCrOScnJGf06VpzQMdxwCR0z0rKS0KT1Pn34aM2i+IvFujvuaO0uPMiAOFAcnHHtioPjZozax4LlaNvJuIpRKsvQjHI5/CrWo2A0b443NoWYtd2iu+OF3A9D9ADW/4p05dU8NaipXeUhLKg6MfT8s18JjLUsWmetRlocd4buxNHGeQq4PpnivS9HvPtEJIIKgDBrxvwDcNNoCZdppyzBmbAPBIx+GMV6jpBMNukY4AAz3r6SlK6TPSia9wo56Emsu6JjUgYwav+eG4J5FZ990J65roubLYwL1cuScgn1rjPGemf2tot3ajBJXcobpuHKn8CBXcXy7kHTIrAu4N4IPOeMdKEEldNEXw11g6vocVwxw6sYmGejA4I/SvZPDk53RR55PJxXzv8OrubTvEWs6bKF8uGbzkUDBUPkjPvkGvcvDdzhmlJwTwO4FbRZ4VeNmz1e0cbABS6lYrqWn3dq6h0mhZcEZGcH+VU9Kk3W6E8k+taobaAw5K847V1wZ5jPzr+IugPpeuagpDEmdixk+96D9AMfhXmt2DHIepGOtfVn7Uvhh7PxK80NmZYLkLKJI2wAcEEke/+NfMGoRJG7qu4jOcHJr0I6oaMzG8FckA8Eg4NfRf7PV+0vhk6QCjm2k3mMtztOevOeBj9a+dVIQjPAPSvSPgT4qTTvH8+numx723EaTEHaMZOM+uTx9T7VlOOh00Ze9Y7j476M41N7kNlZMEKAMHI4B/IV4Q77S+QTg4OBX1F8X9OD+CVlRX+2xEysgXcWHYfyxXzHqERSY4UgHnBGCPwrNPoaV1rc3Phprh8LfELRL+WZ1gLm32quQdxGCx9Mj+Vfb4uhcZkBDBgGBHQgivz0nJMKsZ5LdI5Ek3RjJ+Ugjj8BX3H8P/ABHH4k8M6ddwyCVDEEcjsw6/nWNVXVzkRuXyZUccdawbmEAseprpLlR5Z9TWDeKBxnJNcbVjVMyk+RkHvzU6MDIWPGOBUOcM3GKeFyVGcE1DKJx8ibeRn0614J8cvDXkeITeofKsWj2ooJ5c9fxr32OPPPXFcX8WtBXU/Bs0giEs0EnmKO4A7/TI/WtYNpmcmfKbs8bYBJ7c9aVdzNnv/k1f1a18uQr/ABZzx1/GqcOQ5yfXr9a9BPQ5ZCrKQRkDFKdskgxyRzSN8zFehp9tFGpkLgklcDHGD61LEtBTkHjoO9WLRy0pycDGBj6nP9Krq+xiOoNTQEsxPQA1zTV4tM1jI91/Zd1pbXxDq1nIzKAFlTPyxjjsO7HBP5V9Rafcb4t5PJ6V8L/D/WIPDvizTL2WaWITTrBiPkOWB2gjpgcn8q+1LG63gYI2qo+7wDwOcV+VZ5Q5KvMj1KMrqx1Mcw8sDkn1p6tknPSsy0m3jPTParPmbce9fL72OixbyAeO9NmGXGOQKiSQHFSfeye1aRejRJIijg05lIPHApsZ6CpGOCe9axd4kvUv2LAAHqR61vq3mwA+vpXL2xYDOSBW9p9xvhKHkivtckxHK1BnHViRTjGazbnhT2NalwM5rNuF4J4xX3q1OPqYl4m9yOo9RWLeWjAvJ2HAHpXQzr1A6n+VVprbegUjIPtSNEeN/FzSWfQrW7iYpNbXAnYrzlO/6ZNaWgXEV/YW7W8m9JEDEjp0zx7dK67xDoS6hpt7HJEZoWhYFeh6da86+HkypYXUXltELadreNM5AVTgfhgCqtdHdQd9Cn8WNHfUvDdyYogHhw3nHkKuPu49SQefc18w6xafa7SeGPcrSKcbcA+/PTtX2brlsb3Sp7TbuW4ADDvxyK+S9ege31WaEwiIxyNtUqQNucYJ9c5/Summ7qxVddT6f+B/iKHxZ8N7SRZiQi4UEYGMenr/APXqXWU8pnBGDnFcL+zJqMRt9R0lQqNHyqgYGSSQAPpXf+K0KSHqAc1jUWpm1eJytzLhW6gVzmrv8pYMQT3rZnf5Wzg1zGqTEqwxkHqPSsLHOzzvxnow1SGabcy3fUNjIwB0rzS5tXjbGcuD1PTNeua5c7EbnAGSSTjFeXaxchblsYOSScetJJmMiCFQCAcAjn8a73wBcrZeL9FlliWWIXSAK3UuTgYH51wVoocgnk8Ek8V2nhJwNe0VtxxHdoVI5AzwP5n86xxcL0JEw+I+5dWuwkZwCQVU4HAziuJ1G43SEngV0Ws3XydcgKv5YFcXeXO8uQeCa/J5u8rM9unshBJgknrnNSBtxHpVDzcEc1Ms2RwcE1PLdHR0NrTG8twc8E4xXWaYn7xFHTrXH2BD+WAcHdzXZaTnzA2OFwKHbksZy2OssUwoNXLtS1lLgAnaTiqliGKA9qvyYFu+c4C11YWXLVi0cFQ6C3f/AEZPpUMjc+1FnKGs4mHQqDkUyVv/ANdfrdB3gjzZKzEZqjY5pCfyphbitiRH4rhPiz4ePiDwwRGMT2b/AGiJ9uSGGCMD8Mfia7hmzn0qrckeTKMbtylSPYjmg0g7M8r8Nal/aej20jkGZlHmAdA2Bkfgcisn4h6ANb0K5dmZ3t0JiRRkZPGfw9Kr2VtL4S+IeoaXPIwtrtBcWyN0BJO4Z6ccH8q6+WBbmAxuSFYjJFF7O560HzRPjzV9NEcphchpUIYMAVG4cjH419RfBjxafEvgaye5Ror23XbLExBI5x19OOK8T+LXh7+y/EM0aK6RK+4MpwHPOM/nmrP7PviJtD8V3OnMwTTZ4ieclt5JLZ7+hrrkueF0c9+WR1fx+8KpZ366mgxazqCcZ4Ppn6mvn29j8uUjt6CvsT4waANf8BvltwgkDFRwCvUk/rivknXLNbS5kAAxngjkH3row8rxszmxCvqZIXvxxSo+1g3OR0xUO8+YAOg6nFOBVSDwSPwrr6HAnY9T/Z7+Is3hzxcui6hJKbC9ykMeNyKcEk54IJOepP4V9YArJE6OBJGy7XXsykV+fv8AaF3YpLc2eBdRDdHzjOMfz5619pfC/wAWReJ/ClnP56y3Cxqr45z7g+3T8K86vCz5kelQqcyszxH4z+ERoWr3WFH2J1BErcbQeee3frXi80Kxs4DM684J5GPY19q/E7wlH4o8O3RDbLuKPcr9cr0/TtXyH4i0+6st6yx+UwOMDvzjP4+lbUZ3VmY4mmt0cyWIcYOP5095wuBjJ96URHA6kioZEwCecYrc8wtW21lOVADdh0NdBoHiGXw1qVlfwzSQNayBy8a5JUZypHoc/wAq5qz2oAjOARyNxGenT+daUEP2thGQCrZBGTk+wFRKNyoycWmff3gfX4fFfh601OJy/mxqZM9Qcdfoeas+IXv4IIpNMdRLHKrSK3V0HVQfXFeRfADWIPCvhmLRNSvY01C6cvbWjN84QsSMc+/8q9siIkB9ehHX8K8ycbM9qHvx1Nbwx4gg1e1MkUgZkby5EB5Rh1BFdVBIGArxpbceDfEcurWyiOyvcLeKeinnDgfiQfqK9U0u+S6hR0YOrDIYcgis9zjq07GN4v8AD4uI3nRemcqOteX39qYZNpHHqPSvepEWeFlbkEYwa8q8VacLS6kGBjORWUkeZUhY47JUjuPamu2GH8qnchSSBUDfMw7ZrBqxyjpEDLx1NV9pUjOQam5yOTxTZWwB3qbEsQscY5I9qlQfIPWmwkOpzyKVTjI6j+lJmYrgbfcVVkc5OKnAJJz0qPy/mPpmmhtiwyb87uDUh5z3qIJtb0FSgcHJ49aBEY68DBPeklyQM4p2cHjGfWmSNtI7mmkARrtz1GabjYxPGD2p+8Nj19qQjrxxTsJobj5t3Q+9EvDD0PrT15xwMCmyLlh0P1ptiG7hx6e9PVVbOBgVEUIJ45FCyFCBincaLIBVc9BTydoGBn3pcAwHk8io4pNwGeO2aQxSd4IPJFSwTAxBTwfSoWDByR0NOHY9KTAnQgfX2p5bI9QariT6gVJu4HcUWKTuOjwrDuPSpHO4g9qZGA2B3PpTmXHvTGOAytQmTCkenrUqnGc5AqEjLH0qWrgmOWQFTjg4rmPFwC6XcsGKAptYrj/PaukyFI4yKp3+jwaujQzAhHyTg4IwM1LR0Qdj408RIE1CbbkIJDt7HFM0C623yR7Ww3U9AB61oeM7WW21y9jlwAkpC4Ofl7fj1rG02XF2i7tpc4yODUzjeJ3UZe9c9BhfYoVVJ5xnGM0kjBDk9TzS2Cl7dcgAjg4+lFyqopBwSa89pH0MHdIzJXIk3d/ao1fJcng4zUs2MHGCargbiewz1FPRF3Jd3ynGSPzqK4G2M8Ak9+9SKqjHzMQTnkcVHcjMJwTgc8moGUYiBkNkA8e4p0kaoATlwfXioWbAJ5JJx0zSoGfCnkDJqkQRTAMpKoGPoDjP41WmjVGIToe/erssYUEDvVMDcTxzXQnoAkCkAsBlxyPrW1b3jIoPzAj05rGVtjDPQVZaaaWOM28piKOrkAA7gDyp+oyOOlS1clOzOsspJbmIN5ZAP94Y4r2z4dXH2nwvp5cKHUuuQcnAxjP615Ymt2d6j5tJIZpMFSRgDjmvRfhjdQXWghIiC0M7KcDBAH/1waxZtuj0q2BGOvNWH6DHJNVbViwGeMdKs+nU1k2RcsQKNhJ601+c96Z5pCgDI9KaSVxms9yoksZ4OfzNRNcIjEE8jNOU5BHT2qhfIVJIzn1qWbJXKWseII4ZfKySeASTwKfyyBhzn0rhL6QSatKTkAtgntXcaWx+zKGJYEdam1jRBF8zjPOKsyNhQOxqNQFfOKWcjA7VSLuU5Uw2eo9K434gafHPp8bRxgzh+rfwjA5+vWu2YHng496wPFcSzaXcA5D7flI61pFjWh4xLhGI6kcVraBr8uitAUlK28b7nXGcDuQPyrPu4wRIcEMOfcVkx3bwsSCCMdx3+tdauZzV0fUOh3sV/awyI+7coORxzWzGckjqRXnfwyvpb3RopJYvKbAOA2QM+n+e9d9bzDd6E0jzZKzLBAKEdTWfcRHJGBj1rS2HbzVe4A2n19aCdzjdd0kalbTRumVbnOM9KwvC+gLod0XUK0hz8+3BP+c16DNFm3cDkkdPWuVs0lfWWRkYImOh478VZR1GnggEdR69qvEdKjRcEYGB6U8tkjHUVL1BCOvUdD71XdirHPFXMhgM4B9arzpkjHWs2zWLsNiBGT2pgbMh705SV45JqLBD56Vi9Wapjn5HPX2rnPF8xj0ubjIPGTXSOOAep9K5Tx1DI+jS7TgHqvf60JXKuePzWplnlRSFZicHsCa9++Glk9j4P0uKTG9kLNn+9049uK+fNRke186RQxcdNoyfwHrX0X4JvFu/DemTICEaEYyMc9T/ADFenT0SPPxLudHPN5agV458X38yQRjBCfMAepHc/hXrk/Kn+teP/F/Pn7GYbmQbSvBIAHf8qqRy0t7HhGrP5EeQMgsQQvGMev16VylwA8jPwAPXrXR61b+Sj4fe3PJOea5qV1OAQfTGevvSjoVVloRGMAAgkg80RRJLKkTvsLEbcdTjkgCh5FIwBirGhTRWXiHTLq7gE9tFMGfAyVXByQPcZH41qcLZ7p8OPhxZ+HfCTazqqx316FfypnUEopOQFHQHBH5V4xqwAkcudoMjEZ44ycfkK9s8Z/FHSpfBfkaUwLSIpXygoCngnj1PPTPevBr7UGuZXbk7jk57e1BUe5ZsSkkoAGR0z0r3r4P3f/EsIMjyNv2lpOGHPGB6cda8C0cNI4I4Pv1r3j4VW5FoJcYJ74yTzXJU1PUpHsMYzGD1NIJOfamWsm6MZyM+tNYHccciuFnbFEpbcSBjNcv43hZtGuRnIIxg8ZPpXS7jGMjkms/V4E1C0ljmyEIOWUZI464oWhofN1xv8996hWB6DkCuo+GjPH4miKYOImHOBz6/h1rL1rSXsruUF2cO5I3dQP8APrTfCsCxeJLZ5mxGcry5ABPqOnrXZF6HFWehpePoJLbXJYZIsgpv+UZHU4/oa871S2O95COcHnFe9fEDQLg2yXZKGHbhJF5GOP5g14j4g81ZDjKg8gn+VapnE5XVjkJG5OOB6dabGgMqkSGMg5wMYPbmpZINjHj8QMUgj4BwRkZ54rdM55G3o05sry3uFba8cgZWXkjt+vSvpe68Rx6d4VtbyBw0gjCsX5G7HP8AhXyzaymNjtYg+o61px+LNSg0x7Frx54vugSHnbnP04I4pS2JR0PjDxbc6zMDcSmVxzgnOB6D2rCgZnAODjpu96xQ8kjA784PHr0Na+how3x8kscj6k5rlkdMTUgt2ZCOpz1q9p9iIryKR8hV5OO9XHsjbafbzZUl2IK9CP8A61X9N0m71W3b7KoMpICKRkE+nFYSOxNRV2fDci429QTzz1FSRq2SVJU9j6U0ncd3zMemRzViPYWGWIAJHHpmu9nwy1HWdsYQxDEl+D34zmraQbFJGQTnIJ4/Cmwxcj5jtHP0FSA7lHXPWpYD4QY3Yngk8D1p2ckgnaD3JIxUZZnCA8cj6051+cAbiuc4HX6VD1AdvCY6MD1HPPpSodwJO4LycDpTREylA3PcjORUiy7AybAF7HvU2BMUzBwgI2lRjcPr0zTlYHAJJGKjVBySwAqfy1OOcA9MZBzUjWo2NgjEkkDjnrU7xcBlYsT2IxTWG3GCpH4UgLSkjPQgf5/OpasO1iTAfBHBzk+tWSFWLBB3Agg5qCEFXG7r71buYzG4VgCMA5HIxjNI6Iq6I0XfknoPSrcaLsHU1WDGPAVQc9QeMCrMMmQMgAdcD0qrlihNmO3407GQAc4HcetStGHIZDkegqMgFyPQ44OaW5D0FTCnuB7VIkypODjeDgEtSeWrRkEspOCCPr0qKRiZB8xAz26VN2iSYthyTwTxTmk3IVJAzgg4/wA9ajIwBxk+hqN3IwCDgc800ykOWQ4Hbt+FNfcB8rYJIz7+v9alD71UEAEDGcAUZ2t6jrzihFWFhUDd0LNgAHtUhTymIbjPTmq7MA8XzlBnkjuKsTYlI+YkjjPegdhfJRiGJBYHIU9KZ+7UkhgT3HOc0RnGcZI9+O1SW9ubq4SJFw7HALMADSYAZV8v5umQRycioizuARkkcEscZOOameEFSrBSVyM9utRFGjIyAB2AOeaaBsjBmJwQCe43cCiRPMzwBk5x2H0qRXAB4+YnJxSMQAfWk3cVkxsVuApy3Pp2p7wjkIFBAHBOSeKBIc54I4GMYNJLKCAVyG9+grMTiRJDuciRgEwfunn+dTCOMAgYAPQg1A2SDgkY44z0oXiLAJUDjHSqWhNiXaAoI4yM+ppMKoBzkjgj3pkciZIYkk+mRTnCEH1I65yatDsOjG9j1x1zSPGpHLAHsD1pjzLHwGyRxhRmnFUc72OCcEnuaqwmKqqCOxpcnJ6k9PwqIurEEZAPbpT1fyZB1YMO1FhJDtpwyknDjBPSpBGGcnPHpUZkHGeB29cU4kc4OPcVJSRI0aqQVPcEio2QlclipGTjtR0UgtgnnjpTc8HJz3oHqNJ2EZ6ZHTnjvUrzochMkduMHFMkAcDjBH61Gvynpj3oaAlCEqzFhgnIAOSKNuOe3rSMSynqBTG3SEDOCfXpmlYfKOjjjaTGdpLA8nAyOlQX+InkCkkZPJ45qQKDGQxJJyPTBFVLmViU3FnA4zg5NM1px1K0b5Y85781PbljlpAMDgBTnNVACCO+TVpThQABnpWU2e7SdkXVcfKwyu3oR60u7LHksevNLGpMQU8Z5p6RBiMnAHOayPRg7k0bbkGRz79cVIi59hmo9mzcFyxPc8EU9DwAcgnjn6VnLUtjtvzKQMc9u1PKIScg7SSSFwCf/rmkflBkYbJH4dqlERwoPQ85HXFZiWpBMrLzsCRkZX5st+I6VUaPBJ5IPYVcMTb8McgcAGopU2ZPP0q4sHqY9zCHMvy7QCMZIPauX13w+uoGKRuTA29D0wcHn9TXZ+QWJJyc88VQvIihKY4P5E12U6jg9CNjg54GO7cSzD155qku5WPTHvXVXtjlmYqAevHSsK9t/KYEcKew9a9yjVUkXEW2fcMDgj3q0rYBxkn1NU7RlQtnofT0q6q/IWHSuxM7aeokalmI4GevapSQXPPHrUW7BxnH1pyn1HNaWudCsTMMKSTnPOe9U22vnPHPWrT/AHRjBz2qq4xnIz7UdAkVLhNwx1HrVRowvygkjrV6fCjoATVCVCCDk4NS3c55DJp2kWNScJEu1FHAAzn+ZNNU4GPWozwR1qRBuxmo6mdi5Ao2DqeQcipSRyKgB2gY59qkXBBJOCOtUaIaTn+Igepqrdyq6kI2W/SrFwyqhAGT05rJuUKAEDg9qlnPVdilOhV/T6Vs+H/nmK+WWOMhuwPuaxG5kPcn8a29KEkcYZQeOgxyah6nmtJs+hz420TwF8OIbK1ktzqItyII2GSZSORn6nJ4rwDV7+TVLl7mRUSd+XWP7uT1x+NNmV7mZppPMdwMZft9P/rVRmm2ueD6VNjSOmpXdiGIPb0qNJecEZ+lSTc5YZBquGAb6VTYmy55G9dwGQar+QWb7u4A5wfarcF2kaFSM5/KnKBI2UXB64FTe4R1ZqG+e6t0R8gKAMZ9KhIAJ7Ed6ligIQbsKeODwaSUhRgcnjpQkd0VZCwSbc84OavIwBZgoBPNUET5c96swk5HcHsapKxsrItK+5RnGfzpSm/uAKs2ulXN4V8qNmzxx6024spbOURyAq3fPBFXzJmqknoRCNY8YIBFdH4SsIdQ8QabDMci4cYCsCSoJBOPw6GufVQMZOadHIbdwyM0ToSVdGwy/Q03qOWqsfTV54fhtLF1VUgt1bJLqFA+leW+KfGdpZO1lpMwlvPm824UblTjG36iubuvHeu6pZRwXOpTSwAbdijaSMYAJHJqbwHo8Gs61FDc5is1YyTMo5b0GOvJ6msJRsc/s+rLmi+ELnVdAbWbyN0YkmPzGGGA/jI689v/ANdZFndNpmpLJHgCM5IzgH1r2vWYIJrF7a3XyoUiYRIOgPv9a8JuZBHM2ApB/hHT6fhSSuXCN7q569pGqQ3dmslvKAGUFthwV9qy/GNnDHoZuZXCndtjyRz64/EdK850rX73Spne2YoWGAuflA55x6nPP4UzUfEmp6qI4rueOSKMkoioRgkcnNNQZap2ZBDA15Oiq4R3YAcZ69f0r0zR/CtpbWys0AEvKM7Dn6Y/rXlxZoyrAYZTlecAGupuPireRWhjtbBHnC43St8pPc//AFsVpYqUWldM7HUvCOkXCqYFezwwBYthQe5J6cnsfeuS1rTI9Fl8rzlcMpOA+7b+PvWLqfirW9dMFtG0cgcAraRZBkf0PXgH2rqdM+H14llNfapIkNzIu77P94qAOhPrUmalyvU46SIM2VkbAORjH+FdJ4ct9F1D5dRvmglTBMZ4BGeuf61krYiS68vfwWC56bT3Nb+ofD6U82qm+QD5mAyVHem2ayktDq5NL0e2tvJsYoyQxJO7cGHqD71galpkaq5VQi8nCjHFc3FeXmiSIsUhjMRwu7kDj0pb7xJqeoAi4mRwTnCJt5pxTZpFPcjnRVfGelQyjbggj61Xa4JdcnBHFWEZXUZOCOOehroWh1KXRkkTsMEqWGc4PSpXk+0Ah12gHICkgn60wMsYABDZ5yKlVfMIxnJ9KhmmkkQGUIoUfKi8BRwBiowxVmzkHqK0JtMk+ymby2CjuRiqSwEsQwI4zk1N1sZKS2Qq/OPvYNU5NxkkU8gPx9Ks+UVJ5qN1Yk7cZ96LoG9BkiBo9uCc8YHWtzRfGOsaOqokhng+6Yp+Rj2966Pwl4BW+0m3v7p3BuE3rHFggfjWtc/D/R8RiGKcSlsfvJiQfp+NYyaOGpNPc5PxD8RV1bQxbT6eTcbwEbIG0Z59/U1x39vX+l212LKWSP7WyCVA2Qw4GPbryRW14x0yz0GWKOKQSyyNt2R5JQZ7/wBawILWWSZEClnY4Ve5OeKEkYnvPwt+Hej2Tx6lqdxBNduqhVlIKRjGdo578c+3eveZ4PDtnpw+0zWzysg+RpQAg64XvXxA2k6hYu7f6REx4JEjDaexAz1/CoRHcxQwxyzXs8SbsxyzswJPUn3P1/ClZdyVHmZ6J8WdSstS8SXMtk8csUQwjRtxu6EH6YHNcFM7GA4ByccCoQ7ABQAirwEUYGKC7OO2K2Ssj0oLlihSqTK0cyB42ADKwyDW9beK/EFjpSafaeIr+ysEUqsMLKCAewYqSPwNc7uJY4IJHPHSljmaV8NziqauVZPRl+3kCs78vJIdzyNyzMe5PrT8ZYsMjPOO1V1wWPzY9gasI2RjH496pKxtBJE8ZORk59vSpwwA5JFVo+M54x2FPB5HcUWNbllJFAIIyBzkjoKsojBdzRuiZ4ZgQD6YNRaZPGL2IPwNwOSMjHoT0r6f03wBoXiPwktsrRzvt3R3Ee0bMHgADsO+c96mWhy1q/suh8zSWryuiIjO74CqoySfaqc1pLEzrIjIy8FTwR7V2TWh0DxOttNGJXt5GR16gH+E/XGOKta/ojX+bkDAYMSQOGIGf8/WouyVX5tTzfnO30pM4z2qYox5K7SSeD1FMePGMc+1NG6lcYAMgckd6njXz5ohDFnlVIXryRk/hUByMdj6dKlh8yJgyMUbOc96p7FWbWh3M/gWO0eWIlpCANrlsDn0rl9T0uSxvZYGYgKoPmY4PHY9OMV1OneO1mjEOoq2duBMnHGOn1PvVbxLqttqml2wjYK6OxGTkkEDj+dYtM4HzqVnsej/AAGe3uPB17p8cDJHDId8r8GVjyT9ff2NcJ8UJYJNWeKJ0Ij+8Q+R7c9Kx9H8cah4b8P6rY2WGlulJiZz8sRIwTj+lbPwt+E0njGZLzV2R7YJujRuRK2eXkHck54P9eFYhx9nLmOSsvDd9qURljgcQ4ysm3IY+1Zep6XJaMY5MBhwSODn0Ir7PfwhoekaEizzJEYVBDNIFCEenpXyf48v7G88T6mLRgVjl2n5cZPse45HI96QqVSVSWxx8diZ7u1t0UMZpUjJPQAkZJr23w/4Dj+G+q6bf2l5NbaXDOJrpYWZlaPgsNvPHHQV4y8RdkdXaN0kEisvBBUjH8q66/8Ai14h/s2WOFbWSdYysS3GdhPYsBz+XvUVqftI2N5U3I/S/wADX3g/4h+FVmtLmKS2T5pLxWU5YdQCcnI46fSuH0yLw74aXXbrSktPtdzIsaS7AZHUHueuB1596/OHwn4q8aeFlms9B8SXNgdSnMktpaLiIsf7i84xnAPoBmvVvhpq3i/we1663T3s8qMyi7TdslbkuT6n3NeM8HKnK9zzZ0+Vn3B4avdO+36j9keFNTn2GUfdKnHHB7n+leIfFT476JdR634D0pohemTZd3k44jGfmCds5HUnuetfHt14h8W2nia71hPFl7Hq9zKxubiPaQw6AAdAQOh7dhWIttKL6W4Mst1e3EheSd2+eRiSeT3JJ/WtYYC8ue5pTpuVmz0T4i6/Z3kkWn2IWSGNSZbkMAM9lA9q87kAjYtuJOMYPSll3s5LNgnkjPeoXHUHJB717NKChGyPRiuXQPPzxwPaoXbk4/OmEFT64pDKqAjgH3rYu5I0g28kZ96oXE4yQMk/nTZbg7mC8iprWxd8PICAeR2JFBNr7FWOCW9cAAADnJOK2tP017ZEdgoSRioYnOSMZ469waYikSnDMUAwFPQfSrIc4HZR2pWNIxFZA0jYyOegoK7sYzimtJgjjOcjinRvujJ5BGevFVYpqwxlCkZ6+majaTPG4gelI26bJOQDnk1EUO4dx6UybhNICgVW59RVcNtwMYqWVdrdAAOw71EDuYc8CpeotyYsSgFTQo7bcYB9aiWTAGBkjvViN2AGAcnvU3KRbYcAcA4AzUjMREFHJ5qBGJQA8N/SnqNxAp3NrD4j09eRUUrNnHX0qbyTg469c1WYsWGc1aAZIMqc9/SogoVSTyKmYkZUjj1qB+M85FJsgiA3MTggVOH6DpTNu3GOQaRlJUkZJJzU2BEhy+R1Iz1p0YAzkk/zqJWCDLtj61JGBnk5H6U0NOxOHCI7MeFyeeTSFhuGORSqAM55Hr1ppTOcEDPQUblCl8cjkj1pjvnPTnt2p/lnAz+FRENz1GKBMa2DkHAPTIpYyQACcimMwP4d6Ax4/lSuSWNhP+ApCpYkdcU1JGGOeDVgAFfQ+tSBVx1p/mHaBnGKRht96jPOR60ATrmRDyCQe/XFAj5H86ZAuc8nA7GpcBcnk47U2UmMdsnAwAO9MbqD0Pr7VIE3cgnIpr5PAUk+4p20GMZAcYqKQFfepFYrwwI96cSDwBUkNFYDGSefao5Uz0yM9KsE5bHAPrVdixPNLQyYzZgc8n360u4qB6d6d1FNaMDHAJPrUsgGO4561F/y0B6VKIwoJGeO2MU1ugPfPQ1Jm0Vp0JlZhwMkjPamjKgZ596llfecdB6imMuFGMnrQQwDdep9qR2/A+9N3Y6ZFK7hVBPNJkN2IUObqEFA6FwSrdD7Vc8d62b/AFkQxDdbQJtXaMAHnIHbjHWs6W5w67SQRzisy5uHknfJySScVh7Pmkmzyq8xq/KC2Tk+tSRnIBPOemah3ZxkfhUu4lRjpXUlY8t66jppZIBGYYGuJnkEcaIM8k8Zr61+GfhpPC3hLTrXyFimkUzTYJPzlsk/qf1r5s+Heny6x410mzWQmLeZZUBAGwds+uSP1r6xtZd2xgNiABVU9Qo4ArlrStob0kb0AAAJp0rdccCoLaUSRnHBHapiw2n19q4Gdg+1cRRAGRpW5O5uD/kdKJZUTPmuTGASSOOMdPpUIYNkYI+lct8RteuNI8Ga0bXaJvJ2qX4yf8+lVBXaM5Ox85/EPXD4h8VXt7kOgcwxSPy+xScDPp1rnVG4hSBg/kKbsMESKz72UDcx/XFSW9hJrZNnCWV51MaugywJGOBXqpWicr1aSPY/gDo8V5oz63dM8cF63l26OCCyKxwwHXn/AArn/i/rw1HxAbeOPZbW8Xlru4dWHUEe31r0176z8BeBuFEEGm2qIqkZ2EgdB7f0NfO2o3sl5eSySSCRmdjkEngnj8cVnBXbZ11JckFEgEo56n360it3PIpnXcegqWBVkYgnaBySeAOK6NDznqzuvgd4PXx34+WOVmS00oLPJCUDCZycqM9tuM5HqK+wYxulLAkLxgeleQ/s2+FYfDfgGK+A8291djcvOeoXso78dPzr15MpjNeZWd2bwRdjbA45xUpkDgZyCPSqQl/CjzVXJYkj2rA2TE1PV4tGsbq+mbbBaxtK7NnAAHH+fY15F8L7a/1W91HxVfsFvNTmYqnQrED8oH5/yrW+MeoT6sujeFrGUwPqU3mXThgD5AGDk/iCPx9TW3p0EWmwpBAcpENqnHYUNnpYald3ZshskdKkCDGeAKqxykgdAOOvWphjjufeouewlYy9YZXVwCSRzjtXm3idGjhuCq7lkUrtr0/Uo1kjbgBugI6YrzvxKPLjm3EEgHaMZqkZVH7rPDbhNshA4CnoOnevSP2f7aWLxDrkjYEctvGVIGCcHoT7f1rzidAssoJBBY8jjqa9D+AO8+J9VjgkYRJbKHjbGM5JyPrx09BWGY/7qz5+C99n1HojbxHjgECu20l/nHGAOOa4LQG2oOeBjFdvYMWVMcDivzCs9Dv6HI/tEXfl+CtKs1YlLm+UScZ4AOAPqQDX0tpA8qytYVDLFHEoUEc9B/n8K+ZPi3nVdV8D6Wgzv1RCwzxjP88Zr6fgcfKF4VVUfjX6LkkOTCp9zyq71NRDwPSnEZ+nvUETFsegqYN9OK+kRxWIZuhHpWdOcZ46d60ZTzWdc8ZpjRluMyDPOSBXzrrrR3n7SF38zkw2HU9CdwGPw5/WvouVv3ikDkMDXzZoAFx8a/G900avJC0arIWyVVl5H4kChLc7cP8AEdvKw2srJ5oKt8o64xXxH44u2vPEuqYk8y3W4kEcjkFx83KngdCMZr7VvpjaQTyEElY3Py8nOK+G9Wn+03l/JhkeS5lYo/DKS3Q/SiktTuxL91I6v4CWZm8eam4jDiKziw+cbfmbIx75Fe+6qUFjduyhljhZ9p+nSvF/2eo4W8Q69IkXkyxwRq74wXyOOfT/AOvXrfjCQw+FdYnAwUtmGAcHB6nj0xUVH76LoaUrnyPq073Us7yxeSXlcgK24Y3cc47istuCehrT1J4/kWP7gUbR147Vmj7xHOTXUtDw6usmyGRSScHGf5UuBjjOfSkmO0HnvSI52njNMx2I5g2D5ZUOQcA9M11Pw7TyvGOmSjl9xVQTxnH/ANauYZcjdjJFbngmRYvGfh2Vg7EXZAVRyTsYdPzqXszeh8aZ7p8TrFLzwdexrJkxyrJgnK4Ht9a8DuI9m84wSc8dK+g/Htu//CIaqyKpQkDPXaucn+n518/Xrjcccg81hSO/F7lUpuAwSCOwqVTsAHOelRjtkkD2qRQJCMEkD14zXYjyGi7bZZueg/nWhAQG9qz7cjIA4xitC3yHAxx7VtEpamvpjxx67obPGpMl7FGsn8SEkHIH4fzr9JLCMrZWhySTCvXnjFfnPoFj9r8S+G/uu41KJoowuS2Ccjr2x/Kv0dtQYoo0PXYvB7cdKxr7HtYVaE5O1D6+9ebRFpP2mtMUKGK6Xkseq/eGR75wK9JY5wo5J4rgNHQS/tMIg5ZNJ2sRzg7ga5I6m+I+A9vh5Qdh79ar3mNhParEQzGB0AqC6ChSTk4ps8SOpz18CM+9c9fnkgdfU10t/wBz39K5u8Xk+tYSNkZMnLE9MUwcn1NTSAAn0qDoTz19KyLuWISN44yK37EcKcEse1YEP3l966LTf3eCclj09qtK4mdFYJswCcnjmrzD5D6VTsRj1JNaGMjB6VVjJs5/Uoid7cE9BXF6wpLMB1xyfSu81X5Fb0PGK4zVIjtI6k55pjPmX9pVhHqWig8QlMKyDJyeMHj68/SvBbkgSMVOa+g/2l4nafw9DHETA5cyy5xgqCVH1zn/ACa+fbxBGScYJya0iBWMh4AGSTxngV9D/BsuvheyZ1VCJGxGpyM+ufyr54XezqVJIBzt6CvoH4LRqvg+0Zji5SVgyhs47n8uRXz2cr9ydOH1Z9AaLEZLfLcvnoOmKvXFllTtXJPeszw3eBkWJRuk43MegrrVhBiPckV+ZVnroekcdcWBXK44PFeWfGi8tNG8Ox/brVbm2klMYiK53cAnI46cV7hNbZLKMkCvAv2m9lvYaPD1WSfJVu5wcY9+K9fLajdaMTGqtDxKPTtHvZHaXVEtJGbKxMmQF7DNQXXhtZZLiCwni1JDGT+7bBHHQn1rMkRd5yM4PANVy3lyb0doiBgshwa/T6TtE8p7n1B8JtLvV+H2jfbi/mpGEKtyVGPXuTg813Wk2p03VobkBggXaQOnJHNeefAeeYfDfS455pZ2nd5fNmOWYE5Ge/fH4V7voWkxyWxaT5yRwD2oZSKPii3XVbJJMsXGCSDimaKGe1K5wAO/pWvc2giAjZcoRgCo4NPCKwiBAbkjtRYk5W7hl+0u+MbGJX3rrNAvPOtTuOXxjA9aivNJbyi5HI7VBpFq1kXbaQWOSDTSAzfFcZSYN2znFc9qAk1bwtq9owA3wllHUZHTP6V2msaeNVjAJIIOcrwa5yPTMXDQyFkRgysBxnjj8+KpOwmrHxPq1s8FxMjLsVXYKBwBg9v6VmRD94AdvJAxXYePrJ4/FWqRoMiGXCgHIYHn865ErIHPBHNdad0JaM+ivhHqjah8PvIKiRrWdlIPBQcgD/PrXJfFWzlaK2kVlGJWDgjnbjgD9P1pv7PV7Odf12xuJsWU0MUsaddh5DHHXnArqviT4fN1pE8ygu8IMiqOrEeg9a55RtI9OD5qbR4CRtYjJOOM0iMUmIH3SMHvwetTXEexz155H41XywkU4JHt9DROPNGxw7M+x/2UvEx1r4VQWkjZksGMGwclNrbQD9QM5966Txlauku5ThSST3Jrxf8AZE8SLbaxq+lqrxxq6zSMygIS3YHuTzn8K968W2sl3BviIYsxBUdh7f57V+XY+m6WJasejSd0jzf4Yakvh34w3do7gW2q2wcBmAUsMAgDuT1/P8On+M2jrqGjajEqb2kikCKBk9OP/wBVed+MLRdC8a+FNRaQo8dyYtvQneMBs+g4z9a9s1a3/tq0LSlXdVx8vQn/ADzX2eWz5qUTpvpYqfsx+IE1P4X2lrIC09mxgKJ/yz2nADDrkgA/jW34/tfMkZguV25rzj4Ifa/B3j3X7C5Ey2dzJ9ot3Ee2MljlsnuRwPw7V7ZrtsJ0ZxtkQDOSODz/ACr3vM8arG0j4B8d6bFpviTUEXAmeUyuCctgk7Tj04PH1rkb0bpDxg9a+gfi18L7vWfHs1xpsEDJJGBJI8m3jJJ7dBk4/H0ryz/hXmoTSyrLPY2gQkefLMCnXvzWsY3MHoY3gieSw8SaXOHwFchkJwH4/PrX3D8PdRF9pcCl2DjIKk5JHoT7dK+OtN8PaVpXi3SJZNetmSwmWSeYY2bmXBQH0596+ttG0UaXbQ3Vncef5wD7RwF9Mex9K+HzyPLJHbSl7tj5T+OGlDTvH2owxRpE7yeaV3YG0kjAH1715ycBpFHzlc7lX5iPqK+g/wBoO90ax1F5jpEl7q1xGNs8hCohBzsz75OOD3ry2D4oHTkEOm+F7KwO3a8s8m9s9yAB688n8q+jyyXtKEWc9VWOWsvDV/ryg2VnLcknBCrtwffP0P61q6T8ONX1O8iiiSG1gEhWa4nfCxqB2Hc5x3qpe+PPElxBcxLqqWQcfK1rAFYe5JJH6VzZuppLNLWS5uXReuZ2BY9yTxya9myOS9jvLrQfDmm3Rt9Q8QQXvlMVmi05syZXqnBzn8ajudc8Jw3TzaVod28G0DZcuUZiP4iCePz9K8/t4Le2P7mFI/m3bgMEk9ST1z7mtaAeahPcVqkF7nWf8LLuVRIrbS7LTrZQRwu+Vgf7xrJ1TxXqOtBvtV7O8QIKRLIVVMAjgD1z3rGkjwM8n3pIxzjOB3Ht6VdrBcSWG3ySYEOTnJGfoaIn38DgCnXnyIoGMnBx7VAoIdiTgg9RWbYrl5DgAHJB70yQqmecnPSoY3diBkkA9TSsDu9SKhjRLEA7IowBuyxJ4ArVjDNbXHlsEJiZQW5HTvWKp5GOCO4rQsbl1YLjg1JWh+gX7KfiYeIfhfpVxNO0sq2yRHe2WZl4JJPrz+le2SJn6V8f/sRa9JMus6fcbSljM3k4OAqkDAA75yefpX1+jiSMH19KUkCPEfjVpX9m+N/DmuRb4xMzQysWATJB4x15P8q2zCtzbGMHCtHgn6irX7QWjtqfgE3kQHnaZKLhT1B7kn9ayNGuvtujQXKscyrkDuB2/nXxeb0rNTR6NCXQ8l8CwPZahrVi8LxLBdOULdGDsWBH5ivStMmMMe1jknp9K4DXhNovxdtLATgW17Dltw4LYJ4+n+Nd5bgAqw5HrXfhJ81OLPWp6o0+SRzz61Vu3O8jJwO1So+FJOCTVa6OR7mvR3OpGfc5wSTxWPdqS2QT68VrXhLDHQelZcuVJ7g8fhS0GcBe3R0Px9p90sDyDUP9HkkVvlUjlcj3yea9x8PyOLiKE4AAy46jrXiXxIhli0Zby2TNzYzJcRk8AkHkH6jP516x4R1Brixju3yXlJGR39f51rFnkYmNnc9l0acSqMcIuBXQRkMvt6Vx/h65/cRx9XOCa6yA8CuqDPGlueZ/tEeH31XwZHexQCea1YptPBbI457D/Gvg7W7aVb6WOaJoJgWLIecfjX6ba5p41jRb2yYBxLESqn+8BxX54/EDQ5/D9/Pa3Tma4LsVduDyTgH6DAzXo03oTc87uIAAc5zjHHX61a0K8OnatZXixSSzxSgARHG1TjOfamzIUcZB25IzURYssnAIIIx07U5GsHaSPsiCZfEmn3ssgVFmtyqjOV5UHrXyr4q0uezvZVkOSsrBWIxlc4xj2/wr2/4Ba39v8D6JZLCYZ48xywMclSMYyPcc8+9cl8c9AFnrzeWhgEgMi4b5T7Y/XFc6VnY7aiUo3PHmXjbnjqfcV77+yfrwWw1nRri6QzJOzW8bNljGSSMfQ5GPavAjujYFsEg4OORXXfB3XB4V+JukyL+7gvnaOVjyAdpI/PkHFVNXR559nzHco7jrWPdxbmcngCtgSpMjOpDKSSpXpg+lZ12nUYIFedJFowpQFJHXNIjAMWPtUlxEVYk4I9qqsSpA9ay6F2NFcFEAzuJOT7U6506PVLS5s5gCk0TLz2PY/p0qG0fewPIxxj1q6udm4cPng+hzxVx0ZLPkXxpo5sNTuz5DxOkhXLLgyY74/PFczEmVDcc89K9x+O3hZ7O/W+U5W4izI5OMP12/j2rxKRPLLKMjbxg8V6MNUc8kQ7SWJxg+lLHFjd1+Y5JPrQhJGe3TmpFP7skYJHr6VbRnuRbf3igciptpVTgkE0kcJWMMMEDn3pxYAAnkelYTRa0LNvefY4Xm3EeT+9Uhc7cc8e4Ga+0/AeqrqXhmwut5le4UsW6noMfpzXxVZHfIVPKnggeh619N/s3at/a3hGeKUgPZytDGufu4cr+ZxXwmf0G4cyR30Hqe5WhOwelWS2cetUbMsEAJyTVtBkjtX501e1j0NySN9hHcelWvNAwORiqgHOfSkLkHvzTSFuXRKMk9KlWXcB3NUVJx7CpI5cHPYDvV2sS0aUU2CB29K1tNlGQe3SsCKTcRWnay7CPf0r1MDWlSqxZjNXRt3C5QkcCsqdDzzWqn763B/OqNymM1+tYeaqQUjzpKzMh1y3tTAOvfNWZI8HFROmCOwrawFS4th5ZUdG6gdx3rw+2hGgfFLVNP3g29wnnwp2HzENn35H+RXvDjKkjP1rx/4rWC6R418OaggVI5laKRzwWZsYH5g1qjopSszfXhQ5XI/Wvmb4sae9t4gv4dojEbblHOQCT1P+FfT6FZIwU5AHU14d8dbArqCX0iFRcIEUgZB45/HIqqejO6ouaJzn7P2swWXj0gRyoHRR5pGVdsHI9eBjt61774xhykU68o4znGAK+WfBV/PpHi7SpkKopm8shBls44P6V9ZeJt11pDspJUKr47DI5FOqtTFfDY8nu327xnBHauX1ObLOMgGug1Y7WkIOAOpritWkG0vuIb1z1rkZyyTOQ8TXeUkGcKexrgLgb53Ockmuk8T3bOxGQAMk54rmcbwTkZPOKcUYMs27iM7ug6fnXW+FJANZ0tC6Ye5QbG6k7gQQfUY7VxdvFvcKMkdc10+kyRWV/ZXEoXEEyPvIyY8Hkj8P50q8b0ZIiD94+zNVuVWMgEkhV9+wrj7qfEh54z09q0rzUkuraKaJ9yyxq3H0x/SubnmZnOTwO1fldanaVrHu0/hRa8/ceOKtxEYXJ59Kx45ufT3q9aybnyScVk42RudJpb/vAxwQvNdvpModFxkZPQ9a4fToyEXHIbjJrutFjGRkcKB+dcVSVkZyOt09t0YHIq+4/cP3GP6VR09Rj/AAq9ONsD84OO9dWFleUWcVRE/h2Yy6JZliC3lrk/hVuU1z/ga7M/h5AzhpIpHiYL0GGIH6Ctxzn8a/W8LLmpxZ5stxpOaax4NBbj0pjn866yBhb8qrynr6mpycA+tQNzj6UDR5Z8bNCuLnT4tds4yLvSl37w2AU7gj8M/h71Pomprq+l2typyJIlYkcj613Ws2A1PTLmzZd63C+WVPQ1474OuDompaloM0XkS2UrJHGpyAmflJPqQeRS1Z6FGXRlX4yaAt74ZbUAdjxyASFVyWXtn/GvnqaS60W8W8sEjF3A6ld7YBGRnJr7Bu7NNRsZ7aRN6TRspBGRnHHH1r5U8d6RdadeXVtANjnOGdSV+n5V1UJX91mlRbNH1totxF4p8JwESrPHf25BbgqTjg/0r5K8eafLp+uahbXUIge2kKhV+7t5xjt25r3L9nDXDe+EH02ZhbXVmd3lbs4TPGPbA4rB/aB8OJDqjXiIWguo9zHHyggc/ic1pSfLPlOequaJ86O4jJAwR7d6glbO0jp6elX7q12v90KuOB0rOn/d/KCUJ6euK9Hc8qSsLJtKjOcNxkcV6r+zv4utfCutDRHufLtrsblR2ztIPJB9yefevH3eaSccAoAOc45+n/16ltWmhvUuI5zC6KyjC7uv6/lXPUV1Y1oycZI/QVdsnyygSLgblB4IxXzz8b/AhsNdnuIodmnTxqyTbud5P3SMduMH65r0r4PeO4vGnhG0nEZiuYI1jljkOHGBjkfhXSeMdGi8UaDd2suC3kny2YZwc9B71wRfJI9eUVUifD11Z+WzK2RjtnBqkQMsuMjpgV3fjLw/LpWomKZDkAjK8A/hXDyQGEynOSOefpXoxfMrni1YcsrDIYRHMO7McYPXFej/AA80nT7PTh4u1dCbGymIgUqSWcZAIHfPIwKwvh94NuvFmowTLG0FhGfNku2K7No6r689MgetaPjrxTP5kGk6eYodFtUxHHFwdwJHzD0PX86p6mBX13xRqGoa0NWt7hLLVY33RPGgYIvYDOecV9b/AAp+Itv460KO5jUpdoQs8ZOST349e9fEKyfvSwIAPP412PgDx9c+BvENvexXYjilmSOdHXKqvtgdScZzWFWHMtNz0aFVR0Z9zXcEd9bvHIodHUgg8g5FZ3gvW/8AhH9RGgXLN84LWjtwGQHlc+2en09DRoXiKz1/Tobu0lWSOVckA52nvTfEOkrqlsjRHy7uBvMhmHVHHT8P/r15rVtGd84qS0PT4JtyA569q47x5YmZRIuVPqO4o8E+KTrlkVmBhvoD5dxETyGHGR7HqPrWzriJc6dcbhnCE59DUM8etGx4/KuHIPIFQyAAggYHNW7vAncehqnMdpz1BrmkzyW9bDcfKT39qay5TPrSwkuxznA6U6XIQ+orO7ZIkQKoccj1pqNtIyDx3psUjEMCMAmnlCQecYo3AcehI60zcOR39aYknAB5NPKDgjg+tPcTIyc5wT+FSBsoP500xjt1puSMDjH0oJE6Y7Ux+c9DU5UnGBkUyUEEcACqQEMZ2kZ5FWtytgY49ah29+MVKI/lBHSmDHCMBTjjnpUMi/NjrThJgkZzjtSjhyxxioJGkYwcEZ9KAocg4yalcjacYOaijfAA6Ggol3FU284pgOCAOlP3bgOPxpAhJJ6GqQr3JsAKMjJoyCp/lTCWxzyKI2zkdvU1VwuJtz0606LqVPU0pO0Ug5wRwaRSZMuFJ6g1JI2AD1qDBG3NLI2QB6UD1HFt3qT6U3JB9M0AHrQxJB/nQLzDYCue9RlWfagYqWO3KnBx/k04HkDnFI7iN0bgEEEZ6UGsXc+SviVapb+JLtTICN5BQ/e49ffPFcdaxot9E/JKsMY6DPevRPjVbx/8J5eFAGgCgmTqctyQPpXmtsrJfJzxuxz0qpK8WejReqPULJv3O4Y+YAelQXoxGGALkntjIpdLbfajcTnOOOeKe4IdgDxXjz0Z78NkZW8ZOeD78Uwzoo+bgHjpUt3brcMNyK5Hc8kfSqk4CHYy5IwQ3UUkajklAQ5PHYCoXl3ArgEHjPemTNgD09KjK5jJDYI9KcVcd7DM/McYJFOSTDkgYHQDqaq72DAZIOafExllA7YJz1Ax2+taNEtpk037zGOPpVbZtJ749KsjkkYJbtiq0hYOcqUA65pp9BOxC5+Yk8AVZtFBQYYoR3HWqs/AOOW7eh44qSGVkxj73TAqrk9T0GDWUubO0TyS08cYVmHI9q7v4XXai+vIGOwModVHAPTJ+teX+D9aFjPcxvbrOZYiq88KcjJP+fWuv8C6k1n4jWaQYiBEe09Gz3HfINYyRvHVHv8AZOsgHbafz4q3j5j6VkwMwJ28YJFaEcuEJPUVnYzuSPwRTn+dR6imq2/mnuwCnHOPSs2i0M3bFPrVe5fdEcHa2DzTy24461Bfgx2rsBzioN0zziWEwX0xkfkuWAPQCu4sCRbxtggEDrXn17dPJqzIyliX24H869GSVTDEOQVRRj04xTsaDyQznoKiuCVI446+1MdgXGMj6Uspyh6kUWGnYcGJQcVm6hCJEkVgCGXGTyB71ejlIADdBTbwCSE45JGKpIq54J4ms/s94NrEAsQwHA/GsQwhug446c113iiDzLmRVAPzdP50ui6CpCEp8vuMHNbKVkJxudP8I7i6iW6tZnZ4lZWhHoO4P9D9K9WjYbwfSuD8IWYtrmURDaWUBj6gV3UcOSTnPtT5jjlHU0kuMkelEhVs1nBmiAyfwpPtJJxggfWquZqJNkCQqDmqhs1hvCwGCTk1MI+d3Q96UA7wSc0XFaxYD7lxyDRGmSc9PU01enpnpTtxB9Pai4h5Iwe1QMcZ74qQv8p9agcntWbdxoRjgg9PenZ3AnrTACwwe1KOFPc81FjVCbsY759KwvFUZfS7sgZYxkL+YrbXlT7Vma3GZ7N0Xk4xRsy0eJ6imwv1DZzleSPevcfhxfpe+F7CNBgIGHXkn6fnXj97G32qVGA3q2G4wB/9avS/hfcwppbxFt11HIAxXgc5PT8q76MuhyYiOlz0C4QeQeMn1FeR/Fy2a5hjw2xgv3xgkc//AFq9gUbkJPANcL8SNHF9pJaNA0sbZABxn/PNbSR58HZnyxrtoRISSSOgCgEcVytzFsfJJBzg8+xr0XXtPaOUhuNrH2I9K881FJPtBQZDBsE4yCanYuauVnXYc5yBUTzkdCQfUU9lO057e1QMOQSOKtaHK42HG4kKBGclP7vb6j3oR8SAHkZIJz+WPembiMA9PQdKRUBlGRktxnvUyY4xOi0GGV5lMSBxuAIzyB/ntX0h4I04WFnCkagAfMxByST3rwnwNbNNcRIFy5cFiOmPTPrivpXSYVigicAKWUMQBgCuGrM9ajHQ3oAABu7VDLKUkOOAfWrEJDID6/pVW5G1yOoPeuW52RRMshZee9JgA88jjpUUZ9OCKSSQgjnJFUtCmeT/ABE0QWepGZCwWRsjcc5/zz+VcTNuhAkjVDKhDLv6ZHrivdvFWgxazpj/ALrzZgRtx97PqK8P1LT30+5ntpCzlWwd3BHt9RW8JW0OOornuvhGa28XeDoHvYQIzEIzgnKNjjPbIyOa8Z8ZeGjYXN2ssTJEqlhI33QecDrW58JPFMmharJpsrFLe5O5CzgrnvkH0r0TxHoMet27yhVlcg5zyGH0rdvqcPLZ2Pla/s9spU9RwfrWfLGUXHQe4r1nXPCiQXcgEQV8YYgfeXtj6Vx/iDQREytCCigfd6g+vNaRkEqd1dHKRKWyO/48014yXAzj61sR6fHBIDIsgY8deMfTpViHS7eaYERAsATkDBGBVORhyNGVZWZlmCgEEehrrdK07LoiDc/5mnWGkw2UM1xK2AnzbVHI7nJ/Tiuv8HaQb66F5LGEDAHaRyB2A/OsWzpgtNR+o6WsMURCMV2555x7Guh8H2gtLRFKkbmLZbpzz/Wrt5pDXOUYZB4z0xXWafZ20UaBIsYUBt3PPfFZtXLlqj8ubMAMyhggYAHHQ1K1tsmYIQQvfODmhbVdqYyHBzkcd+n0qy1sFYsuCScn1NdbZ8ZYht/Oi2O3LgAkdqkQl8N0B7ChiRwQD75ojJXGBwfSoELcSG2VHYMyllX5VyeSBnH45qUnkgcEHrU8TBgARwOx9qZKiKxb+I4+n1pNmjjcTY8mSrqCCOoyCM8/jU5QOSACATx3GKb5PJ5II49qSMn7rcHpxWbZFh7iOMr5ZZj7jofp6VIvzYJ4HQ496cqHBJ5J9+eM4oEWeOQTyR607lxRNJCGUfKAfTvURgCjuAPTirDBo1LA85601mM8ZJOWOck8k1lqaqOg2IrI2GyFz8xAycevWrcYw/7tyyjoehx9Oaq22RvDnJzwAO3f8aegkEoCEEA5P09BTLTtoXebiQb8k8Ak9T7U54hGA2BuXnHX8KM4yQcMOmaasyu+HYFj1ycihMGPjbYpQMCxOdw7Ajp/j9KEO3zC5yT0xx2pwlEOVwCWHfkYB601kBJzgA+nSgi4QSFhgtk56jH5VLLD5ewNwcbsqc+4qBUSBydvysMH0/zzU8lwsgUKgBGRkE8nj/69LRh0FVXkcbFBLHucUku8ZVjlQcAg5zjvTQxXI6EntTUG+Qg5PGcH1pAhwdSFxwcdKCDyeTkYyKBtAzg4FPWQFiMcYzVI0RBHEWYlhnoOasqM7u2O39BSnBGBxgg89O/+FNkk25B4A5J7ZpMNiUMqIeMgE/iP8iqjyLIDuBBDdeg9qsCUbQpHHXOe9QiJcNkjHXFIVx8NxgknkHufWpTKhHPB61VjbGFyCoolO4kjgepNPoImVgApJJBGSB3qNm3YUYwTnJxnFImQgYnAI/GmDhEJHJ6j0oSNETMSvQYOefSlnTBDbQiE4ABz25pZgJHJXoMc0jZYEYwBzj3z1pC9SJW25HY9x1pyoJY3AJGCDUe1hLxjGe9LO5hUleTwSB1pJEPQUqkQLEg9B7mpC8LY2oQCByTk1XYCWNCDknkgjoc09doGOc1rYCQRjcWV8HOPl4NRyA7gCMjrzyacq9+3X0pSVbHLeYhJIK4GCOOf89KGJiIpcxFcBxleTjjFLOgcDOFfPbnNAUbSTyTUYDOQ2Tn0qG7D0J5IBsBHUjP40y1SW5cRomWyRknA47k1LHmXYVPI7E4BqFVZZewAODycdeaLjSHuGRhuwQPTmgyBCMAc+napQpjUSYBC84PQ1DHtJZj1z+Appl2Bp+pIwBUsZWRAcZx+dRS45x0HGBUdw88cbGBVeQLlVc4Untk4PH0oZmXDEpVuckcDHSoM4kIAJAwcipBLNNGC4XfjLbFwBx2qMpIqhsYB6YqdjVake/dGzlWADY565yR/SqN9KRHygDHpjOcZ61fkmCxlB984xkHnr0rPuoy6qWwGHHtVHVSV2U7dS2OpKnOfSriPtcdx3BGRUKp5eSoGTycdzjFXI4gy56Gs2rnt04ly2fziAXCBRnDDlu3GPz5qYgoWO0lRzuHAAqOBV2DsR6VOAd3qOeDWMkdaRNHFtyeSOnFBtySTk8Dp61NDjGOoPHP+fepGVRg859BWbNkrETQfKGyMAjjrTg2wAdT6CplX5DjgHtSCAd8n2FZNicSIMHIOCAD9KikUbj3BJq0Yxt47djULDAHQHPfkU0yGV1iHQY/DrVS6s85bgj3rRzhyFBI9eKhmyQQQeK2iybGDe2wzlRnA79K5q909iI1clgkYUswAZsDqe2T3wK7WaDzFIPQ/gaxb+1YqQigdjXdSqcrQ0cJKfIlK4yR2FWYZzt5OM1Z1GwCMJACGGc98/Ss6F1Zju4IP4V7VOalsdFOVi4u9nBxkA9cVMfcHIqJZyWCZwgOf8/lU5wR711pnYmmgQB8AkgdeOTUMuD0zkd6kAH1FJIcL8oAI54pNg2U5VznJ/OqU7Y4yMVcnJUHqTVKXuT09Kg55uxVfHAHWnxnGOM/WoZM9QePT1p0RMjDso9PWlcx5i+jjCnoelPfbn5ar7s46jHagAkHrjtWi1NEyO5fZ1HBB5rMu5HcHHTtjrV+4U7W6kn1rMfO7HQnrmkzmqai6dbM7jdwAQMmvSfCGl27s88gLwBwq7hjHGa8+t38vpyfStuw8SXFooWKTYv8AdPIPvismc3Idn4uv7aG1dFVHIjIT5ACDnt+FeZyEMu5iQ3HQZ/rV7UvEE19MTKc4xgAcViXM29j1A96aRL0Q5picr19PWkhs2nYk5HpVXzDnPpWra38Uaq2MkdVINDRC1LNpojuhdsBF6nmlgiME5IOMdMetKdXnnQRoNkTHJXOBmpEiITPfNStWbRVidp3cks271PUmoSSxz2pQpGPepAvYdfrTOyLsEb8he/vV20t45ZQsxxE2QSuQR6GpdP0lrqNHwSzuY1UDJz9Kla0lt5CGieMhynzrgHHp9fWi9yr3PcPBUNgkltFZJGCkKlnfkg45/Hr+tcH8SFs38T3LwqkbMvJU5BwcH25I/Wt74b65p1vpd5DL5cE6DC7mIDY5Pf3A4/pXM6DoEvjfxgtpEoj0x5medjyQPQfUnr/jWV2mCdncyLXw5daipaCIvjHLNgY9ai1DSptPnMMsbI4GcMMcetfVuj/D3SvC9g8t0Ejs4l+6/wAxx27Zrwv4u6xpF3r7/wBlMsqooR3TG3cBwB7Af1qlJt2KUm2edo23Hcc8V0XgrxWnhbUJ7p4nnSRBG0Q6YznI4/zxXOM/PPApN4wSCc+ldFrrU3Svueja98U0urCVLKx8medWVmZshBjGR/8AWrzlJHAG87iAOaazgAnJOKkz8vUZxnAPNCjYuEUr2JFuBkEjI9elNmYMCVGCexpqldoGMn3qTJPXk+ppmlhYtzoVJyfT0oVFUndwOecZpsbhD3Le3apASrIwwSB1wB3otcdrqx6v8NvBMVpYnVHjSS/nIjE4XDInUAH3Jro/ESzWOnXN0+DFHGd5cknn+tcL4L+J91oFubWWFbiFVzHv5AY9vXH+NL4/+JsniRTp1lZ/ZtNKqXndgHdu4C88Djknv0rJq7OSdJuRx7XbXE58o7AQTuHGfTrXr3g3UWutFsHDBbl48TBGyCe3P0/lXie8mQkcHgZ9q3ND8V3Xh2NI7WNJUVt/7x8d88UOJdSnzRVjs/HejQQxNchRGC20r0y2OteeGUpnOBjt7Vf8QeL7rxFLuulUJu3KiH5UNYxnDEowJDDGRnNVFWNqaaVmxxk8w+nNb3grw/c+LNeGl2sfmyBVkkcHAjQk4J+uDWKuzcQeB/Wug8EeP5vh/wCI7bUbeyN7Gy+Tcxoo3lCcgj6H+Zqm30G+Zao6bV/h3c6W06RWzDyjgkgn68/4Vzs1lNp7lWYJKOAW6A9q+hm+M/g7x3biwtbhRqIXc0dwpi8vBG7rx/kV5x8S/D1hBYtqEV4lwWby2hhwVH1Ptjj8azUpJsyp1JqVpGz4U0Sx8TeCEvRLK80O6J0bAUkHnA6964LxLo8elTxR7VRpFJjA44BrU+G/jey8MaVd6ZqU5SBT5tvtUkle6+5+vtXPXN1qXxG8WPLpUc09sH8qON4ynlL3Yn8QOKlXTFFtVG+hitD8xyehqqW2SE9B3+ldvrHgK60lENw7F5CRwhGK5O9sHs3Ktyc5z3rS/Q6faRloeleD/Hej2fhuxs74mxNqPLCxgvvXsQfXFZ3i74gLOs9vpkYSJ/mWeUZZT2wM9a893tEpbJAznA71NBiS+giGSJmAJ7A85P8ASocepjKknqb/AMP/AAHP4hkTWdUmlmQZRDMoUzHP3sYHHp/nHNeI7VtN1u7AcDy3JjaMZAI6Yr3nR9EktbSOI+Y9pHFuD8AYx29ya8N8Wx/Y9evYXbJEhwmQSgPTj1rJXTOVQbdj134dWemeLtPQyorz/JlM5ZjjnP6Va8dfDKz0fTZ7uO3khdclWT5h7knjvXh+heMLrwlqEV3Z5Rgw37OCR0OR0rrPFPxk1fxfai2mRILUqysUkO5geOnv9f1p8rvcqMGpJo5GZHSRs4APGaVRhDxwe9QxuTtGSVHAJOTwKsgjADfKD+VdSWiO5SstSJYgy5wAT604IVUhcAjHPQY781Yjh2gEcoeQeorofAHg+Hxt490XRLrBtLp2MkbAFZFXDEHv0xjHtVN9SpSSjzM5v7MwY9scmpFTGGXBFfTfxM+E2k6XZXJtrCCULgISxLIcZJPJHY188anYLBcvHHwinHXioUrmdGsplAHABJIPOfSnI+SDjIqMRlMbsA57c8Uu4r0OAPSrR13LUd0YiWAAAzz2xWv4d8Va7oc6XOi6kLZGO54pVLqRj+EZ4z3/AJVW8LWcOoavGlzk24HzpjJYf3ce9erQw6fayxCPTrdAi7I4mTOPT8frUyZzV5pOzRwfiTxE2v6hDqKw/ZbsktOI2yknrx9f89a09S8ZJ/wjiQwO0l8/zNlchT0IH5irnxEsdEstOiuLTy7a/JCtCpIJzjIx7HPT3rghdPa4dFLtx1xipRnFKSRvWXhWZ4TdXikoFDiPOCQe59uaozaVHKAYowjHoF5yakfW9euoZWZXezKhCNuUB+v5VmyahdyArJtRQOiDFIpJqW5RlVVdl4yCRkEHkUqxiR8hwpOAM8gc1GCHbPUnn8acGG5VyN2cgN065/pVnclaOh1a+Br0Wpdp4w/liTABwPQH+orJ1PTDZFQG3A8kjpmvQrXXtFGmo8+pRlAm2QMcOTjsPTtXn+r6uut66UtIZEgdsJCqknGMBjWJ50XPnu9jLchAQRkd62dN1fxDZQsulT30UIjxutmAWM56896qappclko3oyg8ZIwRXofwU8XaZ5raFq8EMcr58meVfkfHQZ9fYmhlVZXjdHmmq22taxaj+0L7V5y0ZV3kuCqPzxkLwfrj0z0rOmDAgPksOCSST+Jr658VeENPvPDwETQwpADgrwAp6kn/AB96+VdeNvFqMsVuQYkcgFeRj61K1MMNJtvQypJdue3tUco3KcjaxGeRg/5xUbSEnPQ+g7GmNLjOSAK0R6FyxZ3psL2C5iOJYWypIBFdXd/Fa+FkbaCBUd0IlnDY3egA/HrXDsc4I5FNkYkemaGk9zCcExBOxU7sBiSTznJzzUZkkWZJEZlZTlSD0PrTZeDkfkKQzAgDqfWqUbDS5SUNnG7JYknJ60kk67uTkVXkk6k9BxVZkknI4wD3qjRbD57kbjtOf51EI3uJUVkIU9Wq1a2I3jfg+mOlXnjVTgDGO/tRuCjcpW9mkUgJG7B6HvWpJsmA47fjUCxjJ5APapSoVc5yfag2tZEbR7ThRinCIgA5GPyodsMD06CnTfL0OQPyFAXGDGD0J/WkOTx2pkhAHABPWo0LZJ6jP45qiGDMyZHpyKikkeMA/KQcnPvzRI7bz8pJHcdKhkk3Ajv6GkzNsgnmeUjPAHpSR5z34pHyhHJINSQsu7kgE+tISZMhfjoB1rQjQlRgcnsKpK7E7VOAeD6GrcJIzuYjtxRY2RYVenGDUqoSeOvJ9KrGQhhjOKlSY46c00jRE3mMkeWGDnHP5VE/XI5PpRuL43DjI49Ke0QxnOM96bRVirMN6kngj86rNHhe/rzVhwQ2C2Qc8U1z0qREKLzyTj0NTImORkg+tR8ZGOPrT9wGACT60EsUxCUEMoIPbrQqBCAOpNCuc8fXPSjecngA/wBaBEjdacgyR0/GhF3oDyCacqAH39qLloViOBk49R1qJ5AWYA4GOuKkxtJI59jUZiQIQCSx4Ynv9KGFiCQcjB4PtinCJhngEfXpSlcMM9B61JkAN6mpsS1YiUAknZgjGWPpUgJAGCRmmLkg9RUm0bTkkn1PpSENYqRg8mmfJuHUil259BTW+Xvk+1NASCVdxwMAfnSu3THANQMQRkcmjLEc5zTsBP0+YHI9BUgcgBuoFQwtkAdc1IMgtnIHAPFDHcY7K+cjk9zUJBUHvTzHuJxz3xQ64HHUd6kTRX+ZJAT0PcUOMgcAjPepSdwOcY9PwpjrlcDk+1K1zNq5FuyegA/QU24baFxzmneWc9wKbKucDqaLGbRGZMkEHn0psjZGf5VIYAvPU+1MKc8gYPY0mkRYi357fjQQR14FO8vJOBxSuvA9Khoi1yF1Xtkj0NRSjcvXj2qQg5xximnuO1J6GU1ZGfd8Zxx71mufmJHWtK+6EjkdKyyMseopxPErvUcmSeefrUwI5GMHpUaYUcdfep4iGI3YBJAHpVvQ4z0f4D6YJtbvNTdWZLf92obGN3b3x1r6CgaRCckPnngYwa8t/Z/sEu/Cl/qEcZ3SXTKzkHACnAx25I7V7FZ226IZGW+mDXBWdzqpodYTkOQwKg9PStBmLD5eR69KzTG6OeMgd/arsMhVCG4PtXGdABtrZ3EkfiK8k/aC1Z5LTS7F5HMLDzCsbY6dM8/TivVpG+YBUyWOMj3OK+afi9qM174zuFkmEqwRCJFHBUg855+gH41vRV5GMmcTJhww5Iz0rq/hbpRvfFNpebS0NnmSRMc4zgEfSuSZgm4nnjOTXq3wXtTaLJfkOXuMKkajsOOfavQm7RFSinK7ND4yeJHudLg061CIGkMspuFyHXB+UD8ep/KvGztyewHYdq6r4iaxNqPiS5DsEjg/dJGhyo57fXFcfKu8DBAPtRBaCxEruxMVyCAc5xzWj4V0RPEfi2y0FHEsl0wMkWSMJnkkj16VRtEwoByWz3r3T9mXwmlxe6j4k8lUKlrYF4wSSOMq3Xg05y5Ucqie/aVo1ro2n2lnZxiKC2iWJUUAAYHQCrjHp6UkC8dzjjJ7+9EikE4GBXlTd2zeKsKSAvJ4oSRUcZClMZYscADrzSAbcbsk1xfxY106D4F1R1YLNdIbWFd2GLPxkfTI6UkdEI8zOR8Ky/8ACZeMte8Q3UTKkcptbNy24bVJzg9MHB5Hv+PfQ8Hgce9cv4F0r+wPDdnp6LxHGC7f3mPUj65NdQCdo7Col2Peox5YouwlcjnIq1kAEAZ+tZkRO4YGavpkgZ4qEdPQr3QBjfdxjvXBeKlWJpWA8wbOF/2q9BuI9yn1FefeMVaGGWQ5GMn1xVowqvRngt0wWRy67GZiWHXDE8j867r4EKT4q1wZMYMERV/puyPxH864PVJBLdSntvJx2613HwEE0vivW94CRJbR+W46sfmyf5CsMw/3WR89B/vGj6m0T57dMHkda7GyYyRBUJCKMk964zRs+SgHTAJ+tddpkmAFGNp4IJwK/M6yPQexyHis22t/GzwHpXzFIT5zMmRzjcOfXK819RWcm4svQISP1r5b0+z/ALW/aY0wQOsSWFoZeOQQMqR1/wBrrX0/ZgF32nCFic+ozX6ZlSthoI8es9TWhk7DgVYWqkB574FWVORxxXtrU5hJO+azrrnPQVouMis+7ODj361SQ0ZkjCKQE4IIPH4GvmD4axSv438c3LHc73m1ixyQA7ED6AEV9N3jBQ8hGQiM2PXg18w/COTzdU8X3hyTcahIFyO27Iz+dD2O7Dr3jtvEUpt9L1ArgOtuzBj2A618Pa0VF9MRIXkdyzZGOSScj86+0vGsrR+FdZKjLtblQ2cYycH+dfFF7tM8u0cJKyKx5JGaqirnZXPVf2do1nfX7ooYjuSAsT98LyGx7FiPwr0T4hyPD4L1tkGE+zkdecnsK4P9nOIPpeuM0flhbgqrc/NyP8/hXW/GBjF4A1Xlkd4yqOv8Bxyf0rKp8aNIaUT5cu0VG2jBAGPwrOk+VyRwas3QPmHBwAPxz61UOcnPSupbHz837zGSqWXOSc9aYq4xg05znAHIqMKcn0HHNMjUnyBj1rX8MXcEfivQY5A+XuvlKnGCFPX8M1io2Qc8gdq1PDcMbeKdHeVXJExCFTgDK859eKh7M6KT1R9G+KLWWTwpqtqqCZpIcEA8Y6n9DXzVI6IfLjJMcfyDv07Z9sYr6fvUKaJcMjCQGzdnPI28f/q/OvmORAATtIDMxIHByTyawos7sV0YwnAFPiYkjgge9R5yR2x2qWEkse4Fdi1PKsXYDjGODWjbPkAk4HqTyKzYcEj0GOlXbbKyg9VPY1uhrQ7n4e5PxE8IfIHYX2dhx/dNfoaRsbk5JCnn6Divz1+F/wC7+I3hiaRwkUN0SwPXkEAj6Ej/ACK/QqKQuWdlIOBgd8ADB/Guese9hVoSDK8DlzxxXAeGNg/aYukTIH9mgFz65XOfyNegDKqW6t6H1rzrw7bBf2mrmNdwMumlmB5GdwH5cVzxRWJ+E96VRyF5A4z61WulABJ6VbiXagHH1qvdoDnPAHY0NHiJ6nO6g3UnknpXN3Sksa6K/UjJPJ7CsKcHcR0NYyNlsZEo3E5NQMvIx1NW54hk9x6mq74GMcn2rJo0Q6A/OM8Ac10mlyAsHbA4wq9/rXN253Pz65re0xvmDN90YxTiTJ2OqsSQB61pbfl+tZtj93JwD6VpfwgdzWhiZOqpvjPqK43WFYRHAy/T8K7TUiSCOwzXKaodsbMRk9AKTKR85ftKmKy0bSJTGXfzGVcDPP8AnNfNl4GcEnkjn3r6f/aU0+4ufDGny2zlJYZi2OqsM4Kt7YJ6egr5lvB8zncSAe1XEGUoW8squQO2a9/+DNys3hO3KxbFSWWPjuVYjk+vBP4189QMZHyeMN39q94+Clxu0CSFNrRRyF8g9CWOf1NeDnKboHVh5a2PePDDiF1XJLucn2rv4JPMUL36ZrzXQ58MAgy7cY716BpW5IwjHMg4Y+9fmtaNlc9Ivy2oMRCjn1r51/act4yNLkdIy6jy4Wl4IbByQPXg/rX0kFLIQmTjqT618+/tZIv2DQH2eYiy5JQZKsEP8+mfeu7LmliIXMKr0Plm5B8xhnnOOarkbY3Y/MAM8elW7r/WPu6DnH9KoTljbybEUEIdqA4HTiv1aK0PKvdn0r8GiIvCGjBQREi/XHAr6G8KzB4yWOQwGBXzn8GiyfDzREeRHlWMFhH0H4/1r3HwfflGTdyvIFQ3qaHU6vhMN3PapdCiE0yqfuZ5NVdSkEsYByWPT2rR8NREyoi4JPU1olci5qajpYWEkLhf0rmZYRHIRgA+leiXluGtj0IUVwupxlZ2IyByKdrCTuVVhAxgcH1qpqenpIBIQCBgYx1FaCdPekuwDAecDjmjcZ8bfGfXrfTfGl5o39iCK1jbzWukba0hz0HsPr+HPPFXGteHJIpIzpMwnwChEhK5PGSc9vSu3/aLsinj+5JTKY3o/bJByB9ABz715MwwdxyT0rqgrIix6T8Gr/w7aeOI1M88V/cIqkFDskUZOM9Pb86951LTbXUYbpJd0UJR+AOQMcZ/Cvl7wDIZPF+mAStCBLjOBgnnn8Oea+nbK4DymN3xGpKlm7jGBn61nUPSoaxaPm3XNO8OadqLafbTXMkSMfNmGSFOeVHOR+dUJH8N2sIjS5vLmdmG07MqB33H29aPGcKw+JNQHIYyEgnjjnmuaDHecnAHaj7JyVNGeufBy58FaZ4/skle+GrTLiAliExglgQDjnk5PtX1BZ6inlRs8ZeLPKE4OPSvhnwje/ZvGWiTEpGi3IUyscMuQeB9eP0r7ZF0bq3VsLheMqeCAOPzr4HOopVVKx00HdGN8ULuzttEl1K3s455YFMiwSgME285J9uTxXoPhC+TxN4W025ijjhDwozBcZyQDgn2zXlPjZWvfC2sQKN0strIkf1IrtPgLeI3gTTrVeXRfmIPQ8D8wQa9DKJ3p2O4wzdzWvx/FnqFyzQfY18mEHCplhnjpyAc17JqeYLZ03ZA446V5N48sfs/7QehzbSI7i08sH/aAYnH6V6dfuxsDu4JFfVx1SPNq/EfLH7Rpkuri2db+9sljUoVs5jGHB67sc4zj868EvrKKW2jimVp4lxhZWLDj1HSvo79oGwa50JpY1URxyorlThtvJPPtj+dfPVw20lSOK6IXscsirDDbXciRyKsaRSJIrYwAwPPH0GK+5/AOr/atFt5cEARgK3Y8AdK+FZ4wYnwAxbIAIzzX2J8LtSS88M6Q0RKwrF5boRgqw65HuTXxWf07pSRtQZwH7Ulq0R0q72ny3ZQ2FJJbHH8xXzneSbJCCOO9fXfx4019V8F3sq4VocFZOrY4yAPWvkfU4x5rY6ep4NdWR1eajZhXRm3DHk84qu3zYIzz6VNKGGc4IPf2qEZOOcCvqUzzxyIuwDGSDgVess7yuSAOwqgrfNxirluxDA9Ce34VtFhsXpE3IcflVMLIH6AD3bFW1JOckAVBJMS+0cDPatnqFyOUs/DduPXpULYUnjkVOxAyc5J9KgkO4kYz9etYSRNyaEnBYc+x4oX58kkgjtUauUQryQfegPwPWpsUmTbwme4qza3BPAAIOe+Kpr8+c5GO9TwgJKCvbsaEWe5/ss+I5dF+KS6Y0W+PVo2YSIcBCgAYN654OT/AF4/QCzwIQgYELxnrX5heAPFg8I+NdE1ViyQLcLBMycbVbox+hA/Ov0n8L3az6dAyv5glUSj1weRmlJAW/E2jrr/AIc1PTW6XUDJn3wf8a8O+GlxMuiNY3RDS2Ez2zMOh2njHsBj8q+hDhuCxQHjPse9fPthZS+GviPr+ivLhbh0vIos5BDFgx/lXzWbU+ei7dDqoSs7HN/GKI6VNpniGIAPYTAkj0YbT+PIrs4IPLggUMHZkVmHdSR0P0qp8StCGs+D9VhbOyOHzBt5ORjGB+X5Vm/DvVRq+gR3KlmBURnd13Lwf5EVw5ZK9Oz6Ht0nc6bPGPTvVdxkHPAqS5JRVKg7jzg9hVeWXcwXPAr3Oh3FGckZHXNZk7YY9wK1LnHOM496ypxtOO5qQMfW7GPUtJvLWfJinjKsF69KPgXq7arokduu8Cx3xvEx5jwcYI9SMcf4VpKQJFOAwGDg9K5D4eyt4a8da7pXllBqUi3EMingngMp989PrWsTzcSro+lfDM5jJdjx2FdxaSllHqe1eb6BKUkSFjgjlx16da76wm3kYIIFdUTw5qxsKSAGHUc18l/tS+EG03XXurSzSVLko33sMq8lmBwenPFfWkZGPUHtXmX7QPh46z4ElvI8fabDcyHGTjHf65xXdTZkfn5qK7XYEkgfgOtUI8hwOeOxrpNas/LmLOULj7+w5UN/gDXNzExzMV5BroZSZ6j8BvEj6X4o1G2kCxJNbr5Mo6s/OQee2AB9fbj0z4weHotT0Oz1C6hWS6hJCStyylsY4685NfNvhzUf7P8AE2lXW2Z2S4CusZwuw5B3duM9a+wLmCPxTp04AUxTQ7oiScbtvH4jniueS5bM9Gm+aNmfHd9Cbed425AJ59apXUj22y+ju5LR7LM6ug3YwOePpkfia6DxJCy310rwmARTNHlhjdgnnH8qyBAjEqwDxkYZSMgjvV7o4ZrlbPtzwJ4hj8S+D9G1CNg6T24OR0xgY/P0rVvR8rHvXif7LOvOug6ppF02xbWTMAZshU6rj88flXuEoDqfT0rgqKzCJg3QwpB69apYO4Hr9avXyfvCewFUSxXA6k1gzXoPhOGHYmtS3AyByQvOayk4b3rUs8+UT1P1oRDRz3xS8PDW/Cks20hrdy3mgZOMc59hivk7U4FDyOGUoSSrKcg+hr7oNqt9ZvYyDMNwuxx049a+RPiRoy6Vrd/bgqWhnKFRwBkZH6V3UmYS1ODi+4BnPtUuAoJHU8cU2KMCR8kgcYp4BLHGcD1rpaIQ3zGVGxkEnFNjJOATj2JqQkPjHXNCKUwDjHqKyaJZLAfKZipwQPyr2b9nHWmt/EV1pHmFYJx5rsRgZJPT6Y/WvFWfkhcZPH1rtfhjrsfh/wARadNPMIjNOsbEDlvQf0r57NKPPQkddGWp9rWD+YAQcjjn1rUCgKOpJrJ0mQTQQuAFEihwPTNbKqeM5r8jkuVs9VMcADGeOR3qnKSpPYe9aHlkIfeqE4yT6etRJ7AmM87YpHOT1oE/IA6DuKruT36Gow23A6mjsUbFrNhg2eBxzWpDNuIxyDXOwzYwOwrUtZhkHqK6IS5TOSOr0+fK7D1NOuk5PcVQsJhuBOARWrJh0z1r9Nyet7Siotnm1FZmUyYJPU1VlTk+taMsZHHOKqsmCfavomjAqhT+Arzv446Mt54OXUvm87TZRLCE4OepJ9utembODWN4s0tdW0K8t3I8oRMzKejcU0XB2Zwug3K32m28qEEOgbd1HSuJ+M1hLeaKhRQBAzEEjI6HNa3wrvI5vCkEcbZMEjxlT1HJx+mK0vHtib/wvfxhgo8sk5GR6f1prRnrRd4HyDq9ymlzQXkkkqm3mSVRC2GbB/rzX2Rpr/2t4YgaFCiTwLtB6nHr718geJLSOWaW2nTeqqQ6gfUce/pX1H8FNXOsfDfRZm4YKY9uckduT68VtPVXMI6tnmviVzZNLGTyCc59AcV57qlyGjchsADHpivQPibA1hqlzC3VWI4+prx3xBdyR2zmMB+Dw7YH48VxSRjUVjl9cuGlvH54IwCKyUkIA7HpU8zMW3MQSe4PFR7AwBPAFVHc4pO5dtiFwcYPTj0rXd3a3cQ7TKRhd3TJ6Z9qxoQAgIyRV9ZCqHsTWso3jYiOjue7eBPFbar4fgWZNk9uPLZUbcOvr/8AW71szz5JOSB714f4G8RPomoOkUfyS8P5jZBzk5A56fh1r1kXbyKm9SpYA4Pp618HjcNySbse1QldWNqCQMP65q/a5JG3JBNYdrIW46etbmlks/cj0r56qrHadbpOUCdSK7vRFLRg9ycfhXEaFgINxyScAV3+ixBFQAHIH615NV3MpHSWPyhfarUzbkIHP1qvbj5R61Y4KmtaMmrHLM5fwFdR2uq6/pRJDw3H2jJGMiQ7hj8zXaFvwFeZyXp0P4qwNg+TqVqY2U9MqeP0Y16LHJkDPBr9Wy6qp0InnVFqSMeKiLZNK5+X8ahLZJr17mI8nIPY0xh9cUobpnoKSRvl4744pNlld22uMYBHOa8c+JNsfDevWGuBCkVzc+VPIWAG09z9DivYpBkk9RXJ/ELwrF4w8Pz2EwBjjjaVSOoYcgj8QPypo1g7Mr2jiWNdrBgR95TwfcV4z8cfDh068N5DuaFI8kHgcjOT79a734ba4dT0SOKVWS7gkaGRXGGBXjp+Gfxq/wDEbQTr/g68jBPmxkOAOSw6Y/X9a0pvllc9L4onhPwW16PQPiJaxT3Comow+S0bnJcryMewBNfQHxb8PQa14Lu22Ss9od6hPvMPb618nawraVqcV3Dao+o2EymITDAznnnP+ePSvs3SLtPE3h2LcPMS8typGcfN3H4Eda6qis1JHOtbpnxBr0bxXDiNOEJVs8EHPOawph5uSckjv0r0b4haM+n6hdxlPLZZHDKBzkHjP4Yrzi4aRMbBk9wcivQjK6TPJqx5ZFZm2kjoBn86EbbnnIpjLvyWBDD8TTVVm4UgEdj0qZamWp3nwn8fW3gjxLDcGUww3gWGQO2BLycA+4BNfY2n38V7bQyxbhG6BgG6j/PrXwAIElieKUB4mBBXHT6fzr6X/Z+8ay6ho1tol9c+ZcWkOyJmPLY7Z7k4HJriqw0uj08PV+yzp/jN4CGu2I1W0hWK6UHfLjIyPUds+tfOUXhC/wBSurSJIfJMjbblt+TAO+OMEg8dq+2YrAatazWjqXjuIyjDtgjg/hXzh8ULaXwZpcXh7SoZciXzZr12zuOcZz196KM+heIp8yujkfG3i2202zg8O6DNJDa28e2a6jbDu/HAOOnXP4V508pLkbiR155p93E1vIwHOWYk9ck9T+OaqhzuOQWJPJ6dq7TxHdOzJ0n2A9zT1kSdSr8rkH1wQeOnoRVfguc5x7VLK0aFDEcDHIPFAczWtz3X4HfGD/hHNRttH1bYIL1mCGINt3DByPQkHPJHfk19UwSq6AjlWGVOc8etfnfYXssRDxzNExGFdeCB3Ir6b+BnxefWdLGlaqUjvYX2QMp/1oz/AFBH6+1cNanpzI9bDV+ZcrPW9XhutLuF1TTY1e7iHzoTgSp1IJ59ODz+tdFrniSEaZGkTeZLcoCQvIA71TimDwuzjG0fMDxxXG3dyUncDkEnA7CvOlK2hni2lsNnBMrn19KglG5QPQ09pCeuM+tRluT1wK5pO54EnqNX5DwKk3CRSMYPrTHkGBxSIfToaSRIjRbfYegFOHIPan43ZB5HtUf3Hx19qYDRAq5yTnJOKUL78UrNz6UZJB7UWHYOBTTEMg+nNLnj1pCT0oMxwbGR1+lMkYNgHsetAHJoeEuhI4PpQBGBnPcVOD+6PqB0quqkMPWpmRioxkA1ogaKaNmQ56VYY7kOOvrTxAABxg+opGTaCKmxIy2YtkEZFKyHzSR09qIiEJ54NO3MGJ6exqR3HDIIGMCnO2xhzgd80wliA3GPWmsdw5NAkycyZHvREMZJ6VXAweoI9qsqMr71ZSYkrrkDqB60LgYwCKbsyTn9adkcentQBPgMAe/pSMuVzTFbk9alxweaCupGozkcgU1sDOOcUEEE4yfajaeaAa7DdpxnoPemzYVATyRg461KDhTUbqCDmgqKPnX49WsNr4qmlCFDKqlX6qcjJGM/TmvI7cN9pyBlgRgHpntXu/x90slLC83gROu1kIySQeMH05rwp4szFeTkgjHB4q38J6VDVo9EsSnkR7SQxVdw/Dn9TUkwLZxk571n6cZPs8XBJKg5FX5DhfevHqKzPoqfwopSrjdz81UJvmBzyea1JQpQsFG715zWZOPnyvPrURNLFST5MBulV5Zgg+UE/wCNTzgnJ6kmqc7bCB1NbJENjVkZpAcEEeoz/WpFU7t3Q+nSo4iAc9CaczcjoBTYr2J1lKTB9uSOcHofaoLm4El0PkLRHkheD9P/AK9PdgAOQc9x9Kh2GRiR2GSO9TcLjGXBJAIB4wcE00feyMkjFSbxgd/Y0085I4GapCZqeG9VGlapbXMhxFG4MikAhl7ivRNT17TLmVZdIQo5+YFkx+VeVK4yAeDXRaJLJcEIgLsOeOuPpTaubRPpXwhqR1XR4rj5nyAGf1P866OLDpzkGvGvhTrN1aXV3aXEpMEjAxIvQDHIP6n8a9ijkDICvPSsZGUkTx8HHSnOcDHUmoUfkZ6VI7qQeeRWbRUZCqnAOOajuozNEycYb1qUPkcYo5z61NjaMjy7xFZPpOpRTujspYEbQckg96118SwzSqAwQsQApOSa1PHlkZ9PhkwzqhIJHGz/AD1rybULuzsdZUxGcRRsCS4yd2Ocf/Wpo3vc9dgkEgLenerDv+7OME1zPhjxDZ6rBcCGUo0bYCzfKWB6YPHNan2o8DOQPSm4iuTeawY5x+dPe8W3iZ35VQTz3qncTBMMTj68ZrM1G6NyhTOE7mpsaI4q8sxLqEr4OHcsRkkH0x2/Kt+2thHGgHAAHWo7hra3UMHUnsO9Rw6iJGABzTKZ2HhqIRytnGTj611IZoB6j+dcp4Wn89w3OBkenNdS7lsA84qkc82S3CeZErqSSOSKrbGAParcY4x1HpTJFxnpirRg2LCQyDPWpBGoxjkVV3bWA7Zq4qjimQwJxR1I7UOMMP603dg+oFBIrdaYyYx2FPzkg0rjcPcVD1GtSB/lQnoB1NJGMjPX6U6ThCvY1FgqMjOPapaNEI7iMn0qEr5mSOQexp2SzDOeasKqop4wall3PNvGemrDcmWOMgEfM3Uk1neBtel0HxAfN8tdPnjKyswyyNngj6jI/AV6PqVpBdxOkse4FT04Oe1ebar4ektS4MLkNk7Vq6dTleoTjzKx7fY3f2iBSSCGAIwcjBqK9t1mBVgGB7GvKvCvji78OxtYavIDaJjybiTAbcT0Ix24Ga9N0vVodViZ4nEnl8OM4I9uv8q9CM7o8mpTcWeM/EnwFHo5e9hif7NdSltwOQjZ5DfXFeK67am2kLbMNkjgd8//AFq+z9RsrXWLOS2uAHifv1wexxXz/wDEf4fSaDOWKPLazOGjkAJ69Qf8TQ2gWqPC54z26H8OaplcMQea6W+0uTLBYipDMMZycZwDVBdDu53QpbSOhPzNwAv600yXTuZwtt+ADg+lamn6aGZQQcdckZqyNENrIC2c+h5rY0rT5JJowqkl2wPTJ6Csak7Fwpa6nc/CfQYTqk5kgxFCpJO3gsRwQfUY/WvYYEEYVR0AAx6Vzvg/Qn0rTYhKCk3RgTz9cV0oTbgDrXnSdz06cbF6I7UJzgVXeXc2STgdjTfOMaHPA9DUAfzGOfypLU6Ei3Gwx70mCTnmoEkMZHGRVtG3AdRntViZJGC4AJwBzmvNviJ4WSKRr+H5IeS+Bk59+/0NelDOeOntVfULAXkDRuAytyVPANNHNI+f1icSh4xkrkdByP8AIr0XwN43vGRbbVrYQpExHm7tx56Eew44PvWZqXh3+z798xSSLkkOoyoz2pt1aAAKoZB6V0KWhi4o7TxDeaFNYl23PKvKso2jP/168vu7a11LeqOg+boeDn6VHrLTRQ7V3EHoeoHua5iSWSOV5FJU9ztwfzq0VayLN3bwBz0JFERiiQ7Ao9yAaoLFJfSNEEck5G7acfnXX+EvAE2qvLcXTFLcKqrBKhALAnJ/lTJsmZum6LceIZVj8sGHzFMm+PgrnkfiOK9l0zRrayhRYYysYAAD8nj1NV9O0JNPCRxKiqvA28D610EVviIbuvXNQ2HIiJbFGwwXmrEcBjBwCcdh61JHwAvTHtUhYqBtOT60rkNH5WRMrxgjcrZIwePoalhdpCUBJC8k44/PH1pUQOAQTjNWI4hGHA4YdsYroUrnw60Gp8wz1J7nmnLFtU7dznHTGAo9TUQBDlSBz/OrIzCgIx60myluMjR1cAg8/jVhrcAjjPfPXnFMVleTJJIIAAHHPH9KlaQ9CQw9QCOKl6mySYkFuZXJHHtnn3pZ7USYwcMMd6VJgcEZBGcEAin5LkjJGBnJqWNq4JEdpGckVLEVhySMnB604MqKOc56Y+lN2bvMzgrjIJ6j2HtSTGkNN1jC4yCOM+vpTnZGVTgxjaoKoc5OOTn361H5eA7gZCYzkcYz/wDXqWOR5YwyqApJGcVNxNjFQlueuccc1cgjEeHGW7YPHNV4/N89A2Nm0kkfkKtF12qOR/jSEmEjN0OB9OajkiAAfoenT8eKkV0YgcAgEAdDRwxUZIIGPamtBskxGcHblgMA96VHBIHU+h6mowR054/xpYmVJF5IYnjIyAc0xErupAwBjg56/hUXmAkbcAUkaYLISckk5pXjCcdcUFJE7YjbGSx75GKbMo3B8kAj8QKEfp3IGMn6U9i20cqUI7HJ6c8deKTVyrkKsSygghSMg1OV2g9Dnjg5phi3Rpkjb0Iz9P8AGiSYRsgUfJjnjgU0gvYc2FX5l3AggA8jPY/geajfAG7ggdjT5DuKc/LwcdulMIBU85HvSsN6ksZUoNzAtjHQj/61RM5DDBIUHOB1PbFRpMquFPVuBzUrhQ4XOAf/AK1FrCsMLfMTgBT26U1xGYHV2cOT8uBwKkJQ8Nyfzpkq71IBABpXsIesoK4Y5J/X60m3cT2I/lSiJWUEHJ+nFBbOFDBSeMscD8adythBL5Knue1IXlzwhK4znIx9Ouf0qusxeQhlUAHrnJ/lU8jlWVRwSMge1Te4myQkqxyo5qKVQyZAOScUwzMWKtz06cU/JUg9cVSYhwi8iQx7w4IGGA45GajO5XJHX3pzFsg8kfyprTCPJYcdjTEyVWb+Lgegp4l3RkDoe9RSOFjLdR6imrIFyOQcA/pVXJbJS+QOck+lNwy8g4NOTbtGM7jgBe1RfaA0gXocE5PUYrJ6gSWaFUIJyeecdR6VKU2xlmOM5OD3psB3ogTONpLZ4565oPzAfNkCpNoqxJHHK0RLspXcVUKcnHqfzGPoaryERzAHIB/KpdwTBwR71E0gLqSMk9xWidh3SHRkNIFzwenpmrIKqCMkNnHt/OoAAVBAAPtTTncP3mOvBHNDIZPktv8AvKFIDbWIBGM8H8e1AkYYGCVJx9OtR/MqkZJB6io2mdQuQCe/ODj8qRSlYkiIjnLy7XRTnaeBjHQ81n3pXzmRAVAGcZyAD0q67qY3DYyRjB5FUZZAzBeFHTIHNO56VD3ncbAvIJ6ngen1q4iYcfNwex4qsg2sOSR1yKsxoSRyTWcnY9qBZRcuByAPSrUcRDupJOOQRzUUS7QD3qwkyx4yDjP15rFu50oljYoRlcj1HXFPJxuYnCqAcn64/rUgUMBgc8c0wKGchs4XkDtWbZpcsQpnHp6mpXgZSpA3DAPHvzTY8nKrgYxVhN2CvAA7DoKwbuTcriEHHYe9NmiCr8uCR2NWNpckBeBxmnNb5B9DTTAzUOWwcY9KieI72H4gmtRLdROQyEgLnd0GajuIxkfu1QqMblzknPU8/wAsVakTYyZLdivPGe1Z1/anYMDIH4YrfeNipPb1JqleRkjaQQD3reMiWjjNUssxElTkkY9M1x15ZmK4bOQCxA5r1C8szIgzyOwrlNd00OAcYZemRgfhXpYerZ2Y1pqc5EeBzznrVs9/mwBVJEaKQg5AH8qtoQwJ7AdBXtxkmro6ozHx/KDkkmlfPGSQPTrTE5J5HrTnbJA4I9uaZpcr3IwvBJJ71TlXIwcnNaUqdQegqlIoUHvikyWrmdNGFwAuR6ilQdMAjFTOSzDIyDTccnHAqTnaHx9fU09ztXjrTACVOODTXdlXJ6e9UpWC9ipdSkA9qoR5klOc4q1euGIJyM9fpTY2RMbckHHUYOapsxbuSBRGRjIBqNnODjgdAe9SOwYjtx0NVzIRnuBwfTpUszbsMdjvBJJHqagnOeRyKJZ+CMEn2qH88e9M527ixjp6e9WoeHHBIqtG2flGST2FWowVYA4HakyoK7NC0O5icYqw8zKVHQE4z1H1qrBlW4yBVoHt1+oqdDq5WWHaNI4yGLMRkj8abHvJJXAOe/So14x3BqbLLkDgGjoaqB7d8KLXTbq2F21xbo0D4fzSBtJHGfrmtP4i2GjXthFIdQtBcxPlZISPnznKkD0/pXgUcr4GWYYOcKxUf05+tKkcMbNIkapKeWdRhmJ65PvStcagalxeBWKwyELuwdvt2rY8LeOL3wldvdWiRSTMuP3uSPX/AD9K5XduB5OR2/yaUFmBHJFOxskdX4m+I/iLxnBPDrN9m1kYMlva5jVR6E5yc8ZzXPGVQTtATPOBwKiXIGCePenYQjpzVRjY1UEJ5pHHJyakDkOCuQTUWwNjC4HqKmUKpGckegGea23KUbEvD54wT2pPM2gr0HNLwFyMDPao26Z4PtQVsOViScDHvUqknI4zVdJMOccD3qaNioPcGhlkqEDPH4inb8MMciq1nG1vG6NK8u5i2XxkegGOOO1T/KPQn3prUaJVkIGRkf404SbweeenNI0u7BIBz2pu7DHoM0rDY0ckjoc9u9SIvBzxj9ajeTawxz70KzOQecUCSuKV5HTNAY+YcZyAM0yTJPoQe9KgKkZ6GlYosqoZSSefU/SjcU2lTjPcdajLdPSp0OVHYjGPak0CJ02T+XIygyLyG6H8+v4VZS6mhhMUcjiJjkoWJX8s1URSZVUckkDAqUyDOMgkZFJo0UU9yVXI64PtXXeE/HL+HYILUW6PbR/OyL8pkOeAx68dq41jhS3GRzTvOG4nnHHFPluP2ae57BqPxmtNctnhl0eZHwGBkdSp+mDkenavOPEepjVL4ywxiGIj/Vg52/jWWrliAuAOuT1PtSvIUHYnGOKFFISpRTuR+WMY5IPYnNIjNbyqw5K8qD60hkwAQCCCBz0psm5yOSSO/cU7aGnKjp0+KOtadp4skFvIqgCNpASV65OPXJrhr+eW9v7m7nbfNO5kd+5NWmiLHuT78mqU/wB4ioUUZOKI1J5zz2pyyEEDkD3poOAaaG+bnPFWkZcpeMjx2k7oVDRxs6mQ8Zx3PpX2R+z/APst6JrPgCHXtfdNVv8AVIVld2fMKRkZVFHTHPJr42XZcWssD8LIhQk8EZGP619Ifs9/tZp8MtJsvCvjCJU0aOApb30GW3FcYUr+vWhq6MsRCcqd4bjvjX8DW+H5iuNNjkn0wHHlqMhEx245A44rgPhXqNp4f+L3hia7jH2d/Oj81zgISnykHpkkY/Ovqvxr8afBHxA8Nw22ka1bymZMbQ2DGDzlweh7Ae9fHniyKC21u5t4pFdEmLIw4wM8Ec8euRWK5tjCjzzp8kj6y+IDDU7K/kluEhgKMxdiNrDBwPrXyVHbTeKPEH9naTbXGpGQ4U2yghPUk8fLjnNauo6/rvxM1Tw94et7t7K1YiK4aWUFWQAZdvpzx3yK+xvhX8PfCngnw+/9kvDNdzKokvXwzSAdvoOcYoV0JXoRZ8Y694D1Pw/GxuY9rI2GHP8APkVzbRMrENkEHBr61+M+o6UtnPbZhmuMlyF4EYzyfxOOtfKequPtTmPITJx7+/404uXU68NOVTVois7ptPuROu7cv9044ropvH11OAWiPm8bZt3Pt36j1rk33kjpg889aSNjgckgVpY7pQUuhpmC48U6zBD5pF7dt5XnEbiF6kj6f4V6D4j8FWel6NFJalnFuu2WR2JJPr/OuQ8G3ttpV9JfTo7tApKhBlu3AH5cV3PjHxJaDw4fLkBmlbayY7noM/nUNWOCpdTSWxzXhnUPKke0lbfBICArNhRn1/HFJ4ntIAriIqSvIZep9a5uC4+cMrEEHPIxT9S1V2jEePm4LPjjHbFOzN5UndNGbnyycU8OA2e9VjLv9jTwxK5q0jsWiJwsW/zAqmXBG7AJ5969P+B/h9NS1GfULlFDW6FY+ck+oI9+K8mMxDDkD3PT6V1fgX4jXngV7021pFdidVOyR9oBHoenPpUtHPVi3HQ9G+M+lwwadbShRZLG5Yjbjfn0PpyK8NupleYLhtgYMrKxBU9iD147EV2nj34l3/jUp58SRW4X5Y+pU9+fwFcErhnO7k5zzUxj3MadNqKTOnvPHeuz6QNOk1i4e0CFCrY3Ee59h6VzafIiqihUXOBnNNyrk9sUjy4wM8+tU1Y0UFHYSSVRjIwTx71Xmn646UskiyA5OD61VadSj84I9akLk4ZzgHAHXj0pskwUjODVWWRmKKMk4wMVJaWj3DHediDGcckD1A4p7k6sbLOG5HJHaoU8yZzxtGcZ71fFqsb4XkA9T1IqcRgkd6oOUqQW/mKWBJIOMsMVdERCgHk4IJ7GkCndgDAP5U8oyoQcsT2NCNEiNoyCuAAOuQefpilBwRnk+9G1o4RliSo6mkQ789j1qitgZgzDjFTOFEYYEZquGO0Z7nFIXJccEg8ZIoKHDD4DYwCD7GmzXDo5WP5EYEbgSD6EfSkUEyevtSzHzCrEAEADAGBgD+dKzEyI4ER4OaYpMGGPU/jTs4B9PSmTyliAO4yfrTJYssjsoVRjdySPSqMhCH1PrUplKYyfoKrNNuJ4Bx60mZS1Bm3Y606KMO4HUUwdiQBUkbhGHcE4pWEi5EmwjkcelTde+DUSdjyRxU6kEdx71RrG5NGMqM8/U1JjavAyaZGoOPU1O0pbGcEDA9KaNkORQV/zmopSVPBO2laXGew9KhnkPlMB1weaopoZI+WHoO9NaVWIwMEcZPSkDAYz9f0oyrYK9PUUrIljW45GQetNHft7VIGVx8oORwcjFO2+3IqWKwzPA7E9xUsSs6gtyMimjAzkc1MvK46ClYdmObGAM4xxQp69SaYQARk4+lNkOxxg5BP40irk68j1NV5SrknAOOx5xTy5TpjB9ajJ3ZJ6+1OwXEYlgD0FR5JYDJP1p5IVFUdBxQqAEE80xMegOB0IoLE57ewpqM+TjGM1I65I9hUrUViP1o8oNnccD35oHU+opzEhcetDQmNVVVjyD7inSd8DkjvSKhOD1FOEexRk5B9fShCIk+XHY1KZCRxkA0jAEDjn1NMbkAYBApMrYegwwxk+9NkIDMOp9TQmQpxxURyX5496W5LYhPXnAppdl6DIHr6U+VAhGc880xXH1+lFrGbYF2bOAB/jTWwSRyTxQcN7Gm8qeOtIQ1zsI7mmO/4Y70rfMxz370hi464pXMmLErSsVQZYAt1A4AJP8jxTXfcnHNN2knBIH0qNsrnkEc9akzbsIeVJ6kVEXIOMEj1p3X2oKn8fWkzGeqM6/wDkhfHJ64NZQG4nnnjitnUE8xCOprGETK5xwQe9CPGrqzHMu3B60nmskcrhQ5VSQGxjPalaNipPUVastPa+aCIAlXmiD9zt3jPH0zxVS2ONas+qPhlZyaX4R0uzKG3iaIN5W7Oc8jP64rvoEwBgYrC8ORI2nWoGCVhRBxg8DFdDbxMrDdyB615dSV2daTQ9o969MHioRCVI5LE881rC3yhYcH0PSqjREEnaQQOtc71KuZ93sgtp7mVhHHbRmVsnHTp+tfIevXy6jqNxeAKBPK0i44IBPGa+mPilq/8AY3gjVLj5GlkjMEcchwHJ7H65FfKTsVjjTYIyq42A5x7ZruoRtqc85Dlj84MpBIYFeOTzxXuejt/YHgiGaOVIhb2+Gl6HPb265614vo9kNT1KysBK8Ms8yhGj4Iwdx55GCAQfrXr/AMQ5fK8H3dtMkIilURCJMAEDqQOtdE9bI6aStFs8duro3TSySqRI7sxBIPG44P49cVSZeTgk859KmlUc7QAOgA6CmKhyO5rVKyOKT5ncZfXEtnYyzQxGWRAAqgZOSQAcfj2r7M+E+hL4d8FabafKhZBK4GecgYJ+vOa+W/h7pM+s+PtCskaRIPN86V4hklV7HtgkjPsO1fYmnoluX5JXcQMfpiuStLoVFXNmFuVA5zUsoPU8D61XWTIGBjilL54JJ9zXDa5rYcpLuAASTwM+teOfEmeHxR8RNJ0sP58GjkyXMe35SxwVHpwRnNeu3NzHbxNLNMIIkBZpCcAYH/1q8Z8As+qXms6xI32g6jeSSRTYwfKDYUHp2HTr609jtoRu0dxbsfLCqShGOmKtrITgbi3v+NUQhBGTtHcCrEZxyKhs9yOiNG3faB/KryEEDGTWVD87AMMg1oRkRKAo47DoAKkq5KxOTxke1eQfGXXzpaWlhGspurxiu1BnauM5P+fSvVrrUV0+Jp5GEUcY3FsgAcf1xXhGiW974117UvEupSM9jJmKzZMjCBmzx6nA/Ks5TUdziry9084uYP37FiwIJGSSMZ7V6H8CQP8AhINUj3na1uiqO4O4nn64xXGeJUCajPsyEzxkYOO3411XwK+bxXqisSClojAY4IyR19sU8a74VtHiU/4h9S6M4EAXOT1rp9L/AHsiITwTjmuN0mTCgdsA59TXT6ROPtcQYlV3ZyOor85lBykrHot2RlfCq2GpftFa/dwRxxWlhaiJm3H7x2n9cH8vevo+0fCDB49a+bP2bopr7xl481J2JtmuRCshxyylgQPzAr6RtWHlqB0GOlfpuChyUIxPGras2rdi2PSriHIxWfaszAHoParkTevAr0k7GA+RsKexFZ10Rzmr8w+Ukc+1Z1zllP8AKncaMfUHVYZS3CBHJ9MYNfN3wXiS40rW7h/lkk1GQpjoRwD+or6N1T5bG7ZuAkLt+mP6186/A4Rf8IlePkG4+3SBlPBB75/Sq+yelhVrc0fiVLJaeCNZbYzK0OzeOgPUf5+nrXxhOAHCh/OViSHHGRk4/wAK+yPi8zRfD/XWVwjrDlSTkA884r41mRo2ROPlAGRxz3q6K0NcRue2fs7WbQ+D55GLAm8k4brnecZ/DFdB8bHMfw41MFXdJDt2xthjx6+nPNUPgMBL4GfYGAW6kbeRgE5OcflUfx+1Y23gCZEX5y45Y4GQen4/0rGSvM6F/BPmy8TZMV5AXjnriqEhwxGavXku5iwznrVNlypJ5NdSR85P4mQE/N3BFSn7vIA96hwTnA5Pr2pxOWAPpn8aBJ2HjAznitnwvcoviPSlaMsWm256hflPX+X41ibsk985rY8LgjX9MDfIjygMeu3jvUvY6KS94+lbx1t/DmpHIINucEcjB4r5r1AtHcvkbRuJAr6Un8iTQb5UDBDbsFUjkj/IzXzZeNlnJOW3MMkY6Gual1O/FPRFKQbsEEg+gp0UmMnnPvTckNwdufSpEUtk5wa7Uzyblq1kBzng1ehIOAMA+tZsKfMM5wSf0rQhTDDsOnFbJlrU734cTwReP/DBmheYtqAK7OcNg4yK/QmGV5SXkABbGB6DA5r88fhtKIPiP4QkdgIxfEEHgfcbBr9CbSVpIw8iGNiAAjdR6fniuese3hdIl7dj61w2lJ5f7T8ZXkvpHP4v/wDWrt1Pc4z6VwFrdraftNaYrkhptM2LxnJ5OPyGa54F4n4T3tVycZyOmRUFyowfQdquLHsyp6rkfrVa5UYPpVN2PDW5zV/jBbGT2BrBnj5J7ntXS6hCSrMOgzxWBOpBJPU+lYtG0WY9yvJHYVmuDuIP6VqXOSCBwazpEO8d6zLuSQYyB3PU+1blgwZx2RfTvWCkbZHOGNbWnnMir91BjOfWhImWp1li25Q3bpitINle+TWTYuXXOCFHGfWtRBuUE8GrMyneqNp7jvXK6oM7l7dq6y8T5SORn1rltUUAtnjrSaKR4d+0FbxQeBXuJWbykmJYg45I4B/H+tfJl8u4h+QG5/MV9ifHazN98NdbQYLogaMnnBxgn8s18fXh3Rx4B5A4rSOwMzUQB+OAK9j+ATRL4fvYVcvJFeurk+hOQv0GQfxrx0jLDaMHNevfAYeRb6zEdql5TIQOv8OD9TXi5sr0WbYd+8e76IdpUjlj0xwa7/SGEZCAlnbk5JJ/OvPdJk8hSTycYXPrXa6PNtjXLZlYA4HavzPE3tY9M7O3dViKggk8nFeLftPRJbeGtOkjRmcuwXb13EHHt/8Aqr1+xUqg53MeprzT9pazMvgKGWGITTQS7yDwOOcfiCa1wLft4N9zCrsfGWpxAPJIVKAnGGxzWaw+SQKCSFJGO/tW1q0W+Rx0OeR1rOz5auwBJUEgDqTiv1+GsUeS3qfQ3wcEUvgbTmiQojZ2q3DKMDg+4r1vw9ciNyCCAhxg+teP/AuV5/h5aSzDEryuyjbggE5AP0BANeqac/7xewXnNZS3Nou526zCQBiSSexrpfDDCGRR1dvXrXDWs5ZSzHABrsPDcm1lZjhuefanFikd+yh4tp5BHNchrdj++dwMKOAPeustm3wg+oHWsvVog+R2HJrexFjkBGVUkjn0xRIm+Jl7kHirl3FtJPbsKrcqCMEk9qkD5T/an0+SLxfZTRqpiMJVgTtPQYYevvXhEo2ZU+/Ar6c/aw8PNe6Tp0sMmyYsCJJDlQQckY+gxXzLdx7GJYk+gFdUdgvYm0m5Flf20wG4rKg5OAMnBJ/Ovp949yKA2EdQwOcjBx3/ADr5QlmFvbPI0JnCjPlqMluemPWvpzwjci98I6deF2keeP5UbAIXtx/SsK2iPQwr3PFfidafY/Et6+PlZ8DJzkZP881wudzNjnk16d8bYRp+o2Rk2olxEG3k4G7sufU88V5n8wJGMY4PtRF3ijCuveJIr17CNLhEhd4pkYLMuQfmxge5zX3Dpc2/QbDnLPCpJA9h/hXwtJD9uikgSUxupV1decMDkHH4Cvs/wZfpc+FtNkLZkaIBlBzjA/xr4/O4aKRrh2XZbNbkPGxwrKRk4A7/AM+BTf2a5hb2GuwSKyPFqEsccZ5KDdnB7d+1XEt0uJdjglM8gdSCayPgYDbeO/FdkieRaQTLOse7cWLDLZPvjiubJ5WlY9A7X4r2hHj/AMBagrLGhuDFIzDghgAR+IGPxFeh65aeaZcLsUEgL2rifjFHKnhnR9TSLzEsNTjlbnGF/wD1kD8a9Ou4UuLZHAG1o1fnk9M19zH4UedXVmfM/wAddMN94NvrFFdJGbzGdf4VHBr5cu4PLndTgkelfbfxR0xJvDurqciWWIpHjrz1/kK+KNZgSyvJNmApY9OR/wDrrWD0sccnoZskBKnYSGI4I659q+jf2dtVkv8AwNCsjq9ykz+aQRkgEjP447etfOiuSR3Few/AHU0srm+s4goVCJRjg5ckMCP1/GvnM8pc1C6LoOzPZvG9sNV8OahblSwMLEdiD0GK+LtTszYTyWrySStCcFpcFiPc4+tfbl0GubOWJV3PIhVc8Ddjg18deOdONj4iu0fJY5RieowTx+teRkc7XizavHS5yTvtY55A9OuKqvuLHoB6VYlhIcAcnGMmoWBBI6dPpX3C0POY+Pgg9fpU8UmJB/Wq8Y69RUkf38dvatIEM1lUSRgnr1zVfy1BOckelSIXEYbnHp7Unr612pXAhkxu44A7GomI3E9adLkE+56ioec+vsaylGzAmBBPUYPrSMvQ84qPY4XnIPr70qvkHPNc7BEgJ56896sQyhSBjJJx71WDYJ5IFSw8nsD/AFqTU1J4/PsZo0IDkBlLcDIIPJ/Cv0h+DGvr4g8HaRqIcGOa2QIV5LEDknjivzbgAlPlPhhICpxxwRX2b+x/4jbUvAtppiS+f/ZkjwSsBgjBOD+pqx2Pp8ncuOxrxX4wWTaL8S9A8QIcW14n2KRiOVYA7QO+SeDXs8bh0B9a84+PWmS3ngJrm2RpbzT7hLiLYMkYIJOPwP8Ak15uKgp02jSnoynMjXFiYcZ87AK/3hXmXw/CWOpavosLssNjM0iRt1VXOcE/mQT7V6N4evm1bS4rxXDoQAsq4Izj/wCtXmGuiTw38VnuZNsUOsRoMJ0ZwflyPcV8nhJujVdOR7FKVrHoxG5c9RjFZ0sZRzjJLGtJkaIhGGCMA+marTnBLAZAr6NPS56iehQnUpgHBrOu0zk4wK0JpCzMTVO4bIx096BozWXr1rjPEsbaT458Pa1EWWCGQRTRg8HI+9+B5/Ku2POT0ArmPH+mHVvDN5FGMTKpdHBIIIHGPb1rWOhzVldHtHh2+yizMSzSZ+pGe31r0PRJsRqOhb17V4X8L9bGtaLZvG7MkSbME5wQef1yPwr2Pw9dGQFzwBxntXTF2PnqujZ2kcg2juR6VW1nT11jSbyxcArPGR0zyOQaW1bco96sliuGHJBzjpXXB2OZ6H50/ELRX0jVdViMJgiS4ZQzdS5J3Y/2ckfrXnbQMJMMCR1z24r6i/ae8Jxaf4jeUIwgnHmn0b+L+pr5rv49t4+BhduAe3+ea7FqPYotGXRvL3KxGBtIB619S/CTXF1PwbZRvI5uI5CrKBggg9vyz+NfLRYAHnGeMdK9Y/Z08SyWvivUdPnlzH5Amt4iMnOcNg/risprQ7aM+gvxo8Pf2Zr9xtjY27DcJG4x7Y/XNeTMzbzgcZ7V9PfGTSX1Xw7FqSxCadGKl84CjHGfwr5huI3WV2JGGOQB0xSj8Iq0banZfBXW49F+JdlFMkjjU/3Ay3yqVBPI9+xr7BaZSZSDlVJA+ma+CYrq4tmW5tGdLu3YSwsF/iH+PSvtzwtq8Ot+GtMu4iS88Ks4Iwc+/wCtc9RHPEluU4Ocgn3qhKAXBHGKv3v3jjkD1rPPGOcn0riaNkIBg561oWWfMA7DJxVIDJHoKu2wwBj6VJDNyzO8EkZAI4zg4+teF/tB+GBZXketmJgt2GDEDIGCcbvoB1+te5WmV2L6nBNYvxT0n+3fB13GF3m2UuI8Z3Lg5/LNddJ2Zkz4wkiCu3PvmoBlWYrwB68mtfVrIWFy0a8xAkKx7+9Y80JRiQxAPFd+5k0OP3SQMnrwKaD8uSRn60+LmIDk0xUPOeg7GoehI2Bf3jsTkZyo7DippX8kQ3KhRPBIskTspbaehOOvQmmKvzHoKtW0phkU9cenJrgxFPng0aQdmfcnw51Qax4Y0u9DBkeIKCDnIXofx613CDp3zXhn7OmrXFx4WSxmIne2cu8qjAAJ+UY+mOnvXudvkgdxX45mMPY1XBHrQd4ol6qQelUpl5PYVobD071VnjIJz1rybNmiM+aIBSetZ7uUJJ5NaMpKkjkj0rPmUc54I7Vty6I0QRTHgck1p203QdMVhhtp9DV22mK47k1urKISR1lhPgjPQeldFazpMgA4I7VyNhISBk8VtaddLDcAE438D619Zktd05qL6nn1o9TUmTg9iaqPHj3rSKbgPeq7x4Y/yr9DTujg2KWzg+lVLq1W6UxMSqOcE+1aTrjNQSIOcjIq0hrRngngu0Ol6/4ksGRR5d60q7emHGR/L9a67UbdZ9NvImUPvhYAEZ5HI/lWXqjrpXxR1DTlVdksC3CuByfmI5PtkVuTK/lNs++VIHfsap7nrU3eNj458RNH/aE8cXzNHIyktxzuIP8An6V7V+znqAbwTPaSLslhuXKhc4K7uD+Rrynx7ZbNausgBt5VmAwcYyP516H+zbeLNaa7aMuyWBwBzkFcZyPzH5VpP4SErSK3x322WuhNrJJdwm4RzyCq4Df+hCvA9fk/0Zw2Tz09a+i/2kdMa50ew1CKbyLqON40JGVb2PuePyr51vtOuG0qOWQb51yHKrgexFc1rmVbQ5LerjCjAHoMYpnOMZJA7VOwGTnGc0gXBGOB704qx5rLFqScAADB6Cr7LtiJ79KpWhCsSSAatyD5GYcgc+tbdAKsFybaUuWYMMYweRXq/hLVxfRRK8rlETavGSDnkE56V5BNyTggHrz2rpvBurGG9WNpNpY4AIOOOua+azCnzQbR30J2dj2+0kUAEZJPWuj0kYI4HzfpXIaPueMHIYNjpXY6V8pXuAO1fB4hWR63Nc7XQYwzhtp+Uj5u1eh6UnyKcYJrhvD1sUQAEkOAeexr0DT49qAdK8WbuZSdzXthz7U6dwhI5BpsSkAVHM2Mk81UXaJizz/4rRQ29lp+sEmOWyuUDyjJKxFhu/Q/pXdadqEV3axzROZI2VSGPU8VzXjnSjrPhrU7YYJeFtuRkbscfzrK+E/iRdZ8K2kRUrcQbo5MqQcjAwR+H8q/QMlrN0uVnHViejGXgdsVHu61HvygI5JprNjjqfSvr07o5rFgP19RTWPTvVcP0HepFO7J5FUgHEE4+tQTIWR8FlyMZBwcd6n9OeB2o25wKpDR4m9v/wAIX8Vzarve0voGl3YyA2P8D+or0CNlkQZ5jYEMDyCCOax/jJpUq6CmsxSPDJZNhXjAyRkEj6Ef0q1oOoLqWnxzL8yMBhh07Vdj0qUrxPm/4paHImq3cSR+SZAw5GQF6DP4V65+zdrM954MhsLwKlxpn7sbW3CROzD6isv446SqmLUNm1bh1iOxSegx1/EVyH7Pd8nh7x7c6e8srC8j3K0rZAPoPfkV1X5qdhWtI0/j3oa6brk00SEQ3BEjE+pHUH8P0rwK8hMNy7LwD619cfH7Q11TwrbTJg3MRJ3jk4GeCPevlHU4pUvGRkCkKCwzyDnn8OldNGXuWOXEQ6mDKSWPBFV2QoQSePSrtypALDgjORVB8uwHIrRnmE0O58Y4BPau3+GEN7F490aayDTujtuRDgID3J/Liuc0PRbzV7qC1tLd3aRsNKRhUHdifau11LW9P8IQ/wBmeHp8XkCGO7uk5LSEckH2Pp7VMldWKhLld0fYVtq0cXmpauMbQhKnPOBn+tcP8R/CKeKNHjMYAuYcjk4DDsP1P6V4x8B/ifd6f4pttA1u9N7BeBxazyDDhgMlWOMdOcn3r6TDq5wMOFY9eQSK8yd6crnuUmpxPifxRo8mnTXCPbyxGKXy8MMk8dfpz/OubcFCeoJOcV9NfG3wL5lld6vZQBVLAyRhs89yB79K+eNQsjGQccDnPXNelTqKaueXiKPK7ozIyDnsfegnLkcjH+f6UOhBODgjmmcjDZ5zmtGzzHvYtwsrggcMDzzWtpeqXGlXKX9nGhu7RWaKRjgjI5/PpWVEMIWIACjcx9vU16f8JfBKeJ1fUZkzpyIrRhxgTNnI4446c1z1aigmHtHDVH0F4W8ay6/4T0y6kikimnhUyb8g9OhHtU0shLZPzZPU9aqwBhGiEBQowqqMAD2HpVlU6jrx3rw5Su2YzqynuyRWyvoaQyeWMHJJ79aI05PpTmx6c1BiRMC2Ow9KfGMY6HNOPPXkjuKAMDPYelADt3Wo2yTnvT8ZGR1oXgkHHPQGgCJvvHrUojOBnofao3BDVKMgA9aAEkXA+lNRAec0SOSPWo0fg9iKu9yCUJn6+lBO3IzgVD5hDDkjFNlk38dRxzQBZQA804MB7VAj7UJzTfN44yc+tANkjtnOOtV5Jjkr0xSGQg5xwe9ROCWLdRQSSqOAec1Lu3Ke3vVdJSB6VJuyopMCVSShHpUJB54JxUg5weg9KVkyBjgd6kTEiHIzyKsggdMGo412qAaH69yKq5aJMAjk8mmfypBJk45AHrUjD5R3x3ppgNHQ05ZDnHc9qaeAD0IqMtiUHrTYFk/IR0Jp3AJqKQ7sHofamjPHcGpu2O9hzHk96HUYGeBRgY707aWHtQ2WtDyv4+abC/hm0vW2hYXZXduQo68D3/pXzjOiJINpJCnIPQ/55r6l+L+iv4g8E6lYq7RkDzNynDDHBx29K+WbqE20xhZi7pwxPXPvWm6O2jKzOx8NSrc2ISXcWyNpHQDuM1oTRBJhhmIA6HFcz4VvxFmDcxIJOGHqScfh/hXVSBWUk8scHB5GK8mstT6OjK8StOpWNtvJ5496zXjyCTxWpKdi9Bg96puu7PBGfWsEzqsZxiDELz8xAHaqF3bMrAlSAehPQ1rSoQoIHIJFULghTtzzWqZDRQxtPv7cjNKWyMd6fIhyB+lNxgrgFjnoK0ZFtRcEIRjrnpTCvCNyHJIPsPrU0hKkFlxz0NNADEmpuGw2NM4ByPpQ8ewH5ifrTy+3HY+tNkOVOeSfSqSArs+WOMkCtTRtYk0eUzwsQ+McgEY7/jWWp+U9Tknt24/+vT1AOB0J9K0t0Hex2+ga/Na6lFdB5CVODt9CeuPwr6K0HWo9UsreZWDmVcsR0znmvljSL9bVGQruY9D2Fek/CnxY2n6jLpdzJ+6uW3W+ATtbqQfqc/n7VjJCbuj3crlc9fc0iLuJqvb3WQEb7w4NXkwygr0rOwtRisQRzge1TqCpBbkdcVCwwwOMU55Mg46j0qGi1oO1LyXsxG/zo/Dr2Irwnxf4bk02YjLMCx2MAT9AfbtmvbdjSoT1A9aytV0qPVYfJlXJGdrdSKzvbY3iz54bzoJIplaSOWJiyOGIwR7dPXrW/Z/EjVLNBG0a3KSYEhY4Yc8sK1vFvgq601wW2Mkn3WUjOfpXEzWEtux3ow+g4rZO6Lud1rPjlDboIiGkdcZBwOe31+lc3ceKtRMZUOoQnpjtWLa2v2u5XzFIROcnjn2rYl0eV7VzAgdgckE84pt3KUiGO/nuCjMSCTgg8nFdFoem3spDoIyxwApJxj3NU/CmgPqlrO88EkDI+0BxgkDHIr0rw/o6WkKhcEnk4FFjRy0NjQ7D7HAgIGR6d63UiyM1TiX7i4I9TV/ftQYxmhKxxyd2OC4B6E01zkdgRUPmsHPvTPtJ3kdD156VRBK0eAD3FTxHIGeCKqGYkD29akjkJx29xQBYbk1GeCO1PU7gR3qNvve/rQQP4xQrUwrxnmmAkEY5FSwuEqnNR+aeAelTE7hz3puwEHjJFIpMjypIIpHfkd6cRjPYVG2PpUtGkRFi8w7jyOuO1U9Vi8wgsM56HvVzzSAMcCo5JRIoyOKxehqcZrvh1PIkuVkZ5W+8p6AVy0AuLaRpILiZHHAIY4/LpXqUtur54zn1rKuNBtdrhYQpbuKtVJRM5RUt0ctoXxC1rRoriK9SO/XOU8tNhx9M9ffNbV38TrbWNOWK80R03AjaxDFff/8AUaz7rQXt5cAF1zwwHT8KhvtLEcQY5B9CMZrZVLmXIkclrejaVfkzWVq1rKx+ZQ2Qfr3qtP4fbQ4AyorFgG3A5JzXYwafD5ZUxgueQ2cGnx+H57thv5T8qHVsPlR5dcaRJcTgCFg7HAxwCa9E8E+DU0omWdGeTqm7kYPrkdq6u08PWqhP3Shl5J5OfetYQBU9hWMqjkUoleNOTnk+p5NPBwwP6U8R+nGahmPlnHQnvWTdzaKsOlbcMdvSq5BRh3FOLkAY6+lEQLMN2Oe4qkrmpetkSSIgjJqVUGQBVVQYmJBIBqWK5VSckA+9aIiTRNI5jUkAkjtUobdGO31ql/aEZBJIAH5Ui6xbbSu9cnsDVJGD1LRiWdCjKCpIJ47is6/8N2U5IMeCepHWrlvfRkBlOQe9T/aEdxk4zRqjNo5q98B6ddwgZlikzkOvPbpjpWDH8K4hIXnu2lBPKhccdhXo+5WGOppGj29uK1UiWjltK8E2GmzlxCWXOVEjZK+/1reOnQoq+WoAAAwKllxU1thgAetaXArwW2CBipnjHAyT7VMUxn1pETkZ6DtUMCIoB06mmowVzuBI9uatNCGIPQdeKhaJgScEn1pAflhL8uFXhRjA9KckvmKCjAnoVHUHA6/59akaEDjAA/KiGAbWTopOfTmrWx8I9wWdVYMyknkHjNSviYYHA5HODx/kVI0IOVUZGBke1OEGw5GB7CncaiQw7FIBznt6VZEYQgkZ9KhSMggEYI45q0UDKucYHGf6U73NErDCyIMHgEn6CpIgNhOcLkjHQ8HFQxDzHII/A9KcyjIGOPSkyriB4o3AJAHTnAqwX3E4IAOOtVVtUbaHjR1AxhgCccZH6CplwegCgYHHAqGhNjzAWfduwMAEEf8A1qlj3IgXzCQvQHkY/L2ph3OmF5PtU+0mEK6AEHO7OTn09KQtBSUZOgJPcUxUyxzzx0PTNOBIGOgNLhscEAd+9Ow0iWNQ+eAGHYkCkZlBwRkmmtgAfKC3rjB+lIIzgN2FMqw/bvzikEOSepHrUkTDaQAD1+ucUu4RyR8ZUjLHB4PbFArERUsyheBnHTBqxLAI2G5lKsMhl5/Meo6U2URkZDKgHJz605nVoVyd3fIxnrQaIiYlMnBIBA9qPMAQ5454IqVuUJ4AGeKroRklm2DHQ9//AK1FiGiNyxzgkAYqQpt2g9Rkg0rKoQ4P0FRPLuZSckjjmgZYZgAueQc8dqaRvwoBGTnFV5Qkk0DSbgqn7obaGJ9TUryCLdtUkA4+Y5NA0PjhUMGJ6Z4YZ/z+FK/zkY5Hv6VCrswJwcepGKVZBwOAfegtj3BRT3IyfaoVlGCcnA7dKsxzBwRkDauSSMjPPQ/lUEkaNIrgMjryccg1FiWuqJWcQIRwcjIwelQKyyOC6ZC87lbBz70sxxGAckk4qONmRiGXjHB7VIrkyrCQ5EjLKOgGCPz9KZIrbtxOCKQRngk5HrTjy2DkjoT/ACx+tX0EEUTuHxJHuVS5D4HHoPf2+tLFJljvGPm6DIx7Ui245ZTknqT1qQRq2ckkjP51OwCPcICFUMT69qZIC6E7crnvwajAMcpzkj0qz9pABI5I5wQCDV3GlcrruYEHgdQD04xR5rb9zDDcDPQ9OP0qeQO8oJYk4GOg44PHtUWzfKSegGMe9DdyWibeHBPfpz60ixhiGKgEDA9qANmduBkg8jPNByzHsDz0wKm40iVLcuDg4A6gEg4pRyxGMY7GnQjY52EllG4emaYw/eEjhjyc+tDRtYGC7c7QWB/LijAbB4z2B/lRuAzk/lyc0xgF55IPrxihIz1JoolZhlgBnHPbnvUp2pHtdAwByD0OKqf6thkk7hyO2KsFt6hjx7elN6lJXGkBgV2EA9MkZpFh3YycHJGD1xTyxkxggKv5015BGw6kYJ45paoLELmMsR1A/nzWc0YZyF4XJNXZSNhI4J/DFQxBRIM9Ce1SevhY3FhX5tvfpzV62ChhwST3xkY/xqIbEYYwD781NayCVXYEEBsDHr0P65rCTPWSsWhxjvmp4kGPm5PXpVdCcjuPU1PGSQexxWZ0R1Lasqg8HJqQYkcELjGBkfSool3e5HercYAYjtipbNLEtsuQTjA/nTicN2yaVRtAxx2xT3hKkcYI/GpYrDkTYCOST6etOCnjqBU0ChsEqASOo5yam8jchA69eOtK9ikikyMSOp96bJBuUZwB6CrqxbFOevTFR7Cc8ZPtzSuZtWKJtsKc9B0qvNbLtJKjI46Vr+SQDkZPXBqtPb78ZyAOeKFMlnPTQFgNw4XgDoaw9Vsw5YnAwMjP0rrZ7faVDZA4OOhrO1GxSVfk4Kg+9ddKdmB5hrOn+WrSICDzketY0DHcATgHHWvRdQ0xiCu3IPf04ri9X0R7W5DwklDyVbjB74r2aNbpca0K46kdfenBFTBAAJPaokVVQZOX608ZXHY16MZXN0yUn+8cCqk+D0/KpZMlD6/pVZ1Byep+laGlyGRhz2PtUYPBxzTpBkn1pFO1SBg5x0qDnkNd2VSVCsRyFYkA/U4NRSuWQsSAfRegqSbcEzgEVSnclD0A9BQc8nYqXMhdznn0xUttGVxu4zUEIzMO56fjV0koDnrTTEtbjZOc47d6il+WMdie1OD8nPGegqGQbiR1A/GpZEnbQiCAnOMjrUZi3Zxx9BUzcY9BSdMEcGmnYxUbiQxKuOOc5z3q/Gm/HGD27VDChdgeg960I4wFAPWne5104kyIqxY6t69qaFOeOfrQqlQAOAPwpFZlJxkikdCViQ8YHepFcnAIA+lQli2M9fapEPzcjJ96Vx3LAwcetKY//wBRqJiVwRzTjIcHsad7mlx4XGcLmnecFOAMGq4uCp9QetGCz9ScgHHYU4opMsGYtg9uhNPiIYAkkVXD4G3GR9KfHnaR61qWmXEcchSCfQ8U3ftJ7Z/GoQpBHY560bQzkknPpQVdkxl7dRTd2fUZpVi3Y+YKM9+KcIhGM8E0DuNJ4xyTUqAsBjj3p6QxyY6qT+tSquEHb6U0y4ohw6HBB9QakU5A68etO3gkbvzqa4SMSKY9xQgfewOe/wCGaZZEMnGMj6UoB28/nUjy8BVUKB9c0iOOM5BqrBa5GEJYnBI+lTo20dCDUkMpGdvA6elDDDeoqSuUgPJPaiU5IH93J/nUr4zxwaaMFj3oKSsQmYIORntgc0+NmJPUAcfWrH2VXIJ4HX8aUwhMsOuOgNArEcUpaYHOCp45qwSACckk+lV4rfJ3E4IqeSE7dy7SBjjNBaGtKSwUcA8exqVFK8noKiVTnpg+op7XGcq5YnpuIpoq5aWQZGDj2p0ihyCGwT+lUVG0jHT1qbeTg9KQ7loRcZLZAqJkIBIbOD+NCSb8Dt0pxT6EjmpuPcglDxoGGD9az5MFiWGM9hWjNlU2nnPOKz5mAyMgn9aLGciAsDk037zHHX0puOvOaTGSOcH2qkYO5ZtwdwDAkHt1FX8iLBAAxyPSqkDSIBzkDt2qxneAG5B70G0dFYEsLOIu6QpG8i4YINoOTnJHT8avfaNygHdkALuzk47c9artHhCD1NKgG0A8dODVItRW9jVguJbRleGdon7OmM/nip5/G3izEYt/FWowRKoXyoyqhQOmMD+YrEufOMQWIq7hgQCcfWlbcGIB4HcYo0CUIy3RZur+51OYzXt5c3c7gb2llJDHPp0yaclyzMQx3AdB1wKqNnjPrSxjGccH17UrIIxUdEieSVmyR0HPPFPicHoRkdqqqjySkScDoMHvUiReTgHr796lmtzQtpWt5A4yDwM1PNcy3YHmOSAc4J4Jqgsu7APNTxSc47e1JK5Lim7j9+MDoR68cU2aVZFPIJo4Z920Fhxkjn6U2VUCZ4Ga0sXYrEgZzn6CmG5K8Dp70SupJxkAetVJHw3Xip2JbsTg7ySep9DSMu1enGf60xXGAQwBJ6E0kk2UIJBPHTmhkt3JWu8KABkjke9UxdMZPmUAY5I9faoWmyDg5xTP3jAfLjPrQZ6lvzhubBIyB16VWlnwDjJJ9OtSRWrtljgDPTvU0VsqSFuMn1oDcoNHM/RSAeM5xzUq6Y4UGVcZwcd/rWiUIwOw55o+9xySKmxahbchgjWMHKbz2J61YTpnAUnjPfFNRce3tUjfdAPAFOw+WxHKoVQc5JpqtyBjOO4FH3sgE465p0BDxs7YAHT1NIkcrgEZHJ74pks+WA4GKHbJAwR3/SoJpVBBJII9PWiwEjy70KjgnnJ6Z9Khd9uMkA+neohLux296ftLZPU+tVYByMJyFOQPapkiVEIGcjueTUMWOc5B7EVJGGbjPB7mgtCrgAE9TTZO5zx61YKBMBskjJqCSYZIxkdOOlAnYqSuDjB49KgZvfH1qw8ACkhjjsDVSRMZz1Poam5jLQZMAQc8j2quBkHbnHeiVSH5JxSISCcHAPYUGY9c5zwSP5VJbpukJPU+lRofxq3DgA8fiapDRMilM56A9KmQAAEHJNRAgAbiR+tW4wAgIwfY8UG0R6HaR7VJK27p0pokDjgcjuKcwIBI5NNGyK4LeaOhGakuFBwVGB6UoXqeAR71FdSkAAcZ9ad2K5CEJJPJxQ/yAKATk44BNPt0Dgls5+uKmj+QHPNFxbipEFQA4J9elG0DB4pJJRuGOQaTfwB2FS3YpaCyLgjsfagEgDBOO/tQe3c0qjAb+ZPWjcbQp5BwMn0NIFDH7pBHODwM005BBzj3zQ0hJGOvShCHMTxkZFRhDgnOBnpSqQM8c0mdwOMgDtQAgAyc5xT12568+tR9T0ppwrg9j2pMC0F29Dkn0o3cjkgVCrFsdcetTAZQDv2NCAjZc5I7elNUFge4FWAuF7AmoAhRjyQO4piY+IEkDkA98dKdPINh28Edcc02OUhDxgjuKi+9n0NSJD1H1z6CpFUMpz+tJESDkE5z27VJPuny54c5JNSyiuZAjbeMUlxHgoyHIzzjtSiLGc5z7mk2kAjn0pEMjlUy4H8qQQEAdARU3ltgkdab83O4AYPY5qrk8pCy7fQA1FIeSBk454qyHVSSfyqLGST2qLktEI5zng+9IRg0+RPmOMg9c9xUZYkHJ5H51JmxsmBgdT1yKhIz17djSuckY6H9KcuW+bAAHU0GLVyJl4BHNMkfB4yTxUrndnHQdqhZcE5IAB5zT3M5Ipzu4QsCRWXklzuOcnOa1NRytsxU8dR2zWPES33+T9aErHiYl+9YmU7QRyR7V03w7sLjV/G2jW1soIDvJLuGVACnGfqcfrXOKFRSTggdK9t/Z08JzLZavrV3bmAXTiO2DjDMgABIB6Zye1ZVZcqOSKuz2bSNwQAtvcfxHjNdNbJ5ij1Pp0rnreBopAOoFdNphBjA7+leW3dnajRjhAUc5JGKr3EPmMVwcnp7mriHPAycetQXMqWivPK+xYlMm4e1JK5EtD53/aR1oNLp3h9kdnjb7S0sTfIo7Bu5JPOK8Plk3TE4JHHWun+IOsjxF411nUxNJMksvlRBuixqeMdu55rmC2T0Jzxx3r0qasjmd2dp8IrCTUvGivJZM1tbR+YtwxG1WOQR9emPxrofjJdrp72VpGmUKhju5KjJ69sk1d+BujSzaFeX92ptJGuGSPDdUGMZHoetcZ8TdSuNS8U3TM6taLhIVXqCCQc/Xjj2PrQneR225aSOPdzuJ6D0NPRs8/TpUb85FJztPOAATg9K3Tsjzmer/s72Jl8W6veyIwjgtxHHKx4Dk5OPfB/WvpCyn2ADmvGvgDpr2fglbyaMpd3chMmVBJHbnpxx+leu2r7cA9K8+u7s6aaubkUhcZPBH+FOMvIHQ+tVYnCKBkknGTTnDMRg4HtXMja1zkfi9rMen+Cp7UgyXWqP9igjTltzAg/lnPPp71T8O2S6TotnZpEgNugUtjB6DP8AKsDxddWmvfE6ysBPJLJpAErRKuI3kYDkn2Hp+fFdZ/ETnaTyT0FO56mGhZXJi4JBJyfQCnxMXYkYC+/Wo4sNkKQxBwSfWnqMZ6ZHpUN3PRZcgfDg9SOlaUcnmAdieOe1Y8b/ADAY59TUmqX40nSLu/nmjiigjJbzDgH/AD149KhuyuRJnBfFjUJNd1HT/B1vNMXuJvMneBcr5X93PuQOfY9uvU6po8ejaVFZ2oJiSMblHC7u+PbpWD8INH/ta91DxbfNJcSXayW8DEYCJvOBj1OOtbvxO1WPQ/B8935avKGEccbNtBb0J9+B+deNUqOdRRR59aWh89eJpxJqlyQwKh8A/Tr+ua6P4KeavjK8KSFklswhiXrkFv51xF4zvLvdTE8pLsmc7STkjPsTXbfA3zYvGmouCWDWiEFhkDBbPv6V6+KjbCu55MH+8ufS+kyfuF6g8d+pres5/K3ztkpErMccnpXN6Y37pQOgHar2r372nh3VJl2jZbOxJOAMc9a+EpxvNLzPSlsW/wBkhy/hnX7gbxbT6jIYmcYLDI/l7e9fRto2cf3RXgf7LUbn4UWDNtVPtErpjgsC5H5jmvdLNyWAPAr9Moq0EkePPc6Wzk3RAEYAxVkcY9Kz4JMAYwAfSrob5c9q6FqYEzN8p75rPmyM+lXScof5VUuBgH3oegGB4jkCaHqbY5W3fB/Cvnn4KBB4GgKqQ7XEpLY4PzkdfXpX0J4nwugam5xgWzg+5IP+FeBfBnnwDaN0Jmm+X6OaL6WPVwu5T+OE8UHw91XzndEfAcoD0AJ/xr5JvJEluW8sgxtgqenFfV/x+lSL4b3pmyE8wgkY6be/bFfI9x/orE4DKi8A8DGO9b0loaVt0e//ALP25vhfYYDkGeUs79SS7Y/Sofj7Pb23gy3S6doxNdeWjBCwJI6Hjv0zW58GIFi+GulBHWVHBcsnABPbHXuf0rnf2hdQFv4b06PeFaS6EaK3Izzn8cA1h9s3lpRPnK6ALEA5A44qmX4xkgZ6ds1aukKOx5wSeTVRkV1OODXYj5ye4yRck4dlHouMGmrGI8lmJ/XNCId3fAx19Key4znpUkgpBz2+tX9GeT+29LVBktdKM9gMHOfyrNyOcD86niu/sMkFyEaV4pVKopIJOcY/WkzelKzR9SxP5um3LbSVWBhx6ba+aNQbe74JAEjDBGCOT1r6YtB5dgI8FF+zgOCcgnZk818z6lJvurjK7SszjB9mNc9M9DEr3UyqvXv9TU8Tk5HT6VAoYhjwBnge1SxZGOMk+ldSPKLsJGADyatRTEuB2HfrVONiTzkD3q1bY3ep/lWkXYaO5+GzxSfEHwqtwAI1vxJk8DhWx+uOK/QqGTc5Z1IPBCnntxX55/DnE/xD8KrIitb/AGosxP8Ae2HAx78/pX3/AGlz55yQQEAUA9eBisa2p72FV43NmJsgk9T2Feb39zLYftJeHZAiObix8sKeoOGPH6frXoUL8AngdhXBeLNtr8dvAl2oBnnWROemAnGfxz+dY0zXEL3GfQqRtENjnc4+8w55psyBge4FPjDAnfw5JJx2NEq8Hvmm0fP7MwNSUqT2XpiufuoxgnueldRqURdT2xXP3ERIZmPrgCsmjSLuc9dptJx3qhIuSTzxWneqcHsaz3IB4zUWNkMQEMPWtWyUkhR25JrKXrk9TWhp7sJERc5Y8k1IrHWaeQyqvIA71rRDIz0A7VkWagKqjgdzWtG+cDtWiIZDdrlT71zWqwh89gB2rqZxuQ+1c5qq7QB0z6UhnlXxSgEngzWAU3wiMbwDzj2/Cviq98qIARgrEASuWyQM5AJ9q+6vHls0vhrVwqh4vIO5Tz+OPzr4X1KNTJKEbeiuwDgYBwT0rSIGWRliRwB6V6T8EZUGu35Mjh7qGOIIF4BVmOc++SPyrzGUkYz8oyOtehfB67MfiRkLEBYCUC8ksT3Hp/jXl5lC9BlUfiPonTZAFBJ5HQV1GjzeU5lY4dgB74rj9NbcU3cEckDgV0mmzBAJDjIOFHvX5jiVfQ9hbHoGmXO0LuOXbgCuX+PMbN8Mb2RQQ6sSxUZJG30rX0S82gSNyxGADzUHxRhab4a622C03lZVQcAnt+v8qywsrVY+pjUWh8MXyeZlwQd4zkc9qymjHILbQe461ruVFpb42AmPoOABWVImOpx245r9kormgmeNL4j6B/Z0gd/hVYvIWffM+x26su47SfqAK9SihMOMEkeleW/svT/bPAdzB8zW9jcvEhYEEMT0+gzj8a9ckg246gms5r3jWJZtJA+A2SBzj3rrvDl1icu/IwQB0/GuOtxsYDtXQaLcr5w3HCL3NEUN6nqGnz5twc5zUV+N4wMgnk1S0q782Mt0Tt71fc/IWIyx6Ada1M7WMWeBZW9AvOaohPmd2BAGQAa2JkH3QME9aqyRDBBGQO9GzA8O/aR0oaj8PbvajS3CMzIqnDBSuOPxxXx7eQmAKjPvMYALngnjn8a+8/idpEOp+FdVEu4BYtyrHwxPPQ/jzXwfqdvNuHnkGVmJZk+6TnGa6YCe5RXEhKnIHTJr3r4OXq33hI28ibDYSeTEQOChPH5V4CVLkqoYDjkcjNevfAvUZJ59T0tGAS3CzvuGCVOcYP1BrKtqjswr1ND432Mb6DZ3cpJMU2xU2bs+mPfnrXhlzMwJA6etfTHxG006t4YvY9m5oo/Njb+6wI/xr5pu1MbYflj3xjvWVN+7YvExs7lW2HmM25ym7jKjkc19YfCm+WXwZZOV2yyFgAeqhTjH1718orH128Z4yema+jPgbdTTeEVa5lLSLMwVev8A9fGMfrXz+cwvS5iaB7Bao0oCY2g4+c9BXN+Cm/sz433VnHL5UN7ZJJM2eXIYqAPqP6V0MDMsIycFuM+npXHa5bx6P8VfDssTF7u6jaFmBwCME/oSa8DLZctVI9C57342iiv/AIe67EU3pHbtLHnnDLyP1A/Kul8HXf8AbXgnRLx2Dyz2qmQrwM+n4VkWMUN/ZvaMS8EyGNtw6g+o+tQ/BK9S48HXdhtYS6ZeS2rFsDI3HA/AY/Wv0Km7xOHELS5X8baSrafeB4jKWidY1Azk4r8+dbgaymkspWEs8MkglIQqCd7dB+Ffpjr9kLyJUJwAc8cE1+f3xZ0t9P8AHGrxkqyLJhQOq4z1+tbQR5tzzhnxgDg5+ld38EdRkt/iREjRqbd7YndvwWfdgDHToetcLOxLkAYAPU8Zrb8G3qWPibSXYqqm4Ckk4BzwAT9a4cwhz4eSaNaT1Prc3jNbtIY9koYHA6Dv0r5g+N+m/wBk+K7qXyixlxtK88n1/Pr9a+m1w6OV5Qce1eEfH+xczwXtzhY3wqkdH4wB68Yr4nLqvLiFE7qivA8LluQCRgBxz1GR+FVS/f1zgVakj3gnoMng81SnwjDccAjHsK+/i7nlyRKjHcO/XkVMmVccZPt1qpG2HB5IHPvVsPgJxudjjPp/nFbRdjKxpwONgDckfpUQBaRgpJX3GKRMRgqc89TQjhScEg9R712wd0AkyhcZ61VdjH06+tWrmQlRgAmqchL71+6QDhjyM+/0okAryl064oDYGBwR3pmOSvTHfmnhAcfriuWWgIejZGCQT7dackmyReOAe1R9AcdaerbWHc+9ZmprwXATGBk9jX0N+yDrn9la3rWkLbvE9/KtxGd2eo2nv3IY4NfOts68DAGK9E+CPiL/AIR34t6DcyeYYZ1eE7GwqnsWH4mne5ex+kVjkQqhyWQYOTnmoNYtRf6VfW5G4yxMFHqeo/lUGivmEPvLh/mDNyTmtJgvmIWyVVgSKwmrqw07M8D+EmoxxaBPoBDC7sbmQS5453MePbHH51nfGC2EVtpesMAiWFyrsw5ZQARnHtkfrV+Nv7C+LviCKUCM36JLCB/GMEEj356fStbx7pg1nwpf2Z4eSFgOMnpjP4Zr4TGN0sWn0PVoy0QzR7pr2ySaRt7OM5PWprhPl29zzXH/AAm1kar4dgSR2e5gTZJu6jaSvPucGuzcbstyAPWvpYSukepB3RlzKAxHf0qlcJ1Par9zGWJOefSqMv3ip7dq2SuaJFJk4PuaiZEZXDqHXawwenNWJDszwcHioMZyOg96aYpK6MP4OXq6Pfa7pz5SRromGLPAViDux78/rXvuizmMRJ1GQWr5vjSPRfjJpN86slpcQeUzoDjeORuPoe30r6A0O4AQybsr2PY10RPnq8bSZ6Rp8okAwcgd60O3rmsDSpPKjAGAT2+tbkbZA9a6YnnyPK/2h/Diax4PN6yB2t1MTRjgyKRnAPr1FfEGr6ZHYKsce8gcqshyyjsCfYd6/SXxDpaa3oF/p7KHM8ZwG6ZHPP8AntXwB8RNMey1m8jKkLExAcqQG5PT6V3QegzzeRVRjlQRxx1rQ8L67L4d8T6VeWoX5rhIJS5wQjHsfUHFVGVQjh9yvuIwR7+tVLm2EsbqmN4+ZC3QMDx+RAqp6mkHZ3R9q6jbQaxod1aogeBrcsCDkZC5Br5E8S6fNY6jKJVCEMf3eMY5OAPw5r6T+D3is678PbKdwFv2bbMoXAz0OB6GvKfjToyaVrxWMuwmO4I45QEcjp1ye9YRdjtqLmhc8q3byUfBRgVZe/vX0L+zDryTeFr/AE6WSSQ6bKYYXfj5SPl49un/AAGvnpoQHJJyeeB1ruPg74lXw/8AEKwt8P5eqhoJTvyPlUkcdOMn9KiojhWh9V3A3KCev9KzJOJD2Fa8oXLqDkDIBPXHasuRPwPvXC9TZaoQNkehNW7RSZFHOBzmqaj5gB26mrlsSAeoPSla5LNyzPzbj0FaQijureaGUZSdDGQe2e9ZVv8AIEQ9Tzmti2QySqeiqOnqa0joZ2Pj74reH10PWrizeMKTISoAOG55IrgXhKs+W3gnj2r6Y/aA8ONeXcOqAFUkjMRAxgsBz75yBXzZdg2zBX4LMRj8z/SvRg7ozkVlJQAdQO1PyME4x06UwyHPH5VIG4PfNNozEjwwJ5HbNCMI5B1JOO3FRtuHAICg5wOue/8AT9aI2y/qK56mw0z3b9nHxCth4rk06SR2OqqVRRkiMqOePQ4Byff2r6rtH4ABBA4yOQa+FfhjrC6R8QfD9zIxjtjK0UkqnAUsMgH2OBx9PWvuLR5AYVwMAgFc88dv51+SZ9S5a/Mj1KMrqxrqehqG4OST1p+7iopOc98180nZHQUpU6cZNZd6AHIHGK2JRgH1rLuoyXI710Rl7hqjPxjc2Dx0Aqa3fHJ59qbMhBI6Ad6YDtHpVS1SsWbtlcYUDPJOa0Lq48qzecZLwgSADr8v/wBbisC0nCgHnNa0M2+FlOcsCMdTXoYWs6c4s5asdDu7K5S/s4bmJg8UqBldTkHI6iiVTk1yXwhvIj4Wk00SNJNpt1LA5cYJG7jHPTp+ldlIuc9ea/WcPPnpxl3PKkrFJhz71HJHwasFcH2prLkGutK5CPI/iJZR2HxF8P36hd95FJBKx6bQMgfXK/qa0trEApgNnjPSpvjNay/2Dpt5bIXls75ZWC8HZjkA++T+tLGqyWyEZ5XP402elRelj5T+LWnra+LL8nf5obLYPy9wMDp2q9+zrcIPEWrqsmFuEyFxg7gMHPsQB+RrV+Oumva+I7shizhOT3yckE/nXOfAlzF8RH3ZKNbKoJ6ZJP8AhWkvgKfxHp/xttftXgy2uCFcwXAGH4AB5Y59QM4+teGXGlW13pV7AAyPszGQ2fr+PpX0N8Vdh8DXe5BIsZ3Y9sf/AFhXh+iISzFhyWx+FcexNY8Wu7YwsUAJ2nHqahYEYzyK67xvoD6VqN0Y9rRO25HBzu9ePUVymBtOeCO1ax1PMasLA2ZAvc8ZNW0jLhwCDxyKqRD589CPSrkJIVvUitehJnS8Fu5B7dqm0y4+zX9vIGYneF244Pbn8aqSny5nU8hsnH9Kl0+OWWaNoyEfehUt1ByM5FePi17rRvCWqPonQObdByCAM13Gh228onUk964nw7EWWJixYMoJP4f0Neg6BAy4boegz6V+cYt2uj2Y6pHoPh+DdInZRiu2so8Y7iuX8PQhY0UcknOa6yFDGAOn1rwWyZF8EbOOT7VSnOc1MzkIfSqE0jZPT8a0lKyWhmU77DwuhJw2AQK8w8CXsvhvx/r2nSqqx3gEtspbIwchse/GcV6XOSCTkgivKvigW0HUtJ1yJcmOdBM4HCx5O7P0HNfR5ViOWokzOpG6PaIjiNN2AVHOKRnxnnOazNN1A3dnHPnKS/Mh9RVoS72Pp6V+iwldI4bFlXDPntVhD0/OqUT9PSrS8MfT2rZO4mWVG4H1NG3BpQcgYo5DVomSUta0oavpk9oxykit8p5BOOhFeR/DC/a3trvSJgRcWM5jYDhSP4SPYj+Ve0yrvjI5wRj3rx3V7M+H/ivFIQYodQt2VgB8rMh4/HBP5VqdNGXQ1viHpKaz4Ou4WB3xsJQVPOB1/Livmi01H+wPGmmX0ikRW1wJEnU5HzAg59Ov8q+u5YVuLSaF1DpNG0ZHcgivkjxlpy2eo3kSqzRncnlNwOCcY/StqOuh1TfU+rdf0y38R+HrlGjyZrfzFA6g4yR+NfHfjLS57S+u/wB00Bk4Afqqj/GvqH4X+Jjqng/SGM3n3MUWyWTGCWGB9PWvMvjv4bmtNXS8KMLafjcvOCehJ/w9aum+WXKRUXNE+dmtnYjfuJBPzHHNJpOkXuvXTxafavOUYhnPCKM4LE+gratNMnv9ag0y3hkuLq4faiqOFHqT047k102p6n/wgOk6hoNmyf2nKxWe5Vdyop6qB0z1H5da7L3PGkrMi1XXtO8HeH00LSpxNcH57qVG3FpO43f0+nvXnU1ztAYYQZyQo65PP/66guZi8ztnG5iTjpnuaazh8ZGQMe/NDIbsadvqE9i0d3akCeI7l5xn1596+q/gt8SIfGuglZ3xewhSCxyzqexGB0x19q+Ro5Ay46AcY6V0HhPxVd+FNSTUrb5ZYdoXYMlkDAlT+P8AnrXJVipI6sPVcJW6H29fWcGpWVxaXKb4Jl2uMZP4e9fMHxQ+Hk/hq8u1soQyOS8ZkfCt35OOMg9q+kNA1+HXrGK7iYFZUVioOdrHqPzqp428MReLdFmtGRTcpGxhY8ZPof6GuOE3TdmexOKqQPiiWIxOySAo5GcHmmLEGIwCQBjius8TeHrvTbgxyhTITgof4ccEA/561k6foupardQ2umwrLduyqocFVXnksa9B1Eo3ufNVY8jaZr+B/CU/ifWYNNUgIw8yfKkhY8dznHJGMfWvpnTdOt9Lt4ba0jWOCFFRFAAAA4/M1ieDvDEXhaxS2TBmIzM6jBJ7jvxXUoo6gkGvHrVXJnFJ3LGBjpg+tAYGoTISOvSiIFmAOMZFcyMy0o+XPajaGB9KGcKCKjWUr6c1aYDhwDTlZTkcn2FAZdpJ49qjQgsT1FAEquAO+TSO2MHqKDFkEjpUZzyO1ADhIXzwSRTo23E+nvTYVwSeh+nenIcMc/pQNjJflycYFRfpmrkiq8ZGKqOpDd8etPYhIXYG55pph6849qcGwD2AoJ3KPU0h2IeSCO1OQjBz0Pc04J8x96a8RB6kA9Kq5LQroCB+FMf5TnoKmjXON3IFRzxl2YDIHqKkVhpi3AHmnsoVQAcn0FLFuCKG4I9OaPL3k+p70E8rAfcIzmoVL7upI9DUkkbLnGSBTrdlKkHqDQCQ4EnHald8ADnNK5xnHSo8BiSeB61Vi0RyEgjB5q2jkxDOQTVaOL97ycrirGew5FJaAL94D1FMAIcnqKbKCig8g0sbcjPJqlqBOxBUetNU5Iz0pwwQT1+tIOPagBx6CpY8BKhU8GgPjPIA70mWZ2pwJeb4pMiN1MbY56gjP65r5R8deHx4f1i5gMheRZGDFxhjz09MDOPyr6zuFBc45Brwv9oJLCPxCvlx5vXiAmkXkA9R+eRTTN6T1PJdGuRBqCBgQH+TI557fhXa787Vxh+h+tedpI8UoK8gdR0z6V1mh3cl0gLkB1Hc5JrhqwtqfQ4eWiRvTxfuxwSapMeMdDjNXfMaRcEY7cGqM52s2BmuI9JO5RLGQnrgEmqt1Hltw5q4eD0AzRMok24xkDk1VxmaULgZAB9agcBG78H61feIs5CDPGap3CYODuBzgEY4ppkbkMxYMM8j161JHwC341AMliBkgcZqZfmQgDBHerTIZDIcevXsaIRGXUuWBBzwePpSEE5yMZ7U0QsWX0Pp1FbJCuErDJKcKO1NEnGMYB796n+zZic4yQOmeaqfc+bgg/nVoRcsiJJE54xk7TgjoPzrpNQ1JdPSKXS96SoUIMvJBzzj3PNcvHcon3QoY9wMHt3rovCusWttcu1xbi5YcIH4APr+XFKSuK59F+D/ABLD4hsIJEBLqoSQuMEP3yPeuuibaPT2zXzd4P8AFbaT42EjxuNOusCREPR+xHsB/SveLa/Yqp5GcH1/GsLFo39oeMsSQR6VXj4Y55HrSLOJVVs4z1HepAQCe4FZyNEOMoVCBUZAbJxz6gc0yRvlJGCKS2lyQCcE1i2O5VvbSK6jdZEDEjAJHIrCuPAunzwkJGQck+oznP8AOuouo8YIGQaaBtUYqkWpWPPH+GUckh3TOik53JjIrX0XwLb6Y0ruXuD0Bkb7v4V1UgBI6UEiNSB3plXuZZ02G3jARAB7VNZW3lvuUYFTMOucnPapLZwmAegqkDZaSMggnrSzv5eMcj0pTKMDHIqC5k3KME59BV3MWPEnmKDjBpHXAyetMgzinuxAA4IJxgUJiG7Tn3qRCRjsamkjAAIxSeX39e1MTJsHywRyRzioHOSD3qRWwuP0oePjPrT6EiA5U+tLtyB2pinGRUgIC+lZlJXDAwOn1qPB31ITkeuKN+Pc0NDIZBhx1xTGi3dOnvUsieYeCeKjJeMY6j1NBViAxnB7GkCBVG7r7dqezHOeBmopiSuegrN6lggGRnnnpRMqnAxk+1NjbkdxT15J7fSsZXArSRr/AHc47VXuLOOXB2jHoa0AvPODn1pxi5B7UtQMX+x4g4JQDHbtV6O2CoVAIFWWTJHoKliAweAD61cVcHYopHsB45pzD5T2BqeQDBPSmYUIT1PvVcpSIFTKe/oaq3SZAzwexNTy3KwqWY4HWuS8SeMo7ZvLt8Ow+VieMUuU0NeS6ijJEjAEYOD1x7VnXPiW0sgTvHyc4PWvOLvxLd3srMWZCCRjOSQOn4d60tK8J614jV3RBFEAPLlPIJ9/THvW0IGUqqib1349SSMhGCFcHJPPsKzJvF8zKzPKwGcEjjB9D713GkfCPSNO2NcM97OcM5OCu4HOR159MCuq/wCEa0pW3DT4gf8Aay2feuhU0tzklXPFLjW9RMyxfZrh42H+tjBKj60+1Ors8bR2s8iH/lonQD36fpXuaafbiIIIYwnTGwHiphbxREbEVBgDCrgVaikZ+1keLWF5q1pLKtxZ3RUEbSE7fn61oW/ie9IYvZToFOBvQjNesybGXbwQex5qE2cDqc28RB9UHNJwRPtZM85s/G225jimCqWIBXoRXVwaxFcoMSAlhkCpNT0PTVglc2ETOedwXkfQVyb2UMUw8kmI5yFXjB+lLlsWp3OrB3qM4yQKnjXGMcGq1jayiGNmO4EdRzV5Vxn1qWi7jc9epPvTgfwNNHGc9PQ0pHpkA1L1Hce75UAHBHFNVyuPemK3PqBTz1J5wKlsVz8spLgzOSRznPFSRKXwcYFRkbWwMD6VbhbaQpBClW69jg4/Wqu0fErcljlEec8E8Ef1pskpZgR0FV2Xaw+cucDJPH1/XNWIvLOELEEkn60my0wVwxPcjPPvipSSMk5PsagkhCnd0IOD6YoMMryZLBIlB75JPHt9adymTB+AMYHrThgHAXcTTI42GByTnFPeIhkJIA64BobFYaMgjdxUjRBiCuQe4xipLi18+yRjhY1lADZwcjnge1SOibhtLnIySwxzRcVrjYkeIB2AEZO04IJHHHHpxSTSs7k7QEU8DPFOlXYm7JKcbivPH0qLJlLomSAQzEdsf/rNFx2JYGDr8/LH0OKlVkEgGQCQTjvj/wDVTYSvmMOAzsDgfQ09kCTONwJBxx6dKL3HHQeArLkAY9TS8EAEkDqTVWeVkkJxgdRjkflT0Z3UYQ4K5zwKdy7ltAkO7nPB5AzTTh4iWYAkkhT1x2NRrmFQcYHTim+ZubA5Jxx/n6UAIF8/Ifkg55AxxUhY4I6j6U1VKknnHpThJjPGD7igEh+75RnAFQE+YkgXkDjB6VMMMBnkntTSnlE9MHnjmknYTIVjKEkkMDwOwFNaInJXB57Yx/KpuXLbSSRztqP7QzEAZXHWmIRYmwATz79ac2R3JHfPPNJKWVhk88jijlgCehpXDYXzTk9wTn6URuN5yMduOaZsAx396Q8HjrQ2UmPyuXXkbsegGKc7KEAUknJHFRp8xO7qDwP604gREN1Hv1pWuA6Jy2V2knOOnSmvCeR0HQegpr3SeZuCEHpuBwKkE4ZBnO6lYlodu+UDpjg0mwEjGAemahWYsh3YUjvjrT45w2MAqPQkE0tSh+DFIp3EjIJ96aVKPuBLI3Y9KVgXjIPBAJB75otywRFc8gZwOaQ0hZApJGACDjimLCAN5yQTjHfGKkMTFycEj3+tLL3APHpTuVawEhRuC5HqO/tTdpdA2Dk9h6U2IsSQSAg49+lSK/JPQDPHakS0Rgdu9SqAflzjPAJ5/Co2bLccU5ZAvbJHerGiWP8AdsTuBzkZ6HNMZg+ecGk+9jnAP4UeWoJ7AenP9aC9iRIUKjJJJ9aYyqhG48H0qVkieTdEx2gnGfTtn3qKWLziT5ixlDkL1LDHT8P6CgTjcAq5DHBPHOcipBIJAcfeHaqzKemeKdEqgg5JPTpxQOKJQp2sq/KXOSc47VHJH8wAYBucEjIHviptyoSSpIHpUbysmSnBxxx0pNF8qZTnDAhdwz7U2OEqCdxJ/DFNOVJ5yeeTyaVJmXIAyKlo9rDw5Yos28nUEHP0yKtx9CMEZ59M96rRcgZGM+1WY4nwCvAHX1P1rCSPSjG5oQoMEnJJ5wKmhljDPlAxKkDPGD2NVoFwc559DViGENITjPU1jJ2NVoTxIWxg5PsMdqsohEoHQHv1xUMGVIPTNWlX5gTkEntWblcdyZIfkGTk56VcCB+Dnj3qBEbkjmpY2OSD1FK9ytixHGu0KvbjGKkQBTzkZ9qjiQM49MjNSYwBn0xxzUNjRN5KyDrj3NM+z7G3A5B7jipkwVwMg+lPA5GQSKm9xMh8hiuSCR7+lQyxDByACOwrQD4BG04PemeWHYZwQOcU0zJmRLbl1B4JAAx09ayLi22FvlJ9q6lrYMSSCD0+gqtcWESoSw3g4+9WsZCscdPbKyErhSf73Iz71z+q2CMp+UkN69a7m6tEkwRkA857YrnrqNCGycAEgA8E4zXVCbWpTPM77TxFOzhSQvHHSqTNl/YcCu21KyDKAo4ByW/zxXJ31qbbJ4wCcivYo1r6ME7FNmPIHSoAeSD09am3A59DURxk9TXoxZtcqzAAnt71FGx3cc1PPhsAZA9aiZDGwI5U1ZlJXGSuSMH/APXVC4k2grySe9Xp3BAI4IrPkIeZM5C5+YjkgUNnNPRjLeLDbu5qzLIApz1pRHgAJk/TqaiuoJUjDMrKDkDIxQTzWIZMYJBzmoDLg89Kk8onHJyKhdDn096TdzOWpIJwW6cVOqhsEAMPWmWNuZnKLGZCBkkDpjkk+3FXIYdvIHHoaRUI3JIogoB6e3apfu46mm4z3yaaxZccfjVI7YqyJw/40oAwx3AHrzzmoVcsB6in+vAIHah6lE0bK3XGR3pJGAYY4HvUOCMY4zTxE8zDso71I7D/ADug5NK0/AGDSpEVB7mhkwB0NUmVYANyjAANSRDGc9c02NKceM/0ppmiJNo4OOf51YXHAxz71XhkH8Rwe2amB+bI4IqiloBOWNR7tjmpZTwTkknBpgG7JParC40zkHIyPpU8aGVc54qEJnpVmP5UAzgDtQWiaLgDJwBUqKirgFjgknJyCc81XD8YyQKfFIVyOoIoRoShNzE4AHUAVI+6ToM47CqyyiM4Y4HSrCuq5Iyc9feqLEcbexIFMBLkHBAHFTM26M45PvUcZbdjoOvTNA7k8JAJHT1Pap1jDRjPUHqe9RffwiDBPHvmo3lZCEwxx1I7UDTJSoXvwcj6ioujccA+tPlkVowASScUxk3Ec47ZzgUFXZZjYMgycEelKSpA56etQwJsUkkgDJ+tSkKUJLFTjIGM5/z1/CgaFjbBboQeKXdgEYPUcUKAqAnJJ5phJZyRnnsKCvQlebDEHJJ4HemkqoG4E564pjnOCM4Hc1EZGOQc7Rg0A2XPkxkDA/KiVgkQzgk8n6U2P51AJwO465omj5ODwexoGNEZ2huMHj3pWDrgqaUdBnp7UhkBBAz1FACK7ykFhntVae3AcnaeBnpV2EZIPOR/KnNIGJHYjFOwWMNyQxGxh7Y60Mh8sSEEAnH6f/XrXZF3AcEGlaCPA3hSMYx0osZuJRgnLjAJwMCrERJPuKl+zxKG2KFPrmkhjQZzkjqfT607FJErnAGTThIAvUZP0qN4xIABkfSmfZSCfmwOtFirk6vhixOKeWTAPAz3qF4CyKQSRkj3+tNlti5KkEMvHHUVJRMWUH1J74pGZVIxxUaW0gjILAkEY9fpThA7E4OCO5oDqS7/AJQQcEUjynaCxySccdfrUMymJGJGSATjrTGjYgHPI7U7DsW4Mgc9O2asLMAOcEGqWHCCkAJU84Jx+Ap2HqaH2tMk4AGMZ71DPdqQcEH271S+xtJnLkgYwOAP8amjtYlBzuLnovUY+tNjKl1PIQTGCCB0xxVAz3MmA0LIScZHQV0EcC+Q2WAKgcHqfpVaSBCOSccjFQQ1YzoYJGHLHn1q1FbDBD5IPr39qmKooCrkD196lKqgA3Ek9zQT6jEt4gB8uCOgHSmk/MRtOPbpVh0UxjHUdx2qARlWY5JJPegGhy9ABwBUgAwc8H1pgI4zx7CnAcMCM56GjYqI5mDKPmAI9uooQfKMZJ56+lII8KWwDtGcdzSpcCBhuAK8crzQWRnO/AHI5yOmKcVLJ1HBAqOS83AkcZyOg5FQtc8DHXv6UEEpykp28oB1PX/9XSoixVSACVHOccU2RjIQegPanbQFBzmiwrMXzWfHY+oqCRBuPY1PuVUHUk1HIOSCOOMkDH60IQyPYU54PpTonGQOfqahddhDAgj+VKjZPf609ALioCCTwPap/J2qGBwewqurZjwM49am35QqDg0WNSO7cHGDg+veoApUZOCOtPmjyqjcSQec46VAzM2FPQdxSZD0FaUc9SPeqNw25ic4pzyMjEduapyOdxznGahmEhWO4n196iBII9acp3A46+lCocikyCSLkgHIGc81YI2uMZwe9RiIYByQaniUEYYZI7k81aLRPGvAJ5UHmnF22kdST1BoiOQB0A9DmpNpGOAe4HamWiRQVxg4qTzMnnNRJLh2BxgDIz61JvBIxwOtNmyGs4GeTkevHFLIFZSOvXmlKhmHpzSCNUJHOD3xk5pA1caoHAU4NSBcYOcD1/z9aaAE56j8qdnKADgdaSGNVAcknA9qcVRMleSe9JjOR6008e+KTGh24dSMEflSlsqMYB9KbkHOeSKfF9xuxHSmtygKHAzggc4pGjbjGMU8OSDk5A9aQuQfamLYaWKL93B9c4powc+p7U523HAqNsjGOvXilckXbg47ZoK7T6Gg/wAJyTSvlgCP8ilcBwX5RjqKUAkjPA9qarkH1HoKfnA3bGIPGcigCTIXA6iomGMk5wSeabDIJZJAM4jYA7hjJwDx+fb3qVpEPByR7UBYiAABHQHimcDoSanCgnrkVGIxuPHIppALE2M8En2qTfwByKiC/NgECpCu3HcVLCwM2D60hQKdx4BwcUYz70SZKD1qROwx2Yk44B4wKjcFc9fWnZIBPIoaUtjcc49eaLkkDrke5oGBgHOPbrUhIJHfPrUU5HUdR+VQTLQY6jceoHqagdN2fepQSxFOYhR70GLKpTaemKXgIV65I6VKx3gDAB9ajIwcds0EtEJ4Yjt6mo5o88jkVYeP5dwGQOMioVfLbSMd6DGeiM++z9ldACT1B9qyIV5Oea19SBVCAfyrHbIidwdpUEknkYqup4WI1kbvhbw7P4z1+DQrRZVkuVPmXMS5ECDJJbtyARjrX2HoHh+00PSrGztEKR28Kx7c5wQOe5PXmvL/ANnrwSug6bd68zyPdap5aqpPyRoo6rx3yfyFe4QooA7n6V51aTbsRCFjM8tjMMAn5uTW3pi+WTk8VUePDZAUd6t2IIbntXIat2NUHPQYHtXnvxu8XSeFfB5SGMNc38ggDOcBUPBOOvc8CvRImRmUMcKepHUDvXyb8fvGcnirx6beNSljpKmOJg+Vkc8HA9Bjr6muilG7OacjzN42jUJkFVzgLwB6D8OlJDHNPcQxQgGWSRUQHrknk49uaRgVy2SQea6z4Q6LB4h8cxyXEeItMXzC8hwrM4IAA6HGOfrXoS92I6UeaR7RYrb+FvCTuqsZYYiJJX+UAnGP5nn61866xI899LL8yiRy2wnJUk8jP5mvb/jR4gk03w0bGCJGF22HQfKQmOT+OK8GlctgDIxwM8mop7XOmvK0UhgIUnOWGPpzSSSxwKXkUOhwpQnAbJwBn3z+tCkFCTnPPGat6Dpqa/4i0vT3ViZ7gEH+HIycn6Yz+FavY89as+pvAumx6L4c0uzgDLAlureWTkKSM8d8Dpz711CgMTk4BqtZQHylBIDKoU45HA5/WrGMdME15lV3Z2xVkXoJQEKgAAY/CkudYg0q3lurksYIEaRtqknAHp68dKqBmVz0AHauO+MWuTaZ4CuYLQE3l7KtvHsOGByMY9+TWKNI6uxi+AZX8Qx32vyEs17dSMhZQGWMMQgPuMH9a7oIjKCTkGsbR7f7Hp8MKjyo1UfIBgA/Sr3n7AQMk0N32PbpRtEuxLlj0ANTY2d8mqsJYgEnH0qRCWzg8VFjYsoxJB6H1rhvidfwa3PpvhiGQi9vZCHEfzELz1HboR+ddkCq5Mj7E7nqcVxvgcDxL4zv9fFuNtpK1nB5i8uqkEn889PeuPEz9nBs5qjses6RbtbaNBaxW6QhAF2LxghcEke9eHfEm4PxH8bWukrvOk6YyyzBDwXGQVI/HOfrXqfxD8VxeEvCF9qbqqOymONFYrlj0xyTz/WuT+B3gyTSvC9/rmrRyJqOpyNMY5QQcclQB75zz7elebgISqVHUkeXVn0PHfGlgtnqssUaskKYChhgitP4LfaIfGt/IkgaJbFd8PtvPI/l+dM+KK3A8SyxshChQzSE5yeePwwPzqT4SQyR+KpZowxeW1ETqvJxuJGR6cmvocXrhnc5aa94+jNMZmKDJA65xxUnj+YQfD3xG/QizdQexOKr6Y4Mac8gdR6VlfFW4lk+HuqqhAQR5Ys2AfbP54r4Wkv3sV5noTfunr3wHVo/ht4cLBYofsiEBRj5jyc/UnP517BZkSlWB+Q88V418JpmPgfQP3L21ulpEoifnB2DP48ivW7CbdGrDhcdq/RIaI8ee50cL9AcACr0TEjuB6Vj2r+YQWYgL2rWjfKg9BxW6M7FrkA1Wn5B96n3/LzVaYkAnPNU0Sc94s2/8I1qwdS6C1kLL14wa8E+DPz/AA+snGQPNlBGOPvn9a978TsR4f1RmPyi3bJPSvBvgxuT4eWKlf3RmmO49SfMPb6YoasrnpYV6mF+0ABL4Cmidd6S3AUgenv+Zr5N1KYeVdMxJAVjzzX1X+0hGY/h6ZAXTddRhSvb5gK+TtdieTT78RkhmiYD16VvS+E1r/Ej6n+F9stn4B0aOMAl4QWK9+MVxv7Q0Ybw1pmIIp3F1vUSnBXAPzqcckf413Hw5t4IPAehJAhQC3C5JyTwBnPvzXDftFI0ek6F86ooncvuOAQVP+INcy1mdD/hHz1eybs55I446VQDde30q3cIFdhxgdqpnoew6V2o+dk7scHyTgEE8c0juB14+tMJwM9/WpDtK88kik9SURhck4qVEXzFWTaEdlUljwuSOtJjAGOvtUiS+QDKQoEYDcjcOPapa0NYaNH1Dp6ImmrFtMpMA2hT1bbkfhXzlroH9sXkOVEqTEyKDkrnOM/Udq+hNBupW06ye5GZmQO5jGM5HAA9hivnvxJG9n4g1OJlVB9qdl28kg88+/b8KxpLVnp1/gRTZcKe49/WnLjAwMAVX35IHTPBNSAnvwPY102PKZahbJIIOBVyKQBgMZNUIjjHar0KFnHqaYjs/hhMk/xR8L20wKp5ryLg4ywU4H619/WlwsrF1BCDAAPPb/61fAPw7003XxI8LFyiRCd1Z8jfyh+7+R/SvvnTZVuFIQBEjATrknAxXPVZ7uD+A1A5IDdB2rz/AMcX7Wvxl+Hjtgksw6E8MAPzrvkIbHZRXnXxBuRa/GD4eyuNqCZo1z3J24x+dRB3OrEL3D6bT7znqSSefepHXK+9U7KRmyz8FjkA/pV7HH1qz5x3uZV8nB9K56/XYWY/d7A11V5FuU+neuX1RcsOyLUsqLOeuhuByMZ7VlzR7fxrVuclyeg9Kz5ueB1rJm61Kn8R7AdhV/TwVbI++egqkQCwx+dX7HKsGPJOAB2FTcZ1FiSI1GST61rJ90AfnWLZHaAOSzdhWxFnaB39apGbHyn92a57VUJz610DqSPYVi6qOGz1OcUMm5xPiMB9G1JSu9TbvuXpnj/Ir4J1WIRSSAAqgkb5M5wNxxk+o4Fffmsxh7O6ixkyxOufwz/SvgnxLAbXUNRtQ6skd1JtKjGATuA/DP6VcR30MCfa20HBA5x15rp/hfOtl47sZ43BuZEaIoy5ynue3OK5eRV3LjkgY5re8BzND410bCgo82x88Y4OD/n1rlxseajJF037x9PacWYg9D3rorJg5GeAuK5qxkKoVzlwSCe/WtuyySMHCnqRX5bXjqexF3R2eiYMiux4zgL/AFrZ8Qos3hrV1cE7rdgq4/X6iue0dg7K5OFX8K6OWZ59Jv2A4W3cr3O7tiuSn7s0yJ7M+C9UWeKebz0EaiVliULtOzOFyPoOayJuoOMnI4PArqPE0E66jfPcHLvcuVAGAozwMfSuZe3L7mbkFjiv2XBvmpRZ4s17x7x+y66SaXr9gnmOkFz5hboMthj+WcfhXuEtoWBfGQCcV4L+yQbeTxH4i0yAu8k/lzSHosYAxj65B/8Ar19JzWoKDHAX2606sbMqLOcMbxgFlxu4xV2xbMir0GRnH1pbuEnLYIFVrXMMmMkljWSNGehaPc7yFGBEMDHetz7QCScYA4AFcbpN3sVI04Y8sa6OG5Dgeg61onchlqRs89zUEowAvQmpI5AcyYyoBAJ9ahlyxLHqT0oJMXXtPW/sbqE42mJuD0PHT9a/PHXNN/siWeyGMW9w6YByUBckZ+oIP5V+jd9CWRFGSWOGA9D1FfBPxe02Sy+IeuW4RkgikyWIwGP19gK6KbE9zz8SmFyRkZ4r0L4LTTp4nuBGxYXkaxtnoMcAfrmvPJJMysAOAfTiug8AXklr450mY3DW9srFMK2A7H+E/lkYoqxujWhK0kfR2s2kt9pFzaxHY7xOCRyeBnj3OK+UvENs8GpSI6NGyOylW5I5r69MDQoIgSGdcbhycHvXyx44jMOt30UgAdJnAOc5GeDXHT00O/FK8Uzm4nRCoOSfavavgFe77zVrFeVhiSUBueDycH14rxAqVIOOa9A+CWsSWPjsWUSY+3QMZXYdMYAwenQHj2NcOYw58O0cVGdpWPqi3mDx+YwzjAANcR8XpX0QeHNcRQt1DeYR2yAF2nIP1xXX6YwnZU3AqvUjkH6Vj/FrTW1PwRqL78Jax+aoPqDnj8q+Iw0nCqmz00z27w5cOthE7EGWRVk3DpyOlN+HlwmjfEjxFojLhLyEX0KoMDdwG/MgVy/w11W41Xw5YX0rgrLGoUD6Dp7c1f1e8bw58SPCmsNkR3jNYyOenJ+QfUkc1+j4ZqUUZ1o3ievXkDTRkR8OcYJ6V8RftR+HDpHjm8lsgiNPKjTrJn5hsOWB9en5Gvuy6jXdKB0ycAe/Ir5U/bC0VbVbLU7gqkEifM7EKqkcgn8v1rsjueM9D5CvN5GQMY4I9aqxyvEBIu0OhEilugYcj+VXb5wi4RxIrc71OQazQy71EoUQIpyBknj0FOvHnptDjKzPs/Qr2O90PTpYzuWS3Rmc9WPcn3rzX44WXn6CJZPnSGQ7MrkA4HP1P+NdR8NblrrwVpUoO8MhOe+M8fyNQfE2ykv/AAhqUXy7FXftJwSegx+lflUJeyxdvM9O/NA+S7zCySBeAD0PB71nsVfI6getaV1byozid/MbJbPGMVQZVQnj5T2HUV+j0neKZ5k1qMUgN/jzV6F1jZHI3AHIU9DWa4DAgE59e9SQNJI5XIIAz1zXVFGVzRSQsxZucnP0pxOHPFVkyVIJ461YhAVQ2SRnqa7YuyIbJJSCg7HrVXG8kjrVqQB1GM8d6RI1wR3obuPcrqN2eCT+lIzEK2Cee1STqFx2J64qEAmueSAWL5wM8HrzT1OG9hUWVjBJJFLFIHB2kEfXvWZaZowuqKMHJrTsr17O70+9QSOLa7ikYQ/eK7vmA/DNYca8kHhW4yOCBWst49jbvLbQrPNGu5EY4BYDIoKTP0z8Da0NU020nBHkGJRGV6Yx/Mc5rrnO9e5JrwT9nLxOda+G3hweYJZ1gCzOvTd1+mfXFe7wvuAHUDiokizxv40Wv9i+MvCGs/ctBI0MjkZAYrgZ+uP84rbQrdRF3GUkBVtvPBGDj86tfHbRoNV+HN/I8RkntSJYWUZKHBzj8AeayPCeqrrGg2UiEOvlL8y8E+ufftXxmcUdVUXQ7qD6HmvgmNtF8W61prEnzZfOUbcAKegH5dK9GccY5wM5rhfGdt/YHxI0/UGd1S/UqwBwrEDg/XqK7KFy1sG5JbpnuK9HCVPaUo33PXpsikGGLDkLWfImAWPU881qSxERhc4JPJFZ1wQXOMkDjPSvQOgpXOCAOwqtnGewqaYHJPaq5JOR0AoBnI/E+0J8Lz3UalpoHSVSp5XDAk/gM17Z4UvI7zTdPWIgosKFsHPJHJPvk15vqmn/ANq6Ve2j8pNC6Efhz+OKufAjU54vDk8FxI000U723zn5gqMQvH07/wCNdENTysRE980643P7Cuit5NygniuT0x/ljXucEmuitnJ2joBiulHjyRprIAwYgkDqB+o/KvkX9pnww+keITs2CzmIkQkYKg+pz06CvrePlT6V5J+0t4Vttb8HDUZYWmFqhjkEa5YjGRgV105amJ8K6jBnPB4OMjpWY0ZBIJJHvXSanaPagxyxeSxPEZ5KjPGff1rCmXawAx78VvJXNEeyfs361PFqOrafdIRaIiSW7k5LEDnH0OPzrs/jdox1HTYNUZIww+RmUY7HBJ/E14N4D1650PxfpE8BzG0xhlDHjYwz/MDn619T+NNDTX/Dt/axljEkGQocgA4wT+GT+VcstJHoQfNCx8dXsbQysGUqSeM9xUNtPeWOo2V1YPHHdwTBleXoByG59cZrV8QwiG+kTdliMbTztI64/wA9qwLoyRqRGwSQ5AducHsa0lG6ucUlZs+1fD2qrquh2F4hJW4hU5JySR1J+vFWZ1O/PQD0ryv9nrxafEnhZ4ZIvJfS5DasGbJ9sex616rKd68Zya86asxxIh8oLdj3q3bYMqj8argcAHpUsWVJZc9hioRZu26hiHJzjita3crECOCTwPasa1JEar1J5IrXtss46hV71RmzH+KmjtrXg2W2trdri7jV3VUwGPBzg++a+NPEGnPBfyrMgjKkK6nqG7ivvm22OsodiivGyFh1APpXx58WvDL6Z4jn8wMgOTGp4JBOcmu2izGR5iY0JIzkHsajYkEAcnsKsvD5bng4Hb2o2RuCcgN6V1SRBWA3jPQ0QgLKSwBqxsA9/aoyo8wdyfWueSA0IJorTyLmQOYoJ45mSMcttIxx+X5V97eFr4X+kWF0uAskKggZHIHPFfAcMxjV/lL4U/Lzk4/r6V9m/AzUH1H4a6BK7u7iEK5kOW3YHB9/WvzjiClopHfQZ6enJHTHpTZzlvSkGRj0prHd718DLTQ7iFyOaozqCxxyT2rQdfxFVmjySaalpYtMzZVG09j3qk/3j6CtO4hy3GSfSqM8e1yvp6V0J3SNEEDYUt0HStKymzjOQRWOMkgchR6Vct7jHXpXRF3aa6ES1Viz8P7x9L+Jeu6bIQTe2sN1GgPOQMHH4AfnXrBXepwK8DuWbT/ib4W1NSEMrSW8kmcEjZ8q/QHJ/GvfLJiy7W+8OD9a/VMsnz4eJ49VWZTkXaT7Uyr1zD1NUipBr2TAxfFmmJqvhzUbZlyTCxUjk5H+f0rh/Cd1/aPhyynIw7RjIPtwf1Br05080hCAQx2keoPWvM/DayRT6vZyxCA2t7JEkeMfIcMv/oVXa520HqeNftCWsr6kJ1xGZlQMWXIbjt+R/WvOfgxCYviMgP3RDlxjhsHI/rXs3x/tVa0snMQd/LYgnqDk8/hz+teQfCdgfHMJzk+UwDAY3HrxWq1gzokveR7j41jE3gnVtygnywQByc5xxXgWhErKEPLE4x0II6596+hPFKl/BmrjAZ/J4Hr614B4TaS9lgJVQR8p9Pz/AM9a5OXS4qxf8TeCD4h0d1QyK6EOxjUbsD0Poe9eM+I/D82kXEiyxtEFYgbhjgHj8a+mfEniFfA/hi7ZAJr+cBYYm+7nkdeR3/TpXzj4y8RXWps73UheVsHYSDt45xUrQ89nJx3ADgDnPU1bW5XHHIPp2rLhPmZYgrk4UE81OpWBCzAAc8Dmq5zFjbhn8wHAIPfpxU1k5juYsZ2vIi++C3/16qNeLIVw3BOBngk+n19qvWAUSoz8KpVic89a87FO8Wy4fEj6S8NQMiRRMoU7VJ5z1Fel+H4fMcjGQhA4rznwsu6KB+eUXrnJ4HNeseHLXyolAGCxBr81xk0ro9yD907XRIwIw2MH0roUbKjNZmm25FuGx7fjWgvAxyB718+2SyR3Gw9c1Rlbk+g9KmmY8DNVX4BzWl7pCSsVbgnaT3HeuT8caauteFtUtSQJZYSsZbkBiCAf6101wxweTis25VWADDcoOSD0NelQqcjTRTWhzvwh1/8AtfQba0fIn0xDbzFjk7lODz7nmvQI2CgnuT0rxTS5R4N+IM0Ad4LXUw0gH8Bk6kZ9wc/h6169azM0gRuCuM1+mYSqqlNM86a5WaisA+DyAKtxMCAKz0YlCepPSrsBIcYzwOtekjFl1G49896kUZx39qjjX5RVhVwDWyIbsKEGMdq81+NtmtrounatGu57K7WRsE5wCBx3/iOfxr03Bx7Vz3xC0d9b8EavawLvuTEWjGcZODnn8q0TKhKzKNjNmKJ8hiMNxXz58btHOneJJWaPZAw3Ljoc9AD9K9h8Aa7H4g0GC4X5XC7JE7q44I/MfyrnPjbpaXGlQXRXeT+7Yt91doGPzzW1KVpHpbxOE/Zw8UJca1rOkuXMEYVkLDgMeoB9sV3vxssJ9X8NWK20JnuFl2gbSRyeM/T1rw/4Zaq3hb4k2yiPNpPGxkYckfh9CRk19W3DRjTXWORS88O5HP8AAPU++Kqq+WdyYu6sfLmsyx/CuC2W2mN9rtxCyTSnACHq2PTGcd+gryLUdQnu5HkkmaZ3dmZ3OTnk4/DOPwFej/Erw5eabqKOYJbgSFiZ5H7Fv6YGBXnF/H5TlWXa2cHNdkJcyueZVi02UHYsoyoB9vWoCOg5GanlOARjA65HWq0mFPBPTrUykctxy8ZA596vWxKgE8/WqMcZYematK2wAc5HY1k5XFF2PYvgj49Ph3U5NLup82d0hKMzZKsOcevXnP1r6Vgm86OIg5LIG4Oe1fClmcSKxYxuAdsqcMp9q+q/gl4zTxR4fRLyRYr+1Uq6bs4A6Ang5xz0rkqpLU9ihXio2ZD8Tvh0NW0o3FkCl4ZNpYrkY9vc881U8D/D228JWivve4vZfld5SSUA64HTJ9q9Dvr7zyVU4QVSCCRvvcjmuCVR7XPHxdWM5+6QCMIQAMEHpThlD1/OmvkT+oJPNObtWK1PMbJEG5R656mpAhUD1qNMcEHFK+5nG05PtVIBzk5HB7c08jgHGR60xSVByc49acr5Ur1pgP42kHOajiUo7ZJIP86c33c96VRkE9hVATxsDFz2qEybieAR604AsB2FIQAR2zVWAlUgAds0rKByORUYBOD69qeMgjPGaLANMpTPXFKdrAHqD60s67k9vamIu0DPGaGCQrxDbxzTY4+gqQsFJA5FMBww/mKkBzRbSfQ0jL681NuDA9M008n1qrA0VpPkUY5HSkQb85JxU06hhjsPWoYhtkAOCCaLATMFIHqOpqPO1xjpVh0xjHH0qB1wPUUlqFrikBge+f8ACoUQgk9B6mpMHPoaa0nBHenYTVg27vf601gRj0qVc7eOaRgeuCQKYWIQeRwRUhYjHY5ob5gTggChBkjuBSZITMWjA/Whe1Ssgde2RTETjtkUICaLBGD1pHHPB49BTQpB9/QUDr71SAdG3Jz+dKyjJ9KrglZPUVJnpkHBrMd7FS5k2SrgAgEZz0r5r+KKSSeJ9WmMrypPMGw5ztAUAbR+B/ya+lNSPlW8syYDRoX+bkcDPNfKvjXVpdW1u6fcHtzwpAwS2TnGPw/Kr1OyjG+pwb3DRXojbucjHetrSNRWGcl5AijkrWPeQiOcOASAOp5qNHjZyRkuR8xJ468YH9aznG6senCTiz1G1uQ0O7Oc88emKJwHbIA5rnNF1DzlEeTngDHrW6JcoCck5xxz0rzJRsz1ac1JFaePa2ehpmdxx0AFWJ085Q2MEdKiO1EJbAA561DVjexFE2JCOMEVWvIDI2egBz61OF+cEY9Rg5pJASpPUjHTqaRdjJGYmI5wST+tKMRAg4BJzip3Uck8HrVSYEyDHOMc1aZnISUKwJBBNOhfCEdCMYz6VG+TjqfpTSG3DAwB0rZO5m0TBzk5yFPcVXuFUblz82M4HWpVIZSO4OailxuJPB6ZraLJZzxu5luXBOBnj3rTsr9yw3HB9QeapalaneWjGQM5A61StjtnBJJJ4/D0rSyOdyaZ7Z8NtMi8QwzzzzrH9ncgRKw3Nx1PtW74S+IDweJW0uYySWwbEUznCf7oPt/npXlukaxLpql7ZyjSR+W23GGX3+lW47xzJGysFIbO4j+X6GsZI3g7n1Pb34Pzc4PGBWjBc7xknAPvXjPw88dzyWkGn6ooM6A7Jk5DfN+focH3xXpOnapFdMxR1+T7yk8rWLjc12OlaIOh2cd8UiRFehGfSqsV0CoKnI9RVv7QrKD0b0rGUeUoVp2YAYBA/GlOGQnv6U1MPnnrQmVfB5Hp2pFMjeM7QwOR6CoJdxIIOavFNqnuKrvGCfQe1BSFRA8ee9QMMMR3q1Dhcg1HJGoYkmq1G9RscuYgp5bPWmopyc9feqt3cC1y5IAXmoofEEFwdqsCwwCDgfhTI5TWiALGpduT6gelVY5QQCMfhVqGTgHn3oE0OByQOntUueRjgetQO3zE9jUikFferWpLBsgnrgVIH3IB39KcPmUj19ajK7SB39KbZJF0c9xT2PpwKCuSTxigjj2plJgDz6inbaReRjofWk3Y96zZSJCMVFLwAT0qVG3denvVe5Rjco4kxEFIMeBhjkYOfwI/GsnoNDVKnPXIqG4XoB0p/c4PWo5yUwPX1pblISNOD2FSIpAPGajVv8irEbAoexqZIZCeexH1qVTng8A0gG5j796djLGpSC4joFPoDTGUBflyc96dICT7UwjAHJ9eK02ArMcNycD1Jptw4RCSQByck4FOdMjPc1zXi3Uvs1jLGOWOBycY75p26FIwPGHi6OJGjhO8qcbkPINecl7nWLpQCFGeh7Zp2oS+bdEFxlunbNeifCnwqrEX1yqTo0p8tWXjIHAx7dc+9bRj1ZnVnyqyLHgj4ebZIp9RjLxMQwj6E+n/AOqvTrSxisw6RJ5SMc7B09h+FWLazEagKBnrkcU6RSCPUV0R0PObb3HbQCCOac5GBxg1EAQM5z7Uhcsv9aewrMUNikds4A6d6AmRnPNCrmluUR+v6CjzmRcAVIVCnnkVHIM5xkj2p3uAMvmxnPIrj9f0I+Ybi1TdOONoOCR/9brXYB8Lj86q7MOWzg9qCVocHpfiyTTpRFdr5cIOGBJLKB3+ldXBqKXRDRuHQ8hl5B96oeLfDX9q2QltdsVzGCzZH3hgnn6f0rznw/4qksrpomQxW4cx/Ou0kg8kD0JHGKlnRF3PXPNBIyc1IXyB6elYtjepfKrxuCG5AB5rVHyADqc1i9C9iRQBnP51ISAvPPtUa8j396Cflx0FBNz8ueHwCuM84xzUxDMSTkjt7UILeFX+Zw7dg+B+NOSJVxjcO+WYnNUz4pK42IYbnkcU7y0JOFwoJbgYOak2/mO1AbykIYEqSTk8daTRdrDQfmAzkjsasHLgYOPYVXMKyRO5k2FiAp4OD6YpzOVAXOO24UikTo4UjdyOTT2ZGYANhsZweTj/ACKgjGFHLFsDdnpnHOPanPAxwQ2Dx0I5oKuPSNfNUbiSM8k8D0wPf1qdVJiJIwR29qrrHyMgDP41ZaQiFl3Eq3b8KBEluBxnp6ClJRSVCOS3DEEAAY7855x2qDznKFgMlR2GP0qRGByfmXjGD0pWaGxxAYkDgY+lMcZ3NyCTnI6U1VInBJDKOQByD9f8KnAJQFhyCBnOaLme5GqA/e+Yd896tKUlyMEAKen0pqKuQME4HfpQ7GE/KBjJOTxxjFM0USOaQrEMIXI7L16VDHMwCjaydiDyc5qxJ8xJ4AB6U1kDKFGRkg5Ht/j0qkhjWmyRxgHuOgpDkHByD74p5AiA4Ge/0zRI4wjAEgZBA60NgEUeOc5z61I+MjODj1qurHedpYAfrSbZJC3JIHP0FQwJgVSQkcH2pJ3VkI2AMSDuGc4Hr2qMdsk8CnYBJB+YnuaYDGPmAg5zyee59KYVIwOQPSnbdgY55Xk/T/Gkc7gGzx69D+PvQFhFYhTnJAOBnp7n8P60iHO49R154pVIbAzj6detKy+WSODzjrQBEwduFAzkHk4qVY84znJ9aifcSCOOlOO5QDyDgHmmmK49oEU+o96bKAzNgAADoKaSxHPBH8qVCxJwB2HfHfn9ad7jHLgqQSOPfmmNwnQZznNPjjLKTsJAGSw7UrKoA6kHHFKw0iKOUqSTk/XvUwlU54I+mRSFUdgPug+1P2ouVDZHqeKmxS0GNKSMcjPYVIi4UnqO1MeEEDtUbkxkgk4A/Ck9AJFAKk7hjOCAeelNbnJGSDjkVEoLq/ODtPPbrj+tLEjHauRxgc1RN7k6x/OSTjrjp1pdpG4YBI+nrmmbGY/eUY5J/rUgPX5lJHOQKATEU7hlQQcg0pUnsw96YFbGT1HPtQZOQFOSOwoKTJFKwLgEKT3NLkbl64Ax1ySe/NMKhxzyTxSnjngACgBS2yVWXORyCOtKCxJyoA69c96bDC9zKiJtDMQBuOBn3P8AjUu0pJIgOTG21j2P0/8ArUmzRDZtqqGyQe2OagkuFKBQpDnI9/8AJqyIvMPAJJ5wO9Zsoyd3IP5UXLjq0NfJY9qlhcZxgdaij+cnJJPrUyxbXI6ng1Ddz6CivdLw/hIwQMcCtCBlVAeD04PeqFsCGC7FYEZ3EkH/AAq0cBioPA7Disnqd0S3GVHJ6n+VTxNjLLg/0qgrKMfNnnHNW0bywR2Nc8tRXuW4zvIwCMdzV77OxIOMD3qlahyAASAMcVopIVTb941joi0SRoUiGGwxOOKciBSAOP8AGmxOcdMnPenjkknj6UIrcuwRKQScgnHOama32+pHqetV4WG3kDOQQT2xVj7VkkMcAfgKl6lJE0CkEDGP6VKw3YwB+NJC6sAOn1qdYxknkjjpUikriIuEGRg0nk5x296seWWIPIHv9KesYOMkAAU0Z2KZiO0jrz1NU7mHflQCMelbOzDDjjrz6VWuELsQQBnoRxVplHOzwDJAGB0rIvLIBiQMg9xzXWXFqAD3B9PpWfJZrg9z6VopWMmzhb6xCh3bkY4Xv/8ArrldZ0kNG5ICMcAgcjn3r06900SIxxyCCPwx/TIrnr/TRvYbcjPTGRXTTq2ZNzye4tHtyd6lRyAexqox2k+1drr2jCPzShZ0IHPQ/lXF3Vs8crnqp9BxXu0aqkrM0UiFiOp4qGR+wzj3okJGc1XkcqfWu5O4Nkdw+0H1qpGxkk4A70+8BDdc57VHasYpA3PHfFDOabuzes7HytshGX9AeKp6vdbx5aYHOcimSX7ug25BHQDtWdKroSWzlu3epuc71GiQxk55NPRxKSCAD6imFN3PUnjFTQQDd6CmaRTehpabJHZ291jcZplEa46AZ5JP04/OjGFB71EihSP5niifpkHpQdcY2Q/cB359aaxyKjVSOvP1qUgYGMn3po0uKiHAORUsa84yD3qPHUdKUMR9aGFywcYHFORwnGAAahzuU5JA9BQvB64HqaRcWTNJjOOaYD1z3pgcc55PtQZc4xTRdywpwD2H1oJHbAHvVdZDkjHFEYaQkHIFUkBYUjOOPrUsbDBzgVAsR3YyRn1qbygvUj86oB2dwPXA70KDxgk57UCRfLIBJPpTQ5BGOPpTRS1LCL0BqRfkBBPXtVXzGyNuDmpZUYgfMBn061RtFDxxnPIParcMYCAkgH0NVliLYySAOPapPJblVOSRjPaixpa5J+7dhzj39Kc0q7j2AxR9gUDO7J44HWmtAvHAz+tNK47FiIxugPGR74p6SxJIOgI/nVbyzglQSaj+z7zkjJHbrV2GWjLiUEHnqCKmR1GOgPr3qqkB6EYIPenNFgnGSfWkykWFtwXcoNwGGbHboM/mQKn8tHxjkmoDbbowBuBGc4OCaYI5VJ2sQR680ikizJHnaBwKkuogbWKONRG4B3OxyST7dOKoJLKjHedxPOelPaaRh8vI9+BQMsiONI8Dczkg57D1/pT4xtzxnFUIr0qwypJ9e1TNegAAgjnPc0mA+Pc80iYAAOc1JHGJJCBkgYySOBUcVzGgY4BJ6np/SpoLpMnBGOnFNABQM5C4JHB6AUDO7DcGplnjVuMAk9aiCLJdow4JOOvFBVxMqqkEEH1FNVkQEEEEEAe9SMPOuFhjDMSpcsAQox1yemef0NRyKMjtjBqRjw4GRwAMj1xTXTAPU01G3EgVZO3YAOT6n1pp2KtqUQxBPXI70pJPXJNPaPknrmmmM5A45rQkkjUtnrgc0rREnGORzTQSuBwM9/WpQ+COMEfnQAzDDHODjqKWPPJJyCBTgmcHk/ShdqnaSc4zzQUKCzKQpweuOtNWeQoPMA8zHzFehPemsAhDKMGpoh5gO7hsdulG4EQkcj0z+YqQOR3yT3po+Un0x2pS44wORilYBzAkenvSE5x2xTjnjPSmvhQMdfWnYskjbeWBBwQOe+acYxngYPtUUb4Jzznuae7cjqDQAjA8gcAdxUS8YHBJ5/Wpj0IBLE8c1HFGPMOSR2welJ6ASK+VODkjsKjk5U9cirPCoegA796YE3DJGM1DdyGysoEnUZ9qeygk+p7VMtuWUyjkdz71E0qBh1GCQT2p9SUSKu0Y4z70mzcW5woPPc1Il+sTHEayKy7Tu9/SqgYru+YkE5xVWKLOxI2Ablm6YqGaQJkZ9enaq0szsehAHc0za7qHJzzj6UWDYtLcoVIJIA9Kjlk3gqowMdTSLEG44A9aQgqRUgNWAjOQQP605oggOPyP0qUSEdRke9Mf5ie31oAdA0fIZdx7emajuH8vJK7VGOnIoVSvTFI00y74ywMTjBXbkdeufWgLjiAF75FQTPjIJx7mnmQ7SCME5561Wlk+YZAI9qBbDSSVPf0qSFTg54GKjZg2MdB6VJCW3AZJHp1oGWo22nPXFOZ8kkcfSklYcAAAcDIpN2zPf6/SmilsN3E5HAJ/SoS2wEEZPtzRJKwJxwD371VnckDnJo3M2xtxgkHv0qm/BO7JApXYluucU2UkgcdKlmUhsbbWHfrVhWzg9/Q1UXO72q2m0An3xisyUTICwPTAxwacYmYBtxAHGO1RGRgSApIJqzG5aLYcAHnAq0zRKxPCpVT3WpQexwBUajbEf61KygoOQCR+tUAbVxnp7059vBHAHpyarqxyQeeelTEggAZBoNUyRW+XIyRSqc//AFqYF4AHQetOzt9iPSpZVyTbkDjpTWBQ5zx6UB+T145o3cetFxoSNsnvinYBbGODnp600KNh7EdKZ5gQnHFAD9itkq2SDjA9aVWAX3BqJThS3QetPRgQWwSPehDvYHbBI7UqNuB7getNkZTnA5pqtjvjPrRcm9xWBGT0+tOjj81+c4p33gp7jrQmQwA5HqKBkjxoCOxppwobtmiVgG25BBpjLluQCKBsTjnk5PYdKmHCjPSoxGMjjB9qeBwecgYHPrzQITZ84IyQTzSpDndhgB15Iz17UgJVTjtUe0uxPX8MinoBIwwcEnAoUjBJz9KYzEtzjGTStkEelIBD8rA9BSmTPsKQt8p7/SmZ2k5GQaB9BSc5GcDpkfWlRtqEcnvQiDnnPeiUEodvB4qWS0KAGA4/GhVGTnoOM0kbqEHBBU9fWkabc7EDAPOBSJdwYZOOmPSopFAbaO4zkVJnODgn2qN1PJBII9aVhPYrsAkgxye2KJiVJ4J47VGFk8zOCcVJKCWGcg980WMGyFDluCQT609l24OTikkjK4ZcZp0jBkHYjj3piZCX2ggk4PNV5QVJxwalMZJBB/AdqhmDp1GB7UmYT1RRvVZ8nJJqhbRJJc20TqCJJkjKscA5OMGtC6JZDjrzVbSoEl1ey80kIs6N8q7jweOPrWZ4lX4kfXPgydU0yzgXascKBV2jAJxyfxPNdzGQVB4IGO/NeY+GrjbFGY3EoY7gwGAR9P6V39nOWRC2AT6ciuCpqxovsu8jsaljzGR6VWaXoentVmGUOVHQtxkjPFYJXZL0OZ+K3jB/B/gS/uLbm/uUaK2XIBJ7/pnn6V8eyK8camWR3lIy7OxYljnOT6+9emfH3xrP4m8arbWc4Gk6f8uYmwHl7qR6Djp/SvLp5DKxzxnnivSpRtG5xyJInD7tzBEQbmZjgAdz+le//B3wmdM8IS3jq7TXRLIsi4bAbt7Yrx3wV4QuPFutW1l+4FmxDT+eTgqOQMe+K+mPE+vweCvDd/dll8q3j/dsBkJweg5zjHaipLmVkdeHjZczPBvivrL674num85TaQhFjjU4YSAHdn8wPzrg26DGRmprq8ee4mleTznlkaTf0zk55/OqoJC89uKuCsjmqz5pMcirk559q734OaC9546hnCCWG2USrlSTG3T9c45rg1IU5PAGST7Yr3j9mnSXu9H1fWDHJClzIEQyDGQuAQB74NTUdkZx3PYIE8tTuwHPJA4FLt79KuS26ooKZOKqzD5PQj1rzJO7O2BCTzg/X9P/AK1ecfEmabWPGvhrS0DBLdvtD9Cg+U4J98tXo0kbMNqAlmGPfNeTkzXvxR1eU4eGzhihVwc7eSSB79M/hSR1U43Z3pkDyMd7Pj+Jup7UgXex7H3qCNioODke9SxyBWJJBA/h6UWPYgrKxajYhSD+lOhkw3PANQLIQOOAKR2B5LYHTjtUsvYzPHusx6R4YvWBdbqVRHA6dVY8Ageoz0+tdD8PtGTw94ctrWGEgnJaSR9zsx6k+5ya4DXdTh1z4gaNpEdi93a2oFxO75Cg/NjI/wAfUelemXmpxaNpV1qEwRLa3VpCWOFBxwPw6/hXh4yTm1BHDVdjzz4nA+N/HXh/whFK8gjnE1xJtysa/MDg/pz7dq9ya2h0zT4rW1jZYoEEalzknA5/XmvHf2edBN/LrHi28jme6vZ8Wxk+YBMnJBx2OACfQetez6gWNq4AAYDOSPavSwlL2VNI8epLU+WPioBD4imCnJYfdLc9ah+EbyWvjJ5c4jlt9hAPRgTj88/oKtfGGOFfEjbWDyqu7I7hs4/XNYvwynaHxfZJty82VZuh4wa7a8b4doVN2kfR+mDdGMgjHPFYfxaeNfhvqO8EBnTO1c5wcgH61saXIxhAAzjrisH4r3Ij8BXyOwRJWVVIOSSGGRj3zXxlKH76J3z1ie1/D2+S88LaRLHuSDyUxGV2hTtHAHtwK9P024DqOcIOMdK8u8KXQl0qwYEiLyVCr0A47flXoWjuijexARQcmvu4bHkzWp1lnKHweg9K2YJOB6Vz9nKrqpXhenPFbVq2SOwrqiZmoHDAZ6VDcABexJpUbp6elJP+tMVjn/FkYuPCes2xcxCW2cGT+7wefwzXhnwbiC/DewQEuollO48n7x717Z4zUN4T11SxUGzlB7cbTXinwdUxfDfT1H9+UkepLnBpv4T0sLucv+0WofwdZq5IjM/I7cHvXyZfq0tvOA+xyhIOMgfUV9RftNah5Pg+zhO4/abnyCoOAARyc9f8mvlvWBusL9QQGaBxuPIzg81tTXumlf4kfU/w2iWLwVpDru8xoAzA9MHGP6/rXC/tGSRz2WjrgFmDAZGRkKRz26Zr0XwBCF8F6QqXAlb7OmcAADj0/OvNv2gIWFjpTMvyxOxI3YPIYEge2R/kVzR/iM6JL91Y+f7kEBQSS2OTnOTVKV+g6Dg1cuyPMbHJGOlUXG/Jx0xXYj56a1Y9fmHvRKDtJ5BHNIuFxjg0pYNj1pk2Et5Cxwcg+/rSX9yba1lJOw4GCfwwKTaA3HBqG9tvtNpOhznYR6n8PepZUXZn1RoDFbTTD94SQxsdx7kV4D4stCniPU2Iw5nIbnIJ9v5V714alafSNGXyihMMfLjDcDofyrwzxb82vakCckXBGenYVzUnaTR6tXWmmc+keCM5JPNTgdPQVEeM9RgUqMSw5OPQ117nkstxAMpBOMf0q5bv93k7h1IqggODzwatW2QcLwR69KaBHdfC2FJ/iB4WtwJQRelxIpzs+Vicn3zX3bpCwsDHCnlxDgEdT6/nXw38Ibe4uPij4W8k4j3SmbBwMBeCfxr7o06NFcrGoREODg5ye9clZHv4RWga8Y3cdAK8u+LMqP8AErwB5jGN1ugUIGTjKgfrivUk5I7AeleceOGguvjP4CByVjZ1K7cHIGfy6GopuzN8Q/cPpOzfeQ2MA4Ax+VXwcVQsyTljwATge1Xs8eprU+cluRzrlT0wa5nVRuYgDCjNdHOSFPvXP6o4JCjgA8mplsOJy92MMT2rMkOQcAZNbN6m4E8gVkTLtDnGSeK52boq7fTg1eschgTz9apKc47GrtpIoPPQUtyjobE7MM3JOcDvW3CDtGep7Vg6cRNiQ4yv3a3bfJGT1rRGcicgMpHasfVUBU9wO9bDjCe5rLv1ypHUUMk5G+VNzBgSHBX8818H/EPSxp/ijVRFJvT7TJ52Tkq+eg+nAxX3pfqFkHYBs18QfGCzfTvH+roqpHDcyGZI1GMN0JP1xVxBnncse1QccnOeav8Ah6d4NVs5ogpkjuEIycAjvz+P6VQll2EggMD2P1p9jP8AZCZACSjBgq9SQeMVniVem0Om/ePqvSH81S55Dc+vua3bWTaQo6GuZ8PHFhbnIJMakkepHT6iuit2xg8Z9DX5fXW68z2I7HYaQySw4XlBwx7fSup0sm4JQEiLY2cccYrg9NnKERxgjccs3p9a6/T5GLRRRMQM/Mc4Puf/AK1edP3bMJbHx18Qbc2viXWIPMeVhcs+5hgAMeFH0GK44qRkZwK9B+Mu9fH+o20G1I4GJZSpBIJ+Ug+nBFefOSXAYD1xX69lkubDQfkeRU0Z69+ytOlh8SdSgXAnv7dBwcEBc5OPyH5V9ZzWQAZBkhTjP0r4v/Z91ODQ/jHpUsgeSbUENvGRwqADJz9SQc+1fcJtWgBRsvITzgfiK7asbmaZzt7ZExnsBzWAke2QvggliAD1612l5aNtK9Ae/WudurfbKewHauTY1uWdOJjRdgy5OSTXRQS5AUcDua52wby8scknoK2LYlsA8Mew9Ka0EzWicOSucIvr6VMrBwSegzVAYTCgnJ61OGOABnHqKoVhszYQtg57AdTXx1+0lYNpvjaWIsSk8fmojDkHPzZP1Ir7FnbCE9h2NfLf7V9op1awu3jJkmUIsg6gbST+BIH5VtDclnzdfEcKAAB6VFpN3Daavp00yh0ju4mAPIBzwf1zRckliDwait8ljErKsj8KSM4Pb+VdEl7thwdpI+wRIZY0mBI3qrKT6YFfPfxh0R7DxHO5iUCXDMVbIB6j8TmvdPDE41Xw/p91G5MTwqpyehA5FeV/HiMpqNnIFkdJIwGIXCrgY5PqcV5sVZnsVdaZ4pKMkjJz71p+GZzpniDSNR8szPaTltyuVCAqQSR34OPxqhPHtYkZFP09njL7CBJnd6Bsc4NLEQ56bR5ENJn2NoEyiGLadgdQ2O4zj/GtPXbMato95ZbPNhkicOpJAIx6/wBa5bwbff2rotnqJ2hbmJWAU5APGcflXXR5ELLyTIpUgZBIIx/Wvzib9nUt5nsR2K/wH1i41LwzbW06pHFp7NB+7OQdp2gZ9cAdfeuq+L0TT+DhqMbypLpVxFcxGP8AvbsZPHbJ/SvM/hBKNF8QeINDtjIFW78+RX6ZccY9hivbNWsl1vw7qemklRcWrJuAyQcZ/wAa+/wM700Nq8Wj07QNTj1vQNM1GJxLFd26yq4GA3Hp9McV5R+1J4bTX/h1K8ilhGdu0gFRj5gSPXgVt/s+62dZ+HNnGz5l05jaNHjhNvA59cAV2PjLS4tZ8LalbyxiRfJaQAjODjr9eleunY8KatKx+X2rRsCMI2QxDb+D6HiskxRl8OcA8H8a7Hxnp81jqlzbShnnjbDyFcAnJ/l/hXHSxEyHkgj0rWorxIWrPoX9n+5P/CKXFo03mraS+WoznaM8fjgiu78T2wl0TUVYAhoSNrDIJz6V45+zjN9nvfEdjvUhtl0kSjBCnjJPTkqf8mvcmBlQ71Dhxj5uRz0/Xmvy3Fw9li2/M9Wl8J8YeKIjBfuiggKxXB61zkrYY+tdj40iiXW9Q8vJeOZ45OMH7xx+FcdOQoJPGa+8w01Kmmjzqys2RrjJzxU0EhVvl4OOo64I5qmS3J/hqeDOM9D613xZzlvDSKQDtHSp7YEqFY5A59Kqxvx3zwKtx8RnPBI7VursVycSKilRTPMH41HFlic8+5okQnPBHYVulfcYrOCpz+FRRuNxHIApSh2A9CMc0xpAucZzWc49QGzYJJ4xUkO0r6HHaoSWYexyeakgQrkk4HT2Fc7CxahYIwzyK0rZh5iFMY6k56VlrGWbGeevPpVu2zAeoJqTROx9W/seaz9j0PXdOklCpHdE28eRkI2GOB9Sf8ivrCxmzbrzknnNfn7+zFrY074uxWLSEW15a+Y/mHGXDYAH0BJ/GvvTTLgOGIOUBwCBipkaXuXtRshqdrc2zbWieFgyN0PHGf0rw34WzppqazpCo6LZXkkcSyNlhHnIJOO5J5r3Vl3xEdA3Bx6V4VqsDeGfjpd2IlL22oQJN5bDAJBwAPbAYmvDzCkqlJo3pOzE+NVkZfCcV7bpi602b7QsjcqBjnI9xk/n61qaHfRapp1rPDkxmNT6g8dvrWx4l09NV8NarC4DxyQEYPI6j/E1518J9SYeH10+VWjubeV4pFI5GGwBj6YP415WAn7qiz2KUjuZPmVjwDgisSdWB+vrW7IhwQOlZlwvXIxj2r3UdqM24GcdAAKrdM9/ars6ZU578Zqu0YXHqKe47CxRh9obJBI6cGub+Hqr4Z+MGoaTJKz2V4pvEaQ4IIPzL79e3oK6NG2AtyQK4f4gW7aPqej+IlYQpaymOR25IVyFOO+eR+tdFNnHiF7p9N6FcCVHlPReF9K6iybcoPrXD+HJP9FtFTJV40c59SOf612VlLkgdhW6PnpKzNiM8D0ql4g04azod/YdGmj+U9QCOlW0I2inq22RCc4B5x+v6VtBmJ+eXxF0trHW7u3kTYYjlWJ5bkgsB6cfzrz65TYwJ4HPPtX0h+0p4OfTvFVxcBoUt7j94uVIJXngHPYkf5NfPd/BulfIIxn8q9CLui2ZtvqIsJhMsTztGQypHjJI7da+wPhvq0Ot+B4bsxsVZTEyO3LqT3r47ZQQy8jIxkda98/Z18SzajcXGiTMBa2ka+SFBzz/AHvxHXPcVhUj1OmhLocL8YtDg0rXTEUAlWUlNn905y354B+orzeTLHPYd6+kfj3ope3j1KJVigCMJCRkyEeh7DnrXzpcqscjYwUH5U4u8dRVo2dzvvgt4hTSfED2YMSwXrATAnawkGAvHcnH6d+30uswbKjjbwa+LtP1iLRdW07VNihrS4R1Zxwex/n1+lfYOm3n22wiugAouBuC9/xHuea4Ki1MkaDMCDyM1ZthkovfrVBGJlAHI61oQcOSOuMVzlGvaAFyeo6Vr2/3D2JrHtsqo6g1rWpLuoHAFUkDNaBN0aJjnGCa8W/aX0INHa3sShkdUjYjggg88+1e22Zwpbpjiue+J2jf2t4Lu1VN7xt5gAXJOB/jXVSdmZSR8L30LRysshVR04qkMIxG4E+xzW34gsXt7x0mUrITu2HkZ9qx3jwBgDJ9e1dzd0YNEiDJ4PPvTXXDHHBFNjPlAFmBY9SBge36VKhBJJwT69axlrcdx9pIEuELZGDkk8819S/su6kk/gq9sVV0FleSECRsk5cn+R4+lfLCSqso3NgHgY4ya9+/ZivZLfU9YhfcwlTKqTncc5yB+Jr4rPqd6HMddF2Z9OKd0R65FMzj2pluSybgcr608jmvy+ep6KAnj3NQlc5qbt6n3puOe31NRctFNxgnjNULlPmYgZ3VqzJnOOo7Cqjx4zkc1pGT2LTM0x5IxkAUhABGOAKtPHjPqfWqcnGRyDXbTasxtnK/EKZbaHRLxmEaWuoxyNJ0AXPP6c19AaXfm5ijmHAdQwA9MV86fFdHl8F3RXhISGyegO4Z/HANe0+Ctci1jQ7C5hIMTQqEbkbhgc/jmv0nJp3oJHl4ha3O8GJYye9UpYiGP86faTZAHap5F3Ae3pX0iZxmdIhXB9K8/wBRza+PtRj2t5dxBFcbj0LElT/Ja9HlQgHjiuC8eztp2saFKqEpcO9u7AZOcEj/ANBFao3pPU85+PNkJvBonUiN0coZcZIGO34ZFeIfB+H/AIuakDRh7aKHKuecMSeMfQCvov4r27zfD+/dFR3gYSKrdCccfnxz9a8A+DNu4+KF87qYZvs6SbS2RzuDHH4DBHvWqfus9Dex6944me18Gao6ZWQp5e5eSODnAr5+8P65H4WgIkeOUgGMxN3PY/oP1r2r4w382n+DpI4ZRBLcOeTyMY649jz+VfLFqI7lY5IZBOCT+9Bzv9Tn61lpymdXU2NZ1y51O5muruTzAW3Ih+7FxjA/z3rzq/uTc3k7OSA2NoNdXrsht7GSPBDsMEE4IGOua4Z3xK+CcZAyTmudnBJjXTYwOSB6dqZK2/A6jv3psjhiRnJqMOORgnFZPQzsSBUhK/IHHBKEcZ7fj71ejkcxvtBBxnHcd6zYss+Tk/Wtmy/eYHIzxXJiFeJUHZn1J4A2XllZOAWCRqGJ6e1eweHLUsQ5GVxgD3rxH4K3L6poKsikGOUxyKeox93P5Zr6D0S2KRR8dABX5bmfu1XE9iDvE6KzCpAF5Henytsx3HvUMfyL61DcTZ4HX0rxm72HYlMgY561VnkwT6UjSbF71SubjoP/AK1UpaWKSCRwxINZ15JhTwQTwPpTpbg4J79BVG5ZnYA9ucV1xdo6FWOH+KmkSXOk29/ajF7YSrcoeqtt7MOvr09q7DwJ4gfxJ4ettVdQkk6gsqtnaccipHt1ubS4EhwjIVyRnkiuI+FF/NZa/eeFLiJoWtZ2lSTORJGzEggegBGa+5yjEc0FCRw111PZ7ZuUXoeCTWpEnyg96zLLacuDnoPyrUhfJHHQV9fHU4Wy5GMAVKuKrq+QOuanh+Y+grZKxDZOq5B9qhmijmR45cmJwVbacHFWv4RVedeCOxq0gWjPFvA1q+heKde0h4yq/aDdRMvC7XyQoHtjH41u/EDTW1fwtdWkcQmlJ3qh5LcEYH6U3xDaTaf8SbR4o1MOoQ+Wm3khxknJ6c5wM10DytaO2QplXK4PIHYimnZ3PSpS5o2Plq8urLwBplzBapLP4h1FSGuCisLRB0BPtzge/A4NekfCv4iJ4xsktpFZb+NdrhhgcenrwO3tXEfF7wdLo2p3N4kjywSqGxj5QST04znFeb+HfE+oeGPFGnalYuhtomZbmErgyrg4I+h5wMd+a6ZWqK/Um/LI+lPHHhO217RVUFhcq+UC/dOex/xFfMXinRDZ3Th8b16kc819Y+HNdsPGGg2mo2TeZbzg5xwUYdVI/oa8o+OHhFbOGfVrCyZ494EiRHnHc46dCaypzcJWZdWnzRuj57lhxk9RVKRCckAkDsK3NSsXhyu3APO09ce9Z6w4chwQuBg9vf8AKup66njShZtEEYI4OAMZOfSnNIARkA46cdKseRuJVeD65ya0dF8OXet38draoHdshnHJjHZsdzWMpKKuxKD6DvD+l3GrX9tawRO88x+QKuQPc/0/Cvo7wL4KTwXDLGJDJcShTM23gtjnFQeAvBUfhOyiziS9KjfNkE9On867LaMDoDXlVK3O9DCo5R0JwAVz7U6E/N1AxTQRtA9fSkxgjHBrBs4W77iyR7GyMEegpcBgT0I9accsoH86bt2Ak9Ka1EInCnrxUkZ2rnoaZsLRswI+h9KSE9VbAPrVJgSxjzc85pJEMZ46GogCrk5wRUzsDGM4JpgIHyBzkVJG+BjoKhUEEeh7VJ0z1H1FNCbsTKRnHJFRzZXGMmo2lK565pVlMmOMn3q0CZOkhAHSpAd+DnB9DUG7jGKdH8xPPShjHuxycdKY77sdsUrAflSFTgelSA3OSCcmnIAz9yOKYV4PX8aIpQrEH04NV0Am3YJABI7UCTnHPPahWBz61FvIlxxj1pgTkZGahIwwPpU6sGH0pHQYPc4o0AFk+UZ5zTHYZPpSK2D2I96UgO5wcE5OKEgI4/mYFuh4xT5IwDkcfSgqNo7H0FIGz+HrQAqcY/rTyT+fpSoOnc01jtegXQjmXMR7H2pkS4jHrU74ZDjnNNA+UdsUWuDGbmAHoaIiVUZzkCnMeO4FMz+IoSEkO39+pHFKXz7Go+cHsBzmlzjHNA7ChS0o9PepXIJA4IpgXng5PrTZSUBPXvS6hY5/4gaxDpXhHUiGaO4ddqsp+bBySAPw/Wvk2eUr5UYlMpjUBnfhicdSK9s/aA1o/YtOtN4SZCXVVbJfOeCPQA14XFL5l6xZVYDk++ad7anp4ZEV0v2hWVQATwTWI9vJbTlGGCwGM9j/AJxXXSojAbUAHHIOTWRrNvkGXGQq5P5VndM9GUNLiaJfNY3KeZIuzIyQOR9K7XTr2O8iDxDCEnHfvXmcZDRpg5BGR9K6PQNa8lhb4ZBgfMOh9qxqQvqVRnyyszt0AkBHaqFxCclWAK+h6EVYgfzFDISR3pZXQEBidx6Ac+1cMlY9aLT2KUaLGcBQo9Pah8SAgZGO470+aN8g8Be471AXIYgEg56Vmyite2paNgrskhGVI6fj7VQjVkdt2Qela8oJ+9jI/GqF0m0EjOD275q4slorPjIx04qRsBBjkelQk9B60B9pHPBGcE845H9K2iZMcQVBJBIPHfmnCFXjJOA+SM+3bj2oLblA6CmIWMoXGDWqdiWrlO4gbbKgXaSM59faubaN4pSMlSp+YEZJ+ldxdxbISzAA+9cprREDGRiAnr71rFpnLJW1NHSLsFFiI4HAI6fStuJuB1wPSuO029eG5w2Ch4U5yfwFdjp8plUgDJI9Oama6mlJlsXs0QAhlaMjkMDg5pbLxDf6LfvexXEzSNyw8w4z2OOmaabdmUknYQOtVZEJJ4yaiNja56t4Z+NKOIE1R3inKDzGSI7CfrjqfrXqlvrsN7aJNC5aJu56j2I9a+RrqGWNPlVyAwPB9+tW9E8WanoTA2lxcx7ZCx3SEjpyB9faplHmBStufXVvqWBwdw96sDUkbB6EV806Z8e9RtL2JrnT1uICCkj7yzg54IXH6g/hXVD43afLIP3UiswHyopKqfr/AI1i6clsjRTiz29tUjKYzz7VA2sxQZL5K+xrw6b4/WE941tbWEp8sMHlcMACDjqeDz0AzWDc/Fe+1GFjtWM7yAhbBIzwc+/XFJQb3RfPHufQjeJrNlkYXCIEUnlsH8uufauW1n4h2cTjzLh4lGOEXca+epvHF7LGW3FLllDGMNke4DY5/KqJ1+5kBYOQ3o3IrVQ7h7SL2PefEnxLsLnSokiuw07Nt2hece/0Geax9D8RO080olzGCrYK8+9eNpcsYi+4YI3uRwMdyTXU+EL2U3UNugw5IUDPr6U3BDUr9D6M8Pa2moxnY4JH8OeRx0ro45gFAIwD3rw0atLoV+xQ4kABZUOc+9eneD/Fln4i0w7DJ9qiOJFZcBay5WDOoD5BH5Gi3l+dl75xVcye/SnRHknoTTtYhq5oq+CPb0pHbJz2qvG+4gZOassoCgngUEMQc5pxUbPQ037uMEEetLIwAGciqBEWQAfWnQruDE9RUc0TDJHIpLckA1DLRLkBz2BpJlDqcEAj0pThlPGDUEh2Y7k1ix2IN2w+p96ccTYzTHG5ie5pnmFGI2kj1NFhotFFUAd+2KbGQeMYxUccu/A6E1OFwQeMmkUPYCMHHWokbr2q2cMmCM59areV8xx0pJE3FRg3BwDSPF/+qlKYGR1FIp8zK5INPcdyJlGMd64H4jae7wpMmTtOCAcH8vxrvJCUcdTisHxhbLc6ZIyKN6jOe1VEtHiLQxtdIX4OfvHqK9u+HVv5eiWwB3BCRxwAeO3rzXid5AzzylODuO3PT0Fes/C7UM6PDAYvIcN8yFtxDHr+B/qa64u6OaurnpsRKg9zUMpJJ/pT7Z9ykHrS5BJ9PWqucSIkbCkHrSIhI68VI64IxwKjztIFK9ygIxn1oD4z3PrTSCW705Uz9apagwLBs5pu0nJGaGQq2OxqQHaBnkUnoS9SER785yMUzy8OM96s71Oe1QMQScHOKGxC3MKm2cY3Ky4K+vFeCeNrU2eoypvGG+ZVUfc5xXvcFz5ciZwcHPPTj1r518a6gtzrN0VJBWQrnt/nmoerNqauze8F6+yypAcgtwB15H+Neo28vmRqe5xxXh3ge5DakQMqwxhj069a9usQHAPIB7VDNXqXUU4z2pXXoB+dOGVzjioznntSA/LlbPzOpUk8ZHT6Vax5KgE7j6+1LJJmVnAALY4HA/8A1mk++ScdPUVoz5DlSFWRBjcygk4XJALcZ4/AH9al8tSu5sE9M1EFG3BGQep6GnHEWATkdcdaklitEqoMKAuScAAc/wD1qiMgl8wJjcvGD06CnNO8rBeiAHjBNLHCBI2GUZAPPegkfGQCTjAqaOToQwIB6dSajEJES7iCTk8fU4/So44FtVKoAq5JwOCOcn+dTuF7FxiCSeme3vSIFUMW6g4qOJG3Kx4G0n8f8mporB7gNtDOXOSBk9B2H0qC1qSo3llH8sEA5IPOfr7URgMvOck559z0p0SBQELAA8Yzz+VN2DJ7gZHFVrcdiVUUY5BPvT/YDj2qup2n3q07eVbiTacEkZIJ5FLYEhDgAg8E+nWoJnBgZSSDnvyRSxq0nPQnv0qcwRMuHGQex4FUXcYsqmEdSc9T1p0W1ODk7uKhMH31U4Cnk9fyqzIu/BU4j2gFRTuGg3YHAYtuUcbSeKrylMkAYzUgQCUkDBIwffFNe3DFiSRj04pNkjDlABgZ4wc9qQ3BUMckEDOaAcMc9R60AjLYHJBH1zQGpPgMC2QSvOBUJbc5xweTmo1jcIOTxnJJ5+tP3HygQMN6jnP1oKQwtkHJyMdfao2lRFYMCCFBHpnnH8qcsbSYAIBPG0c8+gqeVZgwinBR0GArJtIHY4otYLFUSGLBxnPY9fpQ8z7yQAD1yOaR4JFLOX3rkD0A+nvmhVYcHoOg7igiwOGlAcAl849eKQu2OTnGQKmQ/MRznjk9KdJbfMJPlIJGRnB+tJg49UQqryYEYV2zjBbAxn1p+X5GVVRnuOgzTNu1iQdoPJ9KfHuYDJzjo3c9f8aETuME7LhAxIOc4GBj0qSVWEJdWQBAAckA/l1/KnLa57c/X3oMSqwyMn0x3qk7mqK5DK5VsEDuBgVKCqICRkD0GT+VDjqTjOcU6IhWzgntkdOaY0wSaOdA0RJQ9OCOfp7U50DAsfoTStCFkZFwAOBjoRUc8O1U54J7VLQD4tqqMZAwMmm8byRwO9DcRR/KBwdx75zwPy71FnbkjJJGMe/rQS9S0qrgtjKkhWP16Uxp4jjagUk5IA4/OoBJlSD0GDjOORTQQ4OM89qVhFzzA0XHT2pgQFCcEHn+dRDjHUZ7VMshKAYwAcZPUjrTNEMTc7AAEdRmkcPuwoJ7VY642rtI6kfzqQJjPQAdsVQWKxYoOhBP5U9ZM5LEg+mM/jUrbDCSecY6dqr7lKjhiw78Afl3pNaBsSRyFGJ3MGyCCOvSq0yg5JzuPc+tSljgdRj0qO58pIiS2GBGVNZM3oq8iGIbWHBIGelWYyCxJzhhjJHaqplUsAhCjpntViIlgVLZwRz2x3qT6GmrJFuMlSNpOBxUrxFuRkE02ADaQMEj86sKQAQTgjue1TJo6UxywbUGeSO/Wr8USPGOoIHHfmo48bDySP5VZtjsBBHFcsmUie1JCgDBI/AY9auJGSTngkY9aihVVwQDycZFWADxkGs3qapEixkEZxn0HSpY03Z46d6jjJJHYelTozflQkUTKhKgd8/pVlEUqAQCx65qFGwADnPsO9TrFtG48k8gZ5xUMaJIoipx29auIOg6mq8e4qOTn0q1AhDg9SPxqWxlhR8oVlwPUUmDnjBHFPUDkHr0I7UgTB74zTRLQEEkjqaheN+OQCOdrDmrB6HrntioWVevIb1OSaL2IaKU0LfMT0PftVd4CeeK03YMpA5GO9Vn2qCCcGrTM3Exp7ZmJA4/CsXULE88DJHfmuocck4yD3FUZ4QxboSatOwuU4DUtMYA71yT6DNcbrGn4JATLEZJx1r1jUbXehXHOK5jWNPiDyFEwzDON2Ru9B7V3UqjRFmeP3ds8UhyCAKpToNpxkk13GtaezlFKKowckA5J9Sc/hXF3cRtZHQ5YqSM17lGrzKxLbRnzJnJ70lvtLgN06YNLLJuwAePeq8seGHNdLd0ZSdzea2ghhBVlxjo3NYt3cCSYkAheQB7VH5rMoUkkDtnFHlhmGeh7VJmk2SRxkngEn1FWY43AGQRnvSRMBjGABVhZsA9SCaq51xSQ1V5IJwB3FMbJPfAqVmzkikGSScA/WmbrUTnA459KRvkxnj61IGyfT602UFmH9KaGCsSwHXOeaRmwTTUDdsEetSGFwA3Y+9Va5PQEyxIB5pwJyPSlUqmOmaaZSzgBSffnFHKVEm8vHJ6GlwoHqaQljjPWpFj45yfpStY1I2cIAcE9uBmnW8pmI2KQT6jFK0m3oMgGlifqAMfSqQ7Dir7jk4Ip0a569KXdux3NSiPGOwNUhtCCNBjC4Y988Yp5QKcH1oGATnk9qeoByW5J60XKSE2jII6e1S/KQD3FINpHHH1pm8KQOw64oTNkWxg46GpYlAI7H9MVUV8sSM4GOtWUBcHPQVpY2RJvIY9x6ikA3uPegRkqSOlEcZLccAelUh6Frb5SjGcHtUDEgk4wRTyxK4JyBSE5z047+9MLXFjVTHk8ketJuBYYyBn8KI8hT3z3NPiIAwQCaAsPEhZ8jkVKQR7CmIdqjBKj1WpLkEuAGzwDu9fWpsWiI46nBxTtgwQB8p7CmtIyqVHQjBOM0RymPAHPtSK2GvahGBQZBb5gOmMHn+VPEK/Q+1Wgcoegzz/ACqu5Ck+/ei1x2IGt93fA9aSK12xt1BPr1xU29QeeTTQ5J9B0zTsQxEtpAvUkc88U4s6ISoJI596tIMQ44J6iochSehHPTvStqOxAmoSRjjjPUd6l+0BYkd8gSMVA6nIHcVEVUMOoz6DIp4iBxxnFO1hok86NCO5PbGKkFxGMAAgZJ+tQCEufugHrTXi2tg8H0pDZaRlYnJwP1pZo43UDoAeoODVFIPn3cinksSecj19qBF94EARPvK3BBPPTqKWVYx2xj05NZwMgb5Tkjnk0hu5FkJKK3GOSQR9MGrAvE+UC2cjrimAB/myQOnqagW5c8FMqe4NIZiOi4xU7hctKo8reSSW6L3/ABqWC3d43dQSBySOgFUhe7Scgk9OKT7Y4AADBSe3Ap2sUXUXeGI5A7ikjQO/IKgepwKihuxHGQcgmmm5UZzkn2pgW1Ks6oRjHvUMijzioOQO9RxziUgKCzDuR0+lMaXDk8k0WBEsYwx9M1MpUkZ6e1Q+Zlc9c01Zc5HIPuOKBpkoUfaGKkkDtTmQOQcAHNVllMZyBkmkFxIzsCAB29al6g0XZCJABnO09ulMll5JzxjFUiXyeSDUoBYANzU+ghRIyxkBmCk8rTBKCGUbgD1/pSMMuRnANCjC5PJ9BVpWDYajnlTz0pzKV+bp70ucMCBj196kb5wc8j0pgQsS5I5J4PNOCYQAc55x2FC8Fv51IOVPc+tK4DASoOSMdiaawOM5yPSnEYz3z3qOR8A5JGPQZNSDJDwD1IpN/XHJHpUTOwJwSwIHOMUMxUZHGfwoFcl3+uQP0qKQgsTzTGVgNx2kE9O9KzEocnIoE2E7BQmMDIzx25qhNK28gAmpmbdnrx61Ev8ArGY8jHei5Nwhkx7VbiPTgk/SoEj5HHFWoV2Yzk/SgqJNtJUnp25qNsj3NSE5Q4JNV5JcZ7n0p2KvYjuB065B7VRkJBOMmpnn5I61HI25RjI9jzSehk2VnOBnjimPJkkZGMZpZGG45PFMOM8c1m2ZNi/3cDO4447VZgXfjgZ96roCMckD2q1F8pHb+tFgjqXFUDPehW2yAH7p4qMPjB5wPSjzCxOQADz0po1LMmdvGSDkZ7UjsSgBOB6mgufLQZJHvSMu88dKsqxJGmEB68cVKqnjgD3pI3IBHQkY9am3ZAx34oZSVxEIAIxmlccgDgYpu7DelObBwQeRUjDPYZHvUbHafUU52YEHgYGKhALsT1FA0TFyyYFRshXBOAD3p+QuBjB9aGXIySSDzQO4RssqlTjA7U7dtAwARxwapJbGPUXuPObY0YQQY+UEH731q3ktj8OadiVsSeUpyenfg0xQFJzyPU9aR5NzdSE96QEZPcClYBxbsMgHjJoLmMEBmU+o5NPXDDjkj0ppwxIHbjPvQUtRka4Ayc47nvUocJnqT+lNC8n0BxmnYGTgYzQOw9GDKezD0pfLJyaaB8pwcH1pRIUyCST6mgdrihCDzxQfuA9TnGB6cUK5k4HIpJCFYjoDQIZneSBxjqetOccjvimQjYCNxY5zk49aXzOe9A0O2jAByCKiZeV7gnr6ClaRdwXDBuv3Tj8+mfanAAgZ60FClAcYOTx14owxz6H1pkb7SR0B9KkeQgAdPapZLGsmM4GfYVEYzzgZI7U9pGdSoY4PY9KbFuUYGQPakZsQNtOD1ob5QTgE+meDSquW5PNEq8H0oJZVYlmJAPrnpQTlQcDJ5yOakVeT/ShYwoBBwBwB04oMmis24YGePSkYbunbjinStvk9vam7ShHb2FBDGbSnPY0yQ7lAIP1qRxjJzmonJIOOKloxkrlO4UZA7Dn3rIW8e0njuY85hkDbDxuwelbE5KgtnBHesW8TKSELuIGVUHGT2/pWbZ5FaOqZ9FeCtTMlrbyM2yRkVmQDAyeor03S7xXRRjJPT29q8i0MtDZ2xfDSmNA5CkAfKMAfQYr0DQ9R3bVHBGa4KmrBbHaxOWBB5HFZnjLXk8M+EtW1NwxMNu/lhTglsdAfX3q1p0xlkCA5JwBnk14t+0jr0dxfaV4fivZg9sTcXMUQKqyMCBk/X1pU46mcjx2eUSozgOGkcyOGOSCxycn1yetQxICcbSSOTgZ4qSQg7e4961/C2gyeI9WisQJY7Z+biaI4ZV5wFPqfb0r0W7ROZR55JI9q+BPg6DRNGlvb20D397ISzvnG0fc2g89Dz+PrXM/HnxlHqGtx6DZ3DrBZL5lxGgBRmOQFJ65H9K9S1/Ul8N+HGukd4obeDywWwWOB29zXyxeyPdX9zdzySTy3DsxeXhguchT24BrOEebVnVVfs4WRTk+ZgeQPanKN4IznPtg96VznoOafHHggnk+vt6VvseZrciuIJJYDDEgkmmPkopOBubgH16kdK+0vAWht4X8IaTpUioHhhUyMg6t/jXzd8HvCDeKPHmnXhDm0052kZ4lBw+3GGH0yRX1slkI3cIxYbiQSMcVyVX0Noqwx4t0RIBA6Zxis148McnkflWxKsnlKjSM4HQE1m3KiMHua4HqzdMzLyR0RyjOm1Sd0fUY615L4HP2i61q+EjSx3N/Iyu/3gvAwfoVIH0FemeIbtbPSb6aRSwWBzw2BnHHNecfDiLy/CVhGSGbaZC4OT8x3AE+2etCPQw3vSOuSQYAJxU6Mp6EEHvVJQM5POD2qVAZPu8D1pPQ9YtFwuc4x1qKV95JAYn0XrTZF2AAnJNZHiPVxouh3dxvEJWNv3p5K8dh+n41LejJexU+Hs15qOqazq3lBUeZrIYHBRCRyfUknp7VN8Wr+2e1sNAkLNNqEiL8vOMkYGPXIFXfh9p0mneHre081yHJlZ34JZjliffk1k+BU/wCE2+NV7fyt9osNMt9ixnlVfJGT27EH8K8uMVVq37Hl1pHuvgbTV0Pw7Y6asIhESBcA5HTjHt0q/qfyxSZ6EY45OKkt2JUMevtxUF+4DD94Iz2bGcH6V7MFY8uTPlX4y3MS+Mp7VlKypGjYIHTPH5f1rnfA979l8baRJjiSfy89cZ//AFYp3xC1Ua34x1S7VkkCyNbrIwwxVCev45rJ8MTvbeMNAYAPGLrLj22sQfwIronG9Fipu8kfVOjTGKxKOoE7sCCOijvx7+vtXO/GGWF/AkqFAWSRWyRkglgP8/U1p6bdm5kGG3nJwQeozxWH8XWjXwdOjh2eR1jwnVTkHn2r4uH8dHpSfununhpfLsLJNoWJIU2Accbcn+tdvpM7SOMnCf3fWvP/AA0+bK2+bdGsSKo644Ga7PSZizqCcAYAzX2MHdXOCZ2+nSl8EnCqcV0Ns5bB6Ke1cxYcAHovpXQWZzjnA9K7EYM2IiCc9veiYlgcdaiiPBPYU532qe5PrRcRzPjyM3HgvXY1cI7Wrjceg4rxj4OOX+HWmvySZJsn23nA/CvV/irJt+HXiUgkOLJyCOD92vKvgxGYvhnpStwxeY++N5x/Om9j0MLqzgP2okX/AIRDSpJI2aMXyjcBna2flr5dvrpIIrkyq7x8jagyT9Pzr6g/anMh8I6OdwSEX4LA/wAWDxj3zjmvmHU5xYRvMYxIC2NvqSQP1NdFL4TSv8aPr/wpapZ+GNKWJNo+zLz3PHevIv2iLiNL7SLWVC7vGWWT0PJ/rXs2jrs0HTVOQ4t1yD24rxH9o2V013TkeNChiIVycnOB2/PmuWHxs6KztSPDblNsjjqCSefeqp+XPbParV5kSFuTk96quePQ+lddzwZEbZHOM07dnHHHrTWcspHb19KaWwADQjNkjkHGOaMZR1wSSvQU3kqGX5sdjxShSzDPQn5iDggd8VRcdWj6V8MxTr4f0wkhQYgFKtu2++fxHFeP/ECBIfFN/FGMAPlmPcnt9eBXsfhu4A0OydEX7OIwFVGJB9SfrXjnxOja38T3CfdeRQ3Hr1/rXJT0kenV/hJnK7uo6miEhjg8n1FQEOq56k9ulSxZbB6D34rrPKuW1fbx196uWwzjH3jVLaCpJOKuWatlTyBxjFO9hXPSPgrDJc/FLQIQjlcSOWXoAAAc/h/MV9vaeojARCSmcZJyT+NfE/wYkl/4WP4fMUkiOzSB1RfldBgHJx0BIPFfbenxCPMMa42tnNclbVn0WE+A2oRuUDPFeceNblX+PPgaAZBiVi3HH3DivSIvlwo9Oted+KfLuvj/AOCojtIhjJJHBJKkjP5fzqKe5eI+A+kYG3u5wRg4wasZxmqcMgZ3YcAsSM+mashq1PnnuRXLEqQOT61g6io6dD1Nbc77R6k1h6j98jksetSxpGHduGyvOOlZsgGGzznIq/dIcnsBWbJyx9PasGjVFYx/MBjJNWIEBYKAAB1qE5DA9D61btgPlHU9SaSGa+nqBg5wo/Cty2bODzisW0T7oGQq1s27ZAwMDpV9BN2LuflPXJ71mXwIBA5JrSByPSs7UPkUkcmi5JzGoIu4M5wgOWPXvXxr8f4hH48lLIpeQOEI64//AFGvsjVcvG687Tya+Sv2jrWKLxkJ1YoW2sEI4OV9fX1+gq4ieh4fPH8x9f681WlvH0+GWZFLvGu5QvJyORVudmdyeADUCqHY9AeeM5H40qyvFijvc+nPCN4bjSLSWRtzsg3DOSBjvXVRShsHoK8/+Gt6+s+FrC8CARPGq7hxk4/z+tdvbDkAnAHOa/McXFwm0exTd0jo7GbbAVRR5rEfMegHcV0+jz/Zgm3l88+prjrKQo24ZJ7D3ro9PmMKr8wLvxz1z6V5dS7SNHseC/tBItt42u2VFDOEIkXg9CcflmvJJnWVff1717P+0XbxJ4rtJ2iU3FxbF1cryg4BUH8v1rxUwgg84JzyO1fqeTT5sLA8asrM2PBOqw6N4/8ACl7cQu4j1GNF28H5jgn8ODj2r9GYIv8AR45y27zlDKD1A7ZH+elfmhEqJd6WZCxjguoZWfd0UNzzn3PSv0p0G5N/pltdYBgeMCMg84x6fjXt1FpcxRJcW2ITxuY9j6Vyeq2+2fABAHJPau8Me6Mk8E9Aetczr1iAGx1PWuFm6MK0I3E8YXpWvbPtAc8k9PWsu3iG4KBlR3rWtlBIJxhe1IZYRSACcgtzz6VciwgVRyT1JqqMuxY59ABVmL5R6k+tUJiTjdkdvavnn9qmzMmi6VfhSgimET4GQyjj+vJr6Gmzt9/WvIf2iLOS68BSyQxmZ7ZixQe+Of51rBkM+Jr2MGVyDkA9vSqM0JKvsYo+0gMOo+lal/IHmd4woiYnGOtUtqg5ORzzgZ4rpb0COjPpf4V3aTeANHwhVihLA8FSccEfTFcx8e0le00ySGN3iZjE4UZC4UksfQDj8xT/AIBXcTeDja7t9xHdyqrDklNxIB/Aj8hW58WLdp/DSxqA5DNnC/d46k1wtWkewvepo+Z7s/eHUe1VrafyWYcbyxIJ6eg/lVvUMC5ZV5AJyarLGgIJ6k45NOavFo8eTtM+lPg1qo1XwpamMFYLZ2g2npuViDj2yMV6jayeXKJMZKkEKTxxXh3wGuwNCnsBiMx3DyALk5yScn8/517TaN5pGT8oGTX5rjlyVpI9ek7xOR0C+Tw/8aphM5B1C0WRVYYBI3cD3wc/nXvtg7bUwAXcbSD7jp+teBeKjLa+PfD+uvGpsrZmjeR+AGIAHPuf5+9e66JeNIEuW5Bwyj196+ty2pzUYm0VujK/Z3nax1fxnoBQxG2vvtCgHjaScDH0H617pkHKkEhwUI65yP8AHFfOfg+6uPC3x4vYJI2ji1q2DIxPDMOgB6evFfRceYwueHQjPfvX0i1szw66tM/P346aJbWHjTW0j8xJFuBE+7OCcFgRz6Hnj+VeMXOBIVHBHXNfVP7WnheDTfF02rB2VLy3X5AOCVJwSPXk/pXy7fxbrhyRjJ6n09K61rEyi7M7T4GXhs/GhUlCLpVhIB+YgZ6j0GePxr6Qu0VGKMpZEPKHrwelfJ3gK9XQvGWmXSrhpZ0ikkzgqoyePfnpX1nPHhCOXLDO4nJOa/Oc5SpVbnp0dVY+YPi/YCy8XakgQCN2WTcvA57fpXld1CC3AwPevdvj/p7W9/ZXMcLvHNGFklUZUHBxn34rwu4VsjcQCO3TFe3lc3OgjkrLVlJgRgcgHP5ZqRMhgo5z60sillALE54FOVTH1zkd6+gRxEqIyElhg+tTkugBxlGBG4+tVY5CzAFic+vNXNxZVTqByM9jWyaQWJY3BHT8KcsgLc8kVGmVJGOoOT2BH+f0pinJYDgDHNdEWmBOV3kjt6VA+0jgZPtSxyHe/cKQMjjPFOf5WBxkGnO1gIEGAM5AzSAZDckk1JMqgDByetQB8NjoDXG0BZjJ4Oc44q3AcnLEfSqKS9ABkdcdqswuMccH8qVikdV4Rvzofi3w5qkKRrcR30cYlc42qxII/H/Cv0W0K/W5eII2EKBiPUkAk/ma/MuJ5haT+S+yVV3xsRnBHPFff3wb1n+2fAOiaoJfPe4gUMxGD7Ej6CokjXc9egkVlJzxXj/x3gi0i98Na22RL9sCvNwWVMEEA9cY5x9K9WgfKIByMckVxfxf0H/hJfCd7bsnmtHGWhycAMORk/XFcVeHNBo0joxttIlzZxCRW8p0BKjqwP8AiK8q0WddA+IOr2CSsrXAFwA/BYE4OPYYH6V3Hw+1b+3PCFjduxM7qY2UjH3flOB9QcfhXF/FO0TSvF/hzUxhBI4gk5wCGU8k+uRXyGHn7PEcp69Pod/v/cK2MFhnis28bt1PWrVkwuIVKksoGBmq1zGUDkgDtn1r6hPS56ETKkfLE8ge9Qs24n1NSzLgAdCeeKrDrzkAU2WSp2UjIP41m+NND/4Sfw3d2eQoC+YCezDBB/MCtRFOwv1HTPapG3eQ6LkMwK9PWri7GNVXTRt/BXxDLrnhK3vZ8g7jCrFs7ivBP5ivWbFtqJzktzzXzp8Dbi707xHq3hiXi3hcXMQJ/vBiQPy7etfQWnSbgGJGF4yfWuk+frQ5WdJC/QdqsA5zWfaNuAOSSavLWqONnj37TWgLqvhq0vfKaUQqYmVVzjkY4/Gvi3X7SS0llQ8OT24H4elfot490Ua94O1azBIlaIvHjqCOpHvXwN48sVs9cnjcMHi3BSeN3qfz4rvpaiOBHUhuQCBxXa/CnxDP4b8caW0dxm0vWMFxEQMDgkMD1yMdM965GUYkLMDj1FBd4hFPbYNzayrcRhzgZUg4J9+c1tUWljam7SufXPxI0gat4NvrbdhoV3I23cCp6gj8RXyVrlk9tcuuAqbsKoHpnrX2L4e1P/hJPD1tfpIvlX0AXgZwdvb6npXy18Q9Kl0zxBdWjCQkMzsWX5VJJyoPtkVxRetjrrLmjc442iXFu8cyh42GCp5r6K+B3ih9e8DWC3UokvbRPKkKsGBxxnPHPt9a+dIH8reDkHIG309P5V3/AMD9afT/ABPdaUkoiS/XzY4uANwIDEDrknH+TWdSNzjjofTFuTuYnqeMVehGJFA6nrWZFIcjruHB9K0LeQZJ7+tcdrFmzCSWz26Vr2g/dg5waxbbIUZ781r2nMiAZA61YM3rWMiFV7nnitBLeKdJUl4jaNlOemMd6gslEgz2HFXxFmMgjGe+KuLM3qfEPxU0EaHq9xE7SSnzGZS4yQCxwPwHrXmsw2sD2OTivpz9pnwlBD4gt9UCczWwj3AHHqDj1PT/APXXzNeWwIX7wxx1wcZ716EdUYsgIyAeCKcMKABjJpgJQleoFG7dInUg802iCxbY8w5AI616p8BtbWx+JenQ79hmicFTkg4Ixj35ry4DapIwDXSeCL59N8UaJexSRpNHdpGRJxlW6gH16Y+lfPZtR9ph5RR009GfdFqSsYDKUIP3fSpd3I7A1FFL5+1wThlBweO1Sdz6V+M1IuMmux6kdUTY49vSo2HJo3kjvTT1rNpO1iwC7iBUU0GHPHHpU654P6ingbsZ596taIDMeLAOQfoazrlF3EKOO5Nb8kYIJxkVm3MGAcDBPpWqbRVzg/iPbi48Famm1iEjaRiDxjHTH1rrfgtf+f4A0IbNhS3CnPU9B/TP41heM7Qz6Bfw5JWSFlIHB5qf4H3puvBWnYzH5SmJkbruX5T+e0mv0HI5t07HFXR7TazYUc9fetSKUMuKwLZ8KOc1owTcD+lfZRd0cDLzrnPeuP8AiLbP/wAI+88QUT2sqTIW6EA/Nn6gEV1qvnHbPeqer2Q1CxngyCHRh0yOlaJlwdmed+ILdb/wrqcbLuDW7Enrx1P4186/BkTn4manPcIoia2EdtlfmCAsfmPrzX0hpEc1x4fmt50xceQ8LjoNw4P8q+ePhqr2vxbv4fnEQV4yGOQSMnd+RrZbM9GLvYT9o3Vtj2VkkbyLGVO5OgO0n5vrn9K8a8O6f9oJkk4OSAoGAfrXofx11GLUfHc9hG7l4o0ZgvA64H48HI+lZnh7RwsKZGG6EDoPp71zzdlZGVRnB/EixNrdQwrgoY1YtnP+Rn+leczcFlzs56ivSfiuEh1wJEzALHjDnJ/zzXnMi5ZuQTyeoNZJnDJ3KOxsklicdzQjYJJAPPXvTnxuGScZqWYwBykTlkK8FlwfcHrUtXF0CBFDgnGa0bIkMcEAjBBJwSee1UI1wAeoHer8Q5U4xj3rnqK6sCPoP9mAs8et28iJHOtwJyEfIfIAyR/h6GvqrSo9sC9wQK+SP2Ybpb3xxqMEc4kdYEjaMcBThyPxOa+urQGKAKeCOtfl+cwtXbPRpO8S6zDafWqEpwSe+adNMBkZ6VVaXdmvnr3OtK4PNwR1zWVe3GJG9BxVu5Y8noBWZcMMjPWtIrTYtCOwcoO/U/SopB80jDklQB6ZqLzgpZ24HA4qRZFkcDrntW/SwEkIVl8tupIPFcF8QZG8J+MLHxPaoxiG21MKLywI6fnjj6etd+qZfI69KxfG2h/27oE8IGJo1Msbj7wYYxj6dfzr3MvruFWL6HPWjdHfac4KpjgFQ2M5HPNbMLhlPrXmvwt8Q/274Uiu23Cfd5LI3UEAg/nivSbePCj2Ar9Loy5opo8qSJkzkjjFXbfgVUxj8KswyYHNdiZBbyMVBIdze1OD7voaY45PpTbEkYviTS5b6xuBZv5F75LiObGSp25yBXmvgbxHLf6c9vfKYdRtZDFcRPydw6EfXrn616625GDA8jkV438RtJl8NeKLLxDYRsYbl0gvYycIFJwHx7E4/KmddGVnY1fE+iR69o93ExwVG9BnALD/APXXy14z0uXSb65hERaZCWwRgqM8D68V9bQzR3tsWQgo3Bx2NeU/GbwhHckX9oqpN5WZ2IyGPOCfxqqcrSsdtSHMro4r4G+N4tOvbDw891M4lkJUODySeR26f4V7/q+kQazpV9YygESngnkDn/Cvj62lutNuoZ4WV7iF94OMAkZyD+Zr6d+HPi9fFPh9JgGaVOJWZgWVuhB+n9KurH7SFSd1Znzx440CTR9XvoGV9qtlWZSBz3B9OK4h4WdwMYA719UfGDwout6c2qFSPIH70LwAMcN/jmvnqz8NXniFzFpKgtLwkjn5Ubjgj1/CrVRKF2c9SjeWhm+HvDd/4gvxbW0Ugd+POUZUHPTHWvoPw14Ds/B0KJIUEuwGWYqN2fr7VreAvAkPhLT4wFVr9l/eygggDHQH1Pf9KteNbR00iV4ULyDGfpnn8cc14eIxDm7I2hQS1ZBa6va3d1JHaSGZU/5aAfL+HvWlC5fGaw/DHhm50q2eS7cNNLghVGFVewHfp1zWlMz2jhwcIM7gfSuNTMMRh1KOhqhRjB6+9SqowSMZFVEk8yIOpJB54pFuGBA6V1J3R85OPK2mWyckjp9Ka65XrSJlznkilkQ7TjOR2JqrmBIoKxY5I9aZMRxtIBFPhOY8dSO1QuGLngADqT1FUgJMZTPUigsvGen0qMOcfWiQbkHaqAtDGRjkGmz/AHARwRVaISrOAAPLx+OalbcSM9KaYmPBV4z6+lJC4DYxg0wk8gcU5FK4z+VNMS0Jz0OO9Eb4JB796aG/Kjg57GgolwuM5pd3HrVcggdSAOwoUkZ5yDQBaWMNye9V5IyJCRginpIQPapRiRfc1VwEjwq88D1pksGWLKePSpuAAO1IHAyOopNgVS5RivPFPWTg5J49aGgLy5zgdeKcyBWA4xSANuVJ6EVXZikmefwqw4KZ9KYE3Zz1FWmA1W35xnjNKvynnj60u0ocgdOKTnndz+FAEgkyRRIcDPrUYHfkChjuwT0oAIn+U55NSKQ3oBVdhxwRmnIG55OKNiCRwB0xzTcbQD3NRsx3HnpRnPfJpXKRKhByOlQyNhiOgoVgH56elPZBISenvRcaQ6F+B1NV9RmW3gkllJWJAS7AZIFVdRuzpVq1w+REDjc3Az2ryr4l/F5LdEsrCN45ZoyJJc7gMYHTsTk9cd6q5vGm2cB8XPEln4n16ee2CJLat9nV0BDKFPIbPrx09BXGWMRKk4BJ61De3Mmo3TsdzFmzz1PvWjaxmGELjBHespy6Hr0IWFiB54yM9zio5ohNKIzgKxwfQCrEfC47HvStCrglpFjI9c1ipWPQ5bo5W/tJLS5H8KcjaBwefWmW9wI3OTj610F/CHiCnkjjNc1cRsjEY46c1aknucko8rudloWtouyMuHJ4K5/lW+dryFxnNeb6dIIjG/AdTwcZxXcafqCyjGeeADmuOqux1UKl9GW5YxtJ5zmo4LfO9ySTg1Zc5JU9KY52Ar0B/Wuc707lZ1JIzyKp3sec4wBVxmBYrnB6D1zVXV4/s0aHdkscVSGzNZdmMcmozGWIIySO/tSkFj3x1qa2AGN3TI6VqjBkaxsCScgDtTWn2SJtJBHOfX2q9dKpUFeB1x71VSAuSwIBBHHXjnpz9KtCJ5XF1EM4BAHv/nmsbUreOeJlI46dOc1reWCH5IP0wKrG25JB4P8AI5q07ESjdHJSxrDgkYCnOfxrodNvSrBS4LgZ68mqWs2G0bkUkt1Hb2/rWfBeyARxYWIh8hgoJJ6kE++Ola/Ejju4s9CtLoXURj2qxPO49f8ACn+UYyc1k6bP55AACYxyK2YlLYy2QOeRWOx2QfMMjtg7Eg5PXFNuNGNxGeikHgntV7Swn2xBLxEWwx/uitEooB2neM84GBRzW2N1FPc4O78OXMY3RBHPGQWxj6VUWxuowQ0ZH0ORXoscKMQcHBp8trEWVVUZYc+tV7Rkuir6Hmv2Cdm8zDqqnn0J9K0LbR7mWIyeWUycDKnFd61lG4TcoAUYwBgH/wCvU0FuuBtAAHGKlyuP2KPPk8PTSNhhj6dq0bDw6luQHQuexbk5rrmto4nJAwTTH4k4AAApJj9lbYyItPSEhBEpzxgjisiW9e2vFeIG3MbcBeD9QfeutmhWRCSMkj7w61yGsQGOV8AKQM5xxTUrjtym8LiRrOC6LGWVlyxbqDn/ACa3PDPjJdDmM08hiRgAxBIAwe/51V+HtvHr+kXdmxiE8GFVw2GJPQenPTH0rJ1rT30jVRaOGDgZYMOh9M035jTuj6X0TUoNStVkikDqVB3DvWhGwyMdMivHfhx4tt7eOLT5keF1UlGVSVYe59q9atZlZFfIKsMqfb1rFqwGiOq4qVm3tgk8e9VVmyT2+lSoCQDkD60iGTO3lOAeQaWQbgMZINNc5A74704PlQKCLjlOU2nrTF+QmpVGQO5qNl2k8fnSY0wd9sZ9fWq+4MMHr61NIR5Z9aqqh5wKytc1AgBuMmkl5x60vIPNOYbueCTQBXA2keoq1G+SM9ai2EUqnp0zQTcubhs9zTcHJwSKarhvb1pxYKf600hDHbbkfpUWdrZzn6VJIQynHJHSoY135zwfemlYAx5jnpzVW+gWeCWNgGVlKkH0q2YSOcnmqzhgxPUe9U1YtSseU6z4bfTbpwcyr/CxHOKXw08umavFckMTkKuTgAZ54r0nVNN+3WZAAB65A5rkP7DmE5BVgQ2QSePrVxZlN8x6fY3fn24Y5BNWUbpWJpEmy2VWIBrUikHHStL3ORx1LUjbgMcGoynPXAFDEkZ7VGZDtx696a1QWJkbkd8U8vjOOKqIe/Snk8e9O4DySxz1AprPz7UL0J4A9qiZuTUtiSHvjaeuaqliCfSpXkUqe1Zd7rFpYRSvPOIwo+UdSx9B/jTuHKyDxBq0WlaTdzSPtO0ooBxyRjn2HNfPOsSb7mUk5LNnI5rqfH3idtYe5tkysJUqGDckHrkVw5/1YBycDGBUNmy91Gv4W51WDazLIzKOO4Bz0/Ovoa1jBUMudvB98V5L8MvDiy51FWcoxCmNsHacH2/TPavWLdzGvzcZ7VDYJlxRtBNNx83qDTlxIoKkEVGW2sM5oGz8vMlh6D+dTIxOO4Hc1EVVQoHIHc1IuBv2kEEAcHpitWj4+5OSu0EEk45J4waQqkirk/NnH4VDjBIBJB7+lIEYMpGcYOe5zSsJssCLk4OBUboVRiBlsgZPHHenW7EZ3ZPseKJJA5GOnpUgTW8O8HLEYHA4xmoHikM4beSBwUzkGp4l3EHt/SpJIQ5O3grwD6ipbLtcrxlkB8xgAO+cAVet7qVNgiJRgc71OD09ajVdo5HJ+pqaJNqlhn2J55qCkrDY4m3cnJAIz19+tOJAbHB5A4PPNIZAXAX5Q3QdPypUX5gScsOcgdKpFWHMVB9SACcdM/8A1qklu5TbpE0jGIEsqZJAJ64+tR7Q3bHuKdHGJWyTgDj8KkLEYmKqQDkk9TycfnR5u4EZwehGeadNZtGpZWyD2JAIHrREPKyuE2nnnk57nPvTuZjtzAAA53dTUpZyowQAOx6GmxyDjjGeOe1IxyxUZJHIqhoUhlQFmBc/3cYpNxzySAex71GSWZg3ygdMEipEVDFJubDhcr6MfT8snNAXsRSLli2cA496YjgkdhUU/nLsKEggkZJxx3FNwSeTg+9AyVnCliOvrjOPejz9iDBBHTGc4piR8HOacqouMjIP4U15jTFWAyo+HZdwxx1HHUVLcTzTkFl3MoC+Y7ckDoPoKhWQLkZGfaiX5+hJHrTKTFiudoEbgFQxIzgkHv8Ayp0hSLLFdw6+pNQMhyOozk5p6DcDkZHTPalYNiVdrKCBgEDjoaT5nJXOAO1NUZBO7CjnHTIpHulV+OuODjNS0K4pILiPrgc/n/8ArpxTaoPXOOKiNz5mGwQSSM9Kej7wSeB1/GizQWuHnNGQwypHQgcimEtLO0zFmdiSSzE57n8ae5DE4wBUWMEAHOT17UwuI+TgAnk5/GmljHg8+2asKg5zgH25FNEIbknPGRjmnckj8x8ZOcnt61KXZodjElSQ2D7dKcUGAR0600jYATyD1zQwICHEjZyQTkfT+VTRIGIJ5HTHTmnf6zBwAP0pxIyTjGAT3xSAjmgTcMg88cc0wIsRCqCcnOfrzU2QxJ2gE9x1IpZEOzOAQPfmgaVxCNxHBbFOTAIBBAz0PFRht2O1LtJ96Ei0W7l4ogPKZnHHJGOSORVcOzZ6nHXHXFMC5yOx5/GkDMhG3g8gkdT7VSQh/mZyvXuf8/jSBCxGOBkdaYsZVs4BHtQdyEEcZwTSYbjZ5GjBXaQffpVJQGYhmJPXrnnP/wCur+7cQXOR6nkgVCQvPaoeh6OHhrcciKsShQS2clscVZFuxw3Gf6VBEqyOM8gc4FXo1EYGCSAc881k2e5DYfZx4LFhzx1FX4SpyOo9KgjVTGOvXvT4VAc4xkn6ZHpWMmaJWLvmKgA25B4qWEgydwMcg9ahRQ784VTyAOmatRbUB4LH261ztl2LKjgEdKtxPux6VAiAqSCCPQVPENpHGCKg1RNEfm6ZHpU4T5u4A7DtUUB+Y9jViL7xPGB371RROke1do+c+pxn9KtQxM4GTjHQHioIclgRyByQehqcNzgcD0NZFWLKRkKex9qmjzkgcYxVdTyAeff2q0vVeSc8UASCLIGTg9asFR2qNFJH09aeVwCcgewoCwkkbRhCuMlhkH0ppVXZsDA/WpCu4ep5603aApB/KghkJiVAeck8YqnLGGJGe9W2V8Ek8HtUEpCZ7/rVIi1yq8IVDzk9qoyp5eT1Jq5LKSpxyD0IqnOjMCSSSfWmmFjOvIsKwY4OSM1z9/bK5QrwOScjHNb92jSRk5JIPI71z93KVUKRkg8fSuqmyWjmdTtf3qggEDoT0FcJ4isQJnITaOTyOOtejagg2ljwDnJzXHa/8qEnBIPBPPFenQdmYyR51PGC4CgggnOe1RspGM8e1aV3CN5Izye/Ws92BcDOTXsJ3Ri9RnlE47H3q1BaEDc3NCjJXqQKnViAQeQaDaMbETxdCOO9P5OOSQKRmOSDwKVZPfNBSVgI+buQecU9X4PYUwEA5PSopbyNJMfMfYAkVSNE7FgKcE5IHtTtygHJqGCX7QgdOU5HPsef1qZIPNYk8Z7CmUtSPf0C8ZprrK+BuIBqx5CJ0BJHc1JhRjuB2qrmnKENuNoyMkY5xUzRqAMAEmnZyAB0NH8I9R+NNMaViNcZG4cVMWUIMfoMUJEHBz1FRsNgI/WqGMZQc9qeOmBUfzc/yppdlz7UDWhZQEY7VOrZAByD61VidnIHc1axhQDjPvQULIAqk8fhTPMyfQelDjIGOtCL044oGtyTd05IBpybRnJwT3ppAHYknvTcDnPA9as0RYi4wOp61aRuAOR9Khij2qG6jsBzTs4OcYPXArRamy0JssoPzYA9aljJRB8vJ4z0qqjGQgdv0qyW2sFycdPai1igeQVGWLZAOMU7YDjPI/rTgqKCRwT7YplITcEOCc1MIgQuOQ3c1XXazHPJ6VaUhNvBKr07c0FIVVIHsPSkeQBe4NKWxnOQPSomdeccZyPWkyhI2LA98+lTL2JGR2A4qIFSOODVhGwPU1I7DUkIc5ZiKW4KkLjr6CgoDkjqe1RyDaCehNVaw7DANoJLZH8qkilVh0OfaoWVpEIVtpIwD6GpYk2qo5LYGW9aZLV2XYmGCCCD270jxAk9/b0pFDDqMd6lfAAPAP60DsVZItoJ5BJ6UqfLjPB9RSSvwSeB61CLk7iCMg8Z9KT1EWxLsIxyajmHmHOOfWkR8YOMj3pzy5AwOPpUlEIVsgDkfnU4iO3kYPqKRiApI4Ip0D7uMjNAWBYtpJ6ADORULnfIu4gkce5NXGKhT3PTBqruBYHAyKCRI2XGMYKkjHah2LnpkntTtu7cevU1GCsaIWcIXOFBOCT6D3700CHLhASQB7mmGZQBjB+lOZskdxUbJu5A/CqKuPRhMx9PT0qxJGiptKAN61AiBBnknHOKcjb3K8g9cnn1/wAKVgGoghyQOck1Jjdhh0Ocgdaf5RwNzEj04FRlWGeyn3H50wBchyOcE9TSlsE8EH1qRMNg9COxolIHzE4PHFNFkX3iO1Ob5QOpNKpzggU4AFTnH40hNXIofnY56dqCSCRk46CnhCucdKTC575zSsFhG4bkcmkdhHjB56UocDcTyegqEMNxzyTzVWEyZxkZwAen1ojXce496c1200KRcbEYsFA7nqfxwKjzhuMgVFxEjwhV4P4U0E4x0AoZiykdRwM01AMkZwQelIA3ce1DjoTkk0soAAI5/WmFiwHYCgBAvXjIHpThFkck59KC/wApAyPpURJAzmhk2H5VcK2SeevSoLiXygccikd+p61XaXIKnJ78VNgAZYN1B7fWmKjAnJxUyAFSRkGm9T1zVIgnt1JByc1Nu2uD+FQxfKB2FP8AMDSkDAHH1qrFrQlkAXGOAe1V3I57kelTS/OvHBFUJsr7D196m4SGSOpzxgg9qiL4GO1LLIFQHHPrVff1z1qGznkxSucnAFRswVh7elPYlxjpUZXk55qSCZHDYNWUww6Yx0xVTChc9CKsQthRnjGOKC4uxYVcg9CKUZIIxnHpSI4OB0FSL8p+npTRoiVVJRQQCB39Km2eWRjnPeoVBLbgMkA8ng1PET95gqjsobIHt61RotRQCOuQT6VIGK4A6g555FCuPmJAOBwc0zJY8DFBQjfr60SK8cW5VJbsM4prH6AZzmgvvBycbfTijqA/52BJGCe3WmrnPp70xWJDNnCj1NJbygOCw3DIJA44oYMfJ82cHBHrTFYkY9KJyC5wQQTx2pEHAYEEck0IT1JETdljwegFIzFCOwp+SVLKAT6VGd7scggVVhok++MdvWnkAAcAmmp8pOcCh3w39KdgFjUqTkAg9u1SnC4xkmow24e9OC5GTnApFIMnacD360oXODRGMOAe9Kw2sfT0qRjkwTycfSiRQmSOQe5qPBZR1wO9G44wRkUWAljYRn0+lNcgknqe1AXOOw9KbIQrdgOtOw7DSPmGOvtSgL3JP0GaUx4y2c9sDmm8ZI7j1pjtYkAXjPI7UuQck9BSInmKeQD29KZIjqD0OPc1IrjeNxx2oILEd8etJGoXPII9qmCgjPXFQTqRqm3npikB2k9xmkc5cDtUmFCEjn2p2GQMdw4OPpSM8koCYxj8qkyMnjAPbtSMQeOn44pGe4wRsFJXn2FRtIAhwoBPOakbhTgnFR+XxjrmglkKH5iTzmpMhuSMCo0O3IPPXrUm3Kn1NK5k0RMuWAHHtUTptzn9KkbgHqDUZBcnnJ9DU3MpIr3IHkkdSKztHs21HV7S0wS8koCntkcj+VarRBzg8DBHrW38KvDzaprNzqTYMWnt5ag8Heep/HIH51nN6Hl10elWEGbeJWGGCgY+gFamnTtaue2TnPoKlgs1jjC9SB1PWmTwmLJIx346VxNmK2On069DQPJ5ywqg3NKTggDrjvmvmvxxrX9veJ9S1GOX7RFPIRG+MHaCcA/Q5r2a/wBWj07Rr+Z18wrCxWP17dPxr57uZnfJIRSWY7UGFUZOAPp0raktTCo7IjR1ViXJKAZb2Fe8fAnwqq2L+I5dOkhvblRDbrKxJCAkhtvY856d/rXjXhzQP+Eh1Kz03KE3snlsrgkMn8XIPHFfT99qEPhTw28pQQtaW/kod2BvxwPrW0+xdCPLqzyz45a6Lm8TSUmd1hlEruJME8Y5HTGQR+FeVGbJJbkHvVzVL6W+u7m5uZTPcTyGRmPQZPAHsKzWcKSOtawVkc1aXNKw4gZPpSm4WCF2clERfvEYAJ4Az7kgfjTI2znsM9a3vBnh2fxh410TR4oRNaGcXFzu5XYnzYYe/H5U5Oyucy3PpH4BeBY/DXhSXUDKzXOqMJdoOMJxjI9eCP8A9des+X8nTBqOwgWGBUiVRGgCpsXAC9sfTmrfUAHt6V5c5XbOlFOdAEHFZt1bgsecA1tSoCo7A1n3UIPqfesWikeafGW8/s34e6n5TBZZtsWSM8McHHvzx9KxdC05NK0eC2iG1EUAAenanfGC7e+1Hw9o1uozLdGS5Zlyuxcnn36fpWlFFtiXuMY/DFM9PDLW5VtrkTwo6K2GAPzqVI+oI7e44q1EWUgYyD6Uk3CjqBUccgQHn8zk1nJnqlksOeCT9a474gy3E8en2NsAxvbuOA9yqnkke42/zrrVkDoOxrltUih1HxRp9v5oE9tILkqOqrtYA/Qk1zVJWizGpKyOr1bW7Xw9ol3dXYLi3i8sIv8AG2MBc9OTkdu1TfAnR49H0FriOzWCTUZHkmR/vIN3ygfQEf4da4r4nyT3ekWOlxhSNSuVg35wN+cj8sfrXsvh6zOm6dZwdHhULIe5Oe5+hxWeEho2zx6srnYoowOePUVz3j7UpdE8Iavf26o80ULFC/GGPTH6Vuw4eM45P514r+0z4rk07RLLw7DKsE18ztKQ3zhAOoHtkAZr1orocMmfN7PMZS10xku5CZJpBjBcnJ4q5pt09pqVjKF3EToOOozwT+tUZHXfwTj/AGuv1p8FzskR05KMHweM45xXRKLdNoiDtJH1Bo0/7uMoBGOmB/Os/wCKCrJ4TuTI/lxs6AyEZxhhn3pNEvN9vA3GWRW4ORyB/nFRfEdY38GXLyKUi3xh5SchcuBux7dce1fGQhatqeo3eJ7nobolpbBBiIRrgYx2ySfxzXT6bMPMUkkAdvauN8O332yxtFG0okKKrA5LDHf/AArqNNI887uFxwM96+opOyOOZ6FpcvmxBjwo4wODXQWLlueQvYVy2lTlohkAIOgro7KTIU9B6V2RdzBm5G/yj096cx3Y71XV8gdqkBwOe/QVRJxvxdcRfDTxN13GzYcehB/xrz34awCDwLoygjBgVsdAMgZruPjlMLf4UeIW3AO9uUAPpjp+Ncb4BRofh/4djYDzPsaMWHOcjj+VNvQ9HCbtnl37TsEz+HdGWCRVAu/Mk3jI2jJIHucD9a+XNRcXXlI2Qk1zEoOM8bgT+YBr6s/aQbzNC08tgxq7kL/wE4/X+VfKdysj2iGJxFKWUIzchSSP1FdNLSLKq/xEfZmmxgadbuAQjQoUB5wNvSvBv2g5nm1m1RgCQiMG7gYOa9+0o40ay6/8e6E547V84/tHytD4zsmEkrI0QXygPlB25ye9c0NZs3rv90eRXMpaQqcYzwfwqvIOexzU9wFyXHI/Kq5clSeh6/hXSjwL3I5VCj1IpjgEA9SPTpTnw45PAp4VWB3Zx7HFUiW7kcbkA5BIPapF8q83wMTGHXBwcHHsai5GB15NP2SeW/kbBc7TsL8DPbNNlQep9C+CbgSaPbxxgiNYwPQZ9h+Vea/FNg3iq4SQESqvyE/xDuR+QFemeDokg8PWBBYP5QMi8EBu/wDn6V5z8XVj/wCEsdgScRAoMY6jt9efyrkh8bPVrK9JM4dNxB4yPWpFGSOcdvakwVVSeAwzSghiQeD6Guk8kkjYyEZ6AkZFaNu2Bg9OBgdaoWqZYjt61fVD2PNNC6nqXwCmuLb4laUikmKaOQYc7th3Ln15Of0r7T0xmtgEOSwOD618TfAOdrX4p2Em7k27gLgsexPH9a+2LUeSoRh+9IBIBzg4/mKwqo+hwbvA3IpN4AXj1zXm/iCNW/aP8JKgGBb43jqRtfr+dehW5Oz5ep715zreU/aR8JLkhfIzuxwPkbP5YFFNWZpifhPpO3kMmWI2jJ4FWgcDJ5HtVSJxIzFcBAeNvQ+9WC3y+woZ8+yvdORz37Vk3ZypA++e5rRuG6k84rMusgHHBPepepSRk3Kchc49azJY8E+lal2oVcZJJ6ms2VOcckVmzRaFRhk8dasQDbgdDUZwGJxwO1TRdm43HtU2Ga9qxIVRye9a1u27CjgDrWHav5YA6sa17STJCjPPX2pks01OR3AHrVK9TKP3NW0YYA6Cq92cRsentVEHLainyMvXrk18rftNRqnim1VDiJ4cbH6sQMgg+39a+rtRXapB6tXy/wDtWWVtHNpF3PKyBAAFVN29sEBT1PHX8qqI2fOc4DBgRg5xmqYRY8gAt/sr1+lXbxgWOOBxVRX2sDnkHPNVUV42Jjoz6B+E21PB1skWVihcqqg5BBHH48Gu+tfnIyMfWvKPgjeJF4YaEwrEz3DsI4+Ao3Nhj9c/zr1e1YfSvzPMYtVmmevRfumtbHGOpA5rcspFDJKy5K8jdXPwSAEA8D+dbVjJvAZsBF5FePK9jex5b+0oER9J1S4wgkPkouCdmQOnHUkdTXhlwwRnKkkHJwegr6P+OunJq3hS0uptpFvKVjDjgtjjn+v0r5quVYSHIICnofXFfo+Qy5sOl2PIxCsyLU2ZdJuSOoQnj+lfol8F71da+F/hi5XAjFlHu5yclQefckGvzwlZ3hdU2lypChuh46GvuD9kq4if4LaVBCzZSR1fLbjuyc8+gJP5V9VUXuo407HtSqMFuoFYusrtieQglm4A61vooK47Cs/Uod6OxGQucV57RsmcYi4baOCeuKvQ84VcgDqarzxmOQ4BBNT2/wC7RV6sTzUGty8mGYcYUelTlQoDdR6VFEnQCrAXJA6he1UJkMvEZPc9M1wfxUjLeA9ZwN7JGJAoGTxzXfkbizEcDpXPeJrbzdF1MFcl7d1Ax271UTNn53X+0XEqooWIsSu3p7/rmqMjAjC8mui8SW8q3lyJ0KMJpBk8cbmAx+QrnJGSI9cE8j6V19Bo9b/Z71a1mu9csnTNzaqHVApAAccH0OcHp6GvSfiAAfA+pg7xKVJTbwQcH+X+FeMfA2UDxvNJLbZSS1CCTcM8FjgD8a921S0TUNC1FJk8xHtnAQ9G4rjm/ePVou8D5GvlVWTYCBjnPJqsW6dAAeta2swJDKFUbQo2YPXj+nvWK5IYDnk02tDyqmkj1P4Gagtrqur258xpJQjK7H5QMdAP+Ann6V9E6ef3aIMAt1YelfLXwpvHtvHWnqZdltIriRcZJPG0f+hZr6esJAoBJJ7V8FnFPlq3PSw7urHOfGOKE+G7aRRMEs7mOV3jYAkZAb26fyFeweG79b6yt2R98SwoFOMDAGPz4rznx7YQX/gTWYGhM8z27um0ZIKjK4H1xj8K3fhhqf2vw1pUFuTMDGu5u/TnP0xzXflNS8eU7EXvH0p0rx74I8RYzBb3H2R1zgktwD9BX0XBJ5qB+QH+YA9cHmvmz4128lx4LguLdiJdMu0uMAduh/IZP4V714T1yHXtGsryBi8UsCEZGD0zX2cHeJ5eKjZ3PG/2w9JSXwtYalIP3CFYii9S2flwe2SMV8U6tbrDMxRWAY5+Zs/ka/Rr44eH/wDhJvhvf24byzD+9ZwMlVxzj9a/PPxLYhNR3BiYBGu1cfL3OR36Yrri7qxwI5qUmIxXCIZJbaaOcBTnGGGf0z+tfZOm3ZvNPgmJJLxqxXoBlR0r45ulHlTiMruZDyc4JHr3r6q+Hmo/2v4T025VmeJoQoLLg5XgjHpwMZr4HP46qR6FF9Dh/jlYsdHtbiNmCozI2QSoJyT+mPyr5wncF2AOCPTg19XfFyxa48JXIVgWRt3lnGGBHp+n518q6nbuszbk8ttxG3PuQP512ZLJOlymdZGYWAfJOSPXimSTZJAyfrSTxEc4JHr70sMe1QzgYPY19MmeeyaBRJKOx9RVlmMRO3nPHvVQOoI2rtOKlMoCgc5OTnHFapgWvOOT0IzjNKeY2I6/pmoFZdp5yR6il88AAcjJwPrXTEVyaAfMew9DUtyflXoSB26VFGdoPr7etOI3dycVcrDRX2kkE5Ip0iKoGOvvT3QgHPFRlMjHpXMwFRcEZ496lichgMZ96jztU5GSexpEcAk9M8Z6VAGxDcDadrCIkEE9hX1j+yNrh1PwldWkkrSyadM6sz9D1wB7AEV8iRMgiz948HaMc17d+yh4ik0n4j3Wh8i21O3N2cnhXB2kD6gg0SWhpFn3DYT5jLcZbpRq1guqWUlq2CJVIOeKz7K4GAuSAvFagnIG9TkjkZrjmrpo0Tszw74USnStR13QZN5TTpy0W/jCMxIH16n8RV74w6Lb6t4Nv7qWIzNbqZI1HBDBTgg9cjGPzqpr0k+gfFrySgQavGpIJwS4zjH4EfpXaavZjU7N7B0LxOpUp1GcV8Ri06FdM9SjLQ5vwVqC32hWku0xyugLKTkgnHH4Vfvh5twQ33UGQB0rhvhVceRJq+nO7sdOlYCQnIyzHC/gOPyrt7gMyluhbj8K+koS5oJnqQehmsc72KMACQCcEH6VVmXKnGATxxWhNERGq+vPFUJVwxHPArc0uOiw2F9OcCr0G3JJ6Dn8azIsxv654rUiXCBRgk4Jpp6ktXOK1bUZfCnxT0TVfkMWow/YmHQDngn3JI/WvorSyRDBGThioLZ65xnBr58+MMBPhy3vIkLy6fMk6lBkgBhk/gCa9l+H2vR+ItGg1ZSRHMibSeCTtGfpXbHY8bELU9CtWBcAcAY6VoIaybZhtVgeT2rRjbgepq1oeXJFnG8heMHg7unPFfFHxz8JnStf1KNIDHEXJjdmyWPJP5dq+03PyH39K+f/ANqLw2JYrHU4ZBGfL+cnkZ9Tz712UXqSj44nULIY8sSP7y4NV0HzkMAw6Y7fjWxq21rl8ZHGQccGsJnKOR29K7nqhxdmfSH7P+rz3nhCLTrp1F5ZM5VUOR5e7jH4YrA+PGjSnWUuo/LSC4XKnrhu4+vGfwNcx8CPE1tpXi5tOWZBNexlWjZjuJ4wR2x9K9g+LWl/2j4atduDcQliVK5OO9eZL3Znox9+J8q3EWJDn6EjkVZ0LWYvDPiDTtSaPeLaYNI6DLKh4OPYcHA9Kj1JdsrqEZArEYYY7/1qmONxYAjng9Ktu6OKWjPsfR9QXUrMXSAiOU7oz2K+1bEWTsA79a83+FOvLrfhWyWOdZjbDZIB0HTH9a9ItCGJPAAFcMtxo2LaTdj29q2LCYLEXOADkVgRPtjHYk4rZ08B3ij6AHOO1SM7LTFIgTPBYZxWqke4+3pWdph35PZRjpWtGOPrWkTNnm3x10Ian4LF0SEa2l5Y8Dbgkg18V+JbRrTUHHymEncrLyMH/Oc1+iOt6X/bOk3dkyK6SRMQG9cHBH8q+DfHul41e8WMkpC7QkBNqgg/y+ld1N30MmcJIBwwOc8cURqAcnIHqKGjCsAeCD0zg09mWRgAMDp6nNbSMydCHJHQD0qxb3X2Zop4xueKRHXPqGHNVVGwjnk9qm8lJIXR1LgjlRwTXm4mPPFpmsHqfeXhTUf7W0DTLvcGLwKGHXDDBI/WthjuPtXmnwB12TW/htp0k0H2aXcR5e7JIGQCffAFelYxz0r8TxsHCtJWPWpu6FANOxzzkmkUZI69OtPIx9a4ktLmo9MFD2pOv0pQvye1IDye4pyQXH7dykY5qrNFkEd8d6vKM4psseT7VaexNzj/ABFaB9NuUOQGQj8P/wBVYXwJkD+FE8tSscU8i4Y5PLt39eK7LX7cmwnCgklD0rjvgMpGkata9Fs7yWM+rHdkH/x419rkdS94nNWd0ev2shZR2rSgboO9ZduNpHpV+JsYr7+Gx55powCj1pckgnuKqo3HrUm49BxWiKRyAje01+6izmKQq6g9QSTkfoD+Jr500m0fTfj5qm0OYnDsxPCgkDoPpgZ+tfSWsL5XiO3k/geLBHuDwf1NfO1/K4+PF7ACNjW7SHnnGcf0/lWsep3Qeh5h4vuH1T4j67u+fy5FiUkDPA3cH6n9K6LS7YW1muclgBnJ5P41zNhGtxr+ouqMoN1LuYjGSCR1/Cu2jgVrdFHIYgfhXPPUzmzxD4qXK3Xiu72jCr8vIIJPf8OK87lDRyOegJ49cV2vxIufN8T6i/AbzQvHoPX9RXDygSyOScbSR1wKm2hxyZEVJIPJAPajhmIHU1JGAFOSQvTB5NSRxbSSpyD+FQybk0alAOpH8/WrluPMYL0JP0qrCpkY7jgjjjvWhaQgsW7ryD3qJbFHtX7NFuY/HjzOoSJoRuKLgnaG6nrkZNfW5ukKkrkL1APJxXzN+zVBFE2s3TEm4UiNUYcBcDP4nP6174NQDqMHA6emK/Mc3mpVmrHpYdXRqicOTjkGlI5I6Edqz4Jd7gAkHg8VogZ68k96+dS02O5EcihlPfPesK8OJHIzg8c1t3LbIiegHcVhXz4x6E8j2rS2wEDAMAp6DnH401JQhJB9s1Xe5I3kA8cAdSabErEqvAJIJFPsBsQTDai85JJ/CrTx7w5AydpAyM9sVUtELE56LWvaxCSMMMnOa1pzcVoZz1RwPgWzk8NfES50aaUrZXCm8iRlwAS3zKD+IOB6ivbLYcDPGfWvEfiU/wDZWuaFrsoYLZ3PlOw52xsMEke3y9PevYtOu1ljQAnGOCeTiv1DK6vtaCbPLqRszTkKheDz6VWS4KMc8qKjlm2lyCSB/OqsczlQG5PXNe2pWMbGxDPvYVYHPtWRby4fjpWnE+QPWqvcGrBKOvrWPruiRa7YvZzDKODweRntn2rcOGqCRdpBHDD0ovcIuzPEfB1/dWF9qOj3wJaCXfHO3SVWJIA9No4/Kuq1GzivrS4ikzskjKnAGelYnxe0KXS7jSvEVpJMpguMXEcYyGUkZJ9un6+1bVleJf2izoyuj8gqcipbtqj1qUuaNmfMHjjwu3h6eUyHywJDtGMcE8VP8KPFDeEfEQ33axadeyIkkWARuJxkD1PFex/FvQl1HSI7sISLZSW2gEng8E/j+leMeFfhvd+L9RLBJbXTY9ji8bAcPknKj1GBzjvxSde0PeHyWeh9SeXbzWl1FcRrNFLGV2HBUg9M1yeheBdL0AO9rAqyyMSTt4AJ6D6Zx+Vbllbm3gjjMjShFA3NwW471Nt69RmvIq13LRbGyV9yHasYAAAA4AqtdRLNgMoIFW5QCPQjvVSTOa4+a42hJFLKN3IHHPPFZ93biRSMVrqN8BIGf6VAYlwc5NVHUl66GPZ/uSYjnA6Z6fSrBQFhgVFdW5EhKnHepIGJAHcV0wlbQ+exlCz5kSBmjZAOmefpU8xXgjP0Bx/So8jjPWnMQSQc8jjFdSPGsNWXYSV4P8qC2VJHamhCM+tOiQEENwDxxT2ENt8Svipp1CKO2c1BChjZ2XJAzUclw0hOck9OO1NCZLDcEsQDwDVhWDk56ntWeq4+YcHipHlKqMdfWqE2WSASR0qUMCoHcVQimZmGSc+tWFG9iAckU1qIkLBc56U9drnHQ+tQmI89SakhXLc8EdxTLWo5lCnkkikTDkjjHv1qSVeAehPrUUSndn+VAArYVgRk1JGSMelEqgDPc0Rt8v8AhTSAmzuU+tQNnJ9qk5C55xURO4nsabVwHEsqggjjsajFwWcZ6ipMbl65HoKhliGeO3eiwFoSK4welK2Fz1+lVoo+Mnk/Wp1XIGeaYCKwIPr60H8zTSuc44ApgzgnrigdiXaACO9QvwD3NDMQKjVTI2R29aGxWuOiTdnPANOb5eAcio5mMCknIApgnBHTFK4KLeiHPxjPBPc01iYyCeAap6hqkFsoZ5FUAgZJ4rkPEnxAh062llMqJFHwxLgH8Kk3jRcjtLu7S1QSSt5UR48xhhfzxXM+IviRp2gQgrPHczMpIRTxntnoa8O8R/FOXVFZrWV2jLHDFiM+vy9K4W+1me9vHnkYs+NobgEDrSZ0xo23O88a/Fe+1+/WSO4dIFUjy1yoJ6Dj2rzua7a5c7izsW3Mc8k+pNQszMwBGT0ArS0uwZpC7KQoGMkdalySOqnSuTaVatuLtx1wDWuyLs5Y570kIKgKVOBxxwRUxibGccVzSlc9OELFPbhkwSVPGT1zReJ9nuTEzDcuPuEMD+PSrhhB256cdahuQkJJxn3HNTzHRYpSJuQg9eOtZV/p4lUlWIYdvetoqskQdXBOSMDORgd/z/nURKxt83UegqOYznTuchIZrOQxvGxKruDL905/z0+laWlySrIzNMVDHOemMVq32nrdRb1OGHJHAB9BWMYHiJQgkHPbgiq5ubRnMocsrndQ3HnwxfvGZuhzyKmmkBgRQMHdyTye1c7oF0FyjDIBwFJ4H/6q2Lu/hgiDyEqhZIwQCeWYKB07kjms3Gx2wkSnruPGKhunW5QAZJB53DAH05/WpWUhGXBBB+lVz+6kBboTiptY1vdFGWMqCe1Qox7ZOavXKmVgF4HXj1qnLG0MpJyoA6Dv71ojOw7CvhGYru4BzRJZtav944XI+Wq74LqWAJBB56g1emuS4LMxJHqcmrQiAuzksWJJ5ye9RAHJOSBQshcEnJNG7j0NO9wILqLejDcznqAa5e9mitbtYTvMrAsAEJGO+T25Peu1KK5Bxhh3rn9csQXZxHscgAsOOO38ya6KfmctWPVC6Bqw3lZGIAGVPY/Wuzg/1SHIUkA9cDmvL4pGgcgMrFic8cY9K7HRNRF9GsTncoAG1xwfanUjbUmnO2h1NqqsW3HA6ZBq87/ZLUrkH0PUk1m2k2z5QMLj0wM1IGFxEjElgv3sjBz9PSuNrU7YyuSo1wk65ZDH+ZxWjGd6q6kh+uG45rMWTawboOvtVu2vYZJQnOcZztOB+PSlY3izRiGVJYZPHSmhmijJHUdqQTqqjnAx25xTpVBQlWyDjg0WN0xeZMevselRXEZyBgk+g5pC+xAe+QKWWYlQOhHpVoNBYsNGB1xiua8V2+Y2bB+U5x2xXRqw8sgHBPNY+vxFrQkgk5xkemKS0M57MqfDvV00+9ETptM8mN+c4OM5/SvYtU0iDXbNtqD7S2Nkr9Qe+a+fdMuBYX8EkiN5Sv8AMeDgV9C6FKXtIGBJDKDhjk/nUVJWOeGuh5xqum3Oj3wim3RTw/vFMMpAJPA5HX6H2r1fwF4oOo6fBDKCZlAVlbAI9ah8R+GrbWNHLqQt4jfu26YGK8/0++ufC2pwTEMswYRsnZx3yPTrTi1I2aPoDO5QQQemSKniJ4HWsDQ9ah1a0jmgcEMMMO6n0NbNvMVwDg+5p2M2rF0E9DT1HI7g+lQhs/Q1IFIGfTmkzJ6FkfLj0PpTX+Yn0yKcvKDPSmOw7VNgvchlBIIqCKQCTaeB61ZbPGetQzQA4IyDSsXEVlGTjBI4pobaTVeeVrXBIyp7ioo9QSZcjAI/CpaKZfBWQHnk0ix4xnqKpwTAv2IHer4kBx0NLcW45VGfSoZHKyEdRUxHTsDVadgrY71okIliOc4waZKvPBKn2qASEEFTg1MsmR6Hn86GgJM5Tmq0z4P9amdiUOOTzwKhYhsgjj0osNjYp8AjjJpk8aOQdvzDvikZAuCMAe1N8z5h0x601oTYXAGMZBqrNqcto4ABIFXBhzkYNV7q3WcHPBGenWncXJciTxpbQcXMnlDIHPbsM/jWmmu2U4BFxHzx1wc1wOu+DrnU7gGELJECCUkODuHQj36fpXPXuhX9vKU33ELjJLRtgg56VSYnA9riuY25DAj1HIp806KDltp9Dwa8Vs5dXtnKGeZ4gMehA+vrWl/bt+i7T5kpHQHrincjkPUDdeSuWyF65P8AOq19rdtbqW8+MAdRuGRXnLajfujkSykN/ASTis25hupIW3KWR/v7utRcapnXa58QobKIrAgkcZ/ek5X8BXnOua/Lq8k7tKUEv/LNTgAegrVGiy33IwVGPetGy8Fo6lpEBJ6ZA5FFzTlSOBitvNba2SXOMHrW/o3w9kv5C8yEIONjsQc//qrsbDwVb28wc5Zic5OMD6V1MNskChUUKBxj3pmTjcraHpMek2EcEMYREHO3gGtBZlAIYcVGr7S3TA4xUUjB0PY9uaTBRsXbadRnBwM/dzUkjZwemKxY2MJyTk0r6p5WAcY9T0qWx2PzZfaAcElfU8U0SbpDggAdcdM5qaMGMg/KR6nmooLOO1jKRDCl2fJYtksSxyT7k11nxrHpId5GcBm4/IVLyCPmAFVlDFjxlB3NWWbYvAJJ7DHPtSYhYGUbg/HYA8Gptq7Vx0FQQ2xfPBA5OT1pUEcsp3AMVGBkAkD/ACK527gTfMgJXlcgZ64qVW27iRkfrUXm/uTEo2jOeOOlLE2WUOrZyckcj86VrmiJYx5h7rz0HTtVjzQAVHHGM9c1Fj53C4AzgGkEcgnAwSjLww4INLlGT26pG6SEu4VssvAJHoPerDYlZWPyIQTk9R7fWqqb42O5d5H0xmpWc4yOvSnaxVwLoOFBPXk0wkknYcHuKQN8wbHIOeasI/mEZGDnBIGaVhiKHeMjqR37etQyMXAIUA+o+tTSEphQzBCMYHGfTP8AhULsMBTgEDB7nOf/AK1O2hDQR7iT2FPRGyWU4x3Hao0b5Ce4xz6igzNIgRSRk5NFrAkKyl8tnIHUUxyXhIBwCCKdGoRWBBIORn3psx2kgcpk7QeMD6UDaAgyREEgFRxnofb9aglZmZOCCvB64pRjYxwMj/GoyQpGQQaaIJdxYAAc+gpGDbSQMj1pqTg3aRudiYyWxnv/AD9qsTOCxEeQucAEYJ//AF0gIEBZc8Zp/Y9QPaq6q6zM3mPsIAEZxgY6kfX3NWkTdCzIvmE9c8Ffp+Xeq1RSAEMrDGSAcD19qjf23KCScMc/hTraLf5rYAKqTk8HGaY0TbgCME4P4HpSuPVizSrtG1SOPmPX8qYjoc5GT9MUrgR5GMlhjJ7GkRRg9ie9O9yB8aoWAxx0qTyFyP3oAHJXoT7VX+UEncAB+AxUqOMHjJ6ZPNJstO4pXBIHQj1HWonHllgQeDgkNmpGzjio2Vm9zxxjNIHoPVkIIUEZ7nrRH1wPpTEDJ1XJ9elSo+0ltpwPWgQ9WOwjGAMjnrTSc4zyB2pqyq5PGQDSuAOBxn3oKsBZdzAHIXPHQ0ZV1Dc89CBx/wDrqEg84OQcnj0qVXCW6rgBskkjj6U7DSHjKnJOcmn+aoBLD6YqCKQup3qAR/dJP68UshwACASCPcU7ADOobPQGpBKY5AvUDGBUZTfzjb7dqTcN43c544P1o2AmdyzEhcAnPpTOmM9D3NOEyOCuCByM5wT2oeQEYAwOQPrWdxsQ7I8YyXz68Uu4uDuzx3NRqpMo9fzqV4juI/Gi44q7KsrYWoVBZjkEBvWp5UJYg4IHqcUqpuxggn3qZPQ9zDx0uPVQhOM49qtrwoOc57HtVaO3BUnJB9atxQ9OpA7jtWB3pFy3GIskgnmp49pyTyPaorcgKVPJH+IqZFywGAM1jI3RaEBVgGVlyAcMMHsQfxGPzqygVcjGSarW+FBAGR6GplI7ZB6YrFmqRbgG3B3HHp2/zzVvAbHY1TVcBcE5IzircDAgjv69qRSRPboST2HrVgDDgDBqEO3HOPbtVjoQOCQOtJAixDwg3Yz371MGUAHoRVeFt2OeB2qQ9j1FMrcvQFXBzgkevSplOzPoOaoqDsB5q9EgKgA7jjJPTPtUAWVbgnoadvOT0I44NMVPlpxwAMdabBj1k3A8ZI64NNLKzcdPekiQiRnOQAMUjlsgr09KRL1GXLDAAOPaqzBSvzE5PcmrAR3JxggVXlhYsQcEemKaEirIFQE5BAwOelUpncZz3yM+laVzEEhOOR1/EVkSyEqd34VolcZRmBbPtzisG+TLE9AOMVuSEnPbFZGoIfLY4z2JHrW8FYzkjC1ELJbsjDcDwQehzwa4zV7YMjc4VAAq98dK66/kwp4I61yuqM2HIAP144r06JhLc4W/TaTnIB6EVnJbANktke9aOpZaYr1xzVULx0r1Y6oiw8sFHAwPWnp80ZbgAepwTVdicYHSnxv8hz0HarRomPYKwJHAFRglQdign1NIiNKTgECrUMWMccCtDQiiUugLcMetTeQigDaCamjQNnAxjtSuSBgcn0oKsMRAinjGfQdqC+D7elETLghuSajmkCtwSR64p9Rjjk54yBSx4YEnn6VF5xZeACPrUluCT2we2aZoixHJgDsRyKXeATTgpAHGAO+OtIwwvIJI9aBio2c449ailfJ9felZ852DBHUDpURbAOck/maAFGeTzgUvBHqaRWIzjJB9eKeq9DxVgiVTtCkYyOc1IASM9jUQByMdKm+ZducgZp2NEhpPIzx71KnIOOgqGVRuyvINKgYAdcGnYETbzxjrSrGWBzgfWgY2DufWgynH0pmqZdiCmBRkhh6UmSDgjI6Y9ajhfCjNSlt4B6EGrRqncft3LheMEYNSKu8DqT6+1Rq+MDjHB5p5BAGOM1RqHAPuKc0gIA7VG5Cjrk+lNPT/AAoAkAAyeKlVhtHGR61Ch4HcmpYo84wcY59qAJzseAkEEjAx3+tVlXJOeAKlG7LYBAPOfeldQxx6d6Nx3G+TnGDnNPVSo/2h+VNVymOOBk1LC4YnPB96EWncRZTuPGD6DkUsxBU+vbtihVG5j1PbFK0fyAnlfSn0GVIy29lJx/M1PCShGckH8aidO/Q8Vbh2kDOSe1IEh5y+MEqeOnX/ACelOI2kk8j60oUKxPAHY96imPGe5oKsRud5yRwKgIDNwOKlMw2gYyR+FRj5TuxnGTQQx6ZDBeenFTbSEJI5qt5gJXsc1P53QdRmgQs+BbHYfmII5FMxhQRweuMVJM6Mz7CTHuO0sMEjPGRz296aCZAdiM4XlyBnb6E/mP5UNXHdDhcJKGUMS6HawIxg9cfqOlOGFQ8ZNQs5Kj1B7dqch6DqD2pWDQQsdwIPFRTQRStG7xrIY23IWGSpx1FTsoXPcYqJjgAAAjnrSegg3D3pyt06g4pmABkc0oO08frQtQTsP3g5A7/nUkYUE9yeajhAOcgHHYmrKKFHAANUWhBLz6j3pshKp1IJOcdqCQCAOSTTZFLFVHPagdhnmFQeST600b3B7kkc+o56VO8eSFPX0HBJpjwSWrKJFZMjIDcHHagVrD4xjjsKSSQAkClMgCnuTx1xULx8gjIz3osUSLIScdajYNnk45zxT1iIGRyTURUq3p9adhMc+CvBIAJzjk00r8wxkgDqaeGxkZBHoOKXDBWOcZFFhdB6ABc44PtSkAkNjAHHFNDAwgbSD0zTh82AuahgwjIEgzwuQcH2pkkQVmPQk5wKkMJXBOMj1pCQyFQQCOPWkIjTjI6ikzknjKk9TwRTkJTnqaeJFdgDgCgCGQqCQM496rSsTgDj2qzNGFc44qnNlc4zih6kSdiNgSOTgZqNuD15NDOwHoDkZPT/ADzTFbp396VjO5KuGXIySeMCpFjIPT8qSJvlIAGetWkZTg4AJ7UykRhT06UrLgg9CeDmpPu5bGQPxNQzzlm2YxkfhT0LGtOQwGMjPb0qK4cYxjNLnb3II71XkJyep9zUt3BkcjZUDaBj0quxH41LcEgCq2cj3qLHNLckDDjkChTuc9x71H2HvUkRAUg8H19qRI9BuYgcj0zVxBlT0HAHFVolxyMgmpQhxnqauxUSRIvmPPI7ZqVc8Z60Wtv5h3MoJHOT1zV4xIQfl+YccVRukNQgRH5QScY9QaEKkdB601x5YGSSPypANoB6Ci2hoW4o8k46HoKcUG0joeTVeO524APNOV9pIznPOamwDXHJ/nSSEKB1BPWldgRjGRnOKacPnPJNUBXDlsqOh6DsDR93t0/nUnkhCSetBYAYNFgG+aeMoB9KVTyduR7dKXcCCMZPoadGwUHjB9qETYfFuTJ69qnDl85AGPSqoZw4KkqeRgdMYwf0qWMcjkkGgrYkXbkFhnBP5UyRg5OBgevemLkKQ2OCen1qVMFAOgFBSGw8sQT0qYkD0Pt6VECAT29x1pQvTqQeOetJ6jJGwQuM5FKTuA55pq7sdhQpwQCOlMCTooxyabgKDuGSOcUhO1hgE/Snl93OMe1AAGLZyjADsDjimNknOcdeO9OJ3ZHIB44pVAKOu3J7OevH6c5/lQUhFKKpHOfelEaPIM5IyCVHGRUSqWJHU+lCEh2zkHjik9xtEgXbnnj0NK0hAIGDQAD2z7U/yxtPYAdKSAiV8nkZHsKQsATkkDOfSlUdM9/SkdQcDr9aqwC+WhwTyPbionYElVzinyRkKSDjHb29qaI8ZIbBqWjJgAOBzkflUThmJxkD34NSEMDkEEigswJ3HJ/KixLIY1IfB5747YqXHJPAJ9KO5IwCKZI+Rjac5HSkxMRUXeD0I7Y4pk25nJB4H5VIqqGBOBnt0qOX5cKvUkmsjNkAI3AHJP1qKU7ST2qQofMOfaopuoHYUmjmmxQpnURpku5AGPWvYPA2kx6PpjxLiLzGDOB1c98mvIbWN2ni8vO8Opx0yMjI/LNe9eG9AadkMzlgu04Q4HPriuas9DzqruaotN0YKjGO/cVDJbllIZcjHQ9K6gaWqKQvAPt7YrMu7Vkdl6DJ6dhXJexy3OD8SwFLC5jABLoyg+/rXg81qbZihBB3EnPODk5r6U1fTxcExjBD/LkjOM8V4D4mshoutXls0iu0bk7RyQM88dfXrXXSfUxnqztvgRpX23Vri4dGX7Hh42AwGyRn8OnStL48eKLW61C00iJkkktpBMwWTnkc5X6jvWz8KVXR/BrXTPtRAXZcANwNx5984/CvFtf1ODX9XuNZiCl7s537dpIBOM962iryNZS5IKxUncs5PQVEV3nsPrTlfKn196NhYEr+db7HnN3dweRba3kkYrtQFvmIH619LfsveAV0vw7P4kurd4r/AFVg8aSj5o4x0x7HqPwrw34f+DE+IHiu20lLVbnymR7gMTtEZ659+lfdum6TBpunWtnaoqW9vGI1C9M4GT+lc1WWlkUo3EiVkUnGB7UjHP1qyFIUg1A8fHHB9689m6I2bOM8D2qvcxlwAgBJPQ8fn7VK52g5BJ7Vx3xU8S/8I18PtbvFlEczReRF82CXbAAA69x09z2qTSKu7HlUc8vjH4oeI78uHsLEi2gwSFyOGwPXPBNdj5fyBemKw/h94X/4R3QIl3vLd3AE1xuHJc4zz7YHP0ro5oWTG7Kn0HNKTPcoQ5Y3KEqFUJPIHHNUZPlPAJzzzWlLKsqEDGf61nTozMQAB/WszpGRzGNfnI2+3BxWHoMMF94ov77EhcAQZYdlzjB+p5xWpePFBbzyOxBjQtgDJNYfw2Mr6dNd3HmILm5eZVm4KKzHAx1xjHB965K2kTirOwtxv1j4oaNaypJJY2UYuvIVcgyjKksfbOfzr2zTblEQLuBBJOc14v4Itbq88b63qpZkjib7OOMD7o6fXI/WvVtOYIw7gfka6aEbQR41SW52NvL/AKOxVXbAJypx+v6V8gfFLWZPEvj7VdTniMcsWLSPa2VZB82R+Jr6E+KPi6bwr8NdXu4GjSd08uIM2NzHgAfUnivkOKW4ezg+2Oz3O0GVmbkvjnn6k817FOGl2crdyu3mFiTyCen41PbzCFg8mBGv3ieBjvUEko34HNOljWeExsCUYYIU4NayWjRKdmfQ/hSeM6TZspBJTkD9K0PGKG98J6jCGWMNFli4yABzyPw61ynw/wBVS80G0IBBjzEWxgHHXP511etRHUNB1G3jOHlt3Rc8DJGK+NqLkr2PVg7wPVvB86Cyt9gVECKAq9M4GT+JrtNPmVpQcgDgg+9eY+A5zLolmFYOsUSKXHQnH9a9A02ULtY/dz2r3KeyMJI9C0e6DoAxCgdu1dRYSB1BBypHBHSuD0adXmXJwvHB712Wny4x0xx0rtgzlkdBbnJGTxU8hxnvjtVO2kXgsTirIbdk561sQzzL9o7UPs3wi1NAoMk8ixAHrjjOPfGag0qFLbRdOt40EUcduiqoGNox0rP/AGo7yS0+HtpbRAFry7Ue4wc8fXFbEMe2ytgCGJhjPH+6OKTWh6eE0ueEftVNNFpGkRwyssSyK0ka8F85BGfx/Svm2W0kuiscLLGVlTG7oBuHH5V7/wDtS3My6ro/GYPL2kg5A4OM/iP514LYRCbUrTducLcLIVHAYDnB9v8AAV1U17rCo71EfZFkpSwgQgALEoXHcbR/jXzz+0QCfG8fLIVsyWiOCOoAYnrnrxX0ZbMBp1kJAQyW6B8c84ycfnXzR+0E5l+IU8gLFEtVVlPHU5HHrwc/hXNTXvM3xH8I8dZTtOTk571C3HTp6CrU6kZxyDVNlOfUe1dNj57YbnBB6etOZt4wOM8egpwQdckimg+vSqARPl5PJ/pUsO5XLKoLDoDwDULnBx29BU0HzdDg9jUvQcdGj6I8DW4Hg+13MZ5GJLTMMHp+Veb/ABbgj/4SKKZm+ZIVVTnjoM8fjXbfCmOay8B6dDcMXnIJZwchufyrjfi/LBH4gjjA/erCufl4z3ANckfjPZqfwUcG4PGeQPTgUABucYNIkxcEEHFKgPJHIPrXYjxmWIG2EY/WrkDEuCTx0rPbKqCO3ertmTkN1z609BI9U+AV3Fa/EqzDKGuHjKpnOQvQ/wAwPyr7L01ikMbdZG6g8kV8Y/AmMRfFfTLlzvSS3aJEAyd27JP4cV9m2CGFA0uVfccKDk1y1D6LBq0DdhkKALkF+M+1efeJHiP7QfgxEyJ0jcSFgQDlW6Hp2PHvXe28m1OmXPQf0rzrxHhfj/4KIfMpjPmKeoOxv6U6buaYn4T6YhRI8pEAEU1MTnjt/OqdpiLdEG3FTgsec1ZLAgjnFDPn3uQXDBs9gKzpxkEnk9quXPJPUCqcnzAknAHSpLRl3K4z1LGs6YYyAc1qXHyqWPJPQVlzcDg5Zv0rNmlyBhu9gO9CZVsnkelO747CnqvIbgAUgNC1XCA9WatW0GzAAyT3FZFs/R+QBwK17WTgHB3U0JmhGvT0qC7BJ9QKsRk7Bkcmobs8DHamZs5/UQCTnqa+av2rlgstN8Pzy5Jado0IBOGZSAD+Z/yK+lr/AKlz07YrwL9pWB5vCto6qjOkzHLjI/8A189aqInofJVzGvnbOQM8k81WJCMcZKjnJGCau3afMNwBYdQehqqqI4PATtx0/nWrIWjPW/gjdJ9j1aBmEpWSMoQvEa9SD7kmvXoOFBHQ+teJ/BF1W71eMIFBiUqOgc7h82f0/CvaoiQo6cV+d5vG1d2PXovQ0IWzjPfFa1s2yVkPCqSG74rFg7eprUs+QU7t1NeBP4TqOd+NUy3HgUM8rQwQTKWdRkY9Px5FfNt0/wA755BbIJ64r6Y+L1p9s+G19bpEu1HDM7fdHue9fMt2f9MnRgCVbjGeOK+64fvGm0zysRuOttoKknHPXpX1h+xbeSp4J1vTyCEtr4rCndY2O7j65Jr5KjyzDso6/SvpH9h2/Qa34uRbhnSIIUhzlRwQWBz14Ir7SesTgR9eRrtUAd6gu0EgIPC96nRj5YPVjUMwyNvUmvPkjRHLXsI81nxgDgVWQbCWPBPbHStfVIiCOyDknGay1jMjMx+6OlQ0bXsWYztwBkk1aV+QvQHvVWEMFMjDA6AVIo6dSx7U0Fy1gNwORWbe24mLq/KMrL7YxitFCVAUDJqK6j81kB4AYGqiQ9D8+vH8E0fiPWIp1j2xXTxxmNiRt7Ej1IOa4WSIYCkEH3617P8AH+3trTx3qcDxoty7ebHjglcngew/rXjkmQDuHOSc5yMZz/Wupaom9ja+Gkuz4jaJb+e8ayRyqyL0wduCe3HQV9T3SxzERP8ALDFxx6Dp+dfI3hvUpdP13TmtrU3NxLMqYBAwpPOT7dcV9chXULFEyg7FBY8jpzmuaqup6mF1Vj5M8Yw+Tr15lsnzTkDooPIH5EfnXOysDIGHQZFd78VdMFj4svIohhMhpN3Bzjg+nYj8BXnwjCHYueufzq9LI4K65Zs0tFuoLbXNIuZpZYUiulO+MZ6ggZHvnH419f2UwuQkicRsqsABgAFeOK+NEYwIHxkhgeeB/n3r688I7DpVlGjZdoVLnqMn/Ir47O6d2pnXhmdOlmZtOu5nwsQjI3NwM44xXLfA3UTaWWrQLMjzx30yKFGNgLcj8Tz/APqrrBvkAjBJRcbgD1rgvhtJDYfE7xTpzlIkjdJ1VVILOwy2fxIOa4crlaTSPQR6x4zsv7Q8C6vZbDJd3MJEYBwA2OOfrXVfs+a7HqPw40212FLixY2sqk5IK/Kf5D86zYAJbd2YB9yEKPfHX9axP2Z7uPS4PFWmMwEkWosQCcnaSAD+nWvuqDvHU4cUtD3PXNOXVtA1O0dd6ywEbfU9hX5w+P8ARv7F8R6hDI4y0m2GPdkhV7fgc/pX6WWx3OncMcHPvx/WvhP9pLw2mk+OL+WS3QlXJjlYZI3EkgH8gfwrup7nlI8LnjLE4ZlbaVVh1UHPT+de9fs9apNqHw7igmGbu1uJI5lGTtIYjOffg14RO2xyO4zXsH7O2rQqdY0yN/37sJmLcgknkD3OK+Xz2jzUuZdDqovU9H8aact3oOonYm8W7GMtkgP24zXxtqQlhkk8+TzJS+CSu3npwDX27rUPn25jAOGQhh1OCP518fePdOjg167j3M7xylznkEHOP/rV5OS1U3yo2rrQ42Rj93vUb5P8RGO1TzDGTgE1D1PvX2dzzGriRMSTkZAqQNvJHQf/AFqCRj0JqMY3HkE1pEVi35YAAGST3qVNucdSKqxPhCS3Pr1xT0kA9Sc967IElw4Yk4AFKPlHrn1qKNix45A/GngnI6n2qmPYU8AbuOOBTAOQeg+lOeQuCCOenPWgKAB1zWLVigKjJz2pCgdsHAFSeXwO596YARnHB/OptYCSDaXIGMKO1dj8OPEMnhv4heH9UhlCxEvaysFyGDAYUntlgP0rjo1wpUcHk/XPNalndy2TRTRSKhgZZCJMBWwecnHseaTKjofpDorH7BabzmaRAzexNb0OGAAOQOa84+GHiNPEnhm11VcASRJwCSGYjqD6YrvbWXaO4J9a5Jo0R5X8eo5bK80TxQgLvplyFMAHAQ4BIPrwBz612MFw00SThGhaRRIFJGRmovivpsus+BNTtIULP5TyZC5wQvH9K5H4T68Na8JWJJcvFH5bK2TgLx19yDXy+a07RUrHdQdjnnsf+EZ+JL2gZli1L95sUArkAfNn1IP8q7u6kDksmRH2B647VyPxct5rObRvESAhbKcxOw4AQjkH6nGK6WBjPYwsSCXUNx2NbYCfNSVz1oO5EZAVY9/es+QlWJPINXXTbkDoKpS/eOfpXpnRuRo2XB7Cr9q+7Le2MVn4J6dKsWzHeE7Z5PtTQbl/ULKO/wBBvoGyJZoyEfGcH6VB8A9UZNAn8PSKyXelTlZVPPyHlW+npWhbybzhiVC8/j2rkvAmoJ4c+L2oWcrGMapagxyMcKzAnPPsK6oPSx5uKjdXPo6wOWGeVArUjbI+tYOkyH7Ouep6Ed624W4APatTxmrFk8rXD/GDQo9Y8B6jmMPLGD1Hbpgn0613CqSDUVxZLewy20oDxTIysp5B4OP1raDs7mR+bGsWclu8qTAkoxUH19DXOypySea9Q+LNj/Y3i6S0dI4FuGkHlkYbcpwfbkZrzK5R/McclQcAmvUT5opgXfC11HY+KNHvGBItpzIyKQARtIOT+P8AKvrS4kj1nQr2d8skkI8sMMkZHb3FfHdu6pMAylgykEDuMV9TfDDVk1jwjpkLkyNEDHMTwevIP1/xriqrqd2HlofOfiaKSPUZ0eMq0b7CG47dq56QYbHIB716h8X9HksvEd2IUMtqyBklyAd3cfUDHJryfcyyHcMgZ4FJK6Mqqsz134A6hbabNq9vLJslmCSKc4GfQD147V9CWLbtgHJYZ4r458I6kum+LtJuHLiJJQrKp4YHsR+VfXmh3y3Ze5RcLnhTXLUjbUhG3GvzjOMDnFa2nna+/qTxWVEpYAgHJ7VsadBukRewOSKwG3c7TR+IB6nnFbkXTHasTTTwOMAela0L4HWmjNllX8tg/J288Ht3FfKf7Q/hb+yfFF5JCv7q4AkULwMd/wCdfVQ5HPSvIv2jfDx1Hw5BfwqROhERZTg4B/8A1/pXZTZFj4nuATcygZZQxGRgc9x+FRiE89j/AErY1aAx3RwhKtk7l4B//XWWfkyxJVDwC3H1rta0JaGRsUlG4kg+vYVcU5cEHgc1V3q5BByQMcVPG2F4wSa5qkLpji7M+hP2TdbKW2r6VNNJcNbAMqyEEKGPY+vOeen0r6IbtwQfevjv9n7xFaeGviRBatI8UusfJyMqSqnge5GPyFfYIOSwzuAOP1r8jzqkqdVqx6VJ3Q/7pBoZgWHf1pXXK59KjI6nvXzOysdVyZX4PWgfe9qbEQSBTnwGpPVXAsRd6eRkVFF29Kn4Le4oexNrFK5tGuUMajJf5fzrhfhLa/Y/Efi+0WMwFLoO0bct2yfxwT+NejNlDuXgjkfWuE8LQrpPxZ160Yl5b+2S4DA5A25z/MfrX1+Qu07Pqc1VaHpkceMelTxjp2pI14HpxUqrjFfpMdkeeSxtwfWnq3501RkUE8etWhowtbUtrFk3GMEH65FfOutwbPjlqM68mK0bc2eAuT/MivoHXyW1ywIYjajAqPdhz+lfOfiC6kHj/wAZ3ksyiO2h2oFGCBtPU49WNWtDup7Hm3hyU3k0sjNki6nXA6YEjYz+ldnM6w2u45IA7da4vQLlJLksihFJ3Hb6nqfrzXS6jdbNMlcvsCIWyfWsJPUiaPnzxfOk+q3RjDlJJDkuck+v8q5ySPGT1yc1s6wz38sk9uwKvlkY8jGc/wD16yJZjkqMMAcZ707HG9yNyPofaliy3qB60v3mIPGO9SbCxAA4pWuRcsW0LPkgYHrWjACoA4yDnnpVK3kaMkHgehq2sgA9M96HFNWHc9R+B3i6bRPE2oQSxCW2uYkWNmbGHzzgfgv5V9IR6gGuDb7WR0AZlPJGf8mviOK4CSQTee9s1vKs6yp1BXnPp6ivqTwj4oGtaVa6hvUy3CDgHJwBxn65zivg85waV5JanpYeSWh6jYyEOGzkdBW+kgIHt61xml3HmFDkYHJNdJb3eUPGTXxEouOjPQTuTXUqrGVPBJ+grnZ5RKznsOPxrcm/fORjBwOlYt1YYZkOcM2TnrSTsBTjgI2/KWJ6npViGBvOJK4CgYPqTV2GDCjI6VN5P3MYHzEsfbHFVzX0JuTacnIBAGcVtoqxAgcHHasq1XLADk9M1eSTy9/cgc1vCK6gZ2v2FrqNpKt7B58C/OYwMkkdMe+RVX4c+Lx4mS8T7K1lNasVkgdslR1HPuCD+fpWs6GZBkEqx5x6V5pdf8UV8TpNTjVxp2pqLfAbA3njJHsB+pr6/KsUqf7t7HHVh1PZXl3IBkc+tRtJ85x0Heq7sUYJnO3Bz9RSK/BzyTX2UZcyuctrF21kIQHuTWpBJnFYsT7XQdgeRWhFNgMc446VomS0ainIGPXqabJyT78VFFLkDsaeW3D196u5FtSjqOkxazCLOcAxScEHvmvE/B80/hzxBqfhy5iEEQuGltTuJJQnOMewI/P2r3acrFGXdgoXnd0rz3xHpWnanr6akkIF1EMrJ1IJ4JH1rKdRRWp2UE73JL94ZrWWF1WWKVdjowyCO/FZ1rZWtlDFDaW6W8MYwFQYGfWrDLnA5I9TSpwa8erVcj0rdyaNcAelPPTpmmg5A7UjNXPe5SVhrDJ9aqzjBNWjyDVS45z3FCRL1J7fiJgMENVWRdufSprSTaCDgilkX5ieoNaJkWM2YKckYyO1UYZQJiSSB6CtGeBjIxxgY6etZUsflzAdv5VUXqc2JhzQNNoA2GHQ96jkyCMdBxmiGfcAo5I4wKcxJyDgGu2Ox8pNWdgXIAJ5zSl8EDrTz8sQHOai2lQCMnFamTQ9TtyBgg9qrlB5hqVW5OeAKaFBlLcge9C0IaIpFxnFRHOQKsMpY1Fs+YU73Jeg4qI8dzVuEhUz3P51VfkYPQUiSEYHOB3FUmJ6MuCTnkYNP3bPm7+1Vi25R1B9akOSgHNUaRZa3h1BPX3NCkKp/pUYQiIenvSIcqQeuaCmSKvmEHrUhCoo4waijO0jHA9qW4z8h7A5OKpAtCY4K8YH0qHysg9RT1G4DB4PNBOOOeKa1JERT0649KUoCff3pDJsYnnH0ponDE9sUAP2ADufpRggEgE49Kb5w6dhThN2HFC1GhrqRk84NRk7VI6Z71Nv4pkpDD0NA9yKQ5UcUQsIwc8g96o3F/FbMd7YOelcv4p8dw6PGyeZ5JH3nbqv0FQ2zohRcjrr7VbO0VjcyrCACfm5JPbH1rhNd+IdtFE5gK28TYBM/DAeoHWvJPEnxOfXllksbv7ShLD7Q/PI4OB04I/SuJ1TWJNQUGeYvjB2k5A+lJHbGEYbo7vXvibK0LokrSBPuknqPYVwmpeIpr+d97MU4YKxyP8A69Y7MzsTknP41bg06SVcnjPSi9jWLvsivcT5BKryemOlLBZSXYVlwAD8x68c/wD1q0INHUyfPkn8xWytmlnKEEQjG0Ehemcf161DmkdUad9WZtjo6bsnc7g5wRn8q2oDtGDkKOx7VHHGrcKGBDZBBwcYI/r/ACqd41CpjIPQ8VyTmdUYqOwrbevenFwwx3PHNN4wOpNGQc4JJHODWN7mqJpYAIhjlhzyOOlZkueSTn/Cr7Xu3IZflxg/lWReSuGQRqCpzksSMfShamli7ZxQ4ORk+lRX8YYhl4AqJJGgjHy5Zhmgylgd3680CZGFxGWzkDtRDbpKSrjOcjI4NN3b5HODyAOpx+X41esoxwzcDjkDmjYiSuU1sEtXYxN1wePpzTopmWQqScZzzVxPLkubgyNtjRR5Q2k7z3z+fX2qOWGN2LfxevSr3JUbEjXG6QbmJJycg8mmT8gck1WkRlAbGQTg+oouSyoOuetBaHdOeeO9SSsJI+c/Uj2qupYDOfTrTUl3CXOQy8AeppoojlhPH86cIsoc/maSSVwCAMnsO9NWRkUg5Ge461aZkxjQlAT2FJ0wOSeuB6VZVyLcuELALuI71CHynAOevHWhasLk4+4AeR6+1QXsbS2zJjIPPPBpoYswHQCprqc/ZwsZQOScgjJxXRBGctjh7uNLUuGOFByS3vyat6ZeJbXEexwQTgAHqfb361o3enG6UvGQ5yAcHoeeP0rHjsJzMsaQF5Q6lAvVj2x7/wCNbvU86TcXc76C/wDOuAm0mIHCy/w//r/CtC3bLHnB5H1rk7K8niujFcK6Op+Yv1z7+9dFbTbSSDknv1rlnT7HfRmpJampKgdVCr1Pbk1XuN1oxTDK3cHOD9RUUzmFQ+4kZyx9qmSYyuHfkYxjqDWFrHetiWG5IQHOCKufaSyA8g88VnlFMZxwQfTH0oSRtu04IH54oLvY0Fu98ZQqfr0NPCvKQRyPbioYI1bksOOcVbt9obg5P8qrQdxBHncAGHGc5OKpaploXUnagxz14wM/rWnOSHwDg9zVS8tw0BGcnqM0JCep59fKMyLu3BW528dD0/SvdvBGow32nwvDvEacBZG3Nj34rxTWYnhuHR1AUDcGU5B9v8+tdv8ACa/VJZYJJwoYbl38Ae36HrRUheNzCC96x7IJCcDG5fT1rC8V+G/7ShElsxiuUG5RjIbnof8APatpEKoGBBHqDVuDLAHOGGOnBFcabgdaR53oXiWXQZd7qUQMRIrcAADr+eK9c07V7fUbSGeB9yuoJ3cYbuP/AK9eafEDwzcJbNcWVv56t80keOPp+Nc9oPie80a7SKVYxbLwY9xyrd811Rd1czlE+gYXG0HPFWVfcpxyPauR8M+IYdYsjLG+5FbbnOce2fwrpYpRsBz+VKxjJF9eVx0NIVPfj61FC+4jvgVNIwYdSMdqZDIwcsM8CkkcbT2Ippzgnr9KTjpyc9jSsK9hjhZIwDgn3rMvNOZ42MTbZBzz0PtWusKlRxz7VDIpRsHJ+lTZlqRx0+rXOmynzYnVEGS3b6etaWkeJI75AxOwYztbg/StHU7CPUITFIisCCORXHan4Xls4jJHE0iggYiOCB7cjpTSHc75btDjnBPIqOdgSD1ya8tklv8ARPInhJe2UkyRySMSw9jyc+9a2n/EW1muFilDop6lv5A/1qnqVa53UciHPUn3qTeOorDh1i0nUSRTo6HgkkAg9gRV57gJHubKjsSCBUjUWaUThsjvUcoAz2I9KpQXK7QwJAPQnipftGTz0oFytEmMqaryIRUjTj8fSmhvNU84I7UBYIGG45OCaWRvmPpUUjGMjofehXDkZ4PvQHQlVuD6VGIkeQkjBNKTtxg5FCnnOcDrTQbkUunQnHHPqRUD6TB/dBPrjBq+JQzEHgCkaQAnpQxKJRTSoVHAK+uKSSwjKlQMr6YyKtvIAM5BxUYuUG7JwMYxSHyjbe0t4I9oiUE5OQMc0oVYnK9FHSqb6iiOQxIHXNVrrVoUVmD4I9eKBNGucKw7AVFNdFZDg4HqfSuSl8SvyQhJzgGqsmr3txv2LyRxzyKL2J5TsGuwoOWA75zVM6moY5YEVhRTXL25EzhCejKeaqXeAqqWBzwM85oSIbUdzozrMDEDkntUc0rT42DB9cZFZNnp/nkYbBHpya3YbYxBQc+nPWk1c4KuLjDRH5zSKrIRv2kjGQeRVm2VQpGcj3NRom0A8AdM5zUiJgcHOevbvXQpHze7BBknsPQUpfbwckds8nNA+UkdadsAAJ5qZO+wmRGQtlex47g1KWwqgADHpUWctnoakXBAzzWQtye38uRxvUEgHnqPapoiARngHBwOetQIoBB6HB5HWrAhOAR0p3Noq5IB859M/SlVWyTxtzxg5pkQE0bBlIKsOCD05pdojUAYz7Ux2FZn3gFuPShUfaecnOeKiOSeck1LbwyCY8ZA6g46Y6A0MSQo4zngDtViOVY0OMOre5GDUQblQVXOME9c9eacEUK+NoI+6SSfzH58ZqSkhhcyMcsQBzwOKUsNpBwT1yeD+NOhMS7svyeAMfzpj8ZXgEj6mqQCxyKCAMDPakLKSSM89hTJAIyO565HTHoKZv8AmOMYBJ5pMgmkbA9T7VAzZGWwAPWlYhyAchuvoKWT7o6Z6cChK42iNMBN3GPQ018MBnIPQYGR+NMdiDxgY9KGkXIxyaLEoiaQMwLBsDjHWlW48tiOSFOPeplmLEDAPHTAPFMkty5dmIJJJ565piEUmQnk49BUtk0lsJgJGXe3Y4454/8ArU2EbfcCnyHP8IwOnXOaTGl1HlVKfKxHJBB44J6fhThtVSN24njjrxUI+ZTjjNMClDySx5GSfWkNvoPlUvt7Be/WmkfMMYA460oPy45I6cVGrEZB5GfyFUA+PG89ge9POFyCM59PrQACoPQ/pSMGyDjJ6cVDY0hxOPX6U1XIJIxye9Rs5VsMMEZ4PalAG4YPB5OKVxsn8zIPTIpqMO/A96F2yZQYBHcdxUUi4yvUdMUXEkSbAXJHHuKUJk9cjnOaaqlVHAPSpOVzxjPT3q07lbAYxGAR19aiIcjBAHXGDnI45PA9+KUFmY9hT2YkgYwemfU1S1AQFlUbFLHuOlPdMgNjH+elMkyjDBJBA/PHNIzHYQDg5Bz1OO/50PRAOCs6kLhWLYG7gAe9N8pnUJgBs4J7Yp4YOATgng4PJNBl+Yjj1/Cp1HYVLcofm5PtT5F/eAkYJ5prSjAHJ9e35GkkmUKCRnPTucVnsIc7mMjHJ68dTTZZSSAQVb1piHgfLk4yc880k05fOeT0yBgmmjpoxuyKTLuWznnk/WpoVO4A8HuRTVgYoGKsUY4zjjI//WKnjUAg4II5yKyme/SjyqyHojqT8pAPTJ61OivHIM4Ibngg/wCNReYxJJJJ9epxVhE3ISCeDjHTHFYHSkWLdMyAn6Yq4uFXPU+1VYuFAHX1NXIVwRuBI64qJGiRPC3K8AAn61a8sLIR29e1U4+GOORV2Fc5Zjg/WsmWTIeD2+oqePKLg/n0qsrB8dgT2q0i5x1z71myyzFgqM8jI61LwMjqT3FQosYPyRqjfxOAQW+vuOBx6CpVzuAxmkUtSzAoUbuSBUx5BPeo426DoPerCBeeM+x6UDSJoBlOmQM9atxhhgDgegqC2kAUbgAT2HIqwjZII6U+hRP91AP5Uwcmn7yVHftzxSxR9SeAKT0J3EJIGP0prKV6ck0+QAng5qHJz3I7UkQwMpXjv3NRvIMHPOfSmOME9j61G5yDnvWqQFS4DHjcSB3Hes+5AEZAzkfpV+QmPPXHYEVSmOFLMCRWqAyZWYKeMmsm9kcIck8nBB9K1pzySc47njIrC1By2/aMjoCDnmtkrmbMjUG8wHkgKPl7g+tcdrrs1vIFbY7cBuuDmunv5tjAAfJjlu+c+lcjrchdz8owOx7HArvoqzMZHK3sZVyevuaqk4x71ZvZAHKjgelVDgnnpXsR2Elca52YJzznoOKfFGW+bAAqeK3Eq5bgdqCNhIHAHT2q0aKNhyLsAHODinMwB4OPrTkUMpDHBPQ84qPy8Zzz7irRaQ9X2A4zk0iyZwSSCew5qPIGc00naR3x75p2BMeBmQHvSPGXYdOetPibqe9IXIbPX1pWKQ7yQoHOPapYV2L3zUTSFyOMD0qX+Eds0ykSeb0A5JpGm28Nk/So87WB6AVIcEjOQeuPagpELOrMdu4Ee3FB+apZMcAYzUTdfb2oAFOMigHp1zS7acoyQKCkieIlh6+9SNk8k/NTI8xqO49qGbv1rRNl3JIztRsjj3oV3kUAksqcKucgDJPH5/zphm3gDoKcrbAfSqGmPByPSn7MAHqKhV8t6VMpyADzznmg0WpPGFx0qXZ+AqOIfgfSptx4GORTRa0GglJVIwQMcHkGnOWbHYd8dTxSqMg9M09VyD/WtC0N27s5JB9aaDyRyRgY9M81KvB6ZPoaaxzngDH8qB3HxrlCelKvYjPHoaZDJuVwSQBz04xQDtxg5HU0DRaRztOSQf5VGQxOTgYyMDmm5O3IP5U0SsPXHvQMfnYBnJJqZFVunBHPvUI+Y88D1qSIeURjJB55p+poiWIYznmkLkAjgjt7VKenGM96jbnI6CpuMinfK4ACj19aWObYoAJ9/rSOmTxyaRIgMsevTb60wLQl3ryTuPJPfPrSBSSc8mheOw+tToyjOQQcUtikVGQMR2NIU4wOT09qlK5c+/ekZdmecnjJoTFYiaNWxkYYDGRUQBVuQRirW3IJOOvXvTQitkn7w9KZDRGzZXaM/WkWLac4IJ6jscdP1p+OR609wWwDnHtRcBny5IzgdMntTiQvTBPrSMgUgdSe5qXaqoOhJpXBEJ5BO7J9AP0ph+Y9CCD3qVVwxz0HND/NnHFD1CxGyAew70xpAxGO3eiVsrtwc5/CkEJUA5xTsA6MsuCQcenfFTCQ4A5zUMTcAHkipgwYngAe/WgtMU5IIzgnuO1MXf5hwcbec1KCOfTrxTTuJJHIAyT2xQURsxcncSf0peSioMkL/eJJpjN8wPf86lRCMEkgeh7UMTHRxZx2PrTpRmMr0JGMn1pFlAwMkn3pzMrDOQD6Z5qbjIvmCkbiCO4pshLFzyCoHJ7ngU53C5PXvSSIwBOcA8nntVIlkChywz+lSYLZ5wBxSLIQOcHilX5lOOpOc0CRIX3ADsO471KgVQSMg+5psaAoCcZpdgGexNKw3cjaR5c8kCkUcH1z19KXDM5CgED3waaVZXHJ57Giwh7EsCO9RMpTk9eOBUrNgDHU96RnGCH6j8Qev/1qkljXKuuc4I7VRnOW9B7UPMQ56gHtUUrbiDyP5UGbdyNkAPHf0qZIuBnBpir0z1FSpgE5zg9xUkiogyOgIqwV+dcYKYx71ELdZVJOT3oLlc44HSg0WhKZNu5eQemeuKrvIQdxGTSNIWzng9cDmq7EnH8qT0JcrEj3RIIGDngg81VeZgMU5mAB4wagZ8sB0yeppJkcwkkpYEVAegqRhhj3+lDYI6UiG7kagnp1qRVPHanL8qkgCnDJPTOfSmnYm72JEGAOx9quQxlsHOTxxVZFDEDqRnnoKvRNtQHABB/rVG8EWI5Nox0Oe9PZ+Ac7faq+7JB6GpOXHpiqTNQd94HOTSvGWiO3BbnGeM1FsbcAASenHNTI528A59+KpagxkEZTJfJJ7Dmnuy4+XnNNEpDcjA6/pSMUY5HA96GAqtsB4yT6VF57K4A4PPUVKoByOxqvINrnnrmpBslaYu3PIH4UoAPPJNQh+R1JqRW3r0xjPNA07ioMyHsTk80rjB9qRVJzjmpCCR2NAwVvbJ9KVWxnt7UgkHTGT0xinxIJU3gAAkjj1HH86CkhVBdTnrTM+WhGOT3FSkleAAaQgFfc9qBjUYDJwfwqQHJB5xQq7VPc+gp+VEZ7EcjPekkA5XAyCc0xjlh3H0pjHBYdwcVIpHlHH5insFx0bgZ9fWlIJcDBPOMjpUKrtIzwKkQhWJGeRjGcj6/59qGK5Jxk8cj0oweeOelIhTnapHU1Luyp5qdikQg7ewJ60sjhipA5OM46UowQT3pskg+XAwRxnn8//wBVBQoO0kEZ9zT2kyOOKiZ8oTjnHPtQMHHLAn2p2AC3TsRUeSZATnHrUhGCRyT3yKMfKcjHuKZAu8YIOOO9NypU46ntUQhLgnJAFIoKkdSaCCT+E9aQAbPf3pB1A55qYDaCRgk1Nw6kBGD3AqCcMso24KYBJ/U/rVhj+ZyahlnC5zkHOBipuSxGBdh/MUj8MDjgdzSg/MecCnvtaPHBNSzJ7FOSQggjIqBnLYzgD1HpUsig53HAHpzUJI2jHX0PpUnNJXLFsUSeJ5TiJW3NtODge9fSvgd/tdjbFSAjIGx3I96+YLhvMhZehKkdK+gvhNqY1DTkZZFYLGvGcH0x/wDWrnqrQ8+oj1TyF45OD261nanp4Idx27fhW3bRbwD2Pb0FNvbbCHGTnue1cD0OJnB3tqFiMhyuCDkcEf8A16+cPidbacnjDVmtoDDeqim4kBJLDBxz0ycE8f4V9R6nbnzArE7GbBHXPNfK/jzVJdQ8UahcMI0RnaNVjIYYUkbif6V1UkyJM7b+2oLX4fzxSTOkskezI7A46H+leUukccaxREiNRhSeuBW9Dfm88HeSrAus2GHOQMcfhXOnk+nrXZFWJqO60I7OGWFCrymZy7NkjHBPA/AHFakMSgEu4iUg5bOMD61RUehwRW74F8Mr4/8AGuneHzJIyuPNlCcAgMMBj2BGf071TdkcsVqfSX7LPgF/DPhq716eIC71eZmi3L8wiBG0k+4GfxHHFe8JGYwBxj0qDTLVbO2gtIY/Lgt1EaAjnjjP6VdbC9Tk+lcE5XOhaELjGRwfeoGXcOelTuC2TyBUMx2qAASfaudlIpyxs4YKCTXgnxKd/GPxE07w6FjvtPsh9qmBb5ehHI9e/Pqa9k8b65b+G/DOo6ndOscUERKgtgs5+6AO5z2rxj4W6FJb2k+tXESpfajI8k2TggElhgduD/P0osduHp3kmeg7V2blUIFGFHoB0qlcBZQSQSemR2q44GCM5B9KYxAUgKQfU1nI9zltoYckZXtgZ7VQuVWWXawJGa27pSc5rGnzvZghJHbGAfxqbBYwtddbaxuCnyIFPzE+3U0zw3KkGhxCVgY/K5Yc4PXI+uMUnix3stCvrq4ijhgijLEo27txx1yfQVnarqsWm+CJbvJDLb7kBUgM3QAj0JIrmrK6SPNrrUv/AAsBOlX95LJMz3d08qeYCMLkgKR7ADH4+tej2MzRKMksOvPpXMeC4mi8O2HnspumiDyKgwin0H+fSuitp1jkRpGVUGWJPQfX8q7aPRHkzW55x8efE4vr3TdFV1ktYIftEysnJkyNmDwOMGvEb1yXcAkBhjH+FbvinVpNT1y9uXmaYySPtLYyBk8enFc2+S5JPHWvZirI5Gyu3yuODirdvICB7dM1Td/3h5yR39BUsfyrxyTQ1cmJ6t8MHT+y5dqszLKxZgcgEk4GPevQQ5MLrg/MuK8o+GN7LbzXaPKRE+0qg4GcnJPvXpsdwSuc4B718jjI8uIPVpv3TtPhrGdP8M2FqJGcouHyeBjsfpzXp1hcA7R1B6V5D4Cma3tZIXyB5zsMnIPPBr0vRr1UcBuVHTNepB+6mRM7nS3AZWY4Vegrt9LYsokz8jD5QevfP9K8/wBOdZAWOQPT1rrdKuD5Q5IAxiuqEjlkjsLZvmGea0Adv3sjIrBsLpmwWGAOla8cu8Atk4rqTMtzx39qORP+Ed8MK4YltSXheTjnoPfjFdFJkxRjBU+UgIPBHyiuU/aRYTal4Ltmk/em/jcQk9Vz94D8QPxrrpBvwFJckKM+hwOPw6UStZHq4VWTPl/9qK9m/wCEx0uzRY2to7YmVmyWzztwPwP+evi+kwRXviDR7Z5WhhlvI1coCSQCSQO/bn8a9o/aZlZPGJiTYQkagF+uMckfy/OvH9Et3n8SaHsJQpfxsXHJUHPI9zmumHwEzX7w+yIirW0LKzGFY1CZGDtAH65ya+XPj/eL/wAJ/fQgMC0cbEtwOCen4k/pX1T5huQMDCgBQDx0H+NfJXx7ilu/iVfyOrRIsShQx+8AWHSual8Rtin+7R5pPJxxnFVjnPHIqxcgbvaq6Kd7A/KOmT0rrPn9xHYgEDgep6VBzz2Bp00mWYDOBmmhyQBwRQA8rvIHQfyqVFCEDIA/Sq5ftyPpUkHzttOSOmDUspbnvnwteR/BtoS4YKWUADjnBzn8elct8X4V/tK2dlXDW4wR1Hrn8f6V0PwouxL4YSFGKJE5VV6LwSPz4NYXxpCnUbBdwDCHDDuT1/liuXaZ6s/4J5enyNjPB/GpedvXAPSmMACCBgHPAP8ASnchR6eldSPIJ7c/uF3MWYkk+w7Cr1vIAVAHXjIqhHE20AYGauwDaR3I9KrQEemfAmAH4s6PdTyKYoYpDHHnGH4yevPBr7R09zKxuX+YvnaD0HvXxT8B0jvfi3ownbaLeCWRFA++e/Ptgfma+0dEdZEdzlUHKg9MVzVj6LB/AjatP3eXbh26V534uL/8Lz8HSp81yyNnPB+4cf1r0VMYDcAcEZrzbxY8kXx58GTMCRJEzKvqdj/zrOGhvXtyM+k7INECrHMrY3Hrz3rQ424Byfasu3SSEAv/AKxsE98E9quRkooGck9c1qfPNJCzpvUjoBjNZ1wOvZR6VoSEtkc89ap3Yz8vRRyTUsEZF0+4H07VmsNvJ5Jq/OMuSThB+tUnwcnp6VkzRERBJIHBpVGSBngUhUgd8mlUYwBSGXrVQxUnhR2rYscZJOMDoKxbf5iB0ArYs/mIPIUHqaaA1FJAFQXHzEjBx7etTIeD3qO4BC+pNMyZh38Wc/3RXhv7SVs58BGVCB5V0rsrDhkDDcPyz+le8Xvcd68h+PdgL74eamm4xBcMXXk8DoPyprcTPirUE/0iUhgRnIHQgdqyp3EbDPArY1DajvK21ZJCC2OAW9f0ArKkAYnPqOK3Wxn1O++CE723i6bzIY/sgjQIqElmPzZyPb29697WQMxwCozwD1FfPvwYk/4rpF37VEJ3Dtk5AP8AOvoCCECMNjnivgc4Vqt2erQehegbKZHBBrQs1IUNk72/SsqFXB4yF71pWMpjcs2CAOK+anqkdpN4m2S+Fb+zaMu8qFt3JAA68e3XNfJd+qQzvtdmLsSS3Unua+ubsiSyuwzFTJC6gqASD149+K+QtQsDpt7cxyPJK5uHKtK2TjORgdO/avschm2+Vnm11rcZHcESBcZBr3P9jq+Sx+MF3bowggn0/LIo4dw+Rx9C3NeGgcgAZJPBNelfs93f9j/GvQHUkG7hlt3IOBx8wP58V969YHnH6CxcoCOB2z6VHMdgJ6sasB0kY+WNqLgADp0qtISdzN06AV57Vi0Zt62UKDqeprK480KBwOuK1b4GOMtjJYgAfWszaUKjBLHqag1RYWESgE8AdBnikVCGLHgdqni+fCLgDuRUrIC3TAHOaAKy5UEngn1ptwMwEDhjzxUrLuJOOB3pjx4iYnqen0qkJnyf+1RpKxeJ7SQRofOgEjuVy24dSD755r5yuQTIewr6+/am0jz9KsLpGMcpjZd49AOh/P8AlXyNeIwJBGH6muuGqMyiDbQATXMkkUELLIzRMQyhWySMc/hX1vod202i2skmTcSRhgx6YxgfjxXyGo84NC4BBwCDyG9R+NfT/wAPLpNR8M2NwjmVDGAsmcgj0B9qyrR0PRwktWjy745WSweMCxRwTAp3j7vqR6e9eWvGgJwDzXt3x00+RUtLuVy8RbKFeT0OVNeJycEjgEZqIu6RjiV79yOKJZEKvgA9+v6V9TfCHUl1DwXaXgZS9xkIvUhAO59enFfLduMyAdc9utfQv7Psko8NSpcRJBBbXEhg2HIZS2ACPXAH+TXzecx/c3KoSsz2iGILbgKMyPyR05rznWLT+yPjfaorGFL63VZMjJDLknJ9MH9BXo9pl495HLfdArzv4p2U+l+LPDesv88pnFuUJx8rjbu9yAK+cyypapZnos9x014bmVNg22ykfeOBiuO+FQt9B+NPiLTyWdLq3FwBgYwGOSPz/n6VuaUTFAsG/e4ADEdOlcxqtt/ZXx98LSrtWO5tvJY5IJKhif5j9a/QsPsY11eFz6VsnLW4IOCQCM9RXyv+2X4elk1VL2FnSRvLYRgjY/ck/QAnivqOxdWDBAVRTjB6/SvFf2wPDbaz8P7K4RpFaGVdzR/exnBHr0yK7YPU8Rnw5eJ+8JPBPT0IrrPghqT2PxQsoptkdpdRGNGXktKpLAH6jJ/A1gaoqhmXGCv8Pep/BGqR6D4l0qdld3W8QKFGRluOT6DOSa5MypqeHkma05WaPreaJvLJB2uDg46+9fK3xr006X4y1G3+yNBEFWRJCch89Rn1GP1FfWzQrIgKYIZQ3JzyRmvnP9orQprjV7K6ckp5LeZg87uMHH0B/OvzvK6jpYnkR3VdYnz/ADLycdPaosjHTmrNxC0bkDlQSMg5zVKc+WR6+1foq948x2E3jfg4INMkG3J6qSB7gGlRRIR2I55p8oG0AEZyK1iRa46LYccj0wKnjVWboAB2qqF6cj6CplbOOfy4rojIEWlkMR2gEg9xj3qVmK5AHPvVeMbuSQAOx61IrDnnIHc9TWt76iY/JOTTlkCFu+eQPQelMldQYgo4Zctk8jn/AApHUE/Kxx6Ck9QuTO47EEH07VGzYORwKaOAevJpw6Hrms2g3JITuJY5Aq5FtYOmFfcpBDcj05FUY88KMgdOKuQZEvPA65qSkfWf7MPiGbVPCEOmzum/T3aIsjZDIM4JA6dvzr6DtpNzA/wAYz+FfGX7MPiIaR4q1rTjCySXqpJFI7jawAKttHXPIzn29RX2JYFo0SJiC/Qj3rCaNoluVibe5DcrIjR4JwMHivD/AIYXMnh7W/Enh54SgjuhJH7IxO0D8uR717i0e8hX5QHJx6V4r4mkOhfGqK44aO+h2gdBx8w/HArwsxpe0os66TszqPiHph1zwPq9nHG0sgi82Ne2QD+vTFY/w+10694djuSvliJfLZSMHcO2PwNde7ebandlRKhUjvg15Z8OLu80fV9Z0aVGWM3BnQnkMGY8fhgfn7V4uW1Wk4M9WmzvJB8hbGCeg9KqTRKxx0NackYck9FFU51ABP4V9Hudi1M3OHI7A1YtWC7mPU8VXKHcR3J6U+LiTb2HNAGvEAyjoSa4v4k7dD1bw9rhVRFZXKo7DOQjHDkjqRXZWYBJYnAUVn+NrG31PwfqZYlZvJbZuXK9P6da6Kbsc1VXTPX9E1MX379dpiIBTYeCD0P5V0ttJuGfWvHfgzqzaj4G0lnYNcsGVyGyTjABP1x+pr1eylYuq9AK6D56orM2ozwKeSVIYcMOeahjOam44rRGLPlf9prwjFb+JzerGrB13qxXLFm5yD0wOc180X8QSaQLyoON3QZz2r7p/aF8Oyat4ThvYTtktn2sduSRjjn0r4g1SwNvdSqSxIbGScg+47V3QelgZi7BEQx4J6fnXsH7PuteRqWs6dLcrIs0YnhiY5bdgg4+mOleQzwHJyc47VtfDy9i0Xxbp10FCCWeNZHzyyk8D8DzTmro6KUrM9j+OemL/wAI7b6gqLJKiuCqD5vY479ensK+etQh2SA9C3I7cV9eeLdPj1vTNQXgtFGZVY9M44z+dfKHibdDfSLIEGW+UoSc/SsIu2hrXXUy4JJkkBhKpOOY3YA7T649q+pvhNrQ1PwXpsh2mc5WYr1LDj+hr5XhYIecgmvYv2dNY8m/1TTXjk8q3hEkTScgk85X6Y5rOpqrHKfSliu5gRyABXQ6YgDFuM9q57RyTbqc8t6101lCUwDXE0WdFYYCAHqea0Yzj3A9KyLMksSOABWpG3yj1NNEsuo3AP8AOsrxhpKa94Zv7J1Ukxl0JGcNir8bdBVhGAzuGUIKsDyMYwa3g7GZ+enizTpdNleMxeR5bFQucgc8gfTFctPIzReX1XJOCcD3r2n4+eD5NH8V36QEiBCJFRznJOSef8968UmXyyQ2ARXor4bktkKwtuB6D1qdcqB/jmmRuMYOCKkXtjJz26YqJaohPU1tC1NNF1jTdUMUjy2lwrK8QyyqcqSB361946dcR3dlbTRsXSWJZNx4PPqK/P8AjZ03kMyEqRmPlunb3r7O+DGrSax4C06aYBZowIXUkFugxn3r824ho2amjvoy6HfkgqRzTMCpdvTv9aYV5NfAyPQTIwu3B6ZpxOWFK/OO1JGOTnn0qb9BliDqP5VYOFJHQVXjzu4qQk5rSK01EyYoGjOc5rgZVGl/FzSbo8G9tHt1HfKkE/mCa7xSSvoK4X4hH7Bq3hnU8Lm3v0j3njCsCD/MflX0mV1PZ1onPUV0erQrlemMU/bTbeTzBuHRvm/P/wDXUygc1+oRd0jz2IBgelJ09qdTX6VotCUcrrpH9vR92SIMB26//Wr5h8eyJu8fXfmEmVxCmzk4IGCPfk19MarKD4hmYNgpCikdh1NfK/jeSBNA1V0/d3V5qUhYjJztZgDj6Ace9aJaHfT+E5DQEEcw2ghAADnqT610WrM0mk3G1A+Im+UnAP41zmgOxb5uAwzk/WushtzdARAKQwIw5IB9jXPJakSPnHUUlhYMJEZGJOI+FUdgB7VlmIOxJOOp/Gt7XLVLG7u4FzhJXUgjGDkn8ueKyVUgk8Buwx0qkccyFYt2ScZP5VLHnrkkjpzSTMykA8k+lKhxyTgU9jImY5mVgQOMHPeiSZo5Cr8BTg4xVZJcscHI5qOSVixG0EfxE9zQOxoK6NgH5hxkdj9a9a+D3im5Wa6srpIxawoskLrwWzxtx6jjp6mvF0VjsKEqB1A6Gur8CXz2Ov2kryO0ZmGUJ+UDaR+RyK8PM6ftaTstTelKzPrLQ9ReSzZhgOx+UEkAD3/Su1sZCVReSdoJx61594fiV51RTvSMA5IxXfaZ83zdB05r8trpqVmevGV0jSQHg9PekuUVyWHIA6UpcAU5F8zP8654xctjS4kcSkAYzUKyYkYMCq7sDPWpyfJJP8RAGao3MuJQCeeprdJRWo7FyGQbn2nG3HNWoW3K2Tkk4zWBFclld06ZK/U5/wAa1bVyVQdxycetRUm1ayHY1B90jGMCuJ+Jnh9vEPhqa1jAWZcyRN0IcdDn8v1rso2Ow+tV5xskWTqUOcVtQxMqc0yZxujl/hr4lm17w+ftO4Xtm4tbjcergdR9eK7iMBigyDz3rxLT74/D34hx2bsX0jWpizs+QI5j3U++QMH8+K9oiYJIwzkpxxX6bgcR7ekpHmzVmWlzvY84HFTI5yo/OokfzAF9SM0+Yi3lO44CjH6V6l0iVG5pW8uc+ox1pL3U4bGDc7Dd/dHWucuPEBiJWIA8/ePINYs08ly5eVy5Jz6DFc9SuorRm8KN9zTvtalv3OTsQnIAqmTkE9SKrhgBUkbZz6V5NSrKb3O+MFHRCkZJpAvNSZ4oB/L1rJM0asOXHHahl/KkpwOapCImOM1VmH+RVpxwT1qs5PPP61oBFD94jkZq1kDr196q8q64496tSLlR60CsV5mU571jajGQwZTgZ6+la1yvlpkdTVC4AaE5wT70ouxjUjzRZVtGO846etXEbzZCO46gVVgAAOODVyzAQuTyzEn9P/rV6EHdHyVWNpMnbAhOME/Sordt6BW4I45705VODnpk1GVIYEcfSrRgG0ByvcnGaaflPHIFSSHcwz1x3qOKPeTzx0qrk2sN3ZIB4FDhRIQPTNP8vqQAcVWJJlPahGTQ9QcnriklGxgKcOvHWmspJGeR7VoTYfEuSe2atqAoHQ4qCPjGP0qQ5GPeg0WhODuXAYoPUcmoWyG+9kUmTgelPCq2MgE+laWKuGd+QCOPSkZjgjrTljAYnAAPaiRcgjoakY2OYxkDqD3NWS3APc1V8snHtUyDjnk+9V0JYOw2n1HaoOAcg801s7myc9/pSKC2cdj3p3uJIkzkd80ob86g3N8xHAHJJ4ArhNd+Nug6DqT6fE39o3YQljCQyIckEEc9Md6lM0jFs9CWTcxUEZxn0ArjfF3xW0XwrGhaY3MxYr5aEct7ev4V454k+KXiLWL9nXU/sth8yi0t4woZe2456/SuDkHmSSvPsnd5DJllBIzx1/DrTud1Oieg6/8AF+91O+EtpaLbxMSSztgr9BzzXntze391czS3WoT3bOzEGTAAGcgAewI59qFQvhV47YHSrsOiSSoSXwev0+lYTlY9CFJ9DIW0DxssS7RnBA4HWprHQ/MyGj4HQ963LbR1tVOSGBOT7n1q1HGEIbIBB6Hp0rD2p0xo9zEXQIoZAWBByDjPArRithGp4yB0B6VeciYDIHFIIyTs4x+tRKqdMacVsUigJBCj6CnlN5JfJPqTU/kEMOuB6VLMNq9gBWHPcvkKsahSMHgfnUlzGTjBbHU9M1DvVScfN7DmnCX5cHnORQ2CQsT9RtIPPJIxQOWOOD7U6I+WR3z60gjMbFjyOtQ3YtIY4BBB4zUeVVsHkDjJPFXJYSQGAyODTY4wzHIIJoUh2KE0bNcKgAwxAXnjmqso8tjngjIx1rZuLElA4IK9ME5P+fes+4twxB5yPWtNyGinCx80DqKvGTb8o4I9KpOQrEd/X2pjMztyxIPOehFOxBeU7QewPpT1AZCepqkCSAM5HpU0KHjBIA9eaGirFoKWBCjJAz7GqO99xV8kHuatvL5cbYyDjHFVgI5Q+84wOAM5z6U4q40AAIxkkdhUfkfvTjOcA804EhuMg+lL+8Em4AlfUjIrWwDo4gGBODjFLKEkcYHI9TShxIhIHPIqpM1wJoQiq6u2HZm27RgkYHPcfr7UJGbNWNFNvt4BOPbiqM9ltzsyQewpYpXXLHkdMD1q3bTLM+3G0EHr64ppaiehkqAF5GD6mqVyw80YPPSr2plI5ysRLKP4jwM45FZM8oZvQ11RWhhKVi5YxmaZIy4AZsAngVoap4Q1OS5ZtOLLJbOWdNu4sAeo/Tn3rL06KR5CwBdV5A7Zr2L4YzTz6nJMyrIfL+YMfmH1qnozgru0bnktxpuoy3SvcW04uJhv2uvzfU060uijFJTggkccEfrXtfjrwjeatff2jpsLyX0aYMKuEQjjJJ6cY+vJrxLVNOkju542H2eaOQrIgXjP19+KN9zloVrPQ2EdWj+8CD2PpVqNlIHODxXLWt49thXcPgnJwAcVtpfLIU2bVPHbNc84dj3qdZSWprnLIQAcHtTE3LIAMH69KWO7WQgj5QRyTxins3lgFeQe9c+2jOhSTAq0cuQQM4BzzT4rhoZHChivQAn3pks5fBOMYx6YoSUPg9BVJXNE7E3nTSknp9adLI7RFXXBAOD1ppcEcEACo7m5WKM5IAHrWiQORyeu3DSTjsAO45PB/wDrVoeBbkwa9akbSGyJCTjI7D/PvWHrOoB5yWbcq8L6D2FJ4f1FFvlIyrKcg/z/AErocPcOZVEp2PpvR7kXEAOcA88VrQrlh2Ax0rifB2oC5s0cMSN23noPpXZwXCiYKTglQa8qasei9jUkiWSNVcblx07Vw/i7wnBdkPbxCCXOTtxhh6fXr+ld0wJgBXBPp6VXmQSRgOoYj1pwdtAseQ6Prs/hm8Wwfzba2Ri4QphCSeuemTXr+ga6l/CPnAJweTkdKwtd8Mxa1bvGuYnZcb1xle2Rx1rk4bi68NaoYXyojUDy2OM5JyTXRoyJR7HtEF0sQ5Jz7VMZc9TkGuc03U47+BJFbJIzWrBIXAGals5ZRNCPJ6Gn4wetRW7YPPIqSTGcikRyjg4BAyaS44APJI7VCX+Y9wKkZvMU45HtQC0K+S0h7CmS2+SD1H51Mi/Mc8GpMbQfWmlYDC1TQba+s545Q0e5CN0Y5Bx1FeIa5HJaajNEqHaiqwc9854+oxz+FfQnmby3qOK4Tx54K/tSEXNqxhkQksq8gj3FFzohJJ2Z5AdZntWBSZkIOcA4GfXHrV628d6tCoU3rug6buQarXWmvayMssRDjg8cVny2ylSRx7Gh6nrU6cZK51WnfEC+t4WSS5Mp3EqXGcf/AKu1dDbfGEW7QpcWMl4hIDNGVDAHuTx0ryoxEE8kD2p6g4O1sGjY09jF9D22L4i6ZNcIqyFA+docgE+wHtW9ZazBMxIkByM4HX/9ftXzmRIejFZF5Vx1H0rQtdav7PZH57+WvKsGwVPrRZLcwlh77I+h2vI5QNrAn0NRvdpA4VmweuCe1eIHxprgZCLpZQOu8E5/XrSv4m1O5QCa4Zz6HgfT6VDkkYPDS6HtsmqwxqCzYHUEnrTF1qA5+cY9ScCvDpdU1SZVAmY7Rwc5/CpYJdVn2fvHLKfmB4Bpc9ifYtbnsU3iKCKQjIx6jkVDL4ptgOoJ9c15m+man5oErPC7NgjcWGO36Vbj8L308c0ySKRCQXDHGQfTtT5kCgjr5fG8DF4lDlumdpAz9app4lkaRvkZ15+6Cf5VyH217SRo3jBKkA9/xFdrpFsFiVhgMcU0xSjYoyNqWoOJl3QoVwEZcc54J75qaw0S5dA1zcMxCgbcADj9a2xH6ce1PLjgdAPxouc8lcoppyIpyMn3warlltScYBFXLq7SKM84PYeprn/tRvJGZclMkbux9aq1zKclBXZDdXs00rjLIp4BX3/rWzpunsLZPMBYDoWOT+J9al07T0ZRK659BWyluxT0HvVJHz+JxTk7RG2USQbQAFBNXZCW/wDrVUCkMB3HYVaGSADketWjyXeWrPzkWJWt2dXAcEDGeDz6U2Nie+DSKVAIDHA7cYqVYgVLAj8BUWsTYQ7yCVwGIxkjPbr29qarEMFZWKnv0NPEuCp6A5HPqDipfNDZGACO/Wk2NIQIr4AGPf2pzxhXAGcE496SOTHGO5+uKfnd6546VJokTGJUkIGGAyMjBqZAdpVeBwenTjtUKFAzYBI5AHT8asRNtDnoOnNBSQjI2WAJJPPHSoidsnzcAcDdwT71KZDyRwTSoWZRxn9adx3CeEIoYcg9KVbjKDAwT17UHe5AIBBOBzjH19qY6BMDg8gYpE3FHCLk5buemT9KeRwQTg9cnvULQBiMnODnnueP/r09FMhIPOCOvtTSGIwKE8c+1RBmMgJAIHGOhqe4JADHkmoH5GcgEAGmJhLzljkH0HOaSNgQSegpkjswG3k9MDvTZFkU53AEdjyT7f59KqwIsBTID2PvxUfmrg5JJOAMcAGoAplm2hsljkLuK888dffvTVV2dhvZgGxycjPely2Bkuwsc4yOAQKYwSNgeg9D0qSRTG5UMCD3FQODuIPOPWqIaFQ4mDkkqB0HSnmUykbcj07GnxqHUA9B6cULLErFXAGM8ngUr2GJGeBnJI454qVijxgDJJ74wB7011VlBXgBuR2I/wA4o3qn19uahsBfsnlp5jM4HAA6A575prxncSAMehpzzM4Vd2VXkKelNJ3g5znnkVmnYGLGu6QIeSSBgU+SIBguMEZFRP8Au5lbJBUAg+9I8vmMWDZySaq4DiDtHB25xn1P+cUofGAQCOOtAx5Z7tnAB5pqtkA8An1pMtakjxCTDEEk9wajaIqRtGSeMU6NnBxnjtxSsOQSQKQDY1ZSXGc+1KA5IIwxz0PGaXzMY756npzTCM5GcZOciq5bglYnUkE5wT1wOmaakjOoLqYgD/EQR9aZsCKOST79ajIJXAJAFLYqw9jscbT5iNkkjggdaGXkFScDt2FQr8jBSSQfzHNSF+cA9eMU1KxI9jl8gnsMdqSQFRnoPWkRCGGSQOOTwO9PmDsoVgVHvxV3AZ5g4JGB0x+NPRkIHGAOB70iwhwMDB9SOppWiEZQAliw5OMYPoPX3PHejYteYPGrlduDg8CiVPlG3kDt0p24rkdx6cimwKNzcAhuox+tQyUtQiBAGcioJl3SIOSCf0qSa4wCFBHf6VBE7Ts5XJMYBPtz/jStc9LDLUlhBQAgYJ4yO4qyikgA9abDBuUHJznmrCgYHryM/jWUz3YR0HxR/Lt5O7jp0q3HCUyc5GB0qrggDnninEvwAcD2rBmpbh4c9QeOT0q6pPTris9cqBgkHjnOavxH+8cnkVHkVFk8UbYyOAOo9asRRF8kk/hUcO5lGOAOtWEXcMdD+lRJWNHG44wM8RALAnjKEBgPUe/1FW0yqKACCB/Eck+pzUdrGQxyfl44q0QMYFY3uNIntxvty3Q+p7URjHPBOOtNVSIx2B9PWlUE4xzn9KQy0DuwckfSpomy4XowOPpVdRgEdMVJGXaXrkk/U07AXovmznIxU8bON2HJXOQOoFVF3YIGSeuaswo+ATwDSehZd2koMck09QUQhjk+g9KgikKsD1AOMfhU05xyCBu6A0EClBHvAO4Z6/jUJkCgnABpRu2nPJ9qi3EZzkijYm4u9WUluDVeRw2cAHHrUzxqyKQSCByD0qtKQCOhA7itkwKM7nAyAD1qheSbcHPGBwO1aV4q7CQeRWPdPjPGRjGKpMLFDUJgIzg5Nc7dS/KSASDkY5Bzxmti7bknt0wKwdQk2sOCBn/P6VtBkSVjH1GUpGGwSM81x2syOzuyk4POOg+ldTqs7+WBGg2jgnOD+VcTqk0sruGdmHI2ZyB9K9SiupzSMOaTMpzwD2p6xbnGRwKiMjJMSpKsQV3KcHBGCPoQSDVqIkKN2STk16cWVDRkx4QAdhio1GXGeBQc7B1A9aIyMHOQTVpm44tsPXj24pCetRnk9Tg08jaxByCKpARSRbsnoRTAh2+55zU0hyB0FQl8exq0yWSRMVzjgnuOKc2Bycg0kbALkjI96Hw+OxxQUmPTbknqCKlJ496rgFQPSpkOQapaFXHkHHPIPamuyqTtJIA70pckYHOe+aiI2E0xgXz9acuRnOO9JgYB5B96kVhzkZqWilqIDgdMmlB54GPYVGZOTQ0hIGBj0poq5Pu6CnBu3b1qMA4HUmnKrDOaq49x6gb8dRVjIBGOg9KrD7w7E1Op2jmkNDlAL9CM08YBApIyuTkZz608L37D0q0axJ4gEBJ4NP3hmPpVflhkcCnQxFm9ferRaLWAFBx16GlWUJjuTTGX5ju5I4qM8PjsaL6FbFjzDuyQQD69KA3JyAQfWmElmAPQYwBUjIDIB1HHPamjRCmPCkjAo8o7R6jGT+NKG++Bn8eQacGZe+B6UloUhZPuAKMAUwROcbgBjnHWnBz04ApTKec84p3KEJxkVIrgBAexP5Uxj0bBAoLAgdjQ3cFoWg/JPTJprPlz/TvUS+YygYODilA5HOCeKkpCMN0gAJwOoqXaFwTyOvNROrJkgEgDPHakgcsAWzjrg+tUtQJy+Md6VrhgQOoFNIGRjJB7UKFLYPGaGPYbcTEuGXIz6U0OzcnkelTyqpjA6c9R6VAgIIGcg5qRDgrPgBsDPIxTS5jJ4JHrU23aRyAfWmEEnIwfrVLUOURZQSeoPtUokJPBJ5qILjGAM/1pGD9hj3NDVg5SfapOWGSO5qN3GRxkDtQmWQbiMn09aY0WHxkGmTYeZC0hJxtYAYHpUJJycZAz3qTbsx3pkzboyMEDBGadiiJg24np704scdSaIiXGDwB3qQKB7mkTYaB0PIb1FSbWxk9KBleQcgn61Lu4GeooKWhCpJYDue1SHgj09KimlWPBAIP0pxYsoOCCetBVx2Bnpn3NJM+RkEA9KRSxOByfSnGM8+p55pNDGxoFxk5Ynkn0qRnUdAc+uc1HIxwAACcdc4oi4PzYP8jRqK7HMoZWPII5pjOWB556fpRKTKxIAUDt2FEMRIZiQAOcZwaZJAcxkr2NTxAqpHUUjJvIOfanLwPemthIljIZSM5Pp0NNZs5OMAYHNAG4buw4pkrHjBOPQ9KGWyRRgnsQe1MdtpBzk+9MDFlJGOc5PelWLOMnI9/SkSIW3e2KR8njt6mkLqXKqckYOKbLJjIyCRzigiSuVbhSABjH61CV5Hc1ZL5B6kVA/wA3qBQZCoTnGMY7mpFG4gCmL8oJzz6Uhc/Q1naw7kylkBB4HSoGZ8npjmnb8AZIyahkJyTnjNMV7D2kO4HgDAGBx/npUbSBieQB6CmOxYd8VExKnjnIrNktj5Omc5xUYcDqMmmsxI9h1qPcQPUfWjUzRIzKScAjPY01vyzSDrmgn8qQIeilsAdKsxQEqPUdhUUOOOoNXYSVA9apI1ihIoMEdc1YKjA68U5CCDnqadgbe4PrV7G6VhVXIA6GlIwD1FNRQCCTkHt0qVfJEUpkkYSFgI0VcgjnJJ4x+VOwWsRZKjuc+lPMi7gOQAcZPr/kUx8hOhAPAqIvntjHP407AT/eU+lQt94AcmnIxAI6g0L98DoDTYD0HyEngiqk253OOBz+JqRpycjpjv1pucYO7nNSwuESEZLcVYVP3Yxk5OcVH9/kEEU9X2qR3HT6UgJInAY5GD04pcruP8qiUdTxnjpSxrljk474pNAiQ7VYHBJNOjVY1O0YXk47ZPJ/WoyMgYzg+nWpFbYgBOQecHihIoFcEHsDTsKV3DgimkDadoA9x1psZ/duc5A4xTHckSQ8Hkj2pCA6470ROVjKrg5GOVzxnscfy9/WkCtuGeAfzzSuGxLGihgW69KUgIT1A9Kbg71POAe1Ej5PQ496G7jYZ3nByAKe8m0lRgqcHPeojnOV6UoG/Hb2oSuTrcfECoHYdMYqwq/Kc/rUbIqAHqT2oL5GCcHjinY0iCkBicE4z9KQyAHnAB7+lIgMWAckcnPfFGAW7YoKJ1Zdo5BBz/Omffbg4A98UOvA6HPeoyhyD0oAlA+ZvSonbg56CglgSP5U2XkEDgikyBWjJPy8D65+tJ5ZYHBw3GKkjYqvUgnj8KaSMYGAfbtSIGMCrqGwD6DmpN2PcVFje4yQCDUi4LAdR6dMile4CSnauccngY71TRtznPT+VXZxvB3HHp7VXMec8gDrxxQ1YzkJtAcDp7UrYyQCQRmoQpVuCTjvRJkZbOTWexi2V5zvJGcgVWCc4qUSAk8AGoXcgnHAzSMJDLhflIAx24r0z4F3T2VubaRh5kcpYsORhmJH8xXmgBkcL1J4Fd94CiexvYGAKEPnDDGfTP8ASsprQ4arsfVGlSjyxk7gelWb4ZiLDgDAx61i6Lctd26SNxwAe1ReO/Gtj4E8L3Os3jqY4Fby4+pdx0AFckY8zsedNnnfxl8dr4U0NorUI2p3bFIxI23bGQQzD39OO3vXy6o8qJUyWI5Yk5JbOSSffJzWl4g13VPGOuXGs6vIwnfKwWu7KW6HsB0yeOfYVncFgo6+ldsIJI5+a7sa+hxvPbXS7SAFBB4xWbIm1iScc/Q9a7DwRpQ/s+/vJiZIgmViA+9jv9PX8K4+9cm5lUnI3Hn+VCetkbyVo6k0I8wADkHsOtfRH7IHg8tDq3jCbaBdsttbRjBAVCQSTjqSScD0NfPNhatezW1mkoimupBDG55wTnt9Aa+7/hl4ds/Cfg3TdJs4lhSFAzjnO7v+eTzWdWdkYKOtzt4l4GT16091Bzg5qKNSFBzu+lS7PlJzg+lcdzS1huOD3HpVS6+VCRwat5CqepPpWbrl/b6PpV3qF2wS2tY2lkOCeAOn41NrjSPD/jnfQeKPEWi+Dbc3BdpPtF0wG0Y2kAA/Ufyrora0W3to1CrGAAML0zXD/Diyu/E/iHWPGd7I3m3UxW2jk5aOIE7QPbGOnoOTXfzRgqcDJHOKmTse5hqdkmxoIXGM5Hc0SfOCQQPaojKSqg4DDhs9aCylevPoKy3PRZXuXCkDBI5yQO1Z9wmEbPAPYVelDMRgAAd6qXSbl4OSOuKNiG7HC+NZFGh3MY2F5f3amQbgM8ZI9s1S8SNu8Ky24RCsirEC/vwOPqaf45u9t9pGnLa+aJpyZWHO3jK5HtgVJrlvImnwoXVJfPQFTxtww/nyK5aq1SPMqu7Oy0VgtlEqjaqoBn6CofF97/Z3hTUbgORKIzHGBwSxB4/z61NZSqbdSvyDHTGK434vambTw7Z28JVprq5BILFcKOSPyBxXoUFax5lQ8ZMq7V+UKVXG0dM96qtIXb7uM8VLNuLNkkjOe1QByvA/WvXjscEncZM4DgADAHOetSwkseASahmQ8MOcntVqwtWupUjTIdztX0yTU1JKEW2EVc6bwGsn9pnCOFBy+QQMeoPTrXriHaFHXIrm/D/hJvD1pGJ5mknkG9w3RQeg/TofaugVjgDIOBjivjsTU9tW5kerTVo6mz4QjNnd3KKzs80gZctkLxggD3I/nXp2lsu3DHIA/WvItFnaLXInE7RAoQFHQkY5z+Y49a9N0u7ygDnDY5r0aTukhTR6FplzhFPI5rrdIulBBYkZ4AFee6Zcs21s5A7DpXUabPlQScHPQnGa9CCOaSsei2cobDdvStZH4JrmtLuN6ru4Pat1WxGWJGewrpRi0eL/AB3d7j4tfD2KNBNIkm4oxwAowST7jB/Ku+uFEZdY1wdxAA4HWvLfiFcfbf2m9AhyxEEACoOVBIfr9c9fpXqBUqTG67XLYKjnBqp7I9jDq0bnyl+09OI/iEvylnMIRsdE4yD+OCK8t8Kec/jLQI4FLlr1fl6j7pOT9K9M/aPnhufiBdqpzJHEvGevXt7YxmvN/BSPJ4/8NRAyRo14pZ14Awrdf8+ldsP4Zyzf70+zokMjRCTaQwAbb09/8K+UfjvEZPiLqMpAQiJI9hbI284IHqST+lfV8ce1VRmIRWzkdRzzXyR8b5nl+JGtRgxymEIBuyGAIPB/EVx0/iOjE/w0jy6YcnPYmoGyx5JA9qszK0jnGB7VBK2wbT1rrPCaISiRs/BJIwSfpUezJHXHvUjKTznNNdcKOufSgncXZj3qSIgYG3JqFVY45JFSr8mG5Jz0696TKW57B8HJUPhyWFUcLbzvlm4JZiWOB6dvwqt8YY0IsJmVQQhDSPwcc4A984pfhHfLNZXcYBV1mA6c4AOf6Vp/FzT92hWF1JiSNJiFT0Yg4z+p/KuZ/Gew9aB42/HA5pM5I4yR60FSrHJzknp25/wpepHqK6FqeNYtq/zDqRntViMjIA5J7VSRwATyT2qe2clxkkjPQ1VhpWPTPgrC9z8StIiVUjiKsZLkthgvdQPqB+Qr7N00pJINj/uFPy4447V8WfCaFJPGejJvwz3G0nOCF2nkfjivsnTlQl4UGY0bknsM965KrufQYP4DqrcGZXY/LEhwo9TXmfjbUVT43eDJ23FI5GVdwwPuYAH5n9K9Gtrky4QcRrXm3xLuLYfFbwFPOxS3S8UAgc5yu39QAfxpQSTNsR8LPpeM7ZG3EAk5H48irm3YpPVj+lZsUpklaRsEA4H9K0ICWQu3QjjtVM8B7jidoAGSx71RuiWOxePU1oLHhMnqTVK5HlZA5J5NLcRjXKk5XBAHPNUpBls4AUVrzoXwB681mXAy2BnaKgtFVmOQSKFfBA4yT3ok4Ynt2pkfDFjkk4wKVh3NCAgEDt3OK1bWTeABwo9KxocjAxkmtS0TAA6jv9aaEzYikGB1AHc0SHcSeh6VHFl8Y6eop7jjjIGKCWjMvYsZ7nrXmnxaRZPA+sowDYj3YPGR3/z716ddHg9zXn3xLiEvgvXYydpa2ZicZ6A/49Ktbg0fA+pR5IRWDqzNIrg5G0tkYPpzxWY/yseec/rW7rVuIpgsXyRoPlA4GDWHMpGcc+1btWRlY6r4YfuvGOltHgGWTy5WBIJTBPH44/WvpOLy8sqElAcAnk9a+W/Bl4lh4p0F3BGLs4IOcEo388dPpX0/ap5USR5yRyWIwT9a+DztWmj1MPqi0irsYYJJI5zVu1IEyBuUHU96pr+tWoOCB1J7V8w431O02bVI5FeRxlEHU4AB7Zr5M8TwM+rXqsCDHcOFHqM9fzz+VfVEBMsqJjKZ5B6Yz0r5w+KTfZvGmpRAqIkIKqvGMk19TkcuWq0cNdaHGmJo8HJ3DHPU1sfD3Vr3R/iR4U1CVoi8d+Y1RSSGVuAT05xWUGBcnIYEY59ae98thc6ffGQobK4WcIo/1hHQH8cGv0RaxPLZ+pUK7Uj28BlDHHIz3/rRMQceg7Vn+FLwal4c0y7OBLcwLI2M4HAIx+dajpxgZzXDJWGjLuCTuJBOOgrLfKsCep9a2LlfmOORyc1lyNhzIw+VTxms7GqLdqu1MHG5vTtUzgEbB17/AEqpYtklzjJPANWgdhJPLHiiwwZeAoHA7VCPmJJxgdjVlxhCO5qsqDcIxwO9O1gPHP2lNMe/+HUrh/JMcjFZOBgAbiM9Ocda+Lr8CQhlygYZAdcNz6+9ffXxv0z+0Phlq6rEJjAu9FZchjjAH1r4L1m2Zbt5JC8RYZEL4yvqPwrspK6MmjnnTEh5IJPUHFfQnwLvUuPBEFsgZVti+7C4U/NgficH9a8Ak5f1Nex/AG+litNT0tI3ZzMGDdcqRn8hkj86zrrQ68K7TNT4zWc7+G3vAhEUEoIYc5z1H0HX8a+fLp2DHAyCc9ccV9Q/EuHzfB+oBtzCCMuFHQH1P5D86+ZLoB2LLwG+YfQ1jT+E0xS1uVrZ2SQEjr3HNe1fs9X891qWr6bIgSGIJcRuGzkEt26djXi6goMjk16P8E742fjExxORJfxCJl3YGFJ6D6sa8rM6fPh2YUXZn1TYuJcDJCKAeK5H402zT+DjeqMy2c6SxOWwQc9QfYZ/Oujs7gJCsEQyuQWlPDMenSqfjzTY9f8ACGpWTgmMxFwc4wex/A4/KvgcLP2VRXPUTudD4Qlj/sa3ut5d51yF/ur2/Ouc+Ly/YdQ8HamCRONRQbgcEL3GevOMUnwguft/hDTHQ5ht4hAHPG4jj+YNS/GbTpb7wRNeCd45LCVZosc9Mk49OM/pX6Vhp3SY6ivA+kNPYfLtBwyhsjkc9a5v4y6X/aXw01cAktEC/AycY/n1p3w91P8AtTwppOoB2c3UCP8AMMHG0Y4+mK6bV7T+0dE1G3PKvbucdeR0/nXctGeBJWbPzG1+4iuJjPAp8mTlWbgnt/OsNLiW2laSN9ki5ZSeMHsc/XFd34/s4oNYvIVj8oJMwwF2gEE5wPrmuDubZbtZYpMhXUqSvB6dq1rRU6TXcIvW59seF7p7vwzo8khDSyQqXKnOTxnNeb/tGWsN54cW7lhcwQSeXiP7wGOM+/JFbXwB1R9c+F2mXDuZZbaSS3Z/7xU4yR6nAq/8VbH7d4QvouQI18/coyTjtj0r8pjfC4zlfc9P4oHxReL5J2jgVlT8sT25roNZty1195QgBJwM5PtWHNGFzgksfUcV+lUneKZ5ctyJQRg9eCcD1pNn7s7uD2p5UhTjkioPmGRnJH+cVqTcci5IHIFWFUxthuCOajbGBngGgIXwSTgDHNaXAsORxxkcc+1OZh5hCDavBAHNQIPLxjJHTJOTViNgMepx1rVOxBOsatH84JLDI9OuKPKCg8nNAfGDyQP5Ubtz88cU7gAHrT/u5OMgZNPRAyN0J9KR5DhYwowOSw6//qoYDtwwNuc1PHIGGQQSOP6fzquoG4cZFSo4LkbSCOORjikikdT8M9Ti0X4m+GdRuXT7PBK6sHbB+ZSAF9SSelffOj3X2oC5G4o/zKG4Ir85GQyWUrxs0c0X7yN0+8rDkYr9APh3rCa14O0SdH3s0C72PBJ7/rmsZo2i7ndIN0BJ+8f5V5J8fLVNMtvD2qIoJhutshUZbbznn8uteuwKJDkHgdq5v4kaDHrngnWoGQPKYcxgrkr7j36V5tePNFo6IszNI1JNQtYJxGpiCqF7ggDjP1xXnussNC+JP21fkj1GMIpJwN67jwPxNbHwy1hNV8IwbSTKsjIc8HCkgZH4Z/EVm/GG3D6Vpl5GmJdPuVkZu4TOD+eTmvkad6OIt0PUps7e1JltV3cucH61BewbWC9O5puiaiNWhiuBtCMoPy8jOBViZdyNIxJZjjHoO1fTx1SPQjqZDbVcnGAOOagQhHZ+STVq8hC7QM5PoKrAfP7CrsWzRjlGwKMgnGa0IrWLUcW8i5iYYYDv2rGtyVy3vjGa2LdvKiHUM3p1FaxMZLQ5v4K3R0jxJ4k02dyBa3TCGM8bN2MYH0Fe9afNmEMerV853sX/AAjnxW0y8hikZNWdYrkqeGO3OT24wMY96+hdNuI533RjbEoGB0xWx4NeNmdDbMeBVv1rPtnBwRV5WyBWsTiZjeL9NXWPDGqWTjKSwFuOuRzxXwH44sWs9auYcbY1xsB69/68V+irfKG6EFdpzyMGvir9oDwodG8V3/CgHa+QCCQc9Pr6fWu2m76CPDLhWDckYJqlch4wLqIuktuC6FeTx14+grQuA0hkG1gVOCpGDyOCPrmqscpUjJwD3710NXGnZpn1f4M1Jdc8B21yImWa9j27GPJXHf3OK8A+Ifh46Drt5DKoXc3mqh5CZHQH3x+td9+zx4gcadq+m3lyJGimaSBCOUVvujPr707426N5scOqSsFEqeWcHByDxn61xyVnY9Fx9pBM8JdVZlyuQK6D4dazJovxB0lI2ZI7zNucrlQe2T+dYMsYWTGePQ1H9pFqRKJTH9ncTh4+WUrzkfkeKUkcLVnY+89FkSe62oCI0A/DgV11uu4Ajoa8r+FWqjVPC2nX6SmRb2MMGbOfXnvz15r1i0A8uNRwTiuOSGi/bDYoHcmtBDkDGSKzo+WB9OKvQMdmTwTQkJlqMnr0qwnIx6+tU1bkegq1G+foK0WjIeh4z+0poK3FtYakigPIhic4wQR7++O9fIV5GovJhtJZHO4MDjP+cdK/QD4naL/b/gbULdeJI1MynufXB/CvhPxLbgTu8Yba2RluD1xg/wCNd9N3jYyepy0a7cgYA3Hj8c/1qdJC4wCSO3tSNFgnj86Ih5XGAAfShonUtwSEISeAMc+h/wAivoD9lTxEJ7jV9DZpC4VboBxgZYkgg9Tk5/MV8+xyZwqgsD1Br0P4K+IoPD/xH0u5nWRUmBgLpyq8ZG78Rx9a+WznD+1ovyOmk3c+z15iB55pmOvai3kDxkLyoOQfbt+lOYGvyirbS3Q9RbDQMihRhj1IHrSgYpQM+9c12XccjYIp5O5jTRGQM9qF61d7KwNk4YFD61xvxURn8H3E6orvayRzgN04YE/yNdegycVieN7bzvCWsxgbibSQgdTnHGPevXwc2qkGYzV0dlo90t1p9rMoAWSFGGOnQVoDBA9a5jwDdC78JaRJyCbWMEehwK6Va/XKTvBM817juBTXPX09adxTZDwR0B9a2WpK3OA1qaK31TW5mICrGA2TjkL0z+I/Ovk7x/dRywwRxiSMGWS4Ibg/OcgfrX0x8RL9LHQPEtyI2l35QDu7YAAH1x/Ovlj4k3TS+IXgEYEcMMaxlWyQ38Qx9cfrWqWh3p2iVNHJdEzw3XNd3plt5qxO2Uw2do6kCuP8PW2QpbOSeB1NeoaBZxHa8qhXAIVW47d6557mUnc+f/iT4ZfTdeuG+xmOKcGXz8cPzwPrj+Veezfuie+K+ovjfoltqfhQX9sXWWyVlaWEZBwMnj8Tz7/SvmLU0xM7JzEeV4xxVp6HNJXM+5uCGDCMuemFGTiq0kjOT8pUds8VPG6sxXkH36VC6HzDnODSMWrDo2CREDoMnNTCDILHkkkVFGDgr1GO/ept+4lc9PelctBGCpOO2TV7Tmb7SrHkKQcA4JI6VXjhYRNgZ7ZPetKwsX3LgEMSAM8DJ7CsakFNO4J2Z9Q/CXV4tW8H20ysXfzNrd8Y4IJ9cg/ka9OtHMagryBzivnz4UOvhVxZX14kV5qEmbWxEgOe7H8s9a9ztL3y4SvIAzknrX5vmOGUKjbR61F8yOigkE5IPBxUm8pntWTZXAdCQTknp0NaSHcUzyBya+fnKMVaKOxRuE0h3ZOSBzxWXdSFyW7kkVqSr+7LYyCcfrWVccsRxkc1z8ze5oo2C3lAxHjA68Vp2k4dSw6DI9Oax4QS3HB6VpQoYtiY5JyT6U3qFjbhfMY9TUVyQykcnPFQxybR2xSli7qBkk9qlpu1hNHCfE/w8+s6IJLQbLywYXSOvB3L0/n+tbnwz8SHxT4Vh1GRv3xYxyRlslCOOfrjuK1bg20SSm4bMTIVYDqRj/HBrg/DNh/wi8N/Hp8rot3M0rg9Mk9h6AcV91lNdwpWZyTp82x6fca5Bp+w5EkgP3B0/GsS/wBblv53f7iEkhAeMelYkbsQN7FmHc9TVmMgAZx9K9mWJb0HClYtpKWA7k1NvGAOhqqh5GOKf0cHqPSueU29TrSsW/LHl5zk09BxwT9KSMDaO4p4XHfmpuIQk5HPNOpp60uMY7GhIqw4HBHpTy4575pqjcPQ0HGcVSYrDTyD61WkGCe2KtYOKrTnrVoRD1YHrjuatNKDH2JHaqW/APUD0pyHcQKroJhMS6nPIqhefLCzDkqM8VemBCnHOOwrFubsJIyM2Ce2aFqZyd0xbNt6Bhkj3q3GT52OgzWcqTWkqDYwRxkHHFa0cGY1Y9a7aa0Pl8RH37okXDPjsKeqjLe3rVcZR88j1pYpf3u08hjW9jjZKY9xP86qxxmKV9vRmyRVmYiMk84psP7zPrRYhsVcj05qq8Z87I6VZJwSOvvTCMY9fU1SM2iNV+YZGM+tMfh+gx61OADnPX1qGSMqSRz71ROxJEN2cEinsPxqK2faTnqasnBHoRmmi0NDZAGOnelU4+tIOOecUqj8BTDYljO8noD6Uhzk/WmqvfnFPBDA0DTHK3y84ApCygckY9TUZlAyDx7mqbzqZACQQDQDVy5OoKEjBHX0rn/Evi/SvBVoLzVLkRJgkRLy7Dtge57fWqvjbxvH4V0mUKvn30/7uOBD8wB43H6V4Dfvd+ILxLrU3aaePJjjZgyxnvt+vvSk7K51UaLm9jU8cfEPU/HTXcEFzLYaUjqIxa5jcHvlv/revrXGWunw6fEI4gQoJ4JyT6kn3rozYFs7lKluoHQ0o0uIOHOS4GAwHSuWVbsetDDWOeOnSzNlBgepqSLRj5hLck8kHpXRNbBFOMk+nSotgPvjuKn2tzrhQsZtvYCKUfKCB61fZAD8vBp/3cdx60YGQe1Yzqcx1xhYjMTN6Y60kaYyDgVYONwPUdMVGflIOMgenFZpl2EEIYE9BnFMYKjAAgGn5LMSeMdqi8tvMLDLDGcccdaUl2BIkDDHvVW7j4BycHseMVZfAPr9OKhLO6YC7jzWWxpYopCokGTgelT+UnJxkccZ70v2SZwCUwQOxp0cDBRk5Pv6VpzEWIzcCUsuwBhT0VmTB5FP8nOD1PqatxqghHHz55qGFhIlxHkjIzimvFnJAwMdalDBVGeFPrxUMs+xM9R0/GkO1hojJBHOT15qnfKsSqSCQThsHGBmpXvVzjOD7VHcsJITwCwyQKpMiT6GPcgBjt+YdeeKiXdxkdasyoMHPX1qEnGO5HIrZO5kSK4XHck1ai/d8nJHpVGJVwT0PWrH2gcckHtjrVPUsezmRWzwRkVAI8dOT1pTKWI5IB78imM/OBnjjmqjoS2OcnHIzTkk25+XAxjBx0/yKYJCMDOMehqRVLMWDvjjgjH/ANetFqK44SA53DB6U6Ta6AD5XyeCQBjtioJ2JAxnk5JP1oYq7fMmCOQxNUgsSQ/KuD+tDzLGdw4x0xVeSTajfNgjjHtWTPqLbiOx963jEwnKxLdXXnxNjIbcfyzwazVhm3DIJzyO2aa07ZLZ7ngU+zlkmkVQMt1UZrQ43K7Om8P2MsyqhAidjkcZyvf8c4r2z4faSumWkrlMzyEYkxglcdDXnfgnRzq15Fl3jWJQ2QOG56fzr2/TrAWsSqq4HH1rJs8/FVLRsi3ASjhhwRzXGfE/wGniSNJ9OgK3okWRwq5BAPPHfPPJruETDDv2pxkZWOOD6jg072PLjLl1PlTXdJGnTSHLK4OGjK4YH0rMjmktySYnJHOOB2r6c1bwpba0rpLGp3MWyVGTnrk/rmvNfGPwnuNLgE0KidCcfuzk+3+TVKVzuhiWjhdO1SOcAltgZcYbrmr6zKhChsAnPrWDqHh0aSSrblKnGGYjk9vrUDz3KAfKQuO/OaiULnp0sTdHRNdqQRkAHvSx3BU4HIJrnF1IbgHySD2GBVv+0hwyvtXrk8Uez8jtjiF1OoTBiy5wCM+9YXiG+htIlbcGMpKbU5ZT7/X1NZmo+JZD8kb7UxjA6HiuaF29zcZOACT9Tz3rWlRcmTPEpLQfdsZyxBIGcDFRwb4ZEZGIcEHNadpevDYz22yIxzEBiVy3HYH3xWRcyNHIMADHUEnIr0XRajqjzVWvO7PcvhxrkckHlmQuSygKOQp7k/X+lep2T+c4HdfWvlnwHrtxY+K7VFjxZzczzh9pjI6EDvnOP/1V9M6JdpJGzhi4bgN0OK+exNPkkfT0qsakE0dPZTFJBG3I9KuzQBgMcCsqMn5D1PrWrAxIAbJ965ka3Ili8sc4Ncv470H+04DNCqicBckZB+X39wK65lx3yKrzxCcbT1I7VcWM870PXXsXMb/KQcdMYr0Gw1VLiNCDnI69Oa4Pxx4TaTyry1VpGRgXiV9uPRveoNG8Rm2kVHzkMFbHIJ6cfSr3M5RueuQT5UHgirCENnnntXM2GrrINpJB9jxWza3QOMcj1FSZONi4e/rRFLhwufSojIDk5yT2qNvvqemKsy5S1MQGGOtMDcEZ/CmqSwyc59arSMxfjgCqJ2LJBAOOvX2qLDZOQMdsHJoSQ/xcinZCnik2NHJeMvC0OpxB4IvKlx8xHRj6n8K8j1TSJbKZkIOB3PU819A3iiWIjoT27VyOq+HYpSS0YYnjce30oudVGs4Pc8YaLAIIBPqD3qxYaFc3pfyI2lbOdqjJX2rodZ8OvbXD+XE2zGdwGRyar6feS6awZGZGHYHHPpQ5WPbp1VNXTMr+x5YmAkjaNh1DDBB9DUj6RJG4V0YtxgBSR0z1rr5fEQv33zJG7MoDEqB+Na1iLe8to2KqCowpFc8ps15u5wcOiSTLlARjqGBq7b+G5JCAODnHrXocOm28ls2cIwxtAHGe9FvbQ27g4yR27Vi5NmTqNbHN6f4TE0O2QbMjGRwQfWt7S9EjsSmVV3U/ePPTvWhLdRQFlDKR1yKqXGqwW0LSSzBIl6sTihN9jlnK+5e1+3hntEkIUyI2SyqATn1NcVqWtJaKYxjdztUEZ98/lUOteNWZZI7cMQCSJM8kfSsHS/CuoeLGmkgmMAUhmlZckAYz/PFdMIX1ZyymktTU8P6TceJ9VSKBCxDHfIx+VOM8+9ejSaT/AGYCmdwX5QwHB96b4d0aHw/ZhIflkcZk29Ce/v8AnVm9uNqEFiQeeelavTQ5ufmZnTzrCM9T7dKo3eoLHvbOAAeCeM1X1fVordCQcueAPWubEtzq0xVWZVXkgHqaS1JnJRV2bBv49QYAgtkjGQRWrpljtkI2bYx93HH1qjpPhkYEkzyOwOQA2MYrqIIlUc8HtWiVj53E4lydosasCgBV+UVZVSqnuKj/AIj1A9qkDhUPU1TPKIVyWJ/WpBKEJ39PX2qMMWzz09KcCW6nIpepLZ+cEcSRZIZycd+cn/Of0qx5jQo2wbzgYBPWmRKkh25AI7U5V4I4wKgBVTzCuflB525yfepfJjUnfuVcHGO9MXaGXBIHrUs8gxg4J9PSkxXsIgAUDk47mnK/TA4qBZCAV6g8/wCfwqxHgKD2zSSLiyVBkjPTpx2qfKhskHPcjgewzUAG9sA46dKc6sh9QB1PWnY0sWTtI4II/vdhSIULqeoyOnBPOcVD5uFAHI64pAd2DwD7UWM2WQwkbJbH0HFMddwPJLDGKjiVnkcDkdeD0oIAcKTgDnGefcU0gFeQ8E8MMDGMDFILlsHHynrmiRVIBGSDzyc0ggAXORn09aCrDm2uACefduAPSmy7fkGQQAeAcjqaiIIDjqDxzUS5+YkkDnkelAWLabVdSeADzjvRcjkk8j161AZGUDHJ54NG7I5Oc800wRJE4RRgAEcgkZ59aZLBuQvwM56HnP060yOJnU8DaO/oKZECHcNtcg/I2CCOPr17U7ibEiC+W+G6EZJOacSCeOR0pVTy0cKqxknJHGe/88UFdw68+g5FVcRJbAFiGOxBjJPb3ApHgRySdpJyMdaAdoGeo6DtUDtzwSM+9ZtA2XIo8x9ABwOKQgA7egPGelMibyFxnK9eTmiWQbjtIz0IPUGsmgTAxKrY4Ix6UucgqnXtngU35SCTwPU0xkCkhgCjcMDz/kU7XE9CyjruO9Awx0zxmmTSgSZ8tVTPCrx+dMEg5HCgcDA4Ap0u0BA5ZA6khlGeM4z+YoSC4KEU8MA/6896FhwqgcgVX3AnOTk+2KkzuGAxGeCc4qir2HyttC4GCOKTzTjaCRz1OCOMH+WRURcHgtz70xAz8tggcZAxSWg7lsrjG4jnsKikGGbnGOlRxIVJJbIzjAqR0w5zyD0xWi0EmL5mEO7JHoOKRTyeTjng02WTJVQOF4J79c0qEEluQRzjpUtXKvcTduc54FKFDEENn2FAwxGRyew61NDhZ1RhtRz9RmswFBIHIyBzxTWkBxzjHbOajkmxgdmGRjuKaMKxU9VJBz7UBe5ZVx90ggEZB6g/T3/xoJ4XBIIzUbTK0Y6kg9u1HmgEj071otQF5AIwR16GhY5FYEcDvmjcz4KgEc5JP5U4SFcA9B2osXHUZLGx+Y8mmPbLIoQ5GWBJBwcf4Uk8xO1VPGOc8Z560sbHaCTg5rN6HrYVW1LEYEAKqWIz3JJ/zzVgKxidwQCozhup+n55/A1GmPlJ5qQsAAOT0P0Fc8mewnYmT53B6DirEcQkJJOCvIHfrUEOQwB4PoetXot/ltgFiB8q5xzUXKQxY84BySe9TwpyAOlOjBbBZcH3qdUUMecD0xSZpHQtQLtBXkGrS4UDPWq0alssMAe3SpY2ywBYAj14rN6mhYRlUfKoB65HBqZVwBjgCqyrsY9Bk5zU6u24cZ9hmsbBcuICYwD1qZY8Yxzj0wcVRSdywUEk+h9KtJ5n8XAPpQkVF3LW1MArkN356+9CE+YOxqNSfy7VLGpLA8UbFWNGBdqj19KnXDDGeTVSFzuGeR0watGNcbs8dsc81D1YdCSPAyDxnvUf3nJ5b6nIpWlUoMZyfUYpd23GwnP8WO4NMlkgfgDr7elRsuM9gKarcHvn04qNgdxw2R7nNUtSRWb92epFU2AIOeasqpx6VUZiCQ+M9flGPpVaIChdDZkqOSeg7cVnTyAEq2R2rSuj8+OoFZl2OSSc5ycelUncoxbp9rvjkCsXUyXiZxgEdq27/ag29CRnI6n2Nc7eTkCQHoAfyrohqRJ6HNahcgqdzMpPHTJ/nXKXs7xyO0TlWORu9sYP5gkV0Gq3ClxwSDkY/WuZu8bj6Z6V69FaWOVlKK3HmA8fSpGfB9xQTtHHU96ap3H0969BI0irDyxZQPT8qXYCCPWheCe9DN161aRoRmM5PcCl7Hd97+frmlVuoPHvUbPye4qwGMC7jkkdeOtDRZz2qRSOcDB9KDnBHTNCZO4yIZxkggdvanOcMcDI9qjRCWPWrIRcAdM07giPO5R2x2qWNipBGCRg4wCKcNo7cikyM56VW5pYBnP+RTGkIGMDOTz1OKczgD09KEdXyO59KodiMSZx2NO5+n0prqBjsRTgCVHP4UACjqexqTHBA5qE7h1wcU9Tjnn8aTKuTBwvXg04vnpmozhlHXIpVUDHpRuWixGMnnmpHIwOgPqeaiXK9OPrSkEMPU01qUiaIYPzHA9u1SkFsAHIqGP5gOcYqcDZkBlb/d6Va0NEyQ4RcA5B7njihZCuMcU1VORnkU8hRkcGgpMkJEi56njrQEB9yOaEQNnPAH60o6BRkHqT607djRK4rHgA9R3qSNWdWwC6qMnHIUZxk/mB+VRlcEfzoHBHUj1qtjQesbM/HANOaMhgM5p4Z0QYBzTAzE89femncED7hgHA9xUm0OpPQ/Woy2WGRlalaMAfKqgfWkwGlvlC9cHoakKLg5OCai25IxgGpFGMAnNPctaiwr5eeScdOc0rHyzk9SePrQEwTjAHaozmTPQtnAOcUWKsSCRcnJBPoKchBB7Ac1H5SrjIweKQSeW2c8elNATIRIemAODk8ih02v1zn9KGwMEd+ajLnPPIHNNAWJU8uJT2JxketQ4xzye/60x364OR1x71JnMecjj3pDQR8secjkYNOLDGAMMOQc5H5U0IBnnrSYwe2aaVx3ZKmOeoz3FOY7uBzUWSFPpT4UZiCoJJwAB1zSC4GMxoex68GoQ21SeST0qaWfDYcZFV2k242gkE9u3NOxN7jwG4yMA96YXyhXGCeM1IZtwxjHaomXv3PeqAQx4JA5HSpHIwCBj61GwIJPHOeKkDbl45qCtBIsjAqVjtYY5x3NRiVcgdM9+/1pzD94R9eaNhibN7A9DUm0w45yfTrTQGBOOR2xSEkk5OaSE7kkMpDhuAR602RiST3pqAljjI96GbLEdaYrgV3pkHkVGVOPUVKgwD2NRBmBOBkfpTsJ6EyBdhzgk4OPSmTY2kg4A7VGGbJyCCacxBQr1PB+lFiRI3CIxY9RwPU05pUCHAYkDOR0qExiQkHgYxxTsbI9vUelOwbE6rtRiOSeSD+n86RjlRgHnk05WHlDjGfWiUIJAAeo5FS2ajETdkIMDgU4N8xHBCj86dgDcRkA9qi2lmO1iD7cVArAQqENgBiOg/rTXKBDkAg8ZPXFIAcncSRzVeVmyfmIGegqkZsViGBIGBzUXc+lNbfjrkDtTC5HYH607mbHyLhc9R6VGCcjt9af5pZQCBSEZz6ipZI1wSc8k1EzHAHUVJ5mSQSQB6VEWXcFAwPXvUAx6OCp7Gq0hKv7U8DnPFRyRnqTgUmjN6jshl9/WoXGGI7Zp5IVQE5PU1EepzmmIlDAIO5pFHTv7U2NQzDnjjjFWI0DOMdB+tA0rj4U+Yd89jV1YyAM4B9DUcahcE/nVl03KG6H681SRvFWHBdqjnOe1OI3gAdRzSRrlRzk9cfjSqSm7PTpzT2NLgUOOelIMAjnr+NKBwdzYBzwaibK5xz70gZI8ucr0HbFV5CUkC9B6Ght/GOT1pGLMdzAEj8aq7JbJRJtAweKJGyRgYJqNZhwGxg0rOCwIxjpxSvcLj9vyAgZNN27ieMChZOvQg9jQJT24xQxgiEdRgjvT+x7j1poYk8nPsaep498d6VwHA4GAMHikORzxk+lOyMAjJNO4JHGT7UrjTsPh+XBbr6USAlhgdKCQMZ570ByWAxgH1pjGtmPGM579xQrlmO7IDLjHQCnucEjOQO4qIEliCmUI6nnmgCwGAQ4HPvQvKk8A1HnCjqBQo3AjORkHigB7SkY7ims/A4x9Kd5fJIxg9qNoJ9vSpAjU8+g9qlUbc8nHrSAYPHI96VDuyCCAcjHarsJscCGYHuPWh0IK4HG48n0puwhzhgB1yf8+9SoNwOSSBxzxRYtCnDIM8EYxmjdgf0prYIHoCTTOWwOhpGhOTiMdvY03cWUEcZIFNclVUEY7UKRgDoM5wKBaiAkEZ4HrQ+cZxkH86WXaANpyenPao2zg4OAf0oZNiRSwGAMj1PWo1Y7zkBh0wafvOwdj6DmkiPyK/Pzd6TViBw5YAAAHimyABj2xkZodtjqevvTZX3eoz+dKwA33CeSe1QiYD5SMg45qSRsKME59KhYb1OTknjHaqRnJgvU9xQzfK2RgU1AeRyOeop7qPIcHkY59fwqWjFlKQKuTgDPP1qszAnpT5Mk4GSB3qHflh6+1Z2OaTsTWsbS3sCqMndkknAAr1nSrVZJbWRQSW2lt3U8c15RaLIb6AxbSysPvHAx3r2LRJUmkgK5ygB9Pr+Fc9Q8+qmeweGp4Rp7tPMIkjjMhc4AGMcE/56V8x/Gj4iXPjnxS8drfSNo9kxji8tgquwyGBX0B6E/yrvvi941Oi+Ek0mykCXt/y2TjEWcNj8DxivA3ZEUKgwgwAOvFKlHqzzpshmkYsSTn61Y02xl1G+trWJgJ7htseepOOcD25quzgqCflXjJPAr174V+AYbOJtZ1BfNnAIsWKkNGe5B/KtZuysRSi5yLWoWMHhXwjLAF23CRmNiBneT1Ofw7V44zb2LPwT6c16X8W/Ff9q3KWMbMEgCkkNkF8fNz/ADFeXhwZCM5HqKmmuptVdnY7P4T2UWq/ETSIJrcTxW5+0FupTHAb8Mn/ACK+3tK3LGH3Fgx49MdP/rV8c/s+XFxb+MtWZ2VYBbxrGAPmLEnoe2O/rxX13oU+6FCzZwAOawxGmwkjroMFAVyfrU56c8Gs+CVtoxwKuq4YdSTXEDQp46YwPSvHv2ivFEunaLZ+HLCB59Q1ksGTdgImMNkfRun+FevXBCRlmO1Byx7gdz+VfO8UsnxD+MGpa+ssr2WlsLa2Eq8bujEemOc/UVb0NqMOaSR1vhbQxpOiWlvuLoiAZPXGMc/lWhLAFyYwQfUVeZAiBVySO3tVaZzyMbTWLZ9DCPKkjMntSQWbBY1QYsjHjBBxWvISFPH0NZt1EVBbOT19KVzXcgmlznJBNRKjSsY1BBIznsKYyncMAD37mqfiDVv7H0W4u/N8sorBQOWJ9hSbsjGo7I89065uPEHxLu0lAW0skjYzA/MSckAfTBH5Vb+Ic4t/7JVIhI91foj78nAxuyPcFas/DvRI7DS3u52lnu7pjI5lTLKSc4P0zgYrN8U6mb7x7oXh/wCzFiZPtBn7RDBOSPwI69x3rgjP2lTQ8qUtztoPLKxjBcADI6V5r8aNWl/tKws3iKrhpl3ckDaQAPz/AJ16Y5bzXQMrgHAYDGQOK8p+MqmXWLbzZEMyQ7FCnPHufXjp717dGOxwVXc85eTexwef0qOQAYxz7imKpUnt9KUEAjJ6Z5NelFWOFjwrOpVeWPTPFeg/D/w0AjXV1EjSqAVAbhTngjv0yK8/jcGVBnHzdTXp3hnUo0tUw4AzjBJyPrXnY5TcLRNqaW7Os1O6EELO5JyMk9T0rJ0XWGvkbfGIwPu4O7uP15rmvGfiphEtvExJJy2Dx9BUPgvV2lmljCBiiAkscY56gf5614UaElDmaOyNRbHosMiwzI/PBHtXoOjXH2qNDuA29cnBxXmC3XnRFu45z15rsvDV6s1rBJnBc7cdDkda6aD6Mtu56tps52KRzjse9dLp8udrHgjtXD6Vd7lUA5PUGuq0252gE5PoPevTTsYSPQNGuMMrknPYe1dTDPu2HrkgAZ681welXSpsZyAWPAJrqbO4AlQsxIALfkM/0raLMbanitrOmpftQav5iAyW9soVwcjgKRk+vJH4eterbnyNjEStwCecGvEPhRqa6v8AGHx7qzQKZS4hjdeSo3spGfcKp4r2tZdskZGdxOOK0n0PYoL3D4w+OV3LdfFTXX2kxIkcIctk55PA+hrnvAMEs3jvw4sMyxI93hkbkt8pyR7jnitb4tXKSfEnxEi44lBYD1Ix+fFUvhRaz33xX8Nxxx5gt3knkkPQfKQB+ufzruXwHC9aqPscOt0wUDaMhM98/wCRXx78arhZ/ibrUsMZCBUgd24/eLuJHvwRyK+wbXYQjZwm7PPBJ/xP9a+Nvi5qYuvGOpkowCzsnzNyCPUdeRiuWmveZ0Yn4EefPnc2Rk+gPeq8xywzgDpjrU8k29iQMdc1Xm5Hqa6kjxGxEbcT6f1pu4Mx6Y561FvKg46mpFcvj5dvvRZk3HF8A8AClhcEgHAHvx2ppI4HXHcUKgLHPI9KlvQOp6x8GZIJH1Mgu7gpHtxwO9bnxYgMnhqCdULC3mZ2IPAGMZx36nisP4Kq7vq8YQRoqo6Bejepx7c/rXR/EpZIvC944BICkkoMnv0HqOtccneZ7UdaB4UcvLgZC88ng09Sgxwc5xgc0E5YE5zxyeDTRw5711rY8Z6MuIgK9gKlijG89sjqKrpIegAJz36VZjfDAmqC52vw11BrHxtoMcNuZ7mWdlU4OF+U45+oA/GvtGwP2dRbDliAZG5PzY55/E18UfD7UpbLxRo81uds32jbyMggqeD+VfZ+kxPaWyCTJlcBjk5Izzya5KrPewb906q0mDARpwoxnNecfFu6iX4h+ABsB8q7USSEZUAspwB0zzkfSu9tQUXhsk9a89+LPPi3wOFwIvtqb2J5Db//ANdRTeqOnEaxPpi0nWcs2AqZwAOc/wCcVqQNuUHoB0BrFglErAIixouAdvc+p+tatu5bHZR6VbZ8+9y7n5Sep7AVVuAMAnrVpeVJPQdqrzHIJPX0qBWMq4OAEHU96z5toOwckck1p3AwScZNZ1yhj+Ucu3OR2oKsUJAGz6DvUankHt71Zmj+XaOe596rouWychRQwLtsDsLNwx6D0rQtRswM5LVlwMSSx4XoK1rRSFDngnoDQBoQnb8o696mkIIA5IqCHvzye9TMnGByaAKU+DnPA9a5LxbCDo+qAgEtbOMHnjHP5iutuVJ6fpXP6zbrdWl2rAkmBwv1xiqQM/PLxH5j3lwXRozvK+V/zzx/CT9MVhsASe5rsfH8ZttXu0X5kR2UluDuz/gP1rjJRt+ZSTn1rqa90zZe0S5jtNY0+V13lbhSoIyCen9c5r6siDHDMApdVbAOR09a+R7XclxbMoDFZkL5OAFByTX1fpknm2VvIFKq8SlV64GB/hXwmeR1TO3DMvA4I9KmichjjnIA+lRgcDsami4yT2r5W+lj0i1G44BJU9Sy4zXgnxm0SC18U3bpEIpSBuYjLkEYBJzXvUeNgPOTXifx3tn/ALXsJJJHikkjyI1PDgdm79BmvcyifLWS7nHiV7uh5jj5gBkgcZpbmDzbG6UKCRGzDIyeOePfimoSevB9qsQz4Ji2kiQMjEdRkdf8+tfp9PWJ5B+iHwM1WbWvhX4Zvpzl3s4wxHrtH+FegHofWvFP2UdX/wCEg+DugmNwI7OMxyDodw4/Svac5JNctTcaKVzHuATp6kVl30CyMEAIQEE9q25kPLYySKy72EqhA4Y4rI0TuU4HxKTn5cdKvRuG+dug6CqgQb9qjAqd13SKOiDHTpQtCnsW1XdGWPXsKrSLsAAzuParML7lPTHpUFwSNzdx0FAjC8ZW733hXVLRAuTCz5PsK/PPxIVS9nUIxCyMshJyVfOSD+GMfhX6OTqJbC4ilGfPjK+49vxr8+/H+lrpniXVkWJVDzsWPOWf/aHtnj6V2UiNzg3TdICpx9a9L+A1x/ZWv6zI9w5e5RBGM5EYAxwPUnJrzedWiZhwG547V1vwXAh+I9hLJJvMtvInl/3iDuBx7ev1p1Y3RtRdpI978U26XPh3UYXDO8sJUEDJ/H8q+VtSMKXDxxqEjiZowPcHB/lX17MVaxnY8mSJgPY4618meJtPFtqt2jAB/OdsDgD5iR+Y5rjpvdHbiFpcxQG3nHIPfpXRfD3W/wCwvHehSsgkjeZoyCuWX5TyPy71z4+Q4HIPermiOYPEGm3DOYreKTdK46quOv8ASubFrmpNHDDdH2Rp9xmAPtZS/IDcHB6Vpv8Av9NubYgl502Ajk5rJtZhcpHKudjRqQfbArSjlMURcZ8whgD3GRx/OvzGpeNVI9WGxzPwXmePQzpMbAC0uplYt/EA55/mBXoHjywbXfBOqWkZCRrCW4GWJxjH+NeYfCWeXTdV8R6c6GWc3ZkQscMFJyOPfmvYWy2kT2yZklniK7QR1Pv7V+h4OV4RNW7xZb/Z41STVfh3pk0hULCptlA7hWYA/pXr8DZyg5Dgrg9Oa+d/2Xb24Twjf6PMqZ02/eLKkkjqTn8Sa+gIJCuG5ypBzXtdTwqisz4P+PFnb2Pje904ELOpaYk8EruIx+fevHpVKyEFSp9+n1r6i/a50q0tfFNtMCElvY/kwAC2M5568envXzBcuWmkBBBVsYNdKXNGxmtD2z9lG8/4kms6P9paVLO6aVExgoMcgjvk55r2TX7fz9JvY8fNJCUUYySc+nvXzt+znqo034lTWz+WianarGuGw5ZScgDvwetfTdxEXkUKASDjB9PSvyvOF7LF8x6NJ80bHwZ4rtja6nMvlGELK67DwRjP6E8iubnQEjHJr0j4uae1p4w1WPDMqSFhnknJPH4V5zcDGD0Gegr7fBVOehFnn1FaTK7MUP3CQe4xioGYZJxg1ZZ/NQgHBHtwaqSFgD6elekjNkjfOgHIx6elAY4HJx7VESxQnvnpSRueQMk+lUkQWA/lEBgR3weD04/SpFfBBGQD69qqsg3+1XIxEYySxBAzgDIq0A5mZo8A4JHXFSLJknpnofpnimK67h1xjvxRkAn1NWtQLSPj3+lOA3EknAPOKhRyhAGQOuR9alwRyTknmq1AkX5Ce59qnh+ZvmBAPrVdJNrDvmrTS/KCuCfeiw07FiHb5gUgFDwQe9fWH7LXiuDU/Bt7ayOxubGbyRE4wYwW4APoQR0r5Hjm4A6kHI+tex/sw67n4ky6TNHIkU8a3Hmg/K2OoI+uBn61Eo6FxZ9sWbFEA6Oex7Umo2f9owm2BwGG09uKW0l8+aWUgA7iR7DNWJE2xEjOT37ivPmt0dEWeC+B4f8AhHfGviHRmT7kglUMwwS2SSPxFdH45sf7Q8N6jAEBmmhZUZskA4PJx26VieO9O/sL4saLdI7Jbaivl3B9WA4yfx4rtCIZrgAkeUpwdwyK+Rxy9nUUkd9KRw3wk1GK88JWUaK0U6MySLJ1JB5PrjIJwa7WXDNwchecDpXm/gZzoPijXbKZUVJHMsG1ssS2ckivQScRDrlhnGOa9yjPmgmepCVytKSwLdT2qmylAO5P51pSqoCquTjkn3qlKu9+OQvrXSbD48fIB0BByK0rZt8m7svOPesuNSFJ65rQs22Ko6ljVRdgsc18UtKmn8MHV4ZGFzp86Txqv8JGeT7dQRXrvgfVE1PwvpN5GCHvIRKyFslQRxz+dchqdgmq6bdWLZMc0RVlXncDnI/GqnwA1Oabw9dWE/L6PcPalmPJGRgfr/OumOqPIxUep7hbHGxRyB1NX0P6VkafMNhJ5JP6VqxMGA9TWp5DLGNykcYr57/an8N/aU0/VIrbfJI2xpVHKjBBJ+lfQaj9K4/4saKms+CLtNiySQt5gVh1GK3puzRJ+eWsWP2clAXIVsEs3PHcms0psdkJBAJG4dCc9q6vWoZJJJ/NgWFGY7dr7lYdAc49P/1mualADsnORnk+ld61A6v4R6jNpHxBtySGtdQhFtJGxAJYMSuPqGP6V7t8SNMOveGWt1tTKbZSxTgnA/TINfLtnd3FpfQTWsiLcW8iyxyMMgEHn8xnmvrPS71dT8OtcMfNFzHtVgcBuBk/TNclRWdz0MO9LHybqkSw3UqHKFWK4IwfSqcTJGw2gBiepHeum+IGjSaX4gvLSYBpEfeTjqCSR+XT8K5VQEcE4AHem9Uc9VWlY+if2e/EMlxYy6fdSmSe0beoXgBGbI4+mK+nNJbzohKQTjA/GvhT4LeJjovjSVsvBFexi3Zimd7rkjHpwT+Vfbuhy+VBHAXJYHknjqK4prUyR0ka4UdyeatRgDHYCoYxuIwcgDGamXge9QgHDqTyBViJu1QEcDt9KkiGCP5VS0E3cuGBLmJ4XAZJUMbA9CCMYr4f+MPh6TR/EF/bSW/2YW7kqAR8y9Qce3T8K+3lYkDGQfX0r54/ae0CSLVkvoolZbpAzORwox3+mP1FddKXQzZ8szLsYg/eNVyQCc9ParuoJsuT0yvbtiqhG4n+6MHnP5V1NXAWBdrAgkmrlrM8VzAwmeBUkDl04I54/LrVVTgHAycdBViB1kJVgCTzg8g+1eZjIc9NoIOzPvrwrqcWs+HtNu4nEglhClhxkgcmtQg7j615B+zb4jXU/CFxp7H97YyttDcHbuOMD+7jpXsAHIz1r8XxtN0qkketTd0P2jZ70wDH1qQA4PoKBg150uhoGcqAePamjqacVo24qW9gHrj8u4qpq4SewnjYEq8ZBFWgcfWob1Q1tKo5JUjB+lehhZe8vUiexX+FEy3HgXSnUcCMx/8AfPB/UV2S1wvwjZf+EQhiQbVhnljwOQTuPNd0OnsK/YcM704nmS3Hfw1HIQAxOcAZ/AU+qmoy+RaSvjJVScV2ImOrPIfiLetc+E5PKXDzXygbuMqJOeOvTmvl7xpI114x1G4fcVLiNBxt2jJBHvzz9K+lPHN8U1Dw/p5jBdlmu2IGQoRcfqSK+RfEur3MmuCSMA2hLlgx5Lbun6GtOh2vSKR2WgyGFUcthsnb25zwa7O11BzGCZMuec55ryW2152YHG39QK6PT9YZkAUsVPVgeK5psyZ311cRX1k9rO7PbP8AfjU8N/8Arr538Z6T/Y2pTWZiMAIZ44jzhOMZJHXkZx617HFcO4DAkEc1h+NdJbX7F5nCvdQqWVsfMQAcj8uaUZWIaueCz/u1HGCCB6Uigq4B5J4xW5NptgkLGeaUsv3Sq55yME+3XilsbnS9PMslyn2plGI1YfKWPc9+Ktu5g1YxrZWuwvkxvIzHCqq4JP0rXsfCN7cXKghYVU7pvNONinNW4fGLWkbfZLS2ifaVDgZI+hzWHe31zfI4uJnlD/eO4gn2J4/KpA6q4ttH0kLHJN9sb/nlGMqcc43f1o1DxgLmxitLSxSxt4nDKM7mDfWuMidolAGQueMnP1qRZG2nBOc85psVze07WJYNYttUJM97bZKyPw+O4B/E4r6m8La0NU0OwullaQ3S7yrckexPr618hQ3HlOD1PcHvXufwV143dtcwO3li2wY4weuepx6da+UzehzU+ax20J2dj37TJRx3x19q2oJflPGSeK5TTJt8YIyCxx6V0MLncOcgdq/PK0bdD2ou6NFnBTb1xis26XgkdasGQjJ5z6VFcnzAoHbrXLd2KKsR2yL3q9G7Slm5AHQ981Tt0VS5PB6Uy51mCBCqncRkcdK6KVOdV2SEjZjkVADIwUdSScZ5qhq2vxQMVtshhkZ681z0+qT3ZPzYHpVZpSxGeCDXv0MCkryRJbuL2S6wGJIBzn3psf3xUKuOPSnxn957V7MYqEUogXUOSOoFTLJj2+tQIPlHb605UJPcitNyrFuGQHFWB82PbvVFSUIIGTkVbSTIHYnrWlxlmJiCPSp1bLDrVRGzip4257j2FNAWNpxntTQcmgsQBjOKQDmquBNGevYUMeTjr65pinH0pwPPrT1ACfr+dV5/mB7/AI1Oxz7CoZFLKcDJq4sllJ8Bu2KWNtpP09aHhIycYPpUWduc9qu1zNjNRvGtrV5CdoHGTXnml6j/AMJBrjRQzFxFKQ6Ecj/J6V1viafNhIExkDlScCsL4b28MupXLx7ZJQPmbqP/ANfFbwhc56j5U2d/dW+LNHk5KAKvoB2qq7tt+XkCtye38+18sgkkcEVwtr4pjGp3NoyhUiyrO5wN3oBXao8qPJlH2iZtli/qCKQJ8wPpT7NlvITNEQwBwcc4qVFDo3YjuOtM8mcXF2GEBwATgj1qWNVjU9x7VX29cY4pWJWM+lBiO6k4796G54HOKhWRuMcCpFkyoHQ+1UiBQtRs+CR1AqZTjPekjUO7Hggdse1MGiAYUk8ge9TyONgxweOKiPzSEdjxxTmjBwM5IoFdokjYNgZpZAI854HtVcjy2BByfanM3ncNk49apMZcQhowF5J71GUMeOcioAWVQQ2CPxp6tvU7jnHSgaCVM4PJHtWB4o1i38O6Vc39ySIoVztQEsT2AHX61tSXSxcMCV9a8x+LOurf39lpdsgaJI2mmkBIwwIwp+uSfwokzeEeZpHmWo3c+ua9d6hcSzlptgAd8gBc4AH4mtOC3jSIP94nnB6iq1jb5Z3bnGTU7S9QMgDseK4Kk76I+kw1NRjcmYKwGOCKhOAT2qPewPHSlYnHPf8AKsNDuREz4LHk81E7qVJPB68VK8YxnpioJdpAA5JOMDmi9i7D40DLnOR9af5II3KQAOopI4yMD04pyqcjB4HYdKiTC5HuUMM559qkkMaIWwSSOuM0kvUY61FLuUgZwfQDgikmC1IpcL0JJ9TUbuVBI4I7jmpGU4JI/A01kBHJA/TitNCkiPOUHBz1z61PaOFkXgg570gQeWBnAHenRQgMMsT/ACrGYzQaHepIA5rNeBt3T8DWxCwWP3A4z61Vnw7Pk4x096xTJsUWX5MZ4HOB0qISHHyg1adkjU4+b36VWikj5BwD71abEyYMTEc4PGOeorPnlWJWQ5BzkEjP61Nd3SoRGCBuHY1l3k8hkCs7bAPu9B0rRRuQ3YaNoLsSSWfPHb6/lT5bkKoXBJHGRVYzAjjOBxx60wzl/UE1qoEbj2l8zIIxUJGAW5IHQHih03nqQD1x3p7kMgAGBWqVgaIYnYScgbPyNKQxYMCygZOR1pFO2TngE4z2qSQGNipxnGeDnr/9aqSJIpy0pHzYIxxUTZyM5I9s09jtzg5J/OkX7xDoRxnOcA1QFqJFaMdSOuTk0xpWhznoT6c0yCTYcDhT68iprhIs8ENIOOB2qk7AQGcyEDt6Hg9KieRg5YkkBcYPGPcUhQxFm3FsnIzjjp049s8+pqDfuypOCckZqk7kSdiK5uSVO3k55z6VjXczS5wSCCOmP89qu3k/2YgMQoPVj0z6VmJMzuQMoT0HvW8VY8+pMUFiQDuLHoOmTXWeE9CaS4QlJDOHDKwIIA6cfSsfSNLuNZmgjjUk79khXkg4zj61734N8FCzhjdgyLwSWXJPr+eKt9kcc6iitTT8BaA9pL5hiZAvBJ5HT+vvXoCpj/69Q2VukKHywUQ9vapyMZArNxueTUm5u7Ec85HHvTe/rUgUHHY0mBx2I70rGQi/Jk9Ce9RynehXkg4yOxqwVDRA8duahdQMeh7U0rBexha54Q0zxGgS6gQDaVYhcEj/AB964TxV8HI5p4f7MunhTgESAMPcH/EV6zDEgYdMnpjsPSrkSQPchZV+Qc5zyfWqubQk11Pm7xF8CddSxb7JM1uQwK3BCyH3+X0PrXH+KfC954dujb3UbRAruyx456evX09jX2ksNnbkyttWKMbsscAenP1r5Q+L/iJdY16QqyyxYaMleRkHv7jkfnXRT952O5T03PLnKpnDEg+pJqazsioDMTnrzxTobMFxxx/KtARuARjC9K97DUFuzjq4hx0ITEo5Z9oBByenWtDxXpVvayI1nIksbgl23AkccY/nz71S+yswPBI4OOuTSXm54ihyCOMmuytRTjoYQm5SuZMUywKS6yMg4YR8Njvj/wCtX0r8O737faPskJWEhSrkA+2PYe1fNUit5iYYqQfqK9d+DN402qXShv3aIhVSwIDc5wPU8cV8njaWjPp8FVtoe/WXz5HOV9avCQgnrj2rMtmKMjYIJAyK0YpAZQOmfWvAtY9rmuWI/njJzkjmo487yfTjmpjH5YJ7Go1yMnsaaNFK5Wm2GQqRg461w3irwxLAst5p8agq25kzjJJ646/lXeTRgsSODURhEqkHkdDWidjQ8007xQYHSKYMj7tuD1DV1+h6/Mk7eYuIT2bqPcVneIvBkGpuXgQpKewIGT/+uuN0/WLnQryS0uTmX5hgnkpng4/D9KsTVz2eK+Sb5lbI9eKuxzZGO9eWaV4l3T8OUUY4JAFdzp+oJPEXDAkdfaghxub6ygLjPNCBXJxyazjPiMngn2ptvcncT0H86aMZQNKRSozTWXPtiiKdZgFOCR3pxAB68UjK1hq4IIPX1qGSFWyGUED1qyVXbkdR3FREbs9xQLYxNW0SO6tnUYIPavO9W8KXEVySCBHkkjuP8+texbV4GPeoL6yju3DPGpGAOnWk1c3p1XB6Hg97G2nufNBjUthSeAc9Ks2PiGTTCB8jg8YfoPwr1y+8OWVyMywLKwwVLjOCOmKwtR8EW1zDKhhVw3IDDgetQzsjipbM5OPxpIjgErtPcn6VLJ4mTY0hmwB2HUHHSpLj4bFmQ2+EZGztJwrDBAB9hnP4Coj8OrqSNN8yCRG3ZVeDx0OfY9az5SvbXMy48XYxtkJBPU1kyXc+uzS2sU7OWTDDGQPx/pXYwfDazjXDL5kh6uxyeeuB0rpdJ8OWemxr5cQBA2hey+496uMUYSqXOU8NeBpZZIri/cG3U7WVev4ivRoI49Ot3ihVUVz82xcA46VDgRgYGFJ6Cm3NzHDblnYcfzrVy5djlfvCXF0keDuIHORXJeIPFaR7o4mDv7en+Iqn4o8SLLGILRwEP3mHUn29hXIw20t821QxyevUCknfcHKNNXZdtZ2vLoh3aUuQCW4wK67RPC7W90J94I6gBjgD6VPovhWCIK0qBvlBweBnHf6V1ACRHCoqKABhOnat0rHgYnFObsnoNjUKoGMEcehp2zk+n501juYevHNTLwDnrTseU3cTO1TknNQSSfKQPzp0qsy9iKTZhM8cdqlohuw2FScnqPQ1K7gLxyaiHyqffsKQPj1P1oegrn50rIo2ZxkkquMZJGeP0oEhyQASeelQZWRlwcckqDwT16e9WY0CqOc9+OKlqwr3JInVZMnEiBGGDkDcRwT9Dzio3uBLISOQFA4/WpCNoJHAPeqiIEc9yck+5qWQT+dGmQOW54zk0+MnYVOM8EE5yPpz3zk/hUawLJIXJIxxjjnOeasLEDtyMgc+1GzLWg+EsTnHAPJHSrXnZwvUdKiaONXdlyCwx1449ulN8kTKE3YBODyQatM3uEkwRwoIYHJyo/rRv3MFXqOSOwHXmnG2SMIqEBQMY4NOUCPOcYPUmpIeognaNcKuwnOTwSR/kfrSja6s7E59hn+tI5Vxjj2NSrGY1yGwcdqASHKAwIyMLyeRn8KrvKyu/OAOc9aP3SRlpQyIJFZ5YxkgZ9OffigjKkICCQR1wSPegpsZaXourd5lRigbacqQQckZI64ODzinPIvA6k8gDoaEdthGSRnpnmolBEikjKg9B6d6B6kuFA+bI70vnBWGU347dBioZNyOB1DDcM+nc/0qUEEDsTQSRSeZKjKCcNkEA4yKf57ebtaLYFGAecn3pGgb5iMkL37URSBVAIBY9SMg0FWFlZfLKhyGOCMrge/9KasYKgZ2j0HWkZAzZwCTxggUrHaT6Dj3zV3sFhRblfm8wbTzg8mmLD5hLZ5GeOx96d5hdQOx6A8UqfLjqqnqeuKTIYzy/lPLlxwvzYH0x6VX2uzAMCJCecZIzVnzwMhcZ69amgyVLMcMSRkfzqGrCGsGktxE6jCtksc5PtTfJ5ydwBPHOcVIThj3JJ+lNkJYjrj+lQmPoRugVsLkmnJtIHUnkcjBFJ5GR1wfSkCFAN7b3z1bjj64rQQv3eCMnsaVYGK9RkUwu2RwD7k4qW6MrWDyQ7C65AGecgdx/Wk2UiMQ7mAYAfzqdgsalefwqvcv5RAG0sSDkHJ5z0/KkmnMuBjBHcelCC5KikZzjHWlGQRgEDHX0qBZnbI4A+lTPIfLAHJ5/pTbBWGPIpJGMZ549ajSVVYjHGe/pSrFhRnk0jJjGOM880D2LkEvzlsArwBmnyEzEnIUKM8H+lUkm5Oc49qf5jOm3OSOvAAA9jWbLuIW3yjP8KkAdv8APFOKlAwxljzgdeaEiIIJBYe/epJJFWQlkxnGCTmrWoiunUggg9vrU52hgW5BP9KgJ8xiw4A4yKGk+U7gMdMGmgLkhWMDZ9084FQ78kZGQaIpsghuVJGD1okQqD8+fQUNm1NczGhRJk8qMmmsm4YyQPUDJFIpPAPAq2YlwMHIIB/GsJO57tGFkOiAjVc5YfiasIAzn0HY8VFEuVC9ADnpVhITIxKnn86yaOxIsZE08kmcFyT6Y57Vbj6JtOOMYP1/+vVS3gZcHPP1xV0qwK9SRUNGyRIgfeMnI61M/wArDOcdeKdAFWMk/f7imFssMg5pWNETx3R2lQCB61Mm6QAnhgep5qKJFdRuyQfw4q3GyhdqjB9T1qJWKsTKu/AL5PY+nFTOWVVHJA4yKhiQ/PnAA5z6VaEQK+v1rFoaVxYlAw38VTLJye3vUagLg9xzTl6+3WkWlYsplgMcE9KlRSCMkkdzUEYNWkR2YDgj26Cs2xliPkDHSrkbfKBjgVRjJXuRVqP5x6H3pbgWCokQAcdO/eo9hVCeQQxBBB4OAaciHHpjsacGVcgjPuK0SsJkJBAFRnJyc4/DvUsj56ce4qBjwew/maexlewrvtX39RVQlRvLYOB1706UnOAcg88VUnZhGQOT1460biTuRXTLj196xb5yGz1A960Lg7UKng1lS5YHOSDzmtYIoyrxxJISp4IGQR1rn9WPlQuwwTjAz6+9b15DtDkHBA/GuR1a4wGU5J56811QjqZTZzOoS7nft2H9a5u6juGusrgxY985zWxfSYdicgHtWd5/zn1r2KMbIyRC6mJfm6mlj5UkdPemTku56kU7cVUDjvzXajRMlztQ9ARVfeTnrSO5YAHoKAv5e1WkVe4E7h0waRBjJPIFSBMD3PekI7dc0xiBgCTgDjpRu3Yx+dBj4PUEmlEWAOoPpTsKwowMZBye4p3JGRwR6009R3PvSM3I6mi1gQ4M+efzp6/MDng01STQQU6AmrRsKAMnPSk3KhOBg+tN3dexOKc2So/mKYmxvLt2yaXlQexHpS4K89T700qxyT07mlcQ5SWU55FKHzxxnrSBSv0qQxAKT3x2ouGwLg+w9qcOpxz+NMHbpUsYBoTuWmPDcAdxTtrFhjr+tMBAOetTbwSO+ccCtIq5aEjITI/lVlWCgHv71XIXcMcD+VTLwoBGRVGiRIshbPTj/Gl5J7GkVvKbG0EH1qVVOckcdaEikiSI4BBAx2p5HIweTioyeucAe1EZyw601Y2USTyyaVFMZUngdcDk4pcjk8k0mNxpFWJzdCSckAkHpxgU3cCT2JpgXY4Pb0prttYkZPsKaBaDyQCcnk+lAZiAByaiVixPykg/xGpdpVQV6jtVWKQjsYuShA6+tOSQ/ifWn+YDGN3JPPNMZgynsc9qChzkjr3qNG2seMj07U8BtgLfMfU9cUqOFU5BJPTgmq6BcVn3HocdOmOKcu1wQwAz3pvzkEkYBoUcDpg0rDuTZA+gqPKEHgAnnI60Y6dTTWHOBwPSkFySJFcHPOelDRNDGGJwG6CmqdgPOCO1NbMoABJ9snFOwxxJJBzwe1OIJ5HI9BUZR1wMAgdeefy/OpYoyw7iq2He4wOWOBzjtTidrHaSQPSnGPYSc8daayjaSGz3x0NArCMc55yemTTdpJLHGDgU9UyM/wA6f5asgVhkZBx2oD0GrHyOcGkk+UkdSD1HSoxL5UbuwwqnOR6Z61IXDbSOQRnPtQBGWLMMgge9DM0aZQcnsTTnX942OgOAakOJVPQfSpZViCFd0ZLcSA8Y6YqZSRyQSfekVMYxyT1pxkXB5AIpDHAYBPek3A46j2pitnvkUKM+wHajYCYKVBI4zVfkPgkA+5FSbnbhagZNrEkZJNNksteTgAlwSRwAaayiMEkAjOc1AuSQeQBxj8ac53k5OQeMUbCYbd2T0B6ClCAAkcgd+1KBwCDk9MUwyFQBggenSi5I5uO5HtS7c89z1zTUVnI4wPepTHlSM4zkcdqLlIWVdsQ9TilGwqOBkcZFNmXpySBTIwWcDGSeMHgfXNINh5fnHaowTuOOAaV5FjIBGR61E7jeApyO5NKzGtSR1yoHYVUdSc+lThuo7etMLoM5xk9u9MTsV8Hn096aUJ+vrUm7cTgED61FLLgccEUmjFkbEqQOmPSnBsr6Gmb9x5yaaZVXjpmobJI2Vmf5eQaURlXx1Pr3pRMEY9/pUMszEkjqaTJbJXLR55wP0qAy78jOD6mmku43MAB2xyaaV54o2IY4DAPr60Hn/GlBwBnnFLkcY5qVqO9xUTAGByO4qzDGQQcZHfHpUcUe4HJx7Vct4jt9QO9UaRVyRQGQLwCO4HNSc5z0GAMUmzaTznFLtJU5zg9jVWNUTKhRC3GQOhqCZyRnoBzxU6S5UKevTFRTLkEdR7c0DGiTfgfTpUmzcDz0FMjVooxnp1odlwQMg/pSe4NkYBznqOlKxxjvQSeMH8D0oYZAJpE3GrGHY8Dj1pHXBAGAOakhdQzFyyqAcbVByccA8jj1P6VGwYsTgj260CJEXb1GfpQODzg0zzCMjHXuaRAWIx19+lVcCTbxnnBpy4JIPA9aaPlcK2CR+VLKozx0oKvqKXBIC5IHenIxLjjA65oij4Pp6GnSlVU9h1pW7DHZ35x0pzPjBxkDuKiS4RVxhjntg0oYsp64OetNaATuQY1PAGOgpn2gRryoI9TTSc7RyQOMCnNHkAcZoKRIhLR5CqAeeDTQHjYEgbaVF8sDHNK75AHQegFOwAXz04FKRyRjOD1pjEAAYJPqKdExZTjt68VNrFWHKBg9fwoIOCeQeBg09gVAzgfWm5zgVaQNWInO0jnIHep0bcjEEE+/U0wpv98c805YxgY4IIOPwp2BEhVmUdD65GKaRwP6U9c7SM4zxUBj6qGwMVBd7EhB2eoojGASRzjikjcYAJ/GlJ6HqOlBI2QZxjGen40oQqRnnHakOXbJIUL3PSnSHcuc5J9O1FwuRyEM5wACefapY4+AvRR3pg656mpN+M8gg9qTdxNXAqAMcE+9RSKuBjcCPyp/U9yfWh/uDAAPrTQrETKHUZ6elRsu1AQDwQOPSpQMY9KhaTqDwM0Ckhm/r6j8xTJWLKRnBx2pxBGSMjPGe+KYwIjJwSRSe5ztWKQkwSMc+9RAEuOMk0srZPAIJpokIIPORWcmcsi9p8D/AGuIAEHIJyO1ereH50UiVyiRry284GB1rzrw4ZNS1JA+XAQrnqR2FdrqyrpnhrUZ1UvJDHhQehJOK5mrux51Z6s8y8b6+/iLxFLfMJY0RmjjgcgpwSAwHvz19ulc+xLEHIIPpUtzNvmJJ3E85PerGkabJql/BbRcyzNtQYz9SB7VqvdR5ri5ysjpPhz4F/4TfVTG5UW1r885LYZe4wPU+9e1eNPE1n4M8P2iqFinYGC3En97HHHckAnj3rQ8J+GtP+HGlqsCqw2FrqZxyxI6k/XoK8F+IfjC48Y+IhLKqPZWxYQkghlfcVOB0xjv71HxanalGjE53VLh57mSSR97scsRwD74qnEevQCibJfPOOvShFYsMZA9q0+FHmuTlK7PT/giobWb8s6RrHGrccn6fia+m/D1+GhQAl2J6HgD6V81/BfTfJOp3aszCRkjIPQe4/GvoLwww+RScY4zXnVZXZ1LY9J09gUVmYkAgHH8q00kGBj9a56zuF2AKcjqfrW1bSeagHQ9KyQ2cv8AF7xiPBfgu7vEfN/cxm3tIiM75G4GB1yOTgehrivhloDeHvDwjYlrm5bz7h2OS8hHP4A/yrN+JGqyeOfijpXh+0hL2GisbiecHILYBHtwR6+td/FbRwoEQEKBwD1pyeh6mFp/aYOQrD1PpVaRVY54Iqd039cgDuKgdV4xkj8q5z1iCaLA4yPaqE0IYH1rRnHyls4NZ0pbnoMUE2My52xqzMQAuetecfEFjrF3pGn2M4837QstyAQSI+oAHuQOn+NelTIHYZyRuHArzHTnTxR8QZbyFEik03MA2YC5z3Prx+p9axqzUYu5y1nZHaaXH5EQVVKRr94nnAzzn8K8+8IoPFPjXXb6LM6Wj+SsjthkC/eUfQ9/euk8caj/AGH4a1O585lkjhYooJ2s3bP86Z8KbC4svDSXF1HCt3dKWJiXAK54Oe+Rj9a4sKt5HjTeptSwhVZh1JycjHNeH/Ewg+K3AZiscYPlsOnofxwR+Fe8X2+FDIykoMe+a8G+JtwbzxdeyvE0bhVAABBA5wp9xjn619FQ1OWbOSdgSSBg1AW5HqKcwO44PA9KY6Zyc813pnK9xSwXnr9K0YNWmgjwp4I6dOKy87cA80hyxPYemaUoqWjGnYtTXLXEpd2JY/yrT8PTm31NJCxXIKn0weg/OsFZNhPcHPfGKu6dKZb6CNpHAdwFVPYZ5/KuWpBKNkXF6nsmluGiJc4J4xzj+ddLoV0gmEe/AQfdPv8A/qrjdJbEIPXA+Zia3dPkAmGCCXHBB6141P3ZtM7YnrOiziAIM5Awck5Ga6/TrkLjPTnGK800m8IEMZc4HPPOa7fTLs/LnAXjg9a77ikj0PRp0BEkqhyBhATwpPf+ldAb5bSyuJ3JLLE5VRwCcHqfSuMsLjYo7nA496u+JdUOn+CtbmLBp/srBFxkZIPUflzXRDUzW55p+zldC4j8QagYWEtzcyNvHQgtxn35Ne0Ld+VKj9QATwM9q8Z/ZxMVr4BRoyxlu5neTcM4AcgficCvV7y5+y6Vfz9DHCxB9Dit2rux7FL4D4r8e3z33jHW2YAIlwRlRgN/tevPvW58B7V7z4pWaByqfZjIoHIyrDJP5jFcdrGUv7+aQkyTzu2eTxu4H5V3v7NVv5nxSubgM7mCyAdQPlUFyc/XgfrXe1y0zz1rVPq6QBJHKBQAWPqMCvhf4jyC78W6neqQB57RsOpY7jzn2HAr7hmlENrct0RIWPHXpXwd4qleXV7veoU+c5ZeM5LE8+9clLV3NMY7RSOfkkDMT37YqEsxYdQTSxtG1xJFvBlRQzJkZAOcEj0O0/kaSU7XUjkdDiuk8K9xGQKwPUGlA2qR1PrTZGUjg5x2NIrDgZAPvQxjU4z17nPpU4kDDjhvemx4DHIyD7VJGqGQHqAazew1uev/AAQhWDT9Sl3v58jCIEnoOpAHpXXeP8p4QvgigAYJJ69DXLfBC383SL2ea5DyG4YImAABngD6ADr711nxFQw+D9XB4dIcqp5yfSuJ/Ge5BfuT53ukCMRnJ/WoBw3UjOKs3ZBcnntUGR0AyfXvXcloeLNWZKQCxCsQdw545qdYznuRUEaYy3c/pUybgw5qSbHSeE5xZa5pkrSGPFwoAyACT0Gff+tfbOi3AmUSE8uq4XrxgfrXw1pLMt5aTeUkot5llIdsYx3H5mvtfQrnzIopWAUuiMoHTBWuaqe5gnpY7S2YooABLGvP/jIq/wBs+CYFGLv+0Uk+UZJUH+mQa7mymJXcSc9sVwHxigaLVfBl+JG+0jUUiUA4Kqx5H44H61FPdHVX+E+k7Jo1iRIWaUIqhpCeWYdTWrazb8LwAOa56y3RqiFg0jKpbaMDOK2rbggAjIq2eE9zVVt2cdBTJev0oQ8ADjFLKRx6CpC1ijIvzFj17VmXK7XY9WPA+la0g35PQCsy5QqxduAOlAFKTIAHUn07VVkPzhe1XXUKpJyWJqs0e36mgB8DZAyMovpWpbTGVQ2MKvGPWs1ACAg4HU4q9b5LADhVouBqwE5BPQ+lTt8gHqR3qvC2QDzj61aXkEnkigkqS5Ge5NY95F5shA4AUjj6Gtu4XCE9/Wsi6XLhRyWyOPeqiUz8+fiVK3/CT6zBKFKRXG5Gj5GOnPvwa4iTPmN0K9R7CvUfi9afZ/GWpoY8xtITHxjgcYPv1NeYTDZI/YhjwOmK67e6ZPUktQHZ1YYQjBz09xX1P4duDPpNgxUqgt0ChvQV8ly3MRikSYHYV+baCSBX1R4HPm+FtMIJcLHs3ZySf8mvj87j7iZ24ZnSIOQe54qZo9rEHg9CBUUQ5zzgVMTn655r4g9MfA4RgWGVH615X8erWaV7K+CqI8bVBbkjBBA9x1r1JFLH/YGMmvP/AI2oJvD1nIBnyZmAOMjJxjI9OTzXq5dLlxETnrK8TwfzlXqcn0706ElZlPQljjn3plwFDkYG4du1SQSKjByuWHQkdPpX6rSleKR40lZn1r+w1qby+EPEOn7yVg1B1jQ9VUkEg/jnmvqGNNwGOR7V8YfsXaj9j8a+I4JP3Qkt4vLZhgygZ5HY4JxxX2hAcKAc575rOorMkV0zyenvVG8jG0kgEnjFaTDJAqpdJkEnoK57FxMh4hGR3ZiBxzT5UwoVeT3x2qQpnMhyB0UUm0qhJGC350i+gyP5QAOnrQSGJz0Hah12xgDlvaocdV6etADZGBbe2QgyAe3IxXwv8aNOmsfHutpMGYS3BlQ9lXaBj8a+5p/m4Jwgxn6V8k/tN2a2vjie4VSVuFQKw5B4JyPwFdNF62Jeh89XPzyMMZJPU1q/D6aO28faEXmNuNzr5ucAEgDr06ZrNmwS6tkkZO7ufaooP3V5ZyHYAtzEdzHAADDP6ZrpqIqGkkz7C228gJLAWyjHqCMf1Pevlj4i2yQeIL9FyWSUhgTkjPI56Hg9RX1EIlexgSPbjylZmToSfSvAfjZpn2LxBIURUR1BJ75P9Oc15sdG0epXV6aZ5ZxgjOAD3oWYwQTOASAuSAccDv8AlUc67SeQORwelSwJ5vy5JDDGO1TWjzQZ5UXaR9j+EtRh1fw/YT2wJhECbmIxhiOnbrW5bhZJAZOY16j2zzXn/wAHLyaTwHYR3Ev2m4yUkcYAyB0H07V3TYKBEOAOuOtfmWKio1WevTd0jgfD7R2nxq1FJXbM1sJY3U4GAcAH8QTXtlm2AkjZHPQ8GvD/ABUkVn8WtFuwWitLhWikYeoUkD69TivbNPujdBZsAgYIzzkDpX2GXz5qUWap2TRznwJnfSfiF4z0TevmzzLdRoTgsMksB9NwB/CvomFwUA6nAr5h8NXUWk/tKySBjGl7Ztgtkb5M9vwX9K+ktPkJt03csRnmvpE9EePVWp41+1noUF74Y07VMCN7WQHzWUMq44Ix7gn86+K9Th23srqQQzZBHpX6E/HDTF1T4c36GPzRbnz3BGRtwc//AKq/PrWLeS3lPQqCAQvAHHAH0rspv3TmuaHw/uPsPxE8NaguSLe4dWC45DIQcn8K+zblBLArpkeYocEdRnpXwRJKYD5kcrxrAyzzeUSH2BuSD64B/Wvu/RL5NU0WyuYhiGSBPLPY8dvbkV+ecSUfejUSOzDs+bf2h9Jk0zxLFJDGnkXcQO0DDKc5yT3B/pXhN+myTZgk89uK+sP2jtFVvC8Goyp5jxMWDrncgUcAfXkV8r6lJ84O0gkdzng16mT1OehFdjOstTHkwg4ABqGZMqDzn271ZkAZwWGRUE5HOOtfTHIyPHyjsPSo92HJHA4pWbnjOemKETJOeDQSBfg5GCe9Pj6jBBB9+/pVd4nWVnMh2EAbCMgc9R35qzCPlJ6n3q0BMpyQOp5qbzMnHb8KoiTj5TgGpUALIoJLHvg4/PpVWAuI20IG64wT7+1TAbiSCT/SqgbdzkEeoqxCRg5PQjjnrTQEikDg8GlLMMBchTTAC7EgcflT1RixO7Ap3FuTxglSepOR6V03gDxDceGPGmiX9um9xcLC5BxtiZhuJ+mB+tcrE4RgGyQTjjmrzEQRzSbggjQuG6Y9D+lMqLP0v0uaKW2t/KYuZFDMexz6fhWwMM+BgKOM15T8DPFH/CV/DrS9Wkky7RCIADAJHX8ufyr06GbdCu3JZscYrhqI6EeX/HzTHj8O22uxqA+nzh1wccD735gn9Kk0uVLvTYZE+7Kgcc5OD611/wARtBbxH4W1DS1AZJITwfXHavJPhHqTX3hwpM8i3Fkfs7JKMEkZxj6ADmvlc1g+TmS2Oykyh4us4rDxtpVxErxqw2SzrjHTOD+Nd8sgunaUfcHTsK474r6KLnwydQMrw/ZJRKzR8kgckEenX9K6DRJvN0u2bORMoYeuOn9KeX1HOmk+h6tNmkvzxuwGSOmapuCEwcAmrDjLFQdoHUiq38RPJHp1r2jrQq8sF6CrVqQHLN0B4zVYx9SOCaliG50QHknvT0A17ORkUyA4Y52/SuL8EyN4X+Kep6TJIypquy6WJOAAMg57cnmuwQguIwcLGMGuG+IN4/h7xl4b8TCLIjuBbTSt02kYyT6Dk/jXTTfQ4cTG8T6GsZgWKLyq8Z9q2reQnJ7Vyuj3KtaJJggSHKk8Ejsa6S2+VQO9bHgvQ0UORTLm1W8gmhbbiSNkwRkdOOKImyalIIwepHOKuLMz4M+KPh46X4gu4FkaVYiQSuAgBJwAPQf/AK68tvYsSOSxBHGRX1Z+054cjtdYe6toMC5jyxjXAwAcE+4P86+W76EhjkjPQ/WvRh7yAzLW4Ckbk3gkghhkEdK+ifgrq0M/h+z0/wA8g6aoAjKnPlZ4OfwxXzw0LI0TAEoBtAHr1r0P4K+IIdM8TTWNzM6DUIysZkOUVh2BrOrG6N6ErSsbvxo0eGLWn1CNGdLs4ZyCTkDjn0HP6eteOMgGRjB/u19L/FHRZtS8LFFXE0RyBj+I+v0xXzdqcT2d0QTgBtrDHAJrCOqsaV463GJcw6bcwapLE8rWDefGsb7fmHc/h6+9fc/gLxD/AGzbRXvl5ilQYyc4bA718MIwfOSOeOeRX0p+zX4qfUfD9zpVzOWv7ScyS5Tau1vu7T06YrKaujnSPp2xcmIMerfyq4Pmxjj6Vm2M6yRoF4AXHPc4rRj5xWFrCY/pUiYwPWkYYXHJoj5NPckuRdPTFecftB6N/afw+luAjSG23bgPQj+lejRVT8Saaur+HtSs3j84SQEhMZ3MBxW9N6ks/O/WrbyrqT92UXOMmsWYnI2ngHkV3XjXTZLe4nilXDLITg9Qff8AHv7VxE6BSB0OT+Nd61QEaEnOM5q1BkMG9M/yqtEcKemMg1KhDZwePU1jOF00Sj2X9nfxHcWHjoWbHFneQqrAHBLAnOT9CMY96+tJNvmOEJKgkDvxXwDoOonRtRsdT850S0nVpI1yd65wePbOce1feWk30epWFvdxOHSZATg5we9fk+fUPZ1bpaHpUndWNJNoTHeo9vI9PWnKOval28Gvjm72OoUH5TnrSAZPfFKozS4HvU6vUACg5pk6AxsOg2k/oafnA71FccROecYrtw3xL1InsZPwgwPB8W3kG6nO4cA/Oa70dq4j4ToF8HWhUAIZp8Y6Y801247V+y4T+FE8yT1FOABWTrsjR6dNt5Zl2gHpk1qHkGsLxNIywRRoCWkcDFd6HDc8W8dXDx+M72aQFI9P0cKCRwC5yR9fl/UV8l6zMZ7wg4U5LHYMDr2/OvpjxJeyXr+O9RfdEz7bKIyHAHB6D2LGvlfW7h01MliwIJQg8DIJHH1xV9Dqlsi5YfMxXJOO9dZpSjYqdSSOvY1yGnzbhuHBHFdPozSBS7KVJb5c9f8AJrjnuZHYwKERVHQUlzD5kb8kEqR+mP61DZOxADHOfWryndlcZArO4HhfjPTTp+pTxgsscbdTke/5GuSncbQOSc/UivUvirYSTSJcLgNIyqzN02jqK8tuR5bgdCOOK1jqYSQyLCKByCDn2IqUT4I4JHpVcsWPr7mnRyLnBGceh5FMyvckZSxG0ttPQE8mplG0jnGKjDFfmU4HuM803LtIDjg/nQ0G5McCQHOT6V3Xw81lNK16xZ9xgmkWOUryQvOD9B0riFiBCknBGRnrVmCWe1ike3cLMg3Ix9etedjIe0pNM6KSaaZ9o6JdpKoKEugJCuOmBXRWznAOeemDXB/D/UotS8M6dIm2N5OCFOVJwOc/jXSXfiK0sZAiOZHXjBU9q/NqmHqSnax7dN3R1K4IBPAHU9qzLvW4bVT8285xgcmuVu/EdzdSHbKyRkfdHAquHZyCTkj1610U8Ana5qtjauNYe4yF+RD271W3BsdhVVOSD09qlWTOK9anQhSVooe5KikOD0FSthmB6io48kDuKkIwD2FbjJFQDHv2pyrhge1Ro2cjoexqVCBwTz60AW4mwv1qQPjjsarBgOM49qcrciqAuplgO9TDt2IqGJgoGRn6VKvJJq0gJFbGKtRvgA9apHvxx7VLEc8dDVgXvMHHrQWFQKTwKlAwvPBpoLEqEFR2NOLfj9KhXk46e9OJw2OtMB4bNNkfapI60Yz0yPpTHBq1oJldpMt6j0qnO4VjzgVblGBnoa57X7w2dnNJzkKdoXgk1qtTNnF+PNTkgKiIGVvMACr1bPUV3fw40UaVpfnEfvbr5nBxleh4/l+FeTaNDd+J/EOnq6Fi1wCVDY2Ajgn8cfnXvmlaY2nwGMndtYjIrupo4MTK2iNCY4TAzg9x1ryTxtosuk6hdXIKmKbDRqRgnsc+/wDhXriDcRnpXEfFKDZp8ToA7liCD2H+c10PU4ab1OV+EPiP+zriXR5Uac3c7MzO+Tz0AOe2RivQbiM21220FFJ+4e1fPH9vP4f1GO/iiaUWjGV4lONw5z+PfFe+Weqxa/pdnqtuwMF3H5i4OSD3qWY4mlpdFgFVY44BpjHdkDoaT731oBAOOlTc8loaBtx6etODAMKe8eYxjg01YycDoelVe5DRIwG0noKZCxUNjPzHP6USZ2kHj8KZFII+DkHtnvTRLROI1HrmoJS0NwjKodc8gnGPepcMWJ7DFKSJQDghu+elMCNY8tkk4NOkixgjgGlK4HQkGl3biB29KaYEEjbB1obKpuBpzRbyQDioyjKQhYk9eaEA+IiRo1YAguARjg8814f4veX/AISLUuVBEhAxzxn/APVXtcI3ToGJALAZ6Y5rxfxRYyR65qO6MCYOc7edw5xk/gamTujsoayRhxFgucZJBz2qCQnePQ44FXpIWhjyenWqTNljnAA7CvPktT6ilpFDTvTHzNgjJH4/5/OkeYgjjIFMluASo684oZk7nBFZyVjW5MHVojngnPA7VD5XzbuvOe/WnoYyMenoKewwTjn6Vk3Y0HpGdp5yDSMhjHqDRHJgkZpJWyDincCInJHUH2pjQlmDZIHqTUinOD1HrTHc/h9KlsBjnOB26jPWmom8j+VTpbkxs4BkwQOOMcUxoTEx6nPOKG7DTsK67QB2qa22EgNwe31qCM5Qlhg5xxzxUM0rJkgHjjjkUblGjLOEyvUn0qpLKCDknJqubrqWOSaqy6jHyvVxTUGwFuZOuCMdeeazLmZ0zhsH24pZrl2J6VSYOw3E5PORW6ikZNiC5lMw3EsoBGKUuWJzkjtnmkC4UdzTlTuelVsZ+oRqNrADBJ59aaUIwcEAfhUiEbwDnJP58U+5cIgHHrihMEJCMpyMHGc0gUOQo5I9O1IrF1IUgGpIYiST0FML2IpYVwVIyD2wDTCgizgYJGKvRxHzRuIKjNV5kAc9h707klRQFYMRnGeDUmDJk4BH8qcqAt0+n1qcIigYbJNO9gKhXbnsaaSygYAznknqRVowlmz69qbLBInVcY9aV7sh6FGWdip+Qkc89hVM3CRToZBkEkdx9ee3TrVi8nWPjoRkVjXU5cHGSTmu6nHQ5as7Is/ubiQuA2H6AsT/AJNaGgeEm10vHDuRkwPMXqP/AK9Z2i6XfavqCWNlbTXE5Tc7RrxCmfvMenY8V9L/AA++Htn4U0W2jjVZpZEDSySLly3qT1rRqx5FStYyPAvw8tdFQyJAoml5lcrgs2Ov8hmvSbO2EUKooAVeMHpU8cCwoMDk96cEI+lI4JyctWSBcoBx9aEHI74pudoPbNMMhGDzz61a1MCeQKME8H2qrN2PIFPLF2BJyB2pszBsgHjjrSaAEfeoXJwKic4kAY8e1N3bMkdaax3896iwD3fy3DdAOw6U8utwpO4qeuR1qpPnbnr25oS6it4nkkcII1MmW4HHrTUblx0OI+MXjOHQtKi06KZzqdzysUbYOz+In8wf/wBdfOks6zYiVnY72Y7iT1JJ5/E1veP/ABKPFHiOXU9kTrImIZ1HzbDk4+lc9ZkGVC6OwyTuDYAHoR15r1cLS5mrG3NZGvpFkJSA3A6bsZrTuNPEcYOxnUkLkdAcUaSSYXI4LEFQeh9QPfvW4EkNsIwTtYhiByM4/wAK+np0+VWPHqTcpM5O4tjFKduCowNvUj/61Z97A20kZGOpHXrzitvV5PIuH3KABjBHJPr+NZN3mWMFTtJzyR7dq2cLo1pysYF3tWZ3GVUnIDNkj2zW34I1KbT9QJglMbSyqWAGSR0x+PrWbeQZQnHOf1qjbTzW8qNCWSVWBDKcEfQ187jKN7pI9/C1Nj7SkuiUiYsHZ41JIHTgcfWtJNzKjjCnaM968i+HPiWfU7eKG9AidlLxqshcsehycd8GvVkuNtsA3II6e1fIVYcrsz6WEk0mjft2SeEcZJFUrhDEx29PSjR5lCqD0xjFTahgkleB6VhY3jIotLng8Gmh9mckYpCpJBK8H1p8sB8tSM4osbqRXnwRwQBzXP65oFvqEbOIIxc4x55HzYHQZrckyM8ZFRtIqoQ2ATx9KpaGm55Be21zpF0wlj2gElZF+6f8PpV7SfFITPz5HQqcgN7gf1rvryxt7phvjD8ZBYZGa5HVvAxmdpLeQhzkmPoD9DVXuUtTp9L8S/aAqucqRjcp4H/162obqORS0bgkenpXjVrFeaRPIkkMkLMSVySFbHSuisfEksJTCuABgkAkUbEuFz1KyuyrDJOPUVpecrdDk+9efaT4phlkVJt0Y6Bj0zXQw6oHI8tww4Gc9aWxzypnS87B6U0H6ZqlHqG0KrDk8c9qts68Y5z6UXOaw4PhjUquGHTJ9KqNJgjrn0qeGRRn196YgkHQ9KrSgZ9qsSSjJ7gVUlkDMeuB6VDRcSMMobHQn1pkoCqcHn0z0pkz/MOx9agkc8c4Hqag1HbVUkkZqN5MdOO2Khvb+G1tfOllREBwSWAIP061xniPxmqmWC0DKu3q56/59KpA/M6XWdZh0uPMjgMecZxxjrXB6l4zfULloIQ4BJPTOBXPyX15qd4EkxLlRySevbjHtXYeGfBtxJMbqTCxBQCCNrE56YqlBvVnNVrRpIxtD8PS6qBMY5PnZh5b5Vhz2+td5oPhm20u2YLGQ7cNu5P41tWtlHZoAqjPQng/rUzKGJI4B5xWqVj52viZVHuRRgjPYdBTmA+h9KcO/GT609oVOGBJHvxzWm5wt3GIQpz1FSOflB5zUSxDnnj0oJzgdADzRczHNgKOpHuMGoixIAxgDsKe7qcKMjHHNRlShGMEGmN6j9u7GeMetI8eMY5FMkYqucEkehqRHBQZOKTVgsfnEYFLqxwTnI9jipEk2AoOMnt6A9KbtKEg9aOEfLAkHt60SJsSnOCB070gRSQdwJ9utLGyyMABgZ5HUmlTAZ0OC2AQegOe34c1m9AsPwoxjnPcVL5gGc5z7DOaa0LW8hRwuSqtgHPBAI/QimhgkrKOFBxU2LQ9trKQCSc9TwfpSHOQM4NSFRkEcD19Kd5YwDkEHOMdaZW4iuMAHlhzjvQqsykEgknoKesBxu4AHU9acyYOQcg1V7hYYE8rGSSD2/yKVZezcADGT0pQSCCVODxyODSMw5OASaGVaxOoG31H44zUEn7tTIDgLyR7c5oV9gOcEn3qIHJz0APTHt/+qpYXuK7GGRcLkFsemBinPOWkZQoDYByO1QumXZsk5OeeaBMISzMMjHIPFArkySsnBbc2CQCeOvQVG02ZDnAPt0qJJVuJFdeVGR8v1/8ArU9onaW4YFREkgVdx6ZHai9xX7EgujtIycHIx2POKjkYAAqOMfSm4RfmwzSglchuFGew/mabLGyquGKqDnjnPsad7DvYcGUjgfN70jSAkdSfpT1ZQxzznPWnEqHIx15wOKHIVyNJVZiBkmkz1XoCMZqVfLDghSD354pzhGJIGABnFSmIYI1IJ5B6Z7VIATGyqwUkYz/WoMs4cEHaDnPbI6ULIVPByRzgdaHqNE5XYigkMR39ah8zLAd+aeJQ/XkChlXeCMAEHiptYY7pGG5JzTS++PPtxQ0hU44IOaQjIGM+mKNgJJowIom+Vt65BByRyQcj6jP5VHDarJITIzCMKTx1zjj8M8GkyOOm70oMnlrjkk96pIBDGVJzyPWnFkCsoBLnhTjIzShw454HvTXIz6DsegptiQkW0MrbQ5HVT0Pt9KVc4JwByeOwFQl1VyAcEcEA9KmbIHGQMA0txjg/AJwD7VHKwbsM9M45H+cCjqOTgUnlhSV3hz145A9qRXkOiRcbiME9hTxMyqQvyk5HHBxg/wBDTQCM8ZI9KMHrtwOwpIdtAWVlYnkj07VMzrMg3AHjNNCbh6mkWMqQMYHrV2GhxQgDaMjp7VG0OWJYADpirAJUnpgmmzMdo9SSMd6C0kRblTO0AD0HagzAYyAR6HmkyuDnIPrmonyxPGR9O1TI6aC1F83zXBxtA7DpV+D5wADzx0qihwhAGPcd6s2kbxsj4dTtI2nkZ5OawZ71PZF2GIqC2QMZ61YQggDdt9+1NluftEi7Y1iXaAQvrTkQhgMc1LOpImjJDkE5FWoUJy+4kA4ANV1RhxnJ9KtJujUAcd/Ws2zSxNGhJJ3Egn8anYqSOAR7+vrUcZzxjJqVcEHjFZt2ESKuRkcD0pykq2QCe2KcihlGCB9eKsQR4DcZPQ5qG7miJIjuyCMDHSrgcFfeqdtGVznmrY2+U/QMBkf5/OpuzQeB8vTJpVQnGADzjnikQkAcA4qRXAGSMD86hu4rlqJVQgHOT6c0qqxkY4GOw9KrBnVxxkCrkbHHPBPaoYWsTQxF5Bxwew9asFSjgFSQe2Ohqr5p4x09KsWyLIzF2IIHA6jNCC5a3EKcKR/KoipYnpzQZCBtJBx3pYzgZ6j0Napkt3GSrsUnkk1C7EgLyA3GRVliGU9MVWnYbQAcHpQjNlRm2k+hz+dV2l68ZHPerDW68HOapTKwkIXBA6YoQincMGLDoRzWVdTFQdmQOSOelaF0SpJxknjA5rNvWEcZJGeD+FbwdirmHdttyWck+59xXI6xPG5ZhhiOuPpmumvnEkYKjaCMnPJrkNXdUJ445JNdtNXZhJ3Obv5vMkOFBUdzVFufYD0qaaUbyOcetQ7d3Q4r2KcdBJXEBXJHpTJRxwelP2HJ7n3qKRCpxnNdCVirEUjnCYUk5w2Ow9aejYUnuPWmpgkjJ/GnocYGCD71ZSHiQnPBJo3Y9cmkxtJyce1G4EH+VBVxCx9cU0nnrmnAA4zwKQ7Vz1J+lNMaVxFk6ZyRTw2GBxx79KbkDsAKkV88duwphYc0oCk4AA5pVbKEYH1NJxzTlI246GmtCr2IXJHH8qcHIA70EA5z+dITwMc+9PqG4nmcjOfwoZ9444x2pp7+vrQo6dc+lFrAO8wnHQVIrkrg8j3qPGCOMU4HoO1MpajxgMMnj2GaercHtUarkjtU3l8UbFWYqHcMe/WnlMUyL5Sc5wcirOBwTkgVSY1oMjPzDjJq0mMD0qBdpfkkH17VKCBkdwM1ZvFj3TJHY8Hip88Dk4/Wo1O9R3x3pxfpxmmjZIRiSSAcg8c9amjbySCBuPPHpUS55OOPWpEyT15potDt2WJIx7VOjAAY5PpUKnk54I7GpFO0jGMelDHYeRz3Oaa6YB7GnZyfQU1trDOST6HpUiER8DByR6UhuNrEAZA9aYR37dODSFCD3z1qwHo3r37U5hlhjjP40qxcAilQYJyQMc0FLUmiIVCGGT+XemgjaeCQKQ5UjJ2+1PjZSwXcpyMnJ5zVjRDGRuIOcH8qkwMccn64psqbMEDJ9qaS20DGB1zQCJgcAZ4FNaRDx396aFYjp+VBXGDwSSKVx3FKbsc4xShfLwc5I9ehoz8w4PPrTmXOMdKLhuOjORk8j1NSAkAkckVCF4I/UcUqHaSOpFK4wkPbpUQB5JOBUzguQcDHrUZPUdj2FO4MkdgEQL170BGYc4I9KbGhZh2AxVsSKmAQGPYVILUgMZCgEYU4BB6YoZAuQgBHTnt7VI0jNnuPzqq8jbzk9DQXYkwccjBqPJGRzgd6kDkrnkD3oyAxyMn3oAIxtBBOSaNoAwBwec4pNw3dMUqtz0zQAqptUnjHegMDggYpGkzx0FNQkEeg702rEMlk2rGMdSec1CqqB6/XmiQFicEkDsKTO0Hqf5UhXAnGehHWm7h6c+1OXGST0460M6qxwD6jPIpMViRdqxEkkP0GKRl4JJGehB61BvLkZGB70srGSUnAwehHepAnEoAz0AppucA7Rk0xSiEAgEenapVKA5C7ffsKsaYByVGcg+/QUmdrcjOKVkZiCPujuDSOu0g5zntQMbKh2g8nPPPaqxjxuPTJBq4ZV2dyeM8cVDkOp4JOeg60AQmTaxHWoZc78ntVgou4HHFQyAs/oPc0EtkZk647+tRfxDPI9KkkTHuPaoSSW96TMZMbgrk9MU24ZSQBGASOopW3AtnkCmeaSwB57VDIuIV49zUWSrHgn2q25wTjkDt0NVWfOewpXJGNKSCMEUgQ7c5wR2p3BNKFyD0HtSZKIHZlRio3sAcDpU0MZZQcEexo+RXGc8dauJt4xjn0pbDSFRMKKtwNtUDAJ96aiAgeg7U5UweM59qo2WhYyFA9fU0ySYGNcdfSlb5lIIwajWA5G4kj0p3NEOjYgk4yKeCDg8A1KyJ5RKkAiq4VT1OB/WmhsHmbATJKZyF7D1x9aY/rgCnkqM7c5HOTzTf9Ye57VL1E3cardAR7596SR8qe3sacUIyAPyqNkbIByAaBCocoRS5YAEHB9RSFWUjjA9acG25GcE8UARktvDDgAYwPWnxnJ5yAfWlEgUjOT79eacy5IYdKAEIBYc9eKe0RDYLc9QKYF24JyTUvJIY9u9BaRLCrKCDgj3qIqHcgjIqUSHGMg57d6Yi9SOT60XKsHkDaPWlj4zk4FKu7cAeac0YKsxyQM8U7iasEci8jGD+tSEqcjvj9ahCheRnmnYxgjOaY0OORjrn0o568ikywUHrmh2yvoc9BVlImiG/Ixk9eOtKWRPugZOO+CCKSNvlIQkE4GPU02KLBOefrSaGPVgw5OT3puCXGMEe9Ai2k44HrStkY54poCQEZPYf0qIP17GnR849aMhSQRkkHigdh8cgAyc5+maftCtuAAJ71XBIVc8HuKkDls85FSwuMeMgkjgcU7OVVcnA7mkfKgckCm7SD60hD87CR1HrSNg9CQKckeWAPGaR4sAEHIpPQBE6HqT71IY8gnofQUyFgvXketK8nzDHIJwQO4otcBjbhPsIIBGc9jT2GAO9MknbOMAjjvgj6U5TlckZHrTAa6k++OagclTzzjvUxkAbkgVDLtboc0GUpERfJ9BSeacFQM59ajdtueuKj8zAJ74pPc55SK8hBznj2qE4HqaJWwOeaj3Bj6D3qGrnLPudd4Etke7kl3BE4DMOoPritb4r36raW1lYFnjLbppUbhuOh+nH61heF9Sg0LSb+8kQSlTlUPR27D8PSuct9Wdr6eeaV3WZiWViCEz2H0FZctjyK0rsx5EZn44Ir1b4J+G7e6u31mcMr2vyx7ec5PHH1HNcTf6PLbxJcRwSTQSsoSRF3LyQBn059a9Y0yxm8BeDp757pLVIovNdMcDJ/wNEtdCKK969ip8d/GfnRjRtMuJ7SRSJ5ZkUH22/zrx4ncMkkkjqetS399Nc3VzJLLLK00pk+cg7cnIA9hVfzAoI7ntVRVjnrTcpMMce/pSoRECzZCjkkAnFLGpIHct2rrvhZoFz4q8d21gkJe3hAlupm+6gIO0fjjvUzdlczirs9R+G3hg6L4chUIYzO3nlzkl/Q8/jXomiSeRId+4jOMA4qW40pLMKsRJgQBVBOSPoPTPNRWybZR6E9/SvLk7s7IrQ7jTbrIAxwT6dqua/4hs/C/h3UtVu3dIrSEuCgBYnBxgdPwrE02cKAS2OuB2NcL8btWnvLPR/CtuxSXWJiZD1Koo5wM+w6+ppotR5mkVvglp97fRanr9yrJcavK0jM5yBGGJVfxJP5ivUgo6HOR3rM0XT4tH0mztYlMcUEYjVN2cY6/wCTWkjFjgDINTI9+jDlikI/Kkcmq7nOParDZGc8EdqiaLOc8YrFo3KUpyenHpVafAbcRkcZA449KtTja3PSqlyflIHT37VNyG7HL+LdUbRtCnv1KoIySuTySB2H+e1cl8M9FS00KS/csZ9RnkupIiMGMluAe+f8Kg+Jl1Lr/iDR/DltPIbd5fNnEa4OACQCfTgj64r0S0sobIJAsY8tCIyG4zzzn6815eKbtY4Ksrnl3xXvWv7Ww0eztEkkvZ/LkkdyBt6kY9Djk+1d7pkLWtvb2zERJFGIwAM4A7elcNogfxR8QdamRhLpunN5cSqMBW/iGe5GK9LktkWJSqbR0x15rsw0OWCueVLUpXMiK4DMGAIOR0yOa+afFmpG/wBcvrjcxDzNwenocfjmvf8AxFqH9l2VxcHaSkbsEY4BOOB+tfNl2HklcvgMzFiM5AySSPwzXt0lY5ZlQydNue9G7JGeAT3p7KEJxzj1pkpG0HpXYkc7E4bPOCKYykc54pFdc4PJNOZ1IwOKonYSNPNYKMg+vauw8O6OsEKTyRL5vIUnkgZ61x8FwIp14yAevUV3Gl6ikkJAOSOCK56iui47nQWM207c4OeK6O0OyIMASVH5muEh1NftIX5QR3Oc/Sux06Zntg5xs9jgk/SvBqR5JnfB6Hc6VchthJGR0PtXZabdjClX3A/jXmGiXbFih4APH4muz0S4AnG5sAdK6abvuU1c9Q0i9AA8zqCB6dutUPi/qEdn8MfEM8sjL5lu0KFQScsOBj3OOar6dcOyiQkkHHy1jfGjVFsPhlqZlYO0yhVibqM4UH8yK74EJam/8EoYbT4dacyIPMlRHJHTldxx9Sea6Txlqf8AZngzXblhuKWrDBOBjkVzvwvi+weCdFjZNsjW6k7ThV4Axj14PNVfjlq0elfC7VpwjTyyDyiiqWJHHAA/U/WuhK8keony0z5S1Ah76XZIZlZ2ctuyOTkgH2zj8BXr37KcG/W/Fd3JbiKQ+XBuUklgBgZHTuOleNwsjTuFBAOG+6QOewr6H/ZYshb6Hr91Ehdbm+c7jzgjCnJ+oOAPau6o7QPPoe9UbPWvFN5JZ6FftHkqlu5bBwenGPpXw7rkf2fUrk/MS8hkJbrknP6V9o/FC5kt/AGutAVSb7K6qzcYODiviK8uZJY4HlZmd0Uktyc45rlpLS48a9kVZFBckcEjBPfA7fzqvIgVnPUZ4xT5Zvm9femvKpTGCD6mttTxyEKNpzwfrSBs4HGTSFtw4GBj6UIAQSetMCYthSOBjuKLcZcH0qPB4546etTWwy2ACRntWb0Q46s9y+BUEM/guS5G1JDcyLtPBOGOT+ea6jxuQfC2qAruZouucYrA+Blrv8CwzlQHMzqGz1G48fhXQ+PIVg8HavcSOw2wkbQM59sdc8dq4ZO0z343VE+b75Cszg9M8D2quFKkce9WpvLwu0k7lyM8HGKrhske3oa7U9Dw5vUmQFl9MVJFztGcMPXpVbeccE/hUkY6ZySe/enYi7NGG4jt9rXG4QZG4xjJA9QK+0PD1yLm0gkVsQRwxqqkjONtfFMCmQBCAR1JPSvsLwhcJqGiWBh4j8hQWIwT7n8q5aqPYwL3PR9NuBgEnIHQeorg/jremz0/w5fYJMOqxsAOOFBJ/PFdbZSBNpzhFwK4P48JMfCNheIVVLbUI5NzH7vGAQPqR+tZU3qd9f4WfTtnKdiMcb5EU4HUDA4rWglVQEGTIeSeprl9Emkls7a4lbLSxIwx1Ix/+uugt2WP5jy56Y7Vs9TwmbcUuEC/xdyKe/zYA6VThkwnck1OGKgKOSe9QIRiDleijiqF2DJkn7q9qv7MkqOSepqvOocMOy8HHrQBl9SWYZx0HvTHhO0knDMM81OxwxJBCr0FQs5OSeAeBRe4DUGNqjlj6VeiUgBBwM5J9aqLlT7mrMe4YA5JoEzTh24AGSBVnPI9KqQqQAOpqz94DrgUCI5uQfWsu6Xyyj85DAkDrWo5ySTwPas+7bCs3QjkZ9apID4c+O1nJa/ETVzIQFlfdEoOeB1J98kV5BMGEpJ4GT/Ovfv2noo7HxozKmJJVHJ4HPX+VeD3CBXOSCDzXYvhJZQlwQ58sOACCvqK+l/hTc/afBtidgjLMfkPBUYAAxXzlHNGGKBcluM5717z8Eg//CIKJJJZZIp3UySAAsCxx6dMcfhXy2cxvRudOHdnY9MRcLmnYO054PpTVXCgDmnB/avgWtj1h0fClecsetcf8XLU3XhB4FzGQ5fzU6jj/wCtXXhuh6Gsrxkd/hDV43UyB4M7f5j9a7MLPlrRZjV1TPlucn7WVIIGevbFOI7DoKS5H71CoG0Lw3bFJC5Ykdhnmv1XDyvFM8WW56/+yzeRWPxv04O+0S2MiIjHILA7jj+oHpX33AxO52G12JOPSvzX+El6LT4s+FLiWbyI4pyu7u+5SMD/AD3r9JbWUzbmbgjAH5DB/Ktai1ILeO/emSruUjHHrTwSBSE5B9a59hozpFy2Oiio2xkuecdKsTp2HfkmoWXcCOwqTRFdhkE96hkQhCF4Y9jU4B3kt0FLgAFzyewpMEZ86/uimMk9a+ZP2tLdIL7w8wVsHCh+cA7X6/XpX0/PkKTglj0A614R+1JaXA8I2d1AoeaJyGBXORn7v863pboT3Pju7zFKdykcnOOTVO6kUWskr24ulhPmeS3R8ckHj0zWtq7KJD8uWyeDVG2bzHCBeDxt7H2rtnsKL1PrHwlcG/8ACOlXZGPOgXapGDtx3968r/aBsHju9OmVwHmUbwehGDyPfj+dehfCO7/tfwJZXLhkMckkOxuoIP8ASsD47wGDw/BeupKmdYAxUnywR978T6+1eatJHtSXNSPmedC07A5AyAKntv3XAIJPc06/T96x5BzVaJ2BwDkitJq8bHivRn0L+zvMyeFGjmJZred0APIOScmvYGAAyFwT2PUV89fs+anP/besaW4YWwiW6EnbPTaB0zkH8/z+homDAE8kV+b5nDkqs9Wi7o84+MkMOn2+g3rFw8d6jEoeByfve2M/pXsGhzwyWtusEm8mJS+OzY5rzj4tWPm+Cb27ki8+KPjYeOn+H9K63wFdpNodpcBsS3MasAeCox3Hqa9rK5XpI6UZHxCuotI+Kvg7WjH5a+cLeRgfvMR8vt3NfR2j3q3kZmGcMcjPXFfN3x08qPwdaToFWa3u1dmbkk5GCPTGT+tfQPhu5W5sLDYQQ1uhO057V9avhR5uIWpp+JLQX3h7U4myQ9uw2gZJPIHH41+cXiCw/sW9ubS4ZyftMgXCngZ46fU4z7V+l8eJHKnlWVhj14r8+Pi5p7aX4r1O0Zld1lZ8BcEfMcf1/Wumk+hwXPN5bZJklgHyrKpTcDgnI/zxX1r8CfESeI/hhojbTHJEjREMckbTtIJ+or5KRxlNykODnBr3z9lPUvPsdb0qUG3YXTPbxP025ySvsWJ/Wvl+IafNQ5kjag7SPTfipoQ1nwDqgUESwDzI2XB57Aj04r4g161eK5LHCrjaVAwN3civ0K1K1e60u5sgpcXCMpI4I4OPyr4b+IumNZ61ewOpV0lPocdePyGa8bIq93yM3rrqcDcRBowASHHORjFUZiVAzg1oyxttIOAP1qlInUdT6192jzmQpg9sn3pP4zjk9cU05UhRwT6U9N654BJ49OKZN0hrsdpyOcihSzgAMAO9Iy9icGmIeOCDg4+tBJMke0nHQYqUOcEcgGmxHGS3B6AU+Q8joa0TLSuSRggHP50/AYhRyOpz6/5xVfzSeT0FTJMsaoWVnDEqdnBAx3PpTHYtxsDiJs4C8sODmmqSmc525x1zUKSEj19z1qQHf8pOAcHIoJaLQdRjt9a0rVo2IR0DK45yMjHpWRtCAEEEep5q/ZTYY7gQKtIadmfVn7JHiEaj4XvtBRYoTpMx2pGcnZknLD1OSfz/AA+k7JsHPYdDXxL+zFrS+H/iHqMcmIrbV4VjWQkljIM5AH0ycetfadmWjRImwXHBPUVy1UdMTQkfETswyWUqMevrXzh4OjfQfH2vaEwbd5zTqHPA3HJAPt/jX0f5gfHQlMGvC/ikP+EW+Imk+IFhBgvWaB8nA5yefpt614mNhz02jopuzOh8QaXHrGlXdsV3o0TZTGQ2Aev1GRXFfCvUTeaVdrJu32dw9vsJ+6Qe3tivQYG3WasBh2GcHoRivNdH8nQ/iDqGjoWjluHWZgF+TJ64PTJ4rwcvnyScWepTlc9DWECFi3Vjmqky7GRBySc/QVZSQscnlVIzj0qszEs7Hg89a+kTujtTuSJIpOByFPbpmnW+Vn804IH3eOhqqhKR+/cirMTngcetUM0bQCBGzkvKx461g/FCymvfA17bRQm5kAEixjqSCOnfoOgrciYl1bAIHarMhM1nO7nBKFVA/X8+RW8HYyqLmTNX4Y+JV8VeGNMvhlT5Chk7ArwcV6BaSEqWbJ9zXhPwO1M6Vb6p4fklVJIblngt85YQ9QT9ST+le4Wr5VVzkDBNdDZ8/VXK2jYgbAHOMmrRPBqhA+WA7DtVzOQKpHMzzT476B/avgea4TC3MDkLIxJAXB6jvyf0NfD2v2vkXYVmBbJyF45GQa/R/V9OTV9LvLKUbopomBBGeQODXwN8QtH+w63eqwCyxN5bqOnBOCP0rvovoTc8+l+UFRnqTUumTzaff2F1buyPBco7hV3FkJ+Zcc9QT09qV035DcHnmqxDZf7ysRgFDgjjsfWtpmlN2aZ9jC3j8S6RPOjCWGaAFRnALY4BPt1xXyz42sIrDU5rcsGctnDcnvjH5GvdPgdqrTfDy2097sXU8b+WshG07exPv2z9a4z446Imnaq80YDxSOFVyMEHHP6g/hXElaVmd8/eieMROofGCRnoSTz7V6Z8BfEkejfEV2ZsQzwCKSIZ+dgflP4ZNeaPGY5WPbJq3YatPokg1K0QGaAhtrcZGef0q5K55x+iPh25E9oGOQTx6YxXRQ9h3rgfA2sRatpOlTwzJKjW8ZZ42yM4yT+Oa721cOSR0HHSuJqxTLJHB70Rjr6mnAfLjrTQMOfShEPcspxjr9KmTl05wMgHPp3qJOR61IBwR0rSIj47+Ovh99G8YaiDkwFlC7sAjOcEfn1rxS/jCTEDkYBx3HWvrr9pjQIbmWyvGh3u9uQZgOQRzz79RXybqdsFlLAk9ga9GDvEDLERALEEAnHJ4xk9s/54oT7wOcADFTSII2RepY8KM56ZqN+CcA9+BipkwLmmyATA7CSGBBbpntX17+zfrk+rfDe2hvNi3to7pIqPuI5xz9Rg18eQEpg9ScGvdP2ZdeksfGd9pfC2d/AsmOB+8HBb15G3/PX4jP8ADqdFzS1R00pWZ9ToQCO4qQgHOOc1BCxKDrn37VOhwT3FflN7noIIl/eD0p8qYb0FC/eHanPkk5/WqSvAZEVz9BUN0AttISQAFJNW8ZX2qpqKZs5wcldpBH4V24dWnEmWxV+FoVvA+mOmQHDPg9iWyf612IBxXLfDZlfwXpG0YUQAYHHTrXVA4FfseGX7uPoeXLcaxIH9K5nxJffZ5w5G5IY2kIPc44/UV00nevOPiRrDaXoeu3QjBMFsdhkOFZu3+H512oumtTwLW7yKf4aajd3geVNUvpZVWQ5G0McED8CK+dPEAiN8pTmJ8YOenXFe9fEZ303wf4csXUwSx25aRBgj5lOc/j3+leAagu51zwVPSrbtG5vJmnYwkxgLwfUda6DTzmRd+cIc4Gefwrn9OuFKgA5IxmtrTnHnkn5kIwVPT61wSepKVzrdPukZTk4PvxxWoHyBjGevFc7YOJZAGwBnCjPB+tbluwVCSQTzWTdinEwfH1h/aOgPGVJMLeajAZIYf/qrwzUIGSdupHpjNfSdxGssEyOpYNGwAUZJ4NfP+uW4iuplA+ZZGU5OT1IrSM7GLizBVTyeQR+eaRoypJUZ3NnnqKtCCR3UJE8jk42rjNX7fQLt5htQsuckkEbQf84puqluZqm2Z3lySxgKwV1+7v6A1aCDeFU72UckDIFdPY+BLm9IMkv2eHIyY+W+mCK6fSPAdpYYXMlwTyWk4P0/CsZYmK2OiFFs4Cw0a8v5iIbaQx5wJGxgnv8A/rru9E+HM7RCS8kgUcFRH8xI9M//AKq7Sz0+G2CpHEiADGFGBWokO0DjgYryq2IctEdkKNg0DT49AsYrSy3xQKCSgOAG6nHtz+tbKSE9eeOp5qtAAFHc1KGOcdSa8ySudaVi5EwZgDwODV9WBI7Cs2FDjPQ+1WoWwR1OKWxojQBG3jrTlGCPeq6yZHHSpY5exyaGxl1XwmByTSbzgDJOahSTr2zTic0gLAOfr1wKXeSe5BqGNxjHQ+o71KvIJ7UBYsICQOMmrSYyOox61XhfkDrUzEDB71SRVrFlG/Tipkfb71UWXIP86lDZx6VZJbjfcCOualUYweRVeIYxjNTqeRngULUrYnRskVNnI/wqFSFwT1qfeCvGPrVpiuhV4z1z60MMkY60m7j0NIDz7itEInTgDOKjfByc4prOSCelRlskZ6elNuwmRztngCua8URiTSbskZZIyVx1NdHL3A61najZLeQvC/3ZAVP0PWtI6mUnbU5P4XeHnRmv5Fbc4Gxe4AzjPuc/yr1m2BI2kEH3qjoGnppFhFbw5MSqFAPWtbZtG7GM9xXp01oePVfM2QyKEPHWuZ+INkbvwrcSqpLREsSBkgY6fjXViLzM4ySar3NnNdQT2yjiaNo8HpyCM1oYx0Z8j3NwGCyOhTzOoOARx3r0X4Q+LQYr3w9PPErRAT2sZ4IjxyPzBrj/ABZ4ZktNSezdhCiupCDhtuec/XHWrOmSaL4J8QieNGvrq+C26tFlmXqRzyABknt2qJaK51VY88Ee2QThmOTzSTyYmIyQD6Vx9t4hVLoOZCARjy3wMH3qxceKJru4LRRKFjXawQZGPXOTXC8Qoux531SUnodgJSxUDpjpUw+8OMAd64mHxbJG0YCZToxPHFbln4lhnBDEg8dTRGumZywk4q9jWmO6TABJ64psoUxDIIJGeeD/APrptrdJPl1yQeAT0qdgGxkYFdkZqRxyptaMWEExjNNkXGccEU4ZAJU8U0EOCTVtmLVgkk2wEnp7VHbgyAuOAPWn7QQe4FMEuAR17VRIMrK/Xg05U3SA5yRSgblBpy4UH1oTAqX0DEjYcc8n2ry/4gQCy8SnygRFPHgMehKjn88k161jcR1I9647x7pJ1KziZQA1qzSdMkqQe/t1pS2Omi7SPLriTzbcgckcZ6VjzA8EZIPatNhFIhMTK4PIIbINZ8ymNsHkZPFcUz6ijK8UVShJ2hth6g9TQ8DEnLYx9BzT5JAkkYRScn5vTpUjpvJI4FYSehuQqGjA7gdSeasAk5IPBxUEgZAR1FSwDdGSCQB2FYeZqh0cnzndjmnSnqO361XPBJ5IoD46gk+1MBVf5uMj+VNdyD9KmgAcFgMKDgnvUU6gtkck+tBVixFLsjznHvTGm8wDnBNVn+7g5APeoXUoAFJ60bhYstIU7cDnFVZTxuP0+lTGRTCCcBwcVSuXyCp59qqIyKSRSOvHpUM0SsAwyCO/enxbCr7VAZT8wxTXy+ByDuJPvwP8K3ViGyqwLLx19+mKfHCrYwMn3p7x4AA4HrRADFKroSGUg5/WkZEXk4cg8fWmuNoAH61beXzZmZzulPG45yR6Z9KiaHk/54pXAaqYPPUj9KikCshI5KnkAZqeRWBC8k9M09bfywc/MTT2ArRQfKCSBjoaaG+cgkgd8danm3JjqaY6qiF24wMmqTIJM4U4yMnr3xVYhmY5z/8AXqTeWUEZxT0UBQT19+aGLVkKgAjcQD605E2sMc57CrQtBIgPH86vQ6ZFuBcgDA6jmhu4m7EVjbK7F2AC+/ANQ6/qENvFuUBnK4AUggn1p+qanDZbI0O8MO3Az71xep6iWcjqXJIwcgc/SuilT5ndnJUq2HPC107Hdk9cd8VTuIZ7eaBI48zSyrGgYZBJ9R9KLbUltnjklkSNCwALtgE54H1r2r4b+BY/EOsw69rFmbZIFbyIG4UnpuA6ZI/mfw9RKyseRWrdDrfhx4KXw9paYEjC5Qu/nDDKWOdoP90dBXfRAIoA5A4xS26B2CDJAwAB1AA4H4CsDxD4tsdAaZZpVcpx8jglT703Dm2PMbvqzppSqxA5Az2qrJcNAhcqTGOp9K8a8Q/HGS3lW2s7ddjsW85+QAPTgnJ9K5e7+L19fyyGS8llVgcRLwMdsmtY4eUiWz6J+3RtMEJCEru+YgAD1qve6zYROEW+gfClmYPkA+n418vXHjrUr93FnIQUG1jJltre3YmsmK31SR8PDeJPMwcK8jFpGPVgM9D+H0rWODkZOaR9LXXxL0DTIi9zq0MKLw+44wey56c9qzo/jJ4a84xyX4V9u7Csp2j35/WvAU8LX9zevHJCHeXBYMM896nl8IanG5CtGgOFbcMnGehH49a2+pN9AVSPVnvM3xk8IwsEOo73bgMrLj6daenxV8NyIT/aiRFcbjIOPfHJ5rwOP4f6idsaXlu2JCVPlbQo9+fryPyqF/Bl+kcrC5tpZfMACiMk+5zmpeBa6CVWNz6Lh+InhycEDVoZCMfKoweawPib4qs9P8P3P2fUEad1/dhPmO3vkZ9P8818/wCo+GbtHUTQRuyOJFYDOGHTms+ZZ7WGWMyO7sSytIxY/TP6Uvqcl0N6c4y0TLGp6qkzgKBg9ABgD0ptndOdsTZKnoB0FZTKwwxGSOw5NaFncERq+GJwNqnI69M13YRck7Muq7Kx6BpJhWxAkD7yAVbIG0+4xW5p86FSNrbzjHcHisC1Ktapn5XxkgcjpVywuvJlVHOQehHpX0aV9TxZaO5U8W2Zgu1faFVlBAPIz9a54/MpGOK7PWYRqMJUyDO5SqKMk9c8/l+ZrjJoGidwRgBsdapIuMiBjGyEEZA4zWLdRm3ckH5OxHXpWvJHuJYEFT0J6Hmqeo25a3dovnZMnOOgPUnn6cVw4ikpJs7aNVxaNLwd4ouNL1NZZJzt3qYwBgqTxx9TivqXQdTGq6NbSjeZWTLq4AI9Ofp6+lfF8sJktl3xkujLIpXg5ByP5CvoL4a/EE6pqFvBcHyUOIyzNj8D9a+Kx9C3vRR9Xhq17HtVq/ksM8A4q8ZfNIAwRWeCrFcOre4ORj1qeNGV8qcqfWvCuezHUmlDIoYYA6Ee1KJlC4I/GmyMJsxnkLjg0uzCkHrmhmqZTYgsc9BniqV3GpkB6D3q9MgB75zVO7jMgG0kH29Ka1NkVOAQMAA+lLLGMe/rQYWGPahsgj+ZqkjSLuRrp1vMT5saygYOG5FV5vDMDyP5KCJOmwcgVb3EYxkfSp4ZD2OD9aiTN7HPz+GyikoMAdxxVT7BPaOHVmQD7uPWuulkLHoCDjPvUEsKS/KVBz39Ky5xOFzIj126QEzlnOeq8mr0fjOMjDBoyuBhuaZPpyEYXjPrWHqOk7CSAc8dM4zTUjGVFHVw+MLWUjLgH0PBq+niC3ZC6uvHOWOM15TqEb28BboT0PQmsGTVFWQkM2V54yQK3WuxxTionuv9v282cOvHoeKqv4hs4id0qgDr3NeLHxkoDoPkCYHPJJxzjtUB1VrxhKJCxPGc4xVOLMeeKPXL3xnZLGXD5HXcOQB9PWsO/wDG+5GROQc8jjNc9DpL3+gC4t5FiO4YBXIBx3571Da+Hb26nwnlug6sWwc+wx6+9LkfUmVeEd2OvtUnvFbO4gnIwM4/z61Rs9B1LVLtfLt2MJGWY5z7YFeg6H4RXTb2GW5UyyxKVKFsrz1JroobNIBhECLnIA6VfLY4KuMW0TF8PeE4tHkhuWQfaQvzBgCc9vxHWt9chj1JPUnkmng5B6EjtSBtrjsao8ipVdTVslSIlSeg60rRkY6g1J5u0DH5VHLMeD0otY5WMKlc0iqZTjdjFPV/OiLZwFOCDTEO1h6Z7UEt2HJHsBByTz1prAMRg4I9KdK/Hue9Q5wDzzQS2hzpgimlSce1N34B64P40qzcHggfQgVYk7DyB061G0OCOp9qCcN61JuLEcYHSky9z8525bceg70rRByMHIABIHX/ADxSLzkckscD2pXBjyu4E56gYP8AOpkymkKFEa5AY8/wjJzUscYVETGGIyScnnP9MmiC4SJWQtgt15/z6U7zASSPmHIzis9QURqJtYdwccirD26gdCXBIIPY0keAOM4/rTJHkHKjJ3AY74zTVy7Cr8uRz+FJJFggq2Ce/ellXbvxkjccE9TzxTFxgbs4ORjoapkjpHbyXiRyofAbaefXFQiRfNMfzBgAckcYqVQ0aglCCf4jkk0r4SUFW3gqDuxjnuPw5qLlWGPMYyVyWOB9KPPzSMNxHAAPrxila3EYJJBHoDmi4WAtkHJzimBQudo5PJIp8kOwZBz7UkQEq78kEgEAjB/Gi9xNDt5BAPbApJ4hKp2ruB68Z4yePyxQi5XbnJ7euTULylFAB4PJPTHtSJY+GOO3yqIEB7KMf5NPLhlIPOeueBVd5HMi4AHy8kdvSkIfncCB796BXsTuQFGDz6HvQblCojZ1BKngnk+tQbd23JIbOPWnyzsuBnJ7k807pgAO5wuODxTn++B0PTmmCRiDngj0pzgttYjrRawFhQqKS3J7YNQCY5A549PSoHkkDHuoBPHXjtTreTfEjOu1yoJXoRSTAsOd0YwTknJPYinFVIGPrnHNNRvlHHHJ/GmSE8Y4z6/WqTGmSx3CrvBXex4AxwKru5Mp2kDgHA/lSRXBgMi7dxkwCSOcdR/KnxOquNwJAOTigL3JvMyBnkgD8aers3CgEnsTgVA8ofpgDtTVl2t7nsKGgTuS5ZmBICkZHrmkK+YwGQCe5IA/Omhm2kgkE8ZFRndxl2I/D/ChlW0LGz74LZOcZHOaJQGgKHHqKidmiVSuCD1x1p3nBlHygmkx2SEcbpi7AF3OSTwKdPIBnaRjIHFMkBJHGD6Cmw5UFSQSeTg0aEj0Vskk5Az0ox0Pfv7mkQ4kbJx1496XfuJAosWtyZZAcDJBPWnSuM+g9KiigL5IyAvTP8qWVcHABBz3osWORiB8owAB1pGYl1ycDpk8Ckjk2AgnIPbt0oYZIIPI/Gn0FYfnJ+UkgdyCKJAzkckY5yaQhnAAGCO4ODTNjoyguW5JJ4obGK8ZGB0B6UwdCM4A9Kl3lQd3OP0qOJPMcgcA1mz0sNC+pPbxnjcMHqM/zq7GCAwHA7c1UijKt8zE49cVcQLgEjJzWDdj2IKw6NSOeAfarkALAMRzUSR7wMYA656Vbtl8tyDjAz1rFs6VoSw4Gc8/rUiASn7zAc84FJJs5wxUHgnpgfWpLd1kJIzwM471m5GlyaKJopFzgjGeuanWPc7YIUDj1qNAGUMAcltuCMH61MyGME9COcVF7jsH3GI2gj0PSraSE7j0DHOD2qBBkAkc0rMeCMgDjnuaGNFtWPzd8jA+tWFwoIbjA7d/aqsfIHY/1qdQWYDr7VmyrlhJP3YABAJ7elTKAqjjOe1RbcY9fQVPGMkDqKSY1uPj+Y54zU6RnGeoHamRx84HHuakOElKoxccclcduaTGSDr6VIgzk5wfaoghJ44qVUWPG5sDt60Ilk8bKyZxlulOOAgAzzUSyjkDgHv70/dhfemZMWM4ByMiq0+3OegHPFOZiDnPB9KglLFSCSc+vNUkIhmdSjnoRVUH5TgZPp3qSXEY7nOeMVXuZDtDAEMe3TAqrAUrkBwSOB3P0PNc5fTkGVCuIx0561tXMu1Tnkfy5rAvdrEk8Akk/wA8VtAJOyMm5kUQEr8wHJXOM+1cLq12WJyCMnO09q6vUzsyVyufSuK1OQea3Un35r0qMTBma8nm5AwpP41WaNoc5cH6CpDlWJqE7ncknPavXgtDRaIkSQbTkkE/lUUp6mmSHDDHUU1iXHoa2QXGq3zHt705mIcHOcUxYiQTyM+vXNByWGeg9aoWhOq+YTycDtTNg3HqB61JF8oHf6UuBnPr6UFpXA/KnuKjCEgHoPeiViM45FKHzFjpj86aL2HYzgdQO9PVQufX0qNTux604Ng+1MY7OenBPamkH1I9xS7gT6DPWkZueOQfWgAwSOufalXGD0Jpm7r1o5BzVIEOYcnGT9acsZHPaot3I6k+lShj3BA9KTsUDKTz1xSrk+5oDYyOopufm+tNFkowQOx/OpAfU5PvUW5VA9achyRnBA7UOwImzntwPSniTPHb1qMvtYEcj0qwVTaCDzxwfWjQpDo48x5xntg04KT3wTxn2qOORgCM4BqZAcD1NWpWLiSIGVSAQRT1PQHk+1MBHUkZqSDaQe5HNXc6Ikysuw9j6dqROSfamchiMHHFJ5gjDFuAOpPpTRpYeoyT1PNODYJHXHagYPKgt3x0J+lQODuycgnjg4qg0LJf5eARn1pnQDtmkYg4Gcg9qSVsoMYJ5wT60CJFbkgcg9qeW2sc8jGKZHkMDgHFSOxlcsQAT2HAoASKUhcAkDp6Uu05JHAzx+VNACjnil3ZBHI96CkLLmQDnJHfrTIztO7kn0FSrgR9CCO5pkQyOmDQMdK5ZUwxUEZyDkigA/dzn60FuAMAkVLHt4I5I9aG7gKZthOOeMY/CogxJBIIFPlHIOD+HSkPU54/SgGOfDYPSo3fZnninMQqAdepPtS/KwBI5PbBxQAM2FBzk+3UVJ3zUUUaK7k5JY9+Rj0pe5Hb1FOw7kpO5eoHsKjZMEY6UjAhDjk+lC72TcePY0WEKGZScEEnp2piy7HO7JI6jvTvvD3HY091V8bRyOrdz9e1CGtxVYvk8gYxj0prR7AOw96XfsGOQf60sQDkhiT3xRY1tcTPBxkjrimuTkHBFS7ArE8ke3ehlGFJ4BNCBIjXnr0Helxgn2pZsAIFAAAwSD1PrQrckZGfp0p2ER5+b1NOAyTSMvIPSnbtucdT0oZDQ09cZAA5weppHAx357U5sAMx428/UUzOR0JFST1F3ZUqfqCaFADHkkcDHams5fIxj+tGGAI4yfWhjewPF1Izn2pFBYgHIGetPWUbTkYPfuBUZYEnnj1qBMHj5POQKU26yIX890K/wrghv509VAG4k4poYg9ODxg1aAkidshSAF2g56nNDZHXmlXsewxTATvAOMD+VA7CMcBhySeKgLMrAglSKssocnGSBUUi46gE0DIyW78D0qOVSME8DnrUjuQB3x261DJJvjYkkEEAKfTB5/DFSzNsiKkjrkCoixRsHn3/ADpDKRngk/pTHk3dRg+9DMWxWkDZ9KgbAYZ7dBT0UlCemPT0qOUHcMc+5qGQOkfOM8+9QuQAMZGfWjk5yOaTk4oE0KDgDNLv5OOfaggFR2PpTkUbucY9+1S3cSJLdBLMN2AMdqsiEoelRoqqSAwJIB4+nSpySAnck4FI2ih6MyjA5P5VdRAFBxtPtzVdYztDAA89asCTcB2IqzVKwjAE8cn0pVQjORikUDcSTg/Wn5bJyRkdhzxQIY/ygjtVQx/OOuPSppH/AHh4yPekkKsvB5PegbFQI+7ackcHB5HtSNL5TZAyPSmfeYAYGBjgYo2YIPJPrRuQtCYSbxkAg+lQPISSDg4pzEhRhiD7VET8o79s0WuUSmRmOOo9qVoycZ471GrfKW67alRtwIbqDihiuICFJB5B7e9CSc45x703ZuJ+Yk5pWAjPJzn0oGPD8gdfpUqOy+WrqNzHB2nI/lUUahsHtUwOwgjJPbjNUaIb8p7EEZz371Juwhx1NMdlbLAYBFMVwcnkgdulTYZNH94HPH1qZm4B6Cq0RGCSMg55qUHK4OcdRQGo4gPk9T6Ck8shcfyphDLk9ql3nyxgZb0q0CQihyACSQPXpSSRkHjnNAkcY/Wl+d+gxnv1qi7Cr8gHGCe9Sq3SmmIlgCQQO/SlUbPepYEjZ/CmFCRT1+c4H5GjnJXgmqGhI4hkk4A/rTZwGYlTwB1NKwI4PSmYIz3B9aA2I0zu5wR+dWGOFOOPaoQMYxkfSpQCc56ds0mIYjb2IPI9KnMeeTwf6VAiBXLYOcdu9TMzccED8zU3F1BlPrgimx7cnPI/rSs4TpznkHvSRphDnBJOcgc0nuMbt+UnpgkYo8tmQkY49aVlwD3HvTlPHoSelK4miKZyAABzgU6I/LjvSkc5xzSqcMTwAO5p3JepWngyxYnIqLOzIXAzVpyWBBxiqcuUc4wQe9MzY25jCxg5Ayce+cVUdCR1qwxLLgnIyDUMhHepOaSKEq/Pjgn2qCU7M/yqzKyxqzYBIyfesme4JJYcg1Ldziqy5US3OoO9mttlhErFiucAk96jtn3EL0HTmqjv5hGOtdR4M8Dz+N9S+wxOI4kAeZ+pVc9Pxx/OpZ5bTnLQ7z4M+GtRnM81xJjQ5GARXfLEg84H93pj/Ctr41yRafbRWFkA1rMFWQA71b72Q3boK6Lxd4jsfh94IEotRK6IILa3hGCXPcexI614fbeLJ7nUb271eZ2iu4wslvGcpHjpj3zjms7XZVWSpR5VuYU43O2evPeogmPm5NdRrXh+3i06PVLGSK5tGXdI0f3wTyMrzWEYm2j5WUnsRitTztXuRhnWA+WMzv8AJCh5Mjn7oHrnjp719b/CDwBL4S8JWjTqY7+7XfdZyGLdh9ByPyrxr4FeDBqnjS31m8SCS20tXMaOMlpCBg/hn9a+prZjIke4gk9SP5Vw1p9EbxjbUo3ViAB8pIrEu7UQyEqNoJ6HnFdhcoGXHQ+prDv4Ac8E/Tt9K5bXNovoVtPuEidA7ZQEE45OB1ry/TB/wmHxd1XW5Y3NpbMLaBmOSpBOcdcEAkfia7Lx5rFx4Z8Dane2/lpKIyqSOM7TjgAeprmvhHpb6boFs1zIZ7q4zcSyHgBnOcY9uOf5U9juw8eaSZ6lCyhQOpq4jmMA8e4FZsD78DABq2pJIHU1LPcjpZFlp8gEfrTGmXbn5mY8bccD8c1EW5Kk4A9ajL4CqpyB1NYy1KZFIGkYnJPOQOwFVLyaOzQzTsEijBds9wO31PStHzVGQOteWfG3W7pdFi0a3Zje38oiiXJHDDk/oQaylJRTbMZuyMz4WWcuv69qPjG5ZrlZ55ILUsMBY1c444xk/wAq6/4g6sND8MX2oM6tIqsyRbsM5C5wP8aveEdDj0Lw/aWduixQR7mfsN5JJ/yPevMfio7+LPF+m+DbFpTKzebdTxgEAEHCj/E+3vXh88q9VLoeVVlY3Pgjoq2fg9b1o5oLu+meaSN+hBPB6dxjg1304JUjAwMkVNp9g2nWMNvsjiESBNsfA4GKjuH2sfWvoYKySRwSZ5f8WLiKPQLmJjmZ9oTPAGScg89T2xXhM0gQtk5I45r1L416iRfWlg8QDoGkyevBPP6/zryC6J35OSM9Pxr1aSsjkmxTJ5mexPeoyvXnJoUDJGce9PdQuMZ7811GNyEjJPangZHoR6U0ZJI9ak4QEHB+lAiMR5HIyTwKu2tw9uOCc+h7VTa48rbjOQcg0onL4PQ1m1cuOh0FjOoiZmZlLEHdnJNdXo2uiRBHuOR2Y4J9xXn9vdlsJyAMDJ6VbjuTCQ8eQy8hu30rgrUubU2U7HsWmXzRXaMMBMfMvXPpXYaZOIlDBuc5YDqBXi3hzxct5MYJsxHrhujEd816LoupwsAplDuoyy55rm5XHQ6ozUj1zQNQadCC7AjCj0rnfj5NIngmAgl3lnSNYyNxb5geB3PHT2p+jamo24yAvHPU1k/GJTPp3hb96YpJdUQhupHUZA9q6oO1jRLU9e8OHydOtoQdzeWGyeCMgHmuR+P999h8HacBKFMsz7gRkEgcL+OMV0fh6byYIhuMkhGCxGMDHA/KvPv2ib5lj0m0dv3ZQyeVxndzz+ldVOV5I65u1I8E80k7yNpIzgc19P8A7K1pPbfCS2aYFZZZnkk3cE5ckfzBr5auGzazliyEK3K9R6Yr7F+CWnzad8LNBhdCsskIklLNk7scg++Sa6qztE4sLrK5W+POsfYPhrq0cKNJcyqURduQfr9P618g6mykkABQOMKMAfSvqv8AaLuing6xtsExSSsXxwTjPf6449q+Tr0iRyFycHk0qXwmOMleViiw/Km9cjGaVwdxB4HrTBkMO2e9a2POJAAg5GaY5UMQucdfallIyByTjOaYOQAOvoaVgHxuMccE1Yhbyj0O1uSByarxwnaM4zjtUku5I3UMwl2ErtwWzg9BUS0NIK7Po/4PIYPB1nBsCxLySgwpbufr61ueMrVZfDuolxwIThh1U56gfp+NR/DoiTwnYLsICAncRgNnB4H+e1XPHDIPDOoo5ZQ0WFKcnP8AnNebJ3qH0Nv3dj5fu1XeSOc85NUjgMMDGPWrl4RHtOwoCMYPUfWqUmCARz2rvifP1NGISc54NSI7blHUfnUa5XJ64FSRyAZyMD9atGRfCpPbyqzFVZCGIOCOOcV9TfCy4V/Cem4mWV3jBLpypA4GOfrXytahGlKuAyNwR2I719B/AeeAeBbdIYzAqzyIkWMDaGOT9Sea56q0PWwT1aPb7JsuEzkDqa4/46xs3g20uGUi3tboSnK5VyONp/PNdHYzMJIlQ5z1/KsL45Xq/wDCtJ7dlLJ5qsSOSDuWuWnuepWXunuvhPUF1bRNNvgnlxSW0bIg6YxwP1rprZ8ZduQelcb8O51u/BuizRRiG0FqixoDnGAMfpiuvg5+bsP510N2PAZq2x2qD3P8qs7ioJzljxiqdu5YFmx6AVOj4JLcGouIsxvsyOrHvTZlyNo47k01W2nJxk0ssmxO5Y0AZ1xHlhjkDPSq7nqegHarcjZ+UcE9TVV16DkqO4ovYBYSOWbJParKZAB4Bb86rIA+SOEXjircTAtk8gdBQSy5bEooHUn9KtMSFKjGTVSDIGeAT61OAQO+fWgBHOQQBke1Zt3kKe9abjC49fSqNzyrYxgZrRCufJH7UVklv40WednZbmFTGnVFIzk9OCc459vSvnm7jOGJGDngDnjPH6V9O/taySprOkBQiwzptkZuT0O3A+uRXzJqA2yEZJAzXTF2iZyZneXvdRyQTyRwa92+BM7f8I/eRO80hjlG1pcE7c8c4HQnArw1HCkHt+Vev/s/6jLftqNuzKAmGkizyFydpx74/nXzmcRvRZvh37x7VHxHzyT60qqSQOe9OUBlGOAO1KRtGeM+nevzq57adxyJ8pPUDjPvVXVoUn0m/jkBZXgZQOvOM/0qyrk4XJC5yR2p1wiNE4flAPmA4yDxWtPSSZlPVM+SNVs1sL+aKNiy+YzHByAdxOMVHFhQexrU8Ur5Wq3qsqoEmYLt54zxn3Oax423sR0HB9DX6vgpc1KLPFktWa2gSzWfijw/PbgGeO+jZXY4UDkHP1B7elfp1pM6S2tsFYMfJUsQc84r8tb6AiwedXKmEhwQeQR6H86/S74fzLJ4Q0eUyGSWSBQTnoAOB+td1RdTM7EHOPQUjcE0kY4HXNOkH6VytAVZO54yaaEwpGBk04nJJOcD1pQep65pWLuUJV+YDoKM7jjAx9anuI+D61V5XA6GkNCmIZLdMdK8Y/aMtmf4eX053giRiMZJxtJ/mK9odtygDOB3rzb42WUmofD7W1QEmGMSKuOrf5Fa03ZiPgbVZFuVilXIWVQ6keh5FUz+52suSfUVr64ivcExKoiXjYnRTgZA+mcVl8ADIxjnH413S2Qo/EfRH7P15JL4IezmXJt7hmLhgQckitb4uW0l74TvI03iJEJJXnBI449a4/8AZ0uSml63ANwP2neAxBLbuePYc8V6V4xtpLvw5qEKZwYSxGMnI9PcZzXA1aZ71P3qdj491GMCYgNvI4LdiQKpMq7hgYP8zWlrMS2t06qMqScnoM5OTWU6HzDnPBrZrQ8aqrSO9+C17cWHjy2yqPbXbLDgsSw4fcce/H6V9QwyBrgxpnCdyOcf5FfIngTWF0fxdplw4Ygt5SlFJIJx9fQjmvrOwkcRIxBBlw3zDnB5Ga+AzqFqqZ10HpYh8X2i6n4evrUsUDxEBhzt98fQ96zPg1eyX3ha2vLqYPLjbkrtLHJ5A9sdcd66G9tHvLWWGNfMdlI25xXD/CG6luJdWtZnAe0uZAQ3OAGwoH04FaZTO0eV9DuTO9+JWmpqXw/1qUkB44d65AIOBnH6da7v4KXgm+HGgSbleUwLGXViScAdffOa5rUbWPUtHvVlJNuIGBGMgnGAPxzVX9mO+WTwRe2ryPJLpt1Jb5bhQd/b8COvpX2kHeBx4ldT36EgtGCcDcCSOuM18cftMeGUtviDqF6NyAruCHoSR2+np75r6/tm3Rg98da+ev2tNFZYrC8WURI0Wxm7scf/AFx+Vb03qeW9D5Blfy5yTkEHp+Fd78AtaOi/FfT2Cgw38Rhcu/KsnIwPfJ6f/r4i7jB5IwcZ4qfwpfnQvF2h6gtvHM0N0oMsj7REhyGI9zwK4s0p+0w8lYqDs0z74dkSJ9zPgNt3L94D1HvXx78fPDM2jeLbkx/NBIdzMxwdxGcAf5719e2DrPYWx+Vi0e5ipznJ4z714L+03oi31vFezqduQW2rgqy9Dn3yK/OMtquniE7abHdVV43Pli6i2EjPAz26VlzHGTyQM1s6jGyMSuMA8g9MVnSAMDkc1+nw1V0eZJWKaJucscHtTJWEZI5BP5VKqeWxOeM9PQVDK+4vuGMNhcHnjv8ArWiMhhPHOc+9N8s7t3Y0pXGOo6UpJyPyqix5cceo9akjO4HPJNQSkg8dB6VNCDzkZIzyaBol8vIIPINAbHHQdsUK2QCfyNN+9jpmgNizbkEknoOwqWNPMZ+wyPyxVOMFehwfUVOJuwz9TwadxFkLhQAMj0HapoSxOMEA9qpK0i8gkD0NWknOwHvVoXU67wXq76D4w8PaiIzLHbXY3gPtCqQRuz7Z6V+geh3Zu7ZLxcmKZA6k8DJGf61+bM9rJc2BVZQkj4eNiQRuByMj0yBX3r8F/Eo8SfD/AEKUSrM6QbJCh4zwCf0qKiurm8WeoLjYTxkivK/2gdLW98GwXkS5udMuBNgcEp3OfbJ4r02OUFw3VQCKxvF+npqXhjVYpACksO07hnjI4x64zXmVY3TRvE5Pw9fR63Z293EQVSNCCOQcAAfnXD/ECGbS/GGk6t5Oba43QMwbBjfuce+O/TPvV74P3xi8HRWHzCSO4kJWTIYLuOAR6gdqu/FfRxrfhSRCxiW1YS+chwy9CT9OP1r4y/scRY9GlI1In2xxqMsXGc+3UGllwZdi9fQ1neGdTGr2Ftcja6mIAOn3TgYGPwrRaMplgck19RB6I9KOqGL3zwKkhXLFskAccVApLYXBJY4qwQA4UcDHNally3OIwMlifWr6ZZRH1AwTWZbn5vUDvV+FiAzHIB4ArRCZzVo6aD8aYpNkSW97aCMKOAzDJHPrjmvatOnDRBzkDpjvXhHxeh+weG7LV4wwuLS4EgYdRyAPw5Ney+Hb4XdhYhAADCpYjncccn+ldK2PExMfeudZA2FUjqavB+B7d6z7cbiPQdhV4D5frWiPOYplMY3jJI7e1fJ37SPhiLTfEktxGoDXUYkVRwW6kn8Ca+rmGQBxj3rx79pTw5Lqnhy21GAiKeFvLeXZuwvfj1PH5+1dVJ2ZDPiu8gkhL5Iz2z0rPbe7liAgO0Y65HetjXIJLcv5gIcMeCc+4FYrShD8+ce3Ndj1A9U+AV+9h4wms2mDWd2odbZucMoOSD6H5Tj/ABr1b4paFNrXhSe6UKLiElV3chV6ZP4nH518wWGtyaBdxanbMxntWDxANt6nBGffJ4+lfYNsra54egsjhxeQK8rtycnk1xTVndHo0nzRsfIWqW32eVwQD2yOlUokLEKSQm7J/Oul8b6a2ma3c2mx43juHABXCk9cA+nP6GubaV5JXkfmR2LMw4B59KqLucco8rZ9W/syeKI9S8JXccrIb21maDailQqZ4wPoQK+hNOf9ynvzivh39nzxA+jeOYtO8uYRalICXQllOBznsM4r7b0y5WaWRVGAhwMdK55rUg2lOQfQUidRTUPFPA5FZiZPD1FT4wKrxD8/SrCjOKpCOB+OOjrqnw+vJQFEtod29iQAueefcZr4k8SQCCdymQCx2g9vTNfoZ4g0aLxBoGo6ZMgeK6hKsCSOxr4L+INitpqkqQksiOY3J7YJGPrxXdSd1YDiEyZAWJBHPNNlJVyRgg9x2pl2jmc+WuABgkdahRiSRkgZxzVSRN2XFYgAgdfWuu+HOtPoPj/QLzy2fa7RllbAUE8g/XArjlBGAGIHbAzU8l/c2fkXFsyiSCRJMNwGAIyCffmvBzCn7WlKDNYOzP0XgKyHcuSrYYHqeQD/ADqdhh8DgVzHgLXP+Eg8I6RqS5AmgXjvn/69dMp3EHvX4xViqcnBrU9WLuh6/eGelPZgSeOKaFJ57UhPI9Kx2iUSqwwKr3i74JAOhFSgfWmXBxE46Eg134ZtuLJlsM+H6wjwnp32dt0XlgA/zrozwa5zwBbx2vhTTooeY1Q8+pzz+ua6P+Eeor9iwutKJ5U9yGd9qk8EDtXivxn1SaPw/Z2X2VLk6rfrAEY9t2Rn8AR/+qvYtWm8m0lcclQePfFeCfGLVVs/Fnge2kDMpufOKr9cD/0L+ddiN6SvqeZ/tAzra69DalCVFqoUDqBzXgGtBROXTIJHQ8+pr6a/aM0JnvrK/CnDQ+UXUcDnPP1r5j1dh57oOWXqOhGelXL4TaUbu5St7gxEkE5OBkdq0F1G4hiOyRQTwNwzg1mxLtA4yT6VcVCwBAII715c5WYJG7p+v3KQJ5rKxBIwowCPetKPxddGQeXtVRwcrmuVQE8jIPQ1oQ4RBgZb0PFc1Soa2OmXxtqFvKrxQxuSdu9mwRwcnGPwrFnsIb64ed4laWRiWY+vfNIvCDI5NWLJiHI7VgqhooJ7jLfQ7eE7vLGc5O3vWjBaqrkqoVM5IA4HFCNsJPUVbgO1CCBk81jUm2aqmi/bqmwkAk+9X7dgEHZuelZkXKnGQfarKPsBOCT0wK5ua5slbY1olwQTgDsauIcqMcismydxhWlMpJJGcAjPT9OK0UfaQO1ZSVyki7G2Mc8elTI3zDPQ9qqhxxg5A9akjkB9yazehVi9HKRx29qlExGe1VE4qXOVHr6ClcDTt3Doex96mUhfU1QtCVPtVskYB4BNJDWpMH/KpFl49DVQP0qVW3+wFN6DsWEOXA5zVsDCjBrNEjA+w71bikJUZ4IpILFu3fLDrx3qxn6nvVCMlTznHrVlX96q9gLoK7QB1qWI1SiY78dquKMD3p3bB6E6uQfarCvn2PvVRW4p6vjHb2FMEXFbOO9Tk4wKqxNyPUVOGBHpQKxKDuFJtOeOfemRscGpFbGfetUIkxhRio36H1p4emMcnvzTWorELg9ecVVkbDDtzV6RhsPrWfMSASBk+lbwWplLY6zSwJ4h6gVekj2xkdjWT4Zl3xkHqK2pV3jI6V6MXoePVjqVliK4PaldiF7g+tThSVyRiq8pJ9h6Vre5ijyj446JbWxsdSWIiW4Xa04ORu9D+I6+9eBXHn3FwTDI8UqvkMACQe3FfWPjjQz4g8NXMQ3NJCRJGq8k+uP0P/66+dNTsToN8Jo545pCSVCD5kPo3of/AK9RL4WejR97RmcPh34rfRvtlveiUSYbZL8o29x9TnoKyv8AhEvHaWB8ggBCxkEcn30xkDkdegr1Xwxr09/pMEV7J5twpJ3DgAZ4GPaulkhaOEnJwR2OOK+VxOKdKdkj04YdS2Pny1vfEVhAbmRb5YlUeZA0e5z6gADr9K1dM+IN4iGG8s5rQq2FmxklewYduPb8a9cR8TjIBZeQSM4zWBrvgzTdWikjnV7eaQ5+0RnkA+35msVjObSxq8K7aE3hbx5DeRK9rcfaIjgMucHI64+ldzp3iS1vQV3hJCOFft+NfP2oeC9X0K9BhdnsYcNFcQsRn/Zcep/x4FaVr4jvYLiLfGgUHHDHNd1GvJbM8uthFLdH0LHdxnbgjDdPQ09gU6dDXlum+MnZY4zIrIDwp5K/Q5ruNP8AEEN1AoLgSDAIPWvUhVvqzxa2ClDVGtIzhSAM59alwBHnGT+dQtICoweOORzQk53ctxjpXbGaex5UoOO6FhuMNsIIzxnnirLJtPqKqbwz88VMHJB5yM9DVpmRYEWQTweD0rDuJHEjhlDg5GDyMYx/I1vWT4jK9Qc8mqF3a/vCcEg85oZSfLqeBeJoDo+q+RtCHe7Kq8BlHU/+PD86zmkW4Bxknr75r0n4leG21HTDd2kAlvrdHHJwdvXj6kYryyBJopEMitE4ADIecHjr9K55o9zC1r2HMUAxsYOOpOQD9P8A61LGWyTxinPHvY84Jz0qIqYgctuIzXHJHtR11JmO87e1QJF9n34JC9QuABUSOwuCxJRRyATkDrxVl28zdgY9u1Y2saIgDlzkcj+dPZkyMkA+/SmNEUBxwOtVpD5xwTgrwGAq7dxmlBOqgoOd35UNDgjAGB+BxVaAhwMABhxVkzPEvZl6ZKgkVLRd7kUmGDLjBGCKrQyN5oBUFc9yc1Jcblw6nJ5PsaiR2ZgcAfSiwXCTLE5GB6Gq05+YjGTjPHpVmaXfGD05x6VVJHHp0zTSsQ2RoVjXqAWPJJx9KdIAQdh5Pcc0hXYSeg7E9PpUQ3bs7gfpxVpmd2M2SFzk5FPijO4hsZHpzS+Y6jpkAEAdyfWojK/Jxg+lO9xDpowJ0bGQBjB6daY8x3nCkDP4UqyB23HCkDoOlEnJHYdMVVrgSeYWA7H0pzbiCWZcDGADk0wPyeMVGGOT1x2FOwlqDk8d+R+VLMqzB1YAbhtBB5zQW6ZHFMM27OOgq0rgxYQkagOQMDr2z3q0LQOBhgB0wKgija4AAwPXJxVyEhECsOO9PluLRE9vbrbK5csCVAVs4A59Koaxq72ixbV3pI21mBxtGMj86n1HUYypCFV4wMngGubvLVriYkyFmXqgOT+IrWnTu7s46tRRRSvLxrks2MN0wORWdL8qNI/QAkk8cCtr+zrp0PkWks5UZIjUEge4yK7PwX8JW1+683WYpoLNTtaB8AODg5JH4jBPr616UEkeHWrX2KPw1+EzeLtStNTv/Kl0aArPGqZ37xyCeQOQe3tX0PdXNpptj51y8dlaxDABAAX6flWNf6vp/g7SoY5GSwsokKwRooAIHQYrwPx38Q5/GJMZL/YH4+zyqcDnv7dBjFdEYORw/FqzsPGHx3niuxp2iqyRyI3mXygMMdBj+fHT3ry6bWL2+JSW6kugVALvguxHqQB/Kl0PwvceJoibaBltImCGQHYuAMnb0yB7V2+ieDbPS95Ypc7sbSpOF9cZ+nevUo4a+rRy1K8KeiOQsfDGp6okr+W6xgctIwxg45UVt6d4QhtQ5nAlcNgMBg4PpXZw2qwsqoF2gdCcZ/Q1JLZ+ZgjgV6sKMYo4ZYnm2Me28PWtpGrWsHlA9Qfm/EcVeiTZKkhJDIMKc9BWlb2z+Wc4IUZ4+lULlOWwcjkY9DXTGCRyyqsztzG/dySWP8R6nNTTIJPmwQVwM9jVqG1wQzDqfx6U6WEDgkYPrWqiuxHtGUNp8skAgZzVEvsYnOB71rSkxcEEnsv9aybt1cOAhBwTnIweOlaKCe4KoZd3Jvc9ea5LxNFtjk2AFlIBPQZ9K6mV0jRtwyQORnkHtXP69byS2sYRgp3E5PX3rKpTSWh00ajUlY49rhkkiIywxgg8fnWjpMxkfDDJRunUkVn3ETRyOrct3B6+xp9lMYSWC72LDjOD1x/KvFjHlqXPYl70bnpVqR9jXaCCOMdqniuGDIX/AIQVHGCPWs/TbvzIvLVVKkFt3fpxjmrUhLn2HOTXu03dHlVNDVW6QqoxlsgY/DisnV7Munm7SN3XHFWdq+WOoAHUHkj60/7XvgMJ+cEhs9eRWrRipHIFVwhPKg5GDgH1qRQhRjtU5BG0/T069a0rrR4pJWfYclgxB6A98f8A1qzkhjhnO9mCM3XrjjqKzkr6HTBmNdQgDODtz2yKfpWrGwuS8DESLgkP0z1Gf8RV64RWyOCPWsma3FuyYIAPCr3/AM8fzrwcVh9+x7mHrqNkfR/w1+JFp4gs2tzKFubdVEkLHDL/ALvTOeT/AJOPRrbWIpMquSR6jFfHWieIrzwzeLf6ekb3CEHY4wHAzxnB9a+ivBHjvTfG6E2M4F5Co+0W7AqyY7jjoSDj9K+PxOH5HdH0tDEKWjZ6PaXClyTjJNWpZg5BUZ9sZrFWUptBGD+uKvJOoUc5rzvI9KLuTOOuQCT61C8O45HB9KlKlgCCSKj3YPt7000jdbFZostzkE0yeAgDuPpV4lSAe/tTZUyoPWnzaGkdDKMXbnNNCFWPUAd6uOvPvUb/ADAjGCO4rBs6Y6jBMFwDyaDjryAfSodvz4p8p2DHasmi+o4nOT1xVO7CyKc/kOasJMApB5zVa8dRE2MADlj6D1ov2Jnojzr4iav/AGda2tqgbzLlj86jLBQOcHn0xyPpXmQ1e5i81A7iJmxtz1Hqa6H4h66l7qc3kvlVHlqAeMCuHSSQMerD3NethocyPn8RU1aRv2pF45DoxDAncDjketTB3tgPK3EgntkVoeCtOF9JvdGdEYZQcAgY6+1b+oaTD5uRlCD0A4r2KNCLdmjwa1Zx1TMS18RapbQLiRzAOse35ceoFaVr8RXj1CLa6MEUFhtxznAx7/WqN/DMrxSQHaEbJUjII+lZD6WoiLINjg7sjjnv+tdjwUWrpHnvFN6M9hsfiPHc3Ail2xMxwvIAz3ArsbO+W9RWiJdScZx3r5sjhvrfypJVwG+Yhjnj1H5VrQeM9Qs4gtvdyRMWBAzg5H/1s9a8urhXDYpTUlofQ2SMnt37GpQFYk8A+leaeDPGq6lFI13qARywDxynDA+mAOa7yKcSKHSRXQnAdGBB/GuFx5dGTc0FOHA7GnyKCRjtVdDnnqeKlzn6is2TcSQ7UIHFNU5AqRhvwOhpFQK4ByQe/akSBQ7Qeo9aixnI6H0qwzgZAGBVWSTcxxwRVITArzznimlcNkZwPU0m45B6mnnqOw9KZI3dgjIodyCDnApzJhc9cVG37zHY0mgPzr5XqST6jinwlWc7skngemaTPft0xUgQ59B16ZpNm1rDxGpbgZI75qYSGOMoBye+M4qFWKjGB9e9WFGQCeeg/Wp0NU7ISM4A5AHoaliC7iSxBHQDoaTY5B24w3HNQsr4GcAego2Hce7bcjr7018yFOACi4znk85yfzx9BUeGJHoKkR8kjgH+dMm4IW8s7mwM49cDtTGbYSDzzjI6Gk3F3Kn1ocM0nOABjANZsLilyQeOO9LgMhHXPFEjAKOAe3r3piklQMYFITYxrgL5iuoDLwCeQfTGPrTUmQ8nAJ4/GknTKkdu/rVdEbOARg+nAxTRDkWmlVjjoD6elBZFB3KCM545PWq8ZwNhzuH5VIowM7ifrj8qYmx4kAwR0pZH3nOST0ye1RySIcFcjOOMYp6jIHapSGkNHDjcMjGR9eacF2gbAqjoQB29qkC8AdeaQqctwDg49apIdhI4+RyAeOO1PkfawBw4745FMUn7u0AH8Kh80mUDGMD73JAoaDYsB0bHyjOM460jsoHGAcjj86Yzr8uxsMRlh1waHUlcFuew/WpaC47zUwcMCR2HWmGYjGVyBSlenc+ppzxg4I5Y/jzTTsFxm4MQQAT3AIyOOn4kUpCtzjGDjJ602NgcnGcH0xmlchVJxgA4wKtbCSHqobAwSD1x2pJYMFSgbPcHk1JBIscbEJuLqME9ByOf/rUgLSMDkEj04qGUNEhUbduAcHdmmghupwRTpFwTjjFMQsSe+BQyrpi5AB6k09Nox1GfYmmFGkLnIBUZx0yCTTooi7egFDFe4vDZHIJHbIP4GpMqCO4GRnuKYiEH0P6U7ZuJJyBQ0NCbRkk9CR0pXiAjBXr0xUcZ3ygA8Yzk8Cpog535UAAZ3HtT2BDoSYkIyTk9BRuWZzyQc+lNLFNxDEjHbtUa7t4OCSfQdf8A69JuxomWCgGM06TGOAM+g700rvTHOT1LDHuP50BcNg9BjnimVqwVsA8DPUetR7Cko9OeT61JuVWIyCRnpTXw4LdD1wakLXY6UAKSDk+1EeFAPIPtVWJwZAWDFMjKqcE8+vr74q3bRZCkqHI5wTgVEj3MLHQsx/PjIINTCJl9SKiid/MG4AD0BzV1jvG4dD6c84rldz0krDYiABnJP6VcR+ScYqpgZGASCSAcVagy+QMkenvUNFFkAMBjkHr9KsRqQ4boBiqsK9R0PUVdjVlYD09qyasaInWQlvl5JqSRWwvQgDBJ4JNMWPDDqAO9Tv8AdOMkd6RaQwOVHHI/Wn/M4GcEe1CopUZOSeMelTRwqP4ge+KBix5GB1Iq3Ex54wTUUfDHvT1lG47iQB6DNZPQCwjDvkEd6tIwRE2jnnJ/GqiqTg9verCZZRnApXKRcBymV4Iot2JYluRn+lRHKr8pyfakgD5LNwByAKkTZbIBJ65AzTHbrnNKsmAHOSWXG3rjBP8AiacZFYjFUiNySJeAehqTggjnPrQAEAK8qMED+lQMG5PK59apIVhZAShI5IIGBxUBj2E7jwOOaUO+SDwc/WmStknPBOc1aE9Cuzb3JXBxn8aqzkkEA4Jz0qaRGXLIcY98VQYnnkkk96uwijfAGFuCSPSubu3LAkZCg10lwwKsvAyCPxrnLkbHZeuK3gRLU5rWpC8ZcnaFx1ri9SdfNZunPSu01tQ0bqeE5Jz0xjvXB3+DISOQT3r06KuRYqsxYnjAzTGG0GkaQDOPzpkj5A9a9WKNEIw2nk4PqKiDYApzsXGOp9aFVVA4Ga1EOiIbIIx700ncSOw4z605uMgcZ9KNxcYJ6UrhYVR8p7AelBb2wKRSAo5PHalDAjpxTTNEGN/XANAQYPtTG46DAp0f3fWhsGx6qFHXGO9NfBBwSTSg5zzTGGD7U0FxQvynpinoAAT6d6aWwCDkGhHJ9/ahspajmG0A9KQ8j3pJckAZI9qbzjrz6U0Gwv3SCKlRwwOcZ9aiUdaVY/yHqaBon2jHsaiYYJ9qVpMY6gUm/PuapFoF5Pp71Kg/PPWogM+uT2qQdQMGmCLAUe+Qe1TLjAAyAe5qFOMdj6VMWUgbRgj8ee9UlqapWJAOgHUd6kU+2ahBwSR0qYMxBwM1di0kyUYZfu89zQq7cEZHWiJi5VOgLYJx+pp+eD1GPwp2NFoPJJQHI69KUsoKkryRk555z/8AqqPJx7UqglVA5OO9O1jRMUyAsSoII7nipGCtEGYbifWo5U8xME4Y5HWnSAhAB0GOBRcq5CSck4IH6U6Ny24Yz0A7UA7lI6Y/KnwgDB6H3piHoCAeue+aN+1vSnE7TnqKXyg6s4PfhemaTdwHtjAB59zQmAT0IqMMTkHp6U5iVkRVGR3J/lTGtyQuCCFGBnoKMbVPYmo5HKMBjBB7dKlI+UZyDnv6UFIavyknAYn8cUqZZ+QF7ZxzTSSpGMipQpbJzgevWpuCVmPI8vAJyPWmSuGHGDnrnoeOhpJizZxkgenQioQTg54IprUCRgGTDHIHOPTmpY2RgQM5/Wq3zK/TI4OKmaPdyCoP4elVYS1DaNxA7/hSqVyMnGKiCsrANjB988U1pOopsZOzDccHOaRX+XHHNR+nUk8cU5UJGe1SCJGKqgx9/wBR0pivlh1BGKUKMjkHPao5BsYEcA1VjRKxPOF2lhwe/vURYhODg0ZLqemD2FLDM0O/aSjMCu4cEAjkfjk0yrjg5xjJJ9akaTK4PNVlbbkdSKk7Dv7UDQjuQCcc0qt82cYB4oHykEjJPrTWcuxzx24oIbJWYeWPXJpqcDnIB4zTG+YIBjAOWyccVM6EoCBgjv1zUsi5HMpIODn+tQpIT68VJEnkxEYwBwBSQ5JbKgJjGe9TewhYzhwe9JOT5oA5AP6UjHDHsBmkAJIPaluA5wFUjGeM5pmzao4wPepXYDOee1I8iuBu5I4poGPUbh14wO9NZSxHTAqJTsGenuOakVsqfX6daYIdg7CcYHSl2kZxkGlXIjPGTwafLlIWwCSOCF5OMUFDU3YJGSD1NRPknJ4A9akQsFAPAPcVXnYgsozgfrS1BkUvf0qAycEYyOuakkYtwc49feocbXIPIHelaxlIjcAnPIA71GzDnocVJMQpwDkVDuAzxkCpZgxrTkE4H50xpMEk8Ck4YnAxTXOce1IzDdkHHU03fjrRkHpgH1odRjPU0nqWOUhiBUyRMfYVVUEMMcdqvxEqo4yT2pWYJD0j2irEeNhJDH0IGRVck4NWbdyI8EH1qrG6RINxAGMAfhS7cAc5Oc0+NgWA6ClfHHc9MUDG9AM8HFMkYlRtJz0+tPnBCgngeoqMDjjp69KABQVALDB9uQBRszyMD3xRvIY8kA0okKYUHB7YouAwbhk5APqOtLvZsDJx70j5Yt2I5qNtyc4yKCWDjI54NMLYQKABjuM5qTJZDkAH25poXj1P1pom9xYpQmM8gc9M1KZt7sQmQxzkVBsBY45AppJBABIpsZad9pC4wetNKl1Pc+lNUM2N3JFSxkITU7FLUdA2zIPBokfJHbHPHpTXBdSegApPmGMZ96aZaHRnarDGSTyR6ZqTyRkdCOtQgHkEA9+ecVPnYATgg9jTepdx/l7QMHIoVgpGeBimNNnpwKTjPOQTxSsBOSGYqME9cUu1hnjH0pBKqMCFy2CCR1pULnGeKq5SI9xUn096XfJ82zqKWQF8AcAd6VS0YJ3EA88cVQ7jw7MBuBBpwjyuckHnioQxdx1OPWrCMc4PTApMVxI8rk9MdyeKEYly3XtxRI+cgdPWnIp2g96kLi5yTkZxzRnJPAye1IxJ+vqKahKknqaBXHleAcU3eWOOo9DTlk+Q+pxx2qFhtBGQSewqwuWEGQM4A+tKXwxByRnpUKPkYpx5HvUFCsoJBAx2/nQx25wMgHHNEbgMM9euO1E3yPtB5PJI560AOSTK56Go5SC5I5JNRtMqMFJwetSAcA8nPPNDAUYKjkjPoKdsIB7jvUQkbgAYA/Cpt2Ux39D3qSXqVZicY6Edqi8sc5OSe1TshLH044qvIfLwe59KdyJKxDIoUc8VXkxg9cfrU0jhm5qvOMAbTyefpUs5pMzrn5SVJyKyJ5AkhXkj1AOK1LxcOckk+lZcnDetRY8usuYr3JkMWLZd87Mqxr6sT/hk19NeAtDtvAnh6SW+CyKYjPcXJGFVTyAD7Y6fzryX4ReGhruuvf3Fq8lvp7fu8fckc8HI9gf512fxq8XfuU0DT7oQAKDdIFBDxnI2e2cfpUPVmcUqceZnB+OvF1z4s1ye7S4c6YcC2hKFDt7Ejr346VyzF39SOlOubwtIEGSPb+VOQNxu7Y5NapWPIqT522a3h3XZdCmaRIUuYnUJJBIxAwO47V0mqWVjr2my3ejbpruRCPsSAllbHO09+e1cZHgEFsKvck4GK9V+AHw7uPF3jK28QfaJ7bS9L4jIjwJSQQWU9CCSB07VE3ZEq56p8HvBb+C/AmnWl0ge8m/0iSUKRuLZx7/n/WvQ4Z2gbIAH4V017bi6RF8tVAACqOgrA1DT5LfHY+wyK8qTu7nVEu20qzAFslvai5tUcHsex7VlwXbQsdoyRx6VeTUkYfvmWNOSzE44HJoQ7anjvxyuo7iTRfDyzGW4u7gST2oc48oH7zAduMj6H0rp9ICW9rAI02gKAcjBJ71xFpcJ45+I+teIbaWOfTrcLp8LRocALyTkj+8TjFd9CjswLMTjHJOTS2PbwsbK7Nm1kDMOeOORWifmIK9axLd/K9x61dW4O0YbAPpzxUHpItPsYncN5HrximsQg9jTAdycHB/KmckgZzSasDFLmRWEajeRnk46CvJtMt4/HXxdudR3M9lpMIiVX+ZHlG7cMdOBjge3pXafEPVj4Z8J3moNhB5bLHuJAdzwB68n+dZ/wq8Oy+HvDcHmYWeZd75XDbm5OT+OM+leXjqqhTsjjquyOj8Ranb6Zoeo6hc/LBbxmRlT+g/P8q4H4JaKdV1LVvGE8To9xIYrVpRzsx1H5d/QetN+N148ul2nh+0ZvtepTor+Wc4X0I9h1r03wh4Zi8N+FtL0pJhci3hG6ZQVDsepx2+lcmDg5WkeLUnd2L09uFxjkd+ay9QgBikYEIEQszN0ArYkRlLAjYB+tcL8S/EcHhzwte3ElwkUsiGOLccAsegz6npX0dON7HPJnz58Rtbm1rxTqF3JKxhRjBFAeQoBySD6kn9K4qVst82cZ5x1q7dXM91h50WOfOZFDZweeM/1qlMDuDcE+3pXqQVkccmQSHaRgMQeeMCl8wkjIOB+dNeTeynGQByRxSbucjAJ7VrYzuWI3UZzwfWhgGY4IA9RVVt/XoD3FP3sq57jikASp9DigIRzn8DUQudzshBDgAnjjk8fyNTqc4I780FJj0bbjjJPFSJfcFSMY+tQ+hPJFRPgt3xWbVwbL9nclblGUAMWwGPIr1PQb4gI6rwADknGT/8AXryq2QFlOcDgZr0LQ5FMIXcAFHQ968+sranRTlY9Y0fUUOMgAA5OetQ/FWd7nSPD7pLsaHUIzENucnn+rfpWBo15wNzhQMDnnNX/ABY5u9BSbZ5gguY3IAyRg5yPf0rOEr2PQiew6HeCK2hBcs7ICS3UZryz9om7t73xHpiuzNdWsRWMhsFVZedw98d/au50m9YWVscBmKDA64HYGvHPjPK138RL6RlKyR2kK7gxKsTnjp2x19zXXS+I2rO1M4O/LGH7MhBlvGS2j3fdVmbGSfof0FfefhG2/s/wzpdkCWEFugLHIJOOc/lXwtp9ot/rOlWpId3uo2CHkkKQSfoK+9NMXybRI85CKo3fhXXW2RhhYvVniH7Uuqk6VpWnW8UjyNKC0jNtWNT9446k8YFfN052sehr3v8AaguJLnxJZWwcCK3hG4Y5J7HPsK8Cn+Unnd3z71dL4TmxXxkbj5QelQhiSecADrSPIWZV561C+d5XkHrwK2tc89krgA54zQvGcAHH5VDGpGASSQMY9ae0mQBgikxXJ0mwR2zUxdhDNIjlZVUsrYB24571TjQyEn04zWhaW5u5UtQATORGxbhQD1JP0zWclobUtZJH1n4PiWLwzpiJ8wMSyMwOQSR/9bFV/HZx4Z1F+yR/eJ4FbXhmxS30WytIo0iS3t1XCngYHb68fnWD8TUK+BtXZW27k25HbGTmvOetQ+hkrQPmG8fOASWPTceazyScj0ANXr5cSEYxjniqRZdxBBGfX0rvSPnqr95gGOQOoPerCKhD5ABPIIqsDmQBSCBnnr61KrbT657VS0Mi9bkADnIBAyPrXuXwNZzpN2jOCLaYkKpJCljznt3HArwm3bG4jkM2ea9k+CVwDJeRyzyFyVIQAFVB7H3NZVNUejhHaaPf9P8AkUFeWYfiBWP8VGM/w91SPILxJ5m7GSFwd36CtC0lA28kYxwKz/iGqt4G1s5Pmm0fZ6H5elcMNz26ivFnrPwkuo2+Hnh+2VxKY7ZQ0i9GOB0z68V6DalWwOAorx74EXqt8MfD8O7fMbdGLDoBtHB/GvWbVvlCrnJ681tLRnz8lZmtG2SCOFHFTR4kJZiAoqrA2SFHIFSoQZD3WpJLYYoSx59jzTmbIJPJPFNBDsGPAHQChm5zVJlWZDNGFQnqxP5Cq0oAj2jGTVh89SeDUZjBx1JPakxWK8A2sUAzxnNXIFLYJIApiqEPqfWrPDKAOAO4piLEIDEE9BUpOCSe/Sq6ElgBkKOtWB8xJPAoJGORg9CaqXQ2oR3NWyDgt1x2NVJ8lT3J9a0QmfNP7WllA40KV3jW4iYtGztgsNpygHfqK+Wr5d07jBGOcnpX1/8AtSacjeGdLnSBJ50mdgHUHHynnPsM4PvXyBfy7CQcFsDkd/euiOxkzMuPlPHB9q9b+BNwDrNykUJBmgVTIBgscnt144P415I3zScgkDHSvUvgjcxx+KEO8oRCVU9BkivFzSN8PI1ou0j6AhwMY5Ax0oddz56Djg0Qpsjx3HX1prHkdhX5pa2h7kXdCxptYAckmp3hMmYVxlgAd3T8aiVihz19CO1SyOUjP941cXZCkro+ZfibZw2ni/UoIwolDBmIGMjJAP6VyUTFWJPQfyr0X42af5Piqe5Iw2MEjksp5GT7f1NebMQzDsPyr9NyyXNh4M8WqrSL9xcMdMulQZJibrwOhr77/Zw1SXWPhL4eu5ixkWFUJbktxgn6cV8DwIrxshyUZSDuPOMc19l/sg6rLqHwf05WkDLbSsgxjGwOQuD9K9qbujE+i7djgZ69qsMMrjqTVS2beob0q0r8e9crAquvzY6KKaDyeuKmlTP1qMrtIFQx3I5Bnnr7VTdOvrV6Q/KfQVULZJJ4xSKIOVAUcn+Vc/43the+FtUtMZLwFiRyBxzXTEBAzYyT0rL1hC2n3UKoXeaJlwOuccVUdwPzg160SzurhIeAkjAoRyDu6Y/AViTDdsIXaDyw9DXbfEHS30zxVrCy5EjTlguMYUcAfoa4xmG445zxzXoJXiStHc9T/ZunRfGusQkPmS0THXHVunvx1+le866ix6ReoyuWkhKjYMnPfivmn4IaqNP+IunRSziFbuMrtBIJZORgj1BIP4V9RzsWhkkmJEm1gO43EHFcdVcskz3MO7wPirXrd1vrpJY1hYyyMiK2flJ7+561gTZLHsTXV+M7SWy8RajHKS0izMFU9UUnIX+tcu0eSVPQc+9at3SPLraNlvRLgafeJckgGFg5JPAAIJ/TNfXGiXklxaJcy5Cy8pnrtx/TpXxvcJOY5TbuEmVSV3DIJHOCPQ9Pxr638G6guq6HYsowEgVdvQ+/FfE54tpGtBu51kcptwJOd2Dx35FeaeBEOkeNtfsYphLLcSiXyiDuXfyf1/lXo0CByrvkjpjPUV5vbyS6N8a55CmIr2z3REnBVuQf59fpXk5ZNqdj0EexWsKraLYq7eUcBjnJOetYH7PcjQ+JfGejMqRwQXX2pCpyTuzjJ+gGR9fStywZ4ETbzISCM881xvwlW48PfGzxDpLxqo1CEzq4Y4BU+nuWNfoFB3iY4haXPpq1m2ICeR715R+0rYtqPw6nu3zJJC2yMFQQAQSP1x+lel28vmIE6BRzXPfFCzGpeANZhZRLGsYIjI5Y85H44rohujybH593rBQFYEMBgg9RgVnTFHWRZFDwhSWU8npnj3HWtzxBbCykEeVd1+VnXoSOv68VgMhb7jbXPGevXr+lbV489JonY+5PhPq8ev8AgPRNUjYlriBSysQCOOMf59Kw/j1pSX/hUzCHzFhJ8wdQowOT+tc5+ypryar4BnsihibSpmiGRjPPH4YI/L2r1XxdpcWs+F9WtniMry27KFHTpg5/MH8K/HKnNhcTyva56K1gfAOuRCC7kQEld2D+dYc23e2wEAnuSa6jxhZ3FhqDRXDRs43FggIA54H6fzrlyCpJ6j9K/VcNLnpRkup50lZlSVWAJBJB7VDOF8wnAUHnAyQPp3/OppZeT6E4wKiYiRCQuAD19TXbYyEIAIbr+tMkHJJJJJzQoJUA5BFKEKZDNuB55pAM3dRxg0omO4nPJyaThiew/KmtEGICkj8aALMb59xSK+GI6D61GIzFjkkHjPbNTqqrGOMHk570AKr5bg4pWkOTgZpiN/8ArqXcFI7g46U0Srk4mDKMZI49jU0J3kg4A6VSz5jALkHjjrmpo8qwzkDPerWg+psWhKMpJGEIIHWvqn9kjxJb3nhLVLKERpLBOSI1wCFJ3E49Cc4/GvlC3kEhPOfpXsv7LGpQ6P8AE68tGlVBqFmsgTqTtJB4/HP50pao0iz7TifhB1J54NSXESXQSFz+7LDd6YrOsrgeX5gO4dFParQbEZzksec+lebUR0R0PFvDMcfh/wCLXiTTpVJjk2PFhuCSDkgevP6V32oWq3Gl3kMih1uImjw3I9f6VwvxXs18PfEDwlqaZihu5DBPcKATk9Ae/Hb6GvR4GhnCx8PEhGR2I9c+45r43MY+zqqaO6kzzD4XOtjoL6ZKXae1uZIueu0M2P8A2XFdfcDldpOAK4q3gPhz4pa3G/lpBfKJYYg2TkcMQPfIruSn+jBiPmY8E+le7hqnPTTPTpyKJyCT0AqWNgIyeSTSyJtIXk55pUj3yKOijHSu1M3uW4yFiCjliR0q8jY2jsMZrNgYBmbkHgCrqSBYSzZBJwB1q4slsh8SaQPEmiahZM2xZIHC9+ccYHr3/CrXwN1OS+8ISC5mL3FjMbVgwychiD+mOakaImALkhm7+1cx8MhN4d+IeueHhcFkusXqIw4wWO85xjggYrqjsebil1PoCyIEKHucHmrw5ArHsZSVB7DtWtG5KA9Qao8ZjvX07ZrG8Z6aut+EdTsjyzxllxweOv41sbs/SkiYeaN2Ch+Vs9MYrSLsyWrn51eN9MFpemJCqLGzNtGTwOOvcjPNce8LkkkgKOgA59694+OXhhtH8VXsbQRRRO7NGwGC/OSQOw4H614tewmNmBHuMV6EXdBZlSK5ZpIo2UvGoK4PIUcnp+J/M19OfBDxUmteF541BD2ExjBfrj0H86+X4nIYlgAfT0r079nfxD/ZvirUbC4jmFpeMpjO7KlyCDgfgKxqrS500ZWdjovjZoclnqi3KxKltMvmBmycnk/oQa8W2jKEErgklexHPB/E19U/GHQTrOgy+UDOlmCyqpGcdOvtXy5qsLQXLKQAOwHpWcNS6y6lvRdWutE1CDU7O4eB7SRZ3VOTIi8suOmSM/pX3b8Ptcj1Xw/p15GsifaoxJ5chyyLjjJ9eua+BIB5sToMgsCvy8EZFfV/7MXis+IfBv2WTzRNpjeQUkILLjjnjuBmlUj1OQ+ioSDjvxVjb39azdPm3Rg5znvWirZx6+hrmBkqYGKmBqFakTqKolk0MgjkQngdD+Iwa+Nvj14b/snxbqcaEJEX3rCqgYDH72fevsbbkH09K8A/am0kLJY3sURd70KruvUYB4/Cuqi9RM+SLq38pZHJJIGeP/11VZzGRjaPwyT9K17yP5nDZGM8GsadCX56CuiSuSKspYA/oOKuWao8pSUB4tudh75zwaoB8YGSAccD61athhsdic/WuGtT5osqLsz7I/Zz8RQa38ORBEWM1hOYZEPSP2B6c9sV61EvyjpXzN+ybdHSr3WdLSNjb3e24R93HmEHcCPbA5r6ZgO5R2r8bzikqWJaR61J3iTj7pFNx+lGPxpVHrXhPoagp55ptyAyMOxGKfVe9cJayljtAUkn04616WE1mkZzehd8LQxwaPbKn3AmQPrWue/BrN8PWa2OlWtumSsUYQE9a1dvB9fSv2LDq1OKPNlZsxfEs32fTiyqXZpEUAe7YP5Zr5r/AGlb+XRvEWhansDrYoJSGbbuHGQOO/FfR3i+5NrZWzCMyFrhEwOTyRz+Gc14V+07oU+s6JaTQIogKuspbnaoUnH16YrsR1UdEXPipaRa94GTUwDiOMSdcgKepx6jP6V8aa/F5GoTrnLjC5xj1r6u+Fuv3HjH4SXlreMz31ukkThk2kYzt49SAK+VPEuBqdyOSVkK5Ygngkcmpk9GjodjNQjAyQCKsRsygHOVHp0rPkYqRg5HoasxzmRBnAPqK8qog0LqyAoDwCzcgYz3/HoBzV0EJkjoecdcVkxD5wf51oWziSQiQ4TPJA/WuRo0SNFJQ0YHcVZsjhpDwRjj161nxOjFtgIAOMnvVuIhVJ7/ANaxasaJGmrgKc9angmDYxnB5yfWsxZsgdR0561cinQ4zgMOeR/n0rKWpqma0TKuB1J78HFWUdVB9T3rNt3WSTcDkngkelXAFKEg5I7DsKwehqX7dsNnqeOat7+R1IrOtnIIGRmrquBgHvSAuQldjjHJ4+lTRtswT+FVRIqAY5Jp6kuyjvUySA045dy9OfapEc5HeqsYKgDp9KsLIBjvWWoWL0TiNR1yakEuVB6+xqtG4dTn7w9KevAxRaxRMrFiPSraHGeo9qqR8EHrT2k69jTAsl9qk4zjnBqdJMgDjNUkJf3x2qwrBO4BPagC7E3XuO2e1TIcD0NUklyOD+VWYZMntmgdrFyEnPXAFWlY49R9apRnaT0OfSrUbHGOuatIROjdKnXBPuagTHA6n0qZeD6H0p3JZbjXAFS9u2faqquTipFY9+cVQXLCcVKnLHsKhQ/jj0p2eT1+tK9wJTwfeo3OP8aUcjPemSNkH2rWICA5OOmagnTr2p+ShJ7VFKS7HuPSuiOhk1c3fDDqkTg8k8Z9K31BbBXkd65LQZjHMwwdvf611lq4UH0YdK7YM8qstRzuDjHA6c1DOqiMc5bPapAgOc8Co5lDMAOhrZHMU9Rh8yymQcFkYZBx2P8A+qvlrxHpCaJqtzAkLKiyEyBeTuPUnPOTX1i8QK7Sc47DrivAfitpJ03xDfXIJlhmwyDByD3B/Pr7VMtUztw8rM5bw5eaJY6haQyWs0uq3L7YZNpYKMEnB98EflXp7XEYEuSEIbAjJyR7V4zp9zImsWd5Kql4JAyELgdP/r816JDcNcZlY/O5yT0r5PH07e9Y+lw/vHSLptlqekpOrCC+DbcFsZHXkf571iSqcBXBDgkH+lSW77o9qvsYHkilZPMxuOSK8Rs77DY2VYZImUOjjDIeQfwrntT8JWupXLmNlti3QYO0Ht+ZroCgGNvHt1pjJjOcZNbwqygZypxfQ8xnsZ9PlBfDFCfmXgZq5B4neKE72YrjGFGT/wDrrsb7SLe9RvOjV8cgkZwa4bXdAfT5i0KkwNz8q5CnvXq0cSpaM8utQ7HoHhTxdDcWkbtdLKFUK4c7WXHTI459q6Wz1q1vHKpKBIeiHgn6V873d3LYOJIH8uTILEDOR6GtDTPiStoSl95iFeRJGjEEZ74HavUpze6PDrUIT0aPolJRgHOffPFWPM+QdQTXmuh+MXvbQzwP5kCHkscHHbjOea7LS9cg1Qokb4mIz5ecmvQjUvueJWwkoao2llaIjB49Kuh1lQdN3qax0l+VecsT+tTwzFXXqTntW6dzzZK2jIbyPyJnIIBYEEEZBGP6149418KzaJcG5gXfYyln3AklTnp65r2TXFzKGAwCAQB61mxsm1o5I0ljbqrrkD3HvSaubUZuDPAIN6vvYnBXgdqe4DY7Z710HjDwdN4ZlnuIYWexlmZojGucL34/X8a5UOQ4Q/L7HqKwnA+io4iMla5IV4OCARz1wKakm3cSck84FSyINoBOMDmqTJsJwME+lcziejGakTyyZH3iR/Kq24MThtoHrTWd9wKgEKcmpFZSRxyfXsahhzDoSVYnPH86tFtyDLEDr7VV249jSqSFK9KzLTFuJCiAqxIPGagWRixyTnualIwnIzk96jIBJxwegHqK0UR3sO2hlOSMetU2ZfOCckEE59MVZdeTyQPfiqrHGfXp70WJYgdXHqPSlUYzgYNQoAJAD0+lWlUE4BwfersQxCOgP500Rbgcc+wpzjLHp9aEYqcdKVrAV2typBHX0FN8ptx9utXCQCT1x+NRvKqEdiePc8VaBq5XC8nt705yCB6+5pZW+RmHBHNUPPIcEnHfHtW3KRexJc3KhduDkdxUBJXpkD2qxFF52eMgg89eal+zqWAxnPGBWkYmE6hHbTNHhR1IySegA/8A11q2dlPe5CRtsT52ZuwPSmWmnTCRXjtjKv8AeAyB9a7zwjcKtjcrOoSVjtUEYAXuPqTg1qoHnVMQ1pc5geG2sLi0uJXinhbEhUDkH0NdJ4h0/StY0+GfTrdILqTEZRFGSen4kc/hV7U/D/nxwJaytcIQFKcFhnHX9Tmum8NeC18OodxaSQnJDjO0+n1xW0Y2PJqVnM53wF8Kb3RLw6nfaqZ2EZjNugChT2JHt9fX8Ok8WeMbXwnoU5YfaHiQiO3jAJJAyTjIzWlqmtQ+GdLuLu5XEJUqh4wW9PyB5r5c8YeKrnxVcLPJI6WjHzFi5V89MN6/h/SumCuYJc2rIfFni668RXz3t7PJITxFAowka9gB/e75/pR4b0Y6pfwGSQRQMwDZXOfrWXpGntrt/FbRZJI3MMdQOtes6Z4eiwzRgpGEGD2Ygen9P8K9zC0U9WceIrcnuoRtMS2dI4fkhQnaF4GOn65rRgtsxMc4AbIHQYqa1gRokUqQQMZK4q41t5ARsEI2RnqK9hK2iPFd5NtmeqYAIBGeOamH3DyCQM4HJ/zxU8oXgYAAqeNFMYAwG9Tj8apK4uWxQhaUA5TCHsTyaSePzIy20IR2xwRUtxMImAHQd6hlugQepA6gcVskJsjEfGScD9TVKZGXJLbsd+9TXk4WIMOVBxneAQevTINZ/nF2bBwDxjvnv3rVIgju598aEsWc8EnqcVnSzBH5XIIwc8dc1eljUowJ6Z5rGu2IgUKCZBxv6g8dSMjofStUrgUZSvnscZBOfU1S1aCRnUlsYGB6YxxViaFkly2CcZPYHP8ASoXk80gOyqSxHPAwOhqnC61NabszkdTt2MrysQWIAJPtwP0rKI2MCpzg+uK6XW1MTsVwQ3cdq5ZpWXAPB/SvBxEOSeh71KfNGx13hbV2x5JQFlyMt0GfQ10a3IkY8gEce2a83stTuLO4geGNZVLbWUnGAc813llKAEYYIcZI611Yap9lnLiY22NSOdDETkk9cLz+dPRdzBwSVIz361FkHGAABg9MDNSQnCnuRxXp2PLjK0tQnmXIU8DI5qG8tYLtX25SVudx6D6Ckk4bkZPr2pjYjywJBYAevHasmrHTGRiXlvJE4XarJ36g59RVR7U3D4bhQOT6V0Hl+bjJ5FUriBo5DzlSD0FYzipKzN4Sad7mBc2v2NWdnBRed3YCn6N4gvPDGsQalYytFKjqZFVcmRAT8p56HNapZfKeKRQ6uOMjOPesO8svKkG04TpyckV4tfBp3uj2aGIatqfS/hT4oWPjW5G0LbyMQrRk9Gx3+tdk8vluV7g4r4vs9Qn024SW3upLOZZFfzosZJHHIwQR9a99+HfxqsvE3maZqOYdThdUjd8L5wxwR6jA/nXzGKwbhrE+kw+KTsmz2S2vlVB1ycD2BqXCSNwQM9qxI5t6hT8jHnHrV2MtHjkj19a8WUXE9iE0y9KBGuM7s9xUTSlUHYdahacuD1OO9RlySAaxZ0JliOSNhypJ9QcVBIgViR09KQ5A4pjynBB4z3pNm8XYhY4bIomcugpGHBweaqu7RdTwe1LfQvmHNlc9z7VxPjzxSmjabd26yFL2b91GhPfqc/lW5rXiCPSrR5HkG48BFGWz6+leD+JvEFzql07TkgkkrkglewyfpzXRSoc7uzlr1lCLuZd9eSzs7ysrSliWZQQPwqraSNcTmJcF94HOQMd6hZjtVXcue7dDj1Na+kWapgsMj+8SQR+NfR4ahzWSR8diq7voeo+Fb6w0m0LQKSSnlsr9Q3fFVLnU/PvWjXliAQB0I9q5OC9kimAL70JxgAAL7nmussVVGSX5WYckMMjpXvww/IfP1q7WlyKWKRMs6MgYcHrmqc8eGJXPPI9jXSTytPE/CkIcZHAHHpWa+myyoWVS2OeK7IrSxwqo2ZEZk8xjI4KYAC96hnsPt0YEQxNySufvH2rRudNmgTzHUpHyMnIyR1/LNZU8hUhkIJI6jrWNWhGaZ0U5tMwHv5oS8eXUk7G2tggV3Hw88WQ+Hpbeynu3S2kCxxRKuVT1P/1ya4XUbZwS65yPvVWivmtyjI6oVIIZhkflXzuIw/Lod6ldXPrCwvoruNWt33xHhW6ZrQztIzjmvJPht47tpdPgsppESVVG4hcHPTp9elepxzFmGRgntivFnFxdmPQsk5x2FJtywA59qdx16AelC8kYPHtWaRVriyJ8h7nrVTYc5IIz2NXC2cjJJqPAHXg+9UkHLcjdA0OR161FFlmGSSKlcnbgcAUINq56GmKwkgbaQDgj8qiZWAGOD7U9pN2eMY70IS5AwDx3oMz86D91Ock56dQasq+QuecAjPc81AmFweh6fUUq5J7k+1Zu50E6yKXAY4H0pZJFMZVHwSRgjkg0iLswSAcnHNTzDKYABxzx3qS0h0MxhiZS+Qex7nIoIz05NRRkOD1yD0JBqdRtycZJ7Uth7kO5l3kAEjtnHNNbJJcLjAHOcmpJTjJxgnBPpULEyAqO4yaZmCn5gTwfTNPkO4Ajk45B9ah2FAcnJ6e9I8vlx9ST60rAMJPzHGCSeKdE5KE/wggfj6VAZsg5OQB+JNSxc2zAO5QHOw8AnpTSsCQwyuXZSiYHQhsn+WKjdgqqw4J/HvUkbBeQuCOmKk2lQGAAA6cZ/CgOXuNWItFuyCeucd/z+lMVfmHJIBwc9KctwwdwQACOM+v0qNd4OSCB69qT1Ex21Q7MSQS2emQalXLMMYJHrxTJGD7AWPPPHPt60kYG4HoeefwOP1NCQInyRjqpBzlTTPMYS5DHB5NRu7c57d6RFPlhj90nHPQmhMYslxukAXOOcnt9KRWKEgAEYxj26VIJSyhBkgYAyeB7D8yaRWy3uKYtw4VAVwMY4qN2JBYkgnPQkUrElzkHHBzSlOMEggdT0pWCw07nKEMBxyev6U7EiptPzE8hun+fSpFUDoOnqc1JvAHPBPrTtYaVivGGTIIBXnvSj5mI6AnPqKc7E9OR6io8ngZwRzn0p7laFlf3aEevHoKhTIkOAQOafJJ+5Q9Scn1qq92QhA+U5HJ5GO9OxJZJ+c55pozuPYcVEZGkjDrglhn0GePap43OBuGDjrnIosGg9eOp56U3cYwSCAKlc+bFt3YOfvDBI9cVDKyAkDpStcdrCpccYwSc5qR5vlPPbPHXgVFAqgEnge9RsxDkqTnNIdyU/MAFJBA6kYPPOamY4QZyCRSQAtGN4wAMZzjpTSyyN3HagEOSMkc5IPepchAVALE8evHpUcvAyOB7dvamMzA4GQetBSQ6GOOG2EMaeUiYVUUABV7YHt0oDhCAcY6c04GTKlgpQ5ycnP5YpplUMeAQTipLRK7IWBBABPIFRSyKwkRcZU9e2ackahCepPb0qFmIJ4yBQawXM7EaROoEnABYrycnNXrdzsOeT6fjUJCsgAXGecY71agjCAseT6dahs96jDlSJUJQAngHv6VbhbOM8g9hxVaVWkQbCQDVi0iIKFjk4xjtmsX3O1E6x5wOgHarkcAjGR0JyagVB1zkVbjGEHXnms27FpE8YUEcc+tW4/l5PAqiFZsEcAccVZiMrAbo2Az1J4rBmiRZaU4YFV2Y+VhnJ+opFb5iOoNOwXAUYC5xmniLYozjPHNSVa4qqG7ZFOiUKxIGBTsKkJ7uDjA9KnWP5O3NSCJUVfLDdScjA5pJIgGBC4A7CmojLghto44FTFywO4ckU2geg8P8g6k9MDk05WyBxj+dQRKWcnkAdjxVhBuyT271NgLEDYbPGfQ9KnDZ4HB9KqFCVGCRU0CfMM8Ad6ixO5Ogxzzg8U/ADHGTQFyODkfr+VOTJA6FfSqQEyS7OD09uabM4IB7eoFBi3jAwDUM8ThRjJ5/SqBocyfKGLZHocVTuZDvXCgg8EnrU0pOBgkioHPyknHPQU7EFSabZkcfSsy5mZM7VyKvyryTjJNVbknaQF4HU961QGbPcI0Cko6v/EWYke3FYeoyPICsZyDycdK1rxt4AAOTxkdfWsG/l8pgFyCv860TE3Y5nxCz/Z3TcRkYbH0rh7pi2dnI6cnmuu1+TzY5OSS4wT0I+lcjcvhu+B3r2MOtDFu5SCnPzcEelI2W46j3pzHexzTe7dK9ZbDuN2/hTtq+uT6dqCCQag6MM5/CpbLJz0GcEnt1pgBJOO9OQhVIPPU80gPPcHPakUgVd5AyMCnMQjFc5qPPzFhx7U6QIyg7iX+nFWO9h0R8sFSxcHJy2Cfp0pylQDUaISCeSQOtA6mjcVx4A55AxSD7+ewpcZ9qRm6j8KaGOyoyep9adGdsQJ6nuahThAOhFIWYjqSPQ+tFh3JMbuc5zSHPNLEeMHmn438dBTRS1CPGO2fSl3Y+hpqg5+lKV5/pQVYOCTxx7UoUYPbHrQE4B6k0hUg+tA76DvTtSrnOeSfemqORnr71YjAx65qrpDSBDyM9fWp0ByT2NRbRg8c04EjIFWmaXLOMnrx71LFwfQVVVj5gHY96vYyB0x7Gquaxdx4m2YK8OMfMPT1pxO8eh6561XC9Rxx3p67gBgZHrTLJMYHoPU1LEeuSemPU1C25+o49KVSwz2xTuUiUxrgkDJPGcYpEcgEdB60hmwu09ev1qIMxY4Bz6U0WidmGFG0EY71GyNgnp6AVGxkyMgDHv2p4LHjIx7c0mJ6DFYhgDyKs4yoOSCKrYw/PX0HepBIcnoRSJuS7cZz1p6/Mozzg5FRlgccE1Iq/MB6+tVcpMkYbvmADEdc04LvU9gO3WpNqrHwMH9aRWwhxwelG5sQlsMQaUP8AKcZA/XNOIOSSQR7+lMYkAdz+VFhMduEduTySWII7exphOR2yDTpkOwY5BwfxpgRgMkZppENk2VChiSW6YpY0DgkgH0zxUKkZBIOB6ng1LnCkY254wKspajW7jgY446Cl8pXxjgjj8aaGCgk9B60uS8fy5Hck9TSYC7QMjGSKFbjBOKaWJx3J70YwDnOQaWwIerYJ6HnrSSOuOme3pQV+UHt6U0AZB6/SkUKpCrzxnueBQ/zY5Bx3PrTSzZB5C5xgUmWGeMZ/lVgO25J9+9OiUb8HnPahCJDx1HWkkHlsCOCKCrjpOCD2xjmomYKc4474p6t5mB2p8iqAB0zQJsi8zbggEA98VOLjeMdBUBJbAHIBIBNSBAABjJ/KpepA9sHkgn3yAKjlmWOMDuaBHJGCzgBTwDnPGKjMYd03LkA5B/z+VTa4D4ir54yak2Bfb2qsflcYOB6DiplYsvvUgxk5wC2MhecDk1CY2BBcYB6etPlByeTjjj3pN7TSEsxdjySTkk9zmqQEgHyfSlKZA7AYPFCpwBnBFO+8OoB7imNK5IrsQecjnvQJCGKnkHkmmcrjnA9uaZKwzlSSD68GgZI0mwlTn8KryMu49zzyaXdvfk5xUEx+c7eSPXpQDAtyPbsKrzEMTjAJ9akllUgYyG6EHgZqtIevOCfSgxkxknJwAB71Xd9oxyTUrkY65NV3XJ+lZMwk7ijO09s96jfI5qQthQByKY+cY6UEDUY09GYn1BpoGB3z6VJGPqM9zQNCwRlpPQVd3dhgn1qsnGO1TqBketUaxJBGWOOx9anjG1hzwPTnilRQAOQfwpc7WPc9MUXNkyWEqu7OTjnJ4Ioc/MDTWy2T1x/KkQFyQeAOeaLXHYWS3iubm3uGTM1sSYmzgqSMH8xQWKgg4JPqKUMM56H0qOVsnPXmptYkR2yDwAR6dKjV/mBPUHHPpTjyDjimAEA4OTRexLYskgDEg5J71JADO8UagEyNsGTjJPSqsi8DPJpypv2/7JJGe3vTTEWR5RGVx3FRucY7UyOM7iR0JqZuAOhIpgNiI+Y9OvPvUWBuJzwaexBBAyCaFBJHcCgETQkbCSeSc03B8wlSWBPSmYwABxQAVbngUlqVsTswZDjg9OKFbOBgc0wHcp7nilX5SDzx2plJhvbkdARinMdwHbFICCwx+VOK89800XcBkkYwCPXirEsEe5DE7OpUFi6gEHvjnt/kVAW2g8Zx1zT4uWGSQDTsNEoiAJ5z70pZgeDxSBcg8k4oaURkcEnryDj/AApsew5WIPPX0okk3YHAx2qAzh3BxzzzVkqHUNjJA61Nh3G26/Mccj1qTedxHQilT5B6ZpCBnJOBSJGkY+lPQjuQBQHGMf0pBjac9fU1Y7Dw4JOMg9M0m0DrzmlWNdobdyfypsgJx6UILDyhIODiohGCCc4NP+YKDuIBPQdKag65zQxpBEvPHQ8GpMqB7e1MX5AQOM5pc7xyc47VLGPESuByQelJJB5ZPJI64NAOwAgZ/rRJNvTnAbikNII2VgVZQCOh65pruMAc55+mO1MAAHGCx44qI8HnJIoJZLvBVyWAZRlRjJbkDj8CevoaashbHYmkVVLEcGm9GA5AoJJnDIhOFJ9ScGqrt5ig4wcY4qadDIuQxBFQsdsZ7HHSpZnIqzJgccnio1UEjk5GOtTSSDI4OD3qNlGcjrUHPJGPqv8ArSVzwenrVSytXv7xII+JH4TjIJ9KvakMuSOhqjZ3H2O6SYZBQ5BBwaTPPqHtS6zD4A8IxQxuiXs6ERArht2DksPz5NeOalqEuoXcs0zmR2YkseTyc/1p2s+IrjW7l552JdgFAOcKo6AVk7yff6UJdTyK9VyduhIBtlLdcelW4/3oz0HoaqKpznv0zVgeZFbSSbHbAJwilifQAVptucq1Nvw74UvPHetwaBZwKZbhd8k0v3UjDDdx3JB4FfdnhLwlaeCNCstGso/LtbaNRt6ndx1PX868w/Z0+FUfh/RYPEepwpLrV7ENkgUjy07KAenGCR9fw9t8ngbiWPcnrmuCrO+iNFGw4KH24PIxzRd2wnQDHI71JGAoGAAB2p5wepxXG9TdHHatp7Wrn5cA85HArz74n+Jh4d8H6gREZ7qVRFCAOAWOOv8AP+dez38S3UYRlD9hkZzXiXxn0W51rU9D0yDb9gjk824CHA4PAP444+lBtTjzyKvw60p9I8JWiCJYVYBZFQ5Afqf5nBPvXVqoAGOR1zXOWdu2ngYzkADByP06VqWmomRQDGVA6k1B79KPLGxpAE5xkCpFkUZBJ3U2GRNh+YA+nrTXGTkcDnkcmg3uXIWYKNxwD6VK0wjGUyB3J4qkjYUfMWA702W6gSJ5LmZYLeNS8jyHACjmolsTKVkeb/ESePxb4o07QkmkkMDLdyKD8pUEjGPc4r1OJ0to4sxl0jVQyg4JAHJ/IV5P8I7U+Ide13xMZfNZ7loYHlTAMa9NvtyOPYe9dl8RPEq+F/CWozpNtu/JKRFlyNxGAOvUnA/OvncXetUUEeZVnc5bwRAnxI+Lmpa3c2ymx0wNbQlZCT8mQSR3yGNe5jaiERqAOw9K85+CfhRfDPge0eWEC+vMzSNyDg8gEe2evtXoDdRnAH9a93D0lCKSPJk9blef/SCV3Ybdjrivmf45eKX1vxDLpCRJHY2W3K5yxkBPUeowDn39q+gvFeuW/h7Qr3UJGjtxAjOrynClsHGe3Bwa+Mr7Ur7U9Svb7UJlnu7qZpHZenXgD8K9elC2pzSZSkld5SGJI7Z5zUMrlWKnJPXintcYckDIqFgWyx5PrXYYMhDYJP4U5eeP50uzOD+HNIOD6GqQkPB2gjqD0HoaTbnPPFGcAnr70hl6jtStcdhcLxnI9xSM4yQDkA4BPHFIfnC9qYUwR14qWIkBJUkk47VHvbPGfpT9w5B5HpTccE+pzzUsomjnMbDAyOTXa+Eblpodkn3Q2cfXvXFwIWU8YIrZ8P3r298iHoc8Hp/+uuOvG6djanuenWbYIx1HetuWZrnS5YQxUEZO3qcDj8eawNOkE0W5eR1561pQzGLIPQ9j615sJ2dmemtjvPCmo79JtchmnYAMh4+mPrXknxSuftnju8KxSxJFGkeWPyludwH0GK7Xw5dSQlxJJvxJlCo2kL6fWuB+IkwXxPdp8wYkyqpOTg9PzxXqUWroKz9wr+A7Rr/4k+E7RpGQNdmVnTghEUkgn0PFfc9vcpOrQx4QlwpY8hT0r4w+D0LXXxJ0WeMriBJTIDgHawA4/I19i2jxqsaxNiJTnzGbJI65J9/8K6K7vZGmFVoNnzV+0RrcV18RNR09ZszRW8LKwGflBYEenP8AWvHrqTgYHp7V3HxZnM/j7W5wiuXl2kj7zYzjP51w0pGc4IHoetdEFojzMRK8mMcAjpgj0qEw7sNyCM9+1SHPPpUcsjBCBya1OFjCpycZwOacRtfI5BHX3qHzDjHOD1zUyrwO9K1xEyHOAvTOSBV7TrX+0b2C2QxCWSVCFkON+DnH1wCfwqpEoYcHBrb8E6f/AGh420G0TYZZrohSxwVG1ske4BP5molojqoayR9eaTFHHbwImDshVGkU5Dcf/qH4VyHxXaT/AIRW8SKQIS6gemSD/hXbQgEFUGxQ2MAYGOgrzf45O6eCplimEEslyiGRhkY4yB7nJFeda8z36rtTPnR52nDMeMHGDx/nmqsgLdsD1qzOCjuucjjB7k1W35zzxzXej5ybuxsC7W6YAyalcEk4GSR1qOOXBHGQfWpPMJI4wD2FMgngZlx6jHSvUfgffeX4lvYI3UPNCofccBSMkE15ZESHUsBt7kHoK7/4SOtr4zRpNzxTwFTF/eZTke/Q1lPZnbhXaaPpO3cM2dwIQkEqcipfEkP2vwxqO5wAIXCBhkbsdx378VHZ7XjG0BSecCrskfn2U8TfcMbdfpxXBF2Z9BNXiaX7OEhh+FumNPl7je4UlgcLuOB+QH+RXtNtMFRQOXbGfavnr9miUDwE7SZMiXjxKDwBjJPH417vYSkIGJG49K2lueFU3Z0MEmFCAYJ6nvVnphV4A61l20hXGeSfWr3mYAAwWpIzSLiPvcAZCjqanbDkkcKO9UopTjaOp6mrCksoA4A60xinBBJzgUzO0ZPQ05jvPoB2FNkw3XG0Y6+tJ6gSBRjpk1Ii7QAOTmiMggk81InygnuaLEDlXaQF5J64qfIyR2FQqCpBPU96eTjAGATzV2BpIcCMHPSqlxHwW6A5wKtCNieOB6moZWHTg4qSWeJftM20cPw4S6k8wFLkHKMfukgEEdxznHsa+L9XijidgEALMQCOB+H4V9zftDWM2pfDfUBuVUjYbCexPU/hkGviHWIZo5GSdACMcg5JOP8A9X61203dGbVzCKneGABxXafCu5EPjjTCpLSgN+6AwGAIyxPtx+dcdImwjoBW74AkkXxzoEkcgSNbg+cSQB5e3JB9sgZrzsfHmoyKp/Ej6tt38xC5xl+celOIyaijlWZnZAAm4gbeRj2qVTjPfNfltT3We5DYcowQcfKMHHqKluFWQu4BAPQenoKQbsBRwD1zUgCspHUCsG7Ip6ng3xwglTUoWk3fvowUftwOcivK0UlDvADD8BXuPx2hZ7bTblEztk8jB6YP+RXiTl1ldXUKAcAg5BFfpOTz5sPFHj1l71ya03EnnGOM96+pP2KtTlg8Iar4fyhaxuyVVRklG+YMT+J49q+WYOcfNjH+NfQn7IGqrY+JfE9irF2nVJVJHPK8j9B+lfRt3Ryn2jZuBiNTkDqfUetXk69sVh6bKfKXH326mtiJsADrXOwJW4JPWomHX1NTfeNNKZyeMe9ICu/K49apsPmI7CtFozgnvVWSLBHXNQVcgIyPYVSmHz+YcEE4xnj0rRaPAwOcdaoNzMmcBFYE1S0aGfCPxt094PiJrodHihG1Y2bofmfOP0/T1ryu5h8phnkc8+9e8/tI6eF+Id9Kd4IUGNWb5Wzu3fL7Hbya8Iu5GZiGwGPT0r047Ihml4GhuF+IXhmaCQJ5d0QwdsKwKnj6+lfZCeXeXCqBthQgfN+ufqQa+J9Kv5rDULHySpmkvIlV5OQpLYyP896+z7aMtFFEpLyui7ieMsQK48RoexhHeFj5j+MmnLZ+LdVfCiWRxJx0CnoPrwea8ukdjISMgDt617h+0Jp8kfi5wCDbmALkD5gwAxz6cmvFZYlV+QcdacdY3OHEfEJbq06ttyGKkc+pzX0r8Ib5L3wLpBUxyyqrJNKhzllODz7V8zxTFXHUCvdP2eplPhCcrGYmF1IqxluQpcnJHvXymdUm6XMLDvWx7DGSSo6KCCa4Xx3LDafFLw7qjyyQ2r5t2GMhsrwp+p/pXcjhVAByetef/GKQC18PkqBs1GMbgMg8k/N9P8K+by5pVEj17Hrentvg80ZK9VJ4NchDqcmlftA6dfS4WG408RKzfxc5IHuMCuq024E8CBJA6Ki/MOnSuL+IV3Hb+P8AwZqskKpDBOIHZSASTgKPpkfp71+g4d6EVleJ9G2uYoSpDeYxyc9vwqPXIDd6JfWW3eZYm56EMBwR+dFnei+U3ABCtjbuGCRVwofKJIBL/Lj612Lc8WTsfnv41t2i1K4GQf3rcHqOTn+VcoqYbOeRXpfxe0lNF8X6pbjeSJGYAkEAZIH078V5m7HcR2rravAybse1/sv6jcWnirWdNkuA0F/HHLBEpAO4ZDHH4CvqhYzJMYDgDaY2B6HjpXw78IfEA8P/ABG0O7aMeXJL9leZjgopGRx74r7dikbkjlydwzyeen6V+T55R9niOZI9Kk7xsfF/xm8PrpniS8jMal2dj5i9Wwf6DGK8lnhO5gRgAnjNfS37TOhy23iBL1ImME8KrG6fd3E5bP1IGK+bLmNop3DckE9xmvtcom54aNzjqxszOuIwD0wOvHrUcM4gdTsWQK27a4yD7H2qzMu4nsMdKh8hCCCMkV7yOdakEsgldm2hATnC9Ov51FuzgZJPPHb60+QBDxkD0qM7do7tnPFJiBRtJz0J4oY7SMcgelDEsOhAz1NIBkDnJHrUgJHMUUrztOQcnrTxMzHHIGRzSBQ/qcflRICoyAD356GgTLChduO570u0EDnkVWV8kMTjtjsKnLY5HI4GKpCTJg6xxM7EAICxzxwKshlOc8iqkcKCV5fmLuqqRvYrgE4wvTPJzgemSe02PrzViLkABwRXW/D/AFxPDnjbQb6XchWXyvNXsHIGD+OB+dclE+AOCT1x0FJqV5Lb2S3EcbSSW0scyqDjlWB5/KixaZ+ktpIDHFHGNqBQcZzjIz1rRWTJ9QK4D4da4ur+DNN1VZvPNzEv7xRw3v8AjXaW8wKAHq3cVxzidCZwnx70B9Z+H17dRYM9kVkQk4CqDuY+ueCB/wDXq94J1NL7w7ZXAA3XCBsg5+UgEcfia6HxXpzavod7psa+YLiIow4wc56/ga8s+C9/I+lS2VwMT6dK0Ei9gVO0Y/DH5V8nm9Hmp8x1UnYufFSKPStV0HUI08sLOsdxcFeNrZG0n64/rXVS3kd0weFSsQUbVP0x+tZnxT02PWfA2syzpuS3gMiAEg7v8iqnhOcTaBp03mGUzRA7ick8DrWeW1L01F7o9OmzZPzAseBS7GEeQMk5pDjcE6nPT8KtIA2Mchf0NfQI67kaLtIXkk8kelTId7gdQOcA1BvMPmPjJPAp1uxjiJ6scnHpVbDsasUocknJrjdeuJfDfxI0HXhiKG5DWMsjnHGMqAemSRXVQPgKvIY9xXOfFewbVPCDrHCZZrVxcLxkcHn9Mj8a3hI5q0eZHuWmki0hzyXUNxz16VrRt0HauP8ABWujxBolpfoCsEkYEYPoF4rqYpdsQPQmuhK6PBnGzsXAOD6Uw8Aj19qVW+UCkbnPtTWhkeI/tM6E1xbWmoW8ZkREAuNpwSMHGPf2+tfIOqIYrlg2FI6xk5Ir79+JeiHV/BOpbI2kmTDqi456j+v6V8KeLLUxajMrKQM4DsMMTk/y/wAa7KWqBnMOcsD057VoaBrkmiavZ3MKsz20vmYyQMYwfyBNZsscqOeFxyRk4P0ptq2JxIckHg4rolG6sKErSTPtHRb6LxB4Ye5ULPBqERCqc46Y6+/rXyn410yfTdcu4ZIiiIwVTu3N3zkY+n517l8FfEEuq+GbfT2JM1kWDsFwCucjA/EVzHxy0WC01eTU4ogsVwoVpAMjgc59hzya4o+7Kx6U1zwueMwExuXBIOMYr1/9mfWX0jx3fxNsSLUYgpdpOQQDj5ffPX61483EpA+UAnGetbnhDWrfwprlhqlwz5hmTcRycE85Htk/lWj1R517H6J6Y2Yo1YbXA5HcVqJz9K5vw5ff2jYpfKrGGZR5bnjPHXH8q6S36DIIz2NcbVhXLC9B61Iv8PWmJ0+tSD9aBEq4I9q8v/aE0qS98ERXsEZlksptxjXqwOcj9a9OzwaxfGVhJqfhLVreJd0rRblB56GtYPVAfnzr0ey5Y7SpOSR6c1z033vUZ6DFdf4r02SzvZY2O5VLHPcHPIPvXHzKeuTk+vSu/cTQhUbs54qaFgrjJI96iETnHqOaeEKseCQPSueb0BHrP7P+rix+JunmWSZEnia3VN37rOTg467jnrX2RE4UkDorYr4A8FTxWvi7QLuQY8m4yHzgK3QZ/wA+lff8IDhG6F1DenYZr8m4ipNVVUR6NF3ReQZjz1pNvFNTgYzxTsmvj30OoFGSBVDxHbG40m6gVzG0sZjDDtnjP61e6Ee1QagnnxIh/idRn2BzXsZek6kUzKpsb1iixwoByAAP0q2T+VR2yYjHcccmpGPBr9epaRSPNlqzA8ZfufD17corO9tH521eSQvXFcNrtpB4q8K3cRjM6yw+bEDwSccY+vHFenzIsqMkgyjAqwHoa820zOmave6RNu821l3LhcAxOSVwenAyPwroTOmlK2h86/DPV5/DOh+ObW8kkEkIaRWzkjC8YPr06e9fO1222KMszO7jzGdzklj8x/U19FfGqzg8Kap4itoFFstyq7mjOMhuc+3Q5r5qvbgOSFAKjgZ9Kb2NZysQKdxDAkk496tRORgHBGQKoxNuBwTj0q1E44HevLqrUmMrmpwVAHbuD3qxAAwzyD35qlFkgAc47VZjbaAOh9feuZnZEvxnafQdKsxtn1/GqkEgY7T0PQ96kSQFsDPpWMo3NS9g4GOM96mtwWODkg96hT5gQxAKrnIPGasW7qoHGTWEii/bEq4AHHA461oKQPujGP51mxzBcMM8c+9XEkOB0xXPI0RZVQWBJOB+FXQ4KjBBqlGNwB6Gp1TpzUlF22fOMnJFXFlG8HnPT6VnQnawxz7VZE2M9AOlOwI0oiWHJyKkibcPUVRimBPXGKtwEFMgjismUXI2OQKsq233I7VnrKQamjfJ69akC9HJz/jUgG8+hNVkzg9cU8PtHXBFO9hotg7OB1FLuLY7ioYmDgnqfSplOP8ACkVctQ8r3zUisVI96gjJYDHQVMnUd8etVcTLsGWxmra5GPSqUJx3yParW/oOvvR0JJ4ycjHBFWEJz6mq0X3asw8YqrgWkbOM8VKrAkelV8YyQ2falViWpJiasXFbAPTnvS+Ztyep9ahDYpd/4VSQiYPkZ70hOajX8/enEnnvW8dgHHGMGo2AB9qVfmpp6NWi0M5In0+QRXKnsePauojOACORXIW7bJ0zyCQK6qJWCjuCK7qTPOrK7uXw4KH1NNC5waiVxwO9W4gCozge5roOJqxHKg3bgcA4riPiXottceFtUvfIMtxbxllKcsR3AHr/APWrtrxSkYwcg88VQYqYJ1fBV4mU5Ge1JmlN2kj5QILRhlJAlUMuRjA4Ndbo8xntomyDnA/GqniLTTpeoXSmA+UshCsvAIPIOOvfFReHp9rToThYyCoGT15rwcwV4H1WEeiOoQ+W2ATk+lWNw2AA5PrVWMeaUPr2IwandTE4U5Jr5Rux6iLESbwDz+NSzWyygEcYH58U21IBAPANWGdQ6p13HGRzSIk7GelsSxUAlfWmXGnCZXiPBYDI9q12jMIAxwe/WmvBuIYYycZquZrYyeqPNfF/gDfbvdWURedEO+HOA3uDXk2oQPaXLwyq0EqgfK4wRn0/+tX1U9sJLY5HPt6VzXiPwNZeJrWVJIomnZMIzjB3dsn9K9fDYp07KR5deipao+dINZvNOEvkXDI7gDIGQMcjjpXeeHfiCptR9qHlyoATIpOWHcY9q5/xH4LvfDN5Ak8avBKxRpEBJRu2e2OMZz6Vztwvl3FxChIeIgOo4K56Z+tfRwlCrFNM8ad46NH0joni2CWFHZ8R8BZCf5+prsrW5SZQ2QSeRivkrTvEGqaZ9nME58hD80b8qw9q9T8K/FAXV3GkyiMLhTGhJB+h65NWpOLsedVw8Kiutz26cieE7uWAxmsKSMxyEc45OansdYh1GPMLdOGQnJX61PMoyQevrWykmePOlKmyqpWQCOYCWIfwPyAD1wK8p8Z+AZYb1rvTZxHGZciKRd2Fx069/rXqI4cjqDUjxZ2sVDgc8jI/Km9RQqSg7pnz64uUhdbiApNG5AZeQRjqPrVSC585Tu4PpXtfivwPYeKLWcRs+n3UpX97AduMdcehOMV5R4g8KT+HtQETZWKOItIWycenPTnn8qycbnr0cT0ZntbqkbSKSxJxzwBUG/a4G0buuafb3EU9qk8T7o5F3KTwTUXyLOXbIGMHB5FYSgetGonqWQd0uGIVAcZHWglSxCklen5VVaUOcYJHrUilAm4MGI9DwPb61KjY159CYuNpGeRUUhBXuT6jrTIeGYtlgcdegq0BGuN/yk9OOfrVcthJlePc0LnhmVS2M4JPoOnNQyLlif4uAccDA6Vb/dyHKYBHGR1qvcxlQMZJPapUSyARl8AEgk09kQSbC/z+lRKWHTg1GzGORSwOQe1aKJk3YsZxkdB71Gcck8+1PkYsARgDjg9aryEgkZxyBxTULi5h5cEkc5HOBULp8wfaAR3zg4xzSSIy53Agn8DimtJ+75IIFUoMTmPZwSVzgHnk8H2xU1roTX+QmQQud3UAetZ7Sb2IU5dcFhnJGfWlbUL37NPawSmIyKBuAyQe1axVjnnVS6mz5JijMSJnGT8q8e/NQxGaJ2YRAheSwzn8q1/B8lra3qNqkglBTBVuF/LnmrAMEt7LcwoDbgkGPoMA9a2ijzKlfcn8N+J7fTdRgEynZLlThSR9frXWaZp5vtSuUS0zYFcrIT09vXNZ+i+DRr1vvWNrdCu4sW2nHt9a9H0bTVsLRbVAQiAADqcAeta2PKqVHN6FXwz4atdBs3W3VlaZ9772LEntye3FbjTQwqTMxVfYZJ9Me5xSzR+TGNhAHBNeafGbx0PD2lW1lawzS6nOw2tCMlCeAWPQAA8k+lbwhzPRGSPP/ix41n8T3P2SCS4tbKGbLxGQbH2npjrgn6V5je3q3Zx5giCZG8AEEf45qxr2oq100R8wyNmR36ru789aZoOlLrOqR2wiMqovmOOgAyMZP55+lenTo2aNZT5Y6Hovw/8AD7WeiJNKpMkio6yOMMf855/D0rvbVl+zqqqAg5wBVK008afBGDghVHCEEYq5+6O0rkA/zr2qULI8SpLmbY59oxjAI596r3N47oIizCPOdo5H5VJPhBwc/WqLOSA2CO+Mc9a6krnM9AecNkZIx271H/aEvmKAqhBxk9cZqaQYHy4J49zVV2EZJYgA8fNW0YmDk2F3MwbpvGeNpGcVTmujGMbSScDB5706V2JDE5AHJHAojCPMC/BAIB6jrW1iWVbtyiAsAAx6VUWVcOwII6c8Gptcl8tlUgkZwB1x71g3E7xsAPlUjJA65zWiQ7GlNcBkI/WqM5ikUDzVU8AA9Sfp1qNJhLgZPPBIODVa5/0YhNxc7dxOc9K1SsK+pEVbezMMEccHjFEpkhB2jepzuAAOffNPcnYd3A68ntUE0TsqthgjHG8HgVZaMfV41lXaBkjJwODn2rmdS0145B8pQ4yynqOMiuw1G0KiRoD5zImShIVjkdBz61z92hRSWByRxnk15mJp82p34epaSTMW2TZnkgk9T2rovDN2Uhkjlckh8pnsCO341zrttlOeBzg9KsW0xhcMMk9euK8uEuSR6lWHPHQ7+O73KpHB4OSOn4VdhmATCjryTnP1rn7G7+1RK/JOQDiti3mWLOSAD6n9K92m+aNz52acZNMtNFvUfMCeeMc02eyaQKB8pAzgjGfepkdWxkEE5471ai2x4GDIByNzdj1H06/nVNXBSaMB4XiJGQSB16ilmlLhRIFZwAMoMD2rVuNO3lWSPy1f5sDpjP8A9asy6tWiYLgk889R7isnHU6YyuZ8sKvIOoIB7+uP8KpXlqjnHDbgcA8npWk2QeOM0rKCAeTj2xUSjfc3hNo4+905rV1Vj8zDIJ6H6Uqs0YTDMhVw6snBUjoQf89TXWGIzkvKocqpVSRyBWPd6Qw3shDA5IVVxivKr0OZOyPVoV0up1Hh74o3+kxObm8uLyFyG8qVxhB04OOn1r1zwj8WtI8RqtsZxa3aKARcEjzDjPB/MZ9h618w3AZQEIORgcVPZz4iljLPE4X92w5weM/pmvnqmBTue9QxltGfZthqccsby4BROrA5H4Gp5LuJ5CwwAa+UdF8d6voauLS7IRoxGFOdqAZyQPU8da6bSvjXqNnEPtEUV3Ay7toyCD3I75Ppn1rxquClF6HsU8XFn0KLgM3XI9RSsySYAIJ6Y714jafGuO7jllNpJbIB8oZSrZz6EntVS4+M9ylyhtkCFRkMeOf8965vqlTsdaxMe57jNILWZY5vkLkKobjJrmfG/jGw0G3iMc4eV5BEoRdwD+p9hzz7da8lv/idf61IJZ7hiFQjavTr/kVyd/r896zb3YjORk5OK1hgptq6MqmNjCO5veJPF15qk7+bMJUWT5EA2gjvn8awJVa6dmH4AVBp7SalIv7mVEbBDuu0HPT/ADiuw0rRrOO0LnBfeA3zZJJB69+306V7VLCSikkj56tj1NtNnN6bYCVwWBJGOMdea2jpzhlUqVI7AkduhroBbWDROGLRSquIyq5Geev5frVbUbx50Ted7qMeZ0J7c/T+te/haDjZtHg16172ZmRWasACDyMn1zXSx5e1XaDuyCQOOh5rIsx5+QeSq4Xvjg1twIyCMYOSMbu3PrXqOJ483zMtifbDjoG7dKkh1VooxGFACEkD396rXM0ca7STvGOOvBz0/I1Q1CYoRsdQWySD19qagC0Ne61hZUKOC5yTyc+1UIEhuHAYAEZ6cHFYbXTA5JBPpnmpI7750I4Pc9KbhZFc9ibXdK8ko0GQh5IJPI9j61zl7YmCQtsAJORjpXcpsurdmcncMYJ6A/8A6qxLx0nRkZBldwyOD7H6V5OIpc1zsp1LnPW11NZ3Ec0RG9WXI6AjPPQegNfQfhLxNaazpkEtvM8oKAEOOQff/wCv7V85sHSY7jgA4GM5/GvS/hlrBs/PtljjKPjLs2G4IxgdO/6V87iKNlc7V3R7TBcCQAHOKsB8k9hWTav8oPXPpV4MQPfrXk2szVOxbHGT6VDKSWBpVckc8UbvXBPrQO9xrfKq98jPFMckgDt6U9iCoxgkCoZJRwOR/wDroSJkwKEinAFDkdaGfgYOc1GxIwegpszPzrGcglSFXk+gqVZ1jkUlQenIFTGQokqKwCPjK1HHCVc7uQKyudViYTI6knOeowMjrTTcB8Y3kE4JKkYoURsz4kVSvrzuPTA/nzT1j4XHB680mwuNGFYc4J9Kc9xweoI9Ka6kEZ9abJtELnOGDY55qWFxXlLDjBFIrY5HDfzqPbuYYYhT196knkELKF+YjAHGc0iR8oAJycZPQ96jcREAE5Y9hTDuZnZyW5yozgdaWG3WRicFiozzzwaaAY8argjgGkiBLKgIxx9BmpnTryNuMnPPGR0quDnOBx0pl2sTCNdrHIAHAHXPrUa3WYymFwDxtHWo5NxX5Tk5zio1yxJI5POD2NLUT0JPNwc4z7UoYu3PCnkD0pOCrIQASQQ3fvx6YP8AhUkcRKB+DtHQmmiHqOuUiQjy2ZgBjkY+v61HE21yQMlhjrxgH/PNNKsSTwB6g07BjI5z9KB7EnLZJAz+lRliyhcEqMkegpJHYAZpAc4IIABpMHqSIQhDY5HUUuPkU4yTgmmElccceo9anjmDI3QnAA9aEJOxFsLgF9ygc8dxSMpBJ5A6de1Ckq+dx7jHbn/61MnDOwAcoOQcelPYdywgKqcknFKJwiggbiDnnBqJydh2nJPeo0Z8kYAUehouDY84YFgCD6DpUEDM7klSq9MdasqcKTgZBxihdpxyAST0pcwr3GbZNpIOBn5cjIz9KPKVmyQAPelmlZXRBtK85xwRTJZGjYhQCeuTQ5CWpIBsJXop5wOPxqYptABAIxyOtRrIH569ByKchYt7kEDPSjmNUiVTEIR87iQH7uAFA+v9MVAv72QgDJwTjv8AWo3VwSCcjse4qS1uFt23vGJOCNjEgE9iSOeKtMTBlwCCMEdhUqx4R3GCFXJHfqP8elVkmLHLck9R2pxk2kjpkfpUvQWxYMyyIQBg9TnvUax8DAAApsIypz2qWJ+qnp644qS0Kh288kUryHeWPJPH9KaT1HJIPSlclsErgkg+uaA6Dnk3L6H8qjMTFVbjGSMD/PvTipyRjB9KdHJsO3BJP507iIhL5akdSf5UpB5OCR6DvTmZGIIXn1IqJpW3leoBqLnXQjeV2XIeAMjIq0oXHXA7A96pR5Cgd/SrSRFwDjHOayZ9FT2LkWyQjGAB2FT45GOAPxqkvy4AwP8AI/wq3bhnwDgKOc55NS1Y6UW4CrICRkjuKsLIA3PT6VBENrEdR71Ky56DIPrWEi0W7faoA5IPY9KtE7+5I/SqVv8A6sZwGGflBzx61ZiLA8ce9ZPUtMliYq56ke9WE/f5PIx2Peq68Y9cdKt2wCDHJPXOaQxWhzjqSTU4lJAXGSKiZixwBj3pUUIeSc0DtYlDMSQcAdz0p73C7gFBPGM+pp4AkjJ6jpUKR/OcZJobBkyZwSSSSe9WEJxgDHvUYXKDnBPFTKp24yCTUN3JZMrr5gGAD79M1MxKkDaoB9KrrCCuepBq4qhsdSB3qLi3Go5DDHGasINvbINJHEGc8ZBxgelSiMICSxyOwqky0rDVOHOOfanO67D0J7imSjdh0OCOo9aY4Lqc8dOKdx27kbjzRhMkmqMwMZIJIxU6O0ZJXg549KpvuYuTyc55rVGDZBKw9cCqV0+QQpJIxVuRC+AMAngelY8j5VzhgQ2ADwetWhXK00oGc5JHaue1BDJIXGepPNbE7b95zgfl2rA1G8KRuijJ65J/lW0ImcmcprTEOwPTGK5K5cuSB0Ga6vVDcyCVpIVESICJd3JJ6jHoOOe+a46cPvJXIA5zXsUOhkhhIIxnBqEt8w5x9aeqnccgmoH/ANbjpivSRa1JfM2cZJHrTtykDAJ9xSFQoyOQO3bNSlxsU7QCaTfY2SsM2kj0HvTmUjAGcmglzgk5Pp1xTS7c+1L0BOyECEEZ5FBAJPApC5JOeMd6QDOfU0EvQUMQB147ClzyP1oVTzTkUlsdTQNaiZOfSlONp5yfWmt94+1ISSB0AFaooF5xTgOmeAexqJgVCnkDOasqd6AFCp96GBGflwegp6MQe4NNcfhjtSx4JAPFK7Ra0HqGJJx+JpzMPx9KZyCQCCDxzzSbOQM80yiVWx7D3o356VC644pQCMckj0ppATLh+OmKmjOMg1CjYA4BI/Onh/pmnYtFgAYz+lKowRx3qJJOKkBz9RTLJgvINWIx68D1qujZCjgmpj2HJrRGkUPKFD8uSDzT4WIU/nTY4iTjORnk96mEQVgM/wD1qZoJkipYyjEhjtJ9e9RygBcA4PrSjLRLngnvQO4h2k4J5HGadvVeg59qhK4YHrQGAkVjk4zwelWO46VuDnjPY1AGIBIyTzUsnXjgHnA7VGeh5INSlclsPmIBz+FSQ84z196qF3ycHINTQls5PAoZN7lkLz3xVlB8vvUELKc7unHAODVrKsBxxQzaKJOUYZ5BxxRgDDHKk9AOQaPOLAKMZ6e9I6kk+gqjdIaygkYOAMdWAPvTlIySOozTfIExGU3DOeecUqnYxBwMdqGS1YZJIxJyOvek35B4x70E8kjOOuOtNckRsVXdgZ+p9KaIuGSQAOnB/GpRjaSepp6RqqgcAnHvUchA9R9KVyiPyzISoOD9cdqkYlFKnGRgcc8UxFO4nPHSlQAMSew6mgBnzKDnIp4f5Ock+nrSO+4Dgg+vrSEE5HSgBrF9wUEEnoe2cd6nEezBPK+3WmquCOQT60SPkAD8RVlIlLI3AOTxxUb9euMYHNORSqg5APbnvUPJPoetAMegEbNj15NOYb89SKiYkHAxycknrUitwe9JiTETIYgDjrSl9xGOQamjIOc/TNQupRiRyO1SJiqnzccD17Zpz43DvTUYg+h9KdgDJIzn8KAsNZwTtORz3705TjrknOKR1V8dj19aZIdzAKSADmgoVkOW4GB3phcqRjoKSSRt2M4PqO9Cqc9yD+OKVrkdQkJkwKjWMox64qYjBHenKA2QeDTsVa4nOBkjp3pQDsJ6A8CkfGMcZHpTWznHORx7UD2JY8EFSeajmULkDOe54NAi3YzyKeyKFKjIPr3oFcjWIshK8n34qHGCTwDzVgrsjxk/U1Xf1GT24oBlUjk54NQMR0qxKyjGeT61TlOScZAHaobMJsCN2e31qJl5I6kU9QXBHQDqe/5Ux0ySScnpUO5ixn4ge1DD5h3P1oICkdeT+FJ9yTcOTz1oRI8LuB9u1O7DvTBk89Ae1PjzuPGTjvTAkQcDParcAVuvAHeqwzycDFTRHap3cKM9OtBpEn3ZI9PWlBzkDOSarWs8klsPNiaGQs2Uzn5c8H6kc1bijOAefqRVG6V0TA8DGQRxTA+1znNSfIoIJIfJ7ZHtz+dRnamM8nJ5zQNqwshzg8Cq8nSpS3J7g9qizuYjqR2oENibGc559accFwAAAe4oICg8AH1qMPhSOfrUNEvQGQBsBsnP4U8LwTng+lRhAQTn8qUORjp9KkhEitt+tSI6knceOe/NRAZ5OAT2FIAMHOQatalITeueOQPzqWNlGSMkgcD1qJEViQOSeAO2aSFzuI5HuadhtlrcqZPX6UjFXYnBwfX0poBAOcnP5UrnIGOOKdhvYcoC/dXAPc08LkZ6k9KhDngYyKcHOen61XQESKOSf0pRnk0iE55HPrTuecnHtipNBUwwOfyFPchQu3rUEZ6YOQam4CA9cHpVIaY5XIB4605k3qc8j9aduDKMDIOeRTkUjPp0/GmVch+zgLmpgdinGKiLtjBOV9DTxwozyaNwuOVsgA4JP5UOGwR9cZNEagMCePb0qRmBBHUgZoKSsSLtVMkZHpVbfmQBeAT0NSySbAB1xzn1qItuYMMg0JAPzsCrwAT6Y5x/9apHxtGOc9qjHzY7mj+IDoP5UWAcHyCuMnGSAOAKFkBA4APtTTLgEDge3WmjjB7mpuFyVUDHnp1zUkSpvIIBHvUMbtyMYz3qdYd3XjHcUgWo54xj0J9Dmq7RhiBkGrMyBYwRgH1NRAcEYyT3oLG7FjGAcmq0hBz2OTTp8q2RyKrFS5yGIGOcYoMtyVHABYgHHag5bLdPaolfn2qTzAwGCR7dKBMcJlAOVAPTJpkr5Q8de3pUgA5Jwe9VpGLZHIHr2oMmivKoIJ71GG5I6VI2ffApsgUKG4zzke1S2YSehm6ioBBGSCeQODWY8eBxwT61pX673yuSOvPY1QYc47VnY8yqUZcgjt60RtuIB6GpJk75z61AOvHBHfNPY8mpG7NGIhvlXk16d+z78NP+Fo+Jra/uhNBpGmTGTDLtErqcDB9Mgn868qjtHugsSyPH5pCM6NtZQeCQfUZr7h+DkGhaV4NsrLQVhW2iX5kVssGHJJ5zk85+tZzlpoRGJ6bFCsduiRgJFHhY0GAAP/r1JtPNR28xdQwA2nuanB3Hvj1FefI0sNAC5J4A9KjkYZOORUrL1qJkDMBuVCc8noMCsyjlfiF4wg8GeGL3UrnjahEKqcMX7EfoM+9eVfC3StRl02bUtZlke9vZmn8uTJKrj5QB0HrisvxdrEPxa+IFrplupl0TSpit1MGKh254Ix2Zf549/T7U7IkiUBIlJx3P4mnJ2R6mEpXV2iPVNJiukDWzmJwoJWQZz64P61im0lhDggqRkZHrXU7lBABBPrTp1jljKtGpJ/i6Gskz2FGxy63gQDapGOD9atxTh1yTwO1JdaFLsaaEFlHHsPrWWsjRtIBwUwGBzjNMm5vxMpBHr61wHxg1sab4bNlCElvtTPkRRjk7Tw3Hv6fT1rr47zbACTkj8K86+2nxv8VrZIYozY6SwMzzLxuKcbeOvANc9aXJFs5as+h6B4Q0SPw5oltZRReRFGMiMDByepPuetcH8QryTxj8RtK8KWsGbKORbi5eTsBuBVh07DknuOleqahcpaW9xdOu5UUvkcYPbPt0rhfgRE/irU/Evim8VVNxIIIkCjI25B59TxmvFw0XUm5M82pI9YtoVtkEMQBSMBFfOSQOP6dqSdyoOelXhGgwBwB6CquoyNZQTXHyhIUMjlhkY9B9egr6WktkefJnhH7R/iONdLtdBS6LXVwVkltgu5Vh3clvTPIGff0rwORREpRCVTsoPFdH471htd8V6pqP71EunKskrZPynC49AB2HvXNE8Hqfc16kFZHI3qUwTkr1pNxyR6U8fK/qPWmN1J7e1aCDfgY6U3dls9vSnEZAI6UmVA45JB4oAcWG0nqB29aYCGPcZ9aI0OwBmyR3AxR5e0gZOenNWA8jGMZ+tISMk44yelBJUEdRUIlwxzzjtis2BJIwBPGT60RkvngjHSnJhlLEEkdh1NRpJsLcYOMY61IGlagJCWY5JpbR2N6rLgjPQ1RSV3V06EHr61b0m1lm1K1jGCGY5yQOx71jV0i7lx0Z6dokxVEwSTnGPWuhSAzKx+6QOAe1Y+iQeUB2Hdc5GcVvKcZHIJ/lXzM52k2erT21Eg8y3lWQMQoGGX1rl/iREjatYXK8+fB5Zb0K54P5GumdzG5BzgjvWH4xtZLywiVQD5Rzk9VGOTXrYWd0mKeqaE+ClqR8R7fynUEWcibW+6ckDn9f1r6phlZFMUfCRAkgHI4HX8/518kfDK//ALM8eWa7gTer5Sgrzkbi2T6YIr6VvLiS00y58l8MsBJYH2zkfSu+eskbUNIM+YfFd+0+qX8jSeYTcSAPjBwG4B+n9K5/zQynvnt71o6xcLcXMzKMBpXY/Xcc/n1rFCKpbIyQTyRXoR2R41R+87k6yZXpSBd789OuDTRJwRyB7U1m6evFUYMJEG4AZJB6CpQMALkE9aSJArljkg0rdc8jPpQKw+MZYHIAHWu4+Fmmm8+IGiyoUMdu7MZG6oxUqD16EbuDXDwjLjqR15r139nu1ivPHKhcEW8IMycYAOdpP0wcfjWVR6M6sOr1Ej6OWBYi6LyoY4PrzXknx7vhbaPp0HlSOstwzOUGVQBeGb24x+Ir2HYAgx2FeH/tG3sgu9GtI41MYUySMWwcFfToeSK4Ie9K57mIdqZ4Vdud7YHyHkEHn8qqHKg54Bq5OTIxJJJ9Tzmq7Lk5I49K70fOPcbEo2gnqalIxioth4wcDrgVKW3EEkAj1obsIniYbAAcla6b4d3zW3jzQ53GIo2cMTnjcuBx34z+VcqGEZOMHPpW74anS21ezlYqHSQMrMcAHBH8j+tZzWjN6LtNH1hpU4MKkNluR/8AXraETXcTRRkKzKRk8DpXL6bKgVJFGFkVSBnPYZ/rXQRSsF8tSD5mF+gNeatz6VO8DG/Z3ly/iOxUSGKyvnZWLYTk4249ete+2MpIVugHT6187fBWSaHxx4s0mH5YvPS4bbzksCTn8QP1r32yYkADgLjJNbs8aoryZ1Fs+QXYknsKtxyHB7k1j2kxbOeAK07ZywLHgDpSMS8jeWoH8TYq5G4RQvc9ayhKScnk1bif5Se5qhPQtO+PlH5ikH7zIGcCoHYoqDkux5z2qSKTa4Qcnr9KXUVy1FwTkEAVYUAnceB2FRoN2AMYqYDdkDoPSmIDxg9zQvHIGWPFOZDwegFNVSMHmgTJwxVAvVj361WnAGQOg6mrCcZ7E96huV+Q46n09KBHnfxqthqPwx8QwshkQQ52L1Oew9zjFfCmrKwkVXKu6jDFeRnH8/Wv0B8dw+d4Z1WAZwbdpMjsVGRX59aik0U0olkSV2kdmeMYUknkAV102SzKmTIPAI6VPoLyQ6tYmIYBuFDHOPl6EH2PI/Kqkj8kDkj2p+n3a2lys0uTBCRI2O4BzWGKV6bQ4u0kfX9uEUBYxhAFxjgD5RUoxk96p6eGNnaln8x5I1ZsDAHHGfpV+NASBjNfk+KVp2PZpu6HEgRHGSx6U6MEqFHJpGUck9Owoi4YdieK45O6RozhPjNBJceGYoolQNBMGYlgAQe+e+Of0r5yu1KTSckYbvX058XtJ+3+BL6JYo5HYNuMrYGMcA459TxXzNcxMrBZAu4DB29M+1fd5FUvTaueTXVmMifayqQQDzXrn7NV0+j/ABbiaUiO3u7YKDnJZgSRx9CPzryRW3EE4J6ZrsPhPJ9k+LfhS6eViTM0W08LjaT+ZwPyr7NfCcVz9EtDuA9sXJyc4XsTWxby4yT1PrXL6TcrIXZRtjUkYHTNb1tNvIb+Edh61zyZoa8cnTuT2p/UgdqqxNwDzU6ngZ60r3J2H459RUMvJJqdRkfWmso5HpQ0IpOCMdee9U7iMbSg4LcVoyL1PUVSuML7k9qSHc+Uf2qNLjtfEtsyoXuZYgRIoJDKBhj+ZHX+tfMl2AznPUE4r7J/afs1tNBsLpspuDB3HJxngfmRke9fHWoq0bElcHeRj8etenSfukszZ3aGJZklWB4ZEkWRsYGGGc/UZH419n6BdS3Wh2N1wxuIgVYdxXxdfWy3VpLG4yuCa+sPgnrH9v8Aw70m58qWJIIxBtlGDkdOPcf09axxUfduejhZWdjh/wBoWwa2ksptrs8sSlmxwCCc5/DH5V8/3T7S2Rkj09Oa+o/j4sc3h6G8mcRqknkkseDkcfzxXy/dwsWJGCPXpWVLWBniPiK0LeY2CDj3r2T9nKP7LrGuRPPvUqs/lkggDnAx6HGTXjcQ2yYJAHO78q9O+BEpk8Z3MERJM0KLMV6heSMn8DXi5subDsxoO0j6OC4jL4yfU1xnxWhjh8F3N4XVJUPfGR0wR713MCtPbgn7qgAfSua8b6KNc8O6pC8akCBigl5XP/1s/oK+Ew8+WrGx7Sd0aPgib7R4Y0uZGLPPAsjN6muc+O9uw8L6bcQgM9pdLLKSOgJwP1I/WpvgpevN4E06dwN6q1uqE5A2EjJ/L+dbXxNs2n+HurM2EcJncOcDBr9Cw8r2CavE9j0PURqGl6dImQht0I5rdjnBdGP3VbP615j8I9RFz8PPDyK5kkFqhd+vIGMfhivQIn3EL1Hc+1eg3ZnhSVmfJn7R/h+3sPH+pX0TSlr0IzgcqSM9/XBPT0rwy4Yb5B15PHtX1J+1dpgl1XTLuI7I4oflGcK3Yg+4z+hr5auVzcNwQAcH/P412Q1iYvQl027e2urSWLy1eC5jnDysVUbWyecHqMj8a+/9Avhf2NteFdqywK3HIzj+lfnqY5NsuwbgVICg4JOP519i/s865ca58KtEErvPKm5Jnc5ZWUlSG98jnNfCcRULxVRHVh5a2E/aE0ZrvwfaX6gs8chQAHnHOMj6kmvjXVoBFMynJcMQc8Gvv34haKdc8GaraMcQrAzhguWU9ePfivhLxF5cpkuFZiBgfMuDx1yKfD1dyg4SHiFrc52bjBquJB5o7/WrEwLKBwBVXyzGxJGM96+5scRUn5kYDgU0rtU9weTnpVh1HPUnvUUgLAgLkdMUmidxruJkUDIwe3eo51wMgkDjnvQP3Q5wB1ppmDsAOlZtWHcn3I8QI6c89zTI5Ou7kdM/nTV+T+Ege1IE3c9vWkFywBvIAA28n0FOUDpgAc9KiU7EA5wOnpigEjnsaaJLKKTyMEY9QKl3Eg4wDzjPIqum4gYx9KlBOV7Z4x+FWwLdsSTxkH0rRjRWDRsQwYEFT37VlRkqc9COc1f08l95znnOT3PtTRa3Pp39mHxL/a3hBtJU5bR5WhO44ITGQCPcYx9DXvljKJAXByB0r4//AGa9an0zxprNgwxbanEjBjgbZAAuPfIFfWVmPs2IAQdpIJ965qhvHU30l8tPM6kZ/EV4Xpe/wj8WNY0ZYZTb35NxEz9S5OTj2PHX+te0Qy+ZKYySVABOOhryf4rzL4e+IOh68UD20szJ5kjY2tt4H48j8q8XHU+elJHRB6noepWq6nYTWbJvjkjKyJ2Yd681+Hc219VssPGmnTMqRuMAJuwuD6cj9K9K06R57fz3XAkAZVJ5x/k15nrEr+GviO9lHiOC9jUsC2Czctgfhj9K+Zy1uM3Fnp02drE55c8GraBkhyMEt2qgAWkRBggYzVyN89+B2NfWo7UDkgbT1pscmZNuDgDOe1Epzk9z3pYiETGMFjVsply1lCtvbAA71cumV9Lu12b2lj2qD09c1SUJkRjk8E5q8G3uijARfXuK1joZyV0ZHwB1aSDw5Pokjq8tjeSRuyHI6np+Jx+Br2c4aQIvIXB/CvBfh8F8L/FvX7dWMFpfqJY2A4J53fq2TXuli+YyxOSeM10nh1VZs0o3+U57U4n5R71CBhQOmcVJuye2BSucrEeNZyImGVfKkdun+NfCfxR0I6V4v1bTroOZY52khMhBDIfuleOMcj8K+7422EP1I5FfMf7Tfhqey8Rwarb20bxXEBM7n724H5dp9sk4+lddF9DNny9dROrfM2QefeoCpxtDkAenFaGpQiJiuWJHr7n/AOvVGMKS4IyQcV2PYlM9T+APiZtJ8TX1tcM0ouogIVP3QB94Z9c16r8XdHj1DwaMq0cxBLBBk7T6n6V80aFfvpXibQ54yUWO7XzCpwNjKQcn3JFfX1zBD4ks7uKQ/ujCCD+A7f0rhktbnpUpc0Gj5B1G1aJiVXA4BB9B3x681EQbu0uIBgPJGygnsT0/EVra5A9jM8civsjkdctycBjisqKVEbcBgnseDWi2OOasz7T/AGfPFg8S/D3Qx9oe4liXyp2cYIcdQfyNe0RPnB7V8ofsmeInnutS0x8QRxqGjAOAzHvj045/Gvqi0P7lOpJ5rnmrMzNGPkCpgMCq8R49MVOp/KswHDrSjDPsIyGBUj8P8abThlWDYztINUnYD4V+KuiyaR4k1O2IDSpOxYlsnbuOMD2zjNeWXOAzqeQenNfS37Snh63t/HJljiCT3EIk8wZBdQTnH0LD86+bdSG6dugHVexr0Iu8QKaOwY5OBxz1xU0aBnGDk9/Xmoz90+vrTYtyOSuck1lNaEF25R302aOKRYGO07nBIIB54569K+/vBF2L/wAL6PcBi4ktlHLbjkAdT+NfnyQzW8pLFHCkgjnHBwce1faH7NuuS638KtIlmbfJDmInGDwMc/jX5/xJS/cxl5ndRkeuIOlSldpI61FCQSPWpm+971+bNK1zvQLHkZ6D2qnesA9sDwGlUfjVz5iDjpWP4lMsdrbPFkOt1CWIGTjeuf0zXsZfpXgZVFodpBxEB6UpOfpjrUMDYjGc4IFSMcCv16m9Eec9yOQdfSuQ8Y2QhurDU48LMr+RJx95DyM+4OP19a6+szxBFG+mSmUZRMNz61qhwdmfJ/7TQgk8QzRFAzPHGxI9AOh/z618paskkdw+cRDeTt65U5x+fB/Ovrn9oe1t57U63gkxkxlgMgKFHWvlLXUy/cg87j15qntY2qdGY6kBhzgjmrUDDaMsXPXoMmqhQMDnv+tLCAg44I7V5813JjobMEuCCDgirauXfOck+tZFvMN5UsAQAcd8VoQuM9eDXLI7ISuaUUgQrz07VdUKygjAPWswAMTjpxVm3baAOmaxk7G6kaSZC56n1qyD19/SqUUnynsBzircHLgnIA6561i9TVO5bt+AM5zn+tX4yRjnj0PNUIyQSf4c1ZV8454rCUS1oaEcuEGMVKr5zyR3ql0UYOB+lTxvxjr2rJo0L0BJOSTj1NWoypkIz74PeqcfKjHapY32nJ60ikXhGGY4+Uj0q1bnZnk46YrNWQ8tzn06VcUsRgjafX1qXqBeQhulSx9euBVRJQnAwQOwqVJvnPZQM5ptWAvI5UdTinsdwB74qqkuQM5IqZW471kwJ4n24Geash92AM1RXBz6+tTxOcgd6NANOF9qgdQKmHIyMgVVhO4HsfarCN9QKC9yxCx5PYVaVvlJzyKpxNwQM4Pep4zzt6570dBWL8T1OjA47VSVgvc5qZXJxjjFV0JLoGRn+dOjOG4zxUCOdo+bn3p6k8U0gLgORmnbcY9KrK5xUysWHPbtWiEydfTPPrSFsepNMU49xSMc5649K1RL0JQ3X1plNVxzTSSc84A9apMncQuUcHpgg11tnPvij9CB9a48nPPWuh0KUSWyKxwV4/Gu2kzirKyuaqZ5J6A9avRDMQPBz3qoV+UKOangkG0x8ZIrs6HmsWRwyEHk+tU5ArxSDowFWZoihPXAGaq3GDEzD8SKlji7M8h+J1vHFc205GyJuJHA4yOOR+VcVp8Nvb3rvCxdJMAk8cDOOMn3r1nx5YwXGgyuW2zRsHXPQg9c14/DKLa5bajFeoIXINeTi4c0WfR4Spojr7VxuDdhzxV8eXKdx6etZysqBNvIYAnHr1xUsbrwASo9MV8XWTg2j3Yu6uXwq5FPTAmBPQVXWTgU55AoznJ9KmMtAki/vC24XJYhicnqMnj8qSIhnCk4B7npVSK5LISRyDipA3AJ5FaNowkatswkiIOCRxjPGKj8pVcjpntVeCQrwMgVaSTzGG7k+9XGV7I55aoabGCdXSWGOVWGCHXPH16/lXLeLvhVpGvwTG2t47C6ZAvmquRj3+gJ657967IL0x09anH3R616NGtKnomedUpqWp87+MfhfqGi2AmtYFubZCF2RnLMewA+nrjvXDW1lNbSzOjtA8bcqRhlb656jvX147qT0GehBGRXAeLfhNpmvpNNBLJpk4O5Utm2oxzkkjpzk9Qa9aGI5lqcEqK6Hl+ifEOXTrsR3DMjkAiYnAJ59/bP4ivY9E8Z2uqW0TTyqHkwd45B+teK+JPBN5ozSzfZmkEORvHP5H3xWDaajfWEySwXEsAyC0R4DdeDwT+I5rqhUvsclSkpK0kfT9xGVIIBAOCD2PoRTreQkEk4UA8V5j4K+JiukFrqeI0DEBi3J6cH2716JdyoWgaKXfEcMGXkMvpXVCVzwq9Bwd1sW4zkg44Pan3lpFfIySIrhhtO5QTj61DFOgA5znoMHNStKApfICqCSfaug4lJxZ5/4r+Fkd3sfSIxBsXLW0bBAzDsPr6CvM9a006KwguoZLZ2bAW4GGLHsO1fSOAMNgg9eOxrN1vQtN8UoLXV7OO8g64lXJz2OfWnyo64YmUdGz5qlWVcA7hnoT3qs1+Yjtfk+/Ne2eLfhAZHa40qVWgiXLRt1I9Mf1ry3U/Ceo2NwqXNhJCzgsrD5lwPQ4qeRHXHF92ZkWq5jIxjHT3pFvwTnfgj1NUdPe3k1qTT5POR0OX3RsoC4znOKV9PDXjxLIsqhS5ZTyq9uM+x/Kh07nRHGI1Ib1EUknk+lOe/LBdgSQhhwzlRjuR7gZOOOe4rNht7ay1C1jviUtpmznoCO5z6Yrb8X6RaaFq1rLBGq6ZKqMAASFO7B9+f8aSpl/XCgZo1kLeYMg5OOv0qG6vIVDOzFgOmGAxzWh4g0qFL2T7IQ1q20x7eeoyc/wAq5xrU+YigEKZAPUZ9KtU0T9ZTNKTUo8DYcg8DH0qq8zzb2CsAOpxgVrCyiWRGEWzamCScgn1/+tVvTNCl1eG9e32AW2BIhOC3sP0rZQSJeJsc/Abi6DHcEReMtyTzViHTnlR5FUyCPBcDqRnsK0juazNtBp013MJOsURDY78nAwMjnPrW7YeDdbLrNaWbBIwCXc4Unjvjt70OKOWeKYyx/sbUdCe2XEeoQSBipQBsemev5+lKukwXFqk8ZKRRna+wAknPJJx9BXdWnw7+0Pid/LkIy5jGQe5ANdNpPhGy0ayit4o94Xk+Zg5/z6mjlVjhlWlJnlem+FDrF/LFBbTyxLzuboPfNdh4U8A2lldSyXBllYrgK3Az7D2rs1tUiY+UoizxhBgVbVP3QGAT64osZuTY22tUt0CooCgYAAwAKsQKCGPAI7Uw54I47UqNwexOaaRJV1PUY7DT5rqXAjgILEtgY9/8a+aPEup3t3qutajeXTOt1Oz28ZTCovQY5PGOf/116n8Xte+zaadMiKStebfMjPTb1IP0Hb6V4V4lv49RuHjVTHCrZVN2T9Ca76StsUjmpn3zEsSCSeWI5Nem/DfR5YbNL50dBOpUo4AIFcHpOlJqmqwwNbeehO5mOMKAep9/avfrHTLa1gjW1LGIAYLdc45r2aMW9WcmInpyosrZmS1c5ACjoTg+lV0UbsEZX0NXZDiEAdM96pTkRjIYEHjrXpxVjypBcFSTjAI7e3tVdpmI27sAdu1NmchyST0/Ws5pzIVYZBPXvit4oxbLomTBwSD6VUvWWaPklQCCccnqKZM5Cccn/wCtVSG63W7+ZEyPvwMnOQPb3zW8UQmWJ5oyuyPJB4zjB6VVWbymyeSKahMu/aGQrwCRweKhYP5h3AEE5PatLCJLmXz0lwoI7gjJrn7pAH29WI4+laTSOkhbGAudqlsD0BP+FUbmbbIjcAt2PrnrVLQVyhExhcBgxBI4/pSzY3hidvbHWknlXJwckYPHXv8A/WqnLcbiCeAT9K0Qx7XjXLgdR0/Lj+lWkO2I5PBGeaihK+UyleRhge/enTRslqZMgjjgdTVFpGZcOS4YZJB9ap3LGYDsQehqxLPklmxszgA8HP8AnNNiiU5c4OPTrUzjdWZcZcrujmdVtRHl8gEMBt7nJxmqiO24qOCOD65rpryJS7ELkkEepxWFc2htyz42gnkmvFxFFx95HtUavMrMvaDezWweJmUo5BYlcEsOAc9OPYV1RllWJWZzJhgo28jGQM/QVwMcnmKCCQGGcg4rqNI1HdbxQyNkKMDPv3/CtcNWsuVmGJoX95HRQXrCMjoB3PWrVvNuXOeT0B61lRKNowSV6881agukgwdpb8a9RNPU8dppm3DeFdiMd3B4PX8KhkgW7Y9mPTPQd6jt5FkYnDY2k8jnNTQAoARtLehYA474/AGpaTKjKxiXFvJBIQRg560yZCpG4AH0HSt+4t4tRAUFo2HBYHnAJxis650+S2dtzB0/hIBGOOhrNo2UjPxtYjBIPp0qtO6xZU5BJ7DvV9xuXocA59jVfajSEuCM87iOM0uRPc157bGfNZQvhmUnP4VQutNieQhFIGcqdxP5jOK6OSKOWLCkED044qslsqrjGMdxzk1zzoRl0N44iS6nNSaZKpO0kH25qOGznSdHUKSn8Lchvw6V0c1myyJIG+UZ3KeeP/11H5AZiABknJI6+1c0sFF7nTHGSWzMaaGbe+9MHPIU5H4VA6SIQSNgJIGRya6FoGyFxk/0xTktGOQUxXP9RgjdY2TMKKCYrkDjrnua0rS2RUEj/MQwBx6/5FXXtmjxhcEDGKbHH5a7mHT1rWOEitbGVTFSkrXLInRcxgbVBxxwKsx3QJCoNgB7VQiDTMxIIHXce9W4I9pDHoTgAd67I0lHocEqj3Nuxk8yN1YEuCME5xyDnn8qk8nflcE45xUNmsoIwMKRgkc854zW5YQqjB2GWx37ZptJbGLqN6FPTbVYLlA4Iz0z09+1as0yQ5U4O49TUbSbGLAlSe4HNV7gbsAHeevvQlcdx11cb4gyjJHBxwcVlzSCTJ79KtTSiAkHJB9az502Dju27r2rRITZC5ZZFHUlTnPAqMD5iegHf0oklXJzwc9D1p8LhmGMkjsKbRm3c6HSZYzp8sbZRhHhT1yfr71z10372Q/dJJ+X0PpWlaSkwN0DkYyemcgg/hWROwzjqQMEnk5yev1rjnBO5pCdnY5/VGmSWNhggtkkcVPpGsT2N1bzKu9UcbkH3uwLA9cgdvrUWsOURW52AhcntzWfa3nlzJg4J5HY18/io62PXovmR9V6JrEeqWcU8Uq3CMB+8UADOP51rrMTjI4968g+El1NHpiIzF8TSHPQ/MxIOPxr1SN24yCPxr56pCzZ0XNJZMj09qDjHpVdHIAwCafuLYrBoY/eBkdPeo5FDHI49xSz4CD1zUBkxx2osBOqgY5HHY06QqVPYHvTYyJFJHT1NLC33snGDikw0PztwQOOc9OMipPOdgx6k5AIOOfemJL8g3Dk8YpysWI3Z254A6+nNYG71ZMhIxnkEk/KOMnrTWy0hxIVPoMEf41J5+NgXcFIwR0B56moWjSGZmViWc5wfoeP1oCxMkLF2V5UXdyu44A68ZqMxcEhgyjggcnNRTIJgRJGZkbgp0A9/wD61OhtxCrAHlsk+9AWIEw+8N0OQcNgjPepCEIJBbAwOtMEQXcSMO2ASOnGcfzpFzGBkkAk8UtAsPMgdRt5HIpyXEtokohfYZEMbEgEYPt9eaikHAIIyfSmknjJz169M9j+dFxjEScou9xIwGNxGDn6VIVIHv6UsY2Ifm4A5PQe9NhuVurS2uIyTDKvmoSuCV98j8aaEw3iJlzyQQcj2pcscsSQO4HIOaidQZckknsO1WCIpCCQxIGOKqxNrkAwXcnIG4AEelTq4CkE4JHSmsqDdtXBGQCeTUZhwoxxnPHrQgbHvnaMZx1zSkMGJOBjBx9aSBSoZWGVIIB7g+opSuSxLFWIAJxnOOn5Zo6BuBAbJLEk84OBihY0IBL4I4xjmmfZCkkj7iSVAHpxnn6mkbKkJySQDUMTQrM6YAA2ngAdMVE2UlBXIB4wOSKtxBWVwWAIXK+5zj/GmhfMBO0kgZJHShBYgYO+DggEiluSQuORjuKESckkLhPY5qZowYjnJYj8aGxFYXflBEZHYseCoJAPv/iae0rbSABk84PT6VMjkIVAGD34zTDGHPuMEDpmkGo0OSTxt9s/pUiwhwT09xzTJRuYnaQeuR0609naGFHb5VZiq4OC3/16VhpXJoIlJBYksfU5ps0eGPQ5pqYKh0cMhyOCDkgnP5Gms/HDZ5IxT0RdkIgKOTuynGV749jUrEyEEAjOD/So1jzjnJpQ+PlJwO5FJKxSYs74THQjvUeSigEgkjnPOKOhIyzk+uM9elRlAGzjBPWtVsTYsIPkZyAAPToKajrJgqQR7HIp0KNsYBicnO09KcQqocklsdB0pPULEhU4AAwDjpQFznjjv1qrJOyL8hxnv2pfNYqQDgZ6DGetIZKo2F2JJBx8p6d+lSBtyAD5cc7icn/CoItzrl12sCQcfpSHIIGcKOTSsNF6J45wN5MR2sc4J5AJA69+Bmogdyg/dJHQUyPhff0obPGOKLGiQ+NTGDwXI4qLJ3EgHcGGVPBwc1KrFGAcEE4IB9KWQKzAjr0zUtWPRoQ6jo/MYjpjjn+dXrZnYlOuOv1qshPAHQVOnyAdQfUcVi2ezTVkWowFIDYyO3XipkYlzjIxVeNF8wSck7QPbvVgAEEcjOOnXr2qZM6S9FvKHAJPoDU8QfIBFQLujVPmAY5xjg+341ay8oO4ksO5Nc8ncaVyURBUPrzT4XAJHXOOtQwIWBDZA7cZNWkCCMALg925BPFZMoljOWyeQO1WUP7vOMMO464qqFAwATnrU6L8hGT9e9Gg0TwsGcbgQMg5/HmrHlqfXHvUERRvuMzAHncMHPfip1GQPWk2W9R0OEBUZAz34qZFxx1Oc1DsyRjIzirAX5AcEkdeKlsm45olYIcZKnIP58/qacFfzFIJCjqB0NKqEKo6HHI9fen4dSDnI9DUMGHzK3c98VajLlBtwAMkqTgfWoUkLOMgjjH41bVflB9+9SAsO8naaWUNESOSp/OnCTYBtGT70M7SDJHA/Gq1KegyMEqRk8nj6803aSTz60q5APQjrwKjLEY4IPvTWpkxky7MnANUJT8xI6DtV8ndkNnHXFZ8ucngAZPTuK1RkVJ33AjkZrKuQ4JKnBHpxxWpMTzg4NZl4zK4B5B7961Q9DHu2KKRjOTznqfr+dY17CqruPBxmti+Bkz6D86w75vlOSSPfrXTAiRzeslQsu4gjaD1OD7fWuLu5V3FQMD2rr9eH7k9zjPrXGXMTCZhzx6V6lBdTG4iyqCAQAPXFQSKu4sDketJnnnp7UrYHTGBXopm0WDtgBR0/KnbvlA6YpjMc528e9OxhQeh9BSbsXcdzuBPIpwYAnk4pmC2O9L8q56kjp9aaYhGZSeMkelAOCOw9KanLE4IA7U6QhSM5A9qrcCRRknkDtzT0TGf6CqjTHcSM9hzxTvPbaOSCadrlLUn2jJzwaYygZxzntTQ5YDOQT1BpzDjg5Hp3qkrDEyOOmfepN54OACPWowvBJ4pdxZccEA4o3AVjknNKE4JB5pGiKgHJyKep2jnk0mgANjryfWnK43eppgbLD0NSYUAGmmaJ2GSHc1CoT3x7GlIAb19hQDgk81WwySNSCO4pWzvGM4pqsefSpEIyPahMpADtxwc07ceM5IpJDk5pFbcRnkVorGhYhJLcZ/Gr0Y2kdSTxVWEjB7D1NWo0AxznHPFUaRZYVHhY8ZJ4Pcf4UOTkHoCe1RiURsAFwD6DipUj3qScge9BsMPJ4yadvPfNM5jlK8ke/eh+pxT2JBst93n9KPJZsk4A9jSoCBzTnbchxnPTNUAwnaOME9MGoXO7IOFPqOc0pypJ6+mBzUMjkkdj6ClchjZBsPUA9amhm3KR39RVSQ7iOpNPtm2t0IptXJRoxLuPPA9KtxtjgZOKoLPuwOmauW+Nud2DSsdMWTRoS4JBAPIqdgWzg8cdse39KqxSEE85AAAq0koCHPGOwpnQnciyYycEge1KY1Zy2c5HINSFA/t9aaqnLDgDoOOlJ6Esrv8h9SOwNK8uIiAMZpZgQfUe1RZ3EA4AHY0rmb3JEBADAkDrjHFJKdxHGAcUqtxxyKCQTzwKLDuPhiG05YA549aRTtfAQHHGSeDVZZCXIBIx71N5hJHr7UbAtR0vzOTtCAdl5FR9z6H0qQhzGTuyOlNnK7sRg4xnJGP609QSGhsMeDipGAEZbgEEcnrUW/gdM+tGWYkA8deeRmqQwZixGORmlTfzxhfzJoVsElsZ9MYpTIygHII549KoLD1QOTkcinEhASQGJ7nrTEbAB6UyZS6jkk5PBpMonCAjIGffikZyXC8AD1qOF2XAYYxxinyKMEjrnOakkWRMMoGTnvTxgg5PTtTQ4ABPJ/lUa7Qxx1Y5PbmqSuWh6jPTBHvUcjlVC4GQc5qb7oIHBPeqrAOSDkDt7UWCSuRuCHByM9aPPkUgc4HcUrRlW4yTjr2p8Q25yOT/jTICNmlbceB1zUgYZz2prPtXAwB1yOtNHIHJBoKuGdxODg5zUioxG4sCRUaLjIPBOadGdrYJ49/rUBYmjJBB6ihVDMTkE1FI+3Kg5B75pYZNj56jnigVhLjfkLwEHPB61VZ9gPc1clk8wnAyBxnrVKbJJ9qGS20VZm49CaiwGUnoPzNTldzc8Dr9aqsDuIAAFZt3OaTEBCt14Pc8Ux5MN7ClkTaB6VC2Pf60iW7khO8etMHOB3GaarbSepHpUse3aOgpIkXGMdQKni2qRnBI75qFwCo4O4H14/L86VAeuOBTLRoRBdoJAP1py7RnPI96rRsWUDoPSpUGWxzgnqaLGi1LKxmTHGB/KpFwmAwyB6d6RQUIPUUp5YHYQPfgGmnY3JJJF25AxjHNQTFXxg4HXHU0SMTkYA+lRMhAAAwfWmJ6jwuSpycD1HGahkyjuwABbjjmrCDMWPzHbNVXUnBySBmixNxN5OfX0NGCQT29qRMHPWhptvyjgHvSZDYJ3GQPrSgde4pgzkDqTShypAqWSyXcA3XihsMRgkk+oxUJ59jUkSqME8kc49aEAAFS2c5z+GKkhG4sc4NM34JzwTTkR9xA4HrWnQosuo2nHT+tQq456Z96GJwFDA59KjIAOO9NFkynd3wfQU5WOTxnNR56YOD61PH+8yFBYgEk0mxIELAknkHtTiDxwcH1phf5gMEHuDUy/OoycD1xSvcuxGRtxgkE09EyxBbI9+tMYfOADwO9OUcA9CD261SBD5XYYXoB3HBxUwBMOMknrzUbMpI/r1p8QJzjpQty7iIGzg4IpzOBgHJxjjtSPlcnpioWJYL65Oee1DAskbsYzg+lKGXkbeexAqO1yHIJ4OakkB2MRwOaFqUh0gVwex/WmA4QYXOfwojVuCGJP4UsgbkHNXYYK/A9qcDjGcEn0OSKjVCsZ5z9e1NUbCSAu78qGA51ye9JuIGOM+9NMjMeQAAKC/A64qWgLULdOx9cVO8w4HAI9KqwqCpwcgYPpVgAHB6HrzUAOLAqO59DUMz7VJBwKCpJ4JBqGYdRkmi1gkxikSAknFQuoycNleOPenKOoIOOeaiI2klWINFrGTZIkeFGaf5SDuQfTHFNjb5Bk5A/CngAgkE89jSuybshn+XOMntUbnMRx1q1IqshyMkdDVOVskAcClcTYuQUPY+oqrIPlPcZqZhwBg5/nUbEDAI6n8qlmEncoTRnGR09Kz5TliOSa1LxAq/Kcg+vas18Ag8E+9I4aiKzR9Qec96rCLDE9quzE7SRwO9U1JJP86zbOKcF1L1vGDsYZAUg8V1/gbxXqPgvUZJ7CaRradw01sz5U/7vYf59q5a2G1QByD3NaUJCrx27isJSM1FH2D4B+LFl4q0u3iacRXiRgm3GGcknGCB0Ix/nFekWd+JVACMGGM7uK+CtFu5tK1Br2zma3vGVV8wHjjJGR7ZNfQ3w3+M6am8Wm6nceRfphVklOElHXg4zkHPX8a53qDge8gkqSeMV5z8aPHi+B/CkskSCbUbw+RbqrY2E5+Y/keB6V2cOrQTWsjyTKsMalnmUggYHY9K+d0vW+MvxJu9RctHoWisEsowmUkYE/MzZ555OPVfxVrDpUvaTsdH8JvB8/hnwckd6iR3l3IZpBgE4PIyfXoPw9K7AoYsjgkdhzVlIiIFkchm6Ed/y9KCuCCBkfpWMmfSU4KEUkUhMUIIXHelWY5JJyDmntBjacliBgdqjeL8Ki6RpYI7loARGfKB/u8CiSzt70uzsVkbGBjg896ruoAIySSaUbyoVQxPTjrTTuZS2OY8Zb/D2jXl8QWjt1JOwgg4B/wrlvg9BPDo9xqt3OXur+QyNGUICA9AB+A/SrniXxJPqnjK08K2rLewSwvJdRqAVUHAXce2MHj3HtXoFpotlFYwW9vGlkIogmGOVyPevMxlRW5FueXVepwXxk8YT6N4JFnBbiWfUpPsoYMQwU9wOSScEAcda9P+HOkW/hzwbpunQ7VaNSZVUcluMkn1PP615RL4Uv8AxH8S7WeSIXOkaSolDFdyPIWI6ewAP4e9ewxTSqSzHaTyQK1wtLlgefUdzbaZVIzkn0rzz46+IJ9E8B3qwyGCe/dYIhnLKCcF8enPpXYRXBmIAGXOB7Cvn79ovxZFca9YaRBK80lspZ5AMgY9T+JGPavapR1RxTZ4nclpJGXzmcKcbzyWPWoRmMEMc+9TTfM52gKD+tVpDjPQj1rtOcYzY9SM0zdnHYUrnoOwpdny981XQkRVII7j0qKQkMcdqfuK4GcD3qEMxc5yB2pjTJUkxwe/en5A71CI2yD/AAmldeQc8U7jJmbcvt6VA6nG4Y+gqRU+XHJOO1D8DZ0PJz6ikDHW06tGRtwR371CBlzjjJ70RL5cmcZB4wen1qV0Oc4yD6VGwEkZVMdj0zXV+E7MSS7yMk5APb8K44w+cWQ5A/Ln/IrtfA19EVkhlBikiOVJ5Dg+h9f8a5cT/DdjenG7O+sUEO3IyRjitRQSoLDByCKp2kY3g5z0/rWwACgBwQccCvk5y1PShoijqBCwI+0k5GT7VJe2wurExhQSVxxxmpbld0LDGE64HSp9PZZIQRkk9u3WvVw0rRVhTVkeZ6RFLo3i+2LxMIxuUTMMhAf6njmvoeC+W70S5WOQktblSHxlRj/61eQ+M9LuAr31ozmaJS4t0A2ykc7T169Mj1rr/AutQ6vpCXKshM8BUROMkgjlewzxz+PFeop3aY6UrRaPEdWuVl1K5SNTGySNuDLjnPOPr2I9aqvISpHQ1a1xpBq14GbcVlYAkYwM9PoOlUi4A4GD+denCV0eRU+JiwBSGy+ZARtTA6EHJz7YH5+1OMYLkk4B7Cq4G2QPwCPWns7FmOeOoPvWlzG5ZTGCDzjsKQksTtQgetRFyFDDBJzwKcsvPB564NJMLlmNz1AORkcV7J+zHbRy+IfEciMzFIYw0pX5R32Z9Rkn2yK8ZgOFxkhiT1r3z9mpvtkGuwQ/dgZGkIUj5jgkk9D06ewrGrszuwivUR7qEMsQxk9B7189/tB3DTeKbe2TbiCADYzAso9ce+TX0PvIRQowoxyK+aP2g9SEnxIlthC5dYFkEoXAGc8bunNclCOp62K0geVzfK+B1poGCM8iiV5GkfPK9ueh702cEAck/Q969Gx889wZgGxkEnsKbtKuOff8aIxjJJBPbmkyTIG6Ece3ak0JlgKMAYBbP0q5ZKrzIHTzVPBU8g/WqSHcRngjBzV23dU3Z5AUngY7VnLY0pv3kfUvh+6FxZ2O3aUSBAxB4Jxk/j610kbAgtkgDnIrz/4YXX2jwjpxB3blxz16etd7ARtC8kD9a82StI+mpawOd+GUz2Xxb8VQKTGLi3hZGPBZQDnH1OPyr6BspPkCA5JGT6ivna01FdJ+NdjeEOhm08wRoFJVnGScn6c//rr3zTrjbAh3ZZgOlXfRHm1VaTOmt8ZULnHpWrDLn2UVz1vK+FA655NbEUmVC9x1oRxs0ogrHeeAvYdzUySYJY9Bng1TiOcAE461ahO9wT90dqpCuT42rvPLHoPan25ww9TTRh23dh606I7ZAT09KGI1IRgADkmrBG3aq8Duait12DcepqXscck0XaAGYfKvUd6aJgzHGMDvQ6ZwgyWPWmuAqhEHTqfemJ7kmSQTzj17U2UEoD0NG4kAdqJG+U+g5oIuc74ni8zRtQhGfNmgZVx1yRX57eKrOSK7mjOUmSZxIQoUMxJyce9fopfoJra53gFjGwUN06f/AK6/PjxgmdX1DDBx9pkGAckEOQc/lXRTJZx0iMuNwCt1qveOq2cwkU+ScCRh/Ch69Ku3m/BOAffPNZl3ZLfWVzDI/lh0OXJ4GOf0pV43gxLRn2F4Pm+1+HNOndmeSSBT6YA4rbxsAA6nqfeuX+Hd6+peHLKXaojjhSNSnAYAYGK6eZtgGeCfWvybFq1SSPapO8UPEe4DoR70xGKS7jwFPHcUiyMNqjkmpGUNIFHI6k155qZXi6zGoeFNXLqWzbsqgcEE9xXyjrCFNh8togQA0cnDLxyD+NfYeoWrXem3aK20LC5I7YAr5J8Rn7Ves4YMgyuR0JzjP6V9jkMr3iediEYcUgDKoXIGBxwAK2NAu5bXXNGeCV4iupW7MemV3bcZ9DmsiNdrkjn2NSTy/ZbGW4bChGRkYnGGDjHv6CvvlpE84/SewkjEMSR/ddVZiOhPet60uAzlFJ2qAcmuM8LSrN4f0uQOS8kCnB6AcY/PmuotvlULnBPWuZmiN+GbcB6CrcL5JOcgVlWxBAQce471pRADAHQU1qwZcTr6ZocY9SaYj5/CnM2ee5pkkTdx0qnMm5iew9aulcg+9Vpl4wOfpSsB45+0bpbaj8ObmUEB4JMrldx2dWAHvzXw/q/DyuygITlOSflPTPv7V+hPxV0ttW8H6taoSAsDS88EYHb8K/PrWo3jkls3Kme32iVGYZB7jH9a9CjtYTMVVLEjrnjHrX0z+z5vXwFDp7MwMMpZiz7ieucn8Rj8K+ZJGIDEAoQM89RXu37Lt6bTS9bt1jaKS4mEuxjuPOATn3IJxTrK8Trwz95I9A+LulHVfB1/EEUwINxBGSWIxgfWvka4kMjSAoYgCQFIwT719sePbKe98EatZ28giuXt2ZJMZIOOv4dfzr4y120+xztH5pmdcBpMY3H6Vx0fhOjFRMOQYJOM5612Pww1ubTfE2nC3cxtPL5MhHBZdpwM+vtXJANuTAUqW+Yk44x/+qtLQpYtP1nTLgsyCG8jl3ryQc4AA981xY6nz0ZI4Kbsz7RWMQQG3BJYAEn8uKo6tZPqFlLbq5QMjAntjH/1ql06Xz4zMWZjJg/NwcdqmuFdvkj/ANa2VAPGT0r8tTcanzPZi9Eeb/BO7W5j1SF90EVjdSxjgYZt2eB6nP8AOvTdWgi1Tw9qtvOAIZbZ02scZJGBXkvw6nEPjPX9HTAKzi4wg4UkZYk/XPA969gFuL0Lb8BWGCe2Mc1+k4OV4xZqtVYxv2dbh/8AhXqrI4kMN3JDE4OcoDwR+uPwr122l2AHgk8Yrwf9nyeAav4x0+EmOK3vWk2N3bkfKOmMg/pXuNq3BY8AcCvUbPGqK0meY/tMaM2p+CbN0YIUkYPIecDk9Pwr45vWzK7KSUJ6NgEEdc/iK+5vjDpqal8NNW80soTL5U4I45/ma+HtXiEDiMsGlCgsy8g/Q/hXVTeljmkipFKQ+Acd8nnFfRn7I2rT2+m6zY3dylw5leSPy+PlPXI+pNfNSh+CQQPU969W/Zw1ebTfiXBZiZRbXUJYxMcliG549OR+leBnFH2mHl5FUnaR9l7TPp0kZj8xZ1KEHpg18K/ErRjpniG6hFuEQs7bugzuPAH86+7LC6ChJQCI17d8dK+Rf2gNEOl+Mr24fIEuXRS3yhSc5x68c18dklblr8rO2urxTPCLh1jkCsCB3OKgmUfMwPU465q7dxBnYdapPGuwrjOSD9DX6je6R5JTHDk5AB4prMeMdfTNOMBZjg4x0B7/AOcVHIjRkLggmge4Mvm5J5IHTrUMSR7GcZDD+E8VMq+WDznPc0yQDJ6ZPpS1HogKhkHr/KlV8IVxg9iKRUIGcZHpTlKopY5+g61DJGEsQMg4z1NKgJJ6il3DPcjpThjtkGnsA+Njk9eKnJGR3NV4xzUyqC2O1AE4wQR646Vat5TGFAzmq8caqoOcn0FPLqoHGCOOK02LOp8AauNH8aaPfTMy21pcBsZGCzZUZPtnGPevtrSL8XcYuMkCX5lzxwTXwHcb3sZoo2ImdfkB4Geo/UV9rfD/AMQW/iDQ9KmgfeggRXH9zAwQffORiueqrmsX0PRLZ/LiXuzkcVwnx70j+1PAJdAjPaTebgjJHHJ/LNdnbsN+7gKuMVDrFnFf6JqKvhi8JCjuf8ivNrK8bG60ZneENUXVdKsZVYOhhXJByeK4v41wpp2paZ4qS3ZxaTCLaTkDcAMn34HWoPgpdi20nUdOiEhFpcvGXfg43tgfrXVfETSf7Y8H3ln96Ur5qBhkbsfLke3Br4pyeHxNkejTYafcI9ktznMsw/l/k1aSY7QMYJrlvBmuDXtHtpxH5TbMMvbIyCR+VdMr9zwR0r66nK8Uz0Iu6LZ6AdqcGXcO4GDzVQOeTkgdjUoHAHVj6GtTR6F22G5jJ+GavxKUUE8Z7GqkEfCoMADqatgh7lByETBx05rSJLOD+JUM2ieIvCesW5dUS7MEvq28jP4DA/OvfrKZTjy/ubQ30yBXj3xM0k6v4M1CT94DEQ0TocEODuH8hXZfCrWTrXgXSr2WRnuZkCyZOeV+U/yrrT0PIxEbM7+GUy89B0/GrakbT3JqnAm1VUZweatA4z6VLPOZIDgAcEV5h8cNDGr+FJ7lYyZ7L5lcDJ2nIwB65r0lpCFzWTr1st9pF3ZkEm4TaDjOG7fhmtqbsyWfnprEX7w8EAj5S3XHv71iSq2CIiFfrz0Neg+PdIfS9QnglyXDMQ54yM+lcDLGd5bqMHp9K9FPmRm9BYFabcpbY20fMp5U9iPcY4r6k+C+utqfgayjlP2u+ifZM6kEsckfrjp9a+VkLjARSWyOB1x3Ne2/s3apJ/bWp6W5aNGT7VwMbz0GPfIyf/r1zTVjpoTtKzM34w+H0sPEsscW4FgznJwCO3Huf5GvL0VepQEHjnkg/wCcV9F/HHRDJpUOrW0InulVlcDOWABx7elfPcysjHIwepHfNVT95WNK0dbnb/BzxDF4X8a6bcyGUpezraMFOFVSDjPsTx+NfeenXcdyT5QwigAA+1fmxbauNK2XbRiRbWSOcqSRkKe3vX6E/D/VU1jwxpd8r+Y93CspYYweAPzFZ1Y2ZyHawrgD1qccVXhbkdzVgHJFcwDh1HpTmPB9DTR1NKO9CYHkf7R+lW9x4csL6RSJISyblGcDB6/XIr4v1S1ZJZFAJIYgEgdO34V+gHxR0Zdc8DajbtCJmiUzKM4PA5I/KvhDxDaG3mc7XRWdmAPDKcnIP0r0KTvELnKnKg54PYY4qT5UizwXPJA5ps75fp+Ip2A3Yg9aqauQSWzb8joenNfUf7KWuRtoWqaHHtY2WHYrwFJOQv1wOo6Zr5dtoc57Ec/rXuH7LmuRWXjm90oBQ9zB5jnoWOf58AV8bn0OfDPyOmi7M+srd849fWrJ655OarWoBReuatgDivyN7WZ6kXcerYQjv7Vla/ave6PeQRuY5WiYI46q2OD+HWtJuM9TUUh9ea6aNdwlF9hSWhZ8N6g2p6Ra3DcsyANjoGxg1qH9K4fQdRfSfFVzo7Z+z3Ef2q3IBAznDr+ZBx7mu4UhgK/X8FXValGSPMmrMAM1j+L7gWnhfVZ2IUJAcE44OeP5VtleBXln7Q3iH+xvAL2qK8st85QpFgMF6E59AcE/jXqwV7IhHjvhHUovFWhajo1zPHd3cLus0M3IKliRz64IGfb2r5q8a+H7nS9Sv4p4wY1mYRgdQmOFI9q77wb43i8I+MbbziUt7nEE0+zKbu2T6nOOfauv+PHhNXtrfVLfiKRsSbFyCSMAk++f0q5rl0OpLmR8u+crEgfKQcbe/wCNMUlTxgn05FaGpxxC9aNQC6Dkng47fmapMvldeT+dcFVdjO1ixFKXAGBk5Aq3HKQ6AKGB+8ehrPRwcYyByM1ehbJBHJ6Y9a89rU3gzSiITPcntVxWUDIOT6elZ0T4GT0q3GFGTxWTOuJeguM44GB27VeSXKjABPFUbbaynGSBxg9qtWygN7VnJ2NUaUJLIOwPvU4OATVSOQg4BPWpfNOcAEk+lZN3NkXYn3ADtU8TjeM8gce+az1maPAxgmrEDBickgismNM1IH6j09amBx7mqcMgGeamEoOecjNSWWkc7h6VYjkaSQc4yP6VSRxwDk+9Sxvg8Zz05qGwNJCVAPIB7irCOCx/Pn1rNRvnA5wKuRrnBBBzUtgX4x+tTpJg4PfFVEYleOv609H5Pc1FrgWlYE1PGcEe1UkY8elWYjn1osNF1JCCOtWEcnFVI1OAfXvVhX28daCi3HJkDsaniYk5zg+tUoTvPFWo2wcVdrgW0BIzzirI4QdyTVRX2gelWUcYGfyoSE0Tq2APU9quKvyg9AaorhgPWrKSHZjJJ96CScED0Bp27kHtVVCxBPJwTT1citUJlxGAxTvvZx0qqsmamVz2zVXEPMZHPb1prdD6Uu9iMZqMnNUtSWCnt1rT0djuYDgZrMKnHofWr2jvi4IJwT2966abszlqrQ6u3+eH0NNZvIkLHk8cGnRL8g6gd8Ux41bJxkkAZ9hn/E16MdjyXuXFmEsZzyMd6zpW2o2BlO9WUG1MD9KguFMcJ9MUnoNGNf2a3VtLGYxKHUgA8gHsfwrw/UPNt7h4hFghyvPp617aZpI5CQSD2rzbxdZrp2t7OCJIxLz71x1loethpWKmnozWEDPnJHcYNTEAMccAVWs3kuoyy5MSHBPYH0qwpyRnr618fjIpSZ9JQd0TRseO49qVzwD1zRGrHHp60jjoPT0rx+bl0R02Hq+1CRweKngnEi471UCkqRyR7UJE0cgZWOB1HXitYyvuZyjc2YnCKSRn6dKuKFKBuhrFWcnHPHtVuGbcgySDXRBnNKBpRSgkjqKtRsCSDxgZrJRzHyCTWhHMJFBFdcXY4pxY5otxJ7+hqC4+VBnpVrY2wtUDDzFwea6IyaOOSsZc9rHKpDxrKhOSjjKn8K828S/DKK4uWNpCsEpYyFBwjA+/avWzbEKABmql3ZGQHIIYfnXTGo1sYuNz5o13QL/RLl4riKRI3A8t4xkZ7jPtjvV7wv4yvPDUyNNJPfRBlUiRhkJ3wOBx9PzxXs+paJFeoIrpGkhUkgA9PWvNfFvgOWyY3NkimDqwJyw+gr0KOJV7SOOrQUkz0rSNfsNcsoryxuY54WOP3bZwfQ+/X9a6JDhfUY6V8zaNrE/hW4e6gikkgdt0lvFwWPPIGcZNe8eDvF1j4q0WC9tJVZWXDx8hkPoff2r2YtNJnzmIoumzpVcEAHjFG7cw9BzVcSCQ8Hj1qZByBwM1Zw2J/MJAxke9STKJ0RZFSVV6JIgYfyz+VQg4z3xUycg5poWxjXnhnTbu4Mz2cQJGMINo+tUrvwNoV6js+mxrK42sw7juMe9b5wrN1wT+lKABgnAFMd2jgtT+EWh6tbRWjwGK2ixsXrtA6KMY69KS/wDhVpF9FZiYTM9mcQEuSqjuCM8+2c13xTaw7g8jHNI8ec9gPWgpyPPLf4Q6RFPA5eYJEMBNxP8AMkU2T4Pac8/mq8qHJJzyPrjpXoSx5fBwD0p8mQvXk+lNaD5meff8Ki01ohFPNc3CAg/M20n8QRxWrpngPS9HLfZrfYGILEtkk+9dKsjDI6ipFw7Fe44zVXuJybKEekQLci4SKJHUYyqgEev4GrflLICBwOuO1Sspj6AkH0pquvPbNBN7kcWY2I9BUjuf/wBdDfLkjkGmBd30qthDNu4+9SgEL1wPWkC8Z6gU7aGHfPp2qWx3sKhJU45NRTzCIFQdjYJLNxjqTRgx9Miub8c6tHpeizzSsxlLCMKDgkH/AAq4LmZaPFfiTr325n1AzW6wRt5Z3Ehyx4AH4ivMpZWmkJGSTzx1xWt4mvjcXcsbcqp4z0z649umaq+H9Ok1LUYIIlLPI2MLycdz+Fe1Rp3sKb5Y3O5+GPh5DbTamigvKoDM/B29gB+JPFejW52MRnAAzzVPQ7OLT7OOJMEKoB4wM45NK05VjnJ7Z6Gvapw5UeLUnd3LU8rSF9uAqsB7duRVSfLDacEDBx754qWOcBGzkg4NVJ7gdegHvXRFHO3cgu97xjBIAbJPtVRSVA6ODzkVJJdjkdQe3oKZ56hQOMfnXTFGb1Eh+eQB+D1x1qCTAlIAHB60pYGQMCcdMiqzu3AOAckAqMD2rVKwrFozbWwMHHHtVZ7kSSjoCB9KZCxljlDArtbaGPrjNUGby95LZKnAHXPvQSSzffJwcAVUuHhyd2QcEe2cUtzc7dvUZwOfXHP9aoTzq5IIzkdquIWuNmjAyeo5rNnG4EYBI5x61M9y64DAgY6nmopL3zMDAGFxkDBPuavYpDYJ9uNxJPTrirDl5IgQzMB29arJFuJJ49qtxMGiwhyD07g8etaIGZk9qZpo2LSoqZ+UNlT9R/hUqxgrwOnetFoAqBmQknjP4VU8psjBJB65+lDJvYrFVU/MgI/I5rP1O0ExLEEgDAxwPyrRuomVivTHB5HFR5Vk2uCRWNSKktTqpTaehx00BtztUkKTnGeOKntJf3i5YoOMsDggd609VsAGyFIB5A71lBBC5Ukcdh614tSDhK6PWpzU1ZnZ2WoIURVO4NwB36VejXa8bnIjZwpY9vf+VcfY3SxAAsAB3PTFbkLEoGjOW4OM5BHPavQoVLqz3OGvS6o7HSYRNKUzgbWxkgZ/Gku4JbdzudXTplB3rKtboxgAHLqSCa1Irp2idAAwfG4nkgAHp9Tiuq6POejsNSZ3nUoAE24IHXOat586MxuQQQBnHOP896qLZoyNtLA4yDnFRx3Sxui5KkqeGPP+PSkOLLVxpkE77LfESnOAxJwPTPX8ayrzSp7UjgvyBkHIrSE4XB6Ec8/nTmvFMBLnIXJ45pNDcjJ+wFoxnIA544NVnje3fkAgg7cj3/z+tblvLFMp5IA7Y/8A1UkkEcxwM4XjH49P1pJWIUzAKmQnIIJ5PamxwLHGAowGyfc88/zrYNipLJkAnPJzxx/Pr+VEmkpCkcaMzuig47kc85zQ0UpGaY8ElMk+p4NOHyqMjketWpdPeFyDweuOuKI7Q5OQRms3FG3tLFKQs2SFLEdh1qWHSGmXGCpb+E9q0YrdUB4y38jxV23ypDHlzjpxmnbsHtLmP/Yjwkcbh0I688c/h7Vfs9J+VN+QFGSQM8+wrRM26QMVwVG3pnr196tIyAAqxRhkZxkH8PwqJMTY6Jd0aEKMlRjC9u1KswRiCNvUZ/lUQk2MuOQvbpxUc0gkPIwe/aoaJTJpyGiTdkng8HBz61nzK4ckHJ65qSSZS3UgbcDk1XmuCuT1x6elUkbEd1MZcAggAdO+e+T6VULoQwdtgwcseAAOv4VLNOCCduT71Vc7CTkH6VoiGQuVkQlW3qxBDA5B+hqe3gEgAJIB9Dzj69ajRGkBI6cmp4NxZMnAHAB4H+f/AK9EmRY2tLSJ2CNhlJxjOOfrWNdw4ZwjhSSc8Zz71sW2Mxovyse7dqraqksrAuFZx8oZRg4HT9K4qkrHRTicn4gTyrQbiCzYbA4B5rn4J1dyc5CnqPTmtTxFcFpcbmBXKhWGDwee5/SsIPtcc4HTP514Ff35Hs0Y8sT0v4fa+9n5QVREFODuPI969v0q9a6gDlg2R+tfMVjNLB5cgjMhByp3YHqM/lXuXw91lL6yUPKnnhcsCfvHvge1eZWpXV0U5WPQIm2knrUiuAfaqsR3JkHI9RU6rnH868uSAmVkbkEMeRTjArpxwT2JqEYXI4Bx06CnLIRgjB571DLIo1kR2zwhxx+ef6VOAqqSSQOtSH94oJ60kkeFzgkCpKSufnXsC/MvAHGBRFN5jn5hleMd6bGN4x0PX2pYogZCSMlsEk1mzZWLdu4lnRG2gA/MRyccj+dSXFsRjAyFBIJ7e1MRQc45I54qdpiyhDk9e9Rcq4yHYIsEkMfXvUJVlcjggEjI5FNYYyFAX2qIxurArIzDgY6d6QrkjozOcbe5JJwfwpkkiAhdgKj1pX5zzzUboznAABPegTYPgHoQD78UMFOOMCmvG5xg715OfTp/jTVB3jdwB36UaiTJHjLoQM+uB3pwkLgAoUAGOeeKcp3Z6AqOCDmmbgoIPA5PXNO9hNiMoXJ4NM5PA4NIzhieAR696cvy5I28AnqAaaYhxj8oDnB9KcWAIJ5A5qikjOpZic5PB4xzTo5t2dxB+h4qySx5i5ODznp1pzMNwPJ9xVRmCuucAN0Yc0/zM44JHseam9h3LHmq2AeBQw74Jz29qhEpyQIyDgHnGacjuCM4BPODUsq/cc8oQEBGJ9utDkhQxBA64zjHHemDOfU8n3PU08zAIp4I6NzzTKdhyFAxDhih6hW2n8DRMxZvkIwM4B5P403zlZyueentUmV5JyD356n1qSXqVixLAsoA9ealGAc88+tIqKd/QfWlkcBQvU96EhAZNpJ27h6GleWIqvygYJxg8A8npSKoAHcnvUUgCkgjOenpQXsT7w+5gQSefqahknVQN2FJIGRnmnIqnDNyMdqaWAlDLgAcgMoI4xxj6ZoEmOjuAuCVJOfpSM2593Qnkg8AVExzI7DgEk4HQD0qRemScD0zzTSKTGpLuMvBCoM7jweOtOgn8yIOVCk9O5IpYxydrMA3ykdAcg0kwAAxgCtUIlNxvIAySc89emOP1ozvBznnj04qG2UA9TgHPXFWNytkHgjpipY0KI1QhBgkjPy8gccg/Q8VGw2HOQPoKeZCmfSmJKdrLhSrcElQT7YP4dv61KQPUdubjt+lTearx7eCR6+lVeCygAjbkdT6n/GnnahBwCRx70CWhLhgo28g96XzCrA468Y70K4AJGSD26YoSUZ6Z96d7GsWLMQ4DcgnimJzjHWo3lYSAYx69wTU6SqRxkH0PXNZvU9egronhB4J5H1zVlXGSQhYEYyDj8qzr2W5jtJntYRPOFOxGbaC3pn0rTtgIohuxk8/jXNNHpRZNEWYcKVHoeatRR71IwT6AHBqrA2Sew/Sr0a5BK8ADuetYNnSixFGFVM/M/Qc5NWkUkjqAeMj6f8A1qq2tqq3Dy5bzHVQQXJUAZIwM4z8x6Adq0FOIivG48KOh4FQy0KG2MQCQAeD3NWvLYhSVYKwyGxwazl3ZO4hQATnPOff2wDWhGZk+VnJGAcHpioYyxHHnOOvpUikA+tNjURKzngnt3ojfJJHA64PFTdgXAfurhQMk57/AJ0m9gcDgehqMtvZTnGO1TRoXOeuPWpC9ySN+masCbg4yQKgAwR2x71OV3KApwT60NhceGLYI5IqwG3dsCoLVfLJDEsT61YKncccj0JqCkSoF4zz7ipN2MAAEetVg7NwRgj0q10AxknigsRxjHvTycJgc5qJiWz0BqZOe3AxQG5GCQRxTpiGA4weuB1qR0yfamldoBYEgetaJktFORyykY5A645qo2CCDwOpq9LGpUEMwySSMYFUJxhTjn1ra6ZEkZs00ZLAHLDnPYVk3P7wksTkk4+natSdBknoPasm9+QnBB+lUmZMz7wbYiRyQcGuc1V1WMPwQSRXRXEo8lmOAB1z0rl9YeRrl49g2KCNytuU4POD+IrpgRI57VHLRkgYGD0rlbhsyseMHue9dZqfEJGMAjvXG3HyuQeuScV61FmSK4GWPpzyaV+fu5PtSlCTkcChFwRnjqM12c1i1oNjVcknr6GnjkgYOM4xS4DEYwKCpK5U8jii9zRDd+zPBxUbOWBI6VIPfnFOXbzxnNaoCCGXOe4NTMuQD2PcU1gqYVFAXoAOBUmdgx1zQgsQsgGOPxqRFULkjmmMx59KA5GatXKsPxuI6g07HBHGaaG5PbFPDZ7Z+tMqwZAXnmowQM46+hp5Gcnpj1qMkY68+poSFceWLEbjgelOPIGOnrUI5I5zntUq4oY0JjB9T7U4scY54p6nCk9BSbwARjrSWhS1EUZNKB17fWlVwMgDOaUnIPvVXuUOjlKOpCggc4IyD9faptm4BuRn0quhyfXtUrOwxjgDB/GpbKQjtgD17UyNvmPpTM5J9vWnLwR149a0QXLtqu5xnkelaPlnAwoI9ScHFUrT5wM8AVowguDkkA54rZG8FcU/dGQDTomZS2ByBnHShrZxEXBymcDB5/Kmo21CzsS54CgflzSN0NebcxOCSOw6/SncK/GQvvyagXcJc5OAc46g1Mzgg+pz07UCsyRMHJPbPFNdsnOMe1Ro3PIyB69KkccEjn2p2GNyD1FVpGALcZJGKkdlAPUGqkp5zz+FGxlJjc9CeMjNPQAE+pqszdOce1OViSBkmnchMuxnJx+NXYgGOFyfoOtZsRKYPJBrQhBVQT0z+dFzogi1Crc5UBfyNXEA2njIH51VRjjjn2NSIx5xwfSmdK0LCpyCOaiYbWPUHHepE7nJBPao5Qd5GSR60D6FaQnB703bkZ5x71JJDjHXnvk1BN8hHzMePwqbXMXoKqFCTjjHYmpNwweMg1Ez7kPanQOQRwDggjIyOtUC3BEKyAkYBz9alXpuOAOKRj0z19aQtgEDoaTKHlxgjt0xT4IEZblnkCFVHlrtyG555/HNVgWyenrzSmToOMmiwDo1yHU9VXIpkZwSec05nznPXioyTxngHj2zQtAJSA2CegpjqMZxjnvTSdnfIpwkLAHgDsTzWhSFXI+ntUuQVPODUYGUzkYzzStIpQBXUEfjmkgYcs4B5+lSq43kbck8Enp1quHKkHGD6UNKS3Q/UUWuSTllUEsOlRl0JBGAetRuXlweSAaIlDMAwIwMDBxTGnYsM+4DaPrULjg9Cc/rU0a8Y6npTWjwT0we1K5TsQnPAPA7UZJxjkHtTyOCMZqCVtjDBwOB+NK5FxzkqeRgc03cT04NGN+MkmlUx7xhizYPAU4468+tTe4EkaliSxNIR1x0/Wo1lVpmiwwdVDE44xyBg9Ox/SrCJ05yfemFyNULHBBP1qxHGAoyATyBTI5VDngntT1IOcZHWgaI5JVTIwQfSqDyEkk8L7VbkG7Pck1VdeowAPrSZDK0khY+1ROxU9qkZvmI7VXlb5senasmc71IpZf/ANVMZwAMDOexqST5lxgGkCg4zSTMxuN2OOD6U4Ltx1ANIBtJI6Y6U7fweeRR1AcD+PpUqSM0e0chSTwKgDdOh96niZVHNVYu4+L5gR+vpU6nac9KrRnDNtJAJB/TFWFG4AHn6VSLiXIXZlHcelOEnGO3tUcJ2KVIyKkKADI6Ci5uhWAbHBJGTmmK+8kHgihiR+XSmiINkkZH8jQFxu4xsRuGPWmkgJkc02WLOc54qLJHHUUEsds3A44JpjJnOadldoxnJ7U1gcA9jSZA1QcnnHvTwcEZwfrTQvXGPpSkHg9R61LJJPlBzn8qFYZJ70J0JP60jKBnH5U0h2Hth8EdfSpIZ2UEdjxgjNV0bDY7fzqzDD5qu4IAVcnccZ+n51d7DWgsKA5zye9NcfNg8D1qRCozz+Ipr4IAHbueKL3KQm3aCeuf50BmTB7Hv0pTzHjIyPTmkZDLtGBkDqSBUMpEvmozEnkkYwelSE/MVGcH06CqyLuwDx24q0qAcgc0GgwjYcdcU5W29aBtZ23gg4z7d6cQAMjnHHNUhWEQ/MM8j25NSo2CQMg4z9KRVZiCASTxTHyrc5zT2HaxKwJzyc+9RMSuMEn6c05H+U8/lUcbfvDk8UgJo2bILZGO3rUzKwiTOPnGQQQeMnr+I6H+tQoMsOhHrUp+VT6D0qloNMlhj2oWY4Hp1JqN5iQTjJzTk2soIyQfWkcDaCFyB36CtNy+gxAzZ9fSmoGLtxkjnnpThnPB5HHtTHZ1YkEA88+tJiEyCxHU+pHWlJBBUgYHfNRKDI5J69eOKnRhsGBzUgTWibRxwParSxNISR0xioLSTLEEYA5q1PIpQKuQT6cVOw1sQyBVbAOW/PmoJPlz1JPenyALgKMHnOKruX5GTg+lUDI5FwR1A9QaruB0/SnF2VuTke9N++xwMAUmYPUeiEjAJ+tSIu0jJzUSFhnkHPtUm3POSSe4qLCsK8mxCOo68c1W3Fx0xj1qwVBBzyKqSnkgZA96RL0At2OAB3qGUkE/pSsCP85prN0yc/WoOdlabJHPIqlMuc4GT6GtCbkZqoc7jUt2MJK5TnwqEcZxnFVY1LE8c+lWrxSuW6/SoLZWaUYPPoKxk7nHNdC7aBvLZduW3Ag+3p/n0q/bJuzliCOaqxIRjjpitK3UFFJGT6VyTZklYsQL09fWr0LyW8iSRMUdTlW6lfpVdGXzRjheOlXlXGD29qx5jRRudFffETxTe+FZPD9lNHEblhG908hVgh4PY9uD9TjmvaPAujaf4Y8NWGm2VysoTc77WBOW5OT9c/4V89rgEYyCOQR1FdZ4c8X32hyxyRmOWNVI8uRepPfNPmudVBKLufRMOHXgAn1oZFAI6A/zrhfD/wASbfU1QNiCQDDq/A/CuptNYguQGUCQnkelYyPTUky6VAyAAahdY2xngj+dSPJ5m3AUKeSAc0wgc4wT71jsUncpSRYJwQB61zfjHX7fw5o97dTzZMMbHy1zub2Hb26+ldTPAJto4JJG0Hsa8c8V3knjT4hLomnxxy6fYKGvZuSCSDwO3PHfufxcqihHmbOarO2iNH4TeHmEU+uy2Zg1G9kcl5SfMWMngfjkfp6Vv/EnxWnhXw5dELm9kHl24zkB+24Z7/410FvbR2MCRRBiFULkjHb8q8tsY2+KXxVUAhNM0faXRydrSqxHP02nH0NeJTbxFTmPLqSPUvg14cutF8HRTX08st3qW24milGPLJ5wBjp7fX1rupLeNgdygL7cGoLWPyAu1y4AAyQAAPYelLNKShJJAHb1r6KnGySRwyZjanbx2cFw32hWRVygd9uWIOF7dTxXyF4osb0atf3l9k3LSsG+fcqDP3QfQV6z+0X47W1+zeH7WVILmTDXDbdzGM5yAQeMHGM+/FeNWHiq50oLCGWe2IwyXA8wt6ZOetepTjbU4qjMeX95llOV7Ecj86qGPr2rqmu7LxFNIs4XTI3XCvbLwCO+PfvUF94VksrVJIJU1AN90xOCxHYEetb2aMDmCNrANn6npT3IwO49qsXFsyMFkRkJOBuGDnvUBi2sAxwPfvTQDDyc9RSN81SOuM9MUxVxt7A+lADDKqgqc5Pamjt1I9aeYgWJxzSMC3QYx60BcduwPWmyZBGcE+oPak3AA596U72cMvTp6g0mG4IcnH6mr1rh8K35ms7BAPUEelORiM/ex6g4qGCNa4tFjUSLgAdcelO0i/8As06vtyM5Oew9aqrPmPGSRjvzVdZfJcDA5wOvfvWVSPNFo3hKx7fod5HPZQzbgUkHysOATjp9a3Ef5Bg5rhfBM8kmiwNJxkHAzkL9Pwrt7Rc4ySD2x2r4/ELlm0ejB3RL5AdTliAB0zTPD5jW1mhVSBHI2CzEkjOfy5qw6cEVS0nYNTuoAT5g2yEE5A3AgY+u08V04SV9CpmtJAs6cjIPb2rLsof7KvECRhLZGyEQYA+lb6RbRzyar3Fp52M8EjBBAFetF6mEVY8l8eWZt9buHERjSXEqnORgg8fXvXHrkSH1Br0/x7Zt9nSZ8gQZBKrklT69eleeSIm4MuSD+FetTehzVo9UQeueQfWpc/KRjJ6YpkzKMKOnXNIOpHQ8Vtc42PiTauOQOuCSeTyf1JqWNB179OuB9ahcsi9cnB46U+GVXAxkH2poRdiUBgOpz2r6Q/ZiRrDwdqUS2+PNvJGkm7k7iMn8Aor5wghM5YK5DFcAjsfWvpr9myPzPAbwxq+9bqVpHcYH3mUnPvioq/Cejg/jueuxxNPtVeFyBuHOK+U/jTcxSeONZEW8lZQr7icZ9vzzxX1lBDmRFRlUKQSxOB6/n7V8h/FzcfG2srlRifPlD+FT0OfwP5Vjh0eljPgOJLAgk8AdaryPkHuPWnlex59D700pye9drPAZBv2sTzj0NPzyDwR6U8hW9VI9aEQZ55AqWybkiYKnsCeM9cVZiK7sHOOc464qujJGrcAnoM9R61JAxLc4I64FZNXKjoz334KX8l98PrGaWMo4mkRRgjCgkA/iAD+demWvzIARg9e3NeVfA+Z38MSxsGjWGfaqZyO/8xivV4m6Y4NefVVj6nD600zlPEYjtPH3he9cYdZmiPONw2E4/MCvc7KU+cWMYiAPCqcgGvA/idGP7Q8M3b79iajEG2cY68k+3Ga91067a5aN2JIMaMT/AMBB/Oi2iZwYjc6e2myuQfmPpWtbSYQddxrnrR8OD/COxrXtpjwx79PWhM4WbUEoOFB54zzV5SDhRyO59qx4T5aFjksxH4CtCN2A2jgnHNUmSy8GGCBkKO9SwNlwT90d6rMcqADjPU1NbtkhR0HWmK9jciYMoPQVIp281ThfcQOQBVpfmxk4Ap2uBJnac9CaGj6YySaZnJPoKnQ4Uk9enNOwmQ4AIXuOtRznOFHTvipniIyepPeoSuMjoTQZlF4hJKN+QmD045xXwb8XNNgs/Ger+Tbraq1wzSBBjcxJOT/9b1NfetzHvKKDgBhuPtXw/wDHy08v4g63D9rRwreYYQOVznGD7YOfwrppoTPI7mRVBAziqbKHBUkBXUoRjPBqeUbgcjB64qGIbpgDggH1zV1VoyVufTHweuHn8JwQn5vJYgsOOPp6Z6V30217jftBRfuqeR9DXmPwCnkk8EyLIJDMLqRcuAG27zt49MY/SvTtpOBgkjrX5Nj1y15Hs0dYiQJjLNyxJwB0FPkTyycfebHPcURcyA9AM04qzks/ToK8xbbG5G5MkYiUFmdgD6EZ5B+tfLPjS0istYvoouW85ywHABLHIx9cmvqpkeEB1OGB4PpzXzN8U7VovFd421/MJy7dBjnHFfT5JPlq2OGujhApDZPWpZ3KafdAHAMbckbu2eB61FK5XOFJPp0qa3O4bXACNwc9MV+jR1R5ezPvH4Q60viDwJouoqQwa3VWIPG7HQV39tMAxJyS3TFeGfs16m0/w2060i2PBaSSRs0bbgMEgc/ia9qtn8wg4wBXPJWZojftXKMM4JNaSPhgOpNY9oc4c8gdBV+KQLl2wW7E9aSGakR4A796lJzj0qlbMQpJOS3PPara8j3NUQDNj2FV5MjJ65qwRg46+9RyDPbigDnvEUH2nRtQgABllgZVB4ycHj9a/PLxpaRxavI5jj+3qPIuJRy3GcgH0yTjNfo7cRq0ru+Nm0gA8DkV8AfF3Q/sPjLWGj2wrJIHZFOSOTwB6EYrso7gzza5jXIyxI9u4zXpv7N9w9p441lHlcQyQIybj8oA649//reteYvFIuMkFupHYV13wavWs/iNZwugMN6wj3E4Kgdfz963qK8TbDu0j60volm0m7jIBeaFkDMeACOT+NfF/iyxWz1OePBADMFA6cHn9a+3lj+2zH5QY0OCMYGOg4r46+KsBs/F17GqBEG4hfQ5OfwPBrz6Wmh6eIV4XPPS2ARgH60FZZFVoSwkikSUBTg/Kw7/AIGhzhz71NG9woxCil24AkyF6d6mvG8JI8aDsz7J0K4N9bwzmTA8uMhTwRlQfy/xrUkcxSecBlwcqD0z/wDrrjvhbcrf+DtKCEvP5WZGZcMfQnv2rs2HnEZAwvXPFfkldOFRrzPZpu6R5NDOfD3xZu4iB5uoW6ySO/B3EkBcY7gcGvYIS1uoXlJOhB7H0NeS+L4lT4uadqUsqx281v5SqTg7wen5E/lXqNnKzwGU/MQM7m65r7zL6ilRizeJxfgG1u9H+MmuadMVD38KXGIzyUUkAk9OPQe1e6qFOFQkqv4Zr5/vNQk0P44aZqE9wB9qtBb7f4+TnjtzkAV75agwwqr4EjAZUc49q92/U8qtpJlbxFajU9B1SIkBfsr4HXt6V8H+I7d0u5HmUI7uSQowM+w9D6V+gDJvV4FAYyxshHbkH+tfCfxHsTZeKNSssMHgmYYJyqg9gfauukzjkcfNIkZOeTjGCTW38P8AUpdM8c6FfWsSu8NwAwYAkq3Byeu0dTj0Fc/NHg4ZsH0FPgv5dI2XdvMLaaF1Il27sKThuPpniubGQ5qUl5Cjo0forb3CSkImSpVST68cmvA/2ptFMuq6ffwGNleM27wyMCUHUHvzx0P9K9p8M3dvdaDYXEJJeaJTtbrtxwfxrg/2iNBtL/wFFJcLsWC481mj5ZW7HPXtivzHBTWHru/c9KesD42volSV+MDpx0JrOPy4JGc1ua1FiUhDvUZOeAcVgSNu+70PFfqtKXNFM8x7kc7AEYAAySCKqO6yyAZwR3q1NCQzKcAqSMDnBqkV5JU5I9K1ZFx0mX47KfwNMC8856+lPD/uzlcEd6QuxU4APTqcUCbQpk2nBBA/CoXl6Acd+OlOYljgggetJ5QYAkcVNhCqQVBxjNJjLDk4pW+6AOFGaaHVWAJwCadrAThcEEen86eg5PfPpQuQSDgH680oBDDIyD6HNJgWUKqgwSQfXk5pz/MqY5A6/nVcjCA84zjHeprWXanIzjjHeqQFpJFdSu4rkYDDkj/9VfSX7NOrbfCmq2s6QpeQ3TFY4jktEWBViPfnP0r5pD7GDLjB9B2r1v8AZx1VrX4hTQbQtvc2YaVgMsSpOB685P6+tZT1RUXZn1rbtm3UDlm55qzsEzJCThCwDH271TtpjIhlwFXnA7VYRQtsZMjcxwATzXnTWljqizyjRmGg/FzVrCVytlNEssatkfMCw/XI/IV6PcSCe0n+8S0TKoHJyQRXnXxc0+bQ/EvhfVICENxKIpHPzAg8lT9QP5138ckbJFGmXRlUsenBGTXyOYw5JxmehSZ5Z8O9ZEF7q+mOdlxa3Lho2GCIyxKY+o5//XXorsDsC8njivPNRtLbRPizeSomyPULZJMk8kjI4H0x+Vd1aPvQOOQeM17WFnz00zvps0yofA4AAzUlsuJC/JC9zVaObajDgFhjnGKnjzsjQEgsBnFeglc6DStX2oWPJPSnFuQeQTUEb/MsajKKOTUobdMWPCjGPrVrRAWrixbVbGXT1bCTgqyk4BHvWD8Bbyaxh1Tw7MUlOlXLFJF4OwnIyPfnp6e1b0bcF2JAJzxwa4/w1Lc+Fvi/fxNCqW2t2waJi3JK44Hvjn8K3jLSxwYiF43PoO2beu/t61KXAB9TVHT5MwxqDkYGfrVts5J4wKNzx2Kx+cL0A5pu5UkDnkLzxUe7ALcZ6ZpSMoPU1aZDPkz4+6B9j8TXEywkxHLIWOODzke3b8q8Lu02sOcA9h0r69/ae0yKLwzbas6SNbQALKkS5YAdGPfA4yPp6V8kX0TK7MTweRxj36fjXp03eJNjNLeUx7ZHftXS+A/EtzoHi7Rb9ZfKso5vKuApwW35VfwyVHH+NcpKweQjr7Vds9sTxMzbVjdZTkZHBzjH4UTVxwdpJn2X4psV1HwneWqOfN8rcQFyR8uTj9K+TNbspYLwtkE9ZFzjnnoPzr6v8D60Nf8ADkF3GweO5hWIyHk5wMk/zr52+I/h46RrV/EzFyZC27t1IwPpj9awpaM7aqvG6OJhijkjeKYbo3Uqy9AR0NfY/wCzH4hn1vwFawXBiE+n7o28rIG3dhQBz2x+tfGqH94Exjd+dfQP7J2qwaVqer6QJJC95J54EpyS2BnHsK2qxurnnM+vrZ8oPU1aRs+5rPtW+VQeq8Gr0XT1PvXn2sUTDt608Dr/AIVGOaeP0pWAjuLdLu3nt5BlJ4mjP418J/FPQxpGtS2oCq8S7do4yNx7eo4z9a+8ABuQnoGB/DNfIX7RmhNYeMdTZQhkdxKhIIIRuDz+Gfyrqoy1Ez5+kjO8krgDpUMjFSSOCPSr97GY96kgkE85FZUcrKzl+xPA5rrZJctJGOWPBPpzXdfB7UDovxb8MXcj7IJJJIX+YBclOCePbp7VwlvumRZFCkHs3FdF4bvRp+taPeMy7La9jkZWwRjOD+Wa+ezOHPQlE3gfoJEQGYcnkkD69P51YBzVCznS5jilQ5SSNWBHQggVeBx9a/Fq6tJo9WD0HgjJzTJNrHimluT701j07VypmljnPF8c1tbxapaoXu9PbzlVTgsv8S5weqk4+gruNMvFv7SC5TBSVQ4HcCsl4hKpUgEMMc9Ky/BN4+n6hqehyRmNbJ1aIHoUbkY9gQa/Qcgrtw5GzgrR6ncE4UnnPtXzf+0891ealZFWIsIISnyvjexH9Oe9fRj8xOechScDkkgcV8ueJbiX4heEtThkkK6jpV3OzLcDh1DHAx17fpX6DTexhGNz5j1GPeJracK8TAqdvJx2x9OOa95+GGsw/EL4ZyWF5I11f29t5E8MgwcjOMj14FeHapA63c6EAPG5VlHb/wDUCK3vg34mTwz4/tDNOyWeojyGBOFWUA7c+xGfyFdFRXVy6crOzOI8WaYthql5EYDFcxnaysMNgdPw6/rXKTj3w3Xmvd/2ifD/ANk8RQX0EabZ4wsh5DEE5BHbjB4rwu5jKyMDnIOM5rzJo1khsZzgEcjsOlXYBskYEEAHA9/89KoxkBhyAferavnGetcTjcE7GgjoAOCSfXpVtWUqAMg1ko+GB69+auRNuyaxlE3jI0o5UWMHGSM81ahnYgNjA6e596o26q4IYDHv6VbRsYXGQMCuZ6GydzQ80YGDg1LBJhgWzj2qlGwJHBGOKtQ5JO4AAdOcms2dK1LybXI3cjrU0eMnAI9zVeFgc+g9ani5OeeKhlouRAIgzknJOTUqDefSq4P1NTxuFA9RWTRRbAA74GOtSxME9Cf6VUE2QARz61LEew4JrN6AXYmLODwBV0Y4I59u9UIiUAyMjuRVtZN2NoI+tJlaFyJ8kEdqmJweDx7VUibpgVPuAxnmhC3LMWSDxn3q3H8v0qnGfTg+lTI+M5oZRdjfORyDmp9+QB3NU1fOOualVunrUgXo2ZAAOBUySEkVVidnHPAqZW246ZqrgXoyTjPT0qwpwB2qnE5ODVuMjvkn3ppgWoTuXPBOadvPvn3qsOpxwKduPA5FNK4F6NiFOCQD2pwAIH9aZEoVBkgj3pwIY8dBVpkMnVMAYyT61MMjmoU4/Cps4Apki7wccc0jAbjjgU1SCadt/GqQmKxwp6k0y0lMN5G3OAwGPrTyMA+lV5fkKtjowrogzCoro76ynUxvn5sjg5pC2BjHSqenHdCpHIA61Zdhg9Qa9CDujx5aMcJRGfmxg9qgvbgSgKh4A6Vm+KJ2g0Z54ywljYEFTgY964jQ/GCLqs0UkjO5IDAnIBPpVPU0jG52su3eR3HOa8y+Il691q0XRIoYwnHU+mT+dd7JLunchtwyRkdDXDfELTkgjWdpCZZCTs7gY4/rWM1dM9CirMo6GinRLjbkqswLbTyC2TzQkZDjPT09areDIGVnndz5EiFTGeRjtn3HWr9wfKlPTGeDnPFfKZjDld0e9h2PWXy1A6nnikY7sHrikK7xkYJ9KIm6e9fOSWp6SdxQ5ApUZlyeoNNZShJ4waWJtzAHI9jTi7IGiSFwGGc81aBCt0xnmqEm4OMdKtREtjPBFdVN3VzGUS+jjA6kH14FT20mxsdAazVkPIHGKswTA4DEAg966kzjnA1zcbUC5yCKav3ulQRncQQcirD4Cg9DWyZwVIWJVlIHUgio5GAYN1z+NQNJ1HJ9eKcjjHP5VtFnExt5aLPHnGe+BWJPbxQyKskYcLj5TyMe9dBHJk47VX1OxSWISA5ccFcdvWtQueP+OfAiskt/ZqwljBZVUnacn7pHvmuK0PV9S8Ly3VxDG0oJybR/k6dcH1PvXvMsZkRkIyOhFcf4y8GtqKteWkQ89VyyLgbx0/OvTw2JcbRkc1aiqieh0OgeIrfVrVJIiVOwM6MQSp7gkZ6H+db3mgqCCD9K8F0jWZfDMkrRW0wZmBkhiADHsc84yP8ACvYfD2swano1tdI4JkUkxnhk57j1r24y5ldHy1ak6bsdBFKGGCKmywHHA9arwBREXzzUscodQRnAq72ORkvlZGTnPvSSDovY09HDDjtTZVxjnn0NMEEY2Kf4iOBn0pGJyDwB7Uu0oB6GkHzkduRQDEOAQRwaUHccnpQ6nceMDtSqu1SD39KBEL4jclehpu8l1YcEVK8QPQnn1qFkMbDp9apAWWkXYc8k9jVcR/KTzmjkkZyak3bQO/tVbBuRhjsIxTkYYOOD0yKTcACOufSoGygXByT6073AUbkZgWOG/KpI5CCAeh71EFZsAkHPPSnGJlI9R6VDAsOVOc9BzXkfxy1hY5oLVOYrUsWz/ExB/l/hXrXl74JnZzEkSlmbGcDrXyx8SfEs+v8Aia+MoEXlOVCr/GD3PsP8a3oq8i0jh7ljdTmQ5DNyQTnBrvfhpo01t5WoyqoL71TawJUHPX65FcZp9jLqOq2trG8aGeTbufJx3zj8zzXuPh7Sv7M0qCyZQhhBHHU+5PqfWvo6EdDjxM+iLUR+UIoAOMZHX/PNMe3GwDknr0q4Y9pBVcnkZFRvIEJbv0x2r1InlyRBwiHoSPWqU+wqcjp6VLcXYOT6dMcCqTXAdjk4HtW8Y3MW7FKWAh3KtgFspxnA9xVa4kc4BySepUYH4Vc3L5j7TjsR2qCRtyMmCF5GQSDz710JWFcrxFvOYkkLjAU8DPrRdjgDJDdQeuallibymZ2JbgAdTjtiqM8bGI7jkAjHJJx/SqRLZOswTOSWXqV6Z9/yqtMm2GTDsys3mEFvc4/KliiDYUHJzzmq11MASoIIGRxiqSITZTupxLMM5OCTj39qrylUY7Tkegpt4EyspADL8ob69R+gquZWBYMSFHAz6f5Jq0jWI5nGSW5J46ZxWZL8srkAAsckjvVm4c7ScjHH4elVWkDZDMAR+eKo1sTR3I5BBJAzwe1KHeNVZVZlPI2HAHpVdXCOCMnt+n/16srKvlooGVUcZ/nVIhmxazG7gDyJhjzwc/n+NQyoEkGOM9RUNvdHytmBjnGPSkmcNIW3BxwNy9OOv/16e5k9GMvirtkHDZPBHNZlw3ltnOR6jpV+Vi7BVUsxVjn0x/8AWz+VZDlpN3GQfTp9aViouxMQrsh3MAMZGM+/T61l6hp0ZwY2ZpRwQQAV54/rV9WC44J4xjOKWZRKDjJ4xz1rkqU0zrhO2xzrK8Eh43MoJ28Envgdq2bTUduQxK5Pft/nrVW5ti2eMkdCvWspSwkIbIwcV57i6cro71JTVmdvpt8xmGHwK3rG6MZOc4bg1wVpeNEoXJwcCtu11KVRFlXCN3Jwcetd1OXMjz6tPqjr1IcEZxngnsagvYEUZXapwc4GMjpVWyv0llxu27QzBm4GOvP5YqzcTi7G9ECIOVRefw9eTW9zjbsRCQxIAxYA8ZPSjzlxjOTVqaRZUCbcAd+1UbuABv3TDbgdQSR6jrTQbk6SjBG7BBAwDV8SxiIAEfXvWTBH8uADkn0NWmUxoOc5IGKW4nGxZ81JN+1s7eCf8/WkaUeYG6kDFQCIqhIYLk5Kj1pVt5Z2VYigYkDLttGM88+uPWpYEqONxJAJ9eh78danXawPAyO1NW18pimQSvGQcg+/pUxjAU4OQKm4N6kiHK9sDnHWo3O9tw4B7D1p0DFMg5APXPf/ADmpgI4UZyuR2GKWiLiu421VWJ+bcRnoMfSkYKpA5UnJ68fhSxRqFBXgnnjtSNCdw7nrWYNkTTPz+7IAH3jwKbvZgcZI656ipZlKqF5J5985qBR9nVQ3CgYGegAoFdgzKUycgrwQc9c54/Ais+WUsxB7/nWg5Uxoysrhhnjt7Gqggibezkhu2ADVrQtSGpEZsgcnoD0GccUs+leUpd5AzqAMKcg8HPP5U0SlAVXIB5yasQzKoJdcqcDin5lXuR2kA2nIKHnvkVctxHCV3IHGMgqcYb3qLzlkI6AYHTgVZt7RpUDbSB6jmspyS3Kirsu2KQyIXOc445/z71k+KL0WtqGByGYKEzg59fwzVi/1KPTtPB8+IliRsGQw7/17V5rr2tTalO/3kQNkfNkkZ/pXi16y2TPSo022VNS1L7XdedMkbTFjk4OOv1+mTVNH+ZccKrZweaZLErzZBJx0/rV3TLBr24SNOCT1HXr2rihHnd2d85KEbHWeHdv9ni3lU7CS24HJ74/ma0tFuBoU7+QxjBYkHOSO/BqG3spLOPYAWcEDafrz+PWpJtPF3IRCwJBJUZwcdRkfSuqeHTWh5/tbs9l8J68NTRY+5XcWPH4V1UUgUkHg9QOtfPXhvxZdeHpT5ypKA3KnjgdM17NoOqnVYBdLgBlzgMCAO35V87iaDpu9jrhI6Fn357GhSuPeq0Tl1HNPjRgwJORXnM3TuWzKNuM4Ip0TBlPJJ9KrMMMeTgdqUSYHHBPpS3LTsfnoXG48EE+uaVlYLkPge1L8rb2IGRwAeMD1qLc3I4IPrniuaxpe5ZtJMIx6n3qUszA8DI7jNJZrGVYMSjMOo5Ap6bbdgr4IBwQOhoasVfQhjb5ySCRj8KFl3OfkUZ4+lOuHWMDHIOORUaYAzz+NK1g3CaHoQdqnv0FLd2ctsUU8kqG+Ug4yM8+/tU0ESxoirwqqFGecCpDIY3BBIHQlSQfzqWJlBN0edwweRg+n+RTEY5KkcetW7oLIUOCADnGcZ+p/GqpOQAqgDHJqkSHlojkgnPBz1561HIPm3E/KepPapUXhjg546UssJJKgjJ5yOcZp2Dcq8qQowwAHK9M/54prIQp4ySe3rVlo2jIz8xz3pp+Vz3789M+tNIVrFQqeBzhgcg/yqSO1ZsdAMd6l3tkngsfUZ/GkwwPUgULQRCCofaQSeMHOe9SrGVYjoBxzQ6hhxyf1p0ecEYwBxRexSXUVYVySSST3GRRJtXbznr17UKGAyOg4pJBwMcnP5VL1NGJu2kkEg49cEVVTcHKqThzgjtUxYkkHqOMU9BtwccjmnYybuRtGADuGW4IzzTG81mDFwAPSpXO9zxj6VE5KnHJxTasJsmjU8seB+n0qG+u0tIHlKuwUfwjJ+lIMnHWpJFMkJTAK5B/KkNDre7WWJWGcHn5uDzT2lDHJyT6VXgt9rjnAyM460vltjO7A9fag0JJbhFIXaysOM54anySRGFApJc9cr/KqzxZI3fdHT86Z5RVCBgjnAxihIzsW95SNjsBIHBYdaiQgkkjAGBnHWmg4AXkAd6cW2jA4qxk4lUdOSDngYqRlR1JIGetUjIEA4IB4zjinmbdGFBIFBpcchG84OR0A9KX5nb5TgjOM1GImAJGcUh3IQcgE96CGyXDgFc59wM4qdY8RDJyPftVeN3hUlHZXJzleKlkkYgZOT1PHU+tKxaHABFLZyDzxULzKSMAkjqTxzT0JJxkHPY8inLEXY7jgY6AY7VI+UYJGcqFzyR06mpTKQ2CCCONpBBHAPpTdgUccGmhSSPf9aGi4K7sP27iGPA/Kn5GM4yRg8cmkRtoPcdOnvU0LAg8YPrWcnY9yhGyJ7a6VCGKF/myUPANWkBbPJBHpUEMYbJPJHGKs52NnGfesZanelYswIGA5x05q8ke4YHFZsblZAuCAe45FX4ySBg4HrXM3Y1TsXrdTC2cEngVbjYGRWPGO3aqUTMrA5LA9uOKswo0mCB8o56AHHFT1NIst8Z+7nPp1qRRlwRkD3piMccDAxnPenjcpJ6nHHpmok7F3LbJuAOeaEiG8E5J6cmolYuQvIJPGKkAYZByBUIRZSFWJY4AGeKlAGeAQDVZN2euQO1XFfzGTcDjOD9KTQ7BjJGOKmK7ADQI+PQ05TyAeT7GkOwqvkj0NWU6AdvaodnPQgeoqWMlWwckfpUFJWJYgoJzxjuKsBCxUDGDxn096bHGAAeTUu3GACSvvQXYaE29skdqWLHf1OKGwOp9aCvyhgSPagl6DpQikfeYnA4OMcVHLIEwF6+h5xUfmFSTzn1PpUe5zhuAT3xzQZOQ2dyAc9az58gE8j6VbncleeSO9UrmXaCv45rdIm5n3DjB9f5Vj3oOCT0PatK6O+PcvXJH41k3kuVKnnFaoRl3hxC6gcN6dOlYdwpIJxjHH61tXTblPXA7Vj3cvB7AV0wRlI53UIskk8Dt71yF5bjz27gfnXaag5kQgICCfvVx+pfu5G6AmvSo6GWxSc7DgcCm+nr60x3JOe1PXLDsB6V3JXRaHKq/3wCe1NPyswDccjI5BqMj5u5Ip3Ix1+taKJqtR+Dgc8mk6ZB65HJof5R2BHaoywyc1Q9hfLZ2GOT6YobKkA/lTop2jcMpIKkHiiWTzW3H73XPrVLcEMDZx7/pSswBwOTTmwFHY+1MWRQCep/rTC49COSecY496fnPTgUwOpxknPoKVpBtAHINAXHbuBnrUMg47/hRvLEc0/ZnkYNO5JFFkMBkk+9T85Hr60gJAzt4Hb1qRTyabLQgQ9zkin7dwJpDzjpk0qnA+vpUmiG4K4GDzT9h4HJ96fgFge3XFEshBGCce1O4xwG360NLtUgcA8fhnNNV857k0MhIz29KLjuR7sk+9Cvhhxn2pr8cjt3oiYH61SdxXNK2kzgAYIrUtpMgq3AYYz3HNZNmctkc49a1ooGbBwAAM5roiddMsGYbSoAAFVXPmY7DJPNStgZHPPFRybUbGenp2qjZibSASM80xASeRnr171IDnHrxxUUxCuMYB9RSsIsKA0SjaABk7fWo2BVvu4BpRIcDHDU13JJyScfpTEyMgBgcZ/Sq07Ag8basyNjHp+VVrw7Qo2EE4P6dal6GUmVS+SevFSwuCo9f6VXOST2FN3lCME/hWdzO+pqRDewJJAHOBVre5wFOACMA9OvNZ1vKXXPTHpV23cSrgkkZIyRznNUtzogy+jFR3J+tSwyfN6H1qvGyoWUrkZG1jyamUZ5HHFaWOpO5dUBhkcH3pmwnJ980yOQjsD7HpU5LOozwD2HagpEMpJP3SBVKaR5AisOEyq+wyT/U1oSxkIcc98nqKpOOvc0GciJV+Q5yB6VJEgbOMgikxzj3pRlfY+1AkBB9CR0oCk5pxbMWOjbu/pim7vm4PHtTWox7LsAU8sewpjgAgnIPtQDk5P602Vd7+g/SjQTAMignOT7005cnsPaonGMc5pUfGf50iSTYARuJJB7nIxVgQo0IbqScD0HfJqGMgn5jgds1Ms7KrIHwjYJC9/SgtDUTZkHkAnikeMZIPT0qRnwuepH51EzE5ycfzpooOCRnkdOacY1GPQ96I4twOTgDp7U05UkHJHr1p3CxMCucDp6iomADZ706PgE9SeOlMzvJJxn0pdAa7EjuyYAAIzjiiQgsMcn3pqhn69KHDdmbB7HpSaFdisMnjnFRMu5hnGfSnRPsJ3dPY8mopJR7g9c1PQm4+T5cYBOe3rTTjyyRweaaznB5oUFsgYNNDQDqMdeOad8+eMYHfPalVSBuPQYHrUzYGDkY9OtVa4C2zAE5AJ96dIyjPY+1RqRyRkAd6bjdlieOnFIL2FLk8AkD9BVK5G4NjIzmrjKMHnGPWqMzfMeg9zUSdjOTKYjKg9Tznnk5qBs7snAFXfOe3ZZEfDg5BU85qhI5aQnpms73MXIdx9MUhIxTGPPYUmcAdQKm9jMcPmz707ylKklgCBnnPNNBA9zSl92O2KpAOAHH86cELHAGTSKeRU6YHI6nvVouKFVSuMAZGO9WVBUgjkHnFMhTKluSPbirMUkgUR728vdu2E8ZxjOPXtTNUrDvMXYMqc9MAUBztAwQPXpSFTyemKeiEqST+FG5YhO4jqT05pjMyE7WIPtQTg46HPahl64JI9TQ9AI3JJzkknsaiKjk5xjtU46ehqCVcEkZxQSxAQSRnk96fvBJXAIqEAnNIDtJPU1ncROAACQefejzOCAOD3qMHcPTH608LtHTJyMH2ppEocRvU9h3x1pABkHnnjFHmsmdox/WmrLnOAc8jNWlYoeEDNnpj8Kk3/KEzhcYxUAJ6c4qZACOc5qdgCRhGAFGCf5UxwQAQcg+lThVOc9ab93IUYpp2HYhVzjGMH1pxBbGelB4IzjNSIynA6GmNElum1AMHAzUx+XHc+1Rwthx3A7DvUojI2gnPGc+lFrmqdx67XIyMHpSOcMRjihvlx2Hr2pCC3Pc96pKxV7kkRIA7AHPFJIoZhkA4pVyqgnpmlYAEMMEGhiIsKoIPA9Kaqkk8gD2NIwJY/LnNBX26elSJsejFSe/vVqJxg7ucdutVYlwSe3pV6EEqDjJqr3BDXyEOw4zxx0FKxJX5clfU8fWhifqRTZnYJjGMelaGt7IiGeMciklbjJxx3pN3HoeOtNdw2R1zxUNmbYRyEk/LjPcVMqjaepJ9KbHtYc4BFSRpkkAkYPWpQ4j4onQkkc+3PFWxKFTBAPXnvUKuV4POO5ps0iuF2sAQOevrVI0Y2WVVY4yfWq8r7unA9aGwOpyR6VG4BU9cjtigzkyvIfmPp602MlZB/dp2M4PQetJ1IOeTQYk8bbQFOCRzTg2AeCcmooxuY9zjFThcHFQBG0oVTwTVdmznuTnk1Yn27emT7VV7jqBUvQUgchuvBFVX/Hg1ZlwMd81E2MccGoOdkb4aMdjVOXG4gdDVxiNpGSSPwqnONozwazaMZaFG+YKpA5PvUVqnOc4GTg96ddMGx3B4pLfBYDoAetZS0RwyetjYt1XywCcHNXIkOABVW1hyATyPQ1owJxxwfauKbGh8EW4gnjFaUYHAPOajhXzMAgg+varkduGxk4HpXPJ2NEie3jRcfKCPerJ2EgJlj3GOnFRRQnIA5AqeGIq5I4JrJysaJ2IniEmAy5Pqeore8P8Ai2+0mS3VX3W8bYZCSSfTn+dZmxmx8pJ9RS+QSo4wR196fPc0jNnr3hzxzb3amKZsvkgOeMZPQ10qXkcoG0k59K+fjCzPG0cskRXnMbYOa3dH8Y6hocbJKp1CEHCqeGGfU8f59azckzdVND0rxb4jh8PaLfXcreW0cRMYJxuboBn3zXK/CHw+9lp15ql1bRx3+pyGabuygnIA+o5/E1yni7WJ/iDrOkaebb7NpqSiSdpJPlPBwpHvkda9osmihsLW2t41iWCIA/NwBnkmvKx1X3VFHJOVzlPiv4um8I+EzNbZS7uW8q3AXc28+g+mevp71rfBXwenhvwZF5sbS393J9omllXD7mHOTntnH4H1rg7WCX4lfGQ2ilk0PRV892VtwkkxgZ+vOMenvx9A21rHBCEiXyoslgmeAe/511YGlyQuzzqktRsqlFA7nqBWN4g1b+xNJn1CUqkECklmOBuAOP1xW7NwAFBZjkADk14F+0P4uliig8PxyqZwwnlQttIAOePoQPzNe9SjexzuVkeIa/4gvPE95NqV/JFLdzuxby1wFXJwufUA9cVgSKWIOTgenSr15decxY4BPUjjmqJJGew969RKyOKbuxI5TGeOKs2uoSWlwJo2KuCDnPHtx0qt5ZOfX3oKMcAkkDjHtSIOhfxVHqMMkd7ZLNcSKczg4+hx60LpFvqdgJLfULa2nJAEdwcZHfHeuffAGO+Kh8nJD/eKnIOOR9KsfQ1rzRLmFFON6kkZXkE/Wsy5SWFciNmweQOcCtPTfEOoaZGVgnIUqQVbkD3qzZatFM7teQrI0gx+7OwA+opNjMIfKgPOH5yaaeMlWznt3rb1GHTJLhBFJKifdaSQ5AGeoAqnNpVujb4LjcD26Z+tSSZ+f3ZBGQe46fSljYpgHmtKTRLiCFHlRQj/AHSGBBqJ9MmjUk7QOSG3ZBqAKbNkk4wP1ohUzkBRj608phSWwT7U6zjdnLKCAOPQnik2Xa46VREAvU/lSeQJASDg0kzbnLNyCcU4ZALDsQMfnSGtz0n4dM58PolwP3qSEDyySgXJx+OMZrvLNCQO4964P4b3KzW15a7NxiAkU9NuTg/mf6V6BaYCjBGe4FfH46NqrPUpaotGEkrzzyMVnwwiDxC0gyC8QU/gTj+ZrVXaxHzAH071l6hLFb6vpnmMyvNI0S4HBO0tz6fdOKeFdnY0mjpolyMnp2pHiALE8ntmrMCqIwSMEevrSTBXU46/nXspGBy3iG1eaznaMkHaQQBk478V47rVleW9+WEKHTnjAV13CQP3yMYxjHf19ePe7qFtp28E8YrhdXtGe4urSdMofnjb0PTp65Fd1OZhOPMjyyZcA9QRxzTlfdj2q1qlibSYochgSKqKpXHHB7mu1O5wyjYlADEbuSamt1WJSG6mq4kOR86gDtjmpNwYDJzjFWibF61k8qRSCSByT7V9Q/s8aiNR+GVlPFE8KS3EjNu5JJZic/ia+WrZ2BJQKeBjIPB59+nSvrH4N+TaeAdMt4AQJC8hIGADnkAfiayqPQ9TBL3rnpluzlgsaqR3J7DBz+OK+PPiBdeb4o1QmQu4naNtwx0PJ/HPWvsGO4kMQhgVTJg5J5/M+lfGnjR5JPEWqLcFVlW4YAAglV9CfWoopo6sY9LHMmT5yD2JGRTGLFiR1HpSty7ckgdzUqrlCVySfSuxnhlbf83Iz9KkOOOCPamYYP049c09TjO7OPY/X/CpaBj1jJGang3I4wOT3PSovMAUMMsAeg5NWoSXkHepaGj2r4KStPodzGpR1W53eYvB5GCCPbtXrlsB/Fz715F+z3Zyz2uuIF3hrhDH6gnAwPbIP617E0ZjxkEAetcFbc+owj/dHB/GK2dfC9lcK8gWO/jZki+8y9wPc5H5CvbdDCpYWkadDCrZOSRxyCfavIPirYyah4GvwoBWPbJtJwTggnn6Kf0r1Pwfd/bvDml3Wcme3VgM5IGOBUv4VY5cTGzudhZ7ZWAHCr1B+ta9rsJ3HhR2rCiJRAq9SRmtaJgyIAeF6981mtDzdjWi2lQ55A7VbjcjLHgngewrNhl5AxgD1q7BJk7j0HatEyWaikR2w6tK3r0FTW52ADqx61Vgk38nk9qtR/uwW6k1S1EakJyAoBB9atKM4A5xVG2kwoB+8auq2AMZye9Mm5KFz05PtSk8egFOTt2JofBGOuKAFVsrk/h70x1+Xd3PajlsdlHbtT0G7k4IHY96AsZ8x2qByHJ7+lfHP7RdpLD4/wBRDxxBPKQpIOGIyc59uR+tfZ91HwWxgjpXyT+1RYw2njNLiWJzdT24jUg8Ac9Oex6/WummyJHzncIATxgjnj8aqRfNIW6AdulWLsGElfMLsO56mq0Uu5gvAJyT78VpU2M+p7t+zfNPFpGuvOxdluDHGHHGw4xj6ZPNeySgxDDAq55K9xnmvB/2dbuZNQ1+KRwLLbG0aMcneAc4Pp0r3SM5Us+Sx555r8qzdqOIkj2aD90E2qQOhPPNSH94+AMKPXpUboUXcQQfWpEZ/LCqoJPUk4OK8ZP3bHQPlYPGSyggdjXzx8bbYQeI7mdMlJkVlDDBzzxX0Qy7sIOnfNeMftFWaiXTC65lJAb0KgNj+Qr38qmlWRy1loeChWRyznIP6VNE3zhiSBwMGkmPzkdh2NKkgIA6n9a/Tab0PHe59Lfsqag0HhW/0y3Xexv2kYgdQxz09BwK+jIJcsqLx0ya+TP2VbhrDXfELTTkLLEghibgLgHJHucj9K+p7MtHCjHO9sHHcVMjRHV2si7QucgdxVyNxMxPRV9KxLObZEFzlj1IrUtmJ/d9Ce9QM1YWyB2A6Zq3HJxmqMTYAUdR3FWYznA6CgmxZHClupPY0yTngcmgNmjrk9D70CKVxD57ovGA2T3z7V8X/tIaQbT4j3k6QNFHNDsYDG1iOQT9Pm/P2r7Un+VTt4Y9K+V/2wNOlgvtImi3hmCxvMp4yc5JHcnGB+NdNF62A+Wp4mS7YZwB69Kn8L3V1puu6ZMiiZ1vgGGcN5TErx9Mj9al1CNUlOTnPBB/lVWG7/s52ukiLyRDcAgy34V3tXRVN2kmfc8QR/LjjbYZApJHY45/xr5n/aH0uLTvFcqo4aYRqdpHJXJJP8q+gfh/qaa14M0zVNm0XVuhgVvvKu3qe2ea8i/aW03yHsNWnMcc0+IyxHJx0XPvmvOgrTZ7NX3qR82y5GWwCV/Wrdi8bmOVCXRgMEHA9x+B/pUd9C0bsQCB7/jUdu+3CdAPmx0GR/8Aqq6yTizw1oz6Z/Z5uWuvh6ksrma7jnkh3ucsVDkDP6V6lLDswB1IBOPX0rwj9mK4jx4lt5YljSCZJI8cHcwBz+ef0r33b+7Eh6HgZr8nzJezrSij1aL0PKfjLDFGvhuYMkTW+oIZGZTkg5HX15Nd/pbrNAixkmFRwG6kY71y/wAZdOLeCLm8jUGWNiQW6KQMgj361v8AheaKTQtOeMMss8Ss8bnlWxyD9Oa+iyqT9ikdkTjPi1crb+KvC+sbFQxXq2+dmRgg9/UYBr3vT7kXCC4CsEflc9fc14p8erRW8G209t8k9pMJiwIzuyBnH0Oc+1eweGdRi1bQ9OlhbdCtugBHQ8dvrX1UfhPOxCs7muZfIQyYyQfpkelfGnx60SW0+IN/cKzRRyMQ8THO49QR+fP4V9kOVIO4ZQdQehr5e/aQ0yRfGU124AtZoVWM7sndjJIH0A/Wuulozz2jwKTDORuyR1pIoVvN0DcFgQCeMHHFLOpRiGwM9AOlV0YlyUbDcgEdc0Vo3i0RsfbPwM19tZ+Hmi3kreaYk8uQjghhgEfgVNdN45s01vwlrKOrMrR5Cjk4Gc/pXjf7LWrO/wAN007czTWt1ItwG5ZGJJAJ6dCD+Ne5SQf2lE9sciJkYNjuMdK/JMYnQxNj1Ie9A+DtfiSF3iXJVWKjdycZrl5QyEDqR0Jr0P4kaa9hruoxn+GZgBtwRg8DH0rhJRnO7giv1DAzU6MZHnVFqUXB5wRznkjJ/nVd4SpZxgHnIHANWjuyc4Ck8Z6ioLjcAApLZ65xgCvSOdsiGCp6EjqKjCCRWycY5Gfr0p2D0XhvzpqDnaWwaVhCkYx1IpXcAEelPlAiRckYJ4J7mmGPqxyAOeKSKSIWbjjiliUhgxAIHNLjzJBgcAfpxUhQGU5JAA6A8GhgOcEyAngHg+uMVIRtU88DnJqs7nnqR71IuXTABHvU2AlAIU5yRk89asRjGMkEnPB4/wDrVBFJtUg81LuDBGyCCccUwLkSgpg8Y9PStjwnrD6B438O3qK523QjcRZDMrZGD7Dg/hWLDvcAAZHH4CrUk0cSrcGVrZrdhKsyDLKQfx47Y+tZyVyos/QOzMEkEUEIJ2oCzZzk1MFMsnzKNqciuV+HWurq/hbTL8MHa4hxuHQkd/riusG5FXPJY5I9K4aisdEThvjLpl1f+CL2+gOxtOxcI3U7h0x/Orvge7/tHwxZXrPvMy4B6cAD/HH4V0PiKz/tfw9qOmE7VuYHXPXBxwf0ry/4NaldnRpdJutjvp0hy0bZGwn5f5dPb3r53M6XNT5ux20mL8WrD+z/AOyNUhm8q5Sba7FNxCdNo4PJ4wTXXQyLII1iJYbFJJwTyMnOOM1R8e6bLq3hq/lRzEYIjtcDJVucYHtxx7VjfDbVX1LwjZ3k24TtmNgwwSVOCfxxn8ayyyd6dux6NOVjsFU7zxkDrjrVuHoWwQO2arRDgdmP51dABVRuwPSvdizsWxYhk22rjaRI7ZDZ7emKco2Ii9WPWokbzJPRQBVxSGJbqO1XcbLK4ZVUdAOo6V5/8T7+XS9d8M6wrPFFbXH2eVlGRtPr6ccZ9676L5YyScFu1cz8ULFtQ8C3kNugkuQRKFbpgYI/LH8q1gc1VXiev6JeBoi65KOAVJ9DyK2HkJgAH3zxXn/w61qPWvDGkTJIJG8gLIV4G4dQa7qCRTgnkVq9DwZKzHNIBhDkkcnFIZtxJ5AqJySHYc5JH4ULxGF5ySD709jNnO/EjTV1XwPqY2s8qYkUcYx6fz/SvhzxTbFJydhiBYnYeufev0JuNPS+tZbdj8kkbKw7HjpXwj8StFu7DW9QsXh8h4ZcoWYkle5J/Ou+i+hLPPpItrbuQfSlim5A6+3Y0+aIQEg5J9AcioH+UqR1PPHpXS0Qtz6T/Zu1Jr3wtFanaUguJB5aEglM8ZH4df8AGqnx90sJq5vFiIhn2BCBxux8x/HHNcb+znr8ml+NbuGaUC3ubZEiBOAHBYnP14/T0r2X4u6OZvCNpPOB54fcoPQAjqfy/WuTSE7noQfNA+VPLZbhywz8xxggkV2Xwr8RHwv8TdBu9rC2mZ4pyGx1A2jHucDFctfnyrmRB0DEgkY6morh5pbNjbqBcxMssZPYqwbj8q627o8+S1P0r0WVrqzSc5CzEuuepHvWxGcAVwXwp19PEXgrQr6OTzEltVJYDAz9Pc13cfUetedPcEWl6etLTEPSpAPyrLoMNuRXgX7UuizyR6ZfxQtLG0bIzJ1DAdT7f/Wr37t/hXn/AMc7AXnw9u5uSbR/MOM5xjn/APVW9N2aCx8GX9oYpJSwByxII4GD/wDrrFm3qflVST6nFdb4mtZrCd1dAxHIxyMH/CuXuSyqNxwHOAp7nrXde6IJIZ2MYTocg+oqW+lNvpcpghM7BldlLYOFYE/yNVoCNxyRn0q9H86yR7tiyKVyOoyOteXi4KUWjSLsz9APh7qMGteB9Hv4DvSSBBuByPu5A/nXRZFeK/ss6wb/AOE9lAZVeS1maJlXjABwMj8K9nRiffHevxTMIKnWlFHqUnoSUSDBpA34U1jxXlHQOXGR2rH1G5/srxLpd0FzHdObSVhyeRlefYjGP9qtdBkZHAqnqsYZIHwCYpkcZ57j+hr6TKqzpVIo5qiujd1K7+x2jTM2xUOSx6da8K8X6XB4W+JNrqKMIrLWwY5SGwgcj5c9P849a95ubUajp8sB5Ei45ryD4weH4dZ8AX7yki70km4iYHBVlHav1mm7pMxp6aHzN8SPCkvh7W72HypNjHzBO+AGznGPy/lXmF+EtEWRzIqwOJ8x8t8pzx9cYr6N+L8MniPwvo2tW8hMMkSrOVGcYGSc+pPb618/6hBtEjfeABOPUV2rVGco8srnr/xX1DTfFnw00LWFJnE2I4pYzuKMVIJyPQgivnS9QI5UHnnJzXq9ldtdfAYxNAlvLa37AJAuwbdx6D3HX8a8k1Mf6SxPzDoMc/nXBV0Zo2ViwUgdSe9Txv1OcjpVQMJFJAYHJHIIIp4DbQqruI7E4/rXCyUzTiKvjGDVyI4BJwPas6MtgbeACBgDnP8AkVa2uSM5yOKykbxRpQPg5AOcYq0knQ989az4GYAZJP1xViIkv1OPWuSZ0xNW3YOfc1ZGMjnA96zoXGCCSTnqOBV6MDAzzXOzVMuwFRjkE1YVsEYGAfSqELlTjsauxNlTnBB9ahs1RaUhl54J7mnJIeARyAOe1QJ82B+lTIo71JSZZhiIIJxgdqnzz3BFQRSgKSTn9TUqnzACOBweeDUuN9ii1HKcAZyRzmrULgEDpmqNsQCQeT+tWhlecEkdKizKTL8bKHHY1O0inPce3asmPejOzHcT0PpVyMkqCckn1p2HsXoZBgDOD0zVqJdzYPGe5qhEu0jqT/WrUbHcc5z6UnqBfI2qMc+4pyds1DEevU/WrCrnmoAsQyYIBOB61ZUZc+n61RAA65PtVmGQkg9AOKALiNg96nRi2e9Vk+bB7VYjwAPU007AXIT8uO/vUm3Oe3tVcdiO9TISDzxTTEkmWIsjI7CrEbD0Ofaqak+tWYW6fzq0yScHnv8AjUhYY5/Oq7NjH9KGkLBQOfWrWgWJ9w4/SnI+COuKhwSo46elSr93vkVSM2TMcg9vrVWU54HP1qbPy+pqvJ94jvWsDOWx1mgSF7Nccg8VbnOCe2eKxPD14qxPCGOVbOK2XDTAbSCT2r0aex49RWZleMDIPB+pNAqvchVMascAnPevCYb6aXUEit+J3m2eYQMD1z+WK908ULu8P3cLzfZi2B5p6KOcn8OtfP8AcTaTZT3C2N284Zjtkfje2eSP/rVp1Oqgr6Hruh363SzQiRZZ7YgTBCCAaxPHsQmu7ZHkVXaPPLZB9vyxXj3hXxG/hnxIbiNZ5LUy5mVXLFyTzxzx14Fek3t/a65Ml9ag/Zm5jBGDx14+uawqS5Ud0IO5JphFvb+WBgDNLOwJ9c0sO51O0EAd6DEWzngD1r5PHT5me3QjZEtsD5RfkgcUkZBJ9aI/liK5wKbGOuOa+ek9T0CTdkHIz7VDNN+8U846Y6U8sBxzTFAZwSMjPWq6C6F58MsbY4z9Kax+bjgf0qN5SMYJKg9KlVfM5FOLcSWSxkEcdR2FNYbnZRkEAHigDB469M01jslz0I4/CuyMrmE0aGnu0URVsE54NXS7bTuOfasyOXOwjsefpVwykqMDj2FdEWcU4liOMshY5IpMAg47VLDIBAQT1qEgpjuPSumLuebVjbYWAnJJPT1qWU5BIJqNFyD1FPQqRtbINWYXMu5gwzSKAAcEiqwLEuOgIxj3rXlgKxkfeJOeKpNF5TAkYJ/Sm3YpHC+MfCtvJa3OowxP9sA2vjhSMHBx6/hXJeBNQXTDKm6VVRgrJKSQp5zgH69vSvYZrVLkBX5U9cdxXnnxB0CbTJ0vtOCrHJlTCw3BfUk9ea9bCYr7MjzsXQVSN0egadeJdwjYwIHXHPNXIQQSB0zXmPgbxVGyvaDh92ME4GRkHHfH+Feh2d+rTKu7k8c17Sdz5apBwdmXPtLwyLtUMOjZJB+oq0CJcN0HXHWq/ljJ7gmnwZVSDxjtWiZmmWSdwK9T603O3tkDvUKSfORk8mrD8IR1HrQIFO/8KQ4zngZqJX+bAzT2bp70ADc+hPtUEqkMCQSBnp0qXgg4OT2phc7SCOfXrQQEcisfmyCPWnGPqe1VgDzwRn1qVTlCM81oilqGRgk4AGaiKEqDjg0sJGZAxIIOPrxTgrY9F9DSGNBIxjk1L5mV56ioV5c8kAdqgvZ2gjeQfdQZYngAepoGjnPiJ4ul8OaMiwlzLdsYwiqMYxyWPsePxHrXyzdPJJe3s0shaSWdpZCx78Dj2GB+tdz8TPF974m1ZwJR9hi3RJHD0bpk569QeBXLaBo765q1tai3lmSUM7NGvyoF7k/kB/8Arr08PTuU3ZXO6+GXhtre3fV2VXhuVCJvXJ6csPQdBXokVtgg9FI4qpp9slpZpDGHVByEPA98Cr8kjCJQAQMde4r36ceVI8upLmdxk2UhYggEEDbWDqt1IsTbNqEjqwyB74rYdick8n0qheRo7AnkDt1FdMTkmzOMTXVkhiKNKxA9B7/1rPMaTwl0kBCuUKng5U88fXoa0r3IESocKzfNjjtUKxqgYjIHoeK7Ys5GVbe2Ul24BzknuajcyRu4Gwocdc7uvarSfJITwBioZZUaQHGSOevWtQTsKl1gbWiYAqT5n8Pp9festyHkbIwCati4LBEClieOBnis6ZwsmD0bqT6VSIvcivAIJMpukHJwuAcYqpcMAU4bLYOMdB3yenp+tTGYhiOpP8qq3dyElMWVB27uOR1rSwPQo3kg4TaZBuBwPXOc/hVGV03KqfOhYAkc4H+eKtTjcG6ZPPHWsO/jm82N4QhkVgcuSAB3wPX61RrDUvy7jDIAMjIxjnjr/Os3zsuOcEnHJ6mrQuTGpAIyeoIyKqSgSZIGST24pJG7JYSxKdAd3cZx/nFWXkDuNrZIwCBxyahVFUDB564703kuCuRjJz2/KmiLWNO0JjZ9+QB1A6sPQHpVlJVmgLhWKKdoJUg/TGO5PWqUOWOOpPXmrsMhBIBwp5x1FWkRKxUukIYEA7l5wOD/AD96ynuGbPBU9Cema6C4hE4J7/lWUbd1znAHJ7HighFQA7QdrMe+3HA/SkEvl4YAkLkj16VYIRWfBBUZGRwOn+FQLKybeMYxkik1c1jKwxpFl3YAzz16nmqmowm7wTCsJXAJTO0sOvP88Vfe3zhlJANI8cigKHBRjk7lJ/L3rnlTT3NY1GjFkWS325GVbncP8/Wr1tq5gtljKKcH75OW9hj061NNbeYhHUYI5OKofZMMRgDHGPQdsVnGPKdMavNo0bkd0pwwYgkcgD2rbsdQRsqOAD1PX8K4syGLedwB4AycAda0LXUMhSeD7dK0ZhOCvodl9siIO0knI4GAPehGVgWJyMjpzWBDqC7lVjtcg4IAHFW4Lry1ReoK8kdqZk42N63miUgsvmoDgqhwfp/+ulkZIT+8YK54wT39v8Kzre5ZESQNjJI9qkW8eWQYC7NpBJGTnjHFNO7IlGxpQPGyOGyCeAPX3qSPS0dGLEoCpXljg9cDGfcVQhcggA5Ix1OMjPNWvtOMAscelRIztcjWyuI3UtJvYDBI6Voxp5pQA4J+9njH41D54ZcggAED2qSJxyQcE9u1Q7sEh8MDSXKKSAnOSDyKkvIlVokVi6Z+Y9Dkd6ijuUjDlyMsQATxj6VHJMGcEsDz054+tS7mq0Rc2JFEWB5/maptdshA4GcAk9M1OPLcgFgD1GTxVCbCy7TjJPXrk0rE2LFzc5KbSCc5OOmKJkjnhJd9pPQjkAZ54qpLKmTjAHHfFUbnVI7cH94NuR0ORQh2ZeYgSMF4UEgcYpPMUA5ww79qyJdYSXJaTDH+JjyarHUjkgcj+92pt2BQZqF98hwMgEj0+lTA7UwxJzjNYq6lsI3cAc5om1lIwSxJJwRg4B/WsZ1lHqdUKLZqG+S3Y4IIPcg4puoeLrHTNNEjSyG43YVVQsMnpkda47UfEZmJWNfKAOBuXJJ+uRWTLcSyffcOTzxwD17Zry61dz0R3U6Hc0NV1yW+kDMQgGcKOnNZTSGTqxxQITMRhck96sQ2mGHBIPFckaMps7rxpxshLGykuVlYEFQ4VSDkgY5z+Oa7bw1o/wAm/YAVOArDnp/k1n6TbGNWWN8b+HHQNkd/wrrdEDWtud/7w7uWY85PT+tehTo8iPLrTci/c2MMMafMwlKgsTjnr+uKxvs3kybsBSepHeuqdka3QllYnnaTkjGc/wBax7wLNkDhj0xWr00OO9jDvrL7YH8qMynHIHBPtVrw74muvDF5FtjkEJKrtR8iPGckg8Y9cc+1TNCyW0qK2xzkq465/wA9qr6vBbS20ckYZLlRgKTnI6E/j6Vw16SmmrHZTnbc900bXLfW7WK6gkV45AGDL0//AF1qLLj2HvXz34N8Wz+EXt7OVWOlJgMFyXUdcqPevd9OvrfUbCO5t5hPE2BkHBB64IzXy1ei4O1tD0YSuX2YZPP4VGxJ5yQKQMrIQenp1pjMzcZyK5ErFH5+QxeVuB+ckY+Ynj/69SCIqw3cg4GaijYqVz0yPeplUOU+Y8Y4PTpWZuiYRKinHINCwux7Ecc96QHZ7GgzlCMNioki7DXg5II4OP8AP8qsIiSke3Y1ES0mDkEZ6UoATpwTg4PFQMezhSRj8qYZCQig4Jz8vpVd7oxyt3AwahaZmmVuQQDVIzbuW5W4xwT0yKjGQp7A8EVEylh3BPPNG9wFUgkHjjrTHe5I8w4CjDex4pEkZSd2cnvTfICybuhI+tB3MgyMnGCR1qAJGkZ2I2kEDOeCP8/41EVBB9acGYREZyc9SeeuaYrDJ3EHPbHOaq4MjMMqMGO3YwOMnn8qdyTtOR3/ACqRVywJYqB3B604xhgcHANJskjTG4nAC579B7VPBB5iO68KOcn8KrFNrEjdkjHJ/pmljVyAqtgHg9+KlsaLAj64UkDkkcjHv+lNuUMaFl5BXj60jBCSvJAGME9TUguIVhmR49zsVKPuI247AZ757+gpl3KxQMp7Hr+NKkgQc8jpzRuXBy2Peo2+VwM5GM1aRLZII/M5A25zxTTEoY5BJHGccVLA4IODgAfjj86WRxJzglvWh6gmVyvHTkUqhsZAznoOtKqlmIyQBnjuaVS0O7DMB7e/WlYAKJIuWGHJA27eKVVQoAc59u1QtJvcjpyTgVJvKAEDJHX2qQbFliG0DJwfQZpscIyMDLZ79Mf5zSJO8jgliAOewyKkEpP3Rg+o60rNgRywlcnoM04W4YbzwenWn7sg5POe1I+SgC8Drye9WirjVh4POAe3alNmiFckggYAHAphLooJ4BIGRzznj9aGBBGSQw9BkUyLj8bc8k0x4mwp6kLknHenAYxk8nnjmnpKYsspyfcZoE2QRq2AdxANWgjLskwHUMPvYIPPp/SoZB5pJBKnOcetORGIxuyOD7ZoLi7E0SADI5J/WnlFB5GD1xTFG0HPIxjrzSgNgs4AAz3zSZuKY9/OMDpnoKjZOSuMkdz0pyIdrYZlHPHrTXBcDnA55qWzooq8hAm1jnGOmKtxhQoIB5wM1TbK8dRjAB9asI7rEFDAAjvxnmsWe5TVkW0bY5XJOe1TOenc+1QW9u0mHJBPtgdKskbiBjj1rNo3SLFsVkUjqT1q0FIXC9fSqcSAkADBHccVeQhcDGT1zWDVy0izHtktyM4bPrVyFyduTgr+FUrZP3xO3AGefc4/wq/tLSAKpyFzx0JxWD0NEmWFdRhdwJ4wOKsoFOM89OlVIyOCc7Rnnof/ANVWovmCtjAODzwazvfcpItLEoYEZIHOTUoILHPeq/PBHJHU1KBuHK4PrSLRZTaGJ4xSrKDIE5A4OQM1DFgsATgHvT88jacHParHcvsyoByAep9BRw5BGQfWqojdgDksASc9KmC7AeefSk1YpMvRgbRnnHapYo1YA8A1UifJAyQP6VaRDvIyRWbRaJo3AYjqKkLqMAA49uarmPaRyTn1qZEHfkjuKQ0OaKMDpgelIAApA49jT/8AlmFXAU+nJqOT5fwqkRJXRDcAqowck+tRw5B+YkjsO1TMpK5P5ZqIEjJyABx71VjmasMuVVgeMfWse4XLkt1Fas/mbC25io7dqz50EmQrEMw4B6VtEZlXDYJ5A9jWLfnCk9x19a2LhxAHXaWIyc/0rBulJJbJx3HcVaVwsZd3I4BI4A4PoKx7ly4Ocgda176YjI25DdcjGeev6Vj3ueFHy4yeK7IKxk1YyrtikZwMnniuS1eQO5HIPNdXcksG7npXK6wFDlSDkjORx+Fd9NmLdjJeQAbQvPrSCbjBBBodxxkYPrRgHJPNd6dxxYmQwPJyeOKlLMFC8EDvjn8/w6VEpAY8Y+lPZwxAHAq07m8WBXdz3/nSBC2c5B9acIyMcn8aQhwSckAc8UxsYEwG7D0pUxnnP4U0tnAJJ/CnYIA7jrxT2IvYlKKwGRx61H5anIHBHrTt/wAuMc1Hg89qLlDigHsaFGQefwp5UeWCeopF7nJI70XsFrDQAcfypynA470HGR/I04DGOmfancaVwYdPWnJzgdzTT8xB5H8qcCFAOcketPc1FY4x3pVJJHBH1qMzcgcVLvBA7GnYCQLjqAfekIzTAzNxnipB1OeaGNDPX19KUswHBJ+tK4Ur71DvKHnJ9qSQmKXGwg8E1FGxEgGCR0pJDlSe9NTqD2HNPYVza09QSR0PvW0mRgZOfbpWHYSBcMeRj6jArbRhyFAHat4s7qS0HnByCOePpnnmkZQcE4z+ZpBlSc8nrQzjjnnBz+taM6CBvvEjgimFcnJznrTwuScnA68c0pXKng4GeTQmkSxEHX+VGAM5BJ9KASMcEAAGpBlhwAT9aLksqykEkHp6iqk0irkckDtVm4Uqx/L1qjcEbh61Emc8tCvJLknsDSR/MwyMimzL1pIpWGB296yeqMbmrAE2jsKsJhR8hwTWdE56kcVciPIwc1cWbxZcgJIJPJHH14q3CcoRyDwcdPaq9uzIQQoZehDdKmG3jBKjvjritrnXB3LMIGQOCavtHtQHqPQdayE+ZxnJXPXvWtGQcMBgHrjvxQdKInYqM8gHvVJiHkPAA68VfuwFUcZHrVAkAHHUUrNkTRCx/eHjByPyqYhWwcVHuDMCcH1NEgOOOQe5+tMhKxJwFJ5IFRHqOmfWmtJI8YTouc5HtS4zzgACmih4GByMk0uwNnJxmmqSx6E496aWO7pge1DRNrkcibWx1HrSKoyPQ+lLKd2QD09ajTLNjOKm5BMR2PAPFAX5lA5BOOKTa3mAgkkZqZ2IwdgQD07mmPYJVBwQMGmOC5wTtHTPvSiUSY4GT3pxX8BTRohYQSAuST1PvSyDaBzkjtSKhwTnB9KYAS3zZ/GnYLB5rAEDgelLEpLD0NOROTz+dPPy9OwosBI4CkYxj2qLGFOScknikExIPGcetNDls55xmi1wYioMktyByaZt82VVQF2Y4AHJyewoB69iKb5YxnoahqxmxypvA28n0oSMc5AJGaSFxGW6AnjJpxRnfqRkdBzxUlD8YwBkgDikK8nPShDhtoOR69KdjPXqaq4EYyFPYHtSqvBXJA68c09oiRwTimk7CDzketaCZHICikE8dMnrVSfnB9fWrb5LbjyMY56VTnG4EDjvWcjKRXmbgdMCqbN8x6Ee1WnHHcZ9qqsACev0rM55DnYKin14xTX+bGO3eiQgqMDgd6VWxj0NQ9wQynKRnnge1N7mlwc+tJaATKoZh1A9akC4PXI96hU4Y9qsxqNuSCSe1Vc0TJkYhRjp6VaUEMD0HrVeL5QMDgVOJMgckmqRotS1tUoeo9OOlQlwCQDketLg4UnJ7+tReVjpnHXAqitx21ZsL355o8oJkAkgdzQgZMY4PTNI0zIeOnSk1YqwxlYZ+U49ajlOVPal8xiRk5FRzNnPb2qbmbZGTj3FJwfqaQ9Pf3p0ab/QGpJ3BcAjPIPepnfgAfpUZjK+4pMYx61aBEh+UDoT6UirzwOfapDIWjC4z+HNIgIBI4I9aouwm3qe1OLqgGOSRmlUbgfekaILjOCPXtQFh6yZU4wD700sRlu2aaikfdxjr1xSuVQEMcnr1qWFxjShmHt2FLGDJKccAcZpr7SAw6GrFshU5yDk5zmi4InhRQcZyfep5HBxjgjiq4Vg+RyD71KIWx6A9h0rRO5rFDuqkkk+3Wk9AAefXinAc9yc0rA5PGSOaZVhd/yBTkAZOetAYHgcU2TORxgH0qKJhvwTj68UWBkjEqB2JzUQkJ9vamSMzzE5BU8jJxTo2+X5iM7iP1qCUTqMk7ecVbQlUA6k9h61BbqA3Xg4q4kRLK3RQc4HpVLQ0SJEtiYw53YGQBjjI/8A11DOFXKtwRVku0IPOQR+JqlNIJeo59TTNCnId2ccD3pmMd806Qc4yfpTC6xucgHHcmk0YPckjHUZwamhBBPJH9Krn94ylCAAckDnNToCMdh7VI4uxeX5cSHkjjHaq8mCBjg4xirIB8kYAc89TgGq7qA5DfKfQcj86s1ZXYYB6/nzUMrfL79yall+Vj0I9arSttQHjJpMykNzlQBnNPggWRgNxMjcKucCjgxkjg8cVGg5JJI75HNTcyJ422Hjk8ipAxdjxio4huBOMU87lwOhouO9iOWdSeFKrgcMcnPc/icmq5ILDAOOakkHBY4BzjHrmocMijcAD+dQzKTEkJ49qiYgA5zmn8t2x7mmyDA9cVJi0QmXAPy5Paq8jFs8E/SpyuOvT161E+d3J4HPFJmMzHvSTIF6EVYs0G0ZBzxVe4O6Zu5z2q5agcA8Y71zz2PO3kzWs+MdwP0rQiQFjgkZ7Cs62wzonAzitSKMqRxg1509DoSsXY2CrwMkc8VcSXLhAOcA/nn/AAqvaRHcCRuHYDnnFWI4/LkDY56e4rnepaReQeXnr+FWYeMHA7c1FEhZjnkVZEYA4OfpWTLtcehwPUnuakVd2D7UkQzjjIHtVtI125HGPXismVYjjgG4Y60nlbyVOQD2qUIzZYcY9TTlB6EZPTii4ym1sYc7SVPqDzVpfFWsW1hc28dz5vmIUywwcEYx0PSpGiDAc8VCbNASScD0qXCEn7yM5Rudn8CY9K8L6fPatOE1O4YsbmY4LDPQn8ep/rXtsEsUhIR0lIAJMbbgBXy+imN9yEqemR6Vu6N4z1fw2ga1xelDlY5ZNpcHqpbB46jkV1xcdEjinTZ75qd9bafZz3lzMsEUClyx456gZr4f8c+J5/Gnie91aSPyoWdktwG3Ax7uG9i3Bx9K9p+JfxKvNe8KS6dZaeImuY2EsbSZ4OMrn164+grwe80i4gmAESxxAAIiKQqAdBivRoyS6nHOEkZbpuPtwOKZIuM84B7VLNGyyBQSCTjHvTpIDyDnNd6knscbjfoVcHaW3cD35poJbkEj1p4jcFvmyo9RTM4B6gflVkuNhGBGTwfekycjsKaLhWYgZ445p4Kuw5AJ7UAB5I9emBTs4B7EdxTG/wBd34Gc0FixOcgfpQGobsggZIFQeayE7TgDt71ZUqFOM7j1BGABVeWLac9c0kTYljvW5BYkk55JIz/kUrXbZI3ZB9TxVcx/IWzjkcd6RVJxnGMmk9AJ9xb5QpbPGB0Jret4Xt7EtIqq+wkktgKOvWszS7Np50/ug5P0ra8QqgtlhwGV/lK/7PfPtXNOXvWR0xSsc8cXHHVefzqZI9yEEZ6GggIpxySeppbR98hU8g8VSZLXU7X4Z3Aa51AZZGUKSoHDLxjn6/yr0y1C+YzkksxzjsBjGK8o8F3Qs9ReEggbRz2PXg/TivVoADg4yT6V83j1712ehQ2NVMFQfpWV4jAFzo75Kg3aqxHXBVsj+VacQeSMblAPPPbFZ+vqsiWRZgHS4UqMZ9v5E1w0H76sdE0dVGCYwAcD371P5ewcc571DanMSAjGMfWrgUcdxX0CdzlaKxh3/LgAjv3zXF+Mbaay1HT5YYQ0MzGN33cLxnJHXk8Y967lxlwFOD6elcz4zt2XTY5SpKJKoIHBzkY/+vW0XYLHl/ju0S2MVzsYpI4UlBk7uhwK5iS3+Qlcgc+vT/GvSvEtv5ujyybQWjUlAf71clpNpHqlu8BKmWMFyR1BP+JrthO5z1IHMbTzngetERKsd2CD6dKtX0DRTPGQRjj0qEKMcDJHpXTc4pKxetZkiDHG8gfdI4NfS/wNaKx+Huj2iSPLKN7Ozk5UliSPwzxXzBbMyMA2CT+Ar6S+CM3k+BraOUKLlpiMK24jqcA4FZz6no4J+9Y9nhu5Ej2QYHy/Ox5yO+f8+lfGXiKKFNZ1d03EyXkjNuOSD3/DIOK+sbi6Ftp96rOyGSBlDou4qcZyB+FfJfiK9+1aleBYfKKzOpYrgsQcAn60qJ1YzYyNyMg4wfUdKfExTI7c0zgKF4IIzSeaVUAda7Dxdh8mSCeuKjZuo6VJHul4xzTWj+YhuBQQwtySTgYA796v2/ysCevSqMQIJIPAx/n9KuQqzYycZ/GoZcdz3j9ny2P9j6vI7lhNcLsXsMEjH44P517B5O2PHU89fSvKP2cbJv8AhHNTlldji6IjU8YHcfmT+te1LakR9cs3b0ryqz94+qwulI4vxnbJd+G9RSTcIEgdpShwQvcj3ro/hZqCal4R025iRktfL8uIOMHCnHT0yOtU/F2ki78NavCHMTy2rqrrzyRgZ+mf0ql8CJmn8D2Fu8hlFqzRs2PlyW6A+gx+n1pJ6WOTFM9Xtm+UZzk1owOVKjoTWWnByOg9K0LbkFj944H0pnlt3NWGTI29T1+lXoX6Dt61kw/uwQOSa0IW24GdxoJNiHDYK8AVow/ONx6Csm2bKhRwPatKKTKhegHerTAuou3DnIHTHrV2M/KT3NZ6MZCCchBVuGUliewqhMvIQidyx7U4jKHGCT3qupY5Jzz61LG+xTnqeOKBDkPAT0607cdyhegPNRFsHjqe1Pc4O0dTQA2WTcSTwBXzF+1vZR3WoaPeTW0kjmNhHMvCxsQck/XpX05IgIKjkjrXz/8AtWxmfw1pjqQu1mXLMAdwIAA+vTHvXRT1IkfHWoxt5rE9jzjg1SX5TnBBHc1p6jueaQ4wdxGD+VZbF2VhwHHTuK6prQz6nqHwCMj+Lbq3ZpXiuYg24Y2xbe2PU5r6JgPCHqo7V80fBu4bTvGVmsagNdIIGk6kc5x+NfS6KVAjHBGQcV+WZ7FRr3PVw792xMz71LHGBwBTo/ljyeCegFQp87ED7q9am7H0FfNJ7HYByAecGvK/j1pUF1oto3mOk4mDb16gDkD6df1r1SLlC7E57A1w/wAYLOOTwTdyMQs5JVGHVQV616eBm41o+pjVV4s+W7lyshUgZyTx0IqNCeSee+fwqW9jEU4Trhep5xio4jg+o54r9cpv3UeG97Hq37OVzDN8VLbLMUW02ujHCsS2VIHTIKnn3r7Ctrrz2MhwVY5B7HJr4a+Ed1d2/wAUvDgtl2W0kjxzMvJxjIz+IH619u2jKXEUedifLn1FE0aI3rSUKd55PpWvbTbQX71gwYdx0AHetCHO4HPyjFZXKZ0EEh2L3ZquKc4HQ+tZVlNuJZjgDgA9zWhHJkAjvTRLLatgADk+tG7J9hTFbAHcmjBBA7+1VYkJACCTzXhP7S2lh/CUV2y4eOZmV2G4Y9APU8gV7u4yMelee/Gey+1+AtXkMoiS3i3BmXIU4PI+la09Gh2Pz61UguXAKlsnB4IPoaor8wK7ym4Ebx1HH9K0taiK3DjeJUVtoccgjpn8TmsvPluDwAO56V6iehK0Z9afs9ay2v8Aww0SXapWBDG2xsgY4B9ecA4qj+0Pp0tz4ci1Asot4JCGDLu42noPXOP0rnP2TNSgHhvWdLtgpuIbklxGu3hjkcegBx+Br1P4raQ2r+AdWtlOJEj3r0I79fbpXmVPdqHuR96kfElyxTbvVnLDLHpj2qiihJQ5GCRxg565rX1Axi5lRRxE5jbJzyOtZjBRISThfT6VrLVHizVmeq/s+3sbeNbiyRpENxCjOzD5Dg9AfXgH8q+mUAkwHHyKc47V8h/CrWI9F8daITGDFPN5Rc/wkjI9u2K+wI4vJXZyTjOfXP8A+uvzHO6fJXud9DVHP+NtLh1LwvrDSAlFhJWMdP8AOK5f4M332zwrBd3E3mzFmjDE5yM9cewGK73VLc3tnLbKm8uhBTs3fmvLvhDnfrNmWUx2V7IscaptCoSCOOO5PNdeUVPd5TuT1Ow+KGlR6h4B1ssjPKsBdNhOQRnH6iui+DOo29/8M9CMMis6x+VIo6hl+Xn6Yp0tpHqdncwSuYo5IyM54z2zXNfs2qIvD/iG3JytvqDpGO688/1/OvtIfCcmKWlz1l15C14X+05pkVza2FyVMiQLhVA5D7Tz+te8H92pJGSRXl/x908N4AnuIY83UUoYswyCuDlR+Gf0rog9TzD4y1AdVxjt9PaqMOY5AMggc+pNbGpNG2WaPyy/JU9axDGiMdhAHtXRN3RDZ7r+zJrgstV8U2ahgZVinUKuF5Xa34kgc+3vX0lBeCNIjzvJzjpXyL+z5r4sPiJaWVwyhLhGaFj13AYKn6ZB/E19WWrCSPzG5HvX5VnkHDE3PRou8T5n+OugtpfjbUJmcuZlUs5XBduufTpgV43dM0mW6HP5V9FftIWyRX1peMTGk8YO1xgqBx+vrXzzeSCJQdhcsQABX2eS1ufDxRx1VqUQCzjdzimyrx0wPenyMDIQMjPGaYykuVJwOoJ5r6S5zbkQiCEsAAfWo5cBxkZJ7ip3QqCTyOmM8VXkYKCcHI/Gi4rCMQxAOR3/AM/nTsZUjORUSDzCTyB3J4qcqBGTwD6DrUgtCIO0XoQex6gD+lRuxLZ/lUhKuBxn3xz6/wA6ap3MRxkZHSrtcTFj+Yn5cj1PSpMk8AkD0BIoyo9vSkLbCSBk1NhEiRcY5J96VF8pgp4BJP496ijLAht24E44+vSrJw7Akcikx2LMcbLg5Kg4+Ycf56VNHKTOinDRrkNnkn6/hxVK2kMKmJ3dwCSN3QZJ4/AHH4Vdtot8mQeKljR9Tfs067JrXg+O1Efl21hI0YjLZZApPOffk/8A6q9wGZiX4wO1fK/7NWrT6Zr+r6XAFWG8EciqxxhyCGx7HHI+tfU9u/lbITy54Y9h61xVEdEXYcrRhJfNQsrAj1IHfFeH+Hnl8OfE3XdPSIwW06RskUn3mBJJP1z6egr3K72qQq9BjpXifxF2Wvxi0bVS5QbcKCMKxCHPP49PavIxceak0bxlZno+oWQv7M2rAqZflYjqM8GvNfhc7I2o6KCSdNmkJQnJEZb5Dn6V6VYTNPbNdZY7yQrHu3+TXn2mRnQfHOqR4SOe/WMlejEDOPz614mXy5JODR6NN7Hd2ysZC5PAGB9auw52kt1NVlQh9h5IODjnmraNuIAHA79q+luenHYmUhRg8k+lWIiAQByKqB8k9MirMB+RmH3j0plWLKyAzBcZXaT0xinX1qL7TL3IUBYyF3HBzkdPwzUITZGSzbnPccVZtUEjJA/CuRu+mea3hoRJXTRzn7P+oyJ4R1KykRTNZag8TSA8sOucfUkV7FAT5a84YjNeF+AF/sH4w6zpwj2adqCmaNt3GRwcD1LHr7D1r2yzkBVnJ47Vs1c8CqrSL47d8UkUgkZm4IX+dRCQ+XxwSe9CDgAYJPU1JzstRyHYSDhz0PXBr5d/aX8Pf2Vrr3cjkxSxqWcdN2ew9TkV9RKOg7CvIP2kNI+2+H7fUHginWJ/KdnOCowefqK6aErMix8c3L7p2wM1myybJSGwCeg71rX9t9mkKqx9ADyfxrLuomkIweVwfWvSJZseGtYttC17TLiZZXxcKQkXBfkDJ+mcnNfZOu2y6/p155mHT7LuRTyBxxn6HPFfEKiF43Nw0gjWNgwhOHI9j17V9g/CLXn174f6PdTIY55IxHLDncSCOmfp61zVVZXOyg9LM+Y/EAVr+4TILxuYywGPwqhE7QnKLuIB46A13/xh8PNoviaeKOIlWkZwzELtBOcY79etcEJY4C24g8kCtYPmijlqKzZ9bfsoa8tx4CnskufNSznMKxn76c/dIz0GcCvoKE5wOtfE/wCyrqsWj/EWXTvJ2QajB9qJ39HDYbj6YPFfaWnTebGH7HoDXHVjZmaNJO3vT85pkfX2qQ9awWpQo7+tZvibT01Xw7qlpKAY5LdiQe5HIrRWhlEmUIyHBUg89a0i7MD8+fHFuRfzZcbkcoQODwcA498VxFyVJAZc45Getew/GnRjp/jLV40AWCOTaFA59QSfzrxq/DfamReRx+WP8a9GOsSGVFJLk8gelXYAGYbuQMcmq5jVWAY4HTPbNSKShK5JIOM+9ctZXViU7H0b+yJqBbV9f0n94IFWOVARhST/AHT3we9fTxyhKkYI7Gvh79n/AF/+yfipoavdSo1xHJDHEoyuSVJz+RJz6V9uuXEjh8lweSTX5JntBUarfc9ShK6JjjYT39qYCKQ5257U1ct+NfITex23JgBjrTJIg+1W5BYU9QQB1pVUySxdgGBr2sBrWpoxm7I2rddqDsRXLazpUMl7eQzAGG8UhlI6nGP6CuuUYUYrH1+2Ept5ixQRPubA6jp/M5r9gpP3UcMJWdj5v8NWUVx4V8W+GCoEunXMwSAn59hbIPrzgivnHX7dba4kVnUI7Hy1xjj0Pv2NfUWp2yeHfj0SgZLfVrUhsnCyPgnPpxgce9eGfFPSH0bxBqsIQrtuGZExgbWOeD7nJrugbT1RyqyJYfCjxXIIjGkF0JkIO4mQqo4Ge5rzuckxHepDdCD19K7+xjnuPAfjW3jeMszII9oxyVA+b3Gev0rzm7ceeVbhQcYNcmIWpna6IlkwhJRgOnNBYlvl+7yeKLgBlQYLAHKkdjjGabakscHgccjjNebIEXI5SyALgD8iavQs2MHiqMZ2M3OCOnFWIJjyWxnoMVmzogacRAx6d8VZVgR8oIz3qhAd55JA9utXokLE7cnB6nis3HQ6kW4MKBnmraSBUOARn1zVJUBwGCkLjg81bjfdjsormlGxoi3ENwB6Cpkky2AScenaqYPYdP5VYicjjPArGSNS9DnAbGB61YWUEjPBPUVUSYEBe49KkCg4JOP8KWxaRa43gr09KtKSMdR7VTjQHHOTVlSQwWlYosQvtyQMMeM9yPSpo5nIClcHrxzxUIGGJHIHalbDkHkEehqdAL0citGcHdjuKmjYR4VuvvVKBiAR0J71awCylun9KmWhZdR8EY5FWY5fvMcAY6n1qrBGuSQSfSr0UfA759azuBZhYEDPJq15mSew9qpxgj2FTK2PapAsAdaswYI9KqxgnntU8fBI6/SgTLe/jAPB7ip426DpjHJqpGmccA1OpI46Adx1qmgRdXNS5IUc5NVo5MjBOT708liOpxVWGW4CWOCCamV/nAHFU4VYg4PHpVlF245yaRLLJIOe5oUlTnqKjU8c8GnpKCSOM1YmWPNA4GT7GpEO4GoEALA8/wBKsjC4xiqTIsKMgnAH41XmHzE9DUvmcn3qKQ5/+tW0WTItaGqxXROMluTzXTwMVcdsdq5GxLRXiNuwOcj8q6mFiznPQV6VN3R5VaNmM8StFcaPdxvE0srJ8hXnGOelfKeuOzX08nlGIhyNpGCDmvrS5MmzMJCyHgE4xz618z+LLO4h1q9N4FMjythRyMZ4qpy5Vc3wupyFrKts804h825dRt55/Ae/rXpujoI7C3hT7o+b0wT1rhrCwL3yYjIAPfpXZWV2tsyI3HOATXg4vENaI9+nTvqdPCVWER8A9frRLAAuc4JqoGLqGBwOuRU6uWUZya+YrVXLc7oKwoiPTk00MIZSrHHsani6k5BAFVZcyE7vvE9utcdrmyYTD5XYcqOmKbByoPUdadEreU4boWHHbHNCnYDgYpt7AO3Z4OakQHevOB7VCnJPX8akX73OAKreyAvSKEYHt61DL8xyCc+1RsGAA3Egc89qUuAO1aQZLRJAdpA5I9a0YXyp9MVmwkE85GauRkBfb9a7I6nPOJbhk+RxjPc4qaL95nnBHY1Tiyc45+tXYG4BYBW9ua3UrHn1I3B4TG4POTxwePyqQRE43DmpJJBJgdSDnNC5yM+v6VtzXOGUB5i3KB2NZ91DtkC9R69a2A4C1RuQDk8daL3RGxlSxmBwTypIAx656flVe/04ajC8ZwA3y5IyR7/UHmtCUl8DGQf51GQyA8YPpQnZXQn7ysfOWu2N9o2s3kTA213HKXjbBA2bvlI9jzkV6H8PPHEOuCXTpWX7fG27JBAZec4PT04+vtWh8XdIk1TS4NQiiJkt2CyMhwzA9OPx/nXj9vqLaRrMTooIjO+TDYKjua+iw1bngrnj4nDp6n0tbzBkBByD3HpU7A8MDweMVx3gzxAmp6ci7gXxvVgfvD/61dVFNgYflTzx2rvUrngVKTg7FqNPkJHJ9akV8rhuTUaNjBHSldhwV4rZGNkhVID+x70x+JAO2M4p6NuB9KYx+cE8lRgfSrSRLHFRx2x2FDSYx8ue1KQcbjwDUJf73p2zVkjuMCmg4IHrQhDA+3Y1G5y2eh5qHoUh8yEZIGAe/QCmQyhiE5wvGMYpyOSGz06UKQhJPNQG5KEUOc5JPQV5l8aPEr6PC+mW0hhuXiMhYHKtjGQfYZH616LJcrCxmd9kScluwHbJ/Svlf4ka9c+IPGmo35k/0TaIo7eMkruydxP14/WtaceZlJHNy30synzZghZc57L616n8N9GOn6HBcs7PNcZLyA8FcDAX2Of5V5p4d07+1NYgtmTcNpb1IC4zx75r3iyCJHFFGoWJEUKirgL68fhX0mGp2SOSvUtoiyBvQgZUnHIwSPpTml2goOQe/Q9aY7beB1FQSynbjvXpqJwKXcbPK0IIHJPOcc9azp52yCwJHtzVmcnHPQ+tU7uZUgc7SWxkY68VtGNjGbK80ihw5DMFyQAeRUV7LliiZwSealLLGhbGSeM9aqFy0mcEn+VdCRgxvK7FdslhkKOuM4qrO5525BBwR0J+ntU9xcF1G1t2OODkf5zVOYtt3BWI6EgZPfHHvWyRmiWzmPlttODz0NY927PI5DggkEeo/wAmrkkj2/zYaMOMFSuM/WsfUGZpUOdq55A4yO1aRQ0h3mmUjBwR2qK5uligluJGZ1B2hmxjPp69AarSOBysoBJxgsAf89eKyvEF3I2nmDcBAX3kYwS3Qc/hVTdlc6IQUnqRvryXEpIBQZIwTn8uKT7QrfMx6/lXJ+afMByQV6MOlbUNwJIg2STzx2HtWFOpz3OuVNQV0WmKux9Tz6U5FAyACSe/XFNiRdgPXtTonRY2diQQ2NoHGPrXSjnZKw3OcHAweB04H1p0cgRAOhHBz64+tRo4AJJwMH7xxk84AHWnFgeuQSSTnrVWAtRkctnA5OelPSbY4AOCTgDuT/kGqccuWAGcDv2qwCqgADHOfxpmEkXrd3R2BOFYYI69+1OuI18rHB4wT1zUKMEJbdlT/D3H40sknm+oHYCjchPUrLGlvhSiunXawwP5iori3UrlMDOCMZ/zxVtkyozyDVXYV3hmJBbIzjpjp+OP1pK5o9UQsCkQGSCM/UfSomJkyScEZ6dMVMVySADgdh6VG0ZwT1JPSkxkAkCqeATkDB6GpzbggnAye+KPLGOVBJ554pX3BRzge9ZSRrHQqtYbWfdgpjp1BNV9hjmYZ5GRnoPwq6Q8mcMVPqBk/wAqZLbkS/NkE9/X3pGtwmfgOcDaOo4xjvTodQkB4IIHrzUflMrA8kHnB9PyprxkSAgYJGeKdhvuai6q5RYtxABztAAHP/6quQ3S7A3XBHXqawFy6k98f16U+KVlY5yPWjYTSZuLqZilVgcEHOe3er0d6rqrE5J6kdenNc0XLqSCcikjlbIyxwOetVa5i4HYQ3+FcKxCsQQARirVrqcaBt2A3IyTx0rjkvmQkBsj0pResgLqxLAHgsen0pcqDlsdhcXAVFJcA9s9agl1KJ4I0wFYHLMDnPoMVzyaoJoAA2SecHqKhN8kOS/B6803Gw+W50D6wmQB93kEZHP14rPn1NhJEkeQu0njqOw/Gs8z74UfgEgZx+tQLeIzkLyfQDORnt+JrGSsUol77a0bPncgZt2CxPX09KivJTMjx543A578f41BJIWJ3c4/SmCRsHgEepzmsmVZCPIIWHdCCd2f50LqUShg2CjgjJ68+lUbhXnbbjK+lRyW7lRgYIrmmpPRGsIpbkNzqOwyyyS7It2QWIAXgd/qP1qK4kErjLEjsM5BPUcVbj06RgWfPXPTipItJMjkEEL1yBk1yOjJvU7FJIzWjMpDOAxHQEE4+lT2Gm3F6cwsCBycg4H+c1sLpiLgnIB4xjHFXrHEBZMfI3THGK2hhl1IlXtsZsGjSQsC/IznC9iaui3VQpwoxzk1oTbSAF4Izk1TaN3cAdPX1rujSUTCVZvdlq1h+yzliCAxyR2yBzWwJoJrYROcneH2noCDkH6ggEVi+TJChDEhjzzyagW8EV1bwOJpJJmwDFGSFAPJYjoOcc+opyiczlc6gakbm5CBwztyVB5+taVvDG0iNLIIigzuP3c54z/KsWwgWNweSw55JyOtX5SHUZwQcHBODXM4BdWL1/EI4xIM7CcDrg59/wAazJUE2TxhcVZWZfKIAIBYEqxyBzyabIgSNnIIGOgGaz5Lji7Gc2nrcbgmd6ZYZHHHXn6VFo/jK98EXZkgtkns2YyXEYbaQRjJAwdxIGMfrVuURuwKhgDwTkjnNF/BHcblkUHI2hlGD/niuLEYZSWx206ttGex6H4x0jxbpyXel3CEsoLW7HDqe4A68VoLIRktkn+lfO2nzzeGdTS9jdo5NwGVbAI7DHT9K9M8OfEi11HUIoL6ZYXlO3dtyN3YntXy1bDuD0R6UbTV0z5GEBWMhwQSO/IqBJdoHOQKmSYtDt3AAjHqaiaNAFC8nA/OvLRpew9pW6Ekr1565pnmZx37euKTYVBPUj2pod1J6gMQCM8UmLmLCSfdGARntTnHfpn1qSKAGINxu6jNRPuldSq4U8EY6cn/AAqUh3uR+XuIJ5B6GlA2kjgk8jNOjwy+o7USMuQQQeO1UgSG5ZeepHHHAoDMzDPIHc9qPMYkngrgDGOfz/KkEh5wMknHPal0BaEyBhyTknv2pJFHOSfzxUDSylgAQCPenYd+W4PtSY7iLhSQeQfxpyRgvgYb2PFAQkAjqeM07Ozk8g9qWwJ3GyKQTn8utO4OO3Sg5dicYI7Uvlkg8ED1FIuw19pJx+vpTA23HvTnhYA4ySfSm+Ucc8Hr9RSaFaxIrgKSNoOcjP8AWnTICWIAAJyMelV1Q5PfgnH4f/XFSxsVU7ugOeDxiqSHoIYwUPA4qM42nIwf6VOkoyTzg9xSF4csX3Mew6CqIZBsKqQD97+VSJGqsS3K5+h68UrMsm3bGsYXj5ST+P8A+qldGJ4ZSv60AhG2qSRnn8hTQ457n+VKYWYHDYPTFQPDLHnkfzotcYrxneCpwD60SynAXAJHPNMilkikfzdpiCZXHUnPPt0pskubguMlecZyDjryKTRIqA+mDUqphnZXwCR8p6g4qHzl8wjOBg00KI2JUAg9SOtSBMzkO2DkdOaczbkBGQfpUR4yOoyOhzTwQoA5NA0ri+YTGQckAg5zgcVPFsYysSAQ2MZ5OfT8v5VXRYZVlEjMpC/KFGcmnBoQxAxk8cjmrHyll48KDwQc4wcnHP5dKqvlM/LkHjjgUgwDncSDwPQCnrINxBOSOg7UXsKwiMD97IPPuetSDOflYkDseKaUDDsDQIwrZY57YHelcaQ7eZCRkhRxn1/z0qwjAbgRlQSOe47fzqEgYUd8YpFBDDkge1DN4liTDDoQPXNVpHwSo4BpxmCEjORnv6VGTk5FZNHbRV2TqPMIJOMelS+S0hAUgAdicVBA+71BPercU20HAw3rUPRnsQWhYiVgAM4PpVtGGAOpPGKqRbiQT1NWYuG9SMc1DZ0xsi1DwcEYJq1GRg56+9VGZpCCRkseSeoq2siqqAfO5ByCOOn1rnZqmi7E4BTABJ+9njHX/wCtVhCxJyuBzyOeKoQhs5JwT2FaVspYnn/OazaNEyzbY4LKDjjBFSh/mPBGfypkSEAgZz04p21tw4z7Vi0XYkUEjvg1ZUM4x1IqPd0J657VYtZRjoM/1oegrCLGeAeDUwTaeDzTrcbwxPBGR1ob7wwCTnmp5rBsSxswUrt688fj/jU8cfygtyT1zUUchKj09qsKPlJ5/nQ2UgRMEMBx+dWRkEE5/lUKKxwAM/SpozvUKeD71BaJFbcwHX+dWCDjgEDpz1qqGCuB0K/jVuNgwPpjvwaBXGJ8jHsD1B6Zpj5LcYNTtCSAT36VEFyD2Pr+NWSyGU8AsOD6dBTJI0mKHyxhTnnrnHUVYKbvce9K4KIOx9qdzFooPLl3HAHTaBx/npWfdsq4wSCOmK0plRAWA5YYye1Y1yeSTkj1FbRM2zMvCwDAnII696yb0mJSMEHAGSeCO9aV3dKoZsMceoJrJu5lnQjoevfFaxYc1jHusEFC2emCaw7tWjYs7Myk4Xjn8a1LxhE+5skemMisu7uGlRPmIQckdiee34iuqDJbuZNx8oITOGYnJPPXJrmdWxz0JBIzXSX84Az0APaubv0WQEEAL1GfXOa76a6mD0MYghiTyD29KDnjAJFPlG1z3ppkAB7e9dy1KiBjaNisiNGw5wwwcYyD+OQaaOpqNXeQsRyM5yafG+3g8k9atKxrF2LPnYA9ajeXIPvTCQenQU4YyATz6VQ2xhYdxk+/alRiVx0xnpQQOaajBGPcUGZKB9MilI245IqJ5cMDnGe1PJJAJOfag0RLglDz19aavAI4zTXm4I6Uqc8k4HtTsVdAVz25HSgD8qeSFQ55Pv1pEOVOOvtRqUBPyDsBTFIJOeaceQf6U1YxkdSPaqC9hGUbhjketToMKKjIAOB3qZMbQOhqtxodHgED1qYgY68VEM7hgZPr7YNPcbfXPpSZQwnBI7VBMSM/KT71Ix69qrysSR3xTQMa75Uj8KkgAJA7CocBRg9fSpo1KEdeaARqWgAAyAB6VtQMjAFgSRzkdzWLaI0gBGTjtWxHlQuACR271onY7aehc+UrnoD2PBquwXJAGferD4MY7k9qrMcH0+laI2ZGR6fnTHJAI6Y7g9acW528jvTWQdepNWTcUTZQZADHj1pY2x1JAP5UxI97AA54zSPlQeefQ0riZFPLlyBkCqEoyT61blHXHWqjqVf7xII6HpWLRzzIGGc5/KmocN7etJcKUUnOeccf59qSIDAzwcgVF+hiXVfkDgir1vgAHuKz0UEgcZq/Em3bk49jVROiJetzvyDwasoirn1qpaoHlVMjLHA5xVto4956AnPPet1qdkFclwmwAcHOcjk/Srtu4eJQBgHJ/Cs8DYwBzg4OR1q7HLlR2HbHahI6ESkq0bA4I9KznVVBxz9eKuDgEdQfWqMyEuccDpmqSFIhDFWHpyakAIQ9MDmmKNgwfmPtzUjKFUbuAwx6dadjO408/wCNKQQMjBB9KYzLIg25GDjNHlrGp/izzk80WC4iMQSRwOaePmIweTxigYZBgcUAhATikxEUwxg8imQj5yR+XepJZAeO5xwaRTlwRgg1LVhMUPhyTwT09KJnZ5FBPyjmlMeMHqPak2ggHOB9aESOUKCO+fSppclhjp6Gq/p1BHepAzsqEYIyQeecU7l7C7cHPXFG/PsaeXwMEYJqHZnJHSncq+gpyDnkCpWfcOBgEdqGnRlGUAIAHfJqNBvIwQAOR61QXuP52k9vSoTnc3vU7Arjpg8fjSCJWySBmlcHqVWBIz270zz9oxip5ANxCqAPbpULw5ye39azkzFiGZXwBkGp4m2cjimWh8sOpRSXwNx5I57VMFVRzyTUFxaIxksCDjPapCSg5JY/XBqPcqsO4H681MxUoSck+3Y1SVxjRKfcD1pp5JycZ980b9yAY/EUKM4689q0QNFeQliRnAFV2+Y5yQKuTREZPT6VT+VCCQDxyO38/wAazkYyWupVlJJIBOKhdeD61PK43ZAwPaoZDuz1ANJ6mDIhxgnp0p0nGPSggbMHjHPFR7icck471kyEPxxSr3PcU0DIPPNOSMgHOce9OxRIMsATwcmplbA9ar7icYz9KtxoAhJyenSnYpE6/dGMDPanRnoOQajVskYAAHFTAYyeCBjkVaOhE6nGQc8UpbIHQVGpJx61YggRxIXkKBRkYGdxz/n8q0KtYjPygc5BpgQHPr6GpnAMeVOQDjFRswJJOCT396hodtCuyhXbqAO1V5jknsKmlJLE/pULEHI4zUtGEiM9OgJGKehIPHB9aZ5ZbIDYJ4z6H1pfusR3HFToJFjJZTnNBUAA8g/Wo1kIJ757UrSk4HAFUWTRlMEdT6U5srnsD6VDGMMG7jmnsWfOecUXK1BUJ79PWlZSRgnPXqaajnIHr3p7tgn0qhN3K+znuTTZAXwCTxzUhcDr0pk8yy4wuD/M+tAWI14+XkjNXoF2qRzk1XgQMcscYGM1bVCpBBz9KVilYtWo4IIB+vFTrIBkcfSoo4yRlhgdhT2wR0wfU/SrWhuhGxn/AAoU5wM5ph6nvj1pT8vTOf61TBuw6dwIiP4s8VQkLEjkkVKwPJOQPWmYUqOhIqbmbZGMkgkn60+KFppSQ3H6ZqS3Tez8qAq7iGOM+w9/anxuApP3TyakE0iVdwYdiKuJI3Gc444zVaIcgYwevNWVXABPbt27f4VS1NkyWaQ+WB1JqoSF68mrUzq6AJkN3qm6kHBzkc5qrAyGZe4Jz6Cq7INwycnk1JKpDjHI61GCN5J5x7UjFk8bAEY4+lWYF8xjyAPeq8MkeQduBnrVi3IBOBz1xQVEtSL8qAchecVVnbDLnGRU7EhgckZB4FVrk/Kx6tg4BqDRshlIIz3qAoJcA8AcipGcFQDgH360wKo5LgD3zTuYSdwCbAQeQec0IoBHU/WgyKz8MCOOnpTlXJyME9sVNiLkoJBGCRillBGWJyRxg0wEk8k55HNLKD5Z5yaVgZDuLEnGR71DM3SpcEIeo9qrF8nnkUGbAjIBJ4/pzRIymLH8WevtTXO0DuPQcVCTkHg885qWrEvQcwzkDkCqlxxkdB04qzGdxI5GT19Kqai3lIM9T61EjnqysjOaMGVmU8nr71ctVBxnGRWdE2WOMgZrTs48sM8g965ps82L1bNK0jBcdiMcGteFgindnAySTWZBApw4OCvIIrVts53dc4HNcFRnTFmjauyEFCUOc5BwQaniVt4z0/Oq0JIYcdauxsznGAAO/euV6GqLlsd5I4BHqetWo12k9CP0NV4UMRBAJPP1qyqtgdjnOBWUmWkWIipYcAf1qwRjPYdKrQQso3vwCcCriReYCe4rNsqwkacZPT+dGBuz0HvQS0eQeQKkhTzMkYAHegLA4+XgAn0PAoFsSCTnB7U8ng+g70kTsWCseM9O1HUkRYBg5GfyoEeGHp6ipmGMYJx7U4JlTk5PrTTsS1cpy2u9skZzVa502JwAUAHfIzWirEN1OaeyB8Zya0VRoiVNM5O68IW1xJv2hCT94DkViap4GlhnYwyiaPBOcc59K9Dljx93pUPkZHPB9K0WIlE53QXY8jbw3cRo7urD5sc9BWbPYSxgqyNkeucV7XJZxlHUICTgnIzk1lXWiRXBJ2gHkEFc5FdUMW1ujmlQPH1sm+bIyT3pFttpOFAI746V6jceFbd1OI1U+o4NYsnhAKQVYkgkY9uxrrjiUzklRaOGdSG6YPAzSeXuU+p9eK7C48JSOpK4yPXiqLeEplOT2rZV4mfs5HNMh56gjj6GmRJuJz2x+NdJL4ceNuQpc/3eeKV/D4QcAA9MjkZpe1T2KVJnNPDgngke1IsbHscV0g0hSArcYOcj/GkexSNtoxgcemaTqXH7KxHosi2sT71JYnIPTAovLrziWYAtjAOOcfWnSxhBjOCaqycqRnj1NZW5pXHayKMrZyOQDk1Hbu6ToRggnnNOkBDHPQU2N8EH0P6V09DFnRWO2x1e0kklIDSBiD0bgkA/57V7Bpl2CgOGAYfKMZ4rxy7iW5023nXDj7h28nIP869H8L6m8llCsjNIyjaoPJIHOP514mYU7xujqoytodpbzeYvcfhjArL8Xs8Gg3k8ZZXhTzQVGSSDnj6461etnyMngmqfiNJ5tB1JYMmbyG8tQcEtjgCvDpfGdz2udlpwZ7OBpF2sUBAPBxVtWBOBgACsvTJ3ubKEsSSEUYyOOK07YZYDk4r6OCukznYOGOBnAFYfjGF38O6gsRInWF2h4yA+OM+wrppFGMnqKxfEDlNLumUbgsZZsjI/z0rVK5OzOFuJRe+H0fZlpEDH2GOmK4PRJ2i1tUUBFuG2NMGxtHYkfpXp+jMbvRT5iAPJA3BGNp29PwPFeSWczR68odkEfm4ZDyMZOea6IKw6qWhd8aaZ/ZV0zLmRZCoUjoRgknNc2JBj0zXoPjrSd2i2syMQI2JdWYYHHGBXnIOCQeCOK6oM4JqzLNuN2N3BBP8A9avcPgNdyvpNw8s4Hk3DhY2IGck8qPYV4XHNhWIyDjFelfBHV8X89gyuZM+bEeq+vX354qpbM1w0uWoj6KudQddMuYIiQ8iMVYfeDY7fWvljxLv+3zlchjMwfPXPOa+kreRL2RmdVjLg4UHC/hXzLrM6xahfwKHIjuHC7snvnr+PWs6R6GLfu3M8sEAByDyOaarjPJ49qbhnBOcN6ikEe0DPJ967FqeE2WoZfLZxweoz6igOs0h2sD34qthlGeB24qS3YJvPU5GAKoRYI69QP/1/41asnAY7yMDPNQIyyKB+tW4UWKdVIBRsHIOaTNIrU+hP2bbUXPha8vpZfnac4jHAzuIyPqP617bGo2hjyfrXiX7O6yTeHLkkKiwXDKNhyrfMcY9+Rn3zXt6LgL6V5VWPvH1WG0pozNZyNMuyHKnym4HU8cgVyX7O2f8AhCrmEXDSRLdNIiN1Qc5X9c89ya7bWIybCbau5ypwvQEd8+2M1xn7NyQ/2F4hZFUCTUXKqpyY+fun34/lSSsjjxR63EdwGOauWzbTuPT2qARkEAdPXpUoHKgcAdSaR5i1NKJlC78/T61atpcjPUnIrMhfcwHRRx+NaMAAAb1oEzYs+AoHU1qR4ACgAn2rHsiVUFuCelaUL7QeuT61ohF7dnCgYA6mrUJ3EdQB3qoCQgwMn1qzH0Cjg8dKZLLyyblPoKN2ck9O2KiYdh0oBzgde+KAJQxJJPH1oLnGcnJ71HvJx6DpTgw2kngetAEiNhSOrN3NeG/tV6fHN4DtJFgWd7e7SQk/eT58kj6CvaxIUy5GCegrzb4/WyzfDO/lkCs6NuG7gdP8TW9LczZ8M3/zSOVJYE/e6cVlH5d79MVq6kDbSFQSUHAY8A1lFwMjrmu2eqITOw+Fzwx+PdDlmLmVnMcS/wAI7kn3wBj8a+rfsskZdmXazNnB68mvj3wfcAeLvDzyKyrFfI25MAAYIGfxIH419qqzTjc+BwOOuOK/MeIoWqRkejQZlCEW8JHVick0oZCMZyDVmWMruPbsaqiAjA6E18he9rHfcdEA7BTwue1c38TLFbnwtfyuuI4E4B6Me/6DNdFsKuEUZPc9MVn+LYmuNCvLTDvAIXaRF5yNp5Pt04rvwkkpp9TOeqZ8eX6J9o3DJ7VV4UE8fSreoo0kzyoUMbOxVk4BHb8cCqWNxHY56V+vYZ3gmeFLRs1vDV+NP8UaBcCWSNjepEvlHHLAgZ+hP6V96W6PY28CFt8skYd3Axk85xX56STCwe1vckNaXUU64GcEOOcewJr9BtDma806C7kyVmjUxnIzjaM8fjW9RFRZtQNwEHBPU1sW5DKignA61iwny8Nzk46VpwPtUeprC5Zr25DOB0ArSRu/YcVixH5QFJBPpWlC/wB1B1IJJqhsvxyAkk81KG7mqqjLAdqkViWOcACqWomSyNgEDqawPFdj/a2gX+nEArPCw5GQDg9a2g4AL4J7AVSvCY0ZyMFgV56dCK0juJn51eMNOew1C9ikm80pOwDCPaFHUL+ANchIx8xTjgDnNelfFvRpdH8Z6rBJcGdXlZlQrgxgevtz/KvN7iPEpGa9OOqM9Lnr37M+uDT/AB3fonzmaKMGMYA6tg59TivpXWR52k38e0F5IHRVbqT6fWvjT4V3b6Z8S/D5jnRIppys8ZbDN8rbcD0yCT9PrX2raypczGR8FMtyORnnmvOxCtNM9jDyvTsfCHibT4tM1u9hgRgJJGkePqRITlv/ANVYMy7XIIKkduhrv/ihAlt4r1PbA0USzlVZxjdnHI+pzXBXGM5IJ+nWupK8Uzzqis2aPhyaGx1Kwu55WRLO4Wbk8HnHPtzX3Dpt0t/YpdKSwdV5IxzjkfhnrXwXKvnWVzGu0u0ZC7jgZ7frX3J4Qvk1DQNOVC2yOBcjt6frjH4V+eZ/DVSOihI0ZnW2tJiVzNJgA55UZ5H1PT868Z8MyzaZ8SvENlGZFS6ETbHTaN3Q4PocDp7+le0FBKZncZRF+UHnJryHXbhtM+MWlXkxBt7mFk2M+CHBzkDuegrysqn+8sd6PVIFMgghVS5PDbucjPIrgfg1ANN+LfirRWmdBIRdBAcg9Sw9M5ZR+A9K7qwuZIIVlAy5+7mvOdIuv+Ec/aDtQHaA6jZ7XJUnc5zgfkBya/QqLvGxniFeJ9CMwdw2AFHYdq5b4laImv8AgbXLeXO1YTIgBwQe5B9a6lImjURvgOPvd6g1Cze7tZ4EIHmRspyMgjB7flWy0Z40lY/O/UIWEaeYVLgY+Q5BGeOevSsWY7JAOprrvFujSaXrV+sj7nM8jBB0Xk4UfTHSuVntwxDNgtnjIwevrXaleJmaXguZ7b4heF2gYRSNdMpkB6rtOQfqQD+FfbsconkYJxGME46H1r4MfZpaRaipiW6tXDxPJyE55OevQ19veHLlptHsnLrKZolkDqAAR6fz596/OuIKXvxmdlB2bOC/aNjjuPD+n3bozvDKYiQmRjHAPsARXzLqShZWUcAcYr7C+LNkL3wTPbx8yNkucZwOm72wK+QtYt2tpWVm3kHG49T716WQtOlysisrMw5SsZJPUZPAqPzix4Un3zUk6hsg80wkID2x2FfapHGKZsqQcgj19ajfAYjtTQMkk0SKCvUjNFgBEIye2ec0svKELgnkfpTkiUxE8lu2DzULNhz1B4zSQNirH5SnHJPTPSmgEsOOp7U1nY4wcn3OBU24u5YngjoOgNXYBixEOW6jpTiD9RTQSyBgDggHB7VLkNGBkAnrWbVhPUEbEZABJB7dal3kAfu2H+1xzUCIpyOcnvnrUi8AA4I9+akLkyMAASCatwOxYtkAk9sAYFZnmsjfKuQOoIIH4VfhcuowMZ5xRYEzvPhPrEdh8TdCLB/NO9UborZ/hJ9eP096+27EiYyz8gFyMHrnvX53rdzWDR3EWAYXVy4cqycgZB9ev6199+Fb+G/0jTmgnSeMwKd69GOOW/GuapE3idBOgji3dz2ryX9oTSVfwrZX0DCO5tJlZiFydu7n8gc5FeuJiZjnlVHcd65vx3oqa34Q1qKUlVa3YKVXJBweR9Oa4KsLpm8dDL8MX9vqelWxtnLxBMqc/KQQOR9a4jx7ZNH8QtI1wL5CLmLlsg/KcD355q78G9RaXwRp0T4M6qUwnICA7V/HAq18ZLEXPge4ZAyXVq3nqy8NxycH1IB/Ovk03SxNraHoU2dRpTG5tWmOMtwDnvVpQ0cOTkEkjB68Vj+F7+PUNLspIAwRowSD9Otbu3LZOSB2r6eOqPTg9CJSWYDpVuNfMJTkIO444qDZ1bpU0LbAc9Tke9WtDYtR8knqFx1qaMgMXOAegz6VCBhQoJwec1IeWCDJ7k+1WmQzgPGDt4f8a+GNbSJghnMUkofChSCMEfjn/wDWK9xtzhVRW3jAO71GM5/WvG/i5orav4WR4gQNOkN1Ic4DADAH416N8PdbXX/CWn6mAQJUC7WPOQMH/PtXTe6PExEfeudcgLY9B2FCPtZieg6Go1k/d57mnKS2xPXqaTONlqGXKEnqTXOfEqx/tTwle2hj8yTaZEG3Iz3J9v8A69byAmUgZwoBzS3GySGcS8pJGyHv1FaQdmZ2Pz98R6R/Z1/cGWXzGBLMwGMegxnpXKTyHzWCnAPGPbFepfFDRJtO1i/LQowkZgw6EjoB/X8681vV8tiQMEDOMZNepGV0QyOPavynJB4POO1fQH7LOuw+VqWh/aTK9qzTrGTnygT8oB9hn9K+eXDvnBwfUetd98D9fHhv4i2ceWZ9WjMW3GFyvTcfcsKmpHmibU5WZ6z8fNCkmng1MuywuhCgLnLAdz+fH0r55eNWaOYsSmcqGGDjB5r7C+K+lNf+EwpDNPbgsyoMjGATz78fma+UtREYlLICAcfKRyD6H6VnRd1Yuuupp/DrxCfD3xK8NX+S0KyPE4DYOGwAQPqD+dfolpkitBGY8FGUMAO2a/M0lbbZcbWMkLeahVSTuHT3H4V+gXwh8Ux+LPBem6hGrIDbxqSxyckcg+4/r7VNZaXONHo0Rxipt3FVYs4GetTK3PrXEjS5KvJ9DSMSCCOo5BHrSKelOfoatAfM37T/AIanXxDFexjZZTxbjhcEvxjn6Z4r5c1GHE79SQThjwa+4/2itDXUvCVreNvP2dmjKoSCQ3p+FfGGvWxt9QlRhhQfl7ZFd9LVGbOfZQZAxO4bRhc8A9T+PNOVssc4A9BTZwATt4+lRqSxAOSKc4kvQ6HwrdyaL4j0rUosCS3m5JbbtXu2fYf1r7/0+9F9Z21yu4LPEsgBOSOPX1r863866tZ4oiEd42XOM9RX258DfEH/AAkvw40u4bPmwZtn3cElRgkj8K/NuJqN4xmjtoPWx6UrAxEdTxSoMfWo4fmwKn2fga/OnFysz00OXG36UIC08WDgbvzHNNHPHakDbZojzgN/SvZy+yrQZjU2OhjB2gVT1mzN3p08asVdkYA9SM9DVuI5UUrDcpBr9dpWsjz72Z4F8cNKZ7Xw/ryyrBLp95FHK+cFFLBWwfxGc4rxL4+xBPFDSPGxMkSYkJ4A2/155r6L+MehT3/gHXYIlDujrKik4B+bJ59q+d/j2TczW0LhgPskaswyGJ5xg+3P513U1qdLd4nmvh+dF8M+I05Uho2YkYAAIANecahGz3c2+MxncTz39CK7uwgNxp+uwxlh59mV9cFWyDj6muK1V2WdMqPm5JY4J/CsK8bkIpsoSMg/MB0B5qGFgrEgYz2H0/8ArVI8284xjPHrUbLzkZAPHFeXJFJWJ1wJATkjGcdDVqGcT28cnlvEHXdtcYYexHr7VXhwgBbkn15NTidQR1A/+t/9aoZrBli3VlIO4464NaVvOTgA4A71nq6gHJGKtRBQincFJyBnrUNqx1RZoRY59epI61aiXAPYHvVONSuM8j1FWGY4A6DNcstTdF+FY0X0J5p8boWPUE5GB24qpAQTk9PWnFSJARggkVk0NGhDHhuORx9asE5cgMTg9Og6VSiZo5CO3TNWofvew96nobLYtwSFMZyQDnjmrnnCRgeh6VSQcH09qsKOQVODWTdmMsgkY5wfepAM45zmoFy55HNToeg/CncCzEoGD1GO9W1Tco74qomTjH61ZjbYD3PpWUkNFy2OzAAGT71oRtyO2R0rJjfP3jgnnIq9FkAEmsii6mR945qVTn6VWQluTwfWpR+VFwLUbdh1PerKAqQT0NUoOce3rVlXyQMgCqQmXoWwpqVT06GqqcY71MhPB9KLgi1GM47k1YHcdPeq0ZyM8ipUcbiOo61VwZagO1sDoasMwLjFVoW78nHpU6DOD+lCZIM5wetSW67mPoKaF3EY59hU8abWHBBqiWWFTAzggU4NkHuTUbyFgB0ApI25NUhNEqjkU11wx7Cl38+9NZicf0rVEbjdxjljI6hh+Wa6qFvkDjkNzXKFs4OOPWuj02TzLNDwSAK7qTtocWIjpcsTSHZgHBJHPvmvC/FUButfvnHz4l2gnuOO3517Lf6gLVHONxCk4PQ4Brwa684XEwJfJldgScnqcc/pSxMuWNzfAwu7sltofJVvlCn0AqNTI06ny8gN16Yq9aRb49zgsfXnFW0VYlLbQQO2M18lXqqbdj6aMbItWsjcLyQcDFXJXWJSvOehNUBL02nBOOKvJtdAG5HBzXl1FoaDrOQLIN4Z0PBCnB/A08wYlDYKqDnLHJqOO1kt3EqHfFkZHTaasSz7xgZx69K579CrlV3Kk9QM5qa3j8+VIx95zj8TTSA6H1Hao438iQNzkHIx1qt1cCR1MLHORjjpUJYnkHIFTzyCROM5PNVlOwnPT0qU7gWUfgc5HpT5AOnQ+tQLIGzjJPSkMxU4bJ7c1vFCZaVuAe3qKsW86sSh49KowuSD1I4p+wggjIPpXTFsxlsa8IwfQVaWQN7Y9KzYNxReeTVg5jUHJIPBNbx1OSSLsbDr1xxVmIZwTj8az7dwwI71czjHb2rosjjmixu/eYPAPTFV7sDBXginRyZcAjNF1GSCRyfTPWrS0OOSKcYy68ZwentRcRHJxyPep7QB8noffgg1dW181Sc4I6DNS1YmBi3dmtxZyQmNZVdcMD0//X714J4x8HR6Jrz/ALho2nUNHKVwGHJwfcc/rX0TDGZZWRc5zjnjNcJ8XLKe50F2ihE11a8x/wB7p0/CunDVXB2KnBNHlngzXX0m8ltXt3RVdWiuAfk6nKgZyM8Z4/nXsWnatHqUCMrgsOGA55rwKQ3KIrYMUq8ABc4PqfavQ/AWuPNYwybVM6sY5V6DI65/mPwr3YztqeBiKN0z1OKTKAZNWFQNEeSD7VnwOGCsBgHBGemKuA8HH5V6EHdHz8k07MI5NrgHoO1PlQuS68gHp61GY8IW9MURTEZA6ela6GbZIZy6AHgjsKrsCWAqQrvyQOajyQwzgGq0DclVNq+hFI6gxMRwfanMxKDuPamJ3yM1LALZPNyOnfHenSx7CfT0pqs0coK4Hr9KS5mVSryNiM8sfQZ5rMuKOH+J/iJtN8NXdnE2yW6wFkRuU59K+bNQvFWSbudxYnt1yT+dehfFrWxq+vyPE7pbQfJCB9xs9Wx1/E+9ec2UMur3dvax+Qt/MwVUViylu+Dx09xXpYWF9WW3yq7Ow+GWkNc+ZqrwSWl0jmKB26tGQMsvpngV6nbHaUxnBGc1T0bSotKsFtTDsePjeWySenHtxxVoAqEUZYIAM19HSjZHiVZXZPNHxnIIPuKryJ8hB5PpSTSELwSMEdKrTXLckck9q7Io5+YZNIzsUySQfWqFxK4Vo+QCc8/zqxdXaqF6CRuwzjPv6VRlkDDccgtk/p2/KuiMTKTIYbiVbqON33x9Qo4LZ9T6Uy/E1s5ETBWYYJBGVzmlaRo3yw2vjGCM4Ip+BcsWOADyRjgVqkZt3KiQ/ZYT0aTHUDqaiR3w2c4Y8r274qSfJkVVGe+eg4prEo3C7yOcDvWtgQy/uzclDISx9+vt+Qrn7/8AeSFVOApxluB69enetC/uDz65xx0FYl25kf5gSx4H0qkUncrom+XcwyBz61H4ijM+mi2XESlw+8LksR0H8+nvSoCrkqQQD14/lUV9L5ikMMDnpxTnqmbwepxE0flkZ5HHI4zWtYMZbUBELlD0QAHr1rIu8yXUqBCkURCoS2d/GSR1P51a0SZblnEEqyLGcOUYEqfQ15lN2qWPSqq9NWN2EHBJ4A7Hg1JEw28gY96ii+Zjk5HqaWRyOBwPQdMV6q1PMZLISq5VeOgqn5jmcKdxVgTuHOPr+fWn7yBg5yeSM01cNnuOKsksoCrDmpvNWIAscg8f4VW2tjjAPvyKmWHKoTgkii43qi1vIAIOB+lOMwXGMnpyDwaFwiDIyenpTTyhyAD24wKLGGtwN0AwBJwemelR3FwkYLscKASSenHX8KsQ26TDPIxjOD/9aoTaGIhS24YA96Ermy1EMg+Uqcq3AI5/HPtUqouARyTyO9QiNwQMMq9Dkdfp/jUtuNpdgDjAPpSasWkRXFuu4NtGfpzRERnJwV9O1SM27c2Q2BnJNQtG2wn7pHT+tRa4Jjyy7iVAAHekuCJFBPJHYVGuRggZ9iM49zQ0m5hngDrmnaw7jo4ySA3PdR0/z1qSezE3zRgkgYwOSTj/ABoaeI4QOpfGSgPzAeuMfrUyS4bO4HPOc0ApGfDYyxk7xg8nB69c4qKS3KSPnlWbOTxjA/lWi52uCGJX3yaQgSg8AjP1qLXKUjOVUSRhG3mhiCdvQHoQDn2xU8ryNEsYCqi5K5UAn1ycZx7VL5G07l2gtgnIp7wtOCCVAOR1xTS1ByKTRBcAMG96c1s4BxkjvVyW03RjsR2HtTPIdgdzE54z0qgvcqQ8PycAAjFPOW9wfbNTpbI6ADAIGPWpFj2Oc9OcZ9KTHcpgOGCngEZxz9M/rT3tsvkgFu2ePr/Sr0hMgC5wpwc/SkdG5DjZkYx36dj9KhoLlF45N4Jxjpt7fWnhTk9TnnntVgRkzhuGU4HJPGM9B+NSmEh87SB1weKnlsNSsUXhfICjPqfSppLfy4iQoaTjGTgYq15iruOASozgdTUTN8hPJJx06UuVApCzrG8a+Uykd8dRRaqDvG4EjjHpUDSMigAZb0FRh2LA9Ceue9HKjS5bLqxYDAIOKSJyHAwcdKgfrngBuM+9SuThWGcHoT/ntTt2IbvuWijsw2gEHrngYx3+lLCgmViGB6gMTgZGeeo/KoIpnwV5PBxSuHuCVZ1EeOQOKTdhctzZstMjurV5PMAdW2hGOCevOD9KswWjREqBkdCMZ+n64qnpkbWrmdpA8JXAU8c9u+c1p6ffwzEtI6RAN95zgD3+lYSkQ4i75AfLwFUHBBXnOPX6EcUrts54zjqfSnyKrXDlCChYkOW4P4/SmW7RyksrByp2lep9ahu4rEoZQgPyk9eOtQPcAnbnJPIA5/z1qwbkM6I4UIvRdoB+uag82BZyxdSR/Dweff8AKpsUlYbJC8QBYbQeaRj5jZJJB6Zp8riVQQ2/HrzTeEUHkk+nvSaNSvHZi8vEgkiEsRHLeYFAx1BOP1+orn9S0e6sbhliHmoTgMHxj0rprdwkhY5JBPHrUd2VndQcCPoSa4a1Hm1SLhVlA+dTG6ldpAB6g9hU0yCKZwrb1UnDAccelJJNkcjBOetOgyygnoO3r7V+e3PbsKJOIsqc4yQeCKdGpkBJ4PapGCknIH4HNIX8rHUY/Ck2mJISRjgKCQOTUayyrleCPyJpY7nJYsqkngZ4I96QOo385G716U7l6DlICYHByTxxzTZGwpAUDqc569/6frQzKo75+tRvL5i46D16ikO4Rj96VPBIJx3qRU28AEj86bJOMqdoLgfw8UzJChjy55Cg579/ekxj1jDyAMDj24NSSARgAZw3A7n8f/r0yJgBzweegpZCcEjJI7CkkAMxVRzgjnikJD55596YWLRn5SSMc5wAO9QJNsbJHA6gfWnYl+RaeXapzwR2PU0JMzIcggA8GoH+dMnBJ4znJNSq4QjGTnjFFhp9AZn55AA5wfSnyhigAODnk+uagaVTjOQDxwKc82dqgkD3FSU9ER3a7ShVsEcHvn2pQSwBOT7UhiMjDLZH0p+AmeSB2pp2IFjxgg0OgOSOQPWlPCBhgEjp04qHcQABgkjJ5p3GkPzjBzgdPaniXBABznqR0FIq7lCngntTVgLEgEAg454HammNol3A5Bz9elIUAI7jnk8YqHeFGRhh+lTA5UjG3vz0p2JvcjZd7kcEjnFBhVmJOFP6USlVlJTJBHUcHvx/KlHIOWIosNIaLZHBOD17VCMxNkcgdvx5q2rtCMhiBkDI65yOaazEtyiqo79S3qT2/KiwNWKsaZYnAw3JI7mpXXA78VL8uR0I/KkccjHtUtWLRCFVck4OPzJqY28RUS7gAvOT0FIydOCR1yKYJQiOmxCjEHB7GlsMRcEAcEdcetKtunmnChSvHy/yqNWDMSRkDjHan+eyEkKCGPJPJNDYrk4QkEsSfQmk8sOw6HB/Sk+0eaoCjb7jihMLnnrxxTuNakvysScYA496bKcphcg+1EYyPQ9cdakCqnGce1SaR1K1uhf5XGOvapI4TuGehpzJgEggClEnAUdfapkevhodST7OFAI6e1SovTBwajViUx1PTFKgaIAEBcc8Vg2emlYtoSCOST71ZjcFjxyDjvUCNuIydxA69eKsxrsA2jg849KybKLcDB4x1DenrU0avbybtrvuwMYGPw/KoIYmBDAAcjIziryTZUZ5IrJu5cbluHy/vPlSexq3CwbJXHPpWfhmIJyR6dqvouyMFecc5qG7nREuW0mJFz09KsEfMCBwOeKpWju7sJEATPykHJ6dT6HOf0rQXgD096jU1FYA4+QkjvUsUKOCd7IeyqMj8ajPIGORSxgrngipYMsALG42gkEdAeM45P8AOnRvuYgjAPr1pkYY5ySR709YiNrDoDnj19KztYViyI/MU4yCOgHAAqdJApCkAjuTVVHLKAcqCOcZFWI4iMdTQmMmgGHACqB2A4yKcu5XJOAQeg5GKdGAuT39qMbh79Oaew7kkadXJBJOeenWp0EciOjqCcYweRVZY3BALkZqYJjGTn6UMRbjQLA+ABsXoehHHSq7gj7vX1p5kIt+AGx3Pao1y464NSJu4inaRkjApjvvY56U+WP5emSOc1FPGExtYHIznoQe4xVpGL0KEzFy4GeMZrPmU4IP61pvGACeAOp/xqjcgcjOCO4rdEIybmzG0k9O/wDSufvNvzjayleMnuRW9qE0gdFQgqMlh3xjj9axrli4IkAVvbkfyrWKE0YF2fNUoMgt+tYt1bmPeGcjHOK2tQ8xYz5bhWByvHGe2aw9RkaTDEgvklscD6V1RVjNuxl3ICAscOB2IzmuZvcliScL2AGDXQ3MhVWByTjPHrXNakWEjHBGRjPau6mc8mZsrfMe4psjKFxyCaaz7Tzkn3qCWXLD29K9CCGpWHEbfb6VIuDg9agDFgOp96kXPFa2NIssY5JHI96aFywB4x60igkccGkJOQO5pGm5MyLtB79qjUDn1pWGV5OSKYPlx70Ej9gIJpX3Kg4wPypqvtIJOBQ9wz4XJKjselVYbYxm3gDofapEyCBgcetNYfMMVLjAHU57VexS1JWUSJxy3pUeCmexPal34HvSMSetJmiGZY5OeOpohYOrckEkEe9Ixyp6H60yIeUQAAAOMAYFJaEsshcE+tLzn+tR+Ycnnj0NSRsC31pplp3LELYIPBIp1wweQuB2AwPao4+ScHIpZGCkYGR6j1oaNNiIr19TUMhwcetSlxkZ4pkxBXIyDnGD/OmSyNJkBcMOVAI4zk+nse9KkhkfjjtioWXjjH48URcMDk9elUhRZ0enHyiBkEn8q2WkGRyAOMcYNc9ZIZEB5Ge4raXJUbySRWljvgrouJCWBPY9+lQPGScfy5qSQs1uIwSFBzgHvQ54CjgmqOgiNqdpJ5Hv9KrlGzjv6VeEvyEE4IHSoFw/Qgk9fWi+hDVxiIY1J6H1NQuwJJ6AfjUrKwAzkDP4VAQH3Yxx6VNzN6FeZzz6dBiqNzKM/TvVqbIY44HvVOVB9frQzCbIC+WIPPsaUyDsKa8fORwKWNM57YqDInt8l165zWiAdwLMxyehrOQbSCODVyObLDPJHrQbQNO1iyxY4IGetWApZgBkCoLRWkxtGScAD1zU3mFWHGCfTmtUd0HYsZ5APBHFTKTweoqFCXxnGfWpQGUDuK1RsncsKR5KqOWAwc1SeVg5TgEcZ96tKWOMDP1qvdQHeCOAKGD0IC5JI6kd6TDSDkkkAYB4FPMeEOBgDjNL1UcgEdqTZmQtFsUAkA+lAjLY54HpQU3HlutOwFzjntii9yCRGCqBj145qN13sADx6D0pSpJJ4HajIjz3z3HXNIq425G1AcZJxzURXYATwT6UolLgdfTmkJzIN2B7jnikyXIkWRZIyN2CPzoiUHPpSFFIG05IpVH5ikgRIqgscZP41IxBGBwR371Du25I4NP3fL8vOf51TL2CMb5Bk9OPrUskBic9wSDz0AqvG+Mggk+vpTnu24zyAO/WkgvoOkAYgKADx+dMVdjDk4FJHMwJ5wDzincgHIAJx0yaYJk2T1OMUOy4G0jvUYTI5OBSld3TkDvT3KIpAec4yPSoHfAHOSeamlVgx4JJ4qs4KgZ6+hpNXM5KwCVz04FTBi4yeDUCvwMck+lTxBmzx+fGOazsRceiAqxxkgjp2pdpwR0J4x7UfMjuM5JNKAeTVo0ixUACkY59abnaRk5A7VKGUoT1JHSoiMqMjJFMYk82YvlByOPSq1m6W91HJPB9phB+aEvtDD0z1/EVY2lsDBwPyqK44VcD3+v+c1LRjPUzrooJ22LsQkkKOQAT0z7VGyfLnkipbg4xxzVcyOAfQ+hpGEiN+h7GoWbaB1z1qVvmyTyR0qI4LcgY9jmosQOR9vzHoPSraMJkJXIx27VXiG9cYwAe9Tx/IDjgegp2GhuNpHQj37VPGpPUnbkcA1ATlqsx9AOtBaLNuihueQfxqzNIGb7u0eg6VAq4AI6VIFJHTJ96EbRHKpOMDjnmkdWJOCRmpI3wpVhkflUmMg9MA9e9aJ3NLkDEqoA5pDHiMtkACnH5JCSA69ME8UyXcygdB6dqaBuxASrkjoPXNVpG2SEdRVkR7gOCD1qCSPPOTUsxeoxXJIxkHNPVN7k9CecCmBKljViwxke4qNwSHOmz6Gm7SSDjgVO4LKcnAHenKQgGeR70FEQyM54p+/A9RSsVYdwPfioXOOnAoC+goOH9R71JKc9hjHWoN2SOxpTkr6CncLkfr3NNZcKD79BQePrTkJPB5AouF7j4fmwBk+3StRAh2qqshAGdzA845I6df85qhDCzElQCPXvV6MeWoHJY561aNIotKQDjrinYyvQjOajhILAMeTUkjiJcAEnpgetUzdAVXGQMkVVeQ7yvQZHPbFTrjlycH0NMZQ3IGQfWkSyOQBVAPJ9aqOfmIXgd81PJjBGffNQnaoyWwfQ1O5gyJXxyOCamWQuRkZI4qEYY/LwTVuIAEEcngY96RKLiv0HBPY96njOSVBJK4qtGC0h6k8Yzx3q3EDvOOM4Ga0Wp1RJBHGI3LEhz0wMiqk+UwQc5q1Om1TyeB2+lZ0xY564PPND2HJlUzhpDnOPyqN2GSFGB65zUpRSee9MVdoJpXuczdyaBflxycetXbdQOep9D2qmjBsAZBwDnpVqEAquWIIyMAZBoNok0rZU9c9MVSlbJB5yKs3G4q3l9ux6VnyMAPmJBH5Gla5MmRycsMHmmOCw5JNP++5xwPQ0rDHqfepMWxI+AOg7VMoDKBnA/LioGU8e/pUi5UdOBQJFzy12LjByetJNyAM5NJGV28cH0HrSSSDn6Gh6mhWkz749RVc8kYGO1PIJwTnJ5xSYABAODntUmbGNgYBwaaT8rYFEgwQASSfzqIvtHPB9cVLdzJsc0gRBjgnGfXFYusSecyqrMoU9M8GtOZwwA5B9ax71czHqQKlnDWbCCM7B2zzmtK1O0AA596zrdnfGeg/E1o2q7ugIPrXJUOSKNe1yUB/QVo26gkZ7DvWdbqcAZIA/nWpEqkjnBUdeveuCWp1R2NG1TYVJIIHY1egZd5KjI6cjHNZ9uRtIJIrVs1CqQw3AjIz1rkkzeJPFK3mDKgg1dA3EHofrVO23G4SJmCIxALHkL/wDqq/BgsemOmelYs0sLyVC9B1ye1W4N2DxkelQAYYnnA7VNDIeQOvf6UgH8MSGHPpTQChOM4PrTpFO4evtUvlfKMnJ96TE9SJQW57UoAOPT1qZdqqAMEHNLs2qDQmKw0Lz3B9+tSL8uSeRTC+cU6NjyDyPXvTCwkoAjLIM5wOfrSJ15OQO9PKlcjjDYz+dIqAY9agLDlUEHoDkc0woCx5wPSpGAKnqCO3amdAfWgTRG/AODhqiMYZznk+tOfEhPABPfvQV245ArRGRXkt8sO4B5B7iqs0AZjgbevA9OavbAxIYnHtUMny8AH8a0TsRKNyhJH5a8c4PNU54t4AHFaUgAJJIA61VmmRVOFyT3rVMz9mjGmjMSksM4OKz5mBLHoPbpWteMHHt71k3BCg8Ek1tFmcopFCSTaTjkHuDVaT5jnkGrMhDLjpjpVR2IYDtW6ZjYryrknPT1qnctjCr0HU1duGJX25rMvCcrg8d66IGEyvMTkDj606BFAyeSO9Rt781JAw5zx7VvfQ5WdBp4S88PSujHdFNggDBX/wDXit3wJfLDPJE8xcr84DnJHPQfrWZ4R2nS9TiwuXxtTbkscc4+nP6VT0V1tNURt5QbtvzehJB/lXHiI88WjWm9T3G3YSKrLnB596luwWhdVALHPJ6ZrL0V38sA9Bx7fWtpVBBJGQPfrXy79ydj00roveGkxpcTS483lSo6jHv71vQBVAYdawNHlLeagwSj9B2z0H5VtxllHPAzXvUZ3ikzKSsXAgmQ9D061m6yqWulXaspMbRkOG5HqMdOmP1rStV8xeegzVPxLEZdFvF2gq8TDPpx1rqW5CXU4nw+Vv8ASIJFChp4wQD05FeP3CR/2xMXLgpMwUjgA7jyPpzXs/huyS102yhVfLVEUADr/nNeMX8ezUpsHKGeQH1J3mto6lVVdI9E8UW+NDnkBSRUgEhDHB6Dj9a8qmjDjzOAW7dq9h1WATeCr9njDyRwADHUjGD+deJLukgRtrREj7rcEe1bQ1OKsrNCNG2QASB6Ditrwvrcmg6nbXMbiMBwJGLFflzzz6jPArEwVAIJzU9pPsjdXjWUNgYbt9Peuh6o54S5ZJn1Fpd9myEso3oqhmwcg5HH55rwnxwVtvE17DgJIQsuwA9GHBz+Fdp4L8Qi40hoWlBk3Ku0Ekj6n0NYXxRijfXlkR1c+Uqu4GQcDsfzrOKtoejXnz01Y4tHYEbiSOwzgUCR2Iwc5pVk6A9aaqsJC5bcnp0xXQeW0THO0DqfSkRW3rkEZp0eCQw55p7ckHnrVkonRdiEDI6n8c1PFKeVX7w5B681XjPyZJ6+lTQp5gKAAiThiDggeoPrQWtz6V/ZosfK8KXUMc63EEdy0rSHAwx6jH1P869qSTcAxGFUAfWvF/2bmt7Lwve2VnCEEUuZmQ5B3HIyevfP417RC3mqMcKK8yv8eh9Nhn+7QzU0EmmXbHjEL7ceuK4T9mW1EWheI5CwQyao/wC728dun5Gu8vlaS1nTkJ5bHI+mf6VxP7NE8d/ofiS6TcIRqbSIG4PI4/LNSneJhimey+WFUj+I8AUx4jGcHJzzV1QGUsRk4GKGQEDPU9Kg8rYgt0UyDPTvWhbsCxB4UVVaLy8ADJbHFWEjIO0cetCYjUtpA3zE5A6CtKJgw3HHtWLCcAKOAK07Vt+M4Cj1qwNGOTZgnJJq3EduMnJNZ+8cHt71ct3yQx7dKoGXi2xME5c9jSKcD1PrTQQ4LHr2oLbVJ6HtmglkiPuYKOMU9uSM8gVCpGwgffNSr0C96AFlHmDOABXAfGOye+8AarGAHRlCsjcgg9c+2K9BzxjsK5Tx/CbnwtrBQkIkBPHqAcflitobkSVz8+NXnS7u7oR8wpK0aMOhA4PH5j8Kx1QRsQw+fPFbWo2q2SjcxLu5LjOQGz8365rJmIEhboeoruteJkySwFwNY0ny8CP7YnmseqqDnjn1Ar7qtZY54LYRnCLGg55/hBr4OumnisZZYbhLconmMzrnBBzwc9+O3evujw6RNoumsNpkkt0ZiowOnH6V+dcRrSLR3Yd30Lc0Hmyk/wAAx8vvVWZArE4wB2Narrtwi5JHXmqMse6Q55APSviI6o9IroqhS3O4+npVfUMJYXAHMkkbKFxnJxwP5VcWMsGY8ICBz0pqRo8gMmD2UHpuwcfrXRTfLJEvY+L/ABTbDT7+e3XIIkbgdM98fnWCY265wR0z3rqPGEPk6vqZLs6fa5dnmdQN3P65P5VzO/r2FfruBlz0Ys8OqrSK00D3kMsJZQhAYkgg4Ugnn3AxX3n8P9bGu6BYXEcZjtvIUopBBAwOtfBd3A01lcoo3M0bYXnk44H519q/AzV0v/hxoaRszHy/mLDB6Dt+Nd81oRE9SjJbBIwBzVqFsMSc+wqnHlmCjp3q5CAzj0GK5tDY07TCqXbJJ4FX7dzGCx5JrNjDGQEnCDPA71ft2Byx5A4+poHe5fjlIwO59asEDaB1z1qhE5YljxnoKtIflBPWtESyTbuwo4Ve1NIR5AZADGpyc9OKQ55wcE1FOGeMqOARVRYmfFv7R+lRHx9qM+6QB1SZEXK9VIPPuQDj6V4ZOjIxJJJ9+tfUv7VukGPWrCeBAIjGquw67Tux+uP09K+ZNRjBmkCnIB7djXqU5XiKwaXff2bqWn3ZUNJDdRspY4AJJU5P0Y1902kqy2FpHsBUQqHI4DHGSRXwFdtt0y8JOSiF8NyDt5/pjivuXwJfjUvBWi3uRvuLVSUDZCHA6H8a5sUtLnpYbsfP37RGjpZ+OpJYGBtniQmEcEEZ+YD8cH8K8auOXPGAOea+kP2lNHcJpeoLJEJTkSEjhgMgLn8R+Rr5zvspIQcg9cU6bvTRhiFaQy2Vd5LqXTqQPx4+pwa+qv2ffEH9rfDS2CySORO8TedgSAA4CsPbH6V8mwyjdgls5zj37V9FfsyXqA6zb+WCbXEoBGAWbkke/rXx+e0nKjzdjKhK0rHu20SFY1BJPXFeU/HS1jsNd8K6hJ5YjguViJGGK7gS2f8AvkHP0r1m3Rgu85BbkVwfxm0j7V4LuJI0Zbq3f7QsqruI2gHGPfpXx+AlyVI+Z60TpLVRNbRPGT5QVR9OO/vXlvxavW0L4heFPEMayErMIWDrhDkEZB9sn8q9F8NzrNolmVcFpUDSBTn5vTH+etcV+0PYm98E28kQDPZziQBeoXuT+Z/Kv0qg9iqmsT3TSrl7m2SeTIMqiRSemCOo9s1oCURFWPIzgj9P61yfgzWf7e8N6TqERAtJLVQvqfTj6dq6WKUkbgcFeQa6raniTWp8X/G7SG0vxdq6bVET3BdTyGViBkY9/UepryeViSRggjPX+dfQv7VunND4ptJmKFboq6gElmwDuIHoOOa8AuY9sp4xmu2HwmLRnzWy3lvNAqGTzF2lRxnP+HWvsX4VXR1LwTp00ezbbRi3OP7wHavkU581COAOoBx9DX0L+zHqMlx4YuNJdsXNtdSOYiekZJZWJ7g5OK+RzylzUuZG1F2kes+ILL7d4S1hWwHeEorE46jJx7nHFfGXiKLy7ucH+GQrwc/hX3I9ib1WTyw8KqQwPQDH/wBevjb4lafHaazdxIVQLIxwo4Jzzg/WvLySpyvlN666nn9yV528EdRVYAtnPyjirhS3a3uZZHZTGm5AozvOen5EmqzqFUnoD2PXFffwldHmkMvmIAFAxzznrTd4OVLDcpwR6GlkLMFySAOfpyaa6nJHUZPNavYCQOQ4KEEDtStIrZODnOMYqJGYHGCBTuWPBJHekiRqoNxxzntU29DlVzkdfTNQqSkZZsZ5HH1//VUakOwIyD6HimBMM5AwAAMEjrmhUwM88cYzxTh8uO2e+abK21CqnBPfrihq4tiZQFUZ6n0p5wOvBHeqiPtIXJbHHPWrLDGD2PGT9Kiw1qSrtIJJ+Udx0qWKaParAghRgkelVg2QAMfTtU0cTBwE+ZnOAoHGe3FVYov7Y7u2nB2jchXa44P19q+t/wBnHWxq/wALtOnaXz3QmBZCu1tqkjp6cHFfJEO47ATntgcV9Ffsq6pPNPqek3c0bQQObiKOMYYIehb6kn8jWVRaFJ2PpKBcQgdC3NR3Vq19E9op2LMpjY9wO+Kkgbeocc5qZf3a+Z0bqBXmy7HQmeDfC61i0nx3r+gRs0QtW8+KFuRz1wfyOPrXomv6bDq2kXyTpvBhbA9Tjp/OuE8X2MvhL436fcACI6pC6yOrYIwN2fxwBivUZ4ScQISGJA3dDg9/rg18jjU6dVSO6jI82+D+pJJoE0ciiGS3la2EOPmVQf8A6w/WvQBgKB3zXmfhK2l034p6/o6wg2QzdK+75iSeQfqQcYr0lG4LNxXvUJqpBSPVpu6JU+ZgvpUqEbyMcLVaPKqz5waeh+XnjNdBsWFlDEnOMdzVyBNsZcg5IHX0rPVAxUDgg5I7VqqxlIx0A7dKpAUNd0832hXtiSzm7geMlPvDPpWP8A9Xa48LSaK+Tc6ZcyJLk9MHpj05H611cRYMzLIItoOGYZA7dK4H4bXEegfEbxRZLCsRmWNlY8ByQxLD6ngY966IM87ER0ue3RlCRnoPSpI88t0OcDPaqVq+6MZ+8cH6VdU4wO/qapnkssQ5Ck9zxmkuACpQ5wetJGxyB1FSMA6lup6U07CPmT9pfRItM8QxXUPmCCaIiTaCVU8kMfQADr7ivni5VVycgg5OSevevr79obSo5/ClvdSs8bC4EO5FyW3EAAnHTnFfI+roYriROQVJXjtzXo0ndGEtDOUhVJzyehHNTW99NYanpN5EeLS6SSRlXLCPdh8fXPI+tVZEIU4GR6dzU1pKVU4QGQAgBj/Ot3tYcZWaPui2ng8SeHJnVvNN1CYwG4Occ/j718l+LdOlsdSljaAwqrsqbmycA4GT68V778CfEB1rwTog3IZI2aKQAkgMDzn361518bNIez8WXZ3MQRu2ryDnnPrx7etckHySsd81zQueUq7xyA4yw454FfVf7IGuyzeAH0uSVZ5rO4MbEckckjPfOAK+UmnV2HYn8K9k/ZR14aH8VLmya7RYNQtw5terM68bsdAOvNdNVXiebsz7dgO4CpgMfSqVlLujHXr+NXQc/wBK8x7jJFp1MB6dqfQWc58Q9KGteB9XtOd3liRSvVSDnI+mK+CPFdtHb3TiF2liJOyQtuLdec+/Wv0YeEXCtEeUdWVgeh4PFfBXxRshYeIr2xVAhgclht2jBJwR9O+K7qLvoSzy+4wGOMkjvnimA4UnGB69aszxbd43ABsghhk49uaz3l2SFQSRjnsO/FbyVzN6GjbPscY5IIJI4Jr6h/Za8UC/sNb0lwqm2k81AGyQCAckds818p27nzAeQOp9DXtX7LN/DpvxI1O0llIN9BGRHtwp5OSD68c/hXx2e0vaYaXkdFGVpWPsKFhgEd/Sp+tU4QVODgEcEVaWvyTVKzPWRIO3vUd9mOB2TlguQKkHUYomG5SDyD1r0cJLkkpET1RtWjboEPXIFSt0rM0GdpbBNwKupKkHkjB/+tmtQnI9q/WsNNTgpI857nnHxbif/hEdfHIT7E7ZHHIr5p+P6S/a9OSKNCptUkkdjggj0GPevp74vs6+DdXVMYktJVI/DivnD48wMJdNmbIAs0XHdif/ANRr1Ke50Rd4ni2hRvNJqiKSAbViVHXA5P6CuH1mB8Bsbihxxzx9a7rwpuHiOc7jLDNaSQeQSApbtk9ecY61yzxQ26S2LQKiR71WVG3szemPQH39aVVEnMRMJATkgjqKdLjaAAFHpTTE6AkgArncRwOnanIQ4PBODwR6V5MlYpDh0GMgj2zViJQT1IA9ajSLYdxPGKkIAwd2KwaNFoWomBBGMH3q1CzNgEDHseappGwx0x2I5q3EhAFYy0OhM0N2MYJz61ZQB888mqAyoOeT7VYhUEg7m3jsDxWDNU7FyI4cDBAHerc+4JmIIXHI38gH1NUYDjOckjHJ696trIUcE8qMdazeprFosw/Nkkkn34OatI+Qdox1qrGdwD8KD+VXIkG0nqCKyexsmSQMWPcZxVpGwOtUohsIByTVjaQTzkeorN7lFuNzjjpUqsAx5z71DE20AdSacNvBx+FGwF6B94B9KnD4GPU1ShICgL9MHgVYQnJ6nHc1D1AvQMFySefftV63lCgdwfyrLQZB5wauWh25G3A9fXNS0UjUSUEjgAe1Sqy5HeqCvknnmrEfYk8CoGXc7cYqWNhkdSTVYNuB74qSHJYelK4GgmMDnNTr2HQVXi5I46VOuRWgrFnACHnHv2pVORxwaYnzEckYqTGCKBMtwHKgHANT7sZ6YNVY/lx3NTAFge4oESRnLEdBxVlW4qtF8p5608yc4GQaqxLLKv8AMO4PaptmDkcCqsTc9P8A69XFHHOCa0jqDGgHnvTc4PvUnYkUwnB9ea2WgmN2/gK2tJfbbkZyM9PSsOd8fSrOk3qWqypPJsTO7fjOK2jKxz1I8ysU/G2pRafbuZJBGGBOScDp/WvJmle6nGAQp5B6n8a2/G2rxazq5igcPFkqhdsgHpn8apafpclrGFmdHcjOYyCK5MdK0NDtwkOUt2bbYtpyTnpTixbcMEDuDTYkAbBJB6Z7VI8ZgyeCO+K+ae1z2kEJGPU9jVqOXaAM4qjB+8wV5A9akLYKA8Z71y1NikbSMfJA6imgLtPQVBDLlAAc47dKkYlU9z2rjZQitgn0PpTXGScc1CH5J5GaljBPrVX92wCp17H2pJccHG0j8eKXGG9aJFyPUU4q6AdtBQFcCmn94RwAabGAoAHT0FScLjIwT3roXQTHoQuetSpcB8KRjByD0qqsvzHPIFTDDKGwM10R1MpGlHyo28k9qmgkDkIwIJ6A1St5dmOelXFcSsOx9a0izlmiZQElPar/AAyfSs9gSR71YCFVAyfpXVFaHLLUlh++PSp5BzzkA+lV7RXaR1IHHSnyS8srDaQK3UbHJUQuApG0nPtVxchVweazYn3HI5IrUQiSIEdRSmjCDI4ogN0hOHBzxWXqNqt2xJG9F5ZW7itY42kZJPpVJgUkJGDng5rnu1qjd6nzv4wjvfDXiW7tFjilspQZY5NmQBn7pOOv05qhoPiQW16YAAJOGwFPTpwfUV6n8adHt7rw5bXZt2EttIxjkhJDAkYOR053Hr6V4PPcyWsri3doblOUl25Cnt7fhXvYd+1p67nmV42Z9E6DqBubSNWxlFAB/lW+h/d5715R8NNdub6xE94yC4zscIe+eCR15HNeowSnavUg4PNenRbSsz5zExSd0WgwMZVgRnFRx4SQ8HafxpZWL8+lSooMZBwCcc967DzdCN22MCOQewpjndgnrSSMIsE5wWA4XPf6dOev50OnBOck0CsKp49vSlzlgBwKbDlic8gdutKc+Zjp3zQMmkQNHkDLD+VcT8RvEkWieHLtA4N3IAqKTj3/AF9a7F7pbRS0xIiGSxHJwBz+lfO3xI8RjWvEJgdHk0uNGdJwwzuycKV+h/n6VcafM0jSJxF9buJgrTy3Bcli0jliec/kM8Y9q6f4feGYpL3+07tXMRi2wJtwWyT84PtjFc1Z282t6lb29uilDlpjISGVexA9/rXsWj2Een6NZ2alyIF2hnOWx7mvosNS5UtDmrVOiLcoaO3JBLFeOTk0kYaSAOOD65x2qQRhmCnlT29ahndhhQQFXgAcDrXsQieXJdSAkkHJJJNRSALndxSSkqwcAAjv1qrcTlyCeD+ldEYnO2R3TYJIwVHJzVeWQbDkAjgfzqJmJ1FkaWNIAoKqM7t3O4k+hyBj60yS7RpbiHaT5L7OmA5AByP++h+tbpWIbuTNLFP80iFyOSN2CT65qtypOOh6etRrdeYT8pQgYweuKktQ/wC8aZVVdxCgNk4z1IwKaMyF3Kk9iO5p1rKmZN7FjjIVQMH605Sn2plfKqcYc4I6c/rTo4QJXA2qeoz/ABfT9KpML2KdyyvDL8rGXadm45AOe/bFc/qREmTs2MMAADGR3/PrW1f3KlD5YG9W7H35H9Kx7+GSaLdHtWUkEqx4ArRIDOAZFJHJ6YHBqtcKbjbGuA44IHHNX9gDEE4GQCT/ADNMeEESuq4JXJI49qbOqkrs4W6jEOrGGVxEhb5yRkj3Hr9KNHjaGeVlfhz8+wADHYn8ql1hla4bKkueS1RaXlJeSQDnNeVFr2rPanG1M2drbgBg59e9WJR5UIbBODjPYn2qdLDzoldeSRzxk9/eoI4cBkk3gg4LNyD7168XdHiy3IgwK7iuCcgjvUOCrALgD3GauNHCInHzs+DtPQfjVeKVBGCeS3AzTbsCTY/zCMA4J9qlhlO/DMAOQPpVdnIZ14JU4yOn4UZdYQ+3gkAdMUrpkmnHt2nueMnoTx1P4Yp6SqCVPJPPP0rOEzggZyO5AxTzu+0F8jbnHORjirW5DVjUt2YzEbTsz1GB+dNEcjSEnJXHC9s56+tFqcZ9Ceue9WniOCQAMZ5I5p3JvYqvbBckZDMwJ+mRn9Ke7okQVVIc8Eg8Yz9KFRznLZI5qBlk84ZQlCMhgBgH/wCvT3NFK46YYhAxljkcelUmkbcFPJJwQOCPrVtmzkMMD681Wlb96BzwM56DrUIblYWdCCAM474pisMcjJ9asTsoKkfdC5Y9elV2Qs4AAQ4yQ3H0wKAvcCwG3jAHPHSkMhAJGT64NSIpHytjB79vrTGVkY8YH86mxWrES6YkblO0A5IqUyKGAHzKcHkc1WcHsMA9R71Yt4WIY4yFGcnjI9v8KRZNGxYtnAQc4PBwaBKOScEehqpIzbjtBCnqO59KRZCuc5P+FSgaSNET9emBUM10oOAfm9ugqsZDxgkE02TLkE8kfiad2BbhdC5YkgD+dSNKJSF7etUUZguBwf1xT0BCgg5J44pBy3LxjVSCCT146UiPuABx0xnPtiqytnO5sD9TToZN/VgCFJx6EZGOtS3YqxIFEbjGATzT3lOB3AGKotIxUHfhifrT4pSIyrMXOchsYP0qWxpFjcAMjjjvzTSSApJGDz+tV2mIJHp6U159oIPA9Ki9irE0smQADkHnFQIvznkk+/IJpUZWB5wfemiMrk5yM/rTFsSuMqCT06AUhtxGhkDEsAFVT0HrxR5DSL1IA5Pf8KLm4jRT0A9aHKw1EbHPIpIxgjuDzU6TeWDjHPp2qsjb8YGCc/WnglMjkj8/X3rGUzZI0ftf7pVBwKktbryVOeQcHFZyygoeDgeowP51E1zjAByR6elY3uaclzfF+7k5JA9PapoJc5wcZ5yOOa5/7ZtHOcAZ98VbtLwNgkkdjilczlTt0Nh5jkknB45qEzM7cktjjJpiNAJdrPLIxUMBjge5NTQqCTk8HJ55qkY8rW4+G/aB8DkEEY6j0qxa3zGZQyqEwRkdTWa6ESnHUcUM5wOxHORxzVgmbNx5axlkyMHGKrLKik+adq/3vQVXguycI/OSOpq1dQLIuMAntu4+vP5UOFyT55nAZDt4PXJOTmmxyOwKhiq54xjPvn24pxXIOBkHgg8UpjAI+YAnv1P51+VH0CjYewWQANuGCDuUkHipriTeSACgPp70xVYkDqMYz0p5wTjknpRa5ViB0CAjPPpTQxCAHr6VI6YbuSKbMmWDgkEDGB0ptDFT5lHr6e1GwbDgZYk9elQPMyvlQD2I3YqVZNrhumPfvSC+g2O2aVSMkEnr3qRYVUMpYk92NSQzNE5IAwTnOfzqKXPmHIyhxj/69A9BNpUDsOMD1oKkqw554465pXfeoGCCMdqRpD5hyck8nmgY3mIFTyBwe5/z71HsU89Se1Sucoc98DJpIYgGz1I9fSgj0IxuUENnGcY7VKqLxlmIPcgZokdWcevTPfpTGYKwwGFBSJ5Yo0Qdyf4j1zTY0jfg5B9aiJO/Ocjpg1MIskYJGfSpaNNxjRneccDoATk+9NaTZIOuBzkdM1ZIARVHI6ZqPyxuI2kAHG49M0iOUjVdyscknPem28O1zuIB45P1xVqONfLGcg+1RSwDHzcD64zQPYZK+4DbgEHt7U1d7qx4BA5NOKAEY4AoRDJv29B94npTWgm7jZIUMYVUVATnapyAe/606Q7wMkkjg5pRD7gH0pMbSFPU8D3q0wsyMKPxp4GaebcgbvTnFRkkFQpBOB7809hpWJIyrfu2wVLA4bpnPH5daLxFL8NkE4GajSMuQWHHWmyIQw6kY4/z+NSU0OKgRkAk552nsf8AGmruKAnAGc49qGIKk8g+1R+Y+04DEDqaGydiVLllJQKShOW/p/X86YyqWPTHXBqMTRkj7xOM9cCpQM46gH8qgdxTHhD0BP8Anim71CEt1H0qUgkDviq0sO/hhuUsCQeAQOtBJZT5k+VQF7HHvUiBEifdGHJAKMGxtP0+nrUImJx8xVVPyoeR9KcrFkx1xn8qAGiUjPc9RzSxuWxuADZPGc/Q9KcsQUZyeexp+BvHUge3NDNo6sV0ceX0CsCQOpwMj+h602NWBJHBB5zTph8y7TgDI5/Oo95yOpH5Vm9j3aGiRdhXEiPt3jPzDpUkgWaVsZK56NyfbNV4Jjz1zUqORlsEk85BrBnbzFkFI4wFUgZznrnNWYJhuC8Ee38qqISyjHXuDVmFOmfyrN6lJ3NWJAy5xip4I1ycnBP61TjmyuPSrkcWIFZiVlyTtPYdjn3rKR0JFyAZyuOeKtRRbM5YY9PSqlsxDEnIyMdz0q2FWdQHX5TzjGQaybNUOhn24HU1pKcoCOR6CqUVsA2f4QM56VeRFjUbBgeg4qWxpiRO5JyMAE1OrGb5SCoGDnvTIid4xyc9xmrRUlge9DZaHINvXpUm0Z+UYB9cVHtLEYxj3qeMBFII59jUNXAdHjbyM470/DRsT2qJR5iheeuatBBsKZIz361NwHW7K5O4k+wq20Q2kjjHpVOGIIQd2B347VaWQjtlD1z/ADp3QAsJkQnnjnOcVJEvB3At6YOOaegVgMDIHepTEAFwTz1NUA35SnGQDxihBGmQTil8kqOv4moygZgWGSPahIAlZD8u7kYOB1xVO4OGyBkewzzVu6IBVgAPUjg1BI4x1x/WqSuYS1KrJuBPII5zWZesMMDkYOM1oPK2TjjPGazrpAwOSSTzjsTW0UIyrsegBPv61g35YFgc+ntW/cjZnPLZJ/Dmsa9ty6u+5cFsAZ5yfQVvEGc7eyjDKVz8pwwxgVzN1KzMGXgZzgjPrXSX2DnkHHGawbpFCf7X6V1ROaWpk3bMVy3HXnHU1z93iWNzkAqcFSQDj6VvzFnwFyWJwB71z11bhXkwck8hu4GOh/Wu2nYyaMOXh26EEmq7kkH29asTDDHHJHOMio924kH9a9CLMrjoWUlQW2kdc9KlLKAeeRVUoS3HBNPNs8qMA5jYggMvUe9aNFwkXox8hPcUh27gfQ9qeoG0dRxjmmmMLySB3qTqQrkA+tMYjAAzxS7RuJ6DmmEFicc+1C0JHGV/KMYdhGSGKDpkdOPbJ/M03Z8pOcEc0q8kr1IqVAoxng+tUmVYjlCDZtJI7565qQ8oD0A9OhpjxK2B0HXFPIYIBwR7VW5SVxvX/GgHrnnFSAAL7mmlQOvFNjGnG30NJjk46elRs/zAdB6UoYduc1IEw2kDsaUbQwxz64qBVLk9xmpQgRh7dfShaDTsW3wgHqaRBuQk8555pNpkcYyc9qeqHkZwBVdDRDGXjpn2qrKr7s4IBq4CBncCc+mKikG4EjovPWgbTZUfIHQg+p4qJWKueCe+KklkZieMYpLU7peRz61SOe9pG9pMhWMAnj09BWyhBcc5XgEHpWBZnrjge3rW5Aw8tdxxjvWqPWou6LrMoXA5FQswJGDg4xx60BEcHB5HPpTFhG/0PuaZ0bk00AMKMerenTFVQuwEEADrV52YxBecLkgVScg9VDD0OcH2NC1JasNDbkGc4BPX1quSASQQCewpZh5YIXgc8dKrMzAHnB+tDMWLK4Ockms935OOT0qy+TVZ169AfWs7nPLUrSyMuAoyO+acskkQ+YEHrgjBxjI/MU4r83PJpNuc9ADSZm9CQThh3B9KtWpDg/lzwapJHtPrzVu3+U4HAPpTRcGa9s3lH7xBq5nzAcjnPHaqcBzjqCPSrgl2AcAnpmtkjtiTF1yAOtTp85A9eOagO4ruwOOwGOamjliaI9VcHjPA/wA+9XY6IlnaYsAAE46E8VXmV3YYGF69T/nFTQSJIxOckY+uaklAKN646mk3crcpuuyNB16dKjYggDv2FWFia4IRCm4ZPzsFHHJ5+g498VVnUlRsOCOh681PQkjeMMepBHr0prL5annIzQ2/uc5ok+6AeTnoO1CM5aCo25SMnPrUe05JY/T6U6HG9QWCAkZZuQBnvgZ4+lNc5kPcevQGhqyMmxvldOQB7nFIfmdQxwAeW64HrTiuQGxx6mmSDg0riJIyecZxTgeR1yaiR+BjGemKkBJIPQ0jREzRgqMHn8P89qYpZXxjIPY+lCOcAdwT06UrSMHGTkdMUFJhjGc8E0/bGcZ60wuHPofTtSbOeOB7VS1BsVlGRzgVN5YZAc4AqHBwO/0pxmwpXpyOlNjuDliPQf0p28hAVXIHb8aYT5mMH8KSXcoJySOw7ChDTGmbc64UgkZz6f5xRJFkE5qPeRGR0PrTTIcHOfrSZDZCcqw6gipFnZGHcegBpjcsDU6bWjBHXpipILIfdhsAg96TqMlgBTFUlQoYKc9O1O+UZUHJqkUmJuVWHOenA5pxYhEPUc8d6aqAPk5BHPFDXCLkE4KgkZ7+1MtkZkbcAMDI61DcAjHzc47VZvFwoKZIx1Ix/nmqjoXPJyKVzJqxUnJbHQ9arNkfSrU6BCMEkj8Kgb5uuRUyZlJXKzEkHgjNNji+YE5IHPcVKyAd6VcA56/WsjPqKp2ZxgA0p3AcjB688cUEbs4xjvTcY/wqx3uPRTuBqyg6dzUcPJA7VYSM8dh6GgqKuTowKgcg1KjZwBjj8Kh8sggnB+lOC9AAMetOxtFFxcOACFBPU55xULkqTzgCnKuAOMEVHK5I9MelWlY0uBbgY5JpJF3LnJBHOPWkUiNQxJznoBmiQtsJxkHuaZmIHATHfpk1WcYJ9KcDwM9aaxyD+mahksVcbTkZPPIpVYKMdz3FEalgxHb8KI4A5BJ5zxRcoezHYFPQ0pJKgdh6Upj3OQO1IWA3AcgcY70CYhOVPUH1owrKBxu9ajVucdqe3ygEY9aTVhEJXDH0pryMcc4HpTmYkn39KjPJJ7elZhcNxJqSMAkelRluBjrT4WbcDjIFWriSLcR2uPT1q/HGGwSQAB+tUvtB2YUAknpjvx/hVkKygEsCcD7vStbHTFE8fHOAR655pVBaQk5z1FLEp65wPepIgGLDkEDIPSg0sR+VgEE9SeTzUO4xgg9Dx9PerDDa/NRzYIwME8nIoJaKUr7wFwcn0qrO5O0NgDp05NWSABuPIGBmq8+15AcYHp2oMWN4UDack1Yt9wIJzk1XizvzjpjA7VfiOMF+RUCii9b4bGAQSe9XFGwcjAqlA26Rcc46jpiryglCx4JGR34z/wDWq7HXHYjkkzknkHIwax7g4mOOBzwK05gqkPyccgVjX4knjlSFxC7KQHxnaexx7elO5nNgpBPXgd6c2H45A9fWoPM2EKcEj8qlUE4NZmKVzQ09I3hmUBi54BPT6irUUXkqHwSo7jmqtrIHiEbZUL02jGT7mpjcyJAUDfLuJxVI2Wgye4/dnHAOecYrOyu8FiR698VYlYsOeBUEqYjLYIHQN29x+tFzOTI2YE8HBNJk7h61EAdw64qaJeDnOTmpZix6/MR3PvVhQWGAD9aighwSScjJ70/BLgDoOtK5SJFQL82cj1qKZkZvlOTirLyJGoIJJYdMcDmqLgAk9AcmlcpiEEdOSO9QqoUkEknOTnmnGQ7SUYgc5HQUjBcAg5J6ikzJjTFliexqJ1G729Kmc4A6fhUDyDHqelRcybI5lXaW6gc1h3blpmxjBPr2rYuJAsLVjcSOc81DOOq0yW3yOnOe1a9qcAdiayo12njBHpWlbHOM1yzZzxRqRjgcEH1NaVuRtAxyKoxfcDE9u9XIW28ZIHtXDPQ6LmhCOQRzg55rThYgA4wRx/Ks+1AOAOQTnPT8K015IGMiubc2g7k6tvcuAQByT0wKvRDI5IGOoNV4E+Q+hqxHD3/GpZpYn27VAbnPpU8YG3jIPGc8VCqFh7VPGwVQrAA/0rJgP55JOM9/ejEh/H0pU+bHAODmp0YqcZ56ZqbAQpk4Xnj1qRlIyck4pVXa5JwfpyKULuPtTAVIw3PTHanNGUwR070qrtx1xT8gfeyc1LZQ3O76+1NYY9QaUdR3JPenkbnGeBTuHkQ+cAp4yenFCbT7r6U+WLYSRkj0qMjpjkHsKZm1YZtAY4HHpSuUcjsOnPWnAjB7EetQyrnpgn0oWhmLsUqSevPFVZlIBI4HtU/JHOc+tMmHyHkD61Q2rme6bgeapSRYViTkZ71fdtqmqNw/ykdzxVxZk1YoXEPBOMYwPbrWVdqQpIycdhzxWlcM6qVVsD35FZs8hQHc2FHJwMn8q3iYTMmQMUZmAGD0BzgVDLtO08HAx681NKcMfriq8jKyjGAa64q5gytdS7QaoTDeM9D71cn5znp6VRucRkYOQRyDxXRE56mxCydc5IJ607GE9O1N3FSf7p7D0q2qARjoR1rVnIdX4DsTKlxucId6gDOMgryT+VYGqW7R3M0aY3gt5eeOQT+ldF4JgZppwGIRlCsq5BP0NU/E0Pk6tLiMo/JVW4GPr71jNXuXHc9M8L3kd3YQyJkBo1PJzzjk/oa6RVbGMY6HnpXI+AwP7B06MxFJEQhznIY+n0HrXYxSMVKkEY9K+WrtRqHqQd4jfD8zpqt2jrhNquCMc+36frXWxOrsDggda5GzcR6oiBCS6EFz2FdVbD5eO9ehQfu3Ey5HhcgZBznI6Vl+NJTH4L1vYSHNsygqcEcdR+VaKgisjxpGjeENZaUsIltm3qvXbjn9M13RbIOc0QPbeHbVYW88LCpWVzksoXg59+teL6sJft7G3RZyJyxBbacFufyyfyr2jSoPs3h6CGEhIooAF5z8u3gDvyK8buIGttSAXO+S5yoIyMlsgH2967IO5dTVI9W8Qs9t4NnZYXjCQ7p9rY3jsB714dOeUIBUMoO09RXuXiW8KeDL+NmS3YQjIPOfl9fy6V4RGzGOLdknYASetdNNbnDX3RGRjOeMU4ex5FSkR8huD1/WkXBJXoMZrZ6nEja8JarNpurwSLKyxSHY0fG1sjoa7rxPaNf6WshKnym/hwTz6H6ivM7YrGF5Bxg16vpFv/bfg+ORpfJGSJAnzE8cHHHvUvTU7qT5lys8xlAWQL0GcEnjFJIfLIwQQeeeasarbNBfSREEDGeepFUTncARx7VstUcs1Z2LC5dh1GPQ4Bqwx2Y7iqUJ8oHOcEnrUvm7sDk+1FzFlhZGVGyMjrn+laFiu8jkgnjis2JF25Y856diKv2rbCCOB7U73Gtz6I/ZslhtvDeoWdqHa5a8Zrl3O4gk5AJ+hH6V7laNk7B0HUmvn/8AZrljistckSEm6nuNknOQoAGDjPcAfpXucMrI2ASSeK86svePpsK700aN9tewuVwGAiYkn2B6V59+zPAW07xCi7Uto9TchFbgDHH8+ldzdz+XZToo3yPGygdckivPv2cbZ7O08T2OMtHqRYlOgyOpP4YpR+FmeKXY+g4huA5wBUgTHJ/I1StpwoAzwK0YiJ+Twg9e9ZnkseqKFDnBbsKY6FCSOCfSpVwecAAdKeMMCzdxgCgRHE20Y6mr0TF8IvA4JxxVHbjBwMnoKtQkiMr0J44qkwNYYCjoRVq3+bBP3R6d6z04jRc5NXY2wAi5x3xWqE2XonLHPRfT1p5w2WPAHQVGHG0AdaAcnHQfXihiJYwAu4nk08Nnn17VGvzg8jA/WnZ2jcenvUgSu2EK9z3rnfFyeZ4b1aAdDbMxPuB/9et13woJ4J6Vl6snm6ZfwAb5JoGQDp1FawepLPz01mNoXXzijSBmMgQ5CkknH5Gucmky+cDBOK6bxLbQWmrajbMUeWGZkdo1KnPUBvcAjmubYBmAAwo7mvQj8JmwlgN5ZTw8sWQgKOrccAfXpX2h8NL5r/wXpFy0T2xaEKsEowyY459/avjAKXUpHIYH2kLKvVCRgEV9ffBTUJdX+HemzyKiLECvMm5mORj/ABr4PiON6SZ04fc9HjjVY16FjyfWq11bgAhBgkgk96s2ynYXIIHTOKc0eIyx4J9etfnqlZJHq2uZsoUIYxx9ahWJZ5YlYAIG5x39qtTQjB7se1Vp0ZYii5DZyGHGDV892hPY+TfinaH/AISfVF+WNYZyqqOhIJ7fQivPXj2E4OQPX61678crKK18W6jNGrJuVS+erEd/zzXkl0CARnBIOK/W8rlfDxPFrrUaGBDEjIUHI9a+qf2ZDJb/AAwsWu38y9DFcsCCqnnBHtkD8K+WbdNrAkgAdjzX0P8Assyz3eja6Lu6kkSG8IhQ9FHGAO/civZktDGJ9H27lVA6s3pV+EdAMknsPWsu0JUbjkkjgCtO2lGA38R9a5GjY0c/KEXlu/tU8R+6vQCq0UmxSeS7YwDU8Z28HhjTQF+EbycHKqasRvz6AVSiPlkRg4z1NWvv4C9PaqAsqQRnqKjmO0cck+lMZ8EjoB6UwMWfJ5UdKaE0eC/tYWUz6JoE0KF2NwBMF4JTBx+A4r5G1JBDLIANhLZKng19yftCaYt58N728k3A2r7kZBllHByo9c18QX8ayF5jksxJwwwQc9CP0xXpUnoQ3YzIdjsyMcBlIYdyO/8AhX1L+ztfyaj8PLBZbsXTWbFS20DgkkL+A4r5XAVZVOcGvoj9mmRbXQZNFgGXSYzSsOuDzk/hj9KWIScTswsvfsdX8d9PaTwZJqIga48h8LEiglhjPH418lX6+ezv8yszdxg9elfb3j2ybVvCt/bp8iwwvIHAzz6fjjrXxbq7rPdGdSyhiSoI2n8RWVF+5Y2xa6mLt8rpyfzr1r9nnUpbbx8bZ4mNvqMYt2kDABCoZgcepHGR6CvJ58uVAOSW5rq/A3iMeH/F+gzpGrtJc+US3G3I4/EnFePmdPnw8kcNN2Z9vxFWuGXrEhIwPQVneJ9OTWtK1ONSyx+QwG7ucdKuJGYrSKINvkK7pHIwST2/D+tLc2v2plgQHy3ADAcHpzX5bGo6VRJnrRd0eafCHU/t3hGIyxhbiCRoDg9duQcj6j+dbHxA0yPU/COo25AEsyY3kZAXByD9cisD4X5bxFr+kAAJaTtcM2McOSQB9P613upaYupW08TkhPLbgHAzjj9a/TsJU54KS6mr1izB+BOpx3Pw1061QgyQOYXQHJjYdVI9c816dEMLt6AV4h+zjLbw/wDCSW00xlntrxwsZAXBY4JAznqp5Pqa9wj+XBHOa9NnjVN7Hi/7TmnR3OmWd55SrcW0LIk3Uqrdfzx/KvlHUbZoZ1Qyh3GdzBcZ4/xr7a+OXh+HWfhrqay8ujCQDu23lR+YzXxVrMM0E4acFZWALAcc4rrpu8bGLMiRirtk7T+mK9i/Zu1pbLxXqFo0kj3F5bKIowPlCqTzn8cY+lePyZYg9SK6/wCEOs/2T8T/AA/ufbDcO8UmByflJHP1GcV4uZw58PJBF2kmfZRO6zTbnzTzwe/pXzB+0Hpceka1MiwIFcBpFY4ChgM47+tfUNnIheR9oJDHaD04rxn9oTRWnhi1mWNA2DC56E/7R+nAwPU18Hls3TxCud1RXjc+YbqMJhFX5F6Y4BqhNKEkAKkhsjjnGP8AGtLUYGtcncWPJweAPpVEYlAPQ9x71+nU3pc817leVgGCjIJpdgCE5BPoKdP94jqc8Go0kHmSx94zgk8DHt7V0uRAke3ftJIJGenH51JJGyOEBA2k5wc1DxvBHr3pDvd2YMcgnr0zQmQ2StiSFl8wK4PHrUIIdifvH8+eaVUG4FzubrwMYp3lrztyB1x0q7hcerCRSOcjvQUVh1GfQVBtYsR1APWpYhsZuwPQD+VK4XFSEBs9T61YfLoR1OKiXucZFPU7h0wc8etF7jWooidSRjkgHjnipo1KnJPP9aEysS5XIznAPejfycggelBTZajDyjjg8YIr0z4C6lNoPj13hZidTjFu8bHIG3OMHPfJ49q8ztpQD8vLDnkcYrX8Pa5LoniLS9WicxCzu42kGflaMna2ecYGc/hUyjdDWp+hdlGI4FjDhyOCR0z3qcrvcdcCs7QpBLYRXaMGiuFDISck9M/zrUi4HfJOM15s1ZmyPJfj1pbvPomtxwySPZzqrOoySCMEfniur0eT7XYQ3SsSjgAEnOTjn9avfFPSjqngDUrWPcswjaRSvXOMD8uK5H4Xai194T021WUOLVWiZgQTlTtP48Gvlc0jeKkjtpM53xnBJofjnSNSjlIguAYp9wAJJOVwepOSTj3r0OaMKEQMGyoOe+K4741abczaBbatbxEnTbuO4dgBgqBjHXsCT+frXRaDcNf2YvWyUlGFY9M9f5fzrXL53pJM9Smy8h+YLgBV59qem2WTI5A/nTGXCn+8akiwgRAvJHzEcCvaWp1k0C7QzMcAdz0rQh+SIjIy3fvVLYr4RgCh6iraEuwPZaaBkqjYmwcls5PevOvFEcFj8X/CtyrbI7hXjuADj5UTPP0OTXokZyzt1Hoa4D4v27Wfh0avEfLu7OUyRuBk9gQfY5IreByV1dHsdhMs0rOnMYJIx35rSTO3eeAc4Fcr4M1H+0vCej3gUI91bLIwXuxGTXTfM8aIGwowcVp5HhvRlhX2qccse1WCmURc8jqO9V4QPOzwQvPFTxuFDsckkkAVIjnPHOix654b1G2mi81I4WlUHkBl6HH618M+I7No7mV5F2hmYhTwRjOc++a/QOadYY5C/wB11ZWHUjP+RXxH8UPCj6J4h1FZHkMskxdkJyq5yRj8K9DDy6MxnqeaykgAAYJPU9aZECXDbgMd6W5l3IMEhUbnHU8EY/OmeYvlAjJPPQ12tGL01Pbv2afEdumra5p10rIU2NbkAlW3Dk/hiu8+N+hxz6ZaanwXUGNiqkErz1P4ivB/hXrc2ieMdIuYsAXE32eYSHKhcEqT268fn619ZeO7BNX8LXu0KohQOoUZ5IwePfg1xVPdmerRfNCx8cXESxyMANoyevXvWv4M1+58J+LNH1aCVVZbmK3kd0BPlM2Dz6c5x71n6xbltTlG4EIzKdowCc/zFUr2NW065jeR1Cr5gZODlfmH4cDP4117o89q0mj9N9KkWaCORBtR0BArSQ9K89+DfiNvFXw+0PVCxImhUEH125r0Fe2M8V5s1ZiJ0/nTj9c1Gp6VJjIPXn0rMaYbthDYzgg49cV8n/tL6G8Hiq6ZI0ELkSbxweRyP5c19XMOD714d+03ocM9np18ATIy+Xkccr1z9eldFF2Y2fHF8mXIxkjiscRMsh3Z/Hit3WAUnkKgqTxhuoNYryyOpXgEH059/wBBXoPVGUiW3yXAzg5/Sus+Gl5/wj3xF0LUVupIybkI8ROVYFWHHuOD/wDqrkoW8uQHkgfhTW1K5ttVhuHtoVtoLiHyZA5LbicMSMYAAPr614WYUva0ZRHB2lc/Sq1IlkJHcBsjnPr/AFq3gDHUH3rnfCd59o0DTJw24vAoyDke9bwbf9a/Fa6UG4s9uDukSA4Yd+9LJ83PamhcUFuPasI1HFWQ3qN0O7caveWxU+WFSRWPTJzkfUYB/EV0fI965dJRbanacY87cmfU4JH6A10wPyjua/Vsnre1w8bnnVFZ3OJ+LIJ8G6qcZC2shOenQ14D8dIftnhrQr2JUeSSPapfgDKgk/gM19FfEeJ7nwnq9uiF3ntJI1A9SteG3xi8YfBCOf8A1U1lGVVxywK/KfzwTj3FfSxZtTV1Y+cPD8L6d4rsnhKoFJXDDPLHn8eTXJ+I7SWy1K7fZ5G24YGNRhQN3Uex611F9exaJrGnzXWJJoLlDwOeTt5H41D8T9HnstdvFaQtFJtkRSMBQe2c81rU1RL0djz3UgHRhnhuo/nVdZAoHAUKMY/GpLrdvX0U8g9ajQBuen+NeVO1xrTQFO9jg4PbFSJGPMyzFj6HFNZQhHQE9wMmpIBmR26Zx+lc8i46l5WwgPp0JqxG0jSKFUFCpLMWIOe2BjHrnn0/Cmh6dx0q5BIVBGODWMkdSRct1aR1THJIGT0xnmrRgSKYhCdoPQjkVVhIDA9cc5NTCXJIXqO4rnmiiwkq7iACDnrjtVrzFXIwW5wAeRnNUIvMCk7SQDzirKt5xxypUnn1rnZSdjQj2+WflCjB4zxn1qzbTcEjoOnpVGIM6nkntn2q1ENseBxz2+lQ9joiy2km05IznjirIOMjoaz4ief/ANYq1GmcE9TWb1LvcuxoWxUnlqgAHAAx6VBG5BGDjHarI6+p9aTVikSwpjPYVajH1NVEO30x6CrcLA4HUetS0MmQcHrnrVuJwqjOAKrKORgkY54qYjcBxkDsakpFiEliTgADoc8/lj+tWo26Y5HAxVSI5JB6DpirMXHHJFD0K6Fy3YY55FWEA3jbwKqpkAYqVMjknH41n1EaSHaoI6n0qVHyfQe9VIjkDnJqzGuFz+ta9ALkbr+PrUg5PqKpxZbofxqzFkZycmqJehaQcA9PepVfaTjkGoATx2FSx49cH0pIViaNsketWB87HAAAqsoIxg5PqKliYqeataElhAFI4BHtUwfOccA+tQq2TmpUOCOmfeqRLZKPu+h9KaUPOelKvOfWkJJq7iK918qnjJrH13VFstKuXlUmMoQSo59u3tW1Md6kVmX8Mc8LRSgGNvvU1IVrnkXmCdxJgF2ztxx+VdZY2b29rGNpAIzg9vWs3XfAeoWOsW08Jd9OEnmFo8FSMce+M4yK69tZEulwWjQAmP7sijB6f1rgxtS8FE7qCMlrUhkLHAznimXsjCJtvIFWJJGfhhke9RSIGKLjIY4H15rxdlY9HYqWpLJuHBxnipUYySlTzjB5p0sJtwMcA9iOaYGCSFsjP5VhNX1NUXI8oQTxjp6VMXZwOwHX6VnrKXc1cSUbCOpPFc0o7FXJuOD1FODYcYyB7VEHPA6Z45pd2znrUJaWAkdsOOtPfiM96iKjG8nA6U8NvQc5HahKwDEfBp0vIU9e/NNUYY/yp0h4A9K646q5LYvlgqccGrEAwgBqsJNo6dO9WbZvMBXoQetaoykx4OJQB3q5F/rMjj6VTVNsg71ZjO1gfpW0dDnlqXVmzwecGrCtuwRz7VVRVbJPA65NTQZYHByB2rqi7HJJlqOXbjHBFJKwk5JBJqOH52NMljKdzmt46nHUZLax7gHXJBxV+2kxlc4NZdu7RyRKrHYTgjqK0ZIgrDHU9xRJXOeLsSsmJG564PNRGEyOwGAw554FTIjSA9QfXvUMpxkdxWDi1qbJmJ4m05dS0a7tJVALxkJzjDe31Gea+Ytbt1tb6aFEZVjOMuc/rX1jfRGe1YjBY5A3dK+Z/ivo82keIp7aMSiMqsqzIuU5PK59Qa9TL5Wumc2IV1cf8PtUjtLwL5ahvMBYdC4zXvFtMLmMOqhM87ewHavl2wuDZXMd2zlBbssmS2BweQTX0zo0zSWVszgB2jDEjofevbirM+XxJoqTx1wam52jgimcsowPzp2WXAPeulHl9RXCiM5HPt61WDHaCM89ulTSuVyCCDjg9BVbJ5ySaYXsSrKVUEce1DzLJ0I3AU2FvmI7elQ3aJCplLJGQDh2HFALU5b4m+LU0fQjZKZIL66+RJUPIB6kDpx1z/jXgNzJKqrGzGd1UBpG5JPqenXrxXafEvxI2u69Ph0eK2PlRyBcEjGSK5PQdMPiDUmh3MghkUsYzyAMMQR0wR616mFpuWpt8Ebs6b4d+Gxp9lLqEoLy3g/5aHJUD+6Owx/OuySI5ODgDv8AnUO1LWOFFXYoG3A6D3qRnYKTGNyk/Ng8jNfSU4WR4k53ldkoYxAn5WI6ZqlKxDFjkjrzzUjnHI6GkR/kOcfia6omEncqSyryMHFVCxO7gYHPrU0+M4xgnnrVdSIwy4AJ5I74roSOdshkQSEnbkg1BMyys2eXZssR+tWSm5SVyTnoB2qqXVYmOACGG4ngg+9XsIQvhyAABwBiluGIw5GRg5PeqcjkMGRsg/j3xUscpkBMn3fUc07CbSJpYhIA3ACjHPpVW5ZmTMbAYH3uoNTNdAYxyO9RMPMUncNvX8Ka1M73MuRjJg5BIzyBgVnXZwpYSYZRnjn+tXrhvIJwc5/XmqU8aPDncd5zlegx0HNaotFRrrEYB+Y5JLEc8n69qzRc4lKE4fJBUt064OM9KsSZQkZ56nJ6CqMm3czgh8Lng5yaU3aLOik3zHP6oFjupAGLDJ68nqaZpLrJcKjEDuSTjn+dQXv+uJySDzk881c0NwL8jgjHKke3FeNTu6lz35/wzudFt0KkOwQ46nJA9KoakB5j4Ug55I6VNDffZx6A9sdu1Q3Mi3G5i2Cf4upr247HhPd3MuZwMsSQOeh4rCvL4ySRmJwqjIOQMnHbrWjqjmzztYMmcYI6VzqhQwHIG4nA/wA+9cNaraVkdtGCknc37S5+1QggEY4IyOKvoBLGqk4AOeDg/SsvTBJFLDIhUQgncrLnzPTBz+f0raEu9jkJjrhVxj/PFdFKV0YSik2RbwjjkgDHXnHNSSbhlvMQpnJLr6f/AF6TckshVeCByO4qaEHjoR7jOK6UjmkXLS5d5SGAYAArgdT3rSkkDxEdCR25rPtJQmV2IGPVu5qadC8Z2MY3BHK4PTtVIy0RJFHnOcg+nepGHmvtAx34/wD101AxUt1JySaVQVOehpMFoMeyJJz0rPntdrg9D65xWs7kAYAJPH/16jMeWBbBA4GRnsazuN33M+JNqnI47Cl2qYiwUZJA+XirewMpHQnPNVpYHe3GPMRgwO5MYxnj8KpDIcAY9T6U1wTx1PT2x/k1Yjgd856jv61IIRGpYkADnJNTJ2NU7lOJM7gVJPBx0zUkyjehG1G6HHT6CpbqIxqGGSG7+tQbg2FYjd1HPSouaKIPCgUKDuLDGcYBqsLIW8KxIqoiDaqrwB6AD0HTAq0rAHnBPt0pX/eHJBAPOTzmlcOXUgWLMZyPmB6d6QxhkLgEHptJ54P9akRducEhs5z1J9qnYDaVOA/Xgc1Roo2KsUD5BKgA8eoxQ9s8eCDjHT0qzGzKRuwQBgY60SuWGMYHtQaWSIvMCj5VDnGD368E/hmoI4v3h+YMCOo4BqwkBwcHAPU4yKRLN1I2gkevasZPUaSIJLXDAjgn1qR7UxwKxJLnJIU4Gew/nVpLRpEZc7WA+9120xkKKQzAjgZHANZEyjYzzHKQjFMcAcnj86stbK8KARCMgY65zVssrQhScFWyoHPB6/yFPkhZCdo+6cZPFAoszBb7FA6EVeMiNYQxFF85GJMinBYHGAR7YNEtu5TdgDkfl60n2Zyu7JwO+atMfKVpf3bgck4B4PBqsYw3UZ/WrMuN6gsScY44prLlT3NYTehrGNyFCUYSdQCTjpRc3qSShhH5aDG4Jyfcj371G0u0EHnt+NQy4Kk9DnrXK3Y6FDQckodB1UnkZ4J5ODTRGWYZkCj3GcimiV9gjaZpFQnaCcgA+g+tJgyEgZB6561lKqonRTpXJ8lhtBABPJPGOeKbcPJGwaN+DhTnpmmJEXOTwBnd6VtaX4cu9U1C0ght3nWfIBIwinHBY9ua8+eM5Wd0cMmUbPUpraZTKgmjJUMDwev8q6O2uEucny/KPPHbrXVad8GtQht5GupY5JgrnyY/mCAD5eccnPv+dcSq3FvsiYyoEbDK4wSfUj+tFLMIzlysxr4KSjdIvz4AJGCf61UaRnHAGBwTnP8AnpV5bd7gLgHPbB6moWhMZb5iDnPHGBz717lKamro+flFxdmhqsMEngnuKtR3WVC7se/WqspCkK6kkZ5BGP55p0YUsMYI9a64q5XLc8L8xVGSRuIzg9Rmo/PXPTn1qESJtBZwCcYycZqTaVVhnjGc/wBK/I27H0DZdhkHlkevcVEznfnoPSoYW8xSoBB4AA4NKJCVBPUdvehahcsxsGUknODj3qNmyfUA8/So45AwIwASRz6mrACgHqp9B0q+gXGqFLKSAQp5HTj0qOQDccLhev0oWT5yAcnpinE5IAySeT6CoMxigOw4wRx71KcZ2qcnA69qgUsGBxkAjPv7VZyMbuhxj3pXLtcry71zjBJ/CiCLkM3Ocin8q5YZI6nHaknl2MSOB129gaLjtYW4RdwA6ZHvUe1hIuMg5xxSNPuKFVwCCWxzT2mAwRgEdqLk3EYssi54Ge3TFNdyeSPxokm8wDjk9xTRITjjIFMtDt+9RtypyMn061OjMUOTgnGBUXmoMD7rdfr1qVVLIG3DHTGefypMtsGkJULhQR3HWmgGLPzFgeSDSHgEZJzzzTGbKgZIOc5oYmycnGNuSR2pGlZyu7ptPHf0H8j+lM83gAY+tLkDJPB9akYrKoxnAPHvUjRCNTtOA3eqZwXyp4z3q0MqBuOCQDg8HnpQFkCnGeCT+lOAUyIx4K8g+hzQRluuOp7d/wD9VRySEIVALEAnPX8apFIdLLyQDkdPpUSBQD6flUVvIXiLNgZOAOvc1IoBIBwR0471Vx3uN8oDB5A9RzSEBcnkn3qc4OFxgcfSomxkgAZB6CpuS2MUHk8YB79KdIxkYLgAE9uPrTTJgEbSuPangBmTGAc9xnNC1RG4n2EIgHXAAHenGZYoygUOTjk5yP6U4vhBk4POe1RsABu4IPOelSOwhfKA4xyRT1IYY4I9aWOVNoVsADn35/8A1U4Ih5GT2x0qkK1xpjGOnNPhgDKRycHOT+NDqFzjJJGOfaliYqAMEY7jvRcvl1EMTKCT2oTHORkkY57UN0Y/xcdSaiZsAcgZoeqNoR1Qhk/H8antYvNYLwCe54FVz90dj6d6li6Z4HuKwke5SWhb8tR24qeIjaRjIHpVdeSMnH0q0qBQB2rCWp0oB8jDHJHcDIq3Gxl68H16UlokRlUSMVQn5iBk49cVYIQNsQ7lyOcYJ9KzehaQ+2j2Pzgjk4NX0wcc5J59+9VQQAAOpqaOP5icZY4Gahmydi9bckjPAq6siqAOp9qzUV0AJAx6jrirsIPHOfrWLK5i4jgsDz6+1WkPygAkjrgVVjUuwHQgZyauRoIQSWGPWs2xpkw6jqPerCjIzyRVeFzKRgc57VcGFJByB6jvSuax1EHGQTgjPFPX5gccH2ppKnI6nvmljYqwwcDuccYz/n9ae6L3LcC7EY8gg49/88U5YnkJbOAKgiGJGLOWU84P44/xq4rhYSRkn86zeoCRoQOpJ9KmQtjGcexFQIrMu4HBz3qygKgZwQfSkBJGGKnB5+mKmQscFjkj07UsYUEueRjAA455pFPIPUdcU7gSeYFwHOB0prj5iRyPekLAg54HvQmG5zgH171dxMY8G8HP6Cqku2DIZwB0yVz37e9X5ZFiDAfeKjpVFzvBG3J65PXP+SaqJDIZFjdMcn3HGKy7qHYc5yPXtV+TcoPHWsjVJLpbOQ28aSOMYWRtqjPqeT+ldKJaSKV4eCRgt2z0rnr0sCRnDAnn3rbnmBUk8HpweM1h35Jbodw5x2NaxE3Y5rUHCrnOOnTk4zWFeAhsZ4Brdvo1DHIwevp+NY18qjHrXVE5JOxhXh2g4PPpWJdSMAwyQK2rp9pPcnjmsm5AfP8AfPr6V2QMm7owjA29iRgD9feoWGGz0NXrlHifay4B561SkIGeMe9ehBmSaeo8kBh0OKQzHeADx61CX/A0iY3Ank1sUnYurKQQGPFSsd/IPAxVVCHIJ5qZCcDHSoeh0wdyZhsUDrTomVCOBn3qMMTwfypSMdfzoLQjACQ4znqKcQc+vemcbhUgPQdaB2FVc4zwRTwOD3HvScED+VG/AINUmNOwuQQB0xS7VJ5wCKhMnoMZpWbr1NO9xiSIDnAzimKgUcg8U5GJYdhTy/JzyKdwGAkdOKeW4OSCRzTVxk/yNKihmJPU8cULUqxaicqBx0pfM5z0A7U3OAABwO9DEY6AH2pmhFcOe1QbiO+D6VYk2tED0I6n1qnl2OQuR60EOVgkP4miB8OB0PqKa74AzzmnQsGzx07UGC1Zqae37zaeCf1rbSPKgNyOmPWsm1iUMO3Q1sROPlz0rZHp0XoWIwQSBwBxj29KnG3B4OfSnRoANwwQe5pFYFueMVSO5ajmVmQ7fvEYHaq1xDLbOVcKW2jGGyOatTsPLGDg9ciqEhZgecn1NWJ6IruxOTjJ9qrM2HOeQPWrEvGMZrNlkYyEdqzZySZJIwOT39KqyPkmpByD2NVpHKkgc596zMpCM+DnoPWo/N59RTXYnHYVGVY4wSAD7UGLZbSUlh/TmrlswLNktgdMjFUIhgDnJ9atW5y4HQmmjSCNeGXapIBJ6VMkhcgcA/nzUUfQAc461aiiBIxWyZ6EUWEm3bQeCOw6VIBgg81GhCrliBjnNTBst7Gqvc2ViwmAQduKWWUZOCSB2I4pEbgAnA9MnFLImwFuAF5OaQ2VpiVAPOG5wPyqPkrwBn1qSYmUrnoPWo2dgwA4HrSsLchclevI+lMJ+YZ7/wCFTSkspBGTweai3LkEjB6EdfyouzNojctg45zmnKGYAdxUkjhmJHykgDjjpTS4JOCeRz6Zpk20GKT0zkelJMm7kcH0ojYIxLZ4okk3ElRgelQQxUCtjC4PSp4kHPc+9VY5NmTjkVLHKWbpgn0oGmSqdrHtmomJL8c5qQd+M59aVIwSTwPagsj+6RnI+nNSRkNkHAyDgDqaa6guO9PKAAH07D0oAWM/MQSCPSkZR7Ee3WnpwCex9aCo39iKdyxikgYA596awYZHbvU3l7WBGMe5xTZMrnoR7U7isRSrhRjBHHPSoXIaLIGD6VYYkgYHHtUFyiF/kGQfXg5pkSRERnoQakh4KjsfWmopCFiOnFCMW7cioMy1cRFiHRiOMEUyIHB55/WmbpADycnjipGR0bHUmrNEKSVPvRsPlh+CDkc9cj2602QGMkNw2MjuKZCxLgcDnINDK6FiRyItjHIPODVCTKtnjHrVy6l8yU9MAAcDAqnOxC7QBnnk/Q1K1JkyJkBBJPrVVhu9vapXySADjH41G5yQBz9KTMLkbDBNNDrg5x9TQ+cntURPyg9qyM27Dlb34qSMF29TUIXJGDgGrEI2H1zTQkWIkKgE+vWrKgAjnAFQK3Tpj0qbOVPtVI2RKSF55IP40KS5GOB6VBywI+bB44OD+HvVoICq7QQ5POTxVGiY7+IAnJI6ChoiSAOR19qRsAFgcFeTT4tzZ6bh0GaDTclWIsQu0A8ZqtO+wlQMipkd1Dt0LDBPrjtVe4jLLk8E0XsIixngDmmOcZHAPvU5XZg9Rj1qvKu5ieMc0m7kNDYpNoIznPbNWYmABJqssSqCckH2FTL8uc85poB6Ou8luntzTZEUsHUkDuBwM1JldvTB9ajKn8DQDRGAAxPOPQUSy7lQE52jAB6YpxHIz6daryvsIC8+tSzIQnJOMkVF1bHODQZCMDpSKdpBqWO4/aNxA4PvU0WRx/8Aqqvklz3I9KnjyuMiqTBOxftY0DEtydvGT71Zjw2ckgA/wjNUUdd3p7VoQp8o7e9Xc6oO5bt3EQbMYlOMAHIx79aa7YIwCp9KFJbA6Ac8UgIBGTjNXY6BGLOoXJHXkc1WDAAsCCen9K0AAFYkA5rPuAqEkAgE96aM5IpysMkAkVWYMGOTkGrE7biD0I6HvVJ5SrHsOeKTOdllWG0Y656mrsbCRQBgEVmwOGBPQirsK/MhB+p9qQRNC2VkJbuePWr8YLKNxIPoKrQcqMkE5wB61ZjbpkDA796DqWxWuCOQeAM8isa5GJSRwuK1dR4wEOCTn1+tZNy6gkHnFJmFRjVZQBkZI9aspKHcFEAXAG0kkZ7/AJ1R3ggdx71ZiTABXjvxUpmcWXkjIkG1ioPBPepZG2sAQMdMmoInbgdSe/vUk24n5uvtzVJ2RuivPljx0GapSPkkdSPyqWWQhiOhPeqrDa/XJPORUtmEnYk2ntgA9h1qxHwo7GoomGRuAJHrUobGCOoqbma7j9xX2NSZGPUntTUIJORkmnMBkYGAfxNBadyXarxDIwR36ACqshUAjr7n1qzIxRPQ1SkcMR1x7jHNJjbGllwcAk1EWyQOQKkLAA9OaZsGwHOB6GpMm7jDgMe49aY6jBwATTiwbPrUTMdy+melS9DGTsZ16+FPOAcjFZ8JznjB9KsajMDORwAP51XhOCe+e9ZvU82crsvW43OPStKKPGCOnoazLcbSCcjPFasIAA7+1csyomhbQq2Mkn2rTgt8kjkDgVlwSDI7CtK3ulTI5z6k1xzNkX4F2oSDj0rQhcsoOTms+HGxfmySelXUBDALwP8A61csjaOhoQMyqOScmrsLE5LZPpjpiqtuuQAOTVoMFIXrWTZadyzE2SRnAx+tTZBHTg/jVRBggjgeoq1ENuecis5aDJodox2B9afIpRh6eoquVzkjGKmj3FctjAP1qea24JkiAc9aVeTx1p3lfIWHQ9s81HHkEdDT5rhsTbwBg8mkGXIPQA9DUbyCNQpUlifvDJ496kOVIHb1qX5DvckxtAOAcUNl2HYUrMpAHTFNLgLu6jpipuMMbm9e2KjaMhzjIFSiQFcjGR603czKMjj9apSM3qV2HDE5GO5qBTlie1WXXJI65qFkIB9PQiruZihgVPriqdxI2ODg+gqbccnrxVWY4J9atMplaUHnJBzVG5cDocH2NT3DOGwxwPUDkDFUZE6k9DVo55SsV5xuUnPPvWZdE7u5GQMGrcr7SQDgetUbh2wR1NbwRk3czbr5mO3Ix0J9apsdh6E1bmIyBkgnPQZFU55OCMYIrsizmkmRXDA5wMH1rInMisTnI6YFX5pTyOBVY8g5z9DXVFXOebuVVkbKjGRnrWrADJLHGMlmwAOpJ9KoRhdx28gntzVoxjzUw5VxznoQc9v51o7HMdz4EjSeK9eRyoV9sSr1LAcg/nUPjW0kTUknZw0bRhSO/Aq94AtPs+nzsoDGaUnccE5BwcfkKf44iH+jo+AJFJKnINclSVjWKOj+HMaP4etZkDMWXJLdeeldjbyLuOecdhzzXGfDMNH4Ztw7oHWR0KISQFB+Xjr3/nXZQx7XHHLV8riH+8PTh8I50C6zZRLLGjzK2xWIBZsZwB7CumgTYoA/TpXGXMELeJNJlcATw+a8J7glQpP0wf5V29t88XPIHHPevSwz91IzkyRWbaeOPcd6x/GLTJ4V1mWJVaRLV2VX6HocH8q2jIAvqayPFZN14d1GEFkSSFlZh1ANejFiOd8PxE+FrV5chxZ+YyLwc7MkV445A1dfMcyqtwDxyNu7Iz3zXs2ml4/D586QSyLFtdsY3HaQTj3PavFLKTbryN5eyIzMoQ8EYJA/PrXZBbsubtY9W8bAQeEb9hCssflqckZI+XjH1H9a8MkJLnPUdT+Fe3eMWki8EziTrKVGQ2T0/wDrivFJQFdgeTnoK6KTujgr/ERFlYAMMkcZ706NSrZBBGCMd6hbZuA3gE+tSRjyiN3PHeuk5Eiby967VOGxxXp3w6QtYOiMwWHkDJHPr+przFMM4foRwMelegfC663apfWpk3FoQ+w/w8EA/jj+dYT0R14d+9Yg8ewP/a73HlBNyruYEdOmf0J/GuQachmBAIPH416V8StNeLRYL6PDBJxHIPRSO30Jry9xiU85B9aKUuZE4hcsrEqbgCOoHc04KwOcYPqelRrKcAd/SpoSNhJOT6GtziJim5hgkH+VX4Qy4DfMD69aoKSyBgTnirNtK7ON+AB3qio7ntf7N6/YNd1uVX2JJAjMuOGk6HJ+gXpX0HBJhQSOe1fPXwALXWpayhBEMEUbA56kkk4/KvoC1fzFLfwjgGuGrufSYTSCNBN3JBAcqQuegJBxXC/s838f9teOLIMxlF9vJxgfebj9OtdpC4DB3+YrjAPSuB+BuoW1v488cS7hEZJFiWNBuBOXBJ+pH86zWqY8Tse/JEuAOCeM960IDtwo+6KowRtHEhYYZhn3x2qcnYoHIPtUrQ8U0GbcRgcU7jIznFQBsADPJ65qTIwAME+tF9RXJV2kknge9ToONwGc1WU59xVm3ff7Adu1O4yxG5QAt1JAq7ESnPQmqQYOR6Vbj6ZPSrIbLaSEA+pqUnOFBI9arRybQSevQAVNG+Ac5JNAy2nAwOlKGDsuegPeq/nhQB1Y96c0gICjr7UCuPlfMofOVHGB0qrIy7w7dOQPyxUzDIwOg9KgZDJJGoIADDr0+lXHRktnwR8RLYQeL9WxGkUAuHVVX7xO4kk+5yK4l12NIS24M2R04HpXqXxvh8v4ga3bRRgOJRKQOBtORwe5yD+deSO8hlAOUAJ+U9a9GL90xe5OkZlkEScEtgt3+tfUH7ON2LzwYbdYBbpaXEq4To2HIJPueP1r5gtSYZEY5JZgMjgj/OK+iv2Ybkf8I/rFrAryOLx2ZnHLZYHge2f518Zn8b0GzqofEe/xOJI8fwj1pP8AWOWblF4ohiZVEXQnk/WppY8AJ2HGfWvy6Um7HsIoPCQzSE5DcAdhVa5GY2I6n86vyKTkAfKO9UXX5iSMgZ61UGD2Pnb9oO0+y68ZduXaBFYd3+Xp+GR+teHzq28lhx1GTkivoP8AaHgM89tezR5EhCoQehAOSfyFfP10TvJySCTg1+tZNLmw6PDr6MIyDjByc9B6V7f+yzLLJ4j1rSi5IuQl1lvuxqDjj6kdP8K8QjYNIGJLP39zXq37OWvTWXxGj0xlWMXlrIVIbJZgQRjgdOcivo2tDFM+vIY8EAcqPxq3AMHPaqluPJjijyWcgFjjv6fhV5eyj8xXKzVFyBjkMenvVhDglzyaqJ8xC9F9qtxEO4/uimMnjfaCzDBJ/GrcL7I++TziqIYNIDjIXoPerUMnVjzjoBQJ7lpipUKBz1zULPj5RyB1NNSXOWIwemKYV2pjJySeaexJz/j+A6j4T1O32l1WEuvoD3/l+lfAmrRySMXkZnZmZizAKepxkflX6HapCsun3duMu0sDKAOvTpX5/eMbFtOu57dC0ojmkUv1P3jwfoP5V20mZtnHhC0hL4UgkDb6V7N+zTqT2fiDWbU4BmhRopGkyScYIA/AV47MwwQOT15613HwMuLfTPiNZSzykSXI8uMHp8oJxj06ZrWquaJrQbjUR9aajum0ea3OC1whU4/GvinxdZR6dqs1tAoURyMu3JO0Z45r7esriN0MrKH8zKqRwAT3H5mvj34q6XJpfivUyW3B5mypTB9sH0rjou10epidYpnAlSJBuBAHOfapft7aY8d/ECTayJMwI3bgCCfxwODSSMCpB6kHt3qEgypNCQrJIhVuuQD1x+B4+lZ4iPPBo8iMrSPvLwzqL6ho8F/LlhPGrIQeDwMnH41sxTNbqJRguDkA1wHwi1v/AISTwdpdzCMWsMZj242kAHAyvbt+Vd6jBnBIBRTnb2NfjeMbhWcfM9mm7xR5JHnwx8XLy1RykuqQxyGMLwxGe/0Fen3MDOiwo2XbAJHAHrXm3xImOkfEjw3r0yNLbPN9njC8YkIwM+3r+FejI0rxGWUhJHG4AHt1zX32V1OajE3WqseW/DuIeHPj1q+nRMos723M8g7ABj/PLdPWvfE2ux2ZKD7pPXHavnrxs0nhL4t+FdSXk337iQjgEEjAP1J5r6IC+WQvBY4Y7egJGcfhmvp3rFM8qsrSMzxPpqan4b1WOVPNVrdwEPGTg4/LrXwD4oDDXL2MM5gg2xoGUjcRnLA/kPwNfobdWv2zEGCQxwxHAx3/AEr4f+K9ksHizVYHZN8M7g/KVKLnjj3OTmt6T6HIzzhn2e5NSQXd1ZNFdWRAuIZkkBIyAAwzk/QnP41Fc7Wc7eQO471Eixm3mWRxGjoylj71GIpe0g0KL1PvLSb37XZ6dgKDLCrSMDx05Ncx8c7Qa14NlIizHZkudp5I9D7cUz4RauNZ8BadfOWaV18td3GFHQ49TXQ+JtOm1LwxqdjAEee4iIVHOA3tn8a/KE5UcRy+Z6KXNA+H9ajdb2Q53RMcrisiQ7SdvJClto6103iOwaynaExhGX+ANkr2Iz7YNczLFjGeCvQg81+oYeXNTTR5ktGJGQ5D7cn0JwM1HM/yuGwGY9Bz6/40xMxqRnLAk+gNI46semcA12IzuCkZ9aRuCQOM+lIOAOx9qPM2deT1/CgQm4Kw5/DGTTvv46jr/Ooy25gOuOd3TvUhABXJwB6VohJjkj2nnk880SgAj19qHO2TKnINID5jDpTGK0pVQB+tOh3MSeoHrSPFwepz6VGweGMkcADOBUoC5vLqV7jFKQVjLt93vzz+VQqW2lmPGM49qDL5gVVzhTnP4027CuXY9yMMqQSMgHrUm0NY3dsI8tOjAEAnDY44/KkjcPzyCO2P/r1NE7eaNvBB60JvYuJ9x/BXUm1z4daBLsEQit1jeNWBCEdB9cCvSIvnfPGB2r51/ZK1kL4S1HTHDp9lunEKucl0Lff/ABz3r6IgJUKByTzzXBVjqbJk89pHeW9xHNkJJE65zivBfhRd/wBl6j4h02X5bmO8digGBtZvlI7cgHp/Wvf5IRIyxucIeGPXjvXh13Emi/G+WIlBZXduCFTqCrHGfYgmvCx1PnptI6qT1Oz8X2q6j4M1PTwrPJcRnkHg8d65X4Y3gk8L6dbRyPJEijbu5I/zjArvkmiZZCy71Ksu09DkHvXlHw3Y6BruuaUXUpHJvgiUEeWjEsAO3AGOK8TL6j5uTsepB7Hpvk73PXC1GAyZJBIHSrMeWtwdpLHv3qWW2J2p36/SvqVqdy2IYl/d7uh96sRy+Wu3kk1G0Q3Y5wB9KSNNz5OcCq2Bo0QqqgGeawvGOmf25oV3ZbPMQxsWzyMAVqpIAjuxwqjOSeMetNuV/cgZJD8FV6ken41rB2MqiujD+A2q/wBp+DkhldvP09jbMn8IA+7g/TH516jEfl9Ca8P+Fl5NovjfxBoExEYnkF7bxRrgtnhs+wwBXucODtHoO1avQ8KouWRJHkDuSasAfdXt1qKMhgWAAA4pykgFs4FQzG4TRCQnOCq847Gvmf8AaU0C4fxPDe2rqtrMoE28dgrY2n1zjP8A9avpiUFITzkt1ryr486N9s8IQXMe1TaO29m4GG6100XZmbPjK5j8tmBBHJGD3561SckOAASMZyenb/Gt/WbbZOQBlsZx2xWHI+ZMDovqe3+RXrLuYtF7R7wwEPGFMqOHRXOFJA3AH245r7Z8I3i614PtGiCBdQhIyp4HGBj+dfDESKx8t1BD5AB659q+r/2dfEMWueDo4FeSSbTHMcgkGCCDyv5c5Fc1daXR24eWljxTxnoX9i+I79WlMjiUgqw4X/8AX1rlpYxtZWQOjgqVPAIPavYvjp4eaz16e8UMkVwyyKo5VuOT656Z/CvIZcP8u0EAjr61dN8yRnVjZ3Pq/wDZB8UR3nhG40JncS6W5AjkYElMZUgenXk+hr6OhYMAexr4k/ZK1aPSvilqdq5CJfWqbUHA4yD7dx+dfbFuCgCnkjg/hXJVVmYJlodsVKp/XvUKHing9e9c6ZVx7dOa8/8AjfpX9qfD27ZRl4JA+ehx3Gfc16ATnP8AWsjxRp41Xw5qloekkDH8QP8A69aReqFc/O3xLF5N3KpwrbuVBzj1H4Vzkh8vcUIJ7E8jNdx43hkh1KZCqgbyFVBgg9wfcmuFnV2c7htIPSvSvoiB3m+ZIpVRknv6VZRI2ZDMQYywDD8f51WiTYCe/tVlZAFG0Zc9M8iuKtG8WhI+2fgBrb698MbC4uIwk8UzxYVsgKCQPzwK9LRsYPIr55/ZP1kyeGtW0wyO8lvIk20jITec7QfbB+nHrX0HEeBnvX4fmkVTxMoI9ii7xLQfcp7EUg54pB0oHFeOtTdla+cW6xzkbjC4YfyJ/U106PlVPqAa5y/j82zlToWUgY9cVsaZOLq0ilB+VlBGfSv0nh6pem4NnDWRHqyrLC0bKWSRWjYDg4I7V80/DfUhofjDX/Bl1A1tbTSySW8U+SSp4K/kM/nX0p4glFppU9yQziFTIVQZOO+BXz78eNBuo9U0vxlpEQF3auDKynB298dsYJ/AmvtkwpO54d8UdDm0bxPfWqoQomDFyoAWM8qw9c4qt8QfBOralB/wkzySS20dtHGLdXyB6tt9TxXpXx3sJZtS07UIYWZJ4AZSp+UY5/PpXA+B/E13L4e8V6Xc3X2u2tkDRNNgkFt2Uz7EDH1HpWrd4lyVzxPUsQuykY7cisaVZJCDsdF6gnjNaut3DS3DqRk7sk+4rJs7tbiEsocDcV+dSpOCR0P0/lXFPUzt0ZZiJ43YIHc+lWlIQjHI9qqxFWBBXJ549qmiQnIUYHX1rikbRRcQ5kAHIq9G+3IIUj1NZ0aGFiT1+nWrkeS4J7ZrNs3iWoyJYgwBRsnj+v41PCNoPU981Xh4Uc4A7CrEfz5xnHvXPJmyRajIKd+SD9KsjAXjg1TjJUdRmpY35Hp7Vi1ctIuW5IYc4HtVtmypHGPXvVRD8o9akVjz0OKzaLRctmxjnqTxVjcC5BOAeTms9ckcHB9qtQlxjIBI7moZZoRgFCQMkY6cGrKS5wOcjvVSN9iDBx0zUiy5apZadi6MsDT4ZfLJ7g4GDVRZWJxyR1NWoSmAepFZtlFyN8MDnI/WraSDHTJHaqKjHy4wD07AVPHlcZ4BpXuBeifLYIxn0q3EMDng1mqSCpBHODV2GQyYHpSdity+h+X2FPHfqPeq8UhHHBAqwvbuDWe4yxbSbR3JqwJc+uB+FUVOHB6YqwjZ9vaquBcimwMY49c1YjbJyaoxnkVcjO0j0qlIguI/GMZFTIOvoO1VY+GPqKnV+Pr2FXcC0knTgg1KGz7A9qqr8yjsTU8RIx1zRcCzHwPc1OoBAPX2FVlyD6ipg3QjiquQyQn2NG7PTIPvTMk96EPPrTuSBH1+lZ2pgJFL1GVI/HFaMjbTVC/G6NupzRzWQ0rs4Pw94y1fVrWbTJrXyrS3dkWdmO5wDjpj2rUhBDEY6d6PJ8mVmwBls8e5qf7zqcDAweK8TFzuz1qMbRuRzpiGRhy6jIHY1CgZoAxGD1AHOKuNGuwnHHqPSmB1ChR24xXCp3sbMp3Cs6g8kfWqZADkkE+9aciHoPumql1A0YPBA9RVy2GpESdQQOanjYlsdD15qvC2MDmpmfy3BHUVzNGly7EFliZjjK8Y75oiGc7hkH1qvEQxzwM9qtRYJx2rNtIpDZkHHUDPagNsBAyfelmwOOTSKvyk9BUp3BsXkc84pxOQD61HvOR6CjJA6YFdCdlYyZIqkkZzj1qdH8twcYB4/CmIQUH9KcvJGc4961jKxmyYuEyRyatIvmRE557YqiRycZ9sVYtJNgIPANb3MZF+GQSR7R16cVZtAEDDrn1qhEMOCOM54q9GNvqD65reLuc0kW4YgrE9BUU3zuw6DPH0q1bhjESfpxTJYlUFiMj0Fd8NjzarI7S3Dnd1xWl5TNggg49eapWBDzOq8AKD6GrykqCCefSqcbGEZXJYgVRgcg1XePzSQDzU6sQpz0OfyqLZlztIyOcCueaNkRyQKqFG54zXk3xl0oXGnRXSExCHEbgLuDZJx79a9amOVKknP1rmPGlgmoaBe2xLI5USKyjP3e2PcE1vQlySRnVd0fLWr2qtbTxOA8ZXDKeNw7jPvX0Z4SnNzounvkkGBQA3JABOAfoB1rwe/jDkttZAcjDDB6969c+Et5M/hLTxO5kVCUVm4bHUg19LB8yTPlsSrHoSSgEAg7aSQbpN+GIA6ds1GWywxwAetTROMegNbo8t6jJyJIslSDnj1qoVLYPp6VduuSBxg+lVnUIKYuo23IJ54PsK5j4n68uj+GxbxypHeX7GOPe2DgAk4PrgE/hXURj0BY+g5NeLfEvWW1XW7hE2PaQELGwGG3AnI9O4H51UfeaSN4rS55oY5/7TnWW7knSeQeTEYwFhXbyCe+SCck9xXovgvSP7Gs3+Vd9yQ0jAZbI45PuAOPpXM+GLSHU9Rny2+W2I3JjoTyAffBr0i1jjihO4Evwdo4FfS4anyxRx4ifREjry6NwV7HtVODCTGMnBOTVl3PJ6k5PNVQFknWbBDAYP/wCqvWjseVKQ9ss5UDJHYdarOHUMRxzn3+gp01wMkoTn25qrLe7iEPLenc1rExlIS5XbKJCcgDAJGef8iqlzJ5oidGCgqegB3D/6xqzczCSIjOW9+M1mvFJtLEkhRgDOcfSumKMWyQSmBwVdlzyWHI4PYfjVG/ne5dwGZt7ZOOCTjqR0od2cEHg9AO4zVdFELiTOec4P61rYm5KiAFEwSC2GxwRxU8qgQlVUkZzx161EIYgFdHYuzFip4GOmRUw+ZCS2QO3TtVWJbSKrfdJxg4JIHJFU7abz0fYWO04wRg1dkljRXK5GSMnPXHFUo2V2d1IJzllzgikgTuQ3EDhwvLMeACMkmsm5jnt5HDoyEYJDDGBWhNcu8oznK8j2rMubhkU9ScnIPX/IqlobKxWaJnwwbYRxg+mc1Sv2EcUzmRUB+ZtxwO/T86munkwGQjORnPORWffEtayuOSoyQe4/yazqu0WdVGPvHLTTJK/LgA4IB4OP8/yq7ocrWmpR3CMA6nA4zn2rNYMzbupOByentUtrHtu43PJXOOeK8enL94e5Uf7s6sTnzNhYlicYHXNWJbR8GPeFYsMNkYI7j61QWRfLUEEuOc54/LFWIwWVmlfIC8LjBB7fpXtp2Vzw7XlYxddnEYZNwJBzgc1gG4wynBBZsDitHVZRLO6k5CyEex5qrCAzAbFwGxya8aUuaoenTi4xNyw8wWqAgk7gMD37/h3rYi2oSc5HQnHJFZ8CPHEmwkhQBgYyffrV2FCUIIyMAgjoetezRj7qbPPqy94WKKKOR2RSGYknvzVqAkNwpOPXpVVQS4IyDg5B5zV2OYOozgnkZHHtXS0ckh9s29iD1z261pQxbskYBJ6ZqlFbnJ4IJ5B7f56VP+8hACgsc5AFBDZaB8tjEVIOA249CemPwxn8RTxGNw78ZABwahhZ5CTKhA28AcnPc/8A1qssyxggDB9DUtXNIojP3gegPakKF8hjtA6ntjHJqN5AxIxk9eeaVQrTBwSqqpHPIz9KyasaNEUcTKGYHJYEev5VAJFEm05B5OM1dk3Z7ZPPHFVvsiO5diS564oTsLlCOUNIVDAH0zyfwqO5cZXfghT3GBUyRNlXYhCDxjGCPUj1qOSFJmAkXeu4N6DIobuNRsK8xZEy+QCRtxkdsEe/WmXFpHHEbgRqQmNznkgU/wCzqGVRwFPPPXn8qUI1xFLAWARxgr1H1NZmqdiBUDOM8ZGaV+GCDkdM+9Okt3RsjJUcZH0okyyY4B6knoTimy07jvs+AAcAnkd6Y8RJJ5yeeKijlPmDnO0noCPzqwzhgmJETJxlxweCcD3qb2LIUjZTxkipUt2mOF+8ememagN0bcFuWI7DrUvnnYT1VzjrjIrOUw6g0jKAByOAATgUikowJxwM8nB6dBTcowTAChAAAOwFRvOhBBJz69KyvfcuJbmIw64YIcH5cjNMaJcfMcA446HFQ2940ZA8xgucgHOKJ7lrhy0hBGfTAqXNIvl5hsCrNLJCF3sqk46HABJx+RqQ3qyCJ4284EcEDBx059xjpUK3XkSGVCBKF25IycHr/OoJtSZtnzYCjAA4AGSen4msnVT6jVCW5sRGS6t52hdVeJNxVjhtvTiss3LsrIWBI/IVnz3QnlU8KRwG6H86gt7vyb1GZ2MZbDLjPfkj3rOWIjHqbRot9DSSdDgMMHBII+n/ANaoJDKqLJyqg45OB+FU5bovkbGY/wCwO9R3EtzPEEDsV/ukVyyxkO5108M2TySFjnAJ5JwQSPwqrJL5inONoHJPAotbS4bfuVgQMBgM8c/jWhpnhm41K5S2Uqxl4KOPveorz6mMWtmdiwr7EOm2Su3CgCQ5BUAZ5H8/WuksfB+o3pl8vT5RJCAw3rjOfQ9K9R8FfCR9J8qbUrdZIfLCxxnGFP8A9bivRLe2SGKOMIqIgAAXgfjXj18bbRM9CjhZO2h5X4W+EZaIXF02wjD4YYOT1UDGfxr06z0iG0t4ogiKkXCqACc9+a0PMCKFyfxqN5cemBXl1MTzbM9qlh1FaoWSdbWB5VcCRRwvUk+leE+K9OQavcyRpsjY5JIxk/T6Yr1+8kZnPzYU9q8x+IEZN05SQpGq/cUZ3N7n0qcPUbqp3NakI8tmjghK9tdMinCg5zj+taSscBskj39fSudvbpo7ksByQBkdfpVuzvZJFXcfkPJ9enHP1NfomEfuq58NjKUed2Nd4GnJAOT19aYgaFfvAH6ZpImEke4/IeRy+Qfp/wDXpuSwJyGGSMgV6kXY8lux4PFEykDGCMHrxing/KAwAbknHfnim243BvmIIXgdTn0/Kmp++RTkKWwcnpivyC57hagXAYrwxGAevNOMauqnHIwPbNRQAysirySu7A9OhqbBiO1uo5+tNMaiRqgikBI45OB0zUnmhwfxpGuN6jcSRkD6DNBYIBjnPNabiaGAFR0wPegnDA596Vt5AOMg+vFMyWcYwe1JpozsOU5yo4BOc/jSEOocPgEcjByMZpfKIx2JpvzGTy2AJXrjjjnH8qgq/Qa5dMsnIXnB6U0y705ABx0FLJLHb5MrhFAyzYyAPWmeXkA7gUbnd0oCRAZtrL6A4pTPn3z6UT2pVumT7VEISkrIfvK20gcitEZ6kwlIHTINL5hXBAPr61FeIUhQqxUsMgjmmpcOSEOSAvB681D0Bzs9S217vUAg/Lx+tIzMrBsDBGMHqO+arPuWK2c4zLHuK/iR/Sk+0SEIAeSvXP5VKdxKdy7Cw3AnG7GOan4yccisxnlAAbhzz7VahLiFd2A5645GM1o1c0TLHGwnsMmoZrhVUmTIQenJ68YqOK58hAGywKgY/DrTYJPtkEcyFTG+GUik0O/QmDLtbHQnn6VIwV8jnJxyDjH1/wA+lQ7CuF6gkfnzUk7+QC4OCMg1JoiYgAEHOR2qKQjy2wcMRgA9KdEhmjMmQuDtxnJIwDn6c4/CpFTaQGAJxmmmPUqM2CImwUUZCn/P408SPuBVQQMYGcA/oaJAisWbkHp9e5NReeFyRyOnFO5DlYnMrCTkgg44HBp3mBsNgknkn3qBrhN4DHYxGcHrQ04KZHAGTnpUXI5yXG3nsc9eacjorDpkEEE1EmZsZ6Lz7Zpr7M5bAA9fWtIa6Gi11JZX8zGOg44FOJwuO1LJ+7Ixkn3pUDOxBOCBnBo0NLLYZGka7y6kkjAB6CpEdQMDJJ7U2YYUd/rTNuACOCahslqxO0wQg4JJ/Kjfna3fGBiq8oLkEn9KkRw8ZHQ8DilsXHUkRTIc8kdSfSoXwuR3BJx05pxUIQpJzgnHTPBpssWYVbaSxY59AO3P6Ypc/Q7qcLsjLndgEg9eKmRjg5yfc1ApEZHygk4Gc4q8xjUlU3OgbaGIwTz3HNSz1aewQsSVJzj0q+jhlAxg1nwuzR42gktwfT1/Or1vEzqzjgAkD1J9KzkjVFmPBQZH5VZiGFOMH+dVVwxIAwPT2q1ax/MdzZJ7EcCsHobRLSKDg9+nNXreMYHr61RUbGC5C5x1+tXEDx4I5APzA8VkzQuR4LAHk1aiXBGeB/nmqMDebKRwCMH9avQx8sxIIJz6/hWL0BWZZRtzAdB0qyI92BkkfyqrEUB6YIx2q5GQqZPQViXFXHwqVY44PpVtQZFPQN61EqNF5e4YDgkE9x0/pUu08HPTBNPY2SsH3UI2gknGT1H07fnT4X2qRwR696SQmQnA5HJxUiIVHzKR796G7AiWJd3NWFTYwx0Pb3qOPkDGMCpT909sAHNZJ3KJlQkDbyBzj0NOwH+UjI/rS265QcnBPT2qdoCMkDIFO47XI4Aw+U8gDAqY9SOQRVcMwYYAyTipEYyMGPPXrSuZskjwTzyPenMBk7QMdcHpTjFlSwIHGaaRtBHQ9KrclleeViwG0D361CrDzBngkZx1P0qxIgJPoOfxqjcDJzyQKuLsS3YSQ5zgZBz1rNuirAxtghuMHoRV5mLKSBhR3Hrzn+lZN2MuTkg10piMy/gSJAqKFC4IAGAKxLoYcknORjB6Ct29QqqnOewBrn9RcgE4IyevbpW0HcTOe1EBnY9D0yPTpXPakxRnJJAxwa3NQlKoXY9T37VzuoSpLGQDlu3612wVjlm7GJcEyE5OPYGsxmIbB65xir8zlAd3QfnVKAfadQgjwWQt8wBwf85xXbFHLKW5Q1bdHKOwGR+tZhO4jngVv+MoRbagsaYCFSwXOSPQfhmudwVIyc5rvp6xujnjMU4JPrTSBuPAA9BQWOT60LKGcg9f5VdzZO5atxx0BA9asRScYPWq8R2ZHXtU6hREznopwTU3O2GwrMSc+npSht6+nvSRHLFAASQCPoc/4UkhRJZEClATnaTnA7U9zS1hjN8w9ParKqu0GqyQqxG0AZ7VZQZwOneg0irjHcgnAyBTQ245Ix7VLgHI6kUxhzgflTQnGwcDNO4IPY0xjt9iO9LvGB/Om2GwdQMU3oecmlZgGHcmkLAjI4P0ouBKpGBwSfQVIi8iqqSYI5OfarhJX/GhMq5Ju2gimsD7E+9JGdwAGSTTnO3rwfSqTsMrvk5HQVWcnGBx2xVub5WGQATzVWRh24NCdyJIiKlj3OKfENmT0pGchiMYwM1IuJMAjIJ5HXvVXsKCNG2diUbsfzrXRtwHes2zGxgu3JNaVupJPbHNaRdzvp6FuHzOMdPSrkYyDkAD1HWqay4GByfWpIHLFs5OOcHoa2tY64skfHHJwO9VpW+UngZqxIhKnHQc1VmHAHpSbsDdyCd1IG3JPqaozH5vTPerUrbX6AfWq8rBuTwfQVi3c5pOxVeZVJ69+gqn5hJPBP4VblPlgkdTnvg1U3MucgD6c0jinOzsDN8xBxmgMCcH9KiJyx9acxXC5JznqaCU7kkajeexq5bpyCDg+lV40AO7OcDtU8LBWPX1qDpgzZswSoDcccGpySj8cD9CKo2lwWI7gVe3jcBjrVpnXBlokADHJx0qRG/L3qFFyAc4BFTqu3HcGtbm8WTxsvV849ueamSUPEwYAxLz7tkYI/lUOB5e7rjFSA5gI6ZHWjmNERuqgZ4AHb2pseyRjzgjtSMRuK5yAM8/Soi2AVB4PPHcinzBewSgIx7moTHk5zyadM3IGST6VWE/J9uaqxDZL5eCc9PXNOUDnt75qMtke1G35gQSBjJ9al6Et2EbBPPI9KQgHGOlIXGT/EB1DdKby7nGAPbtSuQmmOWPOSDkelSqAuOxpmfLIzyPbvSiYO3TAyRzwaCkh5lCk5qN5SWBGcdcGpJowCn+0MjPHA60koUTKD0oLsNSMtkgkn3qx0yOMehpiExxHAO0kjI/PFIrktkE5HrQCLIxtGeAO1MO0Nk8gelOPzqT06/nUITcTzkD3qkrl8rCSYls4x9DkAUobKkkYHpSbeRjpTo/ulm5C56/WhomWhHjLYBwP5U1wEKnPGMelDSEsxAyABzUcuyQjIz6DsKkxcrjXlZlChTj+dOh4I4xk45pu4BeOfY1Ir5I4x3qkTclZcEHqPakDAkc4zxR5nXOBj16VC7hgMDGOuKZqWpYyerk/jxVVflc57elL5gGF4GOePSgKSfXPepasK4uMkk5AqrduN2M9KsSHaATnHFVJgHbpg+tTcykV15Y9xjpSOORjp6Cp5Itqhug9qrMTn3FMlISRCF54PXPeq0mRwOe/NTyMSeeTUOMketZGcmMUvu7AetW4suRjgVHs2Be5PH61LBnaAuc5xmmhRdi4IlUDJyPanL3A5A4z61XjczEDkj1q4Y9mB0NO5sncdkFR2IHWpFYLg9QOaBt2AbcnJ6U1nAYJjB7CqRdxyN82SMg9R7Uit8xPQc0jgoM7hj0IzQhD4xyBjJ6df8A9VNlp3HK5VSo+7nP41E7M2epp+78hzj2qG4l8mVgOgOP1pLUYpHUHIHtUJVgepI9DxS7y+W5wOaGm455PbFFjNysOjXB56+9WAVBAIOD6DNQRHzc85A4qQMfMC5/KlcE7j3UKSMgkZHrQhUggnFEiYIPUGoHXrii5VrCTbsEBgD781XccDOM05Xy5yST6+lMkJYge9DIGMASMHFOIAUY6+ppu3DDPT071KE+UnqBUsgYgxnpn9akQkEZ6e1MO7kAcAZ4PYc/yp8PzSshBBABx1pLcaWti9EquTtyTwcHitCDOwZ4qnHEY3G44JGce1XIXVVYknCjJz2reKudUFYsKpSPPfnpQhw2Tg9ODSBgFXYAB7cU+Rgiqeh9e1XY2vcazE57D3qrcLuXBwD2q3L8oUDJODkn1z0qhO5bI4BA/wA/zqRSZQkO1iDzVaUKcHOSeOfrU0zFc5BIqt1I68GnY5pFiKMIS3J9quIc45wPbvVKHJB6YFX4SoUE9R3pDiXoFYYCkqDk8ccVbeTC8AgAAjNVrSZTyei9fpU1zNuIwMDHSi5u3ZGbfPvcPyCucVlXBOARkn3rRupMMaz5M7hU3OaTuRxBnIyMCtW0UBMdqowkjAwDn9K0rOLcCo4IHU0girFq3QLIOSCeMDGD7VFPJ8x7YNSk+UexNVbtcZbOB1p3OhbFG5cGXOenaqsjfMOp+lLO/Jx1psI3sB1GQeKlnJN6k8WT2yatxpuXnpUSoIz71POhhijLZG/kd6QkIhIzxwPepVz7c9qrOypCeSSDnPSrNuQ8auzYBXOQMk8HA6jqcc/zoLEmkAyOpqnIc56ipJSzMewAzUXJ96i5DIicE9ee1Bf5TwCKcwH401sKB2H9KCSENk9gOabIRg84HrT8KWyMsAe4xVa9k2wsRwazkznnsY9y3mTP3AJHFNg4PPHNIhDAsOcMQfqOKejAN0yPQ1i3Y82WjNCMAgevtWha549KzoUAAJOB7VowMHACnIrlnIadjSt488nn2q+seecYHtVC1cKT3/oa0YZOOemOtcMpHRF3NCzUMAOuKuxk5IwQB3/CqNmpaZVXGTnqQBwP/rVdeQIo9FySKwbudMUX7eUqoBJA56c1aTDkdT9aoxEbA3IB596uW+TgjkdqybH0LSHjHQ+lWY+oHb2qlFl2PUEGrMbbcnv+lS2G5cXapIPc9aa7NgqnAFR792O/+NCMcHoc+tZDsWYQzRHJHXHHU0bwoI7dajin2qQRgjnipAvmZPJOATnpRew7j3YEjvnmkznBJ59KVFGCuAQeOae9vtwRwD2p3AEI4zzTZM9BgAU0nY3GPrTgc4JyQOme1CIBFJB7DrTiwUYBIBprZIJUZNQRzszdMH1NUkFyfGcEjn3qKSQbumM+1OVjKSB1qMjDHPPHetOWweZGyhQT0JqjccD1JB5qaWYlmXsOMHmqsuSAOuOlPbQhuxTlZiQzfN2xVC8duVIwcZyOn+eKvXAdQWBxjtWXNcM6jccgZx6VrE5pu5nvGwzjnGeTVSdvlAPBHf8AGr8xJBIrPvPlUEjBNdcI3OduxSlcHJAyao3GGUnoTVl2OCeMDiqE82SQASOeldKRhOZRlkIYZPB9KR2BAxwc0twMgkcCok/1bSdQrBT+IzXVHY5XIbEArYHB3Z49z1rTwxnyrAArjB6j1rOUbnUjj17YrTmjMUpiPyuYVkHpg9D+lWwPR/AkanSw4XYA2Nq9DnvVjx6/2zSYdyKDCwCsPvH2P5mpvDmxdEtvLUoVQeZnpu9vw/rS+KFC6BOCpe4Ljyt2QAcc8/iK86a5mU3Yh+Gl2s2nzcBDDMYzzkH3H58/jXotuwXBJ59K8h+Gk32O4n08QKu8GZMNzkn5jjp3r1OIlUGSTivnsZHlmejSd4CPGj+JLKcR5dI3G/06cficH8K6+yb9weQCD361w0cUp8X2E5cC2WCVCuTyxKkHH4H9a7SF8A+gGeld2HVqaZEi2Bv4zWdriMdNu4lVX3wsMMcDlTjP44NX0Jwp5weeKgvUzBOxyQke5lOM4OQPzrvpvVGa1OQ02RTo0ckrkJJGdzRDIbjnH59TXjlkIRrtsrwERm6YHd8xU/NtJPvwfyr1jwjcJrnhiV5YhEsizQJGRwpVj+uBXkNnKIdfhgjXYiXapnsQOg+vGK7o6JlVXflPVPiEfsvgcecuCkgxyM4wMV4tN87DAyDk56mvbvigEi8J3Mz5I87aFxkYA6/n3rw+4kyxxxn04FbUHeJz4n40RmPGXxkAHr0oPz5yCCPypmWbIJ4oPClmOFUEmupHGxy7lYEcj2rvPhfIF1adgu2V4QjMBklQScfhk1wUQywB6V3nwqYy+IZ8MVNvDnaOQwYkf5/GsqmkTSg/3iO/8eWDy+HJQCZYgwLY4GOx/H0rxKXmRsjackc19C+LEf8A4Ry/gBx5kAb6EHOR+tfPs5SUiRB8jDdz1rnw70OjFayGoqgc9RS4HQHApNgyOxIzimxMpcZORyMniu255xYWURKVHVvwGatwdQuQSe9UJZEXhVBOcc1YgVlKkgADnrz6U7ji9T1L4FLIfHMluJpVSeIFlBwoHOCPf1Br6dt5DtCHGFGNw6E+tfJ3wn1qWx8d6dH5avb3CPHuPVW7YHf6e1fUlow8hEj+YEfe6ZrgruzPo8L8Jr2jpNOokbZGDknt61wPwzdH+OWu27wQ2lqbcSLtOTI2RtOeP7zfkK6w5IaMHABGQK89sraSy/aOSCFi6XttmTPSNRzwP+Ajj3NFHW48S/dufTEUhZg7Ek9AD0qffzu6n0rNtbmGVzHG24L6cY9Ktb+Wz0AyTWUtDxW7lsPsGTyT0FTJJtwOrNVWF/NycZFTDHU5yewqOaw7XLXCgdzViOTAAHPqaoocxK2SQ2cfSrER2Z9TWidwZpWw3Y9B61oKwfHGB6Vk20uAF5BPetCMkEKDyetakMmUckngDtUkcnJJyB0Ge9IPmYr6ZyKY+cjHQUmxErHBLdTTkcqpzyx7Cq6yF2PovGKnTBIc9BRcCfcFAHUmoZUMhEanBY43CnBgMseoqOWcxIGGA55FVF6iZ8e/tHImn/Eq/VAy77VW3EZA5OTn1JPTPpXi8hEkrHjBJr3/APaj0iSLxfa3hkMiT2v+r6AdMn8cCvAGKuoKjAI6CvQi/dM3uBykoOcIDnmvdP2aDDDrGuyeY+4RxERMxAH3vnHbJzg/QV4O0hJC4yOhJr179mC6M/xB1u1ddsCRQAl/4iFJA9+p/Kvmc6hzYWTOqi7SsfVtqvlx7zyxPAPNTsCIxu5Y+tQ2bboi/XHQn1pzOdpYnJyRX5FP3Wkeuthrn5do6nv1qrcKWO1RkAcmnl9gLcnHPFSSpiHj7xHX2qIPWw3seL/HyJLzQrFhtAiZ959OMcj/AD+lfNE8Uas8eCApPtz7V9VfHKyVfB/y/f35d+43cDn9a+V9T+W5I7kkfzr9VyCTlRPGxCsynENsw7gfzr0T4DX8Vl8XtHkKPNcSxSQqDjaFxlmHuMAcV51jDAAEDvXUfDJxafFfwi5Usj3D7nBwUAQ5H0PJ/Cvr3ojhT1Pu6zciLewO9icZ64q7GCqZ5JNVbZzK8hPRSeKtxtkZ7Vxt6m61JMlQOck+lWY3woUdT3qsp/i69qlQ7Msep6U0ykWt2SFGAB3q3CwLADpVFcwxHksx5ye3tU0MmAFHU07klktliRwopjycbs8DvQzEIEHBPU00fMoXHFC1AbDNGTIZM5ZSqn0J4z/OvhL4rxNp/jXWLKOIBYpGkZwQBlie36/jX3IxWSZUOAoYA44718d/HjRxYfEXWbhY2d5mUvIGGMAcAj8e3vXZSIaPGZwVQhgATznsT2qz4Wkng8V+HJ43IaO8EbtxjawIJNR35DK3Yis6PWTo8ttIuwzPOixK+SN/OM/ka6ZLQIS5Zo++RcK5ihXAgiRQqLxxj+vrXzj+0Vp0dx4tEmWAZVlUq20Hjvz7ivefD04Oh2Mjuzzywqzk9OnavJv2jNOUrpk8fDmJVLNyTySR+mK8yDtOx7ddXgfO1yNrtzgcjGaSzB4dzz0z0ply/wC/YdD3pqOUfaeQDjFddZWR4T0Z9KfstaiU8GXlszF3+1OQ3O4rvOM+1e8RrkBRyTXy/wDsxau8XizxHGVZwtvbqiA4AyWGcfnX0/DKI4g54GCfwFfjecQ5MRI9eg7xPPPjpYtL4Ytp0ZI2srgT5cZGB1xXX6ddpqdlBcqpWIxoM9s44H44rP8AilZx3vw81tJV3yGBnXuVIHGKyvh5fLc+C9GRZGlneJQ744DYHH4YPNfS5NJypJHRFrmsc18cUmtbbR9aKs9pYXkTMynkAcnAr3LRL1dS063v1dHiuI1aMocjGBXmHxcsE1n4e6jYIpEqr5qnPVgc4P5Cum+EGurr/gDQNuMw2qrJt4GQAD/L86+zi7wucmIWtzs5pGhiLqcOeR3r5M/aQ0OSw8XiZGjczLulDfKy5yR/PtX1o537nHKJxnrXzz+1VpCapBpepyoFKSZDjnDAkdPfNbUnZnnSPly4hdZfvYBBBA9arx8OqtgMDj5uhHtWhfEh3yuCTxg5qlMBgO3Bj+YMOo69K7L6E2sfSv7M2sf2ho15YyqY7bTpCyrkncDggE+/NezQDzXLklSc7SPp0r5j/Z31Vo9ev7GCRpDeRJIEPI35bOPwA619NsBIDHECFI4zx2r8izW1LGOx6VNXgfHPxPtZYPEdw7hUDM21QcEjPcdO/wDOvPbtW+R0IIYZI717z+0Vp0Fl4jkZIcJIETC4AHHJ/GvDboRjhQQM4+tfe5XV9ph4s86otWZ3c56Z6UyU+ZheoHPHFTvGI3XIA3DNVrbIVgWLAMTkjB5PAr2zASRmBAUAik8tmYOQAwGMjk49KeOSx6kZ4pnnZcrkg0APypcqO3bpUhVQApYZxkZyRUJQbg+QGpHcuxHUGrTAcq9MMD19qlVguMA7jz7VAo8tiwABxjPtTZbnAIPB44PPNUJuxaScbiD09qe2JMjIA6knoKq26L5Y6n3zVmPAI4yemDWbbBO4qoCACckAgEcfUVJHEBwOD0yeKYjh5RjgA9BTGmLSkdApouK9tzRjwsZJ5bBqeORCDggE+nWqMS7yGDEHAGO1Wo0GAcgA01JJjTPav2YtYn074k29obsLY3NnI5hIBy6svQ4z0b17V9hWkyzqJBwOeD2r88/CE76F4u8OajECWivFj3FiNok+U4H1wT9K/QOxkGyKJRyiqGPduOSfrWFU1izW35QseTgivFfjfp0ej694a1xFIllnFvKyttJU5yCemB15/SvaEO/A7CvOfjroCaz4Eu55ANtgwnUlsc+g+vI/GvLrRvFo6IOzNa3iUQRR7t5ZFJPXOR/9evN9ZgbS/jHZKoZtLubcozbtoTHzbj3JPA/Gu08D6n/aXh2C/C7FkUAYPtyM/hiuQ+M5m8P6TZa5Dhmin3MD1Kn5SB9civjMO1DE2R6dOV7Homn3KyDdtwo6VbVsM8hJJZcDJ4GDWNo7/wChwAuHZlDZXnr2/DpWtydg5IA7V9hDVHpw1QgBVDkdaQZVSmMMR1qaM73xgbVBPNEY8x2Y4GOlXcsRRuUxkZXofpQ6lpSOyjPHann5SfX1ptwu1VwSC3B9xTTsS1c8+vdQTQPjRpWr3C+VaXlubHzDwEfOQT9eOK9ws3KwI3JDDII6H3FeEfGoJDo+l35zjTbpZZQBkspbAAHrk17J4c1a31WytJbUkwPErKGBBGRXW17tzwsQrSOjxtiXsW5oHzEL1HpUSMZJG9B2p64j3N1Y8ZrG5x3uTMRIxUYIHrXL+PdCTW/B2tW0sYnDw5Ebcjjk8V0kfGfU1Hcr5jiI9Gyp79sVpTeomfAniS3lgkkeRFB5A8rJG3tketcsVVTlRkHk5HI/GvR/iTov9m+K9YijG2E3TFUXgcAZ498Hj615y8iyOQACCSPUda9qD0RhJjUKS3CMygFTnceor3D9nPXpIdV1zT/s3lQz+U0LBsmRsc4Ht3rwmJcMF6812nwd1S40z4r6TcCQC0MTxyqzYPrkD1GAPzpVV7ppSlaSPdPj3oc7xWN1FIGgQfvweSDggY/HHX3r56nUQTFSckda+uviFZJf+FNQlCJIRICx77cc4/OvkjV0H2h2QFUZiVBGOPWs8J7yZ21lpc6L4Za2mifEzw3dP9zzCgKjnoSQeemB6etfodZXJnUSZDq+GUqcgivzFjvm00rdRIGnt5FZMA5zwMDvyDiv0X+HWq/2r4R0WdQCj24ORwc9/wAjUV9zgTTOyQ9DUtQRn8alU8iuBFdB1NMQlJQ/ddWUj6g8U6gv5ZVuoUg4qk9RHwj8XrBrTxXfQsU81GJZBwfQEj8CM15TejMoLHaEJOM9fY/nmvpD9ofQjB4z1CdsFXUMoXgjrkH1GCD+dfOerxhJxk8d8fpXpRleKJaKPmnJHbnnFWbT5yB0PXmqaFfMIzkj0/H/AAqXzfKww4PXmsKmuiJj3Pc/2VvEUuneP73Tp+YrpAYUC4AxuLZPvx+npX1vEe3XHFfBvwc1ptK+Kvh+5mZlgkZ7ceWCx3spwcdegNfdtpKHBwSQWPXg9a/GM9p2xLkerQd0XA3TqafUQ4P0qTea+ZTsdVgk+ZD3qx4elV9PAUjCOyY9MEjFV93y+ppvh5Ege8iQBR524gepAJP619vw9V/euJyVVob7RiRCrYKsMEV59eWVvdy6r4evIQsAAjAPOVYHB/PI/CvQkOB61ynjm2WxtxrCRszRMsc7AjmMnqfpkn8/Wv0iJhTZ88xXk8Orah4K8QwM4jic2NwejIOgzjOQMDI68/j88azfnTtN1e3sZEh865ILBcnIY9R7gYr6q/aB0wta6Nqse4XKl1DocAAqcZ+uf5V8beLrhIZpnkISJWZ3ZiAFAySSenGDzW1rI6Wc/duZZGZ8EsST6ZqqX3jjnHGe9Pu5D5uOMAZBHfPNQoCwBAOGYqMDJJ9K4JvUy0bFibOSOMVaSY8KMZHOarQKfMcFSgH3lYAEEetPWdFYjAHPeudq5pF2NCEMxDM5OOcf5/zxVgSnj0NVIpNy5HBHH4VZRcLnPzZGK5paHRHQuQtnGOPpVkNsPBwD6VUhU8nkj3p3mqzMOuGA5rBmidjQU5IAyT61YAwDjqOKoxXDFjjB288HnvV1TuUHoDzSbubRd0TrvKEAgZ4z6VZjfBA6jpVRHIcAZxU4lCRl2GcdeO1Syky9HggdiOc1Zjk67u3HNZ8RznHA9KtLj3ArnkaItJ8y8cGpEGGHp71BEQAT1Hap1l3DoDWb1KWhNw3ByBjtVmBNuRkke9Ug4+h9auwvnCqMjv61m0Ve5chfpk7iT1PWrTHevy4x9cGs5HK7QRg4zVuF+fUdfwqfMC5AAVAH0q5Eu0Htn1qlbruwwztYA59qthAVU85HHXrQ0DLcGB/jVhXAPciq0KnBPNSr27H0qbWAsjBIPfvU68A+tVFfyyM8ip1bdjrj1oSGyzC4GOp96tK/T0HeqMZAA6EHB/CrG7avt1o2EaEcgGOR06VNkZ64rNhD8MTgE4FWllqlqBcLYA5qeJvlBPQetUY23nHWp+RgdBVgXlnyDgYHvxUiNn2qqCAAPzqRTk8ZFNEstI2D6nNPJKgccnrUMecE9T709X3Ak4NDdibMa+e/NV5+Rz0FWG5OP0qO44Tjk0nLQqOjOduwpmKDjv8AWmuhiIAwAQKmu4f3gb3qKWTJHAOOOa+exMrSsetTfukhIMYBAxjrUb26jGOR6e9KpDo3QEDtzUpHA6iuWMtSpO5UMZDAHjvxWhPHDcWZyuHHGfWq8WWlOecVODvynIHoK60royvZnPSReU2cYPoKTdvIzmta8tkCnAO48c1lSRmNsdD7VhNHRGVyaMgKPWrUQIw36CqMYySOSR2qwsrIhHWuJ6mpLJyxPpSBgw9xTASbd26EevSq9tIXcKcF26Yq4g2WlGTT2XIAPBqFGyx9R61M3QetdKRmx6Z21KB8mehFQx9uwNWN4wV7Gq2MpO4wOWwMYIqwq5A7Ed6ii+UknBA/Gnh8k9h7VqjJ3L9sRtJPOM9KuQsJQfUVmQShMdxn860YZYwSU4B7VvF2OaXY0LMkKVPJzTpp1OV6GoYHUgnofUVHdJ+9JHXHevSpO55tZFrTSDJIeRjir8YBkJPIHas7TgUyDkE96ts5XB4/Cuh7nNHYsyHKkDr0qAI0Lhuzcc1JnIFRykgAk8H1rllqbRZBM+ZB6is6fbfzCIgjIIx1FX5TuPHBHesW5cRXJUsVc4+YckVUdzOofO/iOC4TVdQinRYiJWCBTztPQkdu9dl8HY5bfRZked7hI58L6KTknP8An0rL+I1vDB4ku41/4+GUOzn7zDsT+tafwSLtompPMNjyXjbVDZDKuRkfXivpqD/dq58/jI6HqtuxKDJwDxU5YNjHBHpVSFs4HepgxVuxzXQnc8QdK+5h1BqOc8Z6gdqfIeCegUZqL5nA2jJPGPWpk7ai6mZrviI+H9EuL2MAvgxgMcFSc/MPpg18663qLRuwmuhIxlHzkYJy38xnFd58UPEg1a5XS4ZQkVll7qNRy+7IAPsCD+VcP4Ysl1LWoxLzabZN3y55xwfw5rtwceZ3Zc5+zhc7Lw9psWnWUUe8TzOxlefbhmJA4P0HFbyrjHvVOztkhtxGCzHGNx61Or4cRngnOCa+spxskeLUm5O7JZHUumSAM8kd6rXcSgsFIBJ6jmnXAEYO5iT7DNUmfyy2CXJ5y3B+ldMTmciFk8nLEcCmSPHHliBn9abNcOY0XrgfMT/n1qtPC95gqSDn7o/i65JNdCViJaImM8U2QeDnjjAxWfNJE9ywUnKgBhkjJ5pttHmdfnUbNyqmcknH+IpJiI7hkH389O+K1T7GEZXRUvZTE64Vjk4yAcD6mowSw3YJx9OB6U64maOQBlyByAeAajkkxbrJ3ZgvHTOP/rVutSZOxH5uXzzkZ/AVJBMyM3zHDjJGc5AFMEabSGyAfQ4NMG1M5IQD+9kAUyLuwszZBGcDngVXi8pRLhV85xhZMYZR6D2+tLOMMdsiuuM5T0/nUcOApZug64pWsCdh0bW0aTCSIGZgWjlzgrjk8dOaxbmYGQeuOn9K0p54/tToMloztIPY9f5EVm3UrOWK4x0B7A+tNux1RdylL9088Dt6GsPWWdLaZcgBlADBgOScfXAHNbM8m7eFLEdB2yPWub1a6XyljICMBgkEkn159K5Kz0PRoR1TMkkBmLvkDjPYjtx/WtDSo4Z5lPLgE5HQ/Q1jl5CThwR0BGBjnr3rd8NBbu3efesqu5G5GyCQdpH4EGvNp/Hc9Op8NjZhC7iSOPXsOanu7xUtpNmCSpA4zioliWRWEZKEZ6jJPBrD1u8Fi0MJJDzA7A3GcH+lelVnyxseXGPv3MudmlYlhtOSCDjOQal020NzOFUZPLY78elUxd75EGQSwJ7jP+c1r6XHIihmwRIcKc81wUYOc7nozlyw0NpCsSqCMle455q2l0mwAAKMcY4yO9VLWNZQXAymBxj6nP5YqeSH5c9hX0UYcqseK3eTY4EeYhXjB6+9TFvmGBkHsKqFyjIAMn0xUgyJQ5diCB8mBjjOcc/TrVPQmSuaUcjRMpIyD0wSTVwTuMOQoXB+o96xRPifaG+baWC9zwf6VO2pEYAAkA4IPX2qbXMrpGnLqEasMnGe5PAFRte+acDIPXPSsxrrzldoyoZASdy5AHqRU1hIvknzZEVucscgZ7ChmkXfYueeVcA8+9WYypUZKgHnrWY5MgAzuIABNG0pGJBkpyDn1HWsGaM0llDSFNyA/wC1zSvIFYJuBUnrjtVXzFAEqcBuCMZ56Zz+lSI0ZYK+SWBOAccUiU7FuQmEIvyvxyRyR9arTYQAYOfXPvUvzxFoRyQ2DkZPGe9DR+bLGxfasbfMqj73Xr/9akzRO5WB3AgHBJzn0FBjIydzEdcg4ocCOTgYqSPDRZySgGSfTr1/KpLsRghwCSQR2JzULyBnKgkY46dfxp1xtjJxwO4qv56iYptOfSkzWMbhLJghVJAAwSOp560zzmyQpAqO4Hlqz/Nnk4PX6darFieehHNc8pGyViWZ2GRgE9cn/Gni8H2YDG1gOADnk1BLIfswGQXx16AVWk/d5BzkevrXO5LuWocxOLls8tj2zSs2CTuIPqapNc4jbCFyGAwMZ5H4UTI1w4XaVwxHPHPpXBVxKjojphR0uPutU8pjGqHK8l85H+Of8agh1V5yFAZzxjI74q7aeGrvV5RDCCjyNtRwAQW9DXpGgfAi7vrNBeXclsp2kFRtkYg8gf7OOOnrXm1cU0tzrpUU3Y8nu7g21wjStICzeXhEZsE9MgA9fU1taZ4R1S/nBS0mlV2CiZuik9AR1r6P0n4caNpksoFos424DOMPwPXrjNblj4eggAVVGAcgdRXlVMfJaI9anhE0fM1t4F1W6WRoNOuZDG5jPnJsBIPJX64zn6VtxfBu8eUxXWyyypIPmYPPQ56/hX0cbDy2By2eoOcVnaloQvd2zCuB1bp0rz5YucnudkcJHqeN6J8KLTyZWuLol4F+TLYL+uayn8IDzWWOMuqknLYGB6Zr0PUrK4tpjhJMY4fHBrHuJzbEsRjAzjFCqzkr3O2nh4R6HNWXg+7eVRGgjj6+ZgFgQegGO/rXc+FvBaWIFxcBWfdlWABJI6flx+VM03xAIojFLEoQsGLgcn2/DNdFY6xDcjaj7x0GRg1yVas47M6lRj2Ny31F0VY5WaQDgFjVhZkYkgAj0rJhJ3g9RkflV0SKjE9Aa8yVWT3OiFJIiuz5jcEj6UuWWPnkAU03Kbz61W1XWobC1LyHCDIO0ZP5Vlztuxvydinf3CwK7scAc89K8o8UX73ckh3sVyTs6cmtzW/FLTyGCPcEY/KzDB9ia4bWrtWkfcTkZ5HXp1r3MFRbmmzzsQ+WLbOYuEeGdonYygD7x659Pwqa2LQ55JQ44zUEYWWRyGEjE5z7U4OQ5BAAGMdziv0Khokj4yt7zbNu1v03qmMlu3arYV5JWVHSM4ON65Hsaw7eTGCCQBzx0rWtpfmTgsSuQM4JGP8A69eimeNUjZn/2Q=="/>
  <p:tag name="MMPROD_19375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MivNviP8c/AHwesfN8Z+MNI8PkjiK8vEEz/wC5H99/ypqLlogPR6XivgX4if8ABWj4ZaAJ08KaRq/iyZRgHH2a2H4n/CvBtd/4Kn/GDxtdNa+CPB+k6SRwAEk1G5x9P/rV1QwtWeyL5JH648Uzenr+tfjg3ij9uD4x24+fxvFaH+O0tY9G/wDH0jjrYt/2Of2xPEo36j4p1fH/AE9+L5M/zNaLCr7c0g5I9T9dNy+1LvT1WvyTb/gl98eNb+fUvHGk/wDbTVLuSo/+HSHxX/6HXQv+/bf4UvYU/wCdFaH66bh6il81fUV+R4/4JafHLSfnsPG+k/8AbPULof0qBf2Kf2vfDI8zS/FuoyD/AKh3i6SM01hqb/5eIXLHufrwrg9KZX45Qn9uD4PH/W+Nbwev7vWf/Q/Mq9ov/BTb48fDd7W38aeGtO1XHBbVdNksbrH4YH6UPByfwNMOQ/YMHPFIVr8+PAn/AAV28Bauph8XeFdY8OY/5bWbJfwn8Rivqz4b/tN/C/4zQqng7xrpOsXrjizLeXdf9+JNj/pXPUoVaXxRFKB69RSZFGRWBAtFJkUtABRRRQAUUUUAFFFFABRRRQAUUUUAFFFFABRRRQAUUUUAFFFFABRRRQAUUUUAFFFFABRRRQAUUUUAFFFFABRRRQAUUUUAFFFFABRRRQAUUUUAFFFFABRRRQAUUUUAFFFFABRRRQAUUUUAFIelLSUANBpCM1VuLuOygkmmdY40Te718JftD/8ABUjwd4DW50j4donjPX+E+1526fH6855rWjQqVnaES+XmPtvW9fsfDemS6nqt7babp1snmT3d1OkcMKf33d8Yr4v+OP8AwVO+Hfw/D6d4Lsn8ealjG9W+z2Q/4ERk/lXyN4b+BH7RH7desxa/4nv7mHReseoaz+7tI/8ArhBX3J8Ev+Cbnwm+E4jutXtX8a6zj/W6uP3Y/wByHpXaqNGgv3sry7Io+K4vjd+1j+1zdCPwq2saZo3Tb4cX+zrTH/X31/WvRvhj/wAEi9d1PbdePvGCaaDy9ppIB/U8V+n9lZW2l2qW9tBHbwoNqRxpsQVj+MviF4Z+HOlf2h4l1+w0GxH/AC1v7hIU/M1i67vanG34k80jwj4ff8E6/gh4BGf+EUGvXH/PXWn+0GvfPD3gfQvCtskGjaNYaTGP4LS1SP8AlXhkv7bvhzXnFt8OvCXi34mSj/ltomlOlp/3/k2JUX/CQ/tN+ORmw8NeEPhpaf3tZu5NVu//ACH5aVDdWb96VvV/oLmPpoLnuaQzBepA/Gvm3/hnf4s+Jk3eKPj3ruR0j8NabBpv6802f9hbwZqSf8T7xV488Tf9hPxJOR/MUuSmtJz+5N/5C0PoWfXNPsx+91G1i/66TotUv+E78P8A/Qd03/wLSvEU/YJ+B6H974JW8/6+rmd/61f/AOGEvgT/ANEz0f8A74P+NTakur+4g9pg8R6Zej91qlnJ/wBcrhHrU80f3hXzu/7BnwPb/V+ALSL/AHLmdP61Sj/YN+G1ku/R73xZ4eY9H0jxJdL/AFNTam9pP7ij6VIDdVBrE1fwxpeu2pg1TS7O+hf76XcCSJ+teCRfsyeO9IHm+E/jv40sR/zz1wW2qJ+oFHl/tQ+Cmxv8EfEu1/7aaNdf+1I6qMbP3Z/oBL46/YE+CXxCUPdeDLfSbof8ttH3WhP5cV8qfE//AIJAYL3HgLxaR3Sx1hePzH9a+om/bC1DwVlPiZ8KPF3goAfNqNra/wBq2IP/AF1gz/KvUvhv8dPAfxeBk8JeLNJ10Dny7S6zIP8AfSt4V61PzX3oqMz8rptX/a3/AGOeZX1aXw7HwDJ/xNdOGfQ9q+jfg3/wVo8La8yWXxG0GTwk/RdTsi91Zk/gM1+g8sKXCbJEEiGvmP4zf8E/PhP8ZUe7fSV8M6w//MS0cYJ/DpWv1ihWVqkeWXdf5D5j37wn4u0Hxzo0Or+G9Ystd06cfJd2E6SRv/wNK6UHjmvxn8dfscfHf9kLxNL4r+HWq3WsabGf+Pzw+CJP9ya17/rXt37Pn/BVTS71bXQvitatpeohTG+vWoGw/UdqxqYR256cuaIcp+llFYGia5p/inR7LU9KvINS026jSeC6gk3xyIf40fvW9kVx7EC0UUUAFFFFABRRRQAUUUUAFFFFABRRRQAUUUUAFFFFABRRRQAUUUUAFFFFABRRRQAUUUUAFFFFABRRRQAUUUUAFFFFABRRRQAUUUUAFFFFABRRRQAUUUUAFFFFABRRRQAUUUmRQBFXjXx9/ad8Efs4aEL3xXqYjvZo3ey0qA77m8x6CvCv2zv2/wDSPgQJPCng4W2ueNuVYHBj07j+LjrXy9+zr+xL47/as19viR8V9SvrLSLwZJJxd6kP6D/Cu+jhfd9rWlyxNTl/Ffxb+On/AAUG8WSeH/DthJZ+F0wH0m1Oyxh/27qSvtT9mf8A4Jt+B/g79l1jxUE8Y+K1/icYtLb/AK5x/wBTX1F8Ovhr4a+FXh220LwvpdtpOlQ/cig7n1rnvjD8d/CXwL0uO68T6mIri7+Sx061/eXd7J/chj7mrqYqUv3dBcsfxYHpCQpCiqkaIleM/FP9qvwV8MNVTw8Li68S+L3H7vw54ej+13x/4D/jXnz6T8aP2kiJNXnuvg14Ak+5pdj8/iC8H/TST7lr+GTXsvwl+Bng34LaY9r4V0O104SczXW3fPcv/fkfvXHyQpu85c0u3/B/yM7HlBX9of40fefTvgr4dP8AualrR/8AaCV0PhT9jD4ceHdS/tjWLK78c+IyPm1nxbM2ozf+PcV9Af54oyMDms3Vn9lWQWKtpZw2MCQQQxxRp91I02IKvUgI9aqXNxDZwPPM6Rxp/wAtHqb3ETZyOKfjI5Neeah8Y/B+lWs89z4i0m3t4X8uSeS9j2I9dbpup2+tWqXNrMk8LpuWSOTejUGk6NSnG8omkn0pajkfyhljxXivjb9pbQPCP9tTeVPd2mhXcNlqNxD/AMsXf2/EVMpxiOjSqVX7sT3PqKOgqOB90YPtTZ38qNnqjO2tgOR0FOBboRmuB0L4t+EvEl7JaWOv6dcXccnkPALpPMR/9yu9VtwyGBFJFzpzpvllGw9h6jNeLfEL9lb4YfEq6Gpap4XtrTWgMprOlb7G/wD+/kGx69pBHY0u4CnGU4u8XYzPliT4YfHX4P5k8C+N1+JGjAf8gDxsdl3/AMAvk/qK3PCf7Ynh2bWYvDHxA0y/+FfiuQfu7HxL8lvdf9cLr/VyV9EYyMjj3Fc34x8BeHfiJo0uk+J9Is9c02T79pfRq6flVqpGek4/Nblm6kkdyishWRHr5g/aP/YK+HXx587UUtl8M+KP+gxpowf+2idDUc3wL+I/wGVrn4O+I/7Z8OKMv4E8VSu8Y4+7a3R+ePvwciu8+D37T/hn4p6vL4a1C2uvB3ju2H+k+FtcxHdgeqf89E9xW0JTpvmpv+vNC5j8wtvx6/4J1+LuMT+F7k9OX0e+JH5qcH2PNfo5+zN+2N4K/aW0pYdMkTS/Faxb7zQro/MPx717l4p8K6R400W60jW9OtdU0y6TZPaXab45Er8yf2ov+CeWu/C/Un8ffBmS5ktbVzdf2On/AB9aef79r/h1rpjOlifdl7s/wZp8Z+qoPpT6/Oj9jb/go+njCW08HfFSVNN1o4S11g/JHdf7/oa/RRGyBiuOtRnRlyyIlHlH0UUViQFFFFABRRRQAUUUUAFFFFABRRRQAUUUUAFFFFABRRRQAUUUUAFFFFABRRRQAUUUUAFFFFABRRRQAUUUUAFFFFABRRRQAUUUUAFFFFABRRRQAUUUUAFFFFAEJ6e1fnH+3F/wUDk0SW5+Hfwsuy+tf6u/1i2/g4/1cHqff/Jb/wAFAf24ZNFku/hd8Ors/wBtDEerapa9F6/6LH7nPJ/yei/YS/YNT4ax2nj/AMe6fnxZ9/T9LlHyaZ15+tenRpQpQ9rW+S7mpyX7GP8AwTyLtH4++LVsbnUpX+1Wuh3nb/bufU+1fpNGiwx7V+SNKq319BpNlLdXc8cFvCm93dtiItfJmoeM/Fn7YWo3OheCL258L/CFD5Wo+LkBjudbznfHYkA4Hq3/AOquWrVniJ80tIr7kZHTePv2jdZ8Z+L7z4ffBewi8QeIrU+VqfiO650vQz/00/56SewrqPhH+zHpPw11mTxZr2oXXjrx/cr/AKV4l1cZk/3II/uQJ7CvSPh38M/Dnwr8NWvh/wAL6ZDpOk23+rt466onFYSmoq0dvxHcQGpe1RN+7Ga8usvH9x4zv9WsfC8trs0m5ewutTuVeSMXaffjRE2eZsPD/OlTa46dOcz00jLLjt1Fcz468Waf8P8Awnqeu6k/l6fYQPPMTVDwIviWz0pofE93Z3mpLM4+0WEbxoyfwfI5c5/Gue/aJ+H0/wAVfhL4g0C1P+mXMCPF/vo+9P5VnObUJSXQ66FCLrRhUfutq78iv4J1rxH8TPB2neIo9Vk0H+07VLi0trWGNyiuM/O7xvzXTaFZ6naeBLaw1u6Gp6lFaiC6uv8An4dON/8AwPrXhf7NXxh0u1+GFt4P8Uzf8I54n0CP7LJaajIIJQifck+nSt39mrRPHGn3/jxvE91c6jpM+pF9Ivr2Rnmmgx/IVlCfOk/5jtqUVCrJ6KMXp5q+ljy79j/T9PttE+JXgK7U3a2GrTROl1/Gj/J/Str9hK+vtGuPH3g8jzNL8P6n5Fn7e1eg+D/2ftX8KfE3xX4utNbs4Itdwz6ebV5invv3pXpvwy+Fej/CrR5bHSEkL3Uz3d7dXD+ZPdTv9+R39acIyTjfpc6cTi6LpyhBc3Nb5NbmX8cPina/Bv4eap4jmsnv3tR8kA/jdzXyVqOtQ/C/4nx+NddRNZ8DeL2tpp54/wDV216n+rk2ehwPyr7l8W+ENM8c6Fd6TrdnHe6dcpslhfvXm2mfsy/D7QtEuNHh02SbTZ0/49Ly9mnjT/cSRzWdWE5/ALAY3D4eEo1Iv3tH6eXY6T4X6zc6zoA1G+1IX8d7LJdWXyINlsfufc/2DWr4+1iTQvDd7eRLFI8MDvtnk8tNnu+x6zvhj8I/DXwf0d9N8O2QsoJOXAd3q78S/BifEDwZq/h5rl7ZNQge1lmj67HTBrVqXJ/ePNUqUsSmn7l/wPkT9lTS01T4NeML3xFaLdweIbq8mupfk8soFxXpn7Evj3W/G/wcf+1Jmu77TrmSziup+rY//XVi3/Zu1XR/hCnw603xPb6fphDpPe/YPMunhd3d4/8AWY/GvWfhr8P9K+EXg200HSjJ9hso8B3+++KmkpqS5+iPUxNehUjJQV5Nq3ov8zxrxn8X/Ffww8f+DfAtvcr4y1LWZZBdSXRjtXhjAzn5K9r8LeKL7XJtTtbrSZ9Ou9PmSBysiSJIXjST5G6n7/8AGiV83/CaBfit+2R448SMoax8OWyaba49e9fYMCeXHjtU0qk58z6XOLGRo01CMVrZN+r/AMieS6jjALHGaf13Cvlv9tXxxqvgHT/CN7o+rPoudXS2nmUZzGUr2y78b2+iDRopxPeTXz+UkdvGZJvd9ifwJn537VpCpHnlDsYTwk4UYVukr/gd6eO1eW/Fz4C+EvjhYRJ4gsXi1G1+ex1mz/dX1k/Z4Zk5FenGRV+81VLfUbW8Mginjk8l/Lk2N9x61hKUZc0ZHBZnyxafFrxx+zHqEOkfFiV/E3gRn8uz+IVsh32vomop2+o//V9R6ZqdprdjDe2FzHdWc6b45433o6Ump6Xaa3YzWV/bQ3dnOmySCVN6OlfKOs/D/wAUfsg3Uuv/AA+tbrxL8KmfzdT8HDMlzpPXfPp/TPXla6Vyz8pfg/8AgiOS/bS/4J86Z8XEvPGHgdE0jxiMtLadItS6deeD/hXjP7Hf7eGr/CfX1+GHxke4S0jk+yxarqRxJpnX93dZ7V+k/wAO/iHoHxT8LWXiLw5qUOraPeJvjuI6+X/22/2HtN/aD0uTxF4ejSx8c2ceVYDEd6PQ/wCNdlKrGpH2Vb5Psan2Jb3MN5CkkbpJC/3HSrgFfk9+w/8Atkax8GfEkXwj+KpkstOik+y2V3fcPpr/APPKT2r9XlfcoIrjr0JUZ2ZMocpJRRRWBAUUUUAFFFFABRRRQAUUUUAFFFFABRRRQAUUUUAFFFFABRRRQAUUUUAFFFFABRRRQAUUUUAFFFFABRRRQAUUUUAFFFFABRRRQAUUUUAFFFIelADAc18Q/t/ftkD4DeHm8IeGCD401W1zuHTTocfe4r3H9p/9obSf2bvhjdeJtQT7XeO32XTbDHN1c88V+dn7Ev7Oup/tYfFjU/ix8SCdQ0aK5JJYYGpXQ/oK9HC0F71ap8MTTY9V/wCCd/7F8iPafFzx/aF9WceZpNnddv8Ap6f3Nforeana6XaT3VzMlvbwRvJJJJ8iIiffetFI1gj2Jwor5L8Yatfftg/EG68EaFdvafCLQLjZ4k1SI/8AIcuh106P/pmP+WhrnqVZ1puctIr8EIp+Zq37cPiLHz6V8B9On945PFTof/SX+eK+p9I0Oy8O6VaaZptrDY2VtGkUFpAnlpGidkQUuk6LY+HNKtdPsLaOzsbWNIoIYhsSNE+4lYE/xV8NJ4tk8NPqiJrIGfsnesZzUnyx0iEacpfCrnZIxzyRu9hWXNr9vGZoVmha5RM+SXrlbD4y+CvEOqSaLpvinSrnVMbDaQXiPJ+VeA+Ov2SdJ1PxrNrOn+I9e0TU9S3vDfQ3Wcyf3Bn565KtXkj7keY9LDYSE21Xly9tD6D0TU7/AFS01G01R401q2lc7IfueW5fyHT/AIBx/vo9fMf7LvjSf4bfFPxd8NfE8v2bUbi+kvbGS5/5eAe4rU8O/Dz47/DPxLpdx/bdt458PW+I5rZj5d28OPV+M/78lfQ3jP4T+E/iKbWbxHodjq3kcr9rgztpe/VUZR92S7nZejhoypuSlGS3W6aPIvGSeNof2nvDF3o1++qeG5InXUNOkOEs/SSvpdlOSOQMViaD4U0Twlp0VnpGnW2l6fD/AKuG1jSOMV88/E79uPwp4c1t/CngDSb34m+NsACx0X/Vj/rpP0pOUaSc5v17Hm166qqKhH4Vb1Pp9rOAlXaNM+4rzX4l/tK/DH4QgR+K/GOlaRJj/j1M++Y/8ATJr5mu/h98fPjy3m/ETx1H8N/Dk3H/AAjfg7/j4/4HPXZ/D/8AZL+Fnw3O+w8KW2qat/Hqetf6dcV8XmfFOXZerc7lLsv8yYUp1Nyu/wDwUM03xQvl/Db4aeMfHRA4ljsfs0I/E1m/8Ls/am8WKG0r4Z+FPCVoP+Wmt6o80n6AV71HH9ngjSHZbwJ9yOP93HR5dfC4nxBlvRgl66s3hg4/akfPv2f9rnWR+8+IvgjSB/066d5lN/4Q79qP/ot+gf8Agir6E8ujy68d8f4x9EvkjX6vSPn06d+1vo/CfEnwLq//AF96X5dSx/GT9qzwn/yFPhx4R8Zxn+PRdV8iT9a998ujy61p+IGIX8WKl8rGf1aB4vH/AMFCLfwsvl/Ej4V+MfAx7ytafaoT+IxXsfw3/aj+F3xgAj8L+MdM1G7/AOfXd5c4/wCAPzUsn7xNj/vI3/5ZyfvI68n+IH7K/wALPiZ+81Xwha2d/wDwX+mf6JPX0+X8f4Wv7leLh5rVHPPCz+xI+oo7C1juPtSwRif7nmBPnrQz68fSvhKz+Fvxy+BTCT4YfEb/AITjRU4/4RjxoOcf9M567v4b/t46Bfa4nhT4m6Pf/Cnxdj/U6yMWk/8A1zn6V+j4DNcLj43oVIv8/uMJwmvjMj9sXQ9c+JvizwP4E0/Sr1LC81HzbrVQP3cYHNfTug+GrPw5YtKqD7QV/fXM3zu9a6R22oKkhVLhGG5DXH/Fqx8R6r4D1a18J3Vtaa88OyCS7FelyOMpS3Z6LxLrwp0PhjH9XqfPvib4veIvih+0Hb+E/B2oLZ6BpAdNcuyA8MuR93616n8FPDOieEPG3iiz0nSo9KneK2kuBbJi1m4fDxt3715V8I/gj4b8EeG9BtNa1f7D4jhuRqGtI91snuXfKJbSf34d8nT2FfT2o3Nt4eim1FgFLkAlfvu/3ESrpJpc89zoxM6Tap0Vpa3q09/mdWO9LjcK+av2dvjvq3xC8b/ETRdZgWOPQdRMNu/rHvkX+lfR1vcJJHvStYVFUjzRPJrYepRlaZ8qfEn4Y+Iv2dPE958TvhZZNf6PeSef4t8EWn+ru/791aj+Cf8AnX0J8OPiNoHxW8H2PiXwzepqWj36b0k/xrsduR7V8i/EDRL39kvxvffEzwvaPJ8NdWmMnjHQLcf8ern/AJisH6eYP8jaD5o2l8X5+RzHI/t8fsUp8bfD7+NPCFmg8aaeMvEo41OPjg+9cF/wTw/bNutae0+E/jm5eTWk/d6TqBAO8c/KT/Wv0I0fXdN8UaNaanpl1Hf6fexJPb3MR3pIj/ccV+aX/BR39lKTwfrSfGjwIrWxEiSaslp9+2m/guxXbRqKrD2VT4uhpzH6lU7oK+Vf2H/2p7b9pT4bImpSCPxhoyJHq0RHU/wTj64r6qzxmuKpSlSm4yJlHlFoooqCQooooAKKKKACiiigAooooAKKKKACiiigAooooAKKKKACiiigAooooAKKKKACiiigAooooAKKKKACiiigAooooAKKKKACiiigBp6CqV3PHaW7zTOqIi5dzV3+Gvz/AP8AgqL+0lF4J8CJ8MNFufL13xEitekL/qrDnP54/Q1rRpSq1FGJcT5Z+LPizXv+ChH7V9j4d8PyBPDFs72unH+5ZIf3l0frX65fDX4f6V8KvBuk+F9BtkttL06FIY/U18v/APBN39m2L4N/CxfFOrWoTxP4mGWJP+rtescf9a+hfjp8XrP4G/DnUPFN3E15Mm2CwsM4kvLp8+XCPcn+tdmJq80lQp/DH8WUeY/tFePdf8Z+KrH4MfD+7+y+JdVj8/XdYiP/ACA9MP8Ay0/66SdB/wDqr274b/D3RPhb4P03wv4ftEstJ06Py4Iq85/Zj+Duo/Dvw5fa94qdbv4geKZxqniC6A6SfwQJ/sRjgV7iTgVxVJqMVBbfqQVpnURnafrXz/8AHv4nQ+CfHnw80e+UQaJrd7dR3sz9Pkj/AHaf8DkcVF+0j8VPGvw3t9G1vQNLj1Dw5Z3BfVdp/eMntVLxDB4L/bK+GIjsr1d4OVI/11nNXFUrWTiviPeweEdPlq1F7jbTa1t6lX9ob9mbSfiboqa34fK6T4ptR5tteWnyFq7L4D63rHxS/Z/0O81sLFql1bujSOP+WiOUV/0zWH8JPhp8WfBkB0XXvFGmanocQ2Q3v2Z3vP54r3DRNEttA0y10+xiEdpbRpHGg7ClTjZ8yXxbixde0fYqSkou6l5dixo9rc2NlHHeXUl5OqfPcPGib/8AgCVwXxz/AGhfB/7Pvhk6r4r1AKZfktdOi/eXd5J/cjj71w/7Sn7Usfwhe08KeFdO/wCEu+JWr5TStBtTn/tpN6CvNPhF+zVdQ+JH+InxW1BPG/xPuew+ez0j/pnBXi5tnOFyul7SrPXpHqzyKdOVWWhzV3onxf8A2wJjd+Nbq6+FPwukz5fheyJTU9RT/pv6CvePhx8K/Cnwi0JNI8H6Pa6Haf8ATP8A1kn+/J9966n/AH6fX88Z5xbi8fUcIT5YdEv1PUhRhAZ5dPqTy6seX9a+Gc6lbWQyv5dHl1Y8v60eX9auGFL5yPZRsqfy6o3mqQWepWlk6fvJvuVr7DuZznCHxE+yo/Lq35dM8v60Swppzlfy6jq55f1o8v61i8KQUPLrmvHnw78NfFDQ5NE8VaJZa5pv/PO7/wBYn/XN/vpXWSR1HXVQzDE4KpGVKfK49UWfLtt4F+LH7Jsh1H4ZaldfEP4bx/f8E6tJvu7VP+nWSvpj4DftJ+Ef2iNBkv8Aw1cGO9tvk1DSbv5LqzPoRVivCPjJ+zZ/wluvx+O/h9qP/CEfFKy+5q1p/q73/pnPHX7nw9xnDEOGHxekntLv6nBWw324H1nqXhbS9Zu7S4vLC2uLuzfzbWSeJHeF/wC+npXNRaDfXmsX1xrPkSQ2b/8AEsMJ6o8fzu6f3/8AWJ/ufU15P+zb+1XP8SNYvPAPj/TB4P8AifpI/wBL0k/6u8T/AJ6Qe1fTb4I9q/Xk41lzROWFSSZ8M/soQXcnxp+N0FsMSz61zP8A8808+6r7F8OeGbTwrpcWn2QmNpH90PM7v+tUfC/gDQvBS6mdJs0tTqd7NqV04/5aTSPvd/zql8SPifofwu8PXOq61eR2trEMZJoowVKLud9apPG1V7OL1SVvRJHcMeN1VLyygv7eSCaNJYZE2Oj870r51/Z1+L/jv4s67q2rX2iJZ+C7g50x5H/0g+9fSwbOcjpWtOan70ThrUZUZ8kt1/Vj5K8ETv8AskfFqPwFfP8A8Wp8YXTyeGLo/c0i9/j07/cf/ln+NfT+u6DYeI9Iu9L1G1ju7K8ieCeCcb0kR/vpXK/GH4VaN8bfAOp+EtaybS9jxHKP9ZbSJykyf7aPiuA/Ze+Kmr+J9N1XwJ45Oz4ieDJI7HVM9LuPH7i9T2krofvR54fEt/0Zzn5sfEHQvEX/AATx/astNX01ZLvw037y1z9y809z+8tfqDX7FeEfFmmeOPCmj+INHnS80zVrWO7tZP78bpvT9K8R/bS/Z1g/aH+D1/pVskZ8RWAe90ls9G/+vXyZ/wAEuP2gm0q91L4K+J2Gd8kmjlhnB/5b21dtRfWaKqR+KO5oz9RR0paKK8wzCiiigAooooAKKKKACiiigAooooAKKKKACiiigAooooAKKKKACiiigAooooAKKKKACiiigAooooAKKKKACiiigAooooAKKKQ9KAOe1vWbLw3pN/q2pXCWum2MDz3M8nEccaJvd3/DNfj38BvDeqft1/tmal4p16L/AIkouf7Vv4mPEdrH+7t4K+tv+CpPxxPgT4O2vgrTWA1PxaSrYGNlmnLfrXUf8E1fgaPhX+z/AGur3yBNZ8TmPUpcnpH/AMsP0NelStRoyqfaeiNT68iiS3hjRV4Ar5d0gH9pP9pa61YjzPAHwxu/sunjrHea3/y0k/7YdPqa7v8Aao+KGofC74XXLaCFk8Xa3PHomg2//PS+n+7/AJ9q6X4G/Cey+DPwu0DwlZkSf2fABPdn79zO58yeT/gcmTXFBcsXN/E/6Znc9CPT0rlPHOj6h4h8M3+n6Xqb6beXKOiX0afPCfarHjTxZYeB/DN/ruo3CwWGnxedNI3pXyo3xA+Juq+KvD/jHwx4osPEPg3UNQgtbnSLW3TbBE7pHkHOa5q1SMVqetg8JUrJ1YNJR7997HM6b8SfGPwT1OD4e/EqQSeHMpBZ+J8/8sPf37V6Jpn7Niab8TNK8X/DrW38P6fPhtStbXBgmh/2PSvd/H/w20j4n+FbjTNdsIb2CePBUip/hv8ADvSvhV4PsfD2kxeXYWg4Ud65IUpXfP70enkd9fHwdG0FyyejS2fnY7KGERRIhHQV88ftUftLv8IYdM8JeErEeI/ib4gHl6Po47f9Nn9hXZ/tE/HfR/2fvhteeJtRxNdf6rT9OB/eXt0/3I09+teA/s5/BzVtKu9T+JvxEb7Z8UvE/wC8uM/8wuB/9XaJXk51m1DKsK6tTf7K7s+ehCVSdjZ+AXwCT4XR33iTxBdP4n+JOs/Pq/iG7/8ARcdeyRx0Rx1PHHX8sZtmuIzPESqTle/4HsQhCnDliEcdWI46I46kjjryaFACOOOp446kjjp8dvXt0ML7QXOM8upKnjt6njs69ujl05mfOUPIrxzxB4o8zxp9qR/3drPHGn/XP/lpXqPjrV08PeHby8frs2J/vvXzh9se4ryMfT+rSjA8HH4z2coQifUCjzUjdP8AVv8AvKX7PXKeA/FSav4ZgmuXSOSD5Jv+AU7U/HaH5LDmqdWhCMby+I7oYuPs+Y6by6jkjqfT995YwO6fO6b3okt63ngrw5z0KdTnVyjJHRJHVuSOoJI68aeFsac5TkjqOrkkdV5I64n/ALO+ZFHkHx8+Adj8ZNNtNRsLp/D/AI70j95oniG0/wBZA6Vq/suftIX3xDvL/wCHfxEto9D+Kvh8eXe2fSPUE/5+oPb/AD9PR5eteGftJfBPUPHsem+MfBTjR/ih4Yf7VpF//wA/Uaf6yCSv2PhTimUJxwuJl7stn2f+Ry1qPP70D7FAPPpXyd42/ZwHjL45/wBreMtbl1XwuSDpWm3HEYnPWL3r0n9mf9oSy/aG+HMesCMWWu2T/ZNY0v8A5aWV16V6R4r8Nab400G80PVrVNQ067j2TwSDh09K/eadqmtzHD16mHm3F2b0LWhW1tY24itPKKRDyysf8P1rVVeMdRXlFnqNz4Ha70Tw/wCEo49P06NZYAt4iRzF/wDgDvvryzx1+0V4su/if4e8E+BV0u81K/Vbm9upFeaO0g9eKbnCGhcMLXxMpyXTW77H1rjjFfLf7UOiXPwv8SeH/jl4ftw0nhzNp4mtIhh77SH6/wDA4D+8Svpu2Lpbx7/neqGq6da6zp91Y3ka3NpdRvbzxv8AcdH+R0rSErM8/YZo+qWXiDTLTUbGZbixvIEuIJE5R0f50evya/4KJfCnUv2f/wBoTRfir4UzZx6vdJqi85Eepxknj69a+3v2Tr26+HGueM/gnq1wJZPCUwu9CkPWTR5jmL/v3yldT+2L8E0+O3wK8Q+HY1EuqJH9r005xi5TOK68NP2NXlk9JafJgtTtvgx8S7P4x/C3wz4wsMBNa0+O72HnZJ/Gn/AHyK9CPTNfmN/wSY+M85bxJ8J9WAzHv1fTc+hOyeP88frX6bg5rPEUvZVHEuUbMkooornMwooooAKKKKACiiigAooooAKKKKACiiigAooooAKKKKACiiigAooooAKKKKACiiigAooooAKKKKACiiigAooooAQ8CkJ2rQTmvLf2hPimnwZ+C3jDxhI2ZdK06WS2Vj/rLn7kCY/25CB+NEFzz5UB+XXxujuP2vP+ChL+FQpfRrLVU0c46Ja2v/H3+ua/YTT9Pg02zt7WFBHDDGkcaL2ROlfl9/wSO+GH2zxT4x8f3PS1RNNts/3361+lPxC8Z2Xw68Da/wCJ9QPl2Gk2U19Mf9iNM/0rtxD96NNdDSXY8GU/8Lq/bGPWXwx8LbT/AIA+sXQ/9pwfzr6jr5//AGMfCV14e+C1hq2tEf8ACSeLJ38TaoP+mt1z/LFfQDdK5ZyXNyroZrYw9b0TTvEOmy2WpW0N3ayjDwzJvQ18o+Of2UNe+Hetf8JT8H9WfSrwHdLod2N9pMa+wyisB0x2xTmhDcdfrXNUpRqbnZhsVUw7ai/de66P1R5j8FPE/iDxj4G0y+8S6WujancJvNpnpXodzNBZwyXEz7ERN71MmxMAnn2FfKP7dfxG1RPDfh/4TeE3CeMfHt3/AGcM9Y7Ln7RJ+VTKoqNPmfzMqk1Vqc0Y8tzzbwRcP+1x+0FefEy/Zpvht4NuJNO8KWh/1d9dp/rLuvqSuc+HfgPS/hn4M0XwnoiCPTdJgS0T/wBnk/33f566aLrX8t8V57PMcXOH2I6RR6sIckB8cdWI46I46kjjr4mhQGEcdWo46I46tx29fV4XC+0MpzGR29W47ep47ercdvX3+X5R7Q55zK5g2VxTeOktb6eG5T7jvHvjr0K5j2wH6V87+ILz/id6n/13evI4h9rlVOM6T6nm4mv7PYyPi142utdvo7L7K9rp0Pzof+ej1yel6e958837uCuwku0vU2XKJcR/885Kzby2wd8L/wDbP+5X5JiszqYqXNP4j5KvCdSr7Sci9HcQWcHkw7I46k/tA1zxvKvaXp8+ofP/AKuP/npXPTqLnU6h30a1/cR9HaZsGn27E4/dpUsfkXkO+F/MTf5deVXHiW8uYorVpvLRURP3f8del+CICPD8Ej/ff95X6plmKp5hL2FOHuxW59JRr875B8lvVeSOtqS3qhJb1tmGX+zPQhMzZI6gkjq9JHVWSOvh8VQOkpyR1BJV+SOqkvWvLhN0JXiM+Wfi0X/ZY+Nem/G3QUf/AIRHXZE0rxrYxjp/zzu6+7NP1S21Swt7y0mSe1uI0lhkj5Do+NjV5F4s8L6X448M6t4e1iBLjSdTgkgnj/6ZvXlH7CXjTVPDcviv4HeKZxJrPgiX/iXPj/j50t/9Ua/png/O3mOF9lU+OGnqv+AediYckz1+Dwb460XU/HeqDxHHrK6h+80XT7i22R2XH3Ceprz39l34RP8ADLw1qvjTxdsi8Ta1I93qDz/8sV9K+n2XanHPNfPH7U3g/UPiPF4R8G2V++nWOuaoY70qOTGkEk5H5rX6JVgn7y6HbhcXKpejKXLGVru3RdDsNK/ab+Guu6kmmWni3Tpbx/lRd4r1mGYXKFkfOa8U8Nfsr/DTwzpMdt/wh+mXmBy19AlzM/8AwOSuv+FGo2T6dqOk6bcveQ6NeSWPmydtn/LP/gH3Pwoo8/2znxMKF26N7LvY8h/amST4Z+PPh/8AGO2+WHQ73+x/EBxy+l3R6/8AbOTBr6ejCTIrqeCK5f4n+B7P4mfD7xB4Vvv+PPVrKS0k+jivM/2MvG+oeMfghpVrrQA8Q+HHfw5qn/Xe1/dmuqXvRUn0PNPzl+PNpL+xv+3tZ+LbHdFo0moR6zgfx2s/yXcf86/YyJo5k81O9fAH/BXH4YR658MvD3jVP9bo96LWT/rnJ/8Aqr279gL4mp8TP2YfCbkFtR0WMaHehuvmQADP5Yr0KyVSjCqvRmp9NjpS0g6UteYZBRRRQAUUUUAFFFFABRRRQAUUUUAFFFFABRRRQAUUUUAFFFFABRRRQAUUUUAFFFFABRRRQAUUUUAFFFFABRRRQAjdK+Bf+CtHxB/sL4GaN4UScLP4i1MZC97eH5j/ADFffP8ADX5C/wDBUrxdcfED9pTw54EtPuaTYxRDHRLm6PH6YrpwkOaqmXE+1f8AgnX8P18Dfsr+FDn99re/V5v+2mOP0FWP23JH8SeEfCfw4gbEnjvxHbaVJ/16KfMn/lXvPgjw/D4T8KaNo8I/d2FlBaIP9xMV4Rrzf8Jx+3P4Y099r2vgrwxcar/u3N1J5H/oIpt89WU+13/kKR9HWdullaxwwosccaIiJ6VfoorlvfUkTAoIzS0UAVdm0fQV8J/BK4k+OX7R3xF+L7Yk0bSH/wCEY8NkDGUT/WSV9BftjfFF/hB+zx4y8Q2p2al9l+yWR/6bzfu0rif2b/h2nwn+Cfg/w1/q7tLGOe6/253/AHklfnnF2arL8DLl+Kbsv1O3DQ55npMdW4+lQRdatx1/L0v31TnPRCOOrccdRxx1PHHX0OFo+0JmWI460o7eoLeOta3t6/S8oy/2hxzmPjt6tx29IkfIqrrmrDR9Omudv3E31+m0aNHCU5VKnwxOScxdRYpbO3+zXyfqmoPcajdz7/M8yd69w1zx/b3ugX/knZdpA+2P+Ovmr7Q8Y2Pvjkr8T4vzPDYuKjRlzI+fzGtblsbX2ik+2VjfbKPtlfjnsDw/aG1E9t9r3zRpJW7Jcf6v/wAcriPttW7PUPLOx6ipRnNF0651JvOe9fQXgCPf4bsf+uYr5jNwM19L/Cu4W68IabIO8Ir9e4GoRnWlCfY9rAVueZ0clvWbJb10EicVnXFvX6vmeXH0UJnPSR1UkjrWuI6zJI6/JMwwvs5nbCZRkjqOSOrb1BJXxGKoHXAqS9a+Yv2lFb4O/F34b/G+y/1dldR+H/Epx9+yn6Gvp2XrXEfGT4dp8VPhX4s8KP8A8xOykjT/AK6ffjkr6rhHM5YLHQX2XozOpDngfRNtcpeQxzRMrxv3rB8ReH4fEln9ld3t3R98dxA+ySCT+B0rxj9hL4mz/E39nPwzNqGDq+k7tH1D/rrBx/hX0ce1f1ZBqSueJGVjJ0yO8jtFTUZ0up8cyRw+WH/4BverkFpDZxJHDGkcSfcREq5SHpWghCMivmH4ZJ/wr79sL4oeESirp3ivT7XxfZA/89Afst1+oU19Mg8ivmn9omP/AIQ/9oL4HeOEHD6nN4ZvD/sXcf7v/wAfFXSd7x7oD0L9pj4ej4o/Ajxr4ZUAyX2mSCE+jp86fqBXwz/wR7+IxMnxB8BXTgcx6vbWze/7ubH47a/Td4xNEyNyDX47/s6XK/s9/wDBR240CQm20+91i90bHbyp8va5/HbXdQXPRnT7amp+yI6UtIOlLXnGQUUUUAFFFFABRRRQAUUUUAFFFFABRRRQAUUUUAFFFFABRRRQAUUUUAFFFFABRRRQAUUUUAFFFFABRRRQAUUUUAM/hNfjjrqw/F3/AIKklif9Hj8VxwH3+xRon/stfsU/3a/In9kFo/FP/BSTxPqh6Jqmv3v5sR/Wu/Cq0Zy7I0j1P14UfKOa+av2dGHiT9oP49+KWABXV7XQIcdNlrBz+pr6Vc4Q/Svmr9hWYaj8MPEmu/8ALTXfF+sX/wD5NFP6VhD3ac5ei+93/QR9NUU0uBTDOB3rhlVhHdkEtIelNDg98049KuMlLYD4x/bmlHjbx/8AA/4YD/Vav4iGq3v/AFwtRn+te3fxyV4D4oZ/Ff8AwUV9Y/CXg0n/AIHOa9+jr8D8QcSpVYUOkVf5s9XBw9znJ46sR1HH0qeOvx3Cw7nXMsR1ejjqpHWnbx19tldPnmc8y9bx1p28dULeOtaJOK/a8owp5859ByrisDxou/RL3/ri/wDKuj6Cuc8ZybNCvW9IH/lXt5tGP1KrD+6/yOSp8J89/bKoapp9lq6SfaY/3n8E8dVI7yl+3V/G+Yc8K7aPnak4VPjOS1jR59H+eb95A/3J46oeZXcSXiXEeybZJH/q3j/v1yWuaH9jSSezT92n34P7la4OtCp7lQ8etDk9+BU8yl8zyulZn2jzKt6XZ3WsXXkWyeZs+/J/yzSvYnhoU4c7+E86E51J+4a6aj5qIf8AWSf6uvePhJ4ut9D8LC3vd0ciSPtQ15t4b8LWWjiOTelxP/HcSV1Fvefv7f8A5aP56V2ZFmcsNjV7HrofU4CE6XvTPo2F94BqKSOiwO5F+lTyJmv6djH2+GUmfUxepi3EdZNxHW9cR1k3EdfmWdUDshMyZKqSVekqpJX5VjYHZAqSVB5nlyRv/cq3J0qpJXmYOp7Gupmh4f8AsgE+BP2jPjr8OsbLN75PE9l/1zuq+yx0r4guseE/+Ch/gS9YZj8U+FLnT3+sRyP1Ffb3bFf19lGI9vhKVR9Yo8ScOWZPRTN4AqIzjPX8K9aVaEN2ZE/WvnH9uy2df2etW1i34k8O31lrg/7YXCSV9GA5U15j+0poH/CV/Abx/pH/AD96DfR/+QjXRRn78Ro73Tr+HU7C0vIv9XNGkqfR6/IP9tm5tfhH/wAFANI8XTo5svteka/J9Yzg/qtfpv8Asy6//wAJT+z98PtW/wCfvQ7Rv/HQK/Of/gr9o+34reCtU7XWlMv5Ma78K+WpKPky46n63x/cFOrF8NaiNU0HSrr/AJ72kE//AH2lbVcLMwooopAFFFFABRRRQAUUUUAFFFFABRRRQAUUUUAFFFFABRRRQAUUUUAFFFFABRRRQAUUUUAFFFFABRRRQAUUUUAV371+SX/BL5v7Z/a28c6r6Wl2f++7qv1tfvX5H/8ABI7/AJOB8af9glf/AEIV6GG/h1PQ1P1j12f7Fo97N/chd/0rwT9gmPy/2VfBL97pLq5/77upDXtnjf8A5FDXf+vGf/0B68e/Ya/5NG+Gf/YJX+tebWl7PDTa7oxj8R6l4h1/7IXigby9n33rnIb6a6sri6RJ9kH9+6k3vSXt3Db3SC4tfPgd3d+Pn3766+w0+wj04JbQolvInavxaviMXi8TUtUUYx6Hse5CEfdOX0LxTKl1iR3eBPvpJ99P9vf/ABpXosZBXgjBrzS7n01NZS0srVOXdHl/vf30ruPDxL6JY5OCYU/lXv8AD+ZV51Z4epJS5epliqcbRmo2PjT4X/8AE3/bY/aC1T/n1j03Ta+jIutfN3wA+f8Aab/aY/7D1pX0jF1r8u46n7TGPyS/I2w3wE8fSp46gj6VPHXwOE6G8i3HWlb1mx1rW/Wv0TKIe+ckzXt+laMfSqNvV6PpX7llMP3Z58xW/wBWK4r4q6j/AGT4P1K49IzXbHpXjX7RGqCx8NRWw+9czYrDP6vssFUl/dOLEz9nRlI8G+2UfbKyvtFH2iv5IxtKU6lz4v25q/bKkjvKxvtFWLPfdz7P++64lTdPUiE/aaFf/hF/tl9vhf7HYzv88n9z/rnXZ2fk6fBHBbIlvB/zzjrN+0JGmxP9WlM+2fWoxGJqVocjOiEKdP34Gz9sqe0vP9Lg/wCuiVhfbPrUi3nlyRv/AHH8yuzKKfJi6b8z0KVTU+wdK5tl+gq4/SsnQ5BdWMEg/iVHrWfoK/snBe/g4+h9RHZGbcdKyLjrW1cVi3HWvgc6gdkDJkqpJVuSqklfj2OPQgQSdKr1Yk6VXr5aH8Q0gfN/7Q4/s39pP9m7V/XXruwr7oBwpNfCv7VP7v4jfs+f9jslfcckmIX9q/qrIqvLlVOp2TPJrazOM13xJJG7RwO8cSP5f+271l/bZv7O+3bH2b9n/H0//fe+qsN1aGe3S9h86MQpsf596b67k6faGy+zeSnkAfcr4eWJxOLr1J+0ty7Lszu9yMYrlMTRfFEkrrHMzSQu/l8/fV62vElguq+G9Xtgf9fYzRf99pXDy6jZGW7Szt0hhSF98gHzvsr0WVTJpDhj8/lZr7PhnH18RKVKtLmcepji6cE4z5eU8O/YTuPt37J/w5/2NOMH6mvkf/gshbfvvh3cf3VvV/QGvrL9gX/k1Lwb/v3X/pXJXyx/wWT/AOQV8O/+u17/AOgrX6XQVpv5nFA+9/gjqI1P4M+A7r/nv4d06T/vuBK78dK80/Zs/wCTePhX/wBitpX/AKSR16WOlckviMhaKKKYBRRRQAUUUUAFFFFABRRRQAUUUUAFFFFABRRRQAUUUUAFFFFABRRRQAUUUUAFFFFABRRRQAUUUUAFFFFAEUn3TX5H/wDBLD/iUftWeNtOPT+zLr/xy7r9b36GvyJ/YrSPwz/wUZ8WaUej32t2f5Nn+ld2HXuTXkX0P1j8RW4uvD+pwf37aRP/AByvC/2D38/9lP4fr/zzs2h/U19ES/6tv92vm39gpvI+B93pB+/ofiXWNN/793cn+Ncj96jKPmiD03xBo7Rzb3DpbPJ5nmRjGx/49/8AsPVM3eszSoYUMcCnCIjoyFP9uvShGGGDzWe/hzTJG3vaRE/SvzLH8P1Z15VaMuXm3PRp4pcnLOJxlrYPqeoM8X7u5mTY/l/OkH9/5/79eg21stvCqLwEpIrZLRAsSJGlTjBB5zXsZTk0MuTnL3py3ZhWrOp6Hw58HiNJ/bG/aO03tI+m39fR0XWvne8jHhj/AIKJeI41/dxeKfBiTf77xnFfQElwlvBI7/cRPMevxvjui6eLU19pI78LrGxfj6VPHXEeF/ihoPii7kgtpvLk3/JHcV28dfndCE6fxnZWo1Kb9+PKW460res2OtK3r7/KJ++edM27fpWjH0rKt5K0o3r9vyifuHHMo6prEGmRr5zqu71NfMfx98WR614hstOt3wtqvb++9ewfFp9llbT9vMry/ULiy1CCRJoEuPk/1clflvF2fVaNWWHt7h4OO5qkJU72PIPM+tR+ea7DVPh/BJ5j6bP9j/6YT/6uuL1SzvdLfZeQfZ4/4Lj/AJZvX5VRnRxG0j46dGdLcsfaK0rf/Q4/+mj/AH6xdP8A3km/+5V/z/8AOa58XT9/kgZwn9sv/aKPtFUN9G+uD6rM39oX/tFH2iqG+jfXbhqE6c+YPaH1n8G9bj1zwbZ95IP3D/76V6A3Qivnj9mfV8Satpp/2J0r6F35Sv6nyDGe0wEHLflPucHP2lGEircVi3HWtO4krJuJK+UzqZ68DMkqpJVuSqklfkONmehAgk6VXpby8gs4N9zOlvB/z0kes3R/Emn+II53sLpLiOB/LeSOvm40pufMbwpVOTnPn39pI/2j8ff2bdJ/v+JZLuvumRN6sPWviLxYkfir9vv4Q6WTtj0DQL7V3PueBX28CS1f1lw/QtllKlL+W/3nh1vjZ5tqekCxuYzP8io++GTp8n9x3qMX+uLc7gh8vP3Pk2bK9HkhRh854rO/4RvTN2/7HD9cV85i+Ha/tHOjLli3c7YYqHJaUTjtM0VbuWTyv3iPIHlkx/B9/Yj/AMddlr9yLLQb+Yf8s7aRv0rSREjXYtcJ8ctaTw18GvHepv8ActtFupP/ACG9fV5NlcMBZx+KT1OOvWlWked/sFxiL9lH4envJaPN/wB9zyGvk3/gshc/L8PLf1N036AV9sfsnaK3hz9mv4bacesGh2oP/fIP9a/Pr/gsDqe74meBdO/556TM35tX21D3qj+ZlHdH6T/Ae0XTPgt8PbY9Y/DunRf98WsYr0Kuf8H6eND8LaLpv/PtZQwf98IiV0FcUviZAUUUUAFFFFABRRRQAUUUUAFFFFABRRRQAUUUUAFFFFABRRRQAUUUUAFFFFABRRRQAUUUUAFFFFABRRRQAUUUUAMK5WvxzZZfg7/wVKaM/wCquPFsk5/3NQG//wBmr9ia/Hv/AIKWaFL8Mf2uNE8aW3+q1WCz1YL/ANNLU4/oK7cIlKTh3RcD9hVOVH0r5t/Zeb+wPit8ffCR/wCXXxWmsIP9i9t45P6V7x4c1mHW9A0zVIv9Ve2sdwj/AOw6bxXz6jf8IZ+3W4+Vk8a+E+PRrmyk/wDiTWEVpKL/AKswPqDAowKWisSApOgpaQ9KTA+Lv2w4/wDhAf2ifgP8RePKfUn8OXmP+ec4/wAc17dJb+Yk8D/xo8dcj+3h8Pbn4gfs3eJhpv8AyGNG26zZevmQc/41J8JPHkfxN+GnhfxXbfc1bTo5Mf7ez50r8a48wMp0oYmP2XZnr4GpaR8zXEk+h6xOib7d7Wd4/wDyJX0N8G/iQfFiSaXcyf8AExhj/wC2jpXjXxm0z+yviDfn/lnNsnT/AIHWL4H8SP4X8YaNqKO8aJP5c/8Ato9flEYQnTjI/Vq2Cp4vA+0+1y6H2zHV6OSs2ORJPLdP9W9W45K7svrezqH5fUjy6M3beStOOSuak1SCwgR7mdLePfs8yd9nz1uxyV+t5RjTzp0zz/43SbPDcJ/6eo68P+2fSvavjoceER/sXEdfPn2z61+VcZr2mJv5I+WzCfJUNr7ZSSXn2iPy3RJI/wDnnJWL9spv2v6V+ZU4OGx5HtBLzw3BJvew2W8//Pv/AMs3rnriOezk/fJ5cn/kOul+2fWo5LiC8g2TIkkb/fjkr0KGJlT/AInvHDUhCXwHNeZUnnmpNQ0v7P8A8ez+ZbpWTHceZ9yvpaHJXh7pxTNLzzR55rN+0f5zR9o/zmutYYx5z0f4L65HpfxC00f8998FfXrSZjHvXwFp+qPpd9aXqP5clrPHP/5Er7q0+9S70yC5X7joj1+mZJiuTDSh/Kz7nJZ+0hKBJcSVk3ElW7iSs2SSvIzfFe0PrIQ0IJKxfEGuweG9Gu9Tuf8AV2qeY9az14T+0T4sezksdBj/AI0896+BnD21Wx9BlmClisRCmjzLxn8QNU8cal59y7x2n8FpG/7tK9c/Z/s3j8DyXr/6y6neRJP78dfOkkn7uSvpvTdUsvhP8GpNdvP3dppOlvfP/v8Al7678Lhva1KdKMfelKx9hndOjhMNGnBcpxX7NCDx3+2N8afGJO600KG08MWpHtz/AEr7TxyK+V/+CePgq68N/AGLXtV+TWfF97Pr939ZCK+qeor+ocHh1hsPTpL7KS+5H5HOXO+YdgUYFLRXeZjWHFfPH7dOsGw/Zj8Y2qDE+rxw6NH/AL9zIkf9a+iAc18zftVH/hJ/iH8EfAYAZdV8UJqtz/1wsY3nx+lOnbmT7a/cB754b0WPw74e0rTI/uWVtFAn/AExX5Gft72X/C2/26NH8GxXGFkl0zR/xkOT/Ov2MmbbFmvxr+E9qfj9/wAFMH1FX36fbeJZ9VAPdLL/AFf64ruwujnUfYuLP2Xj+4KdSDpS1wEBRRRQAUUUUAFFFFABRRRQAUUUUAFFFFABRRRQAUUUUAFFFFABRRRQAUUUUAFFFFABRRRQAUUUUAFFFFABRRRQA3+Gvz4/4K8eBF1b4TeFPGCN+80XVDan3S5AH/sor9Bv4RXjv7V3wu/4XJ+z/wCOvCMEYlv73TZHtI/710n7yD/yJGK3w9T2dSMi4nI/sDePl+IP7Lvgu6+/c6fbf2XOfWSDiqf7XRHg3WvhX8T1wIvCniWOC+f+5ZXf+jS/zFfL/wDwSG+J+4+MPAVwO6ava/Q8EfyNfe/x2+Ha/Fn4SeLfCLHjV9PkgQ+j/wCcVriIKnW8pfkxSPRQ3ApfWvFv2U/iJP8AFH4GeGdT1E7Nat4P7P1EH76XcP7ub9RXtR+7XHNOE3F9CRaQ9KMij8aAMy/tItRtJLWZN0EyNG6V8O/ssCT4UeOPiN8EL8YfwzqL6ton+3p09feBA7+tfF/7bfh27+FvjLwZ8e9BtsyeHX/svxDGD/rNLc8/kT+tfN5zl6x+EqUZddV6rY1pz9nLmL37SXh/zLfS9Z/uP5D/AO49eByR+Z8lfXfiKx074jeA3a2uUvNN1S1Se1n/AN+Pej18gXlvPZ3clrcp5c8L7H/36/nj6vOjKdGpvE/aMixSxOG9m+h9hfBvxT/wk3gOwn/1k9snkT/9dErvo5K+Qfgt8RU8D+KDbTDZp+puiOP+WaP/AMs3r62t5vNiyn+rrin+5qXPks0y+eHxMr/BLY+Zv2jvGF5qfjtNKV/LtNJ2SJ/10evYfgL8Wk8Y6PHp+oS7dVtkHBPzzJ614f8AtD6I+l/EGPUB+8j1GD/x9K820zW73RtRg1Cxme3u0fek6V9BgsbOhLnifQU8mo4zAR9krT7n2t8epP8AiiCT185B+FfOf2iSu11r40WvxE+GiW1xss/EEM0fn2led+ea4c6tjqkZ+R+F5/ha2DrSp1I2Ze+0SUfaJKo+eaPPNfJf2efD+0L32iSj7RJVHzzR55o+oB7Qt+f/AJzVDULP7Z89t+7n/jj/AL9SeeaPPNdFCjOhO8TOc+c57zHjkkT/AFcn8dH2iStLVLNLyDen7udP/H657fX1dDkqQPPfOpl97j5JK+uvDvjqy0T4UaXr1+/2eBLJK+NvtH+c1teJPiRqOueGdJ0H/V6bp8Hl/wC+/wDz0evToVvqkJr+Y/W+Dspr4urdr3Fuzuo/2lPEknie0nd0j0l5/LeDZX00l0l1bxzr+8R4/MSvgbQ7N9c1ex0+2+/dTpGlfdtlF9js7eBH3pDHGm+vn8biJ7SP0rNsFSw04QpRsOkkjjSR3/dxp+8evjX4g+In8XeMNS1T/ln5nkQf7iV7d8cfiH/wjPh/+yLN/L1XUk/7aIn/AC0evmGPZH9z/V1jhaX/AC8PpeHsBKnGWIqddInU+AtEfxF4v0nT/wDWR+fvf/YRPnrr/wBr27uvGA8EfBnReNW8daon2v8A6Z6bB/rK3v2c9Dgs9O1nxXeOlvHH5kaSSf6tIE+eSSqf7HOlSfG/4w+Mvj3qaCPS8voHhUelmn35Px/xr9F4Wy36xiXiJ/DH8+h8vxLjva1fZr7Oh9j6Pott4f0fT9LsU8q1soI7WBP7kaJsQfpWt95iK4m8+IFnpevz6ffeZZQwpHjUrj93bu7/APLPf9zfXaZA565r9u9T8+lGSsT0UUUCGV8yaE3/AAsP9tzxFqqjzdM8A+Ho9KQ+l7dP5j/+QwBXv/ifX7XwzoGpavfOkFhp8D3M8h/gRE3n+VeF/sRaJdN8KrzxxqkYj1jx5qlz4lmP/TOU/uR/37xV09IuXyA9M+PfjeP4a/CDxd4qk5/szTZpcfhX57f8EgfAbal4q+IHjq6+7Fbx6Sg93Ikf+Qr17/grD8Sx4a+DGleEkGZ/Et+FJ9I4+a7v/gnD8Lj8M/2X/DMzqqal4ld9ckJ9JMeWP+/IWuyK9lh2/wCZmkX7rPreiiiuAzCiiigAooooAKKKKACiiigAooooAKKKKACiiigAooooAKKKKACiiigAooooAKKKKACiiigAooooAKKKKACiiigApG6UtIelJgfjNrDN+x5/wUOe7GLfw9JqxujtICLp971H4c/lX7HxTJcxI6HejdDX5+f8FZPg23iXwJovxG03mbw65tdSA6/ZJsDP5n9a9p/YG+NQ+Mv7P2kG5fzNZ0LGlajn1Hf8sflXpYi1ajCpH4o6M1Ivhh/xaD9q3xv4FcCPRfHC/wDCV6Rnn/Sh8l8n8jX1KCD+HBr52/bC8IanL4L0n4geGIhJ4r8AXqa3ZAffuYOl3b/9tI69l8A+MtO+Ing3RvE2kP5+m6rax3UEnqj81x1P3kY1F6P1RG50IwVPHFMPfatTM20dOtcL8RfiloHwy0ybUNcv0srWFMksawlOw6NKpVmoU480iFfiPp1l4vi8PTx3UV08bSRzyWsiWr7f4EmI2O+z59iV0Hifw9p3jPw7qWi6rbJeabfwPbTxP9yRHr41uPiL8R/2qPESP4NtX8I+DtPukcavdcy3TJ6D0r6p8A+NbbxVYfZw3+m2MslrcjpveN3jd0/4GhrmjUvLX5HpYnBTowi/tdV29T5J/Zy1TUfgv8QdY+APipzL/Z/mX3hC+P8Ay86d/wA8zVz9obwg+l6zHrlsn+i3n7t/9+vXf2uPgHcfGPwvZ6x4ZnXTfH/hp/t+hakOzelcX8KPiFpn7TPw6v7TVbX+y/E1p/oOvaO/+ssrpK/J+JsmnGr9bofC/iXZ9/mezkeY/VK8b7Hzn5nmfJXsnwq+OkvheCDSdb/eaX9yC7P30SvMfGnhbUPBmryaZf8A30/1c8f+rnj/AOelYNfn0qcJwP2SeDoZnQ53qpbeR9f/ABN8MWHxK8EyNYSJPdqnn2U8dfJkm+3kkS5R7eeF9jxun3Hrb8JeOdb8HXW/Srh44P8AWPaSfvI3p/jTxVH4u1CPUxYQWF68fl3Xl/6u6f8A56UUaMo6dDny3BYjAVvYP3qcuvYwY7ieP50f95XQ6f4g+2fJM/lz1yVFHszHPuGMPmtFp+7NbSO/+0UfaK5Cz1ye38tJv3kdbMd4lwm9HrOFHnP5gz7hnF5bUd4c0P5ka32ij7RWb5n0o8z6Vp9WPz9z5TS+0UfaKzfM+lHmfSn9WN6MZYiXLA0vtFZOuRxx+XP/AH/v1UvNcSP5If3klZMl5PcPvmfzKuEPYzP2DIOCa2N5Ktf3Yk8lw8lQb6r1raJbWV3exw6jefYrTf5k8n360nz1NWf0Dl+V0cpwvJQhseyfs7+Dl85/EN6g6eRaV6T8UPjJpfgWNrVP+Jhqrp8lpHXiHiH42XLW76X4etI9M06BNkd3/G6V5hJJJJPJPNO8k7v5jySP5kj1hPDOpPmkeXTyarj6/t8R7q7Gnrev3viPWZ9U1V3nvpn+eT+5/wBM4/8AYp/h/R7rxJrlppdt/r7qTy0/2P8AppWLJJ5aSO7+XGleg2niyy/Z1+Hcnj/XrUXniHU/9E8NaL/y0upHr1sHgauKnGnT3eiR6WbYuhlOE5Yf9ump8fZbrWW8Mfs5eBf3Wra7Gkmt3Uf/ADD9K/5aV9a6TpOmfBr4YWul6FYudM0Oy8u2tIPndggrxD9m/wDZo8QeEvAHirxL4m1AxfFjxujy6jquBvsuD5cY+nWrniTxt4j/AGc/Bnhot4V1vxWmooiao39qzX13bXOwevUfSv2/LsujgMPGnDprJ931Pw9zni63M/elKWxY+Gf7aHhzW5f7C8bQyeEfEY+Say1VPLFeq2kunaF4i0aDQrlPI1HfusY5N0aQom/z0T/f8tP+2lfKHj/9pH4X/ERUsPHvgTWLWX1ltDHMn/oD19Hfs+fBjwn8NdAOqeHdLn06XVESR3vvmuvx616tOpKUt0zqxuFo0afM04zfTRp+jPdhyBQelC9KbJIEXNdJ80fM/wC2Tq0mt6T4W+E2mME1T4haomnSAD/V6cn7y6k/Afzr6A03SbXQtMs9Pso1jtLKFIII+yIibESvm74Buvxr+OPjP4vtiTR9O8zwt4V6cwRv/pd1775v0Fen/tM/GCD4F/BfxL4uYgS2sGyzGP8AWXL8Rj861UG3GnHf9WB+ZX7Y+tXX7U/7cOk/D/S5JBZ2V7D4cU9OM77t/wAP6V+uOjaRa6Dp9pYWMCWlhaxpbwQR8JCiDYiJX5mf8EovhHc+KfHfin4u6tgpb+Zp1k5/5aXT/PcSf59a/U4jNdOKmrxpLaJqSjpS0g6UtcJkFFFFABRRRQAUUUUAFFFFABRRRQAUUUUAFFFFABRRRQAUUUUAFFFFABRRRQAUUUUAFFFFABRRRQAUUUUAFFFFABRRRQBzHjLwpYeOvCOseG9XhF1per2sljdR/wB+N0KPX5G/sc+N9W/ZC/ay1X4d+KGMWm6jd/2Pe8ceYDm1ufx/rX7Ln1r80/8Agqh+zb52nRfF/QxiewCW2rL7Z+Sf8MgflXdg6kbyp1PhkaRP0laNLmHY/wA6OK+Wfgc8vwG+M+v/AAcvMw+G9XMniDwd/wBc877qyH/XM4I9iaf+wT+0inx++C9qmpXPm+KtBCWOqA9Sf4JvxA/Su4/ae+EF/wDFLwNbX3ht0tPHnhq5/tjw/dHoLqP+A/7D9DWLi6U5U5f12ZEtD2t+eDwa87+KHwc8NfF6PTF1+wS7On3SXUGfWq3wF+LVl8cfh5Za/FF9i1COR7TVNNk/1llex/JNA/uDXpj/ADdD+dc7haTUiqVWdGcalOXKz5h+LX7RPh74Q2y+G/C9smueLpP3cGk2nVPd/SvNvAdlqvw80nWPjD4z19ZfELWrquj2roLSONOlqPxr6P8AiH4J0XTn1vxxFoIv/EkGmvExjj3Tz7E3pGn418p/C74K+BLj4HweOviSqm6uZZdSeSe5dMEn615lWM41Ln2OGrUqtBxSfNJpN7t37eR9yeFvElj4p0HT9X0+TzbS8hS6gf8A2HGa+Wv2lPgV4i8MeNYvjf8ACSPf4vtRs1rRf+Weu2vp9at/s9fFPxr8UvHt3rFjpyaf8NYY/slvFdj95IU7pX1pHNHNFlGSQVs408RTlCcbxlo+zPnsTRlhqrS3/LyfmfHNtqnhf9rP4a2eveG7r7Pqlr/rLOT/AFllP/y0gdK+ftU0+fQ9Rn0+8ge3u4X2PBJX0X8eP2bPEng/xvJ8X/gkfK8Uff1jwxnZaa6nofeuY0jxF4V/aw8PyXWlb/D/AI40n5L3Rb/93Pav/cdK/J834dqYWr7aguam+nVH3XD3EDw37mt8J4h5lHmVY1zQ9R8N6lJp2q2r2d2n/LOT/wBp1Q8818uqaP2zC1aeIp+0p+9En8yjzKg880vmfSuf2bO/kJvMqSO8e3f5Hqr5n0o8z6UuQ8TG5XQxdOVOpDmjLc3LfUPtFW/tBrm47jy5N/8Acq9HcJJHXp0aftIH8icb8NLLMVGdD4JGt9oNZtxqH2j5E/dx1XuLhPuVS8z6Vz1v3fuRPtuAuGKeIpe3rw66FrfRvqr5n0o8z6VxH9I0MHGhHliWqKq+Z9KPM+lB18hao31U/wBZXXXD6B8KfDsXijxo8knnP/xK/D1n/wAferz/APLNEjr2MNgq+LqRjCN29kj5/MswoZbS5pyLOn2fh3wT4UuPHfjud7Pw7Zv+4tP+Wmpv/wAs4I0r1P8AZn+BviL4keNY/jN8VbE2l4o8vwr4WP3NHtf8aT4Cfs0eI/iJ4q074pfGO3Szls/n8PeCwf8ARdH/AMTX1n4h8RWnhywkuLqYoh+5HGPMd3/uIifO7+wr9bynKKeX0+aes3u+3kj8BzfNquZ4jmfwdEYXxd17XtA8Datc+FtPGp68kD/ZrXoCa8a+Ef7Q2kfGaxbwx4gibQPFkI8ubTrs4kLp/GlcT4v+JXxT+HPiC48dfY5NX8GXg2Xmiy2z21xp/wCfWpx8N/AX7UHgg+KtG1NLXxdFyNQtf3c8F1/BC6f0r15VJyn7rt5Pqb0MPSoUvaT1TtaS1s+zR7t4H0zTtSl1fRNTtTd6go33/mQZgkR/3cewn5NjpH9z6169CixjaFwK4n4Y+Er7wh4bsLLU9TfV9SihRLrUZ/vzv613JPHFdcIJdD53FVJTq2U7okAzmvnf9rTxzq1r4d0f4c+EZfL8bePbr+zbUj79na/8vV3/ANs4zXtfinxRpfgvw5qWu6vdR2GlafA891dSfcjRPWvnv9mDw7qfxG8Ta18cvFlo9nqPiJBa+HdNm+/pejof3f8A20n/ANY/4VtCNvffQ5D3L4deBdM+GHgjR/CmjR+VpWk2qWkEftX5i/8ABS342XPxG+J+j/Cfw+rXi6U3zbesmoP0H4D+dff37UfxzsP2d/hHq3iudY5L4Dy9OtSMmW6foP61+f8A/wAE3PgXd/GP4o6r8ZPFkn2tNJ1DzLU7gPtGpdS30Gc/lXfhYqEJVqn/AG76lqJ+iv7Ofwjh+CXwY8J+Do0xLptjGLplH37r788n/A5CTXq4HFKOmKAMV5k5Oc+ZkC0UUUwCiiigAooooAKKKKACiiigAooooAKKKKACiiigAooooAKKKKACiiigAooooAKKKKACiiigAooooAKKKKACiiigAooooAKwNZ0HT/E+j3ul6raQX+m3kb29xayjekiP99HrfpD0oA/FRG17/gnN+1xjibwtdH2P2nTGP8wR+Yr9ifC3ivTPGfh/T9b0i5S80y/gSe2nj+5Ij9K8O/bN/Zhtv2mvhm9hbbLXxRpT/atIu89D6H6/5618bf8ABOf9p+7+F/iyT4OeOQ9lB9qePTPtY+ewuf8AlpbmvQlD6xT5o/FH8jXc+ovivYXn7M/xaf4uaRG83gTX2S08bacvS1/556ogHp0kr6i0zVrXWNPt76zuEurS5iSWCaLlHR+UejUdJtNasZ7G8t0u7O5ieKeKUb0dH4dK+V/A2s3f7IPj61+HviG7kk+FGvz7PCus3Z/5BM79NNk9j/yzrlt7SNvtL8V/mjI+uZow4IIyK+XP2nPhCfF/iTwG15geC7K8nm1WIHEacb43P4g19SSMDUTIHXD9K5pwhUXLM68PiJ0JqUTyNNYs/C+ijRvDcNtcTwxojeWP9H0+Ps8mz2+4n33ryv8A4Xd4LuvEo8P+FvEfiS6u47uO/v7nRbSe+E/t8kcgRH/j8tK9C/altdSsvgN4pXwzGEvWiRB/uO6eZ/45mqvwq+Gvhr9nj4dCGSSBfIgM17ey9WNYTU4y5Y/CexRjSqU5Vajcpydkl+bO+8LeItV1/XteDxp/YMbwHT7ocmTen7z/AL4evKf2hv2S9K+KmsR+MfCWqSeBfiVY/Pa+I7Acn/YmHcV5f4V/aN1sw/FDxporRDwrb6rbNaNd5/1cccaXGxPwr6+8DeNdO8feGtP13SpvtFjeoJIZB3FNShV9xnLiMLVw37zl93b572Z8H6l8XHtr6LwF+0doP/CH6+f3eneLrQf8S29/7aVifET4Ra14GSPULaRNb0H/AFkeo2lfod438A+HviP4fn0LxNpFrrWlT/6y0u498Zr5C1j9kD4jfA6WTU/gV4sEujfx+CPE/wC8s/8AgEnavk8fw/Sry9rQfLLs9n/ke1k/EmJy6f8AND+U+bDd4TeXSnG7HbNdZ4k8eeDL/U20z4meEtW+CPieQf8AH46PJpMlQ6x8JNat9PTVNBurLxpo38F3ot0k/wD44lfH4jK69KVpQaf4M/YMq4nwuN1c+WX8rOX+2UfbKyZLh7eTZMj28n/PO4j8uk+2VwLCn2lLGUqvws1/tla2lyfaLT5/4K5L7RWno+oeXBOldmEo3lyn5XxxlcMZSjPs0X9QvPLu5E/uVU+2VmSXnmTyP/fpn2wf89ErOphOapI+q4awqwWDhDl6I1vtlH2ysmS8qSOSe88zyYHkjT78n+rjT/tpUwy2cvhVz6ariqNCPNUZpfbKvaHp974gvvIsIHvJ/wCP/nmif89Hk/grlNA1xPEesJpfhnS9Q+Iesx/csPDyO8f/AG0n+4iV9L+C/wBjDx78UrWIfFTX4/CPhQ9PBPhM4B/6+p+/4V7eC4aqVvfq+7Hz3+4/Ps54roYX3KHvSPH/AA5rN1qPiOTw58NdCj+Jfjn/AJ6J8+i6R/00kn+4719bfAT9kK3+H+vHx38QNUfx58Srnl9Tu/8AVWHH+rtU7Cu6F/8AC39mTS9J0NBpnhCwunMdtGTjJrqPHnxk8K/D7w2ut6zrVva6a/3JD8++vvsHhMPgYclJW7ye/wDwx+P4/F4rMqicuaXNsd4pXGM5bvivm/xv8V7bwb+1Dpml+IJRbaVc6Hmwlf7hunnwf0FXU+OPgLxlrel63oPi6C81GGOSOPR5boQm5R/v7I3KfvK1/il8G/B/7THhK0kupHEi/PZ6jaf6yGuudSU17hzUcN9Xl+/i4xej01R6RrN7psvh27urgxNaQwPI/wDcCVwXw1+A3hvwV4y1Dxtp2mR2OpapAm9f4Y/79Y/ww+AOr+D0jj8Q+NtX8U2EP/HvZ3eEiH+//HJ+Ne+k4HrWijzcspRMqtX2PNTpT5oMnA4o+79KAefavmP9oP4pa74k8XR/Bv4ayBPGOpRCTWNZUfJ4d09/+Wp/6aP2H/1sbxjzPQ8s5/x/cn9rP4tP4BsQJvhb4Ru9/ie7/g1bUEI2acnsM5k/Kvqsm20qx/gt7SFP+AKlcb8J/hfoPwa8EaX4V8N232fTtPjGDj53f+OR/wDbevib/gpT+1v/AMI9pkvwr8K3IOtX/wC71WQDG1Tjj9K6KdN1ZqEfhX9XK5T5/wD2mPidrn7c/wC03pfgbwQBJolrI9lphPA/vz3Z/AfpX6s/CT4baR8HvAOheDdDjVNP0q1S3BI5kP8AG7/7bvk18y/8E9P2Sj8DfA7eKvEUGfGmvxgtn79jbY4Xn8D+Vfbo6GtcVWT5aVP4YlSHUUUVwmYUUUUAFFFFABRRRQAUUUUAFFFFABRRRQAUUUUAFFFFABRRRQAUUUUAFFFFABRRRQAUUUUAFFFFABRRRQAUUUUAFFFFABRRRQAUUUUAMIyK/O3/AIKNfsbS+LxL8UfBVp5mvWif8TXTovv3cf8Af+or9EqK1pVZUp80S72PhD/gn1+2rH8W9Kh8B+MrsL4y09Ntrdt/zEoB3+tfX/xD+Hmh/FPwrqHhrxHYJqOjX6eXNFX5uft1fse6v8KPE8vxh+FqvaWMUn2vUbSx/wBZpk3/AD9R+1fR37EP7blh+0BpEfh7xG8eneOLWPleiX8f/PSOuyrSjOPtaXzXYou/DX4i6/8As5+L9N+FPxNv31Dw/dy/Z/CPjWXhLrsljdf9N/519bqc+4rj/iP8ONA+Kng688M+J7FNS0e8TZJHXzjofxD8T/sn6rZ+GPiZe3OufDd3jg0nx5JnfZf3INQPH51wuEZ6r4vz9DI+tbm1hvIHhmRJI3++jV4B8Wv2abD4gwlNU8U+IbbQoACNItWR0Oz/ALZvI9e82d9Be2qTWzrLA6b0kj+41TFTj5WrCcOb3GdWHr1KMuaErM+UvFXgjRbH9m3xDd6HY/Y9FXQbqTTrdf443jL+b/vvWT8E/ihb6D+zf4VlXVo/DywLumvrrGyOOO52OD/v819FfFrwhN4t+HHifRLDy47vUdMurWH/AH5IyK+SPG/7ObWPjL4SfDba58LFLq5u3H/LSZPnP8/1rirQnTqc9OPSx9LhsVTxNGVOu+t/uR9LeAvj/wCGfiFaebYXGom3xs+3z6XcwWr/APbSSPy69ZidApbG0E9a4y2fw1piL4WU2cZa22Cw7mH7n3KwrOLWfhf8MwJL19e1SFPke+PLO7/In611wcor3zwK1GNSpalHlvtc7jxH4U0bxjpcmn67pdnq+nzffgu4UkQ/ga+avEn/AATr+Hz6g2qeCNU1z4Y6t3m8O3RX9DXr/wABfjPa/HDwRFr1vZSaad7K1vJ9a9Giv45LhkDKw9AarljNXbujJQr0Kkk1aUT4j1r9mz9ojQIBFY+LPCHxR048+V4r0ryLj8xxXkviz4a/EKzun/4SH9nHUI/+nvwXrCSV+kVnr9leazc6arSfarVEeSNo3QfP/t/cet0xjPXr2rkngMNOXNKC/I9WhnONw3wzaPxz1iB9P+e58B/EvR/+mc+ieZ/5ETy6k8N+MPDWl/b/AO0vCnjrUHe18uCOPQHj2T1+whtxt4IHuKEibkOdw+lL+zMKvhi/vOytxFjcRHlqSUo9mj8dLOO61C0jTTfA3xH1if8A6Z6BXT6X8Gviz4kukTR/g9r8cf8Az08Q3yWtfrM8KSHhRSm2Cp04+tVDL8LT1UL+rudMeJcZCChGVj85PDX7Efxl1kltV1Xwr4EtQMlLCKTUbr8zxXtPg/8A4J4+CNMO7xXrOv8AxAb/AJ5avd7LX/v2lfWLGFh13Vh6v4p0vw0kb6jeQ2cUkiRRmZ/vyP8AcRK64whH4IKPokeRXzbG4l/vKkmyHwl4D0LwBpUenaFpFnotgn3LWwgSFPyFdJczrBCzseAK8e/aZ+JOv/DD4bX2ueHbC21Ce2++Lo4rc8Ha9Y/Fb4VWWokC6sdVs97JJ3pTq68t/eOL2VScY1Z7N2PJf2i/jDD4StdJ8VaTpQ1uPTbl7S61JHRlso3kRJP+B1PpOkfDX4na8dM/dXmo6tpkOot58/2n7VAJOJNkm9Pkf+deSfDbSofhT8U/EHwi1xVuPCviIPcaSr9h/Eua3f2f/C3i/wCFfxF1bwA+iTav4cgf7fpmqHCRwZ7fnXDGTlO018X4M+rnh6VDD+7LllFXTvun+qZ3Y/ZV+GHixpLa78O2tnqFq7xuNPL2qP8A7aIhr0L4OfAWy+C9td2mk6rqVxpdx88en38iSJA/+xWn4U+Ftto06ahqdy2t6oLma7E1x9yB3+/5KV6Rt29StdlOEIvazPlcTi6lRcrk5Lz1LIAoIxRuwK+Y/il8etb8SeKZPhl8HI49X8YjMeqa+f3mm+HB6y/35P7kdbwi5aHml/48/HvWNJ8QW/w1+GlrHrfxI1McZG+10eA/8vV17e1dr8BvgdpnwR8Ky2SXEmsa1qUhvtY1y7/4+NRun+/I9QfBP4D6L8D9JuktJJdY1jVJPtWr65f/ALy71Cf1Ncb+1t+1xon7MXhfnZqfii/Rv7M0gfxe5x2raMXN8kAOe/bg/a90/wDZw8IvYaXJHd+NtTjxp9ngH7P/ANN39q+Xf+Cen7KmqfEnxcnxq+IZku4muftelpen59Quev2o/jXFfstfszeJf2z/AIjXfxS+J01w3hQXGfm4bU3H/LNPav1ts9PtdMs4bW1hS3tIESOOOJdiIifcRRXVOpGjT9nDfqzU3E6U6kHSlrzjIKKKKACiiigAooooAKKKKACiiigAooooAKKKKACiiigAooooAKKKKACiiigAooooAKKKKACiiigAooooAKKKKACiiigAooooAKKKKACiiigAooooAp3drDewPDMiSQv99Hr8qf2zf2HtX+DPiKT4q/CQSQWFrIbq6sLTAfSiB/rYvav1hHSo3UHgitqNaVKV0XCXKfD37FP7emk/GtbTwh40ePSPHIG1TjEeqcHkcdfb2r7J17QtO8VaPdaZqtnBqGm3KeXNazpvjkSvz2/bP/4Jzza3eTeOPhPaiPWgd9zoQPB/24PQ+1c3+yZ/wUZvvBU6+AvjWtwhtZPsya1KP3lr/sXX+NddSjCqva0n73b/ACHI+i38E+O/2RriS98CwXXjn4U433Pg0DzNR0kc73sT/wAtE/6Z+9e9/Cn4xeFvjZ4YTXfCmqR6hbdJEB/eW7/3HTsa6nQ9e07xLpdtqGl3kF/YXKb4Z4H3pInrXifxO/ZZsvEHiWTxt4F1eb4d/EM8HWdO5jvf+md1B9yQVxtxl7s9Jd/8zM+gCflya5HxP4VsvFEUBuQUntpfOtpkbZJA+Nm9H/GvC9K/ah1n4YajF4f+Oeg/8Io/3IfF+mHfod7x/fPzwn2NfSOj6vaa3p8N7Y3MN1aTJvjnhfejpWU4SW+xpGUoS5ong8f7M9xq3xn/AOE+8Ra6+upbW/l6fp7WogjtvpzXca9qFr4t8Rz6Lb3Mckmiw/aLkD+/OjpB/wCOeZXpTfI5bsO1QPaxuh/dqZCM1nKnGS907I4ucpRlP7Oi8j4d/ZE8ZS+G/gFq9zcF7LT7G8uFN3/0xjROUrpP2KtLd/Dvin4iajcSW8es6hPdR2/nv5KR+tepfGH4F3fiz4WN4M8HXdn4as9vl4+zOf3foKr+H/BGo2GmWHhKys7jQtN0O2h8t7mETRX0gHBOx8lEOH++ju/055OScZqK6I9upiqFak3tOT19F/mVPgt8WdM+JnjLxvLbaemnXmj3ptPSSRP783/A0P5Va+HH7Ra+LfiZq3gnVNEfRtVsF82M/aRMlxH7V5Z8Gb1vBv7WnxG0EiCRNTtI9REkH5VnfEXQ9R+FHxb+E3jSzspL572BNDvYLX3j/wAahVKjjF9nqVLDYdylFreKa162Pobxz+0T4a+HvjLRfC2qJeyanqzpHb/ZYN6b/wClW/ib8fvDPwhsrSfxBJdW8F4cI4t3kFfOHxOt01L9qX4V6VdMJLtA+oXJHTe6/wD2k19IfE7wNpfjOz0/QtTt0urHUJXtZ0ccbPImf+lbqrUnzcvQ5quEw9B0+e9pK7/4Br3vxDtotI0/UdPt31OzupI0FzaOnlxo7hEfl+nPauK8J/Fm9+Kt14th8J/ZrW20e4Nh/aV7E8/nXXfCI6fIme5r5uih8Vfs2eKbTwDqYudY8GazqNsmj33/AC0tJDcxkKa6n9i3z/hl4x8X/DbW0+zaglx/aNnz/wAfMZ71Ea05yjHbuXLBUKdKc4yvazj5q+v3FvxR8T/E3xJ1HxP8OJdauPA3i3SZEkF7pLfJdW3XeP40rJ0v47eK/hoz+DPjFbfZvtSFLPxTGA8DH/Gt7UPh0fGv7YVzrUcZbQtJ0jydSnj+5JM6unkf1r3r/hF7X4neCUsPFugfejSO5trpU5dOrpsd+9RCFSU5S5jericLRhCny8ykk30afky6j6V8Wvh15jpHd6Xq9jnyz86Ojp/hXzj+yfquufD+bxh8P7zTdV1GHSNSf+zpFtPkKHt5n3K+kfhr8P7P4b+DbHw7ZXMk9laPIYDO+90R33oma663sIbNyIY0jXqTiuiVH2nLPaUTyFjYU4TpRjeMnp5W6nzz4h/Z0vfiXdadqnie8FjeadrT6jZSaWcOkH/LOHNfQWm6dFp9qsEYzj/lo3WtUDAqPcqg5GBW0aUVLmW5yVsXWqxjCUvdROBxzWD4p8W6P4J0K61fXdRtdJ0m1TfPd3b7I40rxHx3+1tplrrcvhH4c6NdfE7xt0ex0b/j0s/+vq6+5HWP4b/Zh1n4mazZ+Lfjfq0fijUISJLPwrZDbo2m/h/y3Puf1rWNPl96en5nGYt/4/8AHv7WMkmn+AmuvAvwvI2XPjF8pqOpdfkskxwOOp/+tXvPwy+Ffhv4NeFrfw74U0yPTdLj9D+8d+8kj/fd39a7Ym10qy/gt7SFPoipX57ftc/8FMLTw8brwj8KJE1XWiPLk1wHMUX+56mtqcJ1nywVo/1uVE9q/a+/bi8O/s4aRJpmniPW/GtzH+60wH/j3GP9ZN6Cviv9mL9lTxf+2l40f4m/FC4uB4Vds5PD6njsPauu/ZO/4J8ax8S9YT4jfGlLj7NJJ9qj0a8/4+dQ/wCml13r9OrOwtdLtIbW2iS3tIESOOONNiIifcRRXTUnTow5Ke/Vj3HeHfDmn+FdEstH0m0hsNNs40gtbWAYSONOgFbWBQOlLXnXuQFFFFABRRRQAUUUUAFFFFABRRRQAUUUUAFFFFABRRRQAUUUUAFFFFABRRRQAUUUUAFFFFABRRRQAUUUUAFFFFABRRRQAUUUUAFFFFABRRRQAUUUUAFFFFABRRRQA0+lfK/7Uv7Dfgr9oyCbUNi6F4vX/V61ajk/9dh3r6p6Ck4NVTqTpT5osqMuU/FXR/iF8dP+CdvjRNI1W187w1ckiOxc79Ouz/fgPUGv0f8A2eP20/h7+0JAkGmX6aP4kHEmjaiQk/8A9evZvFng3QfHmiz6R4j0mz1vSrkYktL+FJI3/A1+cnx+/wCCV89hNP4j+DOr9P3iaDdnp/1wnrvVSliPdqLll3LP0j1DSLPxBp09lqVpBqFjOmyS3uU3o6f7aPXztffsmal8O746n8EfF1z4Ezkv4buk+1aNc/8AbP8Ag+or4l+E/wDwUQ+KvwB1r/hFPino91riWp/eR6rmPVI89vf8a/Qf4Kfti/DP47JFB4d8QxR6sR8+k6h+6uh+FZzw1WinKPvR+9EuJysX7U/if4YS/ZvjN8P77wyMZPibQBJqejZ9yP3kf0Ir3LwR8UPCfxK0xNQ8KeINO1+0P/LXT7lJK6mSOORHRsV4T45/Y1+GnjLVX1i30uTwj4i/6DXhS5fTbn8465rxnuuUm578MVER7CvmZfhd+0B8PT/xSfxO07xzYgZTTfHGnkSf+BUHP5ikh/aM+KnhEBPG3wN10ZGWvPCV3HqsY/Dg0Ojf4ZJ/15iPc9V8CaDrk3nX+k2d5c7Hj8yeBHfY/Wnf8IlpEi6YJLKN10yTfZgj/UP5bx/J/wAAkdK8at/26fhTnyta1jUPCFx/zz8Q6Tc2h/Uf1rvtA/aP+Fviof8AEq+Ivhm9P/TPVYP8ah0WndxNfaVP5ivq/wABfDGr/Eax8bypN/btnF5UMnm8Y9K6zxB4TOuz6fMmo3FnJp8/nxfZ/L+/5bx870f+CQ1dsvFOkaio+z6vp9z/ANcrpHq8+oWwyTOnNP2fZFTrVaqj7SV+XYyNe8JaX4qto4NStEvIY5o513/wOj70ek1/wHoPimFI9V0jT9SReUjvrZJP51p3HiDTLUZm1SzjH/TSdBXKa18dfh34ZXfqvjnw5p//AF01SEf1qVBt6RJVSa+0dVp2l22l2yW1pbR28Ef3EjTYgrV24HBxXz7qf7c/wZ08eVa+M01u5/556Jaz3p/8ho9ZMn7Uvi3xZhPAPwQ8Y6ycfJd6z5ej2v5yPVexkltb10I5+c+mwBWF4h8R6T4X02TUNX1W10ixhHz3d5OkcafV3r5/bQf2mfiKT/aPiHwt8MNNP/LPRrZ9Vvv++5NkdW9G/Yk8DnUY9V8cXWr/ABQ1cD/XeLr57uNf9yD7lP2cY6Sf3ElbVv2yNO12ZtM+E3hjVvitqoHEulAJpaH/AKaXb8VQ/wCFCfEz43gSfGDxmdJ0Vuf+EO8HSyQQEY+5c3X35O1fSOlaZZaJZpZafaQ6fbRj5LeCNI40+iJXnvxh/aa+HPwLtmfxh4ltbCfAKWMZ8y6k+kfWtYJt2px1+9gdX4D+HPhr4YaFFovhbRbPRNKj+5b2acVwnx5/ag8Bfs86abjxRqqR35G+DS7U77q4+gr4A+Nf/BTbxp8Rrw+HPhRoUmiG6/dpd58zUX+g7U/4Jf8ABNjxp8V79PF3xn1u80j7UC0mmn59TuMD+Ju3611xw8YfvK8vl1LjH+Y4f4mftOfGX9unxVN4K8C6RdWWitz/AGNZHP7v+/dT19nfsof8E8vDHwPa08R+KAnijxpgEOf+PXTz6QD+pr6S+G3wj8K/CHw3HoXhDRbXQ9LQcx2acuf77v8Afd/fNd/jjrWVbFXXJSjyxHzCgCjApaK4TMKKKKACiiigAooooAKKKKACiiigAooooAKKKKACiiigAooooAKKKKACiiigAooooAKKKKACiiigAooooAKKKKACiiigAooooAKKKKACiiigAooooAKKKKACiiigAooooAKKKKACkpaKAPN/iX8GvBPxc0saf4y8L6d4iiAZEe8gDyQ7/wC4/wB+P8K+DPjV/wAEnPLeXUvhR4hNp6aRrPI/4BP2r9ON3agrXRSxFSk/dZcZn4zWXx1/ak/Y4uEsfE9lq1xotv8AKB4gie7siP8ApndD/GvpH4X/APBXDwVrsZj8ceG9Q8OSf89rT/SoP6V+gDxrPG6Scivnb4jfsGfBP4mIWu/BNto10OTd6Ag09j/3zx+ldKr0ai/ex+aKO38BftNfC/4oAjwx420rUJD1jFxscf8AAHxXqsckcq70ORX5j/ET/gj6QZbrwN4+I4yll4gtcj6NPHz+leav+zT+2D8D0lfw3d6zdWVt906Jq0ckRH+xa5/pQqFGo/3c7eomfrpe6TZarAYby0hvIf8AnnPGjivPte/Zm+FXiY/8Tb4d+Gb0/wB5tLi/wr8xpf22/wBqv4R2yP4q0vUYrQ/8tPEvhuSA/nxW9pf/AAV38cdNU8HaHeD2dh/Wk8LOPwzX3gos+7Ln9gv4F3f3vh3pafRTVD/hgH4J/wDQmD/wZ3X/AMVXyrbf8Fjyf+Pn4dH/ALZaoP8ACrf/AA+O07/onV5/4Nl/wrP2FRdfxFyH1Pb/ALBPwMt/v/D+zl/66XE7/wBa6zRf2Tvg54cG7T/hr4ZgPqdLjP8AMV8R3H/BY7b/AKv4cOv/AF01Yf4VyOqf8FevF6/JpvgjR7P6yMf601QqS3f4hyM/U3RfDWkeHYfL0vSbPTU/uWlskP8AKthnVa/HO0/b6/aa+LZuY/BujtIo+/8A8I34fkuz+ZzUkfwb/bM+PUKyarJ4ostPujw2r6nHpQx/00tc+Z+lXPCtaymvvDlP1F8c/Hv4ffDOMN4q8X6Top/uXV0gf8q+Uvij/wAFYfhp4WHl+EtN1Pxjd4wCP9Gth+J6/lXkfgP/AIJA+IdWAl8efEC3tAfv2uixvckf8DkxX1X8L/8AgnP8E/hsgZ/Co8TX5HN14jb7X/459z9KhKhS3bkO0D4T1z9sT9pb9qe9m0vwBpeo2NjnmPwtbHj/AH7o9K7r4Tf8EpvFXinUF1b4seK/sfd7DTpPtV6fTfPX6daPo9loVhDYWNpBY2EKbIbe2jSOONP7iInatnrRPFPalHlQcx5P8I/2cfhz8ELTZ4O8I6dpE5GJL7HmXT/787/vK9dHSm8etOAxXDKc5u8jMWiiimAUUUUAFFFFABRRRQAUUUUAFFFFABRRRQAUUUUAFFFFABRRRQAUUUUAFFFFABRRRQAUUUUAFFFFABRRRQAUUUUAFFFFABRRRQAUUUUAFFFFABRRRQAUUUUAFFFFABRRRQAUUUUAFFFFABRRRQAUUUUAJgUtFFABRRRQA3YvpWRf+GtH1cf6Xpdnd/8AXaBHrZoou1sB59efBH4eagP9J+H/AIZn/wB/R7Y/0rP/AOGbPhT/ANEt8Gf+E9af/E16hgUYFHNPuB5va/AL4caf/wAe3w88Kwf7miWw/pXU6f4Q0TSh/omkafaf9crVErfwKMClzz7lXE2L6UuBS0Uy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//Z"/>
  <p:tag name="MMPROD_NEXTUNIQUEID" val="10984"/>
  <p:tag name="VIDEO_FILES_RECORD" val="&lt;Videos&gt;&lt;Video Name=&quot;DUNG GIOI THIEU_293_1_80718.mp4&quot; Position=&quot;1&quot; SlideID=&quot;293&quot;/&gt;&lt;Video Name=&quot;Cho toi di lam mua_290_1_51146.mp4&quot; Position=&quot;1&quot; SlideID=&quot;290&quot;/&gt;&lt;Video Name=&quot;tuan hoancua uoc_288_1_30443.mp4&quot; Position=&quot;1&quot; SlideID=&quot;288&quot;/&gt;&lt;Video Name=&quot;Nhung dong vat bien xinh dep-cut_297_1_72701.mp4&quot; Position=&quot;1&quot; SlideID=&quot;297&quot;/&gt;&lt;Video Name=&quot;Vong tuan hoan nuoc - Segment1(00_00_00.000-00_00_14.914)_305_1_97341.mp4&quot; Position=&quot;1&quot; SlideID=&quot;305&quot;/&gt;&lt;Video Name=&quot;Bo em la linh bien-cut_309_1_08873.mp4&quot; Position=&quot;1&quot; SlideID=&quot;309&quot;/&gt;&lt;Video Name=&quot;DUNG GIOI THIEU_293_1_38840.mp4&quot; Position=&quot;1&quot; SlideID=&quot;293&quot;/&gt;&lt;Video Name=&quot;Cho toi di lam mua_290_1_65235.mp4&quot; Position=&quot;1&quot; SlideID=&quot;290&quot;/&gt;&lt;Video Name=&quot;tuan hoancua uoc_288_1_22752.mp4&quot; Position=&quot;1&quot; SlideID=&quot;288&quot;/&gt;&lt;Video Name=&quot;Nhung dong vat bien xinh dep-cut_297_1_92779.mp4&quot; Position=&quot;1&quot; SlideID=&quot;297&quot;/&gt;&lt;Video Name=&quot;Vong tuan hoan nuoc - Segment1(00_00_00.000-00_00_14.914)_305_1_44309.mp4&quot; Position=&quot;1&quot; SlideID=&quot;305&quot;/&gt;&lt;Video Name=&quot;Bo em la linh bien-cut_309_1_26233.mp4&quot; Position=&quot;1&quot; SlideID=&quot;309&quot;/&gt;&lt;/Videos&gt;&#10;"/>
  <p:tag name="MMPROD_UIDATA" val="&lt;database version=&quot;10.0&quot;&gt;&lt;object type=&quot;1&quot; unique_id=&quot;10001&quot;&gt;&lt;property id=&quot;20141&quot; value=&quot;Sự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C:\Users\HT-0981 958 466\Desktop\BAI THI TRUYEN PHUONG DUNG\TU LIEU PHUONG\ANH NEN\&quot;/&gt;&lt;property id=&quot;20224&quot; value=&quot;C:\Users\Administrator\Desktop\E-LEARNING - SU KI DIEU CUA NUOC\BAIDUTHI&quot;/&gt;&lt;property id=&quot;20226&quot; value=&quot;C:\Users\Administrator\Desktop\E-LEARNING - SU KI DIEU CUA NUOC\TEPNGUON\SUKIDIEUCUANUOC..pptx&quot;/&gt;&lt;property id=&quot;20250&quot; value=&quot;0&quot;/&gt;&lt;property id=&quot;20251&quot; value=&quot;0&quot;/&gt;&lt;property id=&quot;20259&quot; value=&quot;1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02&quot;&gt;&lt;object type=&quot;3&quot; unique_id=&quot;10513&quot;&gt;&lt;property id=&quot;20148&quot; value=&quot;5&quot;/&gt;&lt;property id=&quot;20300&quot; value=&quot;Slide 25 - &amp;quot;Khi nước bị  đun nóng ở nhiệt độ cao   sẽ tạo thành gì?&amp;quot;&quot;/&gt;&lt;property id=&quot;20301&quot; value=&quot;Câu hỏi 1&quot;/&gt;&lt;property id=&quot;20302&quot; value=&quot;0&quot;/&gt;&lt;property id=&quot;20303&quot; value=&quot;Nguyễn Thị Hồng Dung- Đặng Thị phượng&quot;/&gt;&lt;property id=&quot;20307&quot; value=&quot;269&quot;/&gt;&lt;property id=&quot;20309&quot; value=&quot;186788&quot;/&gt;&lt;property id=&quot;20312&quot; value=&quot;0&quot;/&gt;&lt;property id=&quot;20601&quot; value=&quot;0&quot;/&gt;&lt;/object&gt;&lt;object type=&quot;3&quot; unique_id=&quot;10616&quot;&gt;&lt;property id=&quot;20148&quot; value=&quot;5&quot;/&gt;&lt;property id=&quot;20300&quot; value=&quot;Slide 27 - &amp;quot;Khi nước bị lạnh ở 0 độ sẽ tạo thành gì?&amp;quot;&quot;/&gt;&lt;property id=&quot;20301&quot; value=&quot;Câu hỏi 2&quot;/&gt;&lt;property id=&quot;20302&quot; value=&quot;0&quot;/&gt;&lt;property id=&quot;20303&quot; value=&quot;Nguyễn Thị Hồng Dung- Đặng Thị phượng&quot;/&gt;&lt;property id=&quot;20307&quot; value=&quot;270&quot;/&gt;&lt;property id=&quot;20309&quot; value=&quot;186788&quot;/&gt;&lt;property id=&quot;20312&quot; value=&quot;0&quot;/&gt;&lt;property id=&quot;20601&quot; value=&quot;0&quot;/&gt;&lt;/object&gt;&lt;object type=&quot;3&quot; unique_id=&quot;10702&quot;&gt;&lt;property id=&quot;20148&quot; value=&quot;5&quot;/&gt;&lt;property id=&quot;20300&quot; value=&quot;Slide 29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71&quot;/&gt;&lt;property id=&quot;20309&quot; value=&quot;186788&quot;/&gt;&lt;property id=&quot;20312&quot; value=&quot;0&quot;/&gt;&lt;property id=&quot;20601&quot; value=&quot;0&quot;/&gt;&lt;/object&gt;&lt;object type=&quot;3&quot; unique_id=&quot;10703&quot;&gt;&lt;property id=&quot;20148&quot; value=&quot;5&quot;/&gt;&lt;property id=&quot;20300&quot; value=&quot;Slide 28 - &amp;quot;Nước có thể hòa tan được những chất nào sau đây?&amp;quot;&quot;/&gt;&lt;property id=&quot;20301&quot; value=&quot;Câu hỏi 3&quot;/&gt;&lt;property id=&quot;20302&quot; value=&quot;0&quot;/&gt;&lt;property id=&quot;20303&quot; value=&quot;Nguyễn Thị Hồng Dung- Đặng Thị phượng&quot;/&gt;&lt;property id=&quot;20307&quot; value=&quot;272&quot;/&gt;&lt;property id=&quot;20309&quot; value=&quot;186788&quot;/&gt;&lt;property id=&quot;20312&quot; value=&quot;0&quot;/&gt;&lt;property id=&quot;20601&quot; value=&quot;0&quot;/&gt;&lt;/object&gt;&lt;object type=&quot;3&quot; unique_id=&quot;10960&quot;&gt;&lt;property id=&quot;20148&quot; value=&quot;5&quot;/&gt;&lt;property id=&quot;20300&quot; value=&quot;Slide 31 - &amp;quot;Đâu là hình ảnh nước sạch, bé hãy chọn hình ảnh nước sạch?&amp;quot;&quot;/&gt;&lt;property id=&quot;20301&quot; value=&quot;Câu hỏi 4&quot;/&gt;&lt;property id=&quot;20302&quot; value=&quot;0&quot;/&gt;&lt;property id=&quot;20303&quot; value=&quot;Nguyễn Thị Hồng Dung- Đặng Thị phượng&quot;/&gt;&lt;property id=&quot;20307&quot; value=&quot;274&quot;/&gt;&lt;property id=&quot;20309&quot; value=&quot;186788&quot;/&gt;&lt;property id=&quot;20312&quot; value=&quot;0&quot;/&gt;&lt;property id=&quot;20601&quot; value=&quot;0&quot;/&gt;&lt;/object&gt;&lt;object type=&quot;3&quot; unique_id=&quot;11067&quot;&gt;&lt;property id=&quot;20148&quot; value=&quot;5&quot;/&gt;&lt;property id=&quot;20300&quot; value=&quot;Slide 34 - &amp;quot;  Bé giúp cô chọn hình ảnh bảo vệ môi trường nước? &amp;quot;&quot;/&gt;&lt;property id=&quot;20301&quot; value=&quot;Câu hỏi 5&quot;/&gt;&lt;property id=&quot;20302&quot; value=&quot;0&quot;/&gt;&lt;property id=&quot;20303&quot; value=&quot;Nguyễn Thị Hồng Dung- Đặng Thị phượng&quot;/&gt;&lt;property id=&quot;20307&quot; value=&quot;276&quot;/&gt;&lt;property id=&quot;20309&quot; value=&quot;186788&quot;/&gt;&lt;property id=&quot;20312&quot; value=&quot;0&quot;/&gt;&lt;property id=&quot;20601&quot; value=&quot;0&quot;/&gt;&lt;/object&gt;&lt;object type=&quot;3&quot; unique_id=&quot;11457&quot;&gt;&lt;property id=&quot;20148&quot; value=&quot;5&quot;/&gt;&lt;property id=&quot;20300&quot; value=&quot;Slide 6 - &amp;quot;Bạn nhỏ trong bài hát thích làm gì?&amp;quot;&quot;/&gt;&lt;property id=&quot;20301&quot; value=&quot;Tìm hiểu về bài hát&quot;/&gt;&lt;property id=&quot;20302&quot; value=&quot;0&quot;/&gt;&lt;property id=&quot;20303&quot; value=&quot;Nguyễn Thị Hồng Dung- Đặng Thị phượng&quot;/&gt;&lt;property id=&quot;20307&quot; value=&quot;279&quot;/&gt;&lt;property id=&quot;20309&quot; value=&quot;186788&quot;/&gt;&lt;property id=&quot;20312&quot; value=&quot;0&quot;/&gt;&lt;property id=&quot;20601&quot; value=&quot;0&quot;/&gt;&lt;/object&gt;&lt;object type=&quot;3&quot; unique_id=&quot;183123&quot;&gt;&lt;property id=&quot;20148&quot; value=&quot;5&quot;/&gt;&lt;property id=&quot;20300&quot; value=&quot;Slide 8 - &amp;quot;HĐ2: Khám phá điều kì diệu của nước&amp;quot;&quot;/&gt;&lt;property id=&quot;20301&quot; value=&quot;HĐ2: Khám phá điều kì diệu của nước&quot;/&gt;&lt;property id=&quot;20302&quot; value=&quot;0&quot;/&gt;&lt;property id=&quot;20303&quot; value=&quot;Nguyễn Thị Hồng Dung- Đặng Thị phượng&quot;/&gt;&lt;property id=&quot;20307&quot; value=&quot;288&quot;/&gt;&lt;property id=&quot;20309&quot; value=&quot;186788&quot;/&gt;&lt;property id=&quot;20312&quot; value=&quot;0&quot;/&gt;&lt;property id=&quot;20601&quot; value=&quot;0&quot;/&gt;&lt;/object&gt;&lt;object type=&quot;3&quot; unique_id=&quot;183247&quot;&gt;&lt;property id=&quot;20148&quot; value=&quot;5&quot;/&gt;&lt;property id=&quot;20300&quot; value=&quot;Slide 1&quot;/&gt;&lt;property id=&quot;20301&quot; value=&quot;Tiêu đề&quot;/&gt;&lt;property id=&quot;20302&quot; value=&quot;0&quot;/&gt;&lt;property id=&quot;20303&quot; value=&quot;Nguyễn Thị Hồng Dung- Đặng Thị phượng&quot;/&gt;&lt;property id=&quot;20307&quot; value=&quot;294&quot;/&gt;&lt;property id=&quot;20309&quot; value=&quot;186788&quot;/&gt;&lt;property id=&quot;20312&quot; value=&quot;0&quot;/&gt;&lt;property id=&quot;20601&quot; value=&quot;0&quot;/&gt;&lt;/object&gt;&lt;object type=&quot;3&quot; unique_id=&quot;183248&quot;&gt;&lt;property id=&quot;20148&quot; value=&quot;5&quot;/&gt;&lt;property id=&quot;20300&quot; value=&quot;Slide 2 - &amp;quot;6w&amp;quot;&quot;/&gt;&lt;property id=&quot;20301&quot; value=&quot;Video giới thiệu&quot;/&gt;&lt;property id=&quot;20302&quot; value=&quot;0&quot;/&gt;&lt;property id=&quot;20303&quot; value=&quot;Nguyễn Thị Hồng Dung- Đặng Thị phượng&quot;/&gt;&lt;property id=&quot;20307&quot; value=&quot;293&quot;/&gt;&lt;property id=&quot;20309&quot; value=&quot;186788&quot;/&gt;&lt;property id=&quot;20312&quot; value=&quot;0&quot;/&gt;&lt;property id=&quot;20601&quot; value=&quot;0&quot;/&gt;&lt;/object&gt;&lt;object type=&quot;3&quot; unique_id=&quot;183250&quot;&gt;&lt;property id=&quot;20148&quot; value=&quot;5&quot;/&gt;&lt;property id=&quot;20300&quot; value=&quot;Slide 4&quot;/&gt;&lt;property id=&quot;20301&quot; value=&quot;Cấu trúc bài học&quot;/&gt;&lt;property id=&quot;20302&quot; value=&quot;0&quot;/&gt;&lt;property id=&quot;20303&quot; value=&quot;Nguyễn Thị Hồng Dung- Đặng Thị phượng&quot;/&gt;&lt;property id=&quot;20307&quot; value=&quot;291&quot;/&gt;&lt;property id=&quot;20309&quot; value=&quot;186788&quot;/&gt;&lt;property id=&quot;20312&quot; value=&quot;0&quot;/&gt;&lt;property id=&quot;20601&quot; value=&quot;0&quot;/&gt;&lt;/object&gt;&lt;object type=&quot;3&quot; unique_id=&quot;183251&quot;&gt;&lt;property id=&quot;20148&quot; value=&quot;5&quot;/&gt;&lt;property id=&quot;20300&quot; value=&quot;Slide 5&quot;/&gt;&lt;property id=&quot;20301&quot; value=&quot;HĐ1: Gây hứng thú&quot;/&gt;&lt;property id=&quot;20302&quot; value=&quot;0&quot;/&gt;&lt;property id=&quot;20303&quot; value=&quot;Nguyễn Thị Hồng Dung- Đặng Thị phượng&quot;/&gt;&lt;property id=&quot;20307&quot; value=&quot;290&quot;/&gt;&lt;property id=&quot;20309&quot; value=&quot;186788&quot;/&gt;&lt;property id=&quot;20312&quot; value=&quot;0&quot;/&gt;&lt;property id=&quot;20601&quot; value=&quot;0&quot;/&gt;&lt;/object&gt;&lt;object type=&quot;3&quot; unique_id=&quot;183252&quot;&gt;&lt;property id=&quot;20148&quot; value=&quot;5&quot;/&gt;&lt;property id=&quot;20300&quot; value=&quot;Slide 7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289&quot;/&gt;&lt;property id=&quot;20309&quot; value=&quot;186788&quot;/&gt;&lt;property id=&quot;20312&quot; value=&quot;0&quot;/&gt;&lt;property id=&quot;20601&quot; value=&quot;0&quot;/&gt;&lt;/object&gt;&lt;object type=&quot;3&quot; unique_id=&quot;183683&quot;&gt;&lt;property id=&quot;20148&quot; value=&quot;5&quot;/&gt;&lt;property id=&quot;20300&quot; value=&quot;Slide 15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5&quot;/&gt;&lt;property id=&quot;20309&quot; value=&quot;186788&quot;/&gt;&lt;property id=&quot;20312&quot; value=&quot;0&quot;/&gt;&lt;property id=&quot;20601&quot; value=&quot;0&quot;/&gt;&lt;/object&gt;&lt;object type=&quot;3&quot; unique_id=&quot;183684&quot;&gt;&lt;property id=&quot;20148&quot; value=&quot;5&quot;/&gt;&lt;property id=&quot;20300&quot; value=&quot;Slide 16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6&quot;/&gt;&lt;property id=&quot;20309&quot; value=&quot;186788&quot;/&gt;&lt;property id=&quot;20312&quot; value=&quot;0&quot;/&gt;&lt;property id=&quot;20601&quot; value=&quot;0&quot;/&gt;&lt;/object&gt;&lt;object type=&quot;3&quot; unique_id=&quot;183685&quot;&gt;&lt;property id=&quot;20148&quot; value=&quot;5&quot;/&gt;&lt;property id=&quot;20300&quot; value=&quot;Slide 17&quot;/&gt;&lt;property id=&quot;20301&quot; value=&quot;video sinh vật biển&quot;/&gt;&lt;property id=&quot;20302&quot; value=&quot;0&quot;/&gt;&lt;property id=&quot;20303&quot; value=&quot;Nguyễn Thị Hồng Dung- Đặng Thị phượng&quot;/&gt;&lt;property id=&quot;20307&quot; value=&quot;297&quot;/&gt;&lt;property id=&quot;20309&quot; value=&quot;186788&quot;/&gt;&lt;property id=&quot;20312&quot; value=&quot;0&quot;/&gt;&lt;property id=&quot;20601&quot; value=&quot;0&quot;/&gt;&lt;/object&gt;&lt;object type=&quot;3&quot; unique_id=&quot;183686&quot;&gt;&lt;property id=&quot;20148&quot; value=&quot;5&quot;/&gt;&lt;property id=&quot;20300&quot; value=&quot;Slide 18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8&quot;/&gt;&lt;property id=&quot;20309&quot; value=&quot;186788&quot;/&gt;&lt;property id=&quot;20312&quot; value=&quot;0&quot;/&gt;&lt;property id=&quot;20601&quot; value=&quot;0&quot;/&gt;&lt;/object&gt;&lt;object type=&quot;3&quot; unique_id=&quot;183687&quot;&gt;&lt;property id=&quot;20148&quot; value=&quot;5&quot;/&gt;&lt;property id=&quot;20300&quot; value=&quot;Slide 19&quot;/&gt;&lt;property id=&quot;20301&quot; value=&quot;Lợi ích của nước&quot;/&gt;&lt;property id=&quot;20302&quot; value=&quot;0&quot;/&gt;&lt;property id=&quot;20303&quot; value=&quot;Nguyễn Thị Hồng Dung- Đặng Thị phượng&quot;/&gt;&lt;property id=&quot;20307&quot; value=&quot;299&quot;/&gt;&lt;property id=&quot;20309&quot; value=&quot;186788&quot;/&gt;&lt;property id=&quot;20312&quot; value=&quot;0&quot;/&gt;&lt;property id=&quot;20601&quot; value=&quot;0&quot;/&gt;&lt;/object&gt;&lt;object type=&quot;3&quot; unique_id=&quot;183688&quot;&gt;&lt;property id=&quot;20148&quot; value=&quot;5&quot;/&gt;&lt;property id=&quot;20300&quot; value=&quot;Slide 20 - &amp;quot;So sánh nước sạch - nước bẩn&amp;quot;&quot;/&gt;&lt;property id=&quot;20301&quot; value=&quot;So sánh nước sạch, nước bẩn&quot;/&gt;&lt;property id=&quot;20302&quot; value=&quot;0&quot;/&gt;&lt;property id=&quot;20303&quot; value=&quot;Nguyễn Thị Hồng Dung- Đặng Thị phượng&quot;/&gt;&lt;property id=&quot;20307&quot; value=&quot;300&quot;/&gt;&lt;property id=&quot;20309&quot; value=&quot;186788&quot;/&gt;&lt;property id=&quot;20312&quot; value=&quot;0&quot;/&gt;&lt;property id=&quot;20601&quot; value=&quot;0&quot;/&gt;&lt;/object&gt;&lt;object type=&quot;3&quot; unique_id=&quot;183689&quot;&gt;&lt;property id=&quot;20148&quot; value=&quot;5&quot;/&gt;&lt;property id=&quot;20300&quot; value=&quot;Slide 21 - &amp;quot;Nước bẩn có tác hại gì? Điều gì xảy ra khi các bạn tắm nước bẩn ?&amp;quot;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1&quot;/&gt;&lt;property id=&quot;20309&quot; value=&quot;186788&quot;/&gt;&lt;property id=&quot;20312&quot; value=&quot;0&quot;/&gt;&lt;property id=&quot;20601&quot; value=&quot;0&quot;/&gt;&lt;/object&gt;&lt;object type=&quot;3&quot; unique_id=&quot;183690&quot;&gt;&lt;property id=&quot;20148&quot; value=&quot;5&quot;/&gt;&lt;property id=&quot;20300&quot; value=&quot;Slide 22&quot;/&gt;&lt;property id=&quot;20301&quot; value=&quot;Tác hại nước bẩn&quot;/&gt;&lt;property id=&quot;20302&quot; value=&quot;0&quot;/&gt;&lt;property id=&quot;20303&quot; value=&quot;Nguyễn Thị Hồng Dung- Đặng Thị phượng&quot;/&gt;&lt;property id=&quot;20307&quot; value=&quot;303&quot;/&gt;&lt;property id=&quot;20309&quot; value=&quot;186788&quot;/&gt;&lt;property id=&quot;20312&quot; value=&quot;0&quot;/&gt;&lt;property id=&quot;20601&quot; value=&quot;0&quot;/&gt;&lt;/object&gt;&lt;object type=&quot;3&quot; unique_id=&quot;183691&quot;&gt;&lt;property id=&quot;20148&quot; value=&quot;5&quot;/&gt;&lt;property id=&quot;20300&quot; value=&quot;Slide 23&quot;/&gt;&lt;property id=&quot;20301&quot; value=&quot;HĐ 3: TC củng cố: Cánh cửa diệu kì&quot;/&gt;&lt;property id=&quot;20302&quot; value=&quot;0&quot;/&gt;&lt;property id=&quot;20303&quot; value=&quot;Nguyễn Thị Hồng Dung- Đặng Thị phượng&quot;/&gt;&lt;property id=&quot;20307&quot; value=&quot;302&quot;/&gt;&lt;property id=&quot;20309&quot; value=&quot;186788&quot;/&gt;&lt;property id=&quot;20312&quot; value=&quot;0&quot;/&gt;&lt;property id=&quot;20601&quot; value=&quot;0&quot;/&gt;&lt;/object&gt;&lt;object type=&quot;3&quot; unique_id=&quot;184698&quot;&gt;&lt;property id=&quot;20148&quot; value=&quot;5&quot;/&gt;&lt;property id=&quot;20300&quot; value=&quot;Slide 26&quot;/&gt;&lt;property id=&quot;20301&quot; value=&quot;video sự bốc hơi nước&quot;/&gt;&lt;property id=&quot;20302&quot; value=&quot;0&quot;/&gt;&lt;property id=&quot;20303&quot; value=&quot;Nguyễn Thị Hồng Dung- Đặng Thị phượng&quot;/&gt;&lt;property id=&quot;20307&quot; value=&quot;305&quot;/&gt;&lt;property id=&quot;20309&quot; value=&quot;186788&quot;/&gt;&lt;property id=&quot;20312&quot; value=&quot;0&quot;/&gt;&lt;property id=&quot;20601&quot; value=&quot;0&quot;/&gt;&lt;/object&gt;&lt;object type=&quot;3&quot; unique_id=&quot;185054&quot;&gt;&lt;property id=&quot;20148&quot; value=&quot;5&quot;/&gt;&lt;property id=&quot;20300&quot; value=&quot;Slide 33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07&quot;/&gt;&lt;property id=&quot;20309&quot; value=&quot;186788&quot;/&gt;&lt;property id=&quot;20312&quot; value=&quot;0&quot;/&gt;&lt;property id=&quot;20601&quot; value=&quot;0&quot;/&gt;&lt;/object&gt;&lt;object type=&quot;3&quot; unique_id=&quot;185143&quot;&gt;&lt;property id=&quot;20148&quot; value=&quot;5&quot;/&gt;&lt;property id=&quot;20300&quot; value=&quot;Slide 36&quot;/&gt;&lt;property id=&quot;20301&quot; value=&quot;Giáo dục&quot;/&gt;&lt;property id=&quot;20302&quot; value=&quot;0&quot;/&gt;&lt;property id=&quot;20303&quot; value=&quot;Nguyễn Thị Hồng Dung- Đặng Thị phượng&quot;/&gt;&lt;property id=&quot;20307&quot; value=&quot;308&quot;/&gt;&lt;property id=&quot;20309&quot; value=&quot;186788&quot;/&gt;&lt;property id=&quot;20312&quot; value=&quot;0&quot;/&gt;&lt;property id=&quot;20601&quot; value=&quot;0&quot;/&gt;&lt;/object&gt;&lt;object type=&quot;3&quot; unique_id=&quot;185144&quot;&gt;&lt;property id=&quot;20148&quot; value=&quot;5&quot;/&gt;&lt;property id=&quot;20300&quot; value=&quot;Slide 37 - &amp;quot;Thăm biển đảo quê hương&amp;quot;&quot;/&gt;&lt;property id=&quot;20301&quot; value=&quot;Thăm biển đảo quê hương&quot;/&gt;&lt;property id=&quot;20302&quot; value=&quot;0&quot;/&gt;&lt;property id=&quot;20303&quot; value=&quot;Nguyễn Thị Hồng Dung- Đặng Thị phượng&quot;/&gt;&lt;property id=&quot;20307&quot; value=&quot;309&quot;/&gt;&lt;property id=&quot;20309&quot; value=&quot;186788&quot;/&gt;&lt;property id=&quot;20312&quot; value=&quot;0&quot;/&gt;&lt;property id=&quot;20601&quot; value=&quot;0&quot;/&gt;&lt;/object&gt;&lt;object type=&quot;3&quot; unique_id=&quot;185145&quot;&gt;&lt;property id=&quot;20148&quot; value=&quot;5&quot;/&gt;&lt;property id=&quot;20300&quot; value=&quot;Slide 38&quot;/&gt;&lt;property id=&quot;20301&quot; value=&quot;Kết thúc&quot;/&gt;&lt;property id=&quot;20302&quot; value=&quot;0&quot;/&gt;&lt;property id=&quot;20303&quot; value=&quot;Nguyễn Thị Hồng Dung- Đặng Thị phượng&quot;/&gt;&lt;property id=&quot;20307&quot; value=&quot;310&quot;/&gt;&lt;property id=&quot;20309&quot; value=&quot;186788&quot;/&gt;&lt;property id=&quot;20312&quot; value=&quot;0&quot;/&gt;&lt;property id=&quot;20601&quot; value=&quot;0&quot;/&gt;&lt;/object&gt;&lt;object type=&quot;3&quot; unique_id=&quot;185146&quot;&gt;&lt;property id=&quot;20148&quot; value=&quot;5&quot;/&gt;&lt;property id=&quot;20300&quot; value=&quot;Slide 39&quot;/&gt;&lt;property id=&quot;20301&quot; value=&quot;Đóng góp ý kiến&quot;/&gt;&lt;property id=&quot;20302&quot; value=&quot;0&quot;/&gt;&lt;property id=&quot;20303&quot; value=&quot;Nguyễn Thị Hồng Dung- Đặng Thị phượng&quot;/&gt;&lt;property id=&quot;20307&quot; value=&quot;311&quot;/&gt;&lt;property id=&quot;20309&quot; value=&quot;186788&quot;/&gt;&lt;property id=&quot;20312&quot; value=&quot;0&quot;/&gt;&lt;property id=&quot;20601&quot; value=&quot;0&quot;/&gt;&lt;/object&gt;&lt;object type=&quot;3&quot; unique_id=&quot;185147&quot;&gt;&lt;property id=&quot;20148&quot; value=&quot;5&quot;/&gt;&lt;property id=&quot;20300&quot; value=&quot;Slide 40 - &amp;quot; Tài liệu tham khảo&amp;quot;&quot;/&gt;&lt;property id=&quot;20301&quot; value=&quot;Tài liệu tham khảo&quot;/&gt;&lt;property id=&quot;20302&quot; value=&quot;0&quot;/&gt;&lt;property id=&quot;20303&quot; value=&quot;Nguyễn Thị Hồng Dung- Đặng Thị phượng&quot;/&gt;&lt;property id=&quot;20307&quot; value=&quot;312&quot;/&gt;&lt;property id=&quot;20309&quot; value=&quot;186788&quot;/&gt;&lt;property id=&quot;20312&quot; value=&quot;0&quot;/&gt;&lt;property id=&quot;20601&quot; value=&quot;0&quot;/&gt;&lt;/object&gt;&lt;object type=&quot;3&quot; unique_id=&quot;186656&quot;&gt;&lt;property id=&quot;20148&quot; value=&quot;5&quot;/&gt;&lt;property id=&quot;20300&quot; value=&quot;Slide 3&quot;/&gt;&lt;property id=&quot;20301&quot; value=&quot;Mục tiêu bài học&quot;/&gt;&lt;property id=&quot;20302&quot; value=&quot;0&quot;/&gt;&lt;property id=&quot;20303&quot; value=&quot;Nguyễn Thị Hồng Dung- Đặng Thị phượng&quot;/&gt;&lt;property id=&quot;20307&quot; value=&quot;313&quot;/&gt;&lt;property id=&quot;20309&quot; value=&quot;186788&quot;/&gt;&lt;property id=&quot;20312&quot; value=&quot;0&quot;/&gt;&lt;property id=&quot;20601&quot; value=&quot;0&quot;/&gt;&lt;/object&gt;&lt;object type=&quot;3&quot; unique_id=&quot;189809&quot;&gt;&lt;property id=&quot;20148&quot; value=&quot;5&quot;/&gt;&lt;property id=&quot;20300&quot; value=&quot;Slide 9 - &amp;quot;Đâu là quá trình tạo thành mưa?&amp;quot;&quot;/&gt;&lt;property id=&quot;20301&quot; value=&quot;Câu hỏi về mưa&quot;/&gt;&lt;property id=&quot;20302&quot; value=&quot;0&quot;/&gt;&lt;property id=&quot;20303&quot; value=&quot;Nguyễn Thị Hồng Dung- Đặng Thị phượng&quot;/&gt;&lt;property id=&quot;20307&quot; value=&quot;319&quot;/&gt;&lt;property id=&quot;20309&quot; value=&quot;186788&quot;/&gt;&lt;property id=&quot;20312&quot; value=&quot;0&quot;/&gt;&lt;property id=&quot;20601&quot; value=&quot;0&quot;/&gt;&lt;/object&gt;&lt;object type=&quot;3&quot; unique_id=&quot;191342&quot;&gt;&lt;property id=&quot;20148&quot; value=&quot;5&quot;/&gt;&lt;property id=&quot;20300&quot; value=&quot;Slide 13 - &amp;quot;Mưa đã  làm nên những nguồn nước nào?&amp;quot;&quot;/&gt;&lt;property id=&quot;20301&quot; value=&quot; câu hỏi các nguồn nước&quot;/&gt;&lt;property id=&quot;20302&quot; value=&quot;0&quot;/&gt;&lt;property id=&quot;20303&quot; value=&quot;Nguyễn Thị Hồng Dung- Đặng Thị phượng&quot;/&gt;&lt;property id=&quot;20307&quot; value=&quot;320&quot;/&gt;&lt;property id=&quot;20309&quot; value=&quot;186788&quot;/&gt;&lt;property id=&quot;20312&quot; value=&quot;0&quot;/&gt;&lt;property id=&quot;20601&quot; value=&quot;0&quot;/&gt;&lt;/object&gt;&lt;object type=&quot;3&quot; unique_id=&quot;192592&quot;&gt;&lt;property id=&quot;20148&quot; value=&quot;5&quot;/&gt;&lt;property id=&quot;20300&quot; value=&quot;Slide 24 - &amp;quot;Bé hãy chọn cánh của số 1 xem có bí mật gì đằng sau nhé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1&quot;/&gt;&lt;property id=&quot;20309&quot; value=&quot;186788&quot;/&gt;&lt;property id=&quot;20312&quot; value=&quot;0&quot;/&gt;&lt;property id=&quot;20601&quot; value=&quot;0&quot;/&gt;&lt;/object&gt;&lt;object type=&quot;3&quot; unique_id=&quot;192964&quot;&gt;&lt;property id=&quot;20148&quot; value=&quot;5&quot;/&gt;&lt;property id=&quot;20300&quot; value=&quot;Slide 30 - &amp;quot;Bé hãy chọn cánh cửa số 2 để tiếp tục trò chơi nào!&amp;quot;&quot;/&gt;&lt;property id=&quot;20301&quot; value=&quot;Cánh cửa diệu kì&quot;/&gt;&lt;property id=&quot;20302&quot; value=&quot;0&quot;/&gt;&lt;property id=&quot;20303&quot; value=&quot;Nguyễn Thị Hồng Dung- Đặng Thị phượng&quot;/&gt;&lt;property id=&quot;20307&quot; value=&quot;322&quot;/&gt;&lt;property id=&quot;20309&quot; value=&quot;186788&quot;/&gt;&lt;property id=&quot;20312&quot; value=&quot;0&quot;/&gt;&lt;property id=&quot;20601&quot; value=&quot;0&quot;/&gt;&lt;/object&gt;&lt;object type=&quot;3&quot; unique_id=&quot;194256&quot;&gt;&lt;property id=&quot;20148&quot; value=&quot;5&quot;/&gt;&lt;property id=&quot;20300&quot; value=&quot;Slide 10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3&quot;/&gt;&lt;property id=&quot;20309&quot; value=&quot;186788&quot;/&gt;&lt;property id=&quot;20312&quot; value=&quot;0&quot;/&gt;&lt;property id=&quot;20601&quot; value=&quot;0&quot;/&gt;&lt;/object&gt;&lt;object type=&quot;3&quot; unique_id=&quot;194257&quot;&gt;&lt;property id=&quot;20148&quot; value=&quot;5&quot;/&gt;&lt;property id=&quot;20300&quot; value=&quot;Slide 11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4&quot;/&gt;&lt;property id=&quot;20309&quot; value=&quot;186788&quot;/&gt;&lt;property id=&quot;20312&quot; value=&quot;0&quot;/&gt;&lt;property id=&quot;20601&quot; value=&quot;0&quot;/&gt;&lt;/object&gt;&lt;object type=&quot;3&quot; unique_id=&quot;194258&quot;&gt;&lt;property id=&quot;20148&quot; value=&quot;5&quot;/&gt;&lt;property id=&quot;20300&quot; value=&quot;Slide 1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5&quot;/&gt;&lt;property id=&quot;20309&quot; value=&quot;186788&quot;/&gt;&lt;property id=&quot;20312&quot; value=&quot;0&quot;/&gt;&lt;property id=&quot;20601&quot; value=&quot;0&quot;/&gt;&lt;/object&gt;&lt;object type=&quot;3&quot; unique_id=&quot;194259&quot;&gt;&lt;property id=&quot;20148&quot; value=&quot;5&quot;/&gt;&lt;property id=&quot;20300&quot; value=&quot;Slide 14 - &amp;quot;Câu trả lời đúng&amp;quot;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6&quot;/&gt;&lt;property id=&quot;20309&quot; value=&quot;186788&quot;/&gt;&lt;property id=&quot;20312&quot; value=&quot;0&quot;/&gt;&lt;property id=&quot;20601&quot; value=&quot;0&quot;/&gt;&lt;/object&gt;&lt;object type=&quot;3&quot; unique_id=&quot;194830&quot;&gt;&lt;property id=&quot;20148&quot; value=&quot;5&quot;/&gt;&lt;property id=&quot;20300&quot; value=&quot;Slide 32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7&quot;/&gt;&lt;property id=&quot;20309&quot; value=&quot;186788&quot;/&gt;&lt;property id=&quot;20312&quot; value=&quot;0&quot;/&gt;&lt;property id=&quot;20601&quot; value=&quot;0&quot;/&gt;&lt;/object&gt;&lt;object type=&quot;3&quot; unique_id=&quot;194831&quot;&gt;&lt;property id=&quot;20148&quot; value=&quot;5&quot;/&gt;&lt;property id=&quot;20300&quot; value=&quot;Slide 35&quot;/&gt;&lt;property id=&quot;20301&quot; value=&quot;Khẳng định&quot;/&gt;&lt;property id=&quot;20302&quot; value=&quot;0&quot;/&gt;&lt;property id=&quot;20303&quot; value=&quot;Nguyễn Thị Hồng Dung- Đặng Thị phượng&quot;/&gt;&lt;property id=&quot;20307&quot; value=&quot;328&quot;/&gt;&lt;property id=&quot;20309&quot; value=&quot;186788&quot;/&gt;&lt;property id=&quot;20312&quot; value=&quot;0&quot;/&gt;&lt;property id=&quot;20601&quot; value=&quot;0&quot;/&gt;&lt;/object&gt;&lt;/object&gt;&lt;object type=&quot;8&quot; unique_id=&quot;10006&quot;&gt;&lt;/object&gt;&lt;object type=&quot;4&quot; unique_id=&quot;13987&quot;&gt;&lt;object type=&quot;5&quot; unique_id=&quot;186788&quot;&gt;&lt;property id=&quot;20149&quot; value=&quot;Nguyễn Thị Hồng Dung- Đặng Thị phượng&quot;/&gt;&lt;property id=&quot;20150&quot; value=&quot;Giáo viên mầm non Liên Châu&quot;/&gt;&lt;property id=&quot;20151&quot; value=&quot;IMG_dung- phuong.jpg&quot;/&gt;&lt;property id=&quot;20159&quot; value=&quot;logo mnonlienchau.jpg&quot;/&gt;&lt;/object&gt;&lt;object type=&quot;5&quot; unique_id=&quot;193758&quot;&gt;&lt;property id=&quot;20149&quot; value=&quot;Nguyễn Thị Tuyết Mai - Đoàn Thị Dung&quot;/&gt;&lt;property id=&quot;20150&quot; value=&quot;Giáo viên&quot;/&gt;&lt;property id=&quot;20151&quot; value=&quot;IMG20161028113206.jpg&quot;/&gt;&lt;property id=&quot;20159&quot; value=&quot;lgo55484.jpg&quot;/&gt;&lt;/object&gt;&lt;/object&gt;&lt;object type=&quot;10&quot; unique_id=&quot;13988&quot;&gt;&lt;object type=&quot;11&quot; unique_id=&quot;13989&quot;&gt;&lt;property id=&quot;20180&quot; value=&quot;1&quot;/&gt;&lt;property id=&quot;20181&quot; value=&quot;1&quot;/&gt;&lt;property id=&quot;20183&quot; value=&quot;1&quot;/&gt;&lt;/object&gt;&lt;object type=&quot;12&quot; unique_id=&quot;14796&quot;&gt;&lt;/object&gt;&lt;object type=&quot;13&quot; unique_id=&quot;14931&quot;&gt;&lt;/object&gt;&lt;/object&gt;&lt;/object&gt;&lt;/database&gt;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Thử lại&quot;/&gt;&lt;property id=&quot;10068&quot; value=&quot;Đúng rồi bấm chuột để tiếp tục&quot;/&gt;&lt;property id=&quot;10069&quot; value=&quot;Sai rồi, bấm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trước khi chuyển sang câu khác&quot;/&gt;&lt;property id=&quot;10185&quot; value=&quot;1&quot;/&gt;&lt;property id=&quot;10188&quot; value=&quot;The time to answer this question has expired.&quot;/&gt;&lt;property id=&quot;10189&quot; value=&quot;1&quot;/&gt;&lt;property id=&quot;10192&quot; value=&quot;C:\Users\HT-0981 958 466\Documents\Xuat ban su ki dieu cua nuoc\dat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44&amp;quot; UseDefFont=&amp;quot;0&amp;quot;/&amp;gt;&amp;lt;Answer FontName=&amp;quot;Arial&amp;quot; IsBold=&amp;quot;0&amp;quot; IsItalic=&amp;quot;0&amp;quot; IsUnderline=&amp;quot;0&amp;quot; FontSize=&amp;quot;28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Calibri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8&amp;quot;/&amp;gt;&amp;lt;Button FontName=&amp;quot;Calibri&amp;quot; IsBold=&amp;quot;0&amp;quot; IsItalic=&amp;quot;0&amp;quot; IsUnderline=&amp;quot;0&amp;quot; FontSize=&amp;quot;14&amp;quot;/&amp;gt;&amp;lt;Message FontName=&amp;quot;Calibri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hỏi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90&quot;/&gt;&lt;object type=&quot;10062&quot; unique_id=&quot;10019&quot;&gt;&lt;object type=&quot;10050&quot; unique_id=&quot;10020&quot;&gt;&lt;property id=&quot;10020&quot; value=&quot;2&quot;/&gt;&lt;property id=&quot;10102&quot; value=&quot;1&quot;/&gt;&lt;property id=&quot;10191&quot; value=&quot;-1&quot;/&gt;&lt;/object&gt;&lt;object type=&quot;10051&quot; unique_id=&quot;100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0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2&quot;&gt;&lt;object type=&quot;10050&quot; unique_id=&quot;10113&quot;&gt;&lt;property id=&quot;10020&quot; value=&quot;2&quot;/&gt;&lt;property id=&quot;10102&quot; value=&quot;1&quot;/&gt;&lt;property id=&quot;10191&quot; value=&quot;-1&quot;/&gt;&lt;/object&gt;&lt;object type=&quot;10051&quot; unique_id=&quot;101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17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1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19&quot;&gt;&lt;object type=&quot;10050&quot; unique_id=&quot;10120&quot;&gt;&lt;property id=&quot;10020&quot; value=&quot;2&quot;/&gt;&lt;property id=&quot;10102&quot; value=&quot;1&quot;/&gt;&lt;property id=&quot;10191&quot; value=&quot;-1&quot;/&gt;&lt;/object&gt;&lt;object type=&quot;10051&quot; unique_id=&quot;1012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15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15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17&quot;&gt;&lt;object type=&quot;10050&quot; unique_id=&quot;10918&quot;&gt;&lt;property id=&quot;10020&quot; value=&quot;2&quot;/&gt;&lt;property id=&quot;10102&quot; value=&quot;1&quot;/&gt;&lt;property id=&quot;10191&quot; value=&quot;-1&quot;/&gt;&lt;/object&gt;&lt;object type=&quot;10051&quot; unique_id=&quot;10919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22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2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24&quot;&gt;&lt;object type=&quot;10050&quot; unique_id=&quot;10925&quot;&gt;&lt;property id=&quot;10020&quot; value=&quot;2&quot;/&gt;&lt;property id=&quot;10102&quot; value=&quot;1&quot;/&gt;&lt;property id=&quot;10191&quot; value=&quot;-1&quot;/&gt;&lt;/object&gt;&lt;object type=&quot;10051&quot; unique_id=&quot;1092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943&quot;&gt;&lt;property id=&quot;10002&quot; value=&quot;Câu hỏi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94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945&quot;&gt;&lt;object type=&quot;10050&quot; unique_id=&quot;10946&quot;&gt;&lt;property id=&quot;10020&quot; value=&quot;2&quot;/&gt;&lt;property id=&quot;10102&quot; value=&quot;1&quot;/&gt;&lt;property id=&quot;10191&quot; value=&quot;-1&quot;/&gt;&lt;/object&gt;&lt;object type=&quot;10051&quot; unique_id=&quot;1094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AAAQABAAD/4RJURXhpZgAASUkqAAgAAAACADEBAgAHAAAAJgAAAGmHBAABAAAALgAAAFgAAABQaWNhc2EAAAMAAJAHAAQAAAAwMjIwAqAEAAEAAABABgAAA6AEAAEAAADoAwAAAAAAAAYAAwEDAAEAAAAGAAAAGgEFAAEAAACmAAAAGwEFAAEAAACuAAAAKAEDAAEAAAACAAAAAQIEAAEAAAC2AAAAAgIEAAEAAACWEQAAAAAAAEgAAAABAAAASAAAAAEAAAD/2P/gABBKRklGAAEBAAABAAEAAP/bAEMABQMEBAQDBQQEBAUFBQYHDAgHBwcHDwsLCQwRDxISEQ8RERMWHBcTFBoVEREYIRgaHR0fHx8TFyIkIh4kHB4fHv/bAEMBBQUFBwYHDggIDh4UERQeHh4eHh4eHh4eHh4eHh4eHh4eHh4eHh4eHh4eHh4eHh4eHh4eHh4eHh4eHh4eHh4eHv/AABEIAGgAoAMBIgACEQEDEQH/xAAbAAACAwEBAQAAAAAAAAAAAAAEBQACAwYBB//EADkQAAIBAwMDAwMCBAQFBQAAAAECAwAEEQUSIRMxQQZRYRQicYGRBxUyQiMzYqEWUnKx8CTB0eHx/8QAGwEAAgMBAQEAAAAAAAAAAAAAAgQBAwUGAAf/xAAxEQABBAECBAMHBAMBAAAAAAABAAIDEQQSIQUxQVETInFhgZGhsdHwBhQywRUjQuH/2gAMAwEAAhEDEQA/APq0VrjxRMdv8UeluoQkn7s8ACtEiHsanUuTbEglh+KuIqNEI9qv0VwCDknuMdqjUrhEgenU6dG9L4rzpV7Up8NAuOGCDc4GdvbP69q8Rc7VdSkjLnb3x7jI4rq9A9P/AF0XXnZkj3cDH9VF6z6Z2L1LAEjuyE0Ok6tV+7onBj3Hejb135fS96XGdHPip9Pmj+iQSCORV1i+KIlI+Glwth7VYWvxTIQ/FXWH4oSVIjQEVt8UXHBjxRSRfFbpF8UJcm44bQiw1jcvDbhOs23qMEXjux7CmojrW1s3uZNkaAkc81VJrc0hho96tNMhbqGoWEm6cnVZTFhABh92cnyMVSDp3ESyxNvRuxxXWyaCwt9yvmQc4xSqW3aNiroVOe2MVc5xtS+Iad277fnqUpMPxV44sHtTHZhCuxeSOcciqdP4r2pLGOku+nwfuGP0q5jRFLMcKOSTwBRfTJPPNaR25chAud3GPeq9aFkYvdLgw68cSxuyyIXEgX7QB7mtYQsqB43V1PYryK6aHQG6R3yBW/tAHFLpbFrZthiCDPGBxQgPbZcbv5fntTb4Whv8a9/rz+SWGP3FVMS4Ocg+PamXSGeVyKzaH4r2tUGNWstWvbOJYkKsijgEVrNrl/LC0ZKrn+4DmhTFUEVT4qIF4FWhumSSTVxHxwMnwKIEfxRFj04rlJJULKD2FSH2hbFvugvpbhMyEZV8YVhgL78+a2WIV0NxqNlNCUMRbjgYpNt54GBUbNFBMuiFilmsY9q1VBWhQA/ac8d8VWVhFE8m1n2qW2qMscewqtz6FlWxx9ArbF29juzR+lXMNsrB1O4nuKXW8ySpExBjaRdwR+Gx+K3C0LJNg4dVcWlh3CdfzK2zjJ/almqTrcuAqgKvn3rMRnAPvVtnxmrDKTshdZFIPpVVo8d6O2VnJHx2rwcl3MQgioi0zDMsiqCR4NHfToy8DBq0dsoHPegohE2Kitl1J8cxc/mhr2ZrkjKgKOwr0R1bpnH2gmoMrnbK42RugJECjtQxYbsYFNobV5ZR1Fwoqmp6dj/Et1/IFe8NxFqosNWlu0HxUCCiUsrloi5Xbj3rOEZqlxc3mhDVn08f/tQJ8USY6qVrzZLVzYrWQUjx3+K9C1faK9C1ZqVwiXirnziibTTuvJ19qqxG3fjnHfFZACjre/McYQoDgYqWlt+ZHpI5LC6sOlMJTGrlQQr45APcVRV+KMmvjLHsCgZ780OuPigke2/KUBUVPwKsE4rK5lYRSLbGJ7kIWSNmxkjwfapp9w0lvbi7Cx3M0Ycxqc4z4z8VU6QN3dsi8I6dSrqF3a6fbi4vJRFEWC7j2ye1bMm5AwBwRnmhVjii0ox31yLnMm4tNjw/HHbjArWbV9LQkPewg/8AVRRvdrJJ2ROx9QpgJPfp9FqjSKvKGt7eUPxRshRR97KoJxycc0uOIrph2Gaec2ktWlbuu1WPtW1ptaIEVUFZUK58UrsJG0e+ttHla7u1u2keG5ZchMfcUcgYH+n3/SqYx4brPJWEp7ioRQ8l5DHfRWbNiWVGdB7hcZ/7/wC1EU2CCpLSKvqsrnIgfHtXP27gE5rpGAPegLqzt337MB1GTjxSuTEZBsqnAk2EKMMKzZaGed4ZIAMFHk2MCOeexH4opzWSySjSahGoLPFeVCaiZLADPem2utN+HQWywuV3Y4oaYnsM5phJMEXFBvIryqFHJNMeDaSlkA2WJSeJA7oQp7GqF7iRWFugkkAJVScAn5PiuguemtntkaNc4VeocAsew/el0t1Hpunq7pH9URhlTtu84z4on4w77II4pHuGndLZbm2sWjvrxEjnaDY5HfwcZ9s1yHqL1BqOoRQ2+mM9sYSuJF7kDuP1FH6hb3OoNJdSpJIEBbYgycd+BWtomk21lFcXUhj6iBxGwwwB9x4Nc9nZwafDjGr15Loo4cTEZryPMfkFzTW2q3Z3XFw/PgmrLocjdzIx/FO7n1TpNt9tvaNJjzign9exI3GnnH5rEln4i/8Ajsof+rMePZpAX0fXUe4utOtHsobi0luC07SOBsKDcuB/dyO1HzQxy8sOfeua9VvbC1ttTuori4utLmM8UNuSTMQMEbR3Bzn4IqN6utDa2kjbLd7lFZUlf7gSuSMfHzXbyZ0EL3CR3b85d/auYB3NpqpMN20IbPGax19tTf8AlseltbdQ3imYTZ4jAJLDHkf+9cjda9qbeoY0ttPma2ki5u2+1A+e2O4AHxzmpp9u9rql5qMupXVxLdtlkYgInYYUdwOB5pCTi7HAsY08+9IA8DYlaaraa7L/ABusLiCVP5bDprSElwAOSpUjOeWIPArpfSWoatdRXUurWiWYWQ7Q1wsm73YY/pX/AEnke9IjLD9R9RsUzbNnUx923OcZ9s80BrF7LLLDpiWjzW92rrcyI4XpJwDn85I45pf/ACRjfqaNiSSL7/ZaE/FGzRtY5o8oDQa7E/W112q3moXFy8NvFJDpaR7ptQhkG9WByVRecjgZOO2cZre8eady+nFnSeBXdgvdTwCh/wCbHg1zthNHZ20Vtbbo4olCooYnAH5qadqsyyXHQvC0YlIUcEJxyv75/erDxVo3eDv2/rlskQ9p6ra/6Wk2Z1J3MwAwru3JY4XHwSR2oKH1HFNrtnpyOC0sRZwPLFNwA/A5/UUdfTJqlo9peRh0ZuruQYIYDhvb270PpGh2MWopfom+a3jYkgcICAv74X/vS4e2Z4MPLsR8Vo8Plhjc7xeVGvXp7k3O/uFNF9VVjHABxWDXcbxSlZI/sxgZ5PbJA9huXn5rKzU3TOzttiQEsfituBtdVMs1jZFWYW5utrcgDOKaJbQIwZYxkea4j+FvqW09QJqd8o6UQvRDBuzyCvA/OOT+a6r1BeX1rbxJplql3dSyqnTMgTahzufn270xFOx0XiDkqsvFkxJTHKNx9rWWtX0pY2VrEQGjLNd4DRwsMYXHliO3tSp0N5I09w4WJf6mPGapc6fBaG20nShJHDDlyrSswP5JJ7k0g9W61JJONB0+FzPJb9UJjBwH2sSfg4/8NZ2XO82w++voPumcQaHNZdOeQPQFF+p9U1CDR7ttC02e8khjysMC5klOQMAfrn9KW+gtGvtZ0JNU9Q6bcWsv1DI0W4f5Y7ScE5/Hei9Iv/UUfqCyguNAMMMlrG1xeLMvTjVk3GMxthic8k8YOBziun0pJ9P9KzWulTQvPbq/TadTtGSWGQMk4zj5xV8DIBD4ekXd3126LDH+/KMchs2R7LH9KL6f0CKyW6trSO6RhlSpDbh8eKh03QXtxI1hBsP+jn8Y964bSfUfro6vHaXWm6XPpikfUS20mx4iyZB2NjBzyV8ewrqrW8UmLDZVIwwPgk+f/Pes6SeMP8oC3TwoRAA6TfaiEn9Uaq+kaKuoRwtcF5kiWOMFicnvgc4ArkdR02KS+j12C3e5vmkR5UebZ0Ezk7RkeP3xXnoXVxe3Zivtwjg3q0jblVXzyuT+xPtVvUGsW1teyR25SWNs/eSBuA8ZPc88DzXJSveQHAir3B5rLdi/uJ3QRHUehBFbdfSk+ttWt7yIy28u9A7ITjyDzRs1zb/RhlJ6lcPp3Vh1BVtIYIbBizSYcDMmB49z+3FdGVk/l0d4AhhkO1SD39v3of3rnEtG5HNZbY5gDqH4FtJfKiM7MAFGSfYUs0WSM3t5qEd886XEn2x5+2Mccfnz+tD69c3Vhal7y3kS3jQsSycBSecn/wCaU6ZeRw6VHHp8KhFUbFAOMnyfPNS/IcDuPkly5zea6+41CQI0dtsa4wNoYnA57nHinHpnT5dReSC1KoI0Lu5HBY+/yTmuQ0CeW51e3t7FUa6mcKN/k/PwK7z0NbXdrdtDqLvatf7ikSttkzEwOfwckfj81qcKjdlTDWDp33/PUJnGHiOF8kX6UkaNb0zWzklABIQMKn35bkjK5XnHxVNMu4FjvBA1wyGNNjOPtlfDK3HbAG04rPRpb9729u9TmysyNAkJHATdnt4/HzRztajaFxjgAAfsBTcnEgxjWY/MWNxvv6fFbeNjkgOcCB8//FLJ5HSU3LMyTSoZDjJG0Y4A+BUg1GPTmkgRMktlkbB28dsigPUGqfy7TQyu0cpleOJcY5yCXz8dq5NdRLMWLZJOSc0Mme/FDW6iXVZPqAaS2VksjdoaE60T09pmn2ekxw3Nxp4tgzXRs22pdOxDPvBySCe3Yj3omLWfTuo+sLnVEN+bzTI/pNuSI85J3HHBP3cZ8c0qOtSNZi23LgdiR5pV6d1C9uLeWW+hS3d5mKop5OOCxx744+KrPFSD5aN0dxyIHT0QzcRfkEGQ2unvPUFnAZZTKgkwc7jgkE9hSb/ig/WrfQPHFJFGY1ZQASrFSR88qKOgiW5OxxG2RnDgEVSTS9Gkt+pLZWZbdtKhNrfniqTkzzEkSV6IZJ5HHVaEPqBp2aSW5DOB3ZuT8VSb1AdrRwOgmZTsGeB4yfjNCNael5baedImiSI7WKysvPjvmhG0vRopYrea/ufqXUbmQABicAcY47/7GlDHIT/O0bY8kyGNrDqG5HVO7XVkjiClkLk7nYf3N5NEvqMaqoePYSNwPbIoK99IwRWSXa6ndONowoROR8HsaQ6HZyajLIrS3QSJeWQZ28kYOf07ZHNS6CeM1fNM44yXRPlbsGVe/dINX9Z6dLfM1pE8cIAAPCFiMjkeR2q3qKfSLW1tptN1BbreoLBXVyGONpwe2TkfHH6ypTH7eMCSUDcrP4PI7JymRSHYXy27k8u6XXeuQWkQhvra4zFK6qu/HTYEfYWHH/MeM+KLi9VzgQSRzt0xiVA6khjnBxjgYAOTjnBqVKTixYw0StFE0t7HDTxOTGcLYxpIB6cvz6KnqX+IzahE9rEhjgKMkoRw/Vz7ZH9PxnnjPNKtJ1SO7n6hvhYxRYLff9+MHsPP/wB1KlMZMQdbzzXEvlc93mXRfww1xLP+IGlxXEkP/qPsR1YMFLqQp/OSOK7/AFZNQg/iPfahd3j4to1it8fbu3RjcceByf1PxUqU3lXDw8hhqn/0ui/TmOzIk0v5NJPyRf13HD1RdS+nlS4Y5SJ1kb8Agn/apUrm45HMka4dCF3EkDCxwroV8+/iHrxj9Z6haNctMto4gVs98AEn9SxpTb6/H1F3yErkbh5xUqVuZcLTM8nufqvkORK50rie6Mn1+B5pOg7LCx+0M3IFb+i5ppboWUdwJppGZt0hA4HYftUqVSzGY5wBUwyOdIGk8yu10zU47O8P1W3/AAwwbad+3HG7HkZrDVPV1pb6wZLaMSpsEbMUIUknAJ9skcds1KlL42S8a2D/AJdt8aXY4WDFJM2J11o1e/7JZLqMZhl29AxMmTBgAmQc88Y8UNprW+vajE0cskUr7WeMthTgEjOe4H7fvUqVOLjtY+udnqruGyvfjS5F05tN26j29yuhubieCeO3YxBU/wAwM3ggY2/FOXkOl2WF6T9ck55XBKjP/UMY/wBqlSnMWPw3zOBOxWG+dxjobUPjv1X/2f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bAIQAAwICCAgICAgICAgICAgICAcICAgICAgICAgIBwgHCAgICAgICAgICAgHBwcHCggICAgJCQkHBwsMCggMBwgJCAEDBAQGBQYKBgYKDw0MDQ0NDQ0NDQ0NDQ0NDQ0MDQ0NDQ0NDQwMDQ0NDQ0NDQ0NDQ0MDQ0NDQ0NDQ0NDQ0NDQwM/8AAEQgD6AZAAwEiAAIRAQMRAf/EAB0AAAICAwEBAQAAAAAAAAAAAAACAQMEBQYHCAn/xABdEAABAwIDBQQGBwUFBgQCAhMBAAIDBBEFEiEGEzFBUQdhcZEUIjKBobEIQlJywdHwFSNigpIzU6Ky4QkkQ8LS8RZjc6ODkyU0RFTD4hcYZHWEs7TTJjV0hZS14//EABwBAAIDAQEBAQAAAAAAAAAAAAABAgMEBQYHCP/EAEURAAICAQMCAwUHAgQFAwMDBQABAhEDBBIhBTFBUWEGEyJxgRQykaGx0fBCwSNS4fEHFTNicoKSshZDoiSzwjQ1U2PS/9oADAMBAAIRAxEAPwD3UNThqcNThqvs+PJCBqcNTBicNSslQmVNlT5EwapFlCBqkNThqYNSslQgapypw1NkSsYmVMGpw1SGoslQrWqbJw1SGp2SoUNTAJsqbKlZKhQ1SGpg1M1qLHQoapyp7JrJEhA1M1qcBNlQNITKpsnARlQSoSyArMqMqAohQQnQgkKGosmU2QAtlKbKiyAoVTZMAhA6FyqcqayA1AChqmyfIgNQMRMCmsjKgBcqMqdCAEyoyp0IATKjKnQgBMqMqdCAEyoyp0IATKjKnQgBMqMqdCAEyqbJkIAWyLJkIAWyLJkIAWyLJkIAWyLJkIAWyEyEAJdF02VGVAC3RdNlRlQAt1BT5UZUAVoTlqMiAEQnyKcqAK0KzKlLUAKhNZFkCoVCayLIChUXU2RZRChCoVlkZUCorRZWZUZUAV2UZVblRlQBXZBarLIsgRVlRlVhajIgCvKjKrMiMiAKy1RlVuRGVICrKjKrC1FkWBXlQWq3IjIlYqKcqMquyIyJBRTlRlV2RGRAUU5UZVdkRkQFFOVGRXZEZEBRTu0btXZEZEBRUGIyq4NU5EDKQ1TlV2RGRA6KsiA1XZUZUDoqyoyq3KjIgZXlThqdrE2RA6EDUzWpw1OGJWSoTKma1NlThqRKhMqYNThqkNSJUIGpw1MGpg1BJIUNTBqdoU5UEkhQ1NlTBqeyCVCAJgEwCbKglQoCYNU5E1kEkhQ1TZMApyoHQuVTZNZNZBKivKpDU9lNkrChbKQEwCkNTHQqE+RGRFjEQnyKMiAFuhNkUZUCoVyiysyoyoCivKjKmQgVCZFIamQgdCFqMqeyiyBUV2RZWZUZUBRXZGVOWoyoChMqjKrEICivKjKrEJ2IqLEZVaosiwK7IsnyoyosCuyMqsLUZUWKivKoyqxCLGVZEZVaoITsKK0J7IsmKhFGVOgNQFCZUZVZkRkQFFOVGVWZFFkBQiLKyyLICiohGVWEKLIChUwCaykBAUQGqQ1MApyoGCloRZMEACkKbKQEDoZqsalaFY1qgTSPIQxOGpw1SGrQeTSFypw1NlThqCdCZVOVPlTZEE0hA1MGpsqkBA6FDU2VNlTAIJUJlTZU1kwCB0IApAThqYNQSoTKmsmyJsqCVCAJgE4apDUDoQBNlTBqbIglQtlICfKmDUDorshOQiyB0LZTlTWRZA6FyosmyoyoGRZFk7WprIAryqWtT2RZA6IyIyKQFNkWFC5UWT5UWQOhVNk1kJWMXKpyqbKbIsdC5UZU1kWQFC5UZU1kWQFC5UZU1kWQFC5UZU1kWQFC5UZU1kWQFC5UZU1kWTChcqMqayLIELlRlUoQBGVGVShAEZUZVKEARlRlUoQBGVQQmQgBbIsmQgBbIsmQgBbIsmQgBbKE6lze5Rckmk337eo0m+xWhNZFlIiQiyZCAoUhKQrFFkCoTKjKnsjKlYULZFk2VGVIKEyoyp8qMqAEyoyp7IsgQmVGVPZFkAJlRlVgajIgBMqjKrbKMiBUV5UZVZkRkSsKK8qMqsyIyJWFFeVGVWZEZEgoqyoyq3IjIgKEyoyqzKjKgKK8qMqsyoyoCivKjKrMqMqAoryoyqzKjKgKK8qMqsyqcqAoqyoDVblQGpWFFeVSGqzIpDUWSoqyoyq3KpyIsdFeVGVWZFORFhRVkU5VZlU5UWSorDU4amDE4alY6KwxOGpw1SGpEqEypg1PkTZUEkhAEwCYNTBqCVCAJmtTBqZoQSoUNThqnKmDUrJpChqYBMGpg1FkkhQ1SAmspDUrHRFlLWpsqkBBKiMqmyaynKglQlk2VNZTZA6EyqQ1NZSAgdC2RlTWU5UDohFk4CnKgdFahWEKLIFQiiyfKjKgKEsgBPlRZFhQmVGRNZFkWKhcigtTkKEWFC5VGVOiyLCivKjKrLIsnYqK7IssiGnzK2agtqNe5TSbV0bsegz5MTzQg3FePy70u7r0MGyLK1rL6LYR4YLanVEYt9iej6dm1bfu1wu7fC+Rqw1Basqrpcp7isctSfHBjzYJYZvHNU13KyEZVZkUZUimhMqMqfKoyoFQlkWT2UhqAorsiysyoyoCiqyjKrcigtQFCZUZU2VGVMVCZEZU+VGVFhRXZFk9kWQFCWUZVZZRZMKEyoyp7IsiworIUWVuVGVFioTKmAUgJgEWFC2UgKcqkBFjojKpsmyqQkBAamCCFLQgaGaFY0KGpwkWI8nDU4ana1NlWg8okKGpsqcNUhqCaQmVNlT5U2VBKivKpDU4amDUEqKw1NlThqbKgaQgapDU4CbKglQgamDVIamDUDoXKpsnyqbIJUIAmsnAU5UrJUIAmypg1TlRY6IspypggtRYyuyE4ajKkOgARZTZNdFjoQIsnQix0JZTlTZUZUAFkJsqMqB0KiyYBSgKFyoyprJroGVhqmyeyMiAFTAIyqcqAIsiynKjKgCLIspyoyoAQoT5UZUAIhPlRlQAiE+VRlQAqE2VGVACoTZUZUAIiyfKjKgBLIsnyoAQAlkWVlkWQBXZFlZZQgBLIsnU2RYFeVGVXQwlxsBclZ02APAvcG3EC/z5quWSMXTZsw6HPnjKeKDaXdr+c/Q1eVGVOhWGKip9QGWJ56JnYkxwWLi9IXscG+1xb4jUDwPBedN2kIJB0IJBHeOK/NP/ABAh1HR9Zxa/Bkklti8dN0nB/FGrp2+ZJrlSo+4+xnTtN1Lp2TA4pyUmprxal92X9l5OJ6jFI0HX3fmskTtPNeYs2p4a8NPJdJs3O6X1z7INh3kfkvIav7f7V9cx5MblHmOxXxhjGtzT8Kdyb4bbS8js5Oj4egdNlLK00k7dffk+y+vCS8ErN8WqQ1OCi6/Y5+daEyosrGtJ0HEq2eic32m25KLkk6LFhnKLkk2l3dcL5sxkWTZUZUyoVFk4CEgFsiyZTZACWUZVZlRlQAmVGVPlUWQIjKjKnClAFeVGVWKbIAqyoyqzIoyqLATKpDU2VGVIBcqMqbKpsgBLIsnsiyAEyoyp7IyoATKjKnypsqAKg1TlVmVGVAFeVGVWZUZUAV5UZVZlQGpWBXlRlVtkWSAryqcqfKgNSATKgNVmVGVA6EyoyqyynKgkV5VIanDVOVAyvKjKrQ1GVA6Eypg1PlUgIGIGpg1OApDUE0hMqayeybKgkkI1qYNThqkNSslQoamDUwapskTSFypg1NlUgIJUQApDUwapDUEqIyoyp7JsqCVCNanDVICnKkSSIshMGprJWSoSymyaymydkqFDVICmyMqLCgshTlTZUrHQmVFk9kIsdCWRZPZFkWLaJZCfKgtTsVCITZUZUBQtkWTZVGVAURZKQmyoyoEIjKnyosi0KhMqC1NlRlQFGJWVpZY9Tb8lUzH+9ZFfRCRjmnmNO4jgfNeZ1OKOje5j9HNNiO/qO48fevTdNwx1EHDxX6M+p+zOaGfT+4/qhfHnFtu/xdP6eZ6RFio4i1+FllMx0dy8tbtD3rc4DO6Z+UcBq48gOnieS2ZOmxwwcpcJc2d1aLDoMM5dopyk383/ABJfI7yWqzgFVEJ2ssLcgNEWXkZyuTaPjesz/aM0stVb4XkvBfgJZCcqLKNmIVFk1kWRYUIWoATlqjKixCZUZU+VGVFhQhaoyp8qMqLFQmVFk9kJhQllFlYhAqKsqkBWIQFCWSK2yiyAorRZPZFkCoTKjKnsoyoChVICYBMgKEAU2TWRlQFEAKcqcIQMUJgEEJg1AEgKwBQ0J7JWTPLw1SGp8qZrFps8vQoapDVYGqQ1Fk0hMqmysyoypWSoQNTBqcNU5UWOhLKQE+VTlSslQgamDU+VSAgdCAKQE+VSGoJULZTlT5VOVA6EDUwamAU5UEqFATBqYMU5UDoSyghW2SkIHQikBTZTZAULlRlT5UZUEqFsiycNU5EAIiyfIpyoGIAmyoTIChciA1MiyB0RlRlU2U5UrCiLIU5VNkWFCoTWRZFjFQmsiyLAVCayLIsBUJrKMqAIQmyoypgKhNlRlQKhUJsqMqAoVCbKjKgKFQmyoyoChUJsqjKgKIQpyoyoCiFFlNkWQFGZhTG5/W5DTxW0q3RuFjYd60AB5LR12NlhLTp+XXwXJ1e6MlNdj6r7I4dPrcGTSyS3W20196LSV+tdvTjzOrwyUMLibX4DwWXJjjV51JtJ3rY4BM6S7z7I0Heedu4fHuWSMnmyfM9dqOnYuh9OlN9o3tvvKUm9q9X2v0V+BuCoypkWXoT8+EWXl/alsi8XqqdpdzmjaCToP7RoGun1gP8Av6jZFlxurdKw9T07wZ16p+MZeDX6eq4PRdB63n6Lq46rT8+Eov7s4+MXX4p+D59H4B2f4VLWv9UEQs/tJLG3HRjDzeeOl7DU20XvFJRtY1rGizWiwHQePMnitniNGxhYGNawbtjrNaGi5ZqdANSTcrDXP6B7PYOkY3s+KcvvTrw8EvJel8vl+Fdn2t9qc3XdRe3Zij9zGnfPjKT43SfySS4Xi2uVGVMiy9WeDoaGs3Zze5bL9sNe0tNtVoMVhLo3W9oC48RquQotpu9cPWNxyJ/gfbvY7SYtd06eKuYyakvSStN/PlL/AMT0fDKJricxsBpbqtvNhjC2waBppZefUW0nDVdDRYu5zbi9uF1H3080+BZ+h6bo+ilLUJPj4m0m5N9oxvn5L6+pXk/JGRMFK7h8SEyIVmVGRAitFk5aiyAFyoyp8qMqBUJZFk+VGVAULZSpspsosdCoyJrKQEiNFZaiysyoyoChAFNk+VGVAUJlRlT5UZUDoTKjKrMqLIChLIsnspyoHRXZGVWZUZUrCivIpsnyqcqQUV2RZWZUZUhUJlRlT5VOVAUV2U5E+VTlQMrDVOVWZUZUDK8qmyeynKgdCZEBqsyoyoGJlU2T5VOVBKivImDU2VMAixiBqYNThqYNSZOhMqaybKmskSSFAU5UwCkBBNIWykNT5VOVBOhcqkBPlTBqCVCBqayYNU5UEkiA1TZTlTWSsnRACLJwFIaokkhAFOVPlU2QSoTKpDE1lNkDoXKpCnKmDEBQlkJ8qnKgdC5VGVWZVGVBKhLKFblUZUEaK0KzIoLUBQiE9kWQKhEhKtstTtDVljQ7lmse64NvivL+0/UdR07pefVaWKeSEbjatK2k5NeO1Nyr08jpdN0sdTqYYZPiTr8rr69vqbHeBSSuLO0verpdrgWW+tce8WP5Dz5L4l0b/iRrJaTUY9fXvljk8M1Gk506jJdrXDTpWk0+av22p9lGskHiT2uSUl5LzX6P8fM6dz+9Wx6jj+tPzXCO2l711uz1zEHH63rD7vLzXm/+G2PW5Ou+/lOTWzJLK238Vqlu55e9pq/L5mr2i0cdPoviSXKUVX14+iZsFCsyILV+uj5ZQgauQ2+2MNQ3eRWE7RoOUjb3yno4DVp6rsbILVp02pnp8iy43yvwfo/RmzR6rLpMsc2J01+D9GvJ/wA5PnHCKaomm9HYxwlBOdrtMgHN/wBke7Xlde8bP4E2njEbdT9Z3NzuZP4Dkug9GbuQ7K0PMzgXgAOIEbLBx4kC+gJKxcq6/VOrz1qjFR2xXdJ3cvPw48kd7rXXcvUVGG3ZFJNpO7l5t+S8F9e/auyMqfKjKuBZ5ShMqqqJsov7lkZVq9pozuXOHFtne4cfhqqsre115HS6ZCEtXijk7OcU/qzOZXNKYDovPqbaBbul2j9UDne91zcObbdn0/rXs7PUKDxrlSpv/tff8ODqhCldEtRTY73raQ1GYXVuPLOU1ycHqnR9PpdLJ7aa7S8W/D8fyCyLJ7IsumfOqEIUZU+VGVAqFyoypsqMqBUJlUEKzKoDUBQlkWVmRGRAqK7KLKyyjKgQlkZU+VRlUrChcqjIrMqMqLFRXZSAnyoASsKFAU5U1kWTsKFyqbJsqnKlY6FUtU2UtCLAZrU6gJg1ImjzXKmDUwCbKtB5pIUNU5U4apsglRAajKmyqbIJUKApATAKQEDFspsmypgEDoTKmDU1kAIJEWU2TBqmyB0LZSGpwEWQMjKpspAUgJEqIAU5VKmyYyCkDVYQoypWMjKjKpspsiwoWyiyssiyVjEAUpkWSGKApsmRZOwIyosmyoypDoWylSGqcqAoVFk1k9kDKrKcqsshAFeVRZWosgCqyLK2yLIAqsiytsiyAKrIsrbIsgCqyLK2yLIAqsiytsiydgVWRZWEJU7AWykNUoRYEZVCZFkWFCoTWRZFioVCayMqLChUJsqMqLChVrscwRs7bXyuHsuHFvd3tPMLZ5UZVCSUlTNel1OXSZY58EnGUXaa/nKfZp8NdzykbJ1Zm3ZY4N4mYaxht+NwdDyDTYkr06kpQxoY0WDRYeH+q3eENuyoZ1izjxY8H8VrMqow4I4rrxPTe0HtNquswxRzqMVFdoppOXZydt81VLsua7ioTZUZVqPGioTZUZUwM3GvaZ/6Mf8AlC1+VbbHmetH/wChF/lWsIQuxZNfExAFKkNU5Uysiy8h26weSmmDmNcYpicuUE5X8SyzbniLt7r9Bf19bPD4wIp3kA6Rwtv9qSTeXHQhkLxf+I9Vlz4VmjT+jPXezPtBl6LqnmhHfFxanBulJJWuadNPs6fFrxPMdkdlJSA+oBYOIjPtW6vtwvybx11su6bGBwFhyT2UZVLFhjiVR/Ew9a65qur5vfah8L7sI8RivT+7fLIshMApV558RTZMiyBUKApyprKQECorspsnsiyQUJlRlVllGVRChLKbKwNRlQISyLJ8qMqAEDVNkwCnKgBLIyp7IsgBciMqfKjKgBLIsrA1TlSsdFeVFlZZFkgorspDU4apypBRXkU2T5VOVA6K7IyqzKjKgKEyosrMqMqBUV5VOVPlUhqB0JlRlVmVGVAyvKpyqzKjKlZKhMqnKnDVOVFjK8qMqsspypDoTKpDU+VMGoJJCBqYBOGoyoJ0LZTkT5VOVBJIXKpAThqMqCaFATWTAKcqVk6IAU2TJg1KydCtapITAKcqRJIWybKpATBqCdC2QArAFNkEkivKnDFKmyVk6IyoyqbKcqLHQtkWTBqmyQxbIsrAFNkDoryoyqxCQUVWRZW2SlMKEsosnQnYhMqjKrLIRYhLKito2yMcxwu1wsfz8RyWVZCryQjki4TVpppp8pp8NNeTJRlKElKLpp2n5NHgu18MlJKY36tP9m/k9vEa8nN4EHXS/AgrQO2l719C7SbMxVcToZm3aeDho5jraPabaEeXW40PzZt12VV9I/8AdxyVULnBrXxMLnguIAEkbbuadR6wGXibtX53697Dy0mV5dLFyxPmly4ejXdryf488v8ARvsp7Q6TqcFg1UlDMuOWlHJXim+N3nHz5jx26bY1rquobE2+UevIeTWNNz5nQDv7ive44wAABYAWA7guP7Kdg/QacCTWols+YjUNNtI29zOZvq667ay+p+yPQV0nS3Nf4mSnL0X9Mfpy36t+R8p9r+rw6hrXDTu8WO4xa7Sf9U/k3wvRX4ldlOVPZBC90eEKnBRZWZUZUAZf/wBjj/1z8Yx+SwVsgP3B7ph8Yz+SwSExyXYrsosnsiyRGhLKHxggg6gixHUKxTZAVR8/49mpZ3wuJ9U3YftMPsu8tD336KaXaDvXo/ah2fmsia6L/wCsRexwAlaeMZ6EmxaeR8Vy2w3Y1KLPrvUsR/u4IzXB1ErgXNH3Wkg9VxZ6eSnUVx5n6L0PtR0/L01arVZEskfhnBczlJLvGPdqXe+EnabVG42SoZJ/X1bEOLj9buaOfeeHBehRwhoAAsBonigDQGtAAGgAFgPADkmyrp4sSxrj8T4p1rrOTqeXc1tgvuw8vV+b9fwFyoypsqMqvPOUV5UWVhaoyphQllGVWZUZUWISyjKrMqgtUhUJlRlTZUZUBQuVLkVmVGVBEqyoyqyyLIAryoyq2yLIFRXlRZWWQQgKERZNZCBEWRlTgKUDoryqWtTqWoCgATIRZAzzvKmATZFIC0HnUhQ1TlTAKbJEiAxFlYGqMiCVCtTWUgKbIGKGqcqayYMRZKhbKQmyIASsZFkBqeyLIsdEWUqcqbIkOhQFOVMFKBihqYKQEZUDoQoTWQAgYtkZU9kWQMXKpyqbJkDoTKiysyqMiBiWQrMqMqAIuhTlU2QFCosmsgIHQmVTlToQFCZUZU6EDEyoyp0IATKjKnQgBMqMqdCBUJlRlToQFCZUZU6EBQmVGVOhAUJlRlTIQFClqjKnQgVCZVNkyEBQtkWToQFCIsmspQFCWQnUWTsKFui6nKjKiwo2OzgvKG/3jXx+90ZDf8WXyWsDll4bVbuSN/2Htf8A0uBt77fFGJ0mSWRn2JHtHg1zgPgAiyf9K+f61+zMW6LqbIsiyBF1FlayJZLKTuRY6LsfZrH/AOhF/lWs3a6TGaG7o/8A0Yv8qwDh3cmi6cHuZqcqMq2MlD3LGfCmUuLRRlWzmGWnjHOSR8nuY0Rt+Jk81ryFssa03LPsQsPvfeQ/BwSJxXDfp/c1YUhNlQgqoUtU5U10IChUJ8iMiBUKAjKmIRZKxC2UqcqmyQEWRlTIQAmVMEwCMqAIsgNTqEALlRlTgKcqAK7J1OVTZACZUBqdCjY6FyosnyoypCEDU2VMApQAmVRlViMqAEsjKrMqAEAIGKcqsUIHQmVTZPlU5UDorsjKrMqmyiFFYapyp7IyoGJlRZWZUZUDoTKpDU4aiyCQmVTlTWTZUDSEDU2RSAmQTSFDVIapsmCRNIiyMqaybIiyaQoCYNUhqYBKyYuVTlTBSkSSFypgEJg1BNIGosmyqQEEhbJk2VACVk0hQ1MGpgEZUiaRAapspClIlQoCZCnKgdEIUgKbIHQtkZU4apyoHQuVQWpwgoCivKjKnsiyAoTKjKnshAUJlQWp0IFRXlRlViECoryrIw+XLIx3RzT8dfhdVqD+v17kw7cj1tPle9v2Xub5OIVOVbHGdZM322sf/UwX/wAV1hIG48sryqAxWKUiNFZYoyqy6goCjKY39w7ulZ8WPCwsq2MI/cyffjPwesGylY5eHyEyoyp7IslZChMqMqeyLIsVGRg8V5WdAcx/l1/BYshuSepv5rPwvTeO+zE63i7Kwf5vmsGykSrhCZUZU6EEKEyqMqsQgVFWVGVPZFkCoTKjKnsiyBCZVGVWWRZAivKjKrLKC1AUTFBdZsdEelk9FHr4BdDR0ItcqaL4YtxzM1Jbj5rBkisuuxCiA4agrn6ijdya426An5IZDJjo12VGVZYw6T7D/wCk/kp/Zkn2D79PmkU7WYeVGVZn7Nf0H9TfzUfs938P9bP+pMW1mJlRlWZ+zX/Z+LfzR+zZPsOPgL/K6ApmJlTK51C8cWP/AKT+SrdGRxCBUKoUqbIERZMi6lIZ5/ZSAmyqWtV9nn6IARlT5VNkiSQoCnKpCcRHogdCWRZNlTNagdCAJk1kWQSoWynKmspAQMgNRZMAnZETwBPhc/K6BpFeVNZZbMIlOojdbrawHiTYJ/2U4cXRt+9JH8muc74ILFCXkzCyoss0ULeczPc2U/8A3MD4qfRov7xx8Ix+Mg+SB7H/ABowrIss8Mh6yn3NH4kfFH7npL5s/AFBLYYFlORZv7r7Mn9TfyU5oekn9Tf+lAbfUwcqCFnfuf8AzfNn5XRkh+1IP5Wn8QlY9pg2RZZ4pouUh/mjP/K53yR+z2nhLEfHeN+LmBv+JFj2fy1+5hIss5uEP5ZHfckjefJryfgq5aB7eLHjxaUWGx+Ri2RZOQiyVioXKjKmsiyLChcqmynKpyosKFsiybKjKkOiMiMiZCAoXIjImQgKFyILUyghMKFsiybKjKjgKFsiybKjKmKhbIsmyoyosKFsiymyLIsKFyoyprIsiwoXKjKmAU5UWFCZUZU+VFkwoTKjKpQgCMqiydQgQtkWTIQAtkWT2UtYgZXkWz2iaTLm+22N/vMYzf4rrHip1uq+izMhd/5ZYf5Hu/AhBbGLcX9H/b+5zoiV0VMVs48NWwpMKQSjibNfSYcStxS4Kt1h+DroKXCx0QdPFpTRVOD5sptwY0eQsqXYD3LtG0Sk0ITs3/ZkzzupwRaSrwyy9TqcNHRc/ieEIsxZdKecigLnBg4ucGjxcQB8SE+OzB00pHDOWt+605G/4WjzXT0lBllDrewHSf0NLh/iAXKy01kHKyQcY16/ov8AUxLIyqwsSlIzURlRlUgJsqAoVACayLICiMqMqlSAgVCWU5U+VTZACAIsmyoyoAiyLJgEIFRGVTZSpLUrChUKQFNkBRCLJkKIEZUWTWRlQMhCaylACWU5U+VBagdC2UqcqMqAohFkybKo2FCZVNkxCjKgKIUqcqlA6FsjKrMqLIFRXlTAJrIQSoWyLJ0BA6FyoyqyyLIJUIGJsqlCQ0iMqkBTZSGpWSSDKiybKjKkWJEWTJg1TZBNIWyZrVITWQTSIyoypgEWQSDKpAQmAUbJpEAIITNamyoJpChTZTZSEiSRDWpsqmylBOiMqMqYBTZBJIUBTlU2QlY6IyoyqVICLHRCE2VFkrGKpATWQgdEZUZVKEBRGVRlTIQIXIjImQixULkRkTITsVClqAEyiyLCjLrW3jhd/CWf0uvb3A2WFZZ/GE/wSD3B7SPm1YVkyTXImVTlTNarWRII0UiNMIlmxUiyWUBTHsMaCL91J96M/wCcLBMa6SGh9R472fAn81hPoCnRKUHwaYsUELYS0ixXxJFe0pARlTZVCRFozIhaF5+09jPc0F5+OVYJas+qFooh1zv9xIaPg1YRCY5LwEsiybKjKkQoWyLK6OlceDSfAfofFWegn6xa3xNz5NufgnYUYuVGX9foLK3TB9ZzvAADzcQfgoMrBwZf7zj8hb5p2KjFsrI6Vx4Ncfcf+yuNY7lZv3WgHztm+KrklcfaJPiT+aLFSG9AdzyjxcAg0zRxe33Au/AD4qkhQixcF2WPq93dlDfjd3yHv5G9YODP6nk/INVGVTlTEbKnr+eVoHDhe3ndbulxcgW09wXKMdZZLKnoSFKy6GRxN3XYq463I8NFoquqcfrO4/aKiWo77rHdqiyE5uQh1/V/mlLVZlU5UrKKKsqkNVmVGVFiKy1RZO5qjKiwBryOBI8CQrRXP+27+on5qrKjKiwLxiD+oPiG/kgVY5safAEH4EKjKgBFkrZkB0Z4tc3vDr/4SP8AmU+jsPB/9bS34jMPiFQApt+rBAr8zgrKQE2VSGq84FCgKUwapsgZfh9NmPvsurptm7tvb46rm8LlsfeD+HyXeYbixyCzSbCwPAW8eCDo6aMJfeOHxXD8q1oC6fGQzUukHPRgzu/5WebvNacVEY9mMnvkdf8AwtygfHxQUZIJS/n9jCazlxJ4Dr4W4rMbhEn1m5PvkM+DiHH3ApjisnAHIOkYyeZFneZKxSEFdR/nBkijYPalB7mNLviSB8VO8hHBj3973ho/pY2/+MLEsmASsd+SMoYlb2Y4m+Dc3kX5j5EqH4nKfru9xy/Kyx0WRZLc/MHuJ4knxJPzUWTgIyoEK0JiFIapSsaQtkZU6EDoTKjKnQgYoajKmTNSHRXlTZU2VGVAUJkV0VS5vBzh4EpA1TlQNGSMVfzyv7nta74kX8kCpjPtRAd8Ty34P3g8gFjZUZUErZk+jRn2ZCO57fxYSPkg4U/i0B46sObzA9Ye8BY2VMOvA8iOI8EDteK/AIoLnmFmnCjbmtjhOIONsxz2+3qfPiPNdc6liMf2dOPEfnbzTNeLAppuzzOaGyRb/FsNOpbZ4/hNz4lvEeS0hCDNKG1laLKyyhIiIiydCAEQnQUEaEshNZFkBQtkJsqMqAoVFk2VGVAULZFlJajKgRFkWU5UZUARZFlOVGVAEWRZTlRlQApCiyeyEwEyoyp0J2AmVGVOoIRYqFDVl00CoY1bbDqe5CLLIRtmZQYbddPDhN42i3sud/iDT8xZGD0XBdPS0WiZ28GDg5yPBO5Z9PhFlv20itZAEG2OBIwqajAWcyGydrU6DVGNChqmylCCZU+NYFXS3C2ZSPYghKKZyNVh9myHq3KPebn5ELjq3C16hU0l1pazCb8kHLzafceZz0VliPiXcYhhPcufq8PQcjJhcTRlqFmupiqXwoMlFOVACchKgQWQpAU5UrAWykBMhFiBFkWUhqQEWRlTAIugBQ1NZSiyQqIRZMGqUDEyqQ1NdCACyFNkBqAIRlTZVKVhQoCayEWQxhZFlIapASAXKiydCB0KApspspDUBQtkZU2VSgKFspyqUJBRGVSGqWpkEqEyoyp0JUNIXKpDVKlqRKiMqLJ0WQSSIspRlTBqCSRDVKkNU5UE0hU2VTZNdKyaQoamDVKlqVk6ANU2UoyoJ0QAnRkRlSJJAhSGpg1KyaRACgNVgQiySQoCnKmCZKyxIQBTlTIsgdBZFkKQgdEWRZNdSgdCWTWU2RZIdEWQQpyqWhA6FARZOhKxFeVGVNZFk7ChcqMqayLIChcqMqayLJioXKjKrWsVzKZAUNQsuyZvVgd/Q8f8pcsQMW4wul9cX+sHMP8AM0t/FUsoSmScXSMSKnutlTUKyaWgW4pqJWJFkcZhQYcs6PDlsYadZAjVqialA1oo9COv4KiTDwt1kSmJPaiWxHMVGHrU1NEu1mpVrKrD1W4meWI4uWFUOauiqqNo6nw9UfmfcFgtBLg1rWjMQL2zHU24uVbRkcKExCkcS1oBsxjAdNASMxBJ0FieaxvRAOL2juvmPw/NXYtOXyPN7jMbAk2tfSw8BdYeVDojKrLbxj7TvJo9/tH/AC+/kemW9lrW+A18ySVSWqMqREskqXHi4n3/AKCqspyoyoIiuChPlRlQKhEJ8qMqCNCITZUAIAVFk6E7E0V5UZVZdQnZESyiyZCLAWyLJkJkRbIsmQgKEIQAnuhAhLIsnQUBQlkEKcqloQRFAUpkIHRwwCYhZwwoj+0cIx0Orv6W6+dlIqY2+wzMftyfhG31Wj7xfdXWcbZ58GNTUL3+y0nvtoPFxsB7yr/Qo2+3ICfsx+sf6tG/5gq6ise/2nEjkODR4NGnwVOVFhx8/mZba9rf7OMA/af67vcD+7HuZfvUTYpI72nF3j+XD4BY2VNkQS3PzFc8niosnyoypCFClTZTZAURlQGprIyoJAGoITNapyoHQoUpsqLIGkKApyqQpsgdEBqnIpAUoJEZVFlZlRlRYFdlIT5UZUWOhUJsqMqVjoVCeyiyLAVTZTZTZFjFyoyprIslYFtLPlP4rZ/tg24rUAIyossUmi6apJNwSOd+d/H8FYMQv/aAP7zo8eDxY/1Zh3LFyosgjbMr0JjvYcAfsPNj7neyf8KxpoC02cC09CCD/qO8aKMqyYa5wGU2e37LtR7uYPgUD4ZiWRZZwpWP1acp+w86X/hfw9zreJWNNTuabOBaeh/XDvF0BtoqsiybKjKghQmVGVPlRlQFCZUZU1kWRYULlRZOAghOwoSyhWAIyosCtCeyLJ2AiE9kWQAiE9lGVAqFRZNlRlQFC2RZTlRlQFEWQGqQ1XwwoGkNDAuiwqjWNh9DddbheHpo34MTZscKprBb6JixaSCyzmBSPQY40hgpQhBcCEIQAIQhAAoKlCAEdGqZKdZKghAmrNHV0AK0FXhK7Z8SxJaK6DJkw7jz2owdaupw2y9JqMMHRaPEcNQc3JpqOAmgWMWLfYhTWWnkYoHKnGimyLJ7IyoKiAxGRMhACkIT2RkQKhLKcqfKosgKIshTlTBqAoRSAnyIyosKEyqbKbKcqVhRCEwYmyIsKK7KcqfKjKkSoUBSQpDU1kBQlkWVmVQQgKFsmyIypkBQpCLJ7IyoHQlkwYmyoSChcinKmsiyTChcqkBTZTlSJULZNlRlTWQNIXKjKmsjKglRCmynKmDUEkhAmUhikBKySQtkwUgKbIsmkRZTlUprKJNIjKpATWRlQTohCdrVORKydCqUwamypE0hAFKbKiyCVCqQE+VTlQTSFQE4CnKkTSEsmDVOVSix0LkRlTISsdEZUAJgFOVFkqFQmyoypDogBBCkBBCAoVCbKjKgQqE2VGVAhUJsqMqAFTsjQAsmnjTQJF1PTLaQYenoKdbunplfGJojCzXQUNiD0IVr8PFzpzW2EITbpWbS7YYENGs2KFWhiYBTomlRAamQhMkCEIQApCxp4VlpXNQJo5+so1r6aks8Ot7Nz5NJHxsunmp1gTUSqcfEolDmzj5KZYz411VRQLU1NGqmjJKBpy1Qst8CqMagUtFKFYWJSECFQmsiydkaFQmsiydioRRlT5UZUCEyoypiEWQKhcqMqayLIEKWqMieyECoTIjImQnYqEsiybKosnYhcqMqaykBAqEyosmQmKhFICayEAIUJiEZUAcUVICZSArbOHQlkWVllNkDK8qlPZGVA6FAU2UgKcqVkhbKUwajKixpBlUWVlkIsYllICayEh0LZTlTWU5UEiAFNlOVACAIsiycBCCQqEyEAKApspUoGLZGVPZFkDoXKiybKgNQFC2UpsqMqQyMqMqmykBFgLZTZPZFkWAlkWT2RZFjKwEEKyyLIsKK7LJiriBlcA9v2Xcvuu9pp7tR3KqyLIsE6LzRB2sZvzLDo8DqOTx93Xu5rFLE401HisoVLX6SDXlILXH3uTh8UWS4ZhWRZZFTRFtjxaeDgdD+RGlwdR71RlRZFquBcqMqmyLIsRGVGVTZFkWApCE2VRlTATKjKnspQBXlRZWWRZAFdkWVllFkCoSyLJkIChEJrIsgKJYFs6CC5C18QW9wpnBNMtgrZ0OE0PBdVRU1lqsIZwXRQhTR6LBBUWNanQFKZtBCEIAEIQgAQhCABCEIAEIQgCCEEKVBcgCqRq02JRaFbiWRabEp9EGfLVHGYuxc5O1dHiz1z0ygeczdzGsiyZCDIRZFk1kZUrAhACZCLAjKpyqVOVIVC2RZMApQMUBSApRZABZFlOVNlQAiAE6EALZTZMAjKglQtlICeyEBQtkBqYBTlQFC2RZPlRlUbChQEWTtCayQ6K8qmyYhTlQFCqcqnKpyoAWyLJw1FkEhLKU6ayCVFdkWVlkJMlQmVTZMmASHQtkBqaymyRNIgBFk4ajKgmkLZNZTlTWSskkKpAT5VNkixIQKbJkwCCdCBqayZAQSSFsgNVlkWSsmkIpsmsnsokhLITosgmKAiyZMAgdFdlOVPZCCQgCkBNZSgdC2U5VKEgoiyLKUIsZGVGVSiyYqFsoT2UZUCFQmyqWsQBDGrY0cSpp6Yk2AuegW6oqK3Gw7uJ8hwU4olFGdQRLcRNWJSxgLPYtcUa4qiVKEKRMEIQgAQhCABCEIAEIQgCC1VujVqEAYU9OtXU0S37mqiSG6i1ZW42ctLQdyxZKArrH0ax5aJVOJQ8ZyMtNZYr4l0tVSLTVMFlW0Z5RNflRlVrgoUSloryoyqxKSgQllOVShAiLIyqbIsixURlSp7IyqQhEWTFqjKgjRFkWU5UZUCIsiynKiyBURZKU9lFkxUJZRlVlkFAiuyLJkJ2AhCEyLIsVHG2QAnyKcqsOLQllITZUWQMhCaylA6EUtCaykIJClqnKmQgKFyqcqayMqRIUBSmDVORACJrpsqMqZKiEWTAISGLlU5U1kWQOhcqAFlx4ZIRfKQPtO9Rv9T8o+Kf0AD2pGDuac3xAy/wCJBLazDsoWbu4h9t39LR5nMVPpDRwjb4uc93wzBv8AhSHXqYKujo3ng1x9xWT+0n8iG/ca1nxaAVS+oceLnH+Z352+CB0hxhT+Yt4uDfmdEfs/rJGP5i74tDj8Fj2UhIOPIv8ARmc5Cfuscf8AOWIyRdZD/K1v/O5UKUDv0/X9y8GL7Mnve38GKd7H/dn+s/6BY6EBf8pfsZHpDP7of1OP4o9Kb/dt83fmsdFkBb/iRkekt/u2+Z/NHpLf7tvm781RlRlQPd/OC/0hn903+pw/FG+j/u/J7vxVGVGVAW/4kXZovsPHg8fi0oyxf+aP6Hfi1UWRZAWX+jx8pCPvRuH+UvU+gDlJGfe5p/xNb81j2QgLXl+pnU1JI2+XK4HRzQ4Pa4d4vY9x0IubFE+EkgljXD7UZBNvuH6w7jYhYGXwVsdU4cHOHgT+aLHa7NFBCFt48ULwA4tzDg5zGlru51wSD/EPfdUTPAJD4gD/AAuc0+OrnNI8AmDivBmvsgBZu7jPNzfFocPNpB+Cg4ff2XMd3Zsp8n5b+4n5XQtrMNCvmpHN9prm+IIHnwPiFVZBFoW6gprIyoFQtlBanyoypoKEyoypkJioXKoLU6EAJlRlToQARLdYZJay0rVm0s1kycHTO/wmo4LooJ15/QYhZdBTYt3qaZ3MOXg6jeKd4tC3Fe9O3FO9SNnvUbzOmBWqir1lsqUFimmZSLqgzqp9WgbkkZeZTda8VqsbVoFvRmXRdYRq0NrED3IzbqVjMqE5mQO0O5yxpqlVz1K0ldiNuaRRPJRl1WIBaHEMR71g1mJLUVFZdKzlZc4V1Rdat6ulkVSgcyTtiBqmyZTlQQEQE+VTZAqFyoyp0WQFCIT5FOVAUJlU5U1lKAoXKhPZGVA6EsmyprKUhiZVNk6MqAFaEWT2RZKx0LZFk9lNkgoUKVXUzhgzHhp5ngq6LEGv4HW17Lj5esaLDq4aHJlSyzW6MH3a5+nNOldunSNkdFmnheeMW4J035fyzIRkWDUYuA4gC9uJutgw3seqz9O6/oOpZsuDSZVOWJ1NJPjuuG0lJWmrTa/Is1HT8+mhHJljSl27fxfUgBTlTZVNl6Aw0IApsnARZAhMqkNTZUwCCVFeVTlT5VOVKxpCZUBqsyIDVElQmVACsyIDUEqEyqcqsDUZEEkhVITZVNkE0hUJwEWUSSRAajKnClImkKGqciYBSlZOhcqnKmsiyCSRGVTlTIASJ0LlUhqbKpAQSSEyqbJ0IJiWUhPlRlSskkQhSApslZIVCayAEWMVCeyLJDogIUhqnKgYqlSAgoExUIVkcBPAE/Lz4JiK0K/ctHE37m/nw8gj0m3sgN7+J8z+CKCiG0Z52aOrvy4nyV8TG97j3+q33Aan3n3LGaL8yfFbCkgUkNIzKZpOnAdBoPIcVtaWlVdFTraxRLVGJoiiYo1cAgBSriwEIQgAQhCABCEIAEIQgAQhCABCEIAFBClCAFLUj41alcgDWVkK5+tiXS1a5+vComZsiNJKxV2V8qpVBiaIyqMqZCBC5UWTKcqZERCfKoyIFQqE1kWQAqhPZQQhEaFulKsyoyqQqK0KzKoyIEIhMWqMqCItlGVPlUIEIWoyp0IEJZKVYQlcEAchZGVPZFlZZxhMqnKnyqMqLGAajIpU2RYULlU5VNlICLJC2U2TWQiwFsiysyoypEqEAUpsqymYa61yAxvV5y/A6n3BBJJvsYuVQVm7uMcS55/hGUebvWP9IQMQI9hrWd4GZ39Tr/AAp2S2+bK4cOe7UNNup0HmbBWGhaPakA7mDOfm1vxVEsrnG7iSe/X5pbJD48jJEsY9lhd3vd/ytA+LnIOIv+rZo/haB8QLqgBGVOwtkSPJNybnqSSfPilsrLIskKhFKayLJWOhbKcqlTZFjFyoyprIslYC5VNkwajKix0LZFk2VSAix0JZTZWZUZUBRXZFlZlRlSCiuyLKzKjKgZXZFlZlRlQBXZAarMqMqBUVlqiysyqC1MKEIWTDUAjK/VvI/WZ4dR1afcQqMqMqLGuB6qjLSOYOrXDgR3HXXqNCFTZZdNU5RlIuw8W/i3o7vUVNHaxBuw6B3O/Rw5O+CYUu6KoalzfZcR3A6eXBWenX9pjHd9sp82kLHCbKlYWy7JGeBcw/xWeP6hY/4EHDnfVs8fwm58uPwWOpBTsOPFfgI4W46eOigFZoxF3B1njo8ZvJ3tDwBsg7t3WM/wBTfjZw+KLCl5mEiyzHYa7i2z29WG/mNHD3tWVR4YT+uPgEwUGzUqMq3FbhRatU5qBSi49xcqMqmyLIIi5U7ClUgoAy4qmyz4sRI5rS5k7ZE7LIyaN+MVKZmK960G+UiZOyz3jOsp8V71tYMWXCR1ay48Q709xfDO0ds/Flhz4x3rmHYkeqokrkbib1DOnbjHer2Yv3rjRWKwVxQmQWdnWuxfvUMxhck6uKBWnqnY/tDO3ixhXnFu9cRHiHerv2inuLFqDpKnFVoq2vusGSuJ5rDlmuk2UZM24aadYrnqSoyqFmNkIATITsRFlKAFIalYqIRZNZSiwoiyFKLJ2FEKVIClKwojKpshSiwohCYBSixkZVNlNlOVIdChTZSAmAQFCZVNk2VGVA6DKjKpupASsbjXc1e0WHukhe1vtWzN8W6ge/gvGqPbx0buNnNu0g8jbKQfDX3r3uy8g7UuxiaolE9AG72Rw3sLnCNrifama42ALR6z28XAHLd1mu+Ve2Xs1PXzx6/S373Gkvh+80nui41/VFt+vl2PqPsV1XSY5T0GvajjnzGUvuptU4yfhGS8Xwmue/BsxjL6mRsbDx1c7iGtvq4/gNLnTTivXWMsLDloFzmwOw7KGHIDnldYyy21cbDRvEhjeQXTWXU9j/AGXh0TBKUv8Aq5Kc35JXtivxbfm35JHB9qOr4uoanbpv+lC1F9nK+8vS6pJ+Hq2QApyqbLFjxZh593vX0fHjlkvb4HC0PTcmsU/dtfCl9bul+Rk5VOVQJB1HmmCg4SStkJ9OzY8KzyVR/Pns6CynKnyosqjnUJlRlT2UoJJC2RlTJrIJpCBqMqeylKx0IApyplNkidC5VORTZSglRGRGVSmASskkQGoypkKJKiMqLJgFOVBOiAFOVAClBJIXKgJlOVKyaFuhNZTZFkkKpyoyqUiaBCmyMqRIhCbKjKlY6DKjKpUgIsYqtjjSELNpW6+5NDQMpillgW9o6YW4XSVlM0a39w1Vuzgt2nNvZZP6KeJs0d/4Disqaa3sgN7+J8+Swib6nU9+qqfBXQ+Zo4DMeruHub+JPuCWSYnidOg0HkFFkZUrEKB+uSLJsqiyYiyILbULVqYltaN6nHuSSOgpGrOYtfSSLPY5bY9jQixCi6LqYyUKLqUACEIQAIQhAAhCEACEIQAIQhAAhCRz0AMXKqSRVSzrCmrFFyIuQ1XKtFWyLIqapayeRZ5SM05WYzwkypnKFSZyMiiyZFkERbITZUZVKxUKhNZFkWJldkZVZZFkxFeVGVWWRZBGiuyLJyoQIWyhOhNMVFZUWVlkZU7EVqLJy1RlQRoWyjKmIUIEQQlITlKgTOTyqVmnDT9Z0bfFwJ/pALvgo9HjHGQn7kZPxeY/kVI5W1mGiyzM0Q4NefFwA8gL/EqRWAcI2e/M75lMNvqYVkzWE6DU935LL/aTuQY3wY0fME/EKHYjIdDI+3QOIHwsgdL+V+5DMLkOu7fbrlIHmQp/ZT+gH3nsHzcCqCb8TfxumjhLjYAnwF0DVeX8/At/Zx5ujH84/AFT6CP7yPzcf+VP6CG+24D+FtnO8OTG+91wj0wN9hgHe713fH1R7gUE9qXf+fgXQ4JcXztDftOBDfcSBf3BEdLAPakLiOTGkA/zG58gsKWQuN3EuPUklIGpWO14L8TZektHsvDB0ay7v6nXcf1wusdzIzqZHHxbc+d1jZVIagN1+H6/uZG5j+27+j/VG4Z/ef4HKjKgBFh9F+f7mQKZn96P6HflZHojf7xvk78lShFj48v1/cu9B6PZ5uH4WTfs4/aYfB7fxssdFkWPjyMj9lv6X8HNPyJSyYbIOLH/ANJt52/FU2TxkjgSPAkH4WSHx/P9hCELLGISfbee4kuHkTZSK53NrD4sb1H2QNbIBJef5f6mtfVtBsTr4aK1uveuDxLHSyWRp0IedO69x8Fs8E2vjDXh5Nw0mOxAGbhY3117l8L6V/xCzS6jl03UccceNOajJXcXBulO27tKrSj8VcU+Po2r9kZLTQzaZuUmot9qalXK44q779jo5q1o04+CsglDhcLjW7Qg8ePiuq2ZgMjC8WIJsBmAOnOx635dFR7Le23U+r9Z+zzxxWCSm6S5xpJuLcu7bdRd8NytJFXVvZ7DodH7znemlbfEm3zS8OLa+RmWRlWU+jeOLXeRVK+9HgKEyoyqyyLIFQllOVNlRlQFC5UZU2VTlQOhMqMqfKjKgKEyoyp8qjKgKFyqLJ8qMqAoSyLJ7KErAWyhOhFgLZW09TlvzafabyI/AjkRqkKiyLAuqaUAZmm7Tz5tPJru/oeax1fTz5T1B0c08HDofwPIp56UWzM1bpxOrT0d+DuaY2r5Rh5UZU+VBagjQmVQWqwNRZAiIHWIPDvGi6zB8U+3Y6WJ5g+PHzXKK2KpIUk6Lcc9jOpxiVj/AGXAG3B1m39/DzXJVkBabEEePPvHIjvCslqifzUQ1Tm6DVv2Xes3yP4IbslkmpmKhZ2WN3/ln3ln/U3yd7lVPQubqeHJzdR5pFO0xrIsmspyoI0JZQQncEqBURlRlUoRY6AKcyhCdgTnKLlQhFjC6ZrkqYJkaJLlGZTZAalY6DMnzpLICLGMXJUyLJiFTAKQ1GVIBcqmydF0woRSmsgNQFAAoyprJkAJZCdFkBRAU2QGpggYmVSnUXQBDVNlNlIagKIsmsiyErCgQpsgBIdEFc/Ltcxri12ljYjoujDVx+32w7qhueFwZO0aX0Y8Dk48ndHefdRmUquPdHqegZNH754dckoTVb/8j8/RPzXbh9rM/DNphLIGtFybk9wHNdCuS7OdkJaWMuqABUPtmAIdu2kAhgcCQb6OJGhPgF2CWGLUefEn7R58GXVvHpqcMa2qS7Sru16eC80r8RFl4X/aN8Hf5Sseyy8LH7xvg7/KVoR5iK5RhhqeyAhBGgsvJdscWdTVDmH2XfvGd7Tx8nXHuXrS020+wUFe0NmL27q8jXx2DxwzNBPJ9mg6chwtddfpeqx6fNeZfA1Trlryf88D0nQuoQ0Wo3ZV8ElUq5a8U69H+VnDbNY7LUPyR3JGrjyaOrjy7uq9OpYMrQL3sNT1WPgmBRU8YjhYGNFuF7uP2nOOpN9TdZ4Ch1DWR1E/8OO2Ph5v1f7eBLrHV3rpbMa2412Xi/V/2S7eoIUgJlyjzlCKQmQlZKiLKUWQAkSSBSApQglQWQpRZIkkQpCZCVkkgshCLJEqBATBSgkQpQhBKgQpClRJpBZCEJEqBCZqlA0iAFKEWSskCFITJEiAiylQgYWQrhSHiSGjv4+SYSNHAX73a+QH4ooZWynJ14DqdAsuF7RrfMeHQfmViSPJ4m/6/XJQ02Tuhpo3kWIG3Kypq6q61zZfFDpVLeT3CzOVSYqMqgRIRZMAhAC2UgKUIAlqy6aRYadj1JMDoKWpW0iqFy0E9lnRVq0xnwTTOhFQg1C0ra5Dq5T94S3G6E6sbItEyuWVDVqSmNSNsCpzLDZUpjUKe5Ei8vUb1YMlUqDWJb0Rs2wkU51q2Vas9LRvQ7M8yKBIta6rS+mJbxbkbbOmzLXMqlb6UpbkO0ZTnLGmnVUlUsCpq1GUiLkFTVLXTVKSonWG96yuVmdux3zKhxQSpKhZUIiynKiyLFRCFOVTlTIiosmyoIQAtlBCayhBEjKjKpQgQtkWTIUkITKiydCCNCWUZVYQlTELZQnUEIELZQU2VDY78PzTTIlagrK9Ft7Rt/CNT+Q96PSAPZFu8i7vyHuTCikUp4n1R/FpfwHE+5Bka3gMx6vGnuaOPvukkueJuf111SoI3XY5UNU2TBqyoaAlByUr7GGGqciyJqQt/wBU0NC4i5s1v2nGw93M+4FBLazFDVfBROdqBpzcdGj+Y2Hu4q7OxvsjOftOFmjwb9bxJ9ypnqHO9o36DkPAcB5IHSXctyRt4neHoLhnmfWI62t4pZK5xFhZrfssGUe/m73k8+KoAU5U7CxUJsqmyQUIpT5EZUDoUKU2VFkDoiyMqayLIHQoapspspAQMAxFlg1eLZDlPuWJ/wCIxzWNZ6lTPey9mnk00cunbcmk/SV+Xl/EbtrUELmJNo+/4rc4LIXMDj9a9vDqoYpuUzb1rpWHR6H7qTtKL/qb8ee7tJtmapAU2UrdZ83o8y7XcDc1vpcYPqjLMBf2eDZDbhl4Hu1XlcW1Hf8AFfT8sQcC0gFpFiCLggixBHMFeCbU/R6qDUA0TmejPJc4PdY0wuAdOL2a+rY5hwPG4+Ne1XshLUZ/tekjbm/jiu+7/N8n/V68+PH3f2J9pdIsH2HqM1DYm8c5dnFcuLfg4/0+aqK5Su3YmOSrlDGkhrbGR/ENbfhfhmcOGvC55L3OCma1oa0WDQABx4LVbH7Ix0UDYY7nm+Q+1I7m53jyHIWHJbuy9f7MezmPo+Ftpe9nW9+XlFei8fN/Q+f+1HXl1XU1h4wwbUF2v/va8G/BeC472THM4cHEeBI/FXftB3PK77zWn48fIqnKiy9qeMVlhq2H6gB4HK4/J2b5hPuWHg8j7zdPNv5Lg63GDHLIw8nHyPrD4Gy2uHbRtsbnWwssUc/xVI+j632cX2SGTTxuTUXfPxKVevrZ0c1Nl5tI5ZTf4cR7wPgq7LX0+LNK2lJXG3qnToQCPIqyGbdKqOLr+hx0mD3jk7VX5O34eP5lYCiyzfSWn2mC/Vpyn/mHwR6Ow8H27nj5OaXDzAWk8pRh2RZZb6Bw1tcdW+sPhwWPZAqoSyLJ8qMqAEsiyeyAEBRXZCsyoyII0VWU5VZkQWpWFFVkZU2VGVAULlTwTFpuLHkQdQR3hRlRZMPkXTwAjOzVo9oc2E/NvesVXQylpuNPl36dO5XvgD7uYLEauZ0729R3ckEqswkJrIyoICZUZU+VRZOxC5UZU1lCLAUhWQ1Dm8Da/Ecj4jgfelRZFgZGeN3Ebs9W6sPi3Ut/l07lVPSluuhaeDmm7T4Ec+5V5VbBUubex48RpY+I5p2Ph9yhRZZoax/SN3vLD+LPiDf6ttaZ6Ut4jjwPEH7p4FAtpRlRlT5UZUrFQmVRkTqE7FQuRGRMhFhQuRTlTBTlRYUKAhNlRlRYUQjImshAURlQFKnKgdEITZVNkJhQuVTlUoQFEAKUKQEwohCayEBQZUWUoQFAoU2U5UhkKQ1SAmyp2MWykBTlQgKIyoATJsqQ6FATAIQgKJQgBTkQSovreLT1Y34C3/KFQGrLfHdjD94fG/42UxU6CbVsx2xrKw+OzwfH/KVlxUSzaSh9Ye/5FSRbHGznt0lLVun0CxJKZIi8dGAGrKhFmPPXKzzu8+WUearfH+vDVWyi0bB1L3n3kMH+Q+aQku5jhSoClKxUCFOVGVIaRFlOVSAhBKgQhCRKiQEZVIClKyVEAKUISJUCAFOVSAgkACEwCMqVjRCE1kWSskRlUtapAUgJEiMqMqZCCSIyospQlYwAQpARlSGgsmUJmMJ0AJPQIJEIaFduAPaOv2W6n3ngPio9J+yA0dBx954pjoPRre0bd3E+XJT6Rb2RbvOrvjoPcAe9UoSsZJN/Hv1+J1QAjKpSGCEIRY0CEIURghCEDoEKUWUrEQhNlRZFgQApAUoSsCQ5WCZVITTAvEyDMqLounYGSydZEVUteEwKkpUFm4ZWJnVi1IlRvlLeOzPfVKg1KxTIozJbiLZmsqlb6WVrA5TvEbhWZrqtQKlYRKLo3BZsmVatFYtW16bepqY7Ng+qWLLOscyJcyHIiS9yrITKFGyJGVFlKEWKhUKcqMqCJCE1kWTsVCoTWQQixUKiynKjKmmIWyLJsqiyYqIsiymyLIERZFlNkWQKgSlqeysNMefqjv4+4cU0KjGsnjpyeA05ngB4k6K3O0cBfvd/0/mSkllJ4m/y8lIVE5GjiS49BoPPildUngPVHRunmeJVeVGVFkbFslITqCgiyslI4KxzUpCZGjnIG6rssFw8EXNgOROl/DmVzDZmM9gZnfacLNH3WfiSsuHGXczfx0P5Jp13MmFxg+TbYw1jL5QCRbVwuBfu4ea5WplLiS4km/P8BwA7gFm1mIZlryE2yOWSk+CLITZUZVGylIVTZM0JrIsZXlRlVlkWRYCKbJkIsdEAKbKQEZUiRCbKjKpsix0RZGVMApsgZptosGMrDk/tG6t7+4n5LyetxxzHFrwWuabFp4he42XMbZbAQ1gubxygWbK21+4PB0cPiORWTNh3cx7n0b2X9pMehf2fWJvE3xJcuH08Y+NLleF9jgNl3OqpmxtOg9d55NYCL+fADnfuXskcQAAAsALAdBy+C02yewraBm6Dt5I7K6SW1s5LcwAB+q1vAdxK3uVTw49i57nP9qusQ6jqtuD/AKULUPDc/GVevh6d1bYtkWTBqnKtB4sVZdANJf8A0j/+sjWNlWdhnCb/ANE/540E4d/55GvspsrLIsgRXlRlVlkWQFHl3a1TOidHUD2HfunHo8XLb+Lbi/8ACBzXH0W0nDVe5Y5gbKiGSGQXY9pB6g8nA8nNPrA8QQvMtm+wWSOQmrlDmNIcxkd7yMIDmF5NsmZp1aAfFc3NhluuPifbvZv2k0OPprxa6W2WLiPDbnF/dUfVdndKqd962WyMUlQbi4jB9Z54X+y3qfDgvRooA0ADgNP11RTUrWNDWANa0WDRwHgrcq1Y8ah8z5r1rrM+pZbrbBfdj/dvxf6eHmLZFk2VTlV1nnCGOI1BI8Db5K/0wn2g1/XMNT/OPW8yfmqcqMqLHZdljP2mf4gPkfmlNCfq2eOrTf4GzvgkAQPeixlZCMqy/THH2gH/AHgb+FxYhG7YeZYeh9ZvmLEe+/igK8jDIRZZUlA4C/EdW2I9/Me/8Fj2QJqu4tlCeyLJCK7IsrEWQBWAjKrLJcqAoXKhuliDYjUHmPD8lNkWTFRkOYJOFmv6cA/w5B3dzWI5hGnRMQsoSh+j9HcA/wDB/wCfzQSqzCsiyungLTYjW1/EdQVWghQiLJrIsnYCWRZMWoyosVC5VFk+VRZAULZXQ1ZbpoW82u1afyt3WVaEwXBkeih39mdfsOIv/KeDvDQ+KxXtINjoR108xxTLJFXmsHi45OHtD38x3FKx9zDsossuWjIGYEOb1HLuI4tPjxWOEWJqhbIsmIUZUWRIshNlU2RYCKQEyEDojKiylFkx0FkKcqkNQFCqbKbKUDFspyqQmQKhLKU1lBCBgAiymykBOwFATNamQkBFkWUoTsCLKUIskOgUgKQFKdhRFlKEBIdAApyqbKyNiaGkTHCsmOkV9JTLdU2HqVGiOOzXRURyeD7+5zdfi0fFZVNh628VB+vD/usuGjU1E2RwmDBQLMZRLOZCrQxW7TWsaRp5aFaqqoF1b41g1FMouJCeJM4yppf17lVXxagfZa1vwufifmuhqKHVayvpruJ6k+XJVNGCWOjSlqMqyZIFUY1WUUIhFkJDBClqayVjogBFlKEiQIQpaglRCmymylAwQAoTNSZIkBCEKIwUqE9kEiAFKEJMkCEISJAmyosmiiLuGv4efJA0InjjJ4BWZWjicx6Dh5/kokqCdOA6DggkNu2jibnoD+PA+66V1SeA0HQaefM+aqspQMEICayAIARlUoSHQIQhKyQIUgKQEgFQnshAxbIATIQSABCEIIsEIQgQIQAmAQAqEyEAKAmshSnYEIspQnYEWRZTZCLAWykBSi6VioEKQpspERUJrKCEgICLKQEyLASykBShMCMqmyEIFQWRZCLIEFkWRZFk7ERlUWTIRYhbIsmQmIWykNUoTFRGVFlKkBFiEQrxS/aNvifIfijMBwFz1d/0/mmFFUcRPAe//unyNHE37m8PPgiSQnib/LyCTKmLsOaj7Iy941PnxVNk+VKWoIkZUrmp7KE7I0JlSpylsmRZBCUhMgpkREharEjggTObyoLU1lJSs5ZXZS1PlRZMCLIsmQglQuVGVMiyBihqnKmspQOhcqFZlUBiQUK1MpyosmSohGVTZSkOhQ1TlTKQEDFyoT5VOVAGViX/AA3dYm/4fU/ALEWbUNvFGehezyIeP8yw7IZZJckIypgpSsQmVZ2GDSX/ANF3+eNYoas3Do9Jf/Sd/nYfwTROHc19lOVW7lG6USNFQClOY1GVAURHHcgdSB5myycUkvI88s1h4N9UfAJ8Lb+8aeTbv/pBd+CxnG5v118yU/An2X1KwFIanAUpCEyoyp0IChMqMqdCAoTKjKnQgKEyoDU6EgohryDcEg9RoVd6UD7TQe8aO/1PiFVZRlRYFvorXew7+V2jvP2T5gqiSIjQgjxU5VdHUuGnEfZd6w8jqPcQnY+DFLUZVmZGO/gP9Tf+ofFK+hcOV2/aGrfMcPA2SE4sxcqjKs1lAeiqlprJi2sxsqE9lFlGxUKhNZQWp2ItiqdMrtW35e0L8cp/QKWejtqPWbyP4EcikyqyCYtNxz4jkR0P6uE7H8zHLUALNNKHas48473I+79oc7DUd6xSkDVC2SFWpUWREQrMqgtTChLIyp8iMqBUV5UZUxaoslYUTFMWm40PwPcRwI7josgsY/hZjvJhPj9U/A9dFjWQQixphNAWmxFvd8v9EmVZUVWQLO9ZvQ8vukat92h6JjRh2rDe3Fp9sfn7kx7fIw8qkNTH9f69EWSsgRlQGqbKQgCLIsnsjKmSoQJrqQxGVAUQpspAUoChMqnKmQnYChqYBCEgoEIU2UkMhCkNU2SsBVOVMGqcqLAWylTlQAiwIspClCZKgQhSgdAAsymgVcEa3FFSqSLYxtmXh9Mt/S06xqKlW1iZZaIo6eOFEiJOGJgFKsNRAUoQgAVb41YhAGDLTLW1FCt6WqqSEKLiVygmcpPh6wJqNdhLSBayso1U40ZJ4qOVkiVVls6yGy17wqGjM40KhCkBRFRCLKcqZAxQmQhBKgQiynKlZKiLJggKcqiOiEwQApQMEIQkxghCeOEngP13lIlRATRwl3DXv5BW7to4nMeg9nz4+4JJJidOA6DQD8/egnQ2RrePrnoPZHv4n3JZJye4dBoPJIhAAhACnKgZFkAJkIGCEKQErJAjKpAUqIAhCEACEIQOgQhCCQIQApAQBCLJrKUrAjKgBShCFQIUITFRKEKcqBEIspAUpWAuVMEITAEIQEACFOVGVAC2U2U5UZUAQhSQiyBUQnCgBNZAxcqMqbKghBEXKpAQhAgQhTlUgIuhTlRZBEgBSQsyhgBKuraUBTUeLHXBq8qMqsZCTwF+/l58E+7aOJ16N/PggjRRlVjaY+HedPnx9ybf29kAd51Pny9yRz78b+aLFQ2Vo/iPdoPPigznlYeGn+p96rU5UWIUKVOVGVAqIui6nKjKgiKSlVmVQWqVgIQlLU5ChMiIgprKLIICFqUhWFKQpCZW4KEyVwTInO5UEKyyjKoHOorspATKQE7ChMqnKpsiyLCgAU5UAKQEWMjKjKmspypDoVTZTZSgdC2RlTgIITslRAYpyKUJBRGVTZMAiyB0QEWTKQEDoyYxeFw+zIx3uc1zT8Q0LEDVn0DLiUdYyR4te1/yDljCJNljXC/niVBqdsauZAVmQUiEgUTEZTrZUNJ7f3HD4tWXTYettS0Fr94t+P4KyMTVDEc2KHuSOou5dWKBJJQJ7Cz3Jx8lMqHRLp6mgWrqKOyrcaM8sbRiULbNkd/Bk973Af5A7yWJlWykhtF96Qn+ltvm5ywC1RfBCXghcqMqbKjKlZEWyLJsqkBKxi2RZWZUZUWFFdkWVmVGVIKK7KLK0tS2QFFeVTlTZUZUBQuVRlT5VFkBQpasigeQdDbw5+I4FUkKWusiwXDOupGMcNQL9R+S0uKUnEtsWjmOXiqGV2nH4qiWrJNwbHqPwVrlaNEppqjDsjIsvftd7TdftN0PvHA+QSvozxaQ4d3EeLeI+SrM23yMVzVGVOQoso2RoSyLJ7KEWFChZO9D/a0d9sc/vDn4jUa8eVCjKnYdiZqct4jjqCNQfAqvKsmKoI0PrNPFp/DofBMaUO1Zc9Wn2h4faHhr3c0BtvsYmVQnIUWQRoVCayLIsKK7IsrMqMqLChMqMqfKoIRYhMikDmNCOilCVgX+kh3tjX7Y9r+bk/32PeofRm1x6zereXiOI96osnikINwSP15H33Tsd+ZWApyrL3jXe0Mh+03UHvLeI8Qq5aQjXiOThYtPv5eBsgdFKFNlNkCoVCayLIsdCosmUp2FCWU5UyAEWFEWRZNlU2RYCWTZVNkIsdEZUZVKFIKABCFNkrCiEKbKcqY6FU2TWQixkZUzWospYgZm0rV0WHxLnqV66LD5VbE14je00aymhYcMyyGyrUjoxZchViRMHpkxkJS9RnQA6EmdTmQAygqMyR8iAIkWtrCsmeoWqq6pVyfBTNo1NctXIFnVcqwXlZW+TDLkryqQFKFEhQIQhKySQIAU5VICQ6ABCEJEqBqcBPDGs2OmTGkYBaoWfLT2WMacngP148EmiVFKaOMnQBXBjW8Tc9GnTzP4JHzk6cB0Gg/1991EdD5Gjj6x6DQe934DzCWScnTgOg0H68VWApQSIUoU2QMhTlRZSgYAIQhRsdApUgIskMMqAFKEACEIQNAhCkBAyEJsqAErGRlU5VKErAhShCQAhCLIAEAKcqkBMCMqMqlCLERlUoQgKBCAEwCQhVOVTZSnYiMqAFKCiwBChSgCLqVNlNkgFQmyoyqVgKmQAmsiwFUprKMqLAWyLJsqCEWKhbKUzYyeAun3HUgdw1PkExUVKWsJ4C/grQ4chfx/L80r5CeenQaDyGifAi2L1eJt3DU/l8U0tZ0F+92vw4fNYoapspbgJe4nify8khamQQlZFiWRZMQosmBFlKnKjKgjRChNlU2TTEIhPZFkWKhVBTosmKiqyghWOaoyp2KiuyhOlspEBSEpTqCE0RKnNSkK1I4Jio57KgtVl0FQs59FVkzQpRZMKCyLIypsqAoWyE2VGVAxVNkykFIYmVTlT3QmOiGhTZTZAalY6IQmyqUDoUBGVMpARYyGsV0UKiNi2NJT3TXJZGNlmF0vrjvu3zaR8kMoCt1QUViD0Kz20P696uULRtjitHPRYethTYetsyiWRHT2U1AujhoxqejWZHArWsTWVyVGlRSE3aV0SuUEJkqMCelWorKJdG9qxainVco2VThZyWJ09g0dG/MnX5LVvhXW4hSXJ6X+QstRNRLNKJgnj5NLkRlWbJTrHfGqSjaVZUZU+VGVAUJZACfKjKgKFyoypsqMqAoXKoyp8qMqVhQmVFk+VFkgorsosrUIEUoVhUWQFCWUZVZlRkQFFWVS0kcLhNlUJCotM4d7Y1+03j7xwPzHLiUr6Q8WkOaOJHLxA1HvSKWvINwSD1Gh8078x/MrCXKswytd7QsftN/FvPxBBVctIQL6EcnDUfmD3FAqMfKoIT2UpWRKsqAVYlIQBd6QHe2NeTgNfeOB+armpiNdC3k4ag/ke42S5U8UpbqDx4jke4jmO5Fh8yghGVZmVjujHf4D+IPwVE1OW8R+XuPApi2lWVRZPZQlYqFsiyZCVioWyEyLosKFQmui6LChSE8U5bwNuo4g+5RdCLGXgsdx9Q9RfL7xxb7r+5VzUpbryPBwN2nwI08/JIrYZy3gbX49PLmmn5kvmU5UZVlZmO4+oeo1b7wdR7rpJaRw10I+03Uf6fBMNvkUZVIamBUoFQmVGVOhA6EspsmQnYULlRlTIsix0FkWRZFkwoEJgpQFCKQmQmOiLIspQkOgQEIsnY6L4nraUtUtMFdHKpJlsXR08VeslmILl2VKsZVqxTLlkOsjrVe2sXKxVyubiCs3lqyHRurUvpq5016j09HvB+9Ol9MCn0xc16embiCPeD94dKKxUS1q0vp6pkrke8B5DNqa1auoqlTNULGc9UuVlDdkySKpTdAUGyFEITIUR0QApshCB0CEIQOgQmarm0p4mwHC509wHE+5BKi6mbwW8oKcEXstNBK0cPWI5nQe4cfNZ8Feev68FbHgtjwZlZC0a8fgPzWlqpTqOXQaD/XxWZUVd+K1s71GbsbKAEKUKojQIUhSkOiApQhKx0CEISGSEygKUACEIQOgQhCB0Y2IYg2NuZ3DgAOJPIC6xML2hZKcouHcgefhbn3LS9pzXCm3jf8AhPDndzXerf3EheXUu1xaQQdQQR4g8V8X9p/avqPSerQxQingUYyca5mm3ual3TXKXhat3Z7TpfQ467SvJF/FbXyfgq9ePxPdMUxNsTbu1JNgOZ/ILWYZtWHvDHNy5jYEH56LzzH9vxM8Obo0NaAOh4u83G3uC2WxM5nmbb2Weu4+B0Hvd8iuDq/bLqer63j0/TWvc+8jBR2p+8VrdKTa3Jd2trVRVl66FHBpHk1CqW1tu/u+S8j1JCEL9BnhAQiyZAxUAJgEIAAEIQgAQi6LIAEJmhSgBbJrIQgAQhFkCBCMqMqACykBMhAqIRZCYRoCiFCt3KryoAgBTZCErES1ShkRPAX+SuEIHEj3an8h71KhopsmZGTwBPgrQ8Dg2/efy4JHzE8/dy8uCOAoNx1NvDU/l8VOYDgL97j+A/FIFKdiJMpOl/Lgq09lGVFgLZCbKgBFiaFsiydCYhcqMqZCBEAKbIRlTsVAhGVGVOxAoIU5UWTELlRlTWQgTFyoLUyE7EJZQ4JyEtkxMryqFakLVIiIUqchKQmQFcFW5WlKpIiaCyMqfKoyqqzDRXZSpypg1MKERZPkU5UBQgCmyaylAxciMqZFkWOhcqkBNlUhqQ6FRZWZEZUDFyKciZCB0LlTNapAVrIkDSGgjW7w6BYdLTLfUNMroI144GwpIVmtYq4Gq9bEjpxVIjIpspQmSBCEIAEIQgCCkc1WKEAYslOsKaiC25aqnRKDjZW4JnM1NGtdLSrrJqZYUlEs8oGaWI5h1OqXRropqJa6oplS40Z3CjWFqLK6RiSyrK6EsiyfKjKgKEsiyfKiyAoSyghWWUWSsKEsosrcqXKlYqEyqMqsyqLIsKEyoT2UJBRXZFk+VGVAqK8qgtVuVK5qBUV5U8Uhabg+Pf4jgjKoRYFvqO/gd/g/+9+Sqlpy3iPDmD3gjkhWRTkaaEfZPD/T3J2Mx7IyrL9GDvYOv2Tx9x0v4HzKxnNtfuSItCZEOanUFIVFdlbFUEaaEfZOo8vxFkuVGVOxFu5a7h6pP1XHQnudxHvVEsBbxBHj+HXxFwpLFZFUkacR0dqP9Pci0PuY9kWWVumu4HKejtW+52lveLd6rlpXDiPfxHmLhAqZTZGVNZRZKxC5UZU1kWSsBcqkBNZFk7HQtkZU2VFkWFEZE8TyDcG3h+PI+BUITsaLt40+0LH7Tba+LeA/lsofRcwcwHHLqR4jiPl3qpS021Gnhx8wnZIUhFllCqv7Qzd/B3mOPvCPRwfZdf8Ahd6rvdqQfMJhXkYuVGVWSRFps4EHoQoypCoTKmU5UZU7CiEKQFNkWOhUJrIspWOhUAJrIRYEZUAJgFOVFjoWymynKpRY6FyqbKUIsYAqQ5QpyosdDiVOJVTlU2TskWGZG9VYClFgizfKd8qkBOxl4nUGVVWUgIsZJKhCEh0CEIQOgQhTlQOiFNlcKM87NHf+QufgmDmDh6x79G+4anzITHRTHGTwBP68lcYAPadbubqffyHxSvqCdOA6DQf6+9VAJWOi70i3sgDvOp+PD3KpzidSTfqTc+fJCErJDtKtbMqkJAi10yqugBTlQSIspspQlY6BCEKIwQhTlQOiEwCgBMgYIQhAAhSAqZatrTYnVKycYuTqKv5cl2VAClpUpWRKqqla9rmOAc1wLXNPAgixHvuvkztIwiTDql0L77t4zwSEGz476i/AuZwcL3F2k6OaT9cLQ7a7DU+IQOgqGktOrXt0fG/k9jtbEdCCDwNwvJe0PQcfVcK7LJH7sv1i/R/k/qev9mutrpeo/wAVN4p8TS7rykvVX28Vx3o+UcCxKSeVkMIL5JHZWtGp7z3ADUnkPBfVuxOyjaSBsd80h9aV/wBp3QdGt4NHdfmuf7LOxSHCmk5/SKl4s+oczJ6hs4MjZnfu22tf13FxFybWaPQAFzPZr2Zh0y9RmS961XnsXlxxb8WvkuLvp+1fX8evye40f/Ri/vVTm/OnTUV4J8+LV0lBCkBShe/s+elc1QG8UQ1Adw/1XPbT4nu3tB4ObceINj5aeaTBceaXgHQOvzXUWibw+8XlZ3o9NU9N72N3V+nyOouhc/UY2150Pqjh+azMHnuSAbi3/ZUz0koQ3y/Apn02cMLyyfKV1X9/M2imykBSsFnHIyqbIQkAIQhAApyoypk7AgBShCQAhQmDUAKpspDUMb018EWBLGLOpoLrHZD1sPE6+QWdSytHU/D81dBeYIeSkssKSlPTTv0+f4LZyVmmi1dQ6/FTyUDKjG3mb/dH4lSJQOAt3nU/HRV5VOVZ7ES+Qnib/ryUBGVOAkBGVGVMhOxi5UZUyEWKiFGVSpTEKQoTqLIEQAjKmQnYEWRZShNEaIspQiyYAoU2U5UCFQmyoypoVEAIyJgEJ2ISyCE2VACYitCdzUpCERK0J1BCkRZUWpVakc1TIsrISkKwhLZNETRWRZWWUFUmIqsgBOiylYqFU2UqUrGKApspAU5UwFTWQGqbIsdEWQArLIslY6EATBqlFkWSoiyLJsqbKkOiGNWfTU91jwsW5oYVbFWWwjbMqio1uaeBV0sSzmtWuMTpY40S1qdCFaXghCEACEIQAIQhAAhCEACghShACFiR0SuQgDAngWorIF0Eq1FcqJoomjnp49VjlqzakLFLVhZiaEsiyfKjKlZESyLJ8qgtSsBMqMqbKjKkAlkuVW2RZAqKsqCFYQiyVhRXZLZXWSkJWBXZBanyqMqBFZCLJyEJAJZRlVlkuVBGhC1RlVllBCYUVkK9tQDo8ZuQP1h+B8CkASlF0IeSm0uCHN6jl3EcQqLK2N5BuND3K3M13H1XfaA0Pi38kdwoxbKCFfNSka8R1GoP66KqyQqEUZVZZCAoryqyKoc3gfdxHkdEISsXYsMjDxBaerdR728vclNEeLbPH8Op8uI8ktkuZO/MBSFCyxVE+0A7x4/1DXzUbph4Et7najzGvwCQV5GMAjKr30ThrxHVtiPzHvVNkdh0FkWRZFkWFBZFkWRZOwoLKMqcKbJjK8qLKxFkWA8dU4C3EfZOo/09yb1D1b4es38x8VUiydkkWPpHcR6w6t1/7e9UKxrrajTwVxqr+0A7v4O8x+IsmqCkYqFk7lh4Ot3OFvIjTzASyUxGpGnUcPPW6dDopAU5VNkWRYEZUZVKE7HRAClCEIKBCYBFkxkAKcqFKB0RlUoQgdAhCAgYITWRZA6IsiylCB0CFl09EXJJKMg2AN+lr/JTpkqMdCv9FtxIb4kX8hf8EeoPtO8mj/mPwUaCikK5tIefqjq4gfPU+4KRVHkA37v5m5KrLkxjlrBzLvDQeZ1+Cb0k/VAb4DXz4qlCLGBPj5oQhRHQIUhTZAyAFOVShA6AKcqhqZKx0ACEISGCEISHQKQEBMgZGVShCBgpAU2Qo2OgstbtBWmOIvF7Ai9uQ6rZqqopw8FrhdrgQR3EfDxSfYvwTjDJGUlaTTa80chhe2jQ4B7vVOhJPC/DyWuftS1xvxJ8z3Lz/tHwqWgkubugebRy8gSf7N3R/T7XJbLsconVcpmdfcw87aPl4tb/ACj13eAHMrJud7T6y+n6TFppdSi7g4rleL5pf+TfDX49j22jYQxoPHKL/P8A0VyFLVqs+RSe5tvx5IRdNZFkiJbVj1vcz/IFUsisHrfys/yBY6k+7AEIQogcf2o0JNMZWjWE5z9w2DrdbcV5BT7V/wAS+jpIQ4EEAgggg6ggixBHQjReA1/YFV+lubC5raMnMyZ5u5oOpjyj1nvYNAdARYnUOC957P63TrFPDqZKO25Rb7NeK+d9l3dvyPbdD12GOOWHPJRr4ot+K8V8/JePJm4Li8kz2xxgvc61gOXeTyA4klex4FhO6ZYnM46ud39B3BYeyOxkNFGI4gS768rrF8h6kgC1vstsAt8uD1TqMdRPZhVQT8e8vX0XkvxOR1TqS1L93i4gvxl8/JegFCFNlwTgEKbKbKUCIshShAgQmZCTwB8tPeU+46ke7X5fmUDoqQArfVHU/AfD81InPIAeFroEK2nPTTqdPmm3YHFw9358EhddRZMB87fs/wBWvwHBS6c9bDoNB8FXZSEtwEW/X61VscqWyEWBaZlU5yLIRYAVCmyFGwBMEBSEWAKE9kJgKApyqUJgFkWQhAiCFCayLIEyAFFkyE7ELZTlUoTTAAEIQgVAhCnKnYiEJ7IsnYhEJ0JiojKghShMVFdlBCtUbongPy/JSQimyhX7rqR7tVF2jgL+J/LRSFRQAm9HPOw8Tb4C5+CsNQe4eGiqKkiNICGjqfgPzSun6ADw4+fHysocEhamQZo7KLKzKghUWYyktUhqaykKQqFyqcqZCAoUJrqcqMqBkIsmAUoHQmVNlUqQEDFyqU1lIagZCmyLJkEi6ALeUAWiiK21FLZWQZfjOlp1lBaymnWa2Vbos6MXwXoVO9UiRTJlqEgemBQBKFBKjMgBkJcym6AJQozKMyAGQhQSgAJSOelkesSWoUXKhN0WTzLV1kqaeqWvqJ1lnMzTkYs5WOQrnlIsjMwmVGVOhIVCZUZU6EDEyoyp0JWFFdlCssiyQqK1BCsIUBqQUJZRlVhaoyoCivKoLVYoISsVFahWWRlRYqK8qXKrsiSyQUJZCZFkCEIS2VllGRAhMqgtVigpCIilLeHlyPjyVl2O4jIe7Vv5j3KuyMqdjJkpyNeXVuoVaujeRwNv1zHApi5p4jKereH9J/CyOBUY2VQWrIdSHiLOHUcvEcVTZIVCZUZU6EhFeVGVWIRYCsJGouD14fJXelE+0A7vtY+Yt8VUhOxlvqH7TfJw/B3zQKMn2S13gdfI2IVVkEIvzGS+IjiCPckV8czhwcR77/A6J9/1a099i0/4SB8E+ApGLZFlk5WH7Q8nD5BR6M3k8e+4/NOh0Y+VGVZPoTuQDvuua74A3Vb4XDi0jxCB0VWRZOhOxCICsyoyoHRCaOYt1Bt7/wBXS2QmNF2/B9po8Rofhx8lG4aeDrdz9PIi4+SqQnY6HfSuHEadRwVeVWxSEcCR4GysNTf2mg949U/4bA+JBPemOjGyqQFeWMPBxH3hcefH4KTRu5DMP4fW+A18wgaRj2QnI8fC2vlxSkIGQhCZrUDoWyLK9tK77LvGxA8+CY0p5lo8XD5C5Ux0UXQrty37X9IJ/EI9QfVcfE2HlY/NIdFKZkZPAE+CtbUdGsHuufM3+FlD53HiT+vCyfA6J9EPOzfE2Plx8kbtg4uJ+6LfE2+SqspRaGbmgxFreDfPisbEcQLuZt0BWvBRdT3uqJXwAQhCgKgQhACB0CLJgFKQyApQhA6BCEJWMEIRZFjolqlACkBIKIQpyoyoGFkWTIUbJUCEISGCZQAmQMEIQgKBCFLUBRRWUTJGOZI1r2PBa5rgC1wPIg8kYfgkNOxkUDGxxNaMjGiwF9TbU3JcCdfNZCum4MP8NvIkfikWb57Nlvbd1fFrhOu1+pShCEismyhOAjIgC6s4j7rP8gVKvrG6j7rf8gVNlKXdhRCEICrYgWRUaNYO4u/qP5ALHWRXe0R9mzfLT5prswMdFlaymceR+Q8+CbcgcXD3an8kqYFQClWXaORPjp8kb/oAPAC/mb/gmhUKyIngD5JzT9SB783y4JHyE8TfxJ/7KA1FoY/q/wAR8gPndNvugA8AL+Zv8lXZCLES95PEk+JRZQhRGSoU5VICdiIypghCQgQhTlQBF0BqnKpCAFyp0IQAKFIU5UALZM0KQEIGiVCnKpyoChVOVSApTsQuVMhCEBBUWTITARCeynKgVEKMqbKjKmRFyqQFNlACdgCEJmxk8BdMBUK7cdSB70ZR1JToClM1hPJWbwcgPMn5qHSk81IVECDqQP10QWt7z5D56pbKUCAyW4AD3XKR7yeKZBanbIsrypbKxLlUkIRKWqwsSqRArIS2VpCQhTImiQnsiyzmOisBTlU2RZOwojKiybKiydhRFkWThTZKxiZUwapspRY6FyqbJrIARY6FUprISGRlU5VNlOVOxpA0rKhlWMGqxpTTJI28FUsxtYtC2RWtmVqyF6mbz0tWNqlod+rGVCl7wnvOjjqVcJloI6pXirVyylqyG3dOFUapat1WqnVSTyg8huhUpt+tK2qTGqS94NZDbGpTNqFpfSk7KpHvA94bsTKHTLVtq1DqpT96S3mVNOtdUVCSWdYcj1nnMplKxnyqlzlBRZZmyoQhTZNlRZFgLZFk6myViorsiysslKAoQoumDUFIKEuoumskLUBQZlBcpISOSCgL0plUOCQpCHMwSmcKtyQoEXGcKDUqgpboAyPSx0UekDoqLqECov346I3youpukIv3qN4qkwSAbeIzKFOVIVBdSFFkFAqJS2UqUBQrXEai4PirfSb+0M3fwd52+YKrISo3B2Lt008HWPR+nx4HyCSSAjiPy80t00cxHA27uXkdPgi0xFaFkb1p9puvVunw1HyQIAfZcPB3qn8R8Ql37BRjKbK2SncOIPjxHmLhVlqQ6IyospshFhQITAIsnY6FRZNlUWRYUQQnZM4cHOHgSEtlOVSsaQ/pbut/EA/gp9J6tYfdb5WVdkWT3MlyPvW82D3Fw+ZKkuZ9l3uePxYfmq7KLKVjLbM/j/wn8kFrPtO/paf+cKsBSiwH3bPtO/oH/WUbpv2j/R/98kUWRYyzIz7Tv6P/AL9GVn2n/wBDR/8AdCq7IKaYFgDP4/gPxKkPYOAf/W0fJh+apsiydjRl+ni1iwO+8SflYoZUs5sAPUaj+k/9SxbIspbmS5MwyX9lzPe3KfiLfFJJvBxzW6jh8DZY6ZkhHAkeGiNwCHXnfxN1AWQaoniGu8QB8RY+aA5h5OHgQfgbFA6KLIyq8wg8HD+b1fzHmVDqV3QkdRqPgnQ6KQFKg/r9WUpDoEITZUDoVSApyoATCiMqMqZQSnY6FUtU5UAJk6JQoUqLFQIU2RlSHRACnKpAUoGkLlUqVCB0DUwChoTKNjoEIQgAQhCQ6BSAiyYMTJEAKUISsAQpyoyqNgQmAUWTBqAIVx9jwdbzaPxBSCNXws9Vw+67yNv+YnyTQGMArWRq6KlJ4AlZkNCfDxIUlBsDDbArW0y2kdGOvkFe2mC0LEBqamm1/lHyCoNKei6B8P6/XgsWanTljA0zqQ87DxP6KQsaOLj7h+Jt8lmzUyw3xLK40KiylLS5vq8xckk6C5PCw4AlI6qNydBfXQW53TUzbZj0abfzWH4lUKLfAgc6/E/r33UWUgKcqgIVMGqbISsAshCEwBCAEwCAIDVNlKErAEIUgIsCFIapspRYEWUoQiwBQpATWSsCA1GVShFgACCUICdgCloUgIslYEoQhFgQShMApspARlRlU3Uj9foIFRGVRlVghPTzIHz/ACRk6kfFOgoryqbqzTvPw+eqMw+yPfqmkIrCcRHp56KTMfDw0+Vkt0WgJ3Y5ke65/JT6vQn4fDX5pcqLKViobe9AB+u+6h0hPElRZRZFioEAKcqkBIQpCLJkJ2BGVTZCFICCFCZBCaIsSyjKmKFJEWhEpCchKQpoiIQksrsqRwU0RNDlRlTKQFnRkorQnyoypioAoypwi6Bi5UAJ0IGQAiynKpDUDohACfKgIHQoapyp0WQOiAFKMqmyVjohTZMhA6IAU3UhqbKgdEKQUAJkWMYPT7xVIyoski0yJd4lyqbIsYwkU7xLZCVsBsyZr1XZMGIsCxsikyqrKpyp2yRJcluiyYKIUJZFlYhAqEyoyp7IsgkKGqE6jIgBFNk9kpagQiLJ8qghAFbgkyqwtSkKIUVuCRysKrKBCFISnJVZQIUqtyZyQoICuSlSUXQABFkpQECsZS1QgKIh1LUqbKkBKYBQ1MkAIQmCQCoTWS5UrAEWRZCAILVGVMhJioXKgtTXRdICY5SOBI/XRWCovxa099i0+Y/EFVIspKTHZdZh5keIuPMD8Ag0ZPCzvukX/pOqpyoyov0GDoiOII8UWVzKlw0ubdDYj4pjKDxaD4aH8k+B0jHQr7s/ib5O/EG3mp9GB4Oae72fnZFDopsghWupHDkfEahIGp8joQRlBYtzRUN1XW0dlbsdWS28GpCExYpVYhEWTKUwEshOosnY6FQnUJjohqmylCBiEITqLJ2AqE6EyVCgKVKEDogqA5MoITTHRY2rd1v94X+CnfDmweIuP9PgqgFKdjHysPNzfEB3y/IJvR+jmnxOX5gKpCZKiw0juhI6jUeYKrsparfS3db+OvzB/BPgClCuFR1a0+AsfgR8kZmfZI/mv82lHHmSopQrd23k4j7zf+kn5FT6L0cw++3zATphRSpCsNI7p5WPySmMjiCPFIdEIQEJBQIQpsgdEITNKlA6IapUNTNUAohCa6kBAyAEEK0U7uh8kejHnlHiQPgnTHRZSwXWxkoLBYlMQPrD3An8AFmy1zSOavjVchRqZ2JFkTTN+z5n8knpHQNHuB+aoaQ6KmAnvVnorulvGw+aHVLjzNul/wAlWFHgC5tP/EPn8gr44G9SfAW+ZKqiYthT06sirExGQD7PmT+FlkQs46AaEaCyzIqZZAp1rjjEa9kBWXDTLJbCrWsVscdAVshVoYmAUq+gEyKuSJXqCENWBrJ4Frp4FvpI1hz06x5MYGm3dmnvcB5DN+IWKWrcVEOgHQk+f/YLBkgWKcaEYgClWPjSWVDEQhCbKoiFsmAUoTAEIRZAAiynKmSAgBCFKBghFlICBEWUgKUXQAITBhPJMKc9E6ArRZXbnw95UbsfaHuB/IIpgVgLJiguqxl7z4WH4rNppgOSsxpN8jRjSwWVIC2VTUdLfBYRmPU+42TyKKYMgQHp8FG67x7z+X5pCUwVXAhg0dfIfmjMOhPiRb4a/FLlRlRYDb3uHz+aDKe9AQnuYCkKWhShFgFkWQjKmKgsghTkRlQIWykBMApTsBE9kXQhAQVDVye2ePZHNi4AtzHvuSAPgtNhu0IY4Fpt1HIjvXhNf7W4tJrHpnjbjF1Kd8p+ka5rx5XodvD0nJlwrKn35Sr+9/2PR7KuWQAXJDR1Nh81UMRbu97f1cua/O3C3nouLrq8yOzE+A6dy39b9osXTccHBb5TVxV0tv8Amb548vMy6XQyzyafCXD+fkd1G8EXBDh1BB+SfKuM2fqi2VoB0cbEcvHxC7W62dC6wuqad5du1qW1q7V0nafHg/o/PuVavS/Z57btNWhCFBCdyiy9KmYBFGVPlSqSIi2UWTkKC1TRFiOCiyeyVzVNETQ5EZUwU2WYyUIhNlRZOx0LZTlTWRZFjogNRZMApAQFC2TBTlU5UWOhVOVTZTZIYtlITAKbJjoWynKnDVACQ6ANRZMApyoGKE1lOVCAojKpspsmsgkJZTZOGqcqLHRXZSGp8qiyVhQZEZUwCnKix0JZSmyqcqBiqcqlSiwoXKjKmRZKx0RZFk2VGVAUQlKfKpsmFCWUqcqMqQ6EuoATWQnYUIUqsISlKxCFKSmKRyBCFVuTkpHIIsQhVOVjlW5OiNlbkhTkJSlRERxVadyRFEbBSFCECHQoBUqNDJarAUgCYBICUwSpwojJBUgqAFNkgJQhCiBBCUhOlcgRCEISAEIQAkwJspCAEIsYIUhTZOxhZAapU2RZKhS1CaynKnYCtJ5aK6OqcOf4/NV5VFk7okjb02I245fK3ySVdY13XxB/A/mta0oKv986onuHyNP1iPFv5FL6OOTm/EJS1QAqtwiz0M8rHwI/O/wSupXDi139J/JLkUjxUrQ6ELVCv9Id9o+d/mj0p3cfED8kWgoospsrvSOrWn+UKd8Pst+P4FMdGPZCvzt+x/iP43QXM+y7+of9Cl9R0UWRZX+p/EPI/gEBrOrh/KD/AM6KHRTlUELIyM+07+gf9agxN+0f6f8AUpjooAU5VcIm/b/wn/VTu2/bHk78kx0UWTNZdWbtv2x5O/JZlCxt/aHkVKKtjowHwEKtb+vYy2hHkVp3Qt+1/hKlKNEqKbIsrsrftH+n/VGVn2nf0D/rUaCiq6Lq2zOrv6R/1FT6n8XwH4FFDopKVZGZn2Xf1Af8iBI37J97ifwCZKjHsp/X65K7ej7A83fmjf8A8LfeL/Mp0Oilv6t/orGzu5E+Z/NP6Sejf6Qj0t3X4D8AgdE793P1vFrT/wAqsawn/h38A8fI281V6Q77TvcSPxSOcTxN0rCjJ9HHNtv5wPgSpFMz7Vve0/5b/FYllKLXkFFzqdv94PIqz0VvJ4Ph/wDfLFshK15BRltpx0v/ADs/AlSYSP8AhHxOY/EWCxAFICLHReZXD6oH8gHxISuqXdT52UCZw4Od5n8FPpLvtH5/O6LCiu5PM+aLK30o87H3D8lO+7m/0hRY6KQnuU+9/hb5Kd4Psj4j8UBRUpsrBI37Pk4/6pszfsn+r/71KvUdFNkzArAGdHD+YH/kCyIom/xfBNKwoinYtzTRLGp6cd/l/qtpBGP0FtxwIstjYrcqGhMtqREiyLKUJgCEIQAIQhAEEKt0atUJNWBhywLDmp1ti1VviVEsdgaGSnVD4FvnwDoseSEdB8fzWSWIDSFiWy2MvgFivk7h5BZJRoVFF0KwTHw8AE2/d1P68FXwBW1isEB6HyKgynmT5lKUWhD7g/ogfMqdx1LR7x+F1UQnsi0AwhH2h7rn8lO7b1+H5lJZCVoB7N7/AIBGYdPMlIpypWA4k/hA+PzTCY93uAHyCrspRuYEmQ9f18FCFICVsBLJ8qnKpQAuVOHKFCAoZzlACAEyLsdEZUAKUIECEKQEAQhNlRlTsRACMqZCYC5UyEIAEIspyp2BACnKpAUp2FC5UWTKExUeW9tdO5ghqBfKLxPPIfWaT/iC8zg2l719GbR4Cyqglgf7MrC244tPFrx3sdZw8F8XY8+WknkpptJInZT0cOLXt/hcPWHj3FfH/arpjx6n7TFfDPv6SS/ula+p9g9kXDXad6d/fhzXnBvv9Hw/LjzPaqftAPoxgvxkDgf4OOX+qxVcG0vf8V4vBtN3rqdi4pq2dsEOrnaucfZjaOL3dw8ddBz08dOGbVShDmTSUIrxpN0vzPSZui4tNGeSSUY8yk/D1f5HvnZ0XTPMh9hnqg8i88vc3XuK9CyrBwPBGU8TIo+DBa54uPNx73HUrPX3bonTF07Sxw/1fek/OTr9FSXys+F9Q1K1GeU48R7R+S/fuLlRZMghd9M5pUVOVPlSqSIiEKLJ8qMqsRErKUhWOaoyqxEWaIRpxGrmQqwRKlIz7TG3SN0svdI3SdEtphmNKWLLdEkdGotEdpjWUhWOYosohQoCLJlNkBRFlICMqdrUDEIRlVlkWRY6FAU2TgJgxBJIrAU2VoYp3aB0VZVNk+VGVJhRFlACYBMkMUNUhqlSgZFkWU2RZA6IshMGqbIChFNkyEDojKjKmUkIAWyFOVSGoAhSQpsiyQxApsmQmAqhOlQAtlCYpUCIckKYpCgTFKRyYlIUESspCrEWUkiJSWqMiyBErGwKaiKjCdEq3RLaeipH0qlsBo1L41UWLZSU6xpIlBxKmYhUp3NSEKNESUzUgTKDAdSCkBTKI7HCZI1OoskF1N1F0XSAnMpuoyqFEBnJUFQEAShCi6QEpgEqLpMB1ICUJmpDQZVIRZSErJokBSpCCExi2UgKS1SEEqIspspRZAxSFBCdQpIdCoTZVFkx0QhNZBCdjoVRZSQhMZGVGVSExCdjEyoyqUJ2OhbKE6LJjQoCnKpQnZKhS1Rb9XKdFk7ChP1xKZj7KbIsmMZ0xKqLU6E7HQiE9kWRZIUKcqlCY6FIUBOlQOiFICmymylYyMqMqlCQ6BCEBAUCE1kWSCiAFOVShAUQ1ShqayTChQFOVShIZGVShBQMkBTlUNTIAjKhSgICiyNq2FNCsSnatvSMV+ONkWZMECzWMSxNVwC6UY0QZKEIVggQhCABCEIAEIQgAQhCAIQQpQgBC1UysWQSqpCoSXAGsqY1rZWra1DlrZlyswGOUIKAFjYEJgEAKUgCyEIQIEAJgFKBkAKUIQAIQ0JkrAgBSpQgAQiyayGAoCmylCiAIQmAQAqkBMhOwIspQhFgCAgBOixULZACZCLYyLIspSvdYEngLk+AF07ChlIC5I7bnNo1uXlxzH33sD3LpqKva9ge06EeVuII7kWas2ky4UnOPcvyoyrjMS2me53qOLW8raE95K3WzeKukDg7UttY9R+KkXZNDkx4/eSr1XijdWUZVKEJnNoLLx36QvYucRiFRSgCthaQ0aAVDBrunHk4G+7cdBmcDo7T2JSAs2q02PU43iyq0/4mvVHS6d1DN07UQ1OndSi/o14prxTXD/Knyfmzs7htXUVTaKKGR1UXmMwkFrmOb7ZlvpG1liS5xy2tYm7b/dnZJ2Xx4ZTBlxJUSWdUS/adb2G31ETNcoPEkk6laHZkW2oxdthYYPg0nAe2+rxZr3Xte7mxRg9QxvReshcPpfRMWik8j+KXKTr7q7cerXd/T5+29qfazL1SMMEIe7hthKSTtyk0pcvj4Y3wvPl+CShNlUoXqUz5sKQhMhSIiIspIUKwVEEJU6hwU0RFSlOosrUQMFsStDEwanAToikVliMiusjIih0Y7mKp0azCxI5ii0FGC6NVujWa+NVOjVTRBoxciZWOYlyqtkaFupspypg1KiQganDE7WqxsamkNIVrE4jVrY1Y1imok6KhGgxLIDUFiltJUYpjSOastzFW5ihQjGsiysLVBCqYhQ1SApsiyQEITWU5EDETNTZUEIsCLIyqQpSsdEAKXJsqUpDFUprITsBE1lKhFgQQoypkEIAVInKUqQmQ5KmKQlBEhxSFyklISmRZBcq3FM4pEyDZCtZGoa1ZUMSsihLkmKBZUdMrYYVlshWuMC9RMQUqh1MtkIlDolbtJ7TRzUqwJ6ddHLAsCoplVKBTKBzskKxnNW4qKZa+WJZZRMklRhqQUzmpFSyAwKcKsJgoMkmOmBSByYFRY7GupBSXQSojssRdV5kZkmFj3UEqAUEpBZIcjMouhILHupCrTBRGOmAStCYFRJIayZQCpCRNDNCmyGpk7JgFFlIClIlRCFIaiydkiCEAKbIARZIi6CpyqFIYtkJkJ2FC2RlTIUh0JdBCaygBAyMqghPlRlUh0KFKEJkqEsiyZCdjoiykKUJhQhCExUZU7JUQiyYBSmOhChMQoypjIQpyqQE7HQqFLlCYwQhTZAyEKcqMqB0RZM1CAEBRKEIAQFAhTlRlSsKIamUNUpBQIQpAQMhSAjKmBQAIQgBRsAUtRlQEAZVMVt6Vy0sblsKeZacUqItG8jcrgVrYahZImXRU0V0ZN0LG36dsqluREvQka9SXKYDISZ1G8SsCxCQPRnTsB0JA9TmSsBlBKguVUkiTdAM6RY80yqlqFhS1CyZMtANPIsGRyZ8qpJXNyTsCEwUAKVRYAhCEACloQAmSYAhCEWAIDVIClFgShCEgBCFLUASEIQgAQhSgCEwK0GI7Thji1oDspsSSbX52ss3CcabLpwcOLb8R3eCKNctLljD3jjwbO6FhYpiAiZmPHgB1NlyE+LSOOYvdfuNgP+yaVlum0U86ck6Xmd5dFlqtnMSMjXZtS0jXqDe3v0K24CiZMuN45OEu6AKUITKgQhACACyWaDM1zToHNLSfEEH5qwBCBp1yj50rcWfDI6KTR8ZLXe62o7naOHcQtphPaEY45Y+IkaAP4TcXPvbcFbnt32EfJH6ZTtLpIh++Y3Vz4hf1wBqXRnkOLT3BfO0O1PeouVH2/pmmw9X0qypK1W9eUlT/AAdWvQ9ri2o7/wBdfK69Z2FpHCESO0MnrAfwW0v3nivDexjZd9fKZHg+jQkZzraR/ERg87Wu7oCB9bT6Xa22lrW0t3cvIaKSZ4z2mnjwT+yY/vd5+nkvn4v6EZVNlKFJHggQhCaFR5rgNABtFict/WdhWExkd0dTiTwet7yEL0pebbPD/wDiHFf/AM2YR/8AtGJfDRekoj/PxNGfmSv/ACx/+KBCFIarEZmQhNZQWqSEQoyqUKaExVCdQQrERoUhKnRZXIiY4TJWplIghgpStTgIJUKQoIT5VNkBRS5qqcxZRCQtUGgoxHRpN2sssS7tVuJHaY2RMI1fu0wYlQUUtjVzWKxrEwappEkhQ1OGqcqcNViRKhMqnKnsiyYypwVTgshwVbmqqQUYzmpCr3hVkLOyFCgKcqLIUAojKpTAKbIGKjKmshAEZUZVKCgdEEoshoTIHQiA1MhAiMqLKUtkBQKCVKhyBClIUxKRxUkRIJSEpiVW4pkGyCqyVJKVSIkEKA1MnYxSSIjxMWwp41TBCthDEtcIlkYl0UayWhIxquAWpGlIMqgtTITGUuaseWNZjgq3NSaE0aepgWqqoF0s0S1tTTrPOJmnE5uWJY7mrb1NOtfLGscomNqjGU5lJalVLREdF0t0AKIDgqQoaFa1iSRIUBNlVrIFaIFLaOjFyqC1Zop0pgRsHRhFqFkvjVJCraELdMClspVbAcFOEgThQZNDtTgJGq1QssQAJwEoCcJWTQAKbITBFkxQmyoIUosYuVQQmRZOyQqLKbKbKSZITKjKpIQpWMjKosmQnZIRCmynKnY0KhSQoTHRFkZVKFJMZGVGVSi6Y6FIQpsjKmiVBlSp1BCdjohCFICY6IQpyqE7GCEITsdEEKMqZCZKhcqZCE0FAhCEx0CAhCVhROVSAgISFQIQhA6BoTZVATICiMqAFKErCgQ0IQErAnKpAUoSAFFlKEAAKujlVIQCkmKjYR1KvFUtUHJhIrveMjRtBVK+OqWm3idkylHLRGjfR1CY1C0zKhMalX+/FRszUpRUrVGdAnVbzCNwKhBqFqfSEb9N5xG2bUKwVC0onVjahNZwo2xnWNNULDdUqp8qjLMRLJZ1jOeoc5IsUpWAxKhQpVdgMhCEgBCEIAcIQEIAEIQlYDNUqGqUWAIQhDAAEwChqlKwBCEIsCQFICgFBKAPFcXxN0c0sbrgtkePiSPMEKKLaoscHA6tII/EHuK23bXsu7J6ZELlgyzgccnASd+UkB3QG/AFeLs2h7/inuPsnTNPj6hpVkj5bZLya7r69/ke57VbZNkMeQ+rkD/5ncj3tGn5LTtx9eWM2g711OwVC+tnbG2+Rtnyu5NYDw+846AePRNSJT6Tj0eBuXEYp22e37DsO6Lz/wAQ3H3RcA++5XRKunhDQGgWDQAB0AFgrFFuz5DqMvvcksnm/wAvD8gQoUoszgAmAQAhAAhCEWBFl87dsPYNS+k0tRFK6njq66CkqImNDm5p3G0kXrN3ZcW5SLPbmdmsLODvoped9t0pbDh7gL5ccwUcL2EuJQwF3EcBKddbGxsbWKm0kdvpPUtToc+7SzcXL4X2aafmmmuPDy7o7fAcCipomQQMDIoxZrR8STzceJJuSdVsFACkBSs485SnJyk7bdtvu2/FghTZTlTICqQFNlNk7A4HZ+nb+2sTePa9Cw2N3cGvrXgHvG8v713q872OH/0zjP8A6eHn/wBmReipr+fmXZfvfSP6IiylCnKplJCFOVTZSQqEUZUyFYiIuVGVMoJVqFRGVQmuoVyIUYaYFVgp2qRWO1NdK1SgmOEICEACLKQ1SAkAuVQWqxCVAV5UBqtsoslQ0KApDU1lIUqGRZMhCBghCErAgpHKyyVwUWBjuCrIVzlUVnkKiLIU2QGqsVEIsnQlYxcqkBShKxkFQAmspypgQQlypkIsCAFBTXSlAEIKnKpyKSQmVFQQrsqCxSSZEx8qRzVkligxqaiyJiFqUtWU6FKYVLYyBiFqMiyxTpm06moEaMQRLIigWQymWRHArowJKJEMSzImKI4lc1q1JUaIqhmhOoAUqRIEIQgASuCZCAKHNWNNCs5zVU5qTVkZKzSVNMtZPSrpZYFgT0qzzgZpQOblgVDolvJqRYrqVZHAzOBrAxO2NZnoqtjpFDYLazFjhWXHSrLipFmRUysjAtjAwo6NZLKRZ0dMshsC0LGXqBqxSJX0i2+4SPhTeMew0E9IsGWFdDPAtZVQrLOBTOJqHNSgK6ZqqKwT4KBmqwKtqsCpZNDtVoSNTtUGWoZoTtShO1RssRKlqLKWosmkKQmapRlRYyCFBCayLJ2NIVFkylOyQigJioUrJURZKU6E7JIRFk6hykmMQoAUoUiVEWS2TqCpJjohQpUKSZKgUFSocmMlQ5SgqVkhUXQiyY6GCVMEEoChUXQhNEqBCLIspDoFIUkpUBQ1kWUNUoGFkEIQgACEKWoFRCYBShAwUAqUIAEIQoACEIQBITJQpQKiUIQo2IEIQkBFlKFCBUTdMhKkRHDlOZKEIsVDZkZkqmyTZEnMpzJQmSbEwzJw9IhKxDZ0ZkqdFsiwQhCQgTBKmCVgCEIQBKkJUwSAlCFATsCVLVClqQDIUXUpACAhCAGQlTNQAIQglAApaiylqAFkhBBBAIIIII0IOhB6gg2K+Ve23stkw9xqYAXUbjc8zTuJPqv57r7L+XA9T9WpZYg4FrgHNcCHNcAQQRYgggggjiDoos9D0TrWXpWf3kFui+JwfCkvnzTXg/x44PgjBKqSoljhhaZJZXBrGjiSfDgANSTwX2f2bbDNoKZsd80rvXnkt7TzybzyMHqNHQX4krhuzbZelpcdxaGCnbE2Ojw2ojcAPV9LkrWysjuSWtLqRpIGhuPsr2RqjFnovan2jXUHHBp4uOOoyd1uk3FPmm+I32vl8vsgamsiyFOz54CELCr8VbH3noPx6LNqNVi00HkzSUUvF/zn5EoxcnUTOClc1/40aDZ7C0faBDrDqRYLooJw4BwIIIuCOiz6PqWm1l+4mpV3XKf4NJluTBPHW9VY6EKbLpFINXnfb1SB1DC4mwhxfAamwHtbnH8Pfl7r2tfkvRl5/wBvTrYVUuBtu30c1+m5xCmmLh3tDLjvASZfg4yRa81+p6FZSh3PxP64BRdNFRKFGZRmUrFQyEheo3iY6OJ2MyHE8YIsXNkoY3HmLUmcNPgHg+9d1deadncw/aWP/wD9XQ//AOrp16G6oQmXZIPd9I/oi+6m6wnVaQ1ynZFYmzYZgoL1rDiIVT8TCakTWnkzbbwKN6FpXYoFW7FB1KmpImtLJ+Bvd8FBmXPnFx1SfthWKaJfY5eR0G/Rvwud/bIUftgdVaph9il5G7anuqWlWtWg4iLGlOAkBTtclZNMkBMEuZSCojGBUqAFKYApUISGOhJdTmUxjIUAqUrGCEAJrJAQ0JsqApBSAUpHKxwSkJMdFDlWQrnBVELNIVCoTAKQ1VALZTlTZUZUgogMU2UoAQOhEZkwCiyBi5UWTKHJgKpsgBWNYppWJoQNTtjVrI1c2Jao4wox2xJtysoRpgxaFjCjD3CNws3IjdqfuwaMHcI9HWbulG7UthHaYe4UiBZe7UhiewNpQ2FWtiVoYpyqdEkhA1OAhSmMEIQgAQhCABCEIAErmpkIAoc1UvhWWWpC1JoTRrZKZY7qRbgsSmFVuJW4Gn9DVrKVbHcqREo7BKBiR0yyWQK0NThqsUSxRoRrE4amDFNlKiQpYkcFckeEMDCnYtXVsW5mC1VWs2RFE0aSoYsVwWbUrDcFyMnBjfcAFY0JGhWNWVjRY0KxpSNVgCg2XIcJwEgCsaoWWIkKQ1ACZFliFIQ1WZVGVFkiLJSExCEWOhcqLJigqSZIRCbKoIUrJCFCZRlTsdEKCExChSTJCgKCEwCFIaFQgqcqkmSogpSEyghSslQqCmypXKQ6BBQoUiSQAKUITsKBKpzIyqRKiAFOVAClAwARdQSoKAoEIQApWMFIKMqMqBkoQhAqBCEJWFEgqbpUIsKHQhCLCgQhCQUCEKcqBUQi6nKjKothRIUqAFKQgSkqSkJRYqHCEoKCVFiLQlSZ1GdBFloKlUZ1G9KCJkJgsTelHpB6pMiZQTLC35U+kHqokWZilYQqCm9IKBGUmWIJym35QJmSVKxRKU29SZGzITBYu9UiUqIzJQsfeqN8UxWZTSpusTflG/KQWZiFh+kFR6SUBZmossL0kqRUFAWZoClYfpBUic9UBZlqVi78phMUhmSFrKvaONji03NtDa1gf9FmtlXkWO4q6KaRj9CHH3gm4PlpfqF2umaKOrnKMvBXX88jsdM0kNVOUZeCuv55HsFNUteAWm4P6171x+M4sXvIBs0E5QPmepXIYJt8YXHiWm+YDrawI8OK1P8A4l716HS9FnhyybVrja/nd/VHf0nSXhyyk+Vxtfzu/quD1jZOtcS5pNwACL621tx6LpFxPZmwujdMeD3ZG+DNCR1BdfyXaXXlupxjHUzjHw4deaXP5nm+pKK1ElHw4+qXIyEAqcq5ZzDzmhaI9oqgc6nB6d50Goo66aIXPO3phtbhmXo9l5XjMRbtTh7/AKsmAYtDp9pmJ4PKLjgPUMmvW/W69VSRozLiL84r8m1+iBCEKRnPIO1j6V2C4JVx0OITzsqZIop2sipaicGOaWSGL142Fmd8kMgDA4u0BIFxfXz7W4rJjEcDaGI4Q+kkllxAzt30dW1wEcAguHFrm39YMLbalwygO9fxrC45GPzxseQx2XOxriDlda2YG1jrpb8VwOAO4ceA/RXzj2v1Gx4ce1NNT733+FKSprmNuu/fsdzQY4yxyku6r+/oZVVTre7D1BtJGToCHt8CSHDzyn3lYborrY7NwgPPe0/MFeS9n8ksfUMTi+7cX6pp/wB6fzSNOpnuwyizpVIKXMkMi+6HnEi268/7f/8A+SYobXyUU0o7jE3egnuaWZj3BdoKvUjpb4i/+i4D6QBD8BxxhNg/B8TZfjbNh87b2uL2vexI8QoLIpRbXblfg6f5o16fG3kj81+qPTHu/X681WZVocKxcGGJw+tFG7zY068eqJsXCakTjppPg3TqhVPqx1XOTY2OqwJ8f709xthoZPwOrkxAdVjvxXvXGT7Q9619RtD3pbjoY+mSfgUbA4404jj1iLtrKNj7df2XSut7muHmu2kxwdV43s3QOp6rE6gyB4r6mGpa0CxiEVBT0mVxv6xJp899LZ7a5bndS7Q96ip8HW/5Vuf0X/xSPQJcf71iybQd689lx/vWNJj3envNcOkeh6E/aHv+KxpNou9eevxwql2Mpe8NkekryPQX7Rd6oftJ3rz92L96rdix6o94ao9KXkd87aLvVZ2i7/iuBOJnqkdiZT94WrpS8jvf/EXeo/8AEfeuB/aR6qf2kVNZCf8AyuJ9OtKtDljtcrWld0+Coua5OCqgU4KTJosCe6qDk2ZRJWWByMyS6LoGPmU3Vd0wUkA6El0wKCSGCkKAVIKiMkFNdKmsgCQFICVM1BIhyUpyEqUuwFTgkVjkhCySAWymyloTWVdgImspshIZFkWUgKbIHRWosmKUosKIUIKlSQhmtV0bEjAsmNq244iGZGrWtQ1qsAW6MSVChqnKmQrBC2QQmuoJTGyFFlKEURIshShAAhCEgBCEIAEIQgAQhCABCEIAEIQgAUWUoQAuRRkToQAmRTlTIQAuRSApQgAQhCABI9OkchgY8y1dWtlMVq6srLlKZmoqSsQrKqSsRy4+R8mN9yQrGpGp2rIxouaE4SMVjVWy2I7U7UrQmAULLkO1SoCayCaJBQhSEiZFlBCYhCdjFsoT2UWTsaFUEJylUkydCIKaymynYxFFlKFJMkKQhS5KpEqCyCgoKkMVCEKSJAlKZFlKyVCIsmISqQwQhClY6CyEITGCEKCU0MHKFIU2THRGVSAhBKB0CEAoQAIQhAApAUKboFROVGVAUoCgUAKUICgQhCTAFIKhCQh0JQmSAi6CUIclZFkFyUKAmSEQEFBUOQRZCglRdBKCLIJUEqC5K4oIMC5RdLdRmQQHuouq8yMyCNlrXKcyqDlOZRZGy5pTXVIcmzJCsuBTAqnMpDkhF11IcqgVOZILHuozJS5LdIVjkoukzKC5A7HzIuqsyMykKy26kOVOZSHJUFlwcmDlQHJwUhouBVgKoaVaHICy4Fcn2hbE+lxZo7NnYDkJ0Dxzjce/keR7l1IcrGrRp9Rk02RZcbpr+U/RmjBnngmsmN01/Kfoz5DxHFnxPdHICyRpyua64c3u/EHgRwWVszI+rqI6eMnNI63g3i53g1tzr3dV9CdoPZZS4i396HRzAWZPHYPA6G4s9v8AC6/dl4rkOwbYOOkmxFriZKmnqG0hlIyt3ToIqhpjbqW5zKA4k6lluDQvqX/1To5aOWSqzVShXDk/FPttXd3T8Oe59BXX8EtNKaVZEvu+F9rT8l355PXcLw9sUbImCzY2hrfAcz3k6+9ZYStTBfI5Scm5S7vlnzptydsArAlQFAR5ztv6uNYC77Qxan4/bo4pxw6+i3sdND3L0leWds1UY63ZqQaZsdNOdfqT4HiwOv344wBwI9y9TSNGRVCD/wC1/wDykCLIRdSszkgfr9eK84bGIXuYfqktHhyPkvRDIuB7SqBwb6RGL5RaRo45OTx93ge5eZ650v7dCLX3ot18nV/ojZhzyxJ12dX9Cf2oE8GNZSCOIXlI2xHX33TDbDvXj4+zueElKKaaaafk0L/mEXwz21u2DDxBB8wkqNqGW0ufgvFxtgOqkbXjqvT7+qbdtr57Vf7fkUrVYvA9apsX9o31K5vtHr95QV0ehz0dUyx4HNTyNse431XO0W0BLc1+PDvHD5rFrsZDgWmxBBBB4EEWIPcQur03DLT6aOKb5W5u/WTf9z2+g0Dywjla78/TwOg2Y2kvR0hzXvS05v1vCwp6naHvXENxIMa1jAGtY0Ma0aBrWgNa0DkAAAB3LDmxZdHcelxdKXdo7CfaHvWumx/vXKSYgVjurClZ1sfTorwOkmxw9fisOTGD1WidUqszpWb46OKNw/Fe9Y78SPVazepS9BoWCKNg6vPVVGsKxMyLpFyxIyTUJDOqVFkEtiLTMoMqrsjKpWS2oczKN6lyqQEWKid4jMoyoyqW5BR9YtVzAVSJEzXr1B+V0zIA8E7R3j4rHDkwckTTMjTr8FOcd/wVG8TAFBKy4PHT4qc/cFUGlTbvCBlgl7gp3nh5KoeKbP3o5HZbvf1YKRKf1ZVZgpDh3pUOy5shU7wqkPHf5pwR3+aORlokP6snz/qwVQcO/wA04I7/ADQTHzeHkmzeHyStcO/zTWSJDF3ckLh0+KYAIy96ixlZt3/BJlHX4Kws7wq92f0Qs0l6DojJ3j4hTuigMPQocqq9BhkQpDj1TZ1HgBUJsw6IsO9FAY7ikLlY9qqc3uRTAklM1V3VjFdBciZkRhZUbVREFktXSghIcNTICFpGClQi6ABKUFCmIEIQkxAhCFEAQhCABCEIAEIQgAQhCABCEIAEIQgAQhCABCEIAEIQgAQhCABCEIAFW8pyq3oYGNOVqaty2dQVqKwrFlfBnmzVTlY5V0zlSSuPk7mR9xmqxqraVa0rMySLWq1qparWqstiWBWNVYKdpVZch0yVNmSssRKEBTdImCgtUqQUyQqE1kpCkNEWUOUqU7JISyE6WynZIUqEygqVkxUtk5ChSTGKQhMlUyQJXKUEKSZKhUKbKFJDoCkTpbKSJJEIQhSJUCEITsKBCEJjoEIQmOgKVMoyqQwapUZVICABChSgVAhCEBQIuhCAoa6lKpugKJQhCjYqBCEJACYJVLUMTGSvTKHKJBiBDVBUIES5QUIQQYpUEqXFIUFbFKVyCVDigg2KSlJRdK5yCtslBcoulJQQbHDkZkoKLoI2WhyYFVApmlRZGy26kFVZkwKQWWhynMqsyMyVBZZmRdVXU5kwscuSFyhxS3QKx8ym6TMougTY2ZSHKtAKBWXZlY1yxnTAHUgeKd8oAJ6aqiWbGt3xL4eZcr4eL58uPMtSfHHft6mQHK1pXMHF33vfT7PJdFBLcA9QCvO9I9oNN1WU44FJOH+ZJWn2a5f4OmbdRpMmnSc658jIarWlUtVjSvSsx2XNcuCo6gQ49LEST6fhcdSwfVDsPqtxNbvc3EaU26Rjou7aVwXaQHRVmCVTQSGV8lDMb2Daevo5mX4f/bsFCBcge/QwkacPLa80/wAla/NI9FCsCqCcFIpGTWSAqcyCR55212bHhs54U2M4dLy0Esj6MXJ4AmqDQQeJA5r0Un9fr3LzH6RNOX4YbaFldhM9wL2EOL0cx0OgGVhu48F6JLV8e4nw42/BRs1OG7HH5tfTh/3f4GQ6RY8tStfUYl3rUVmM96LNGLSuRup8QstVV4uFztbjnetBWY73qLkeh03TW/A53brs7ZK50lM8QvOpY7WNx7soJYSegI7l4xtBVTUtRT0s7mNnqhKaaMPDjPuQwy7sA3dkErCeYDhoF7BtLtjHTxSzzyNihhjfNLI4+rGyNpe57u5oBJ0XzJL2o0OMbU4Q+iqoqqKjw7EZHPjJLWSyvpwAbhpuWRg+C6ul188aqUVJJPuvTzRn1nsrpsrTUnCbceItc3Km9rT7K3xR2GK7ROpzE2dwhM8ghhEjshkkPCNmb2nHk0arrsHwOYkGY5G/YBu4+J4NHmV4x9KTaaJ8+BCOeF8sOLwvMbZGPkaHNyZnMDi4D1uYHEL36WpUtR1OUoVCEY341b+lm3pvsVpY55e9nLIotcOlF2r5rl/K16m0kxGwAGg4AcgFiSVywHSpHPXAs+qw08YqkZTqlVOmVN0JGlQSHL0udSEZUrJUiAVJCnInEajuQ7KrKbK4RJxCoPKkR3Ix8qnKslsCcUyqeoSI+8RiBindLOFKnFKs71cUQeRGv3abdrY+iJhSKl66JB5UawQphCtmKRN6IqH1BeZW8xq/R1Po62wpFPoncq31JEffH0YAnBHVUjxTtb3hfUz8xFrXBOJFSB3hMB4eaRKy7fFGdVWU6o5HZaHIzqtACVDLcyMyrU6oodluZSHKoBMEDsua5WAqgJ2oolZe1ysBVLQrGnvUaLEWgpwVWCOqe4QTQ4UKQ4Kc3coNE0VH3KshZN+5VlyzSSGICmDipEh6/JG8KqugJ9w8kBncUuY9Sp8/MotATuf0dEboqFCLXkSopkjVVj1TveblVF6mq8CI/krGBY9wrGK6DImdEFkNWJEVlNK6MKBFwQoaVKuGChylQ5SBkIQhMiCEIUQBCEJACEIQAIQhAAhCEACEIQAIQhAAhCEACEIQAIQhAAhCEACEIQAIQhAEFVSFWlUvSYGHUFaasctvUlaarWDKZZmtmVCult3+Sq0XKmjMM1Wgqto71a1veFnaf8aGh2lWNclazvCdsf6uFW4vyLkOCnBSCMqwMPQqtxfkWocFSlt+tfyUgqD4LEywIS5lN0FiGBUqAEXSJEoQgpomiMqghOoKlZNCqFIQpWSFyoITKHKSZKhCFBCZQFOx0KoyqVKkmSEIQpcoUySBIU6iykmSoVQVKCFJEkhEJsqMqlY6FQpKhSHQIQhAAhCFIlQIQhMKBCEJ2FAhCEBQIQhRCgU5UIumKicqMqlQEAClMGpgxFCEDVORWbtSGJ0QKcqkBW7tLkSaFYqUpy1I86KAhbKCFN1BKVkWQoJUpSUiDIclKlxUFMrZUUrkzikcU6KJClI5MlcnRW2QlumUZVLaVWF1IKMqMiW0jZN0zSkyqbpUKxw5PmVIThyi0Kx8ynMq7oBRQWWXUEpbqC5FBZJcoulJQCnQWNdRmUZkt0iG4szKQq2lOEBZw20u0hilc13HiL/ZPAg+Oi1n/wCEe0b2E3zD1TfUG4+GluS6zbTY1tZHlzZJWj93IBwP2XdWHnzHEL5f20lqaGQxVLHRn6ruLJB1Y/g4G3C+YcxdfD+rdH1XTtVkz4m9mTfcvSd3GX48efDTtcfZ/ZvT6Pq+KOHhZYVcPF7f6o+a867ePHf12La10j2safWe4MAvzJt+fkvbqaLK0DoLeWnzXzX9HGhfV1T6kgmGmblDjwdO+2UDqY4y5x6F7Oq+lw1er9j+mfZsM87XM2kv/GN/q2/wPPe2WzT6qOjh3grl/wCUua+kaf1LGlWtKpaVY0r6AzwKZe0rju2SjL8MqnNa5z4Gx1rGsNi6SilZWRtHQl8DRfXwPBde0qKmnEjHMd7L2uYfBwLT8CoMvxz2yUvJpl1JViRjHi1nta8W1FnDMLHwIV2Zef8AYbim8wqlac2am3+HSZ75jJh9TLh73G+vrupjJ4OBuQQT3D51EsljcZuPk2i8vVUs9lhzVoC1VZiaibMWncmct9IDEg3BsTd/d0k0w4+1E3et4XNgWcLFb8Y16jD1Y0+bQfxXMbbQMq6aopXuc1lRDJA9zT6wbIwsJbf6wBuFrpcTyta29w1oaPANt8bX8Seigem03T7ik14v+37HQVuNd60FbjfetLV4r3rUz1xPNJs9RpunJeBs6vFu9aiorysSWoWK96g2eiw6aMRquUOBaQHNcCC1wBaQdCCCCCCNCCtR+woAHBsMbM7TG4sY1ji1wsRmYGmxWe4pSo2dBY4+R5Lsx9FvAqORksFAwSRvEjHyPklcx4Nw5pkc4gg6iy9VITlijIoym3zJ2PFhx4lWOKXyVFSmyuECsbTqiWRIu3JGOGpxGstlKr2UizT1KRW8qMBsKsZTrZMo1kMolhnrUvEoedGqbTq1tKtsyiVraRc7J1BFEtQaltIrm0i2zaRWClXOn1Epec1LaRWtpFtm06YQLBPqDKXnZqhSKwUi2YhU7pY5a6TIPMa30RO2lWfu1O7WaWskyPvDB9GUimWbkRkVL1Mhe8ML0ZT6OszKoyKD1Ehb2e0ZVOVZBhUCJfpymfnyioBMArREn3SdMKKMqayu3KncopkkiiyFeYUpiRQFBKMysMarc1KgJzJwVUmDlEVlwKsaVjgqxpQSTMhrlY1yxwVaxyTLUzIYVaxUNKsaVEsRcE1lW1WBJliBQWpg1SSqZKyRVZFlLmqFnaGgshCnKoDIUgKQgoGYUvEqpysl4nxVDimiAZk8b1QXJmuVsGQNjDIsxhWshes+Jy6WNgZTUyrarLrWSsClupJUKQmCEIUbECEISAEIQgAQhCABCEIAEIQgAQhCABCEIAEIQgAQhCABCEIAEIQgAQhCABCEIAgql6vVL1Fga+pC0tWt5VBaesYsGVcGWZqJVVdXztVC5MzKxgVYCqQU4KzsaZe1M0qkFOHKDLEzIa5O16xwVYCoFqZktkPUqwSnqsQOVjXI3NeJYmZAqD3JxL3DyCxgU4coOUvMtTMje9w+P4EIDh08j+YKpBTI3P8AiX7E0XNLe/zCmzep8v8AVV3QEbvRFiHyDr8Cjdd4+KgpU9y8v1LEMYD3ef8AqEGnPS/hqlsoAUrXl+f+hKhnQnoR7iq0zSRw0TCod9o+ZUk1/P4iRU5QFaZj3eQP4I3v8LfK3yKmq8yRTZKVcXj7NvC/5qCW9D7j+YHzCkl6/wA/AkilyhXZW9SPcD+KgxD7Q94d+VlNL+WiRUhWej97T7x+Sh1O7opJMkUlCd8Z6HySKRIEIUFSJUQVClCdjIQmKVMKBCEJjoEIQpWOgQhCAoEIuhAqBCEICgQpUhAUDQrGsUNar441YkRZDY1Y2JXMiVzY1colLkUNiU7lZIYpyKewg2YphVbolnFirdGouArMF0aokatg9ix5Y1nlEdmHlSq5zVUQqmgIKVBUKJBiuSkqXJHJooYrkhCYospJFEhCFFk4anaxXqBQ2VNYnEKyI4VlR0yuWOyBgCnU+jrbspE5pFZ7oKNG6BVujW7kpFiy0iqliEzVZVAWXJAsZ7VncaINilykOSIuoURsfMouluoulQrHBQSkRdOgsm6EKWNTSCx2NVjWKWRrLhp1OMLJIqbEsbGNmoamMxVEUc0buLJGNcPGzgQt1FSLJbSKx4VJU0aMcpY5KcG01ymnTT80zzDsrwiOkdW4fG0MZTTtmiaNXej1bBJGXGwvaVs8QJ1tELrv92uV2mZ6NiuHz3tFXRz4TKORqA12IUT3Hj6rKevhBJ1dURjmF3DqdVRwqEdkVSXCS8jTqpzyz99kbbny2222+zbb8W039TALEzVa+JVOVMo0ZUPnU51jPlssSWsVLNWPG5HH9n87oa3GaY2DBWx10A5mOupIXym3T0+Kt15363XX1OIrzjEqvdYxFIAbVdA+F7uQdSzMkib4ubVTn3LcVuLKrwPS4tG5tP0X6U/zRta3F+9c/XYv3rWVeJ3Wmqa5RZ6rS9PS7ozqvElqKisJVEsyxnPUD02HTqJMsyxnuTuSWUWzpRSRS4JC1ZG7QIVTKaRbuMYxo3SzW06ujpFknnSE8tGuECtZSraR0SyGUS5eXWpFMs5qY6NZEdEtsyiWQyjXIy68zS1Bqo6JZLKJbNlMrBAuTk1rZmlmbNe2jVzKZZ26U5Fzp6lsqeUxG06cQLJyIyLLLK2VuZQIkwjV27Ru1Q5MjuKQxTlVu7TbpQ5DcUZVBar9ypECgG9GNlU2WTuFO4UaDejEyKDGs30ZHoqQveIwsiMqzfRUeioD3qPcTTqNwtiYlG5X6v2nxLYYAp0wgWbulIiRtFsMPcJvR1mbpG7T2oewwTAq3QLYmNI6NFBsNXJCsd8a274VjSQqtxK3GjWOakKypI1Q5qqaKGhQVY0qpM0qI0XtKtaqGlWtKC1GQ0q5ioYrWlQLkXtKsaqmK1qCY6LITWUSYhCXKrCEZVVKI0VWUp8qUhUOJIhQVKgqDQGumOp8VS5XTHU+Kx3FCIsQlAckJQCrIlZmQlbCErWxLYQlb8QkZrSrFUxWrchghCFJgCEIUQBCEIAEIQgAQhCABCEIAEIQgAQhCABCEIAEIQgAQhCABCEIAEIQgAQhCABCEIAgpHhWJXBJgYU7Fq6uJbuRqwaiFZskbKpI5uojWG9q3lRAtfNTrlZIGOUTATNVroUmVY3EggBTgpAEypaJFjXJw5UBM1yjRYmX5k7XKnMmaVBosTMgFMHKlrk4Kiy1MuBVjSqWlOColyLE10gKYJWWIZCgFSiy5AgIQmTQJVIUFTTJEKHJkpUkyZBQUFQSppkkKgqSFCmiSQtlCZQpE0g3h6/P803pDuv4/O6QhQSrE2gpD7/qG+VvlZRvG/ZHuLh8yUigBT3MltRbZv8AEPI/NGRv2j7x+RVaiylYUWmD+Jp99vmEvoruQv4WPyVSE7Q6YzoyOII8QR80t1ayZw4E+ZQal3W/iAU+AplRKLq3ejm0fEfIozN6EeBH4j8U6XmPkqBQrcjeTj72/iCUbn+Jvnb52TphZUhW+jO6X8NfldVkI5HwQhCEWIYJ2hVtV0YTQmWxsWTGxVxNWVGFphEzyZLWqwBSAmC0JFJACLKboTIhZK4JlBKVCsqLFTKxZJVbgoSiFmvkYqHMWwkjWO9iyygSswnNSOCyHxqtzVU4kGygpCFcWJS1CiyiTK7KQ1OGKQ1XxgZ5MQNVjWIDVbG1aoxKGy6GJZ8MKpp41soI1qiicUEcCt9HV7GKzKrdpckYD6ZY01MtsWKqSJRlETic9PSrXTQrpp4FrKimWOeMzyiaF7VUSthPTrCfGscolDKboBUlinIq6IC5kwCYRqxkKkkMRjVlQwqyGmWwgpldGBKMbKYKZbCGmVsFOs6KFao4zVGBTHTLIbCrgxWBi0KBckcR2r4M+SgmdGCZqfJWwhpAJlpJG1LGg2Ns5j3burHuH1lvKCtZNFHNGQ5krGysINwWvaHtIPMEOv71uXtHPUcx1Xm/Y/OY4Kige4GTDKyei0GX/dn5a2g0ufZw6qpYibm74pCMvstqlFX8zQobofJ/k/2aX4nVzsWsqZLLY1ky5zEatYskSzHp3JldVWLS1mIrHr69c/WVy5s0em0mhMqtxDzHDhpfvWnqa4rHqKpYMkiqZ7DT6VRQ0tQSsV7kxKUtVbO1CKRUSkyq8RphEqZSovUqMXdpmwrMZTK9lKufl1CiJ5KMBtOro6NbKOlWTHT9y4ubWrzM8s5ro6JZEdH3LYsgVwiXDzaxvxM0szMBlIr2UyzAxNkXLnnbKXkMVsCcQrJEakRLI5Nle8oEakRrJECsbTqplbyGGI1IiWe2lVjaRQog8qNcIU4p1s2UStbRKJU86NSKbuTik7luGUKtbQqNFT1CNIKTuTCiW9bQq1tCk0VPVGhbRJhQrfCiTiiUKK3qjQegpxQ9y34o+5MKRRoreqNCMP7lIw/uW/FGmbRooi9Uzn/2f3I/Z66L0VHoqdEPtTPRrIATIX6uo+ekWRZShOgIsiylCYEWUFqZCVAVFqpkjWUQke1RaE0auaJYUrFt5mLAmYqpIokjXuCAVY9qQBUMpLGlWNKparWpE0ZDCrmLHaVe0qJci9iuCparGlIsRaFIKVqkKJYWAIyoapQSIsksrFCg0MrISkJylss0kM1M/E+Kx3BZNQ3U+Koc1KiDKivDu1Dtcq4auSnp3NjZDka4locXucxryTe9mjOBpY6HXVdRtB270sE74d3LJu3Fj3syWDgbOAzObfKdD8F4X207WU01Q6op3OImY0yNeC1zJGNDCOhBa1h0vqHdV4Xr3VIyw+70eVKamlJRbTqmuHxdSq6s5+bKtvws+ney/bQV9K2fTOHOilA4CRtr2HIEEOHcQu5hC+YfoUbQmUYpDfSKSkmHjOyojPwpWr6jiavcdFzz1Gkx5Mn3mqfq02m/rVl2GW6KZexWpGBOvQlwIQhAAhCEACEIQAIQhAAhCEACEIQAIQhAAhCEACEIQAIQhAAhCEACEIQAIQhAAhCEACEIQAKFKEAVvaqZI1kpHBQaE0a2anWFLSrdujVD4FmljTK5ROfkpFjvpl0L6ZUPpe5ZZYClwNCadVmJbt9KOiofSLLLAQ2mq3aiy2D6VUOp1mlhYUYwThSYT0UFpWeUWvAkh2lWXVDSrGlUssTL2OVgVDCrWlVsvRY1PmVYTtUS1DgqQVCAguQygFSoCC1EAoKZKpJk0gUWUoUyYhSlOUpU0SSIJUIQrESRDlClyUqVkgKVMUqmmSBCglQSpolRN1F1CEx0CEIUxk3UIQgKBCi6lSCgshCEx0CsFQ7qfeb/ADuq0FO2Ki0z9Q0+78rID29PI/gVQCpzItkaMlrG9SPEX+X5K1kHQg/D52WIxyyYgrI0yuXBmMgPQ/P5K5gVMJWU2Q/rVbI0ZpAEwCA7uHuKLjv+f+qsK2wUXQW9480Ob3IItg5Ki6UuQIYpHFTmSOSZGxXKlzVaSlKTiRsx3sVTo1kuVbgq9hBsxi1KWK9zVW5CgUtlTmpCrHJHK1IobBqvhCoasmnVqIGxp2rYwNWDTNWxiC0RL4FzQnStTKwtIslc1OhJgYz2LDmgWyc1UvjVbVkWjQ1FKtfLSLpZYFhyUizSxmeUDnnUqgUy3ho1Hoap92VbDUspVkxUi2MdGsiOlU1jJqBhw0qz4YFcynV7Y1fGBdGAjI1c1qkNThXJFxAaguQ5yolmTJpWTJMvNq6f0fFw7hHiFIWHUAGoonOezTi6R9PPIL/YpwOQXZ1dauB28wx0/ozo3tjlpqyCpY9zc3qBxjqYx0dNSSTxNPJ7mHWyzZHxwdbS4LfPjx/PqdDiVdxXKYlX8U9fiC56sqVjySs9RpdEuCisq1p551fUPusOQLnzPR4sKiUyPVZCtMaN2sspUbk0ijKmEayGwq+OnXOy6hRG8hishV7KZZjKfuWRHCuFn1hTLMYkdKsmOmWU2FWtjXn82qsollZjtp1c2FWhitbEuZLI2UuZQI07Y1kNgV8dMs7tlTyGGI1YIVsGUayI6BRplEs6Rq2UyvbRrbR0CyGUSW0yy1Jp2USyGUC27KNXspEtpmlqTTsoVe2h7ltm0qsbTpbTM9QzVNolc2jWxEKYRqNFLzNmA2kTimWbkRlUGiv3rMQU6bcLJsjKoNC3sxxCmESuspUGgtlG6Ru1ciyiFlQYjIrbIskBWGqcqdFkxHbIQhfq08mCEIQAIQhAAhCEACRydQQkwMeRqwZ2rYyBYc7VWyuSNZKqVkShY7lmZnJarAqWlWsUQRexZDFjsKtaVFliMhitaqGlWtKRci0KxqrBTMKiWj3TApUJ9iQ6iyMykJDIKWyssjKoOIGonZqfFVZFmyR6nxSiFCxkD537SuwepMss9FklbI50hhc7I9jnnM7KXeq5tybatcL2svm3bzYXFIiQ+gqwdeEL3397Mwsv0ebCrWM/Wv5ry2X2T0s8jyQcotu6VOPPo+fpfy4Mc9NGXbg+FvoJY82mxLEqWrzU09RFSNginY6N73RPqXSMGcCzsskZDT7Qva+Ur7ua1eQdu/0d4MXYJoz6PiMI/cVTSQXZdWxzZdS3Nq1/txm+U2c5p4/sM+kHOyo/YuOgwYhEd1FPLZran7DXO0aZJB7Eg9WfTXOSD1tHN9PcdJm4i2/dz8Hb+7Lyl5eDK8b9y/dz7W9r+fg/I+k2qVF1K9QbQQhCABCEIAEIQgAQhCABCEIAEIQgAQhCABCEIAEIQgAQhCABCEIAEIQgAQhCABCEIAEIQgAQhCTAEIQkAmVQWKxQkBQY0hhWSQjKltCjCdAqX0y2RjSGNVuFkdqNRJSrFlplvHxLGmgWaeIg4nPzQLHIt1W6np1rpolzMmOipoxd4eqdsv6sEjmqAsEpNeIGQJO4K1rx0+Kxmq1ipcn/ABIuRkNI7/MLDxrEBFDLI3V0bHOsRzA0uL34rJavHtttmq2F0ssQlla9zjmiu5wa692uYLkgA20aRpyXP1WeeOPwwu75Xhx3Jym0rSO07OtsXVRlZI5ueOzrgEeq4nSwFtHfNdxu+8fL5gLwb6P0z/SaoStfG50bMjJGujLg15zlrXgFwaSMxANrhe6hLRyfulv5f59y3C248lohPd5hQYT0Sgout1ry/P8A0NaRO6PQ+SUNTCTvPmfzU789T5lO4/z+IsVlQUK01B/72Pzug1B6N/pCn8Pn+X+pMqQU+9/hb5H/AKkZx9n4lTVef6klZSoVt29D5j8lBy/xfAqaXr/PwJFShWZW9T5BGRv2j5f6qaX8slZSUXVuQfaHkVG6/iHxH4KdMlwVOSq3cfxN87fOyDAerT/M381PayVoqRdW+jHp8R+aPRnfZPkpKLHaKkJ3U7vsu/pP5JTEeh8inTHaFJU3UFqjKmFjKCUqLpjJui6i6E7HwOCi6RSiwoa6gpUAoEy1qyoljMWVCroFEjLjVwKqjTrbHgyMtuoShyHFTIMCpD1XmUXQQbLd7+ilLh0+KQlKXIIMsNuvwsoLfeqi5QZEEGxiUhRvT4+KVzh08kyLYOcqnOTO/XJVuCCpshxVbiguSOKRW2Q4qslDnJLqSKWx2rMplhMWbTBWISZtaYLPYsKmCzmK9GmPYuClQFKmWAhCEACRzU6iyQFJYq3RKnHqwxwyPHFrCR+J9w1XlcXaVJG6+cvHNriCD8NPcsuXNHG0mdTSdOy6uLljrjj6nbbTY6YiGMtmtck62H4krI2ZxUzNdmAzNNjbnfu/1XlW1+37JJM7DYFrbgnUG3rC/MX4Ls+xmpMsc8p1Be1gPL1W5j/mCy48jllpduTsanpPuND72cafHztvt/PI70RKwRqwBSAulR5OhMqfKmsglAEJXuQ5yxZpkWTjGyZ5lq6utskrKzRaCvxBUSkdbT6fcycQxFc5XYgora1aeonWSUz12m0qQlTUrWyuV0jlUQs0md2EUjFe1Y7o1nGNQYVz8uVRLnIwNynbCswQKxsC87qdVRU8hjRwLJjgV7IVe2Neaz6psoeQpZErmxK5kSvZCuTObbKXkMdsStZCsqOlWXFRqmrKJZkjBjplkR0i2UVEsyKiS2GSWpNZFQrLhoVsoqNZLKVGwxT1Jro6FZDKJbBsCbdo2mSWdsxG0qtbTrIIUXUWil5GysRJsilzkhmUGiDmPlU2VDqhVPqlHayt5EZbnJC5YTqwdVU7EAo7GL3qNiXpTItU/E+9VOxXvUfdNkHnSNxvkGZaN2Ld6qOMd6XuWQ+0o35mUb9c8cY70hxgdVH3LD7TE6MzhL6QFzTsZH6KX9sDr8UvcsX2qJ0+/RvlzIxkJhjAUfcsl9qidKJlO+XNjGAnGMBHuWH2qJ6+hCF+oziAhCEACEIQAIQhAAgoQgCt4WJOFluWLMFWyMjWThYrlmTBYjws0jMxGq5pVLVY0qBEvaVawrHaVa0pMsRkNKtaVjtKsaVEtTMhpTgqhrlY1yC1MuDk4KpzJsyCaZamCpDlYHISHY4KlQ1SroxFZS5mqndJkxCuUBFYarA1MoU0gDIvMe3fsJp8apsjrRVcYvTVQAzMdxDH2sXRO4Obe7b5hYtBXp4KFTmwQzwePIrT7ohOCmqkuD5j7B+3Gppao4Djv7usisymqHnSdh0Yx7jo4uDTuprjeC7CA5hv9N3Xlnb52EwY1TZbNjq4QTS1FrFh47t7h6xheQLj6pAcNQF5x2HfSEnZHUYXizXxYpQQyOYZeNSyFguC4EtfM0ZXXBO+Yd43NleRw8OoloZ/Z9TK48+7yPxrnZL/ALkuz/qXqY4TeJ7J9v6X/Z+p9NIXxK3tar2TelOq5y4P3m7MshhPMs3RdkyWuAC3hZfZ+D4iJoopW+zLGyQdwe0Ot7rqvovXsXVd6hFxca4findPjt2drw8y/HlU7ozEIQvTloIQhAAhCEAK53dfjoP9Vj4biTJWNkYczXC4PzBHEEG4I5ELJsvEthttfR8Qqad5tDLUzht+Eb988Ajo149U+5Y8+pWGcFLtJtX5PwOto9BLVYssofeglKvNc39Vw19T25CgKVsOSCEIQAIQhAAhCEACEIQAIQhAAhCEACEIQAIQhAAhCEACEIUQBCEIAEIQgAQhCABRlUoQAjmKp7FkJHtUWBrp4lq6qNbyVq1lWxYM0CqRpZGqpZU7VilcHKqZUO0qxpVTSrGrGy1FzSrGqppVjVBmiJxu3mKwEtj3hjqorSQyhpLYn2uGyEa7uQepI3QFhJ4gLznH9vpJJRNcscMoEbXHK1zTqAQbFrnXIJBJBHSy9E292CdUXlhcBNaxDvZflHq6/VdwFzp4LxGm2WrPT6WCeCSMPnabuF4yGHO7K9pcx3qg8HHivPaqOec9jVRu01+VmbJuv6n1O08+Z1P67+KZQP1+HwUrvo6yBQVKFItQpUKSlKmmTQXQUFQSrETRChyCVBKmmSIKglMkKmSRBSlMQlVhNBZRZSoJUiVBlSgJsyhTCiQ5SJT1PmUqFJDpD7932j5n81IqXfaPmVWhSthtRZ6U7qj0l3X4BUKcykpMe1F3pJ7vJv5KfST3f0hUZkXT3MWxFpqj0b5BT6R3M/pCqsosjc/MWxF2/wC5vkgTfwt8lQCpDk1Ji2oy45f4W+X+qy4pe4fH81gRrMiWiDZnmjLa8dB8fzVgeOg+P5qhisWtMyNDl46D4/mozjoPj+aS6QlTK2WGTuHx/NLvO4fH81WXJS5FlTHMvcPj+aje9w+P5qolLmQQZaZO4JHS9wVZelL0WV2WOk7glMncFU56jOgi2WGXuCQzlV5kpcjkqbLDUJDJ+tEhBVZt1UipsZzz+rJM5SueAo3qCDZdGVsKRa6Jy2VK1WRCJtKYLNasSmCzGBXo2RXBaFKgKVImCEIQAIQhACvYCCDqCCCORB5HuXhHah2RTsLpqIb1hu50A/tGG9yY9fXafs6EfxL3lRlWfLiWRUzq9O6lm0GT3mKn5xfKa9f3XJ8AYptW5rnNcHNc02cxwLXtPRzSA5p7iLr7N7IcAdTYdTRvFpXM30o5h8zjKWnvaHNZ/KrtuezKjr43CaCEzZXbmpMTDNDJb1JGSFpcC19nWBtpwVnZrtSaujjke0smY6SlqYyCDHVUsrqaobYgHLvY3OjdwkidHI27ZGk5cGn91Ntu+OD1PXvaHH1PS48eLG4VK5201dNRp8cfe7ryOospQoJW88CBKrc5S56xZp0mTjGwmmWqq6tFZVrn66tVMpHX0+nthX1652sq09XUrVzyLLJ2er0+nUUVTzLDkKtclyrLKVHZjwUWUCNZGVOI1zM2oSJ7jGEScRLKbErGwrzWp1d9itzMLcpt0s3cJhTrzuXI5GaUzEbEr2QLVbT4qYA0DRzrm55AfmVj7M7Xh7xHI4XebNdw9bofE89FxZ6mCye7ff8AIsWDLLF72KtfnR00VMsynpb6jVcTt9tLkfuAbZQC+xtcnl+axOzjGyapkTSS2TMHDkA1hcHd2oA96pepSy+6UfGr9Q+xZZad57ri69P9j0+KiWbFSLNjp1e2NdRQPKTz2Y0dMshkAVoCC5LaZXlIaxNZUunVT6zvS2lLyGYXKt8q1suIBYU2Jo92yiWdI3LqhUyVq56fF1r5sZUlgZlnq0jp5MSWLJio6rk5sb71gTY53qxaZmOevSOwlxgdViy433rjJscWDNjRVq0phn1E7eTHe9YsmPd64aXGT1WK/GD1Vi0hjl1E7l+P96xpMf71w8mLnqVjvxU9SprSoyy6izuH7QKh20C4h+KHqVS7E+9P7KjO+oM7l20HeqnY/wB64Y4n3qt2JHqn9lRW+oM7h20Hek/8Q964g4keqq/aCf2VFf8AzCR3o2i707dou9efjEU37TPVH2VB/wAwfmegf+Ie9WN2h7155+1D1TDFCo/ZETXUX5n3MhCF9zPYghCEACEIQAIQhAAhRdSgBXLFlCynLHlCgJo1tQFhuC2NQ1YEjVnkjNIqQ0qHBAKqIFrSrAVS0pw5BJF7SrA5Y4cna5RJpmQ1ysDljNerA9IssyA5MHKgPTB6CVmQCrQVjNcrWuU4olZe0p2FUhysDlqSHYwClISi6mOxlKrumCBklAKglS1AmeWdunahPhzYGU4ZvJ94c7xmDGxGO9m3ALiZRqdAAvlHtYxmTEXw1UohZWQOFp42mMzRandygOLC5p9h4DSAXtObNdn2v2h9nkOIw7qW7XNJdHK22aN1rcDxaebeY718h9qXYTi9Jmc2D0qEXtJS3ebAfXiIEjT3AOHRzl8p9pdL1KWolODlLC6qMeVGkruPndvdXj3VHN1MZv5Hl20m09gfDh+a/Q/ssYRhtBc3PokBJ8YwV+Ue1VdI1+6kZJE9xDLSMdGRmOXUOAIte6/XLZmj3dNTx3B3cEMdwbg5I2tuDzBtda/Y/Te6llk/KK/NtkdJ3fyRs0IQvpZ0gQhCABCEIAAvk2uY6WaeRgJvLJLccs0jnfiF9L7Z4wKelnl4Fsbsv33DKz/Eb+5fMuE46+EOaw6OFj4cF5LruR/BCPfl/p/qfR/ZPDNY82WKT5jFX24tv8mj6M7NtpfSqVj3Ebxl4pR/EzQH+dmV3iSOS6leB9iG0O7qXQuPq1AuP/UZcjzZm8gvemrudPz++wRb7rh/Nfv3PLdb0X2TVyhFfC/ij8n4fR2vkhkIQuicEEIQgAQhCABCEIAEIQgAQhCABCEIAEIQgAQhCTAEIQkAIQhAAhCEACELSbT7WQ0jWumLgHuyjKL95J6ADUlVzyRxxcpuku7YpSUVcuEbtC0w2spt6yETN3rwHNZzNxmA6Aka2W5RGcZ3tadcOndCUlLswSuTKCrCRjyLXVQWykWtqlkzdiMjU1AWE5ZtUsFy89mKCQrGqkJ2LBIsRe0q0FUtKe6rZejGxnGWwRulfctbYWHEkmwAvzXK1+1MU4o5gSwMrAHZ7DKfR5r3IuLFp8wtztxhzpaSZrNXhhewdXR+uAO91i0DmSF82xbYXAZxu9rg21znDXMFhxvaRwt3rjavPlxTSSuNfn8yvJkcX6H1LhWPwz33Tw7La41uL9xAWxBXBdl2zMsMZmmGV8obZnNrfa9b+Ik+zyXdrfp5znBSyKn5fob8TbVsdKSoQtSNCBQUXUFSRYQhChTRNAVCkpVYiaApUKCrEyaRJSIKgqaJIHKEIU0SBRdShSQ6IQSoKhSCiSVF0IUhhdCLIyqSALIRlRlTALozIyoAQKyQFLWoyqxjFJIg2WRNWXG1UxtWSxq1wRkmyxqa6hQ4rUjKwJSFykuVbnJlTYOclJUFKR4BBTJgXJC9QXDr8EhkH/dOipyGLklylMyRz06K2yw95S5h3qouSlyCtstMiR0pSFyUuTINkuclzJXOUZkEGySVAUFNGEEDIhC2lI1YNOxbWljVsUWwRsKZqymqmIK9qvRsj2HClQFKYwQhCABCglaPbHEHR073MNjoLjlcgE362KlFW6LcWN5JqC8Wl+JvULzns52mL5Xwl7n+oZG5je1nBptqeOYaL0UJ5cbxy2sv1emlpsjxy9H+IFcBTMFHizx7MOLN3gBP/wBn0sLYn2u7jUUMcTg1rbXo3uJJeV3zlyPals/LUUUno9vTKd0dbRXcWNNVSvE0Ucj2glsM5aaWY5XfuZ5fVdexzSXF+RTjfO19nw/56OmdbdQ4rWbM7QsqqeGpjuGTxslaDcObmFyxwOocx12OFhYtKzJpVK/Egou6Ys0q1dXVJ6upWirqtVykdTBgsrr61aGqqVbV1C1cr1lkz1GnwpIqmesVwVzgkyrLOdHXjwU5UbtXbtMI1xNRqaJORU2NWNjVzY1Y2JeZz6hyIORU2JWthWRHAsyGlXLdyM08tGGylV8dEtnDRLNiolH3VnOyag807U9mXvpjLGCZIPXyj60f1wO8D1h4HuXz47ajmD3gj4FfaraX9FfKn0huxaame+tombyldd00TdXwPJJLmNAOeJ19frMcOYIy83UaFSlvX1PXezXU8UpfZM7St/A32t/0v5+Hrx3aOSxXbV8sjpHuu95u48NeHDlwXuf0dtmXOjdXSA2kBjgBFrsBtJJ3hzhlb1Db8CF869huwUuL1QFiKOI5qmb6pGjhC0jUySC3D2WXJtcL7op42RtbGxoaxjQxjQNGtaLNA8B+uKWHSJS3v+M0e1uvxaOH2HFW51vr+mPhH5v8o/NGXdI+ZYctasCoxJdD3dnx+WdI2r6tYktetHU4stXU4x3qxYTFPVpHRT4otdPjHeuaqMY71rpsWV8dOc3JrjpKjGe9a6oxnvXOTYksGWuVy06OZk1rN/PjHetfNiy0slWsd9QrlhRz56ps2suJlYUmILXySqp0imsaMkszZmSVyx5KtYznKtxUtiKJTbLnVKqdOqnFI5G1FTkx3TKp0ygpCEbUV2S6RVGRFkpCGiDsgyJDIpLUuRKiBBeqy9OQkcxBAjeKd4kshBG2PvEbxIlToLZ+gqEIX1o+rghCEACEIQBC+cu2nt5raSuNPSmNjIQwvzRteZXOAcQSdWtA09Wx79F9HXXxJ9L1/ouLNedGVVOyRp5F0ZMTxfqDlJtwDm9V4/2oy6jFo9+nk4vfG3F0658fnXz7djkdUlkjgvE2na7eXP8Ac+q8K7TaY4fBiFRIynjlja45ncH2s6No9p5D2uADQSQOCv2L7TKLEM4pZhI6O2dpBY4A8HWda7TwuL6r8/6jtJfNFBC+S8VOHCJnANzvLnG32iXWvy4L6l+i/wBms8OevqGui3se6hicCHlhOYyPB9kHQNaRe1ybXsuT0z2g1es1WPBDGtiiveSad3t5ladJbuyp3+mPTdQzZssYKHFfE/py/Jc9j6EKpkCuSOC+iHozBmjWBNGttIxYksSqaKZI1hCrIWZJCqXRqlxKaKgpCCxAURDgpg9VEozKDHZe1ycPWKHphIlZKzLD04csMSqxsiLJWZrXq1rlgskV7Xq2BJMyw5WByxWvVrXrUiaZdmRmVWZSCmTLVN0mZMCgY4KZqrBVjUCJQhCAPNPpAdmDcUwurgEbHVAjM9OS0X38QL2Nva9pCDEdTbPf6oXPfRG7SDiGERtkdeeid6JKD7VmtBicQdfWiLR95jx9Ur2sr5Y7IIf2ZtZi2HjSGui9LjHe0mdtuX/GqAALaEfZsuFqk8GrxZl2neOX5yg/o7X1MmT4csZefwv9V+Z9TqVAUrumsEIQgAUFylUVlS1jXPcbNY0ucToA1oLifIaoboaTfCPIu33agARUrTqf30gvyBIYD4m7v5R1XijMQBc5vNpGviLqrbDbI1VTNOT7brtH2WDRg7vVtp+S4GXak+kPgj/tHuYbn2Y42xjM/vN7ADS5PHRfNtTqHqs05x7Lt6RXF/3P0L0vpn2HSY8Uu/8AV/5Pl/nx8ken4bjphljlafWjkZIP5HB1vfa3vX15RVYkY17fZe1rx4OFx8Cvi5uDPLC/UgD5e5fTfYhje/w6G9s0RdA7xjdYX8WZXW5X5rqdB1SeSeLzV/hx/f8AI8j7ZaSLw49RDlxk4S/9Stfg1+Z3qEIXtT5OCEIQAISud8VIKAJQhCABCEIAEIQgAQhCABCEJWAIQhIAQhCABCglSgAQhCAIXEdseAb+gmLXBskIM8RPDMwXLT3PbdvcS08l25XhfaD2nTskqqWVrMolYY+R3cczJQSb+s2WNljwtmI1sSeX1HPixYmsy4la7XzVq/L09TLqckIQqfZ8HRdlXZU+nDamrcJKkjM1jb5IgW24kXe+xtewtyC9TXGdl20FRVU7ppw2zpHbtwblzMsLm3TNcA87cl2at0UMUcMXhjSfPPD+bJ4IwUFsVJ8glcpKR7luLymVy1tU9Zs7lq6uRYs0qK5mBUO7lhOI71dO9YhcuDll8vwKC0W6q0N7wsGoq2saXvIa1ou4ngB+fdzWqwDbOGoe6NgcCAXDMAA4A2JFiTzHEDiubPNCMlGVW+y7WTi64OnawrAx/HGUzM8l9TZoA1ceNh4cSeSyg5eC9q+2pdiDoQfVp2hlv43gPcT7i0eAWXV5vd43KK58P5SJyybVZ7ZRbWwvgdUl2SNmbOXaFpZxA6uOmUC5JLQNTZczsL2b07ZJK99OGVE73SsY65EDHatAYbtbI4eu51rguIGgXFbMbUs/db9ueGJ28ZE0jIJL3M0gIG8cDbI31WsAHtEXXucdXmAOhBFwbDnr+v1fPpc0M6VvlLlV4ssxy38vwLcyjMoEvcP171O8HT4n810aXn+p0EycyglTmb0d/UP+lT6vVw9wP4hCXqv0/UtTEQns37XmPyJUFg+0Pj+Smov+NFqYl0Apt1/E3z/0UtgPUeamosstCOUK11Oe7zCXcHp8QpqMvIlaKioVppndEpgd9k+SsUZeRO0UqFb6O77J8ioMDvsu8j+SntfkTtFSExhd9k+R/JRuz0PkfyU6ZK0LdRdP6O77J8j+Sj0d32XeR/JSpjtCIT+ju+yfIqRTO6FTp+QWitTZP6M7p8k7aY93mPzTUX5BuRWEzWK9lL3t8wr2U3eFfHGyt5EjEESN0tgKYdfgUbgdT7m/6j5K33RW8hrt0o3a2Jib/EfIfmjdt+z5n8gEe7F7wwWxK5kSyQB9kfNO1x8PABTUEVOZUyLuV7YT0RmPVQQtMUkZ5Oxy3vCQ26oJVRKmUslzx0+KQy+ASuKrc5MqZL5FS4qXFVOKaKWyS5VlyguSplLZN0pcpspDEFbK0K3dKRCiiBQUqydyoMCdEWYpajKsncJhTp0RoxWsWRFEr2Uyy4aZCQ1EimhW0polXDAs2NiuSNEIlkbVc0JGhWBWl5KEIQAIQhAGl2xppX08ghuX6HKDYuAOrR3kea+c8c28lizxFz2XGV8bwQdOrX6gjusvqUhajHtkKWqFqiCOXve0E+51r/FdTRarHhf+LDcvTueg6b1KGlThlhujd8d0/r3/ALHg/wBHnGjNiEutw2lk8Bmmh4+Rt4FfSC8rqezmPCn+nYbCbDStpgXPNRSk+s6HMTkqKYn0hjQLTMbLCQ10scsXpWH4iyWNksbg+ORokY9puHMcA5rgehBuodS1WLUZ3LEmo0krq+3L4b8bKeramGqze+xJ7aS572vPv9Oexk3SEqCVVI/9fFcs46RwWyVT6JXVeHH1Y5QcUoeADo5pMtdEzm409Y5kz73s3EIANBYdbVVC43tWicxkNdE0ulw+Uz5Wgl0lNIN1VxANa5zs0B3wY32pIIuOULdVVXcacCAR4FUJ1a/lHVhi3VL8fmv37/NsrrataOrqFfVTrVzPVUmeg0+GimZ6xnK56ryrFknR1o8FRalyK7KgMXA1OpossrDFY1isYxZEcK83lyuTIOdFMcSyoqdZENKtjT0iybWzFkzUYkNItjBRrKhpFmRwq9YzlZc5jxUqvESusqZJFYoHNnlFeFjTS+HT9dUlRVWWoq69HurMM8yRzewbY4PTYI2tY2OumdZrWtH75sdRoG2Gm9cP9NFvKjEu9cPhuJBtZXsH1vRqg+L4d15fubf9ll1eJ9636zT/AOLaXeMH9XCLf5s5M9Y3bk7dvl9+5t6nFe9ampxVaaoxErXTVizLAczJq2baoxRaybECsB86xnyq1YjnTztmXLWrGfUKlz0gKnsMsptjOlVLnpiEpYiilspc5VkrJMCj0dIi0Yjkhath6IVIoUqFsZrCxKY1uG4d3KxmGdyKD3bZotylMC6RuE9yduDHojYx+5ZzHo6X0QrrW4EeicbPnon7tj+zs470JQaIrths6ein/wAOHoj3TD7MzhXUKU0JXdnZ1IdnP1ZP3TI/ZmcKaBI6hK7x2z3clds73I90yH2VnA+hJDRld2/Z09FQ7Z49Ee6ZB6ZnEmkPRL6KV2EmAHoqX4EeiPdFbwNH2khCF9RPpYIQhAAhCEAC+W/p7bPQ1VFQxMv+03VWWhDbZix+RlS08P3bwYBa4/eiE8GuI+pF837Dt/bW0lXXOGakwkClpvsmZxc0uF+Ni2V5PfH1C4nVXvxx08fvZJKK8aS5lL/0pcetGfPzHZ/m4/1+htewz6JFDhbYpqn/AH2uaGudLM0GKGTKM3o8RuBlcSGvfmk53C96sgBC6On02PTx2YopL0Xf1fmy2GOMFUVRKghShaiZW5qpexZJCUtUKAwXwrHfAtmWKt0Si0VuJq3QKp0K2j4VQ+FVNFbiaxzVW4LYPgWNJEqJIg0YpcozpnsVTgqHZEfeJ2SrFJQHqKYrNgyRZDJFrYpFlxOWnGySZnscrWuWJG5XtK2IsTLg5OHKgFO0qRai66drlRmTtKCZeCnYVS0q2NADqVAUoAgr5d7d3Ck2q2fq+AqA6neeGcskEVj1/wDrUQ8l9Rr5d+mq0Mn2eqODocQcBoOBkpJTr/8AAbpz9y4fWXt0zn/lljkvpkj/AGsy6r/p2vBp/mj6hUpA7h4Iuu4ahlGZRdCAJzLyX6Sm1/o2H7prsr6p4i047oevL7nNAiPUSEL1glfHn0ttrc+Ix04OlPA0n/1JXFxHiGtZ/UuD1vVfZ9JJrvL4V9e/5We09j+nfbuqYotcQvI//T2//JxPHtoK2RoE0R9Zg9ZvKRnEg944t/FYGyeMNkknnAILnMAvxDWtbp53PkuobsZKaU1VxkvbiOPGy84wGpDTNbQbw26ABfOcWdS0uTjlJJP0clw/7H6IWKGTUwWOVq5KS8pRi3+j5PbYe0S0Jj5fFex/RK2m3ja+A/UkhqGjula+J1u4bhv9Xevj+HFS4X5HgO7/AF+S+gPoa4t/9IVLCf7SkvbqY5mEeQc7zVvRszx9Qxxfm4v6xf6M4XtR0nGuj6jJjXhGa+k4u/qrPsTMjMlClfXz8wDqCUt1x3ajt+3D6V0mhmfdkDD9Z5HG32We0fC3NKUlFWzTp9PPUZY4cSuUnSX8/FvyPMu13tVdHjWFU8byIKacurCDYOfNGYWNdrbLE2QvdcHV/LIvoAL5YpeymSbDaislzOqZSJ2X9oxtuXk98uZzu6zei9n7FduRW0bA5154AIZeri0WY/8AnaASftXXH0OtjnnOKfiew610/BDTQlpXu9y/dZX5t/EpfJyco36JHoKFAUrsnhgQhCLAEIQogCEIQAIQhAAhCEACglSqqmYNa5x+qC73AX/BID597TvpB1ENZJDR7vd0zzHKXtzGSRhs9t7izWuvHprcE8tfecDxDewxS2y7yNklumZoNvivzNwvb8yTySPIcXzySvBJ9YvldI4e/UEjqV7/AB/SVxCQgxSRQsaAGxNiY5oa0WALngucbaGxb3BfJtD7SS02fPk1spyjJrZGKTUeZdrapJUu/Pc58NRy3I+wULR7FY86qpKeoe3I6WJr3NF7Anja+tidR3ELeL6riyRywjkj2aTXyatHQXJBC877XdgaaojZUyx5n00kTnZdM8G+ZvmSW1cwRF7rcrHqV6KvL+13Zused9Tue9gjMb4GE355iGg+vmBsQNdNAVk10tuFvY5+i7/P6FGeW2De2/RHV4TtlSvmNJE7142kABlo8reLWO9k5RyHculXzh2Ah82ITOc1zRSxkPDg4ESSkNa1wNiDYOdYgHQr6PUOn58mfFvyJLl0l5eBHTznOG6a8fyIKpeVc5Y7yugzSzDqnrm9ocajgYZJHZWjTvJ5NA5krf1R/X+q+WO1btEM9e+Frv3NMd00DnJe8j+/X1R0A7157qepeDG5JW/Ay5ZbUexYDtmypc5rWuYWjN61jcXty04razTAC5IA5kmw8zovF9kcbeCQJWU4fYGURmWXrYZ3buNpOty15XokOxMB9aUyVTjY56h5kB5ghgyxN7srAvN6TUzzY/iacvHwry4KFJs8w7Ye0gPnjpYXtdGxokkLHXD3k6C40cI2jUD6zteCztjtrBCMzI2Old6pkkcQ2NvWzRmdfideXJel4tsdSztDJYI3Bvs+qGlv3XNs5p8CFoKfsgp2G8ckzWH6pLXgDpctze83PeVh1OlzPIsuOm/0Da7s38WC1EwBlrHBjhfLSNEIc06j96S6a/3XMWBXdi+HSOzGEteeL2yy5nHhdxc52Y25kLq6SAMa1rfZaA0eAWSHLprGmviXz8TXGK8TlMM7J6OIggSOA+q6S499gCfNdo09PD8lQHJg5RhihD7qS+RpgkuyLwVOZU5lOdTZrTLrozKrMpzJl8S3OoLv1oq7ouguRZda3aSsMcEsjfaYwvb4tFwPetgHLlu0quyUjxzkc2Me+7j/AIGnzKbdI36PH73PCHnJfqb/AATFmzxMlbweL94I0cD4OBCzCV5v2Q4x/aQE/wDmt/yvHhex969IcpY5bkmatfpfs2eWPwvj5PsQSlJTJStCZgoglLmTFKppliRGco3h6nzKhyhWpsdInOeqi6EKVjoL96glBSqQ6GCujaqWlXxFWRISMqJqyWMVESy410IIxyZO7RkThFlfRS2V7tAYrUt06FYuVACZQSgiQQkzKcyVykitkFyrc5S4qtzkyliuKqcUznKpxUkUtkOcqnOUuKiyZS2Kma1SGrJhhTRUVshV7KZZcVOsplMrUg2mA2lTilWzECYQKVD2Gq9FR6ItruVIgRtDYar0VM2kWz3CkQooNhgMpleyBZYiTBikkTUStkata1MGpsqkkTJDVKEJgCEIQAIQhAAhCEmBFlwEEf7MqS24GHVkt2chRVsrjdn2W01Y85mAhu7qnPF3CqY2PJ7Wu0YYbTCQNa+WR4jiY4kNJtmc51iDZjATYEXJGq0/Zntn+2aKdtXDH7TqeZjc26kY6NrgQHOc5ujrWzEggEHguNPqWn+1rRbv8StyVcV3pvza5ry+g4ZIqWx+Pc9HkcsOaZclsnjMkMjsPqpDLNGx0lNO+wfWUjXNaJHZbNdPAXxxVBaAC58cmVoqAG7yrqV1N1o3QwuymsqFpaqdX1VQtZNIqpM72nxUUTSLFerXlVOWHLko68eCohQQnsjKvO6nU+RemVhqsZGrGRrKhp15zJNyISnRVFTrPp6RX01ItnT0qjHHZzcucx6ekWwhp1bHCrVpWM5WTMKGKHSJJZ1rqmuVqgc2eajKmqrLV1WILCq8RWlq8RV8cRy8upozqvEe9aWsxHvWHU111rJqhXrEcjLqWzQzVobiLx/fUTHf/wCPUOb8BUtv7ui2FRULm8cdlr6J/wBuKspifEQVA/8A2Z3mVupCuhqYWscvOC/KUo/pFHLc27KpZFjPcr3NVe6WBwKGYznJSFl+jp2UahtI0zX5E7IVtI8PWZDhJ6JrG2SWNs0jaU9FaygPRdPBgncs+HAO5TWBsujgbOPZhfcsiLB+5dxDs93LPh2d7ld9mkaY6Wzgo8F7vgsmPAe5ehQ7O9yy49n+5H2Zo1R0h55HgH6ssqPAF6FHgQ6K5uChQeE0x0aOBj2f7lezZ7uXeswgK5uFhL3ZoWjRwbdne5Wt2c7vgu8bho6KxuGhSWMtWkRwg2d7kzdne5d4MPCn9nqaxon9kRwf/h3u+CP/AA4OnwXefs9SMPU1iQfZInBf+G+4eSQ7NDp8F6B+zwo/Z6msSI/ZEeeO2Z7vgqJNmO5eknDgkdho6Kz3KIPRo8xfsv3fBY0my/d8F6mcLHRVOwgKSwIpeiR1yEIXrzoAhCEACELxftb+kJ+zqkUsVO2Z7WtfKXPLAM3stblaSXW1N+Gi5+u1+DQ4vfZ5VG0uzfL8ElbM+fPDBHfkdL+eR1vbltp6BhVbUNdlkELooTzE0o3cbh9xzt5bnkWq+jZsP6BhFNGRaSYelS9S+YAi/wB2IRxjuYF5L227fxYvHgdLEckdbViSpa4j91HA8MmEmoA3TXPmDja7WA817Bh/0gMJdO2lZPa5ETH5CICdGtaJD1Pqt0sVxIdQ0uTWe+nkikoRjjtpbnP42436bF/uZ1qMTmpOSqko89754/I9KQoUr1Z0AQhCABFkISAjKlyp0KIFRYq3MWQlc1FAYj4Vjvp1scqR0arcLIOJp5KdYklOt4+FY00CzygUuBopGKohbKaBYMjFncaKGiGOWVC5YIKyoXK3GRTM+Nyva5YkZWQxy2ouTLQ5O1ypBVjCpFyZa0q1pVDSrGlBYXAq+JYzVkQlBIsC53tA2nNHRz1AGZ0bPVB4F7iGtB/hzHVdEFoNusA9Ko6inHtSROa374F2HxzALJrPee4ye5+/tlt/8qdfmRldOj5Woe2rEmTb41L3+td0T8u6Ivq3IPZHQg3HNbb6Wm1MdXQ4HNED+9rxLltct3cREjT3tLrWPQ3Xjc+OZS5rhlc0lhB0sQS1wI7iHBWV+2W8hghcbtp5pp49eDp442O8t24jvkcvg+j6vqcWLNhyylJTXG5t1JST8XatWmvRdjjubcXF+P7nte1H0jK2SQ+i2p4QbMu1r5HAaBzyQWgn7LeA5r2DsW7Sn4jBJvWtbNA9rHlo9R4e27Xgcj6rgW8AR3r4ndtMP+3f/qvsv6PGxUlJQ7yZpbNVuEzmkWLIwwCJjh1ALnu75CNbBel9mtd1DVa/dkm5Qpuaf3V/lpdk91VVcJmrBOUpd+D1JCEL68dAgr85/pD4xmxvEyeVQGf/ACoIoR8GL9GCV+Zv0jIC3HsWab6VQf7pYIZhbutIPeD0Xh/a3/8Ap8d8L3it+Xwy5/08T7R/wthv1+opW1gdeq95jtel8K/A00e3E253Oc5OnK/BcrFUn1mj6ziT91VCTiLpYP14LzGGP2TFqskuaWKUK5Vytxa80m0/ofYckI6nNpceJbdzyrJxT+GlK/JtJ/ibduIcunDwXvH0L60nGSLXHok1zfh6zLeZ0Xj2EdnNTPC6djCWNFycpIFup5L2r6DWFH9q1TiLbikIPcZJmtA94a4jwXH6NCf2/BfjK/py7fz7/Iu9qdTp5dG1scbT2QcXXg3Sr6NpfM+5UKAV5r2o/SBwzCs0c87X1IaHCkiIfP6wu3O3URBw9YGTLcagEL7rKSirZ+O9LpM2ryLFp4Ocn4RVv5+i9XwdptRtRBRwPnneGRsHUXceTWgn1nOOgA4lfPOztNNj+IGpmBbSQuADOQa0gthbyJd7b3fkAPMZNvaraGrY+qnioqFsgiY+WVsVPG9zXv3EUkpYKirfHHI/K0ueGRucQ1o1+wNjcCp6anjhpsu6Y3QtIdnJ1Ly4E5nPvmJvzHKy8b1fqLr3cP5/PA+g5NIvZ/C4vnU5FTa5WKL7pP8Azv07fKt23bCAMoAsBa3K1rAeFtF8/wC09DNgdeKyAE0szjnZf1SHOu6J3IEE5ozfj4kH6FzrW49hkM8T4p2tdE8WcHWt435EGxBHA2XldJqZYMilH6nnuna77Lkamt0JrbOH+aL8vVd0zJ2V2tgrIWzwPDmHiNMzHWvleLmxHetxdfK2K9nuJ4Y91XhEjqmn4kQ5ZXltzcOi1E7W2tdgLx0vcrpdgvpWNnlipaqlcyeR7YwYtRmcbXMb7SM7x61uq+l6bXQywUnxfj4PwNWq9m5zi9R06Sy4+7VpZIeNTi/LzXfyPoRFkIXSo8UMEXSoSAa6lImzIAlRdAKV7rXubC1z4DVADXVNbWNjY57zZrQXE9wXzdtb9JKq9JeKTcinY4tbnZnMmUkFxdmFmu5BtjbnqvScd7T6Kagc588cDnwNktIS0NcAH5MxFvaBaOq8j/8AUmkyrNHDJb4J7VJqKnJJ0ou+Varw78FPvou68DtsH2rgnDjG/wBjV+YZCG29rX6o68NF4N2hdslVis7sJwEZj7NVX3yxMYTlcI3gOyt0deSxc61ow71iPHKHaWoxmuioYJn0tNVPMEkuoMjMpkLSARe+SzWAjUtzaaH7N7P+zmkwynbT0sYY3i959aSV/N8juLj0HstGjQAAFl6XrNX1XAlkqFNrJKPd+KjFc7eGrd/LzWeE5Z+FwvF+PyPAtnf9n9hkTWGSrrpX5RvLPjYwyW9YtG7L2tLr2BeSBa5JuT6fsr9GbCKQhzYHSuGo9IkfK244HKfV+Fl6qFK9FHpOjjT91HjxaTf52aVihHshWtt4cOlrJkIXVLQQhCYHDdoWNR0r4qjOGzgFrWEOIqIQQ58Ti1rstiQWPcLNeejjfz/YztGkfijWmWR8VQ+VojedGtIc6MBl8rC2zWm1+B9q916/tJsfBVtAnZmy3yuBLXNva9iLcbArgIvo/RQ1EdVT1EolhdvI2S5XxlwB0fla1xab8tQvP6nTameojODWxSUqTab87XZmDLjyyyJqtqd8Xf1O2232tbSQmQgOe45I2k2Bdx17hxPuXNbMdp4fFLJU5Y925jW5QXb0vzWYxntPk9TgAScwXnHa5tM+aqZFKzd+jxXIDw9hke8lxaWn1m5Gx2zAOGYggELQ7HbW7p+8Y2N0o0a6QF+QCwIY24a0n6zgM5sBcC9+PqurShq/vP3cVTVd3Xfz4fquwPUJ5HFeB7LNQ1VZrKX0dMfZgY7/AHmRp4b6Rv8AYg/YjJeBoXjULQbQdjWHygfuBG4CwfEcj/Fxuc573Zie9d1srjbqqnZK5uVxu0gXsSDxbfkelzZZFTAuxLFjzQU/vKSu35f2+SLXFPk8Yp+xvdmwqCWdHR3d/UHAf4Su9pqcMa1o4NaGjwAstxLTLFfAuRHQ48LbhGm+/f8AuVqKXYxboBVjokhCJRZNDByYOVSC5VNFiMgPTByoa5MHKDL4syMynMscOXM7cbZCmZZtjM/2G8co+24cx06rPnzQwweSbpI0KVcm4rdpWNlZA315n3OQcGNAuXvPIAa5eJW3D/1+tV5H2QxF888zyXODA251JdI65PiBHa3IFerB6xaDUy1OP30lVt0vRcc+vcvxStWXhyYOVGdSHrpWa0y+6807UMSEksUAOjPWcf4naDybfzK7nFcWbDG6R/Bovb7R4Nb7yvC66sdI90jzdz3Fx8Ty9ypyy4o9l7PaN5MjzvtHhf8Ak1/ZfqdThEbaWtgyvDmuIY4jkJBlN/AkH3L2K6+bxIQQeYIN/DgvoeiqM7GO+01rvMA/O6endKmy/wBoMDg8c27dOLfnXK/VmTdIVBKVbkzyhKUouoViZILoulJUKxE0PdIhF1MYIJUZkOKkBLXK6JyxgVdEVbFkJI2MRWUwrXwvWXG5dHGzDNGUHKcyruputBnGQluozIIjEpCVBKXMpIi2SSkJQSq3OTINkuKqc5S5yqc5BQ2Q9yqc5S5yrcUFLYrkzUqdjVNFTL4WLY08Kx6aNbWCNXRQIeKJZDWIY1XBquosQmRTlTWTJgV5UZVYosgBMqMqeyLIAXKpDVJKlAEAKUIQAIQhAAhCEACFCEASougleW9sXblFhuWngb6XiM3qwUkd3OBd7LpQy7mtJ1DfacOguVl1Gox4IPJkdJfykvFvwS7kZSUVbPDfpv7ZGKtw+G5AEEsvH6xka29uoAIXM9n3bxPT0wp6cxx3kdK+QtDnve4Nbz0ADGMGgubL1LB/oox4ifTtonS1VdKA4RMnkhZStN3bsGB7A4tvbK05G8BfUnssH+jdgdKQYqBpI5zT1NSP6aiaRg9zQF891XRdZq9RLWYZe6cvNtTSpLwTpuuya8rMsNPlyS3ri/ndfgY2w2JPxWkjlqgWzU1SJKeeMBjg5rCM7L6evHJJTyN9l7HvGt13FXUIflY0MY0Na0Wa1oDWtHQAaALX1Ey9tpMU8GGOPJNzklTk+8n5/wA58z1+lwtRSk7oqnmWK8pnuVRKeTJR24RoRyRwTFC87qtR4GhCZVYyNMyNZsFMvPTk5MhKdFcFOtlTUitpqRbKGmUoYzl5s5XBSrMZFZM1tlXJKtSxnIyZhnvWHUVKpqaxaerxBXLGczJnoyauvWkq8QWPV161NTVrRHGcfLnsuqq5auepSyzLFe5XKBzJ5GyJ5wBc6AC5PKy5PENr9SImh3LMfZ9wGrvHgtF2mY9HJmos/FrXThj8rwD6zG6ai+jiOegIIJXAMdWQC0U0czBwbMLPA5WeOPgV9R9nvZnFmxLU6pXfMYdlXm68/BeVN3dKuMb7nbYtiMr3RPc4ZoXmWMgAZXOikiPeQWSvBHeuXxDtfqqd/rNjmYOIN2Ot3ObfXxBXP4htpVjQ0zL90wt8QuSxSrq5uEUUd+Jc/MfHQar6HHo2gktmTBBx7LhKvHhqmu77MbjE+kthduafEGF0JcHssJYX23kZN7E5SQWuINnDQ2PAiw6tlCvj7YWWpoayKq3znZTZ8TGhrJIz7bHNHHTUdCB33+6cFpGzRxyxnNHKxsjCNQWvaHA/FfIvaT2fj07Ong5xT+7fLi13i3+afl6psgsVvg0MWF35LPgwTuXWU2B9y21Ngfd8F5aOmNcNMchT4B3La0uAdy6oYc1jS5xAa0FzieAAFyU2AV8M5cI3XLbEgixtwuOovpdSrDDJHFKSUpfdi2rdeS7s2R06RqafZ/uWyp8CXSxUA6LIZRhdKOBGuOBI0EODdyy4sK7lumwKwRK5YUaFiRqW4d3BOKFbXdpTGh4UWqKNb6Go9GCz3MSOasOTCWpIwjEoyLIcFU5cycaL0hAE1kt0XVRPaOApSZkZlKyW0aykBJdSCppi2j2UWUXRdWoVDWUZVGZTmVyDaGRRu0ZkZlamLabJCEL0FnOBCEJgC+PfpZ4Z6PiDJyPUqoQQeW8hIY8X65XMNtNCvsJeV/SQ7JTi+GvhisKuA+kUjjpeVrXNMRdyZMxxjJ4B2R2uQLzvXunvXaSWKP3k1KPzXh9VaOfr9P8AaMLh4919D4fdiDC8PJ1AcALm3raOPvGh4XC7bsu2XkxKsjp4gbAtkmfyiia4EuJ5E2ytHM/dXlvYz2WYpjNY+lihdA2nkyVs0/qtpbOLXtLSbyy3a4NjjuCQMzmNOdfo92YdldJhNOIKZmpsZpnWMs7wPakdbW1zlYPVbc2Auvm/S/ZrJqskZZeMce993T+6vrw/Lw5POabpUskk5/dX8pHYMbYAdNEyEL7UezBCEJWAIQhIAQlzIzJASSoJQSoQAKLKUIArc1UvYsmyreEmiLNbURLVVLFu6gLUVQWWaM00a8q2FyoeVZCVXEymwjcshhWJEVlRrZE0RLQrGqsJ2lTLUWBWNVYVjUrLUWtWRFwWMFfFzTJotzKEBCAPhj6Y3Zu+gq/2jC0+i1jhvLDSGpy2N+QZMBnHR5kHNoXzedqu+3XX9eC/V7bHZGnr6aakq4xLBOwskY7oeYPFrmmzmubqCAV8RfRS+jxQ1eJ4lNM01lDh04hoxN60c0m8lIdI32ZQyKNr7EZTvYnEHgPm3VOhRlq4+6pe9b48mlcn8vH58djlZ8P+Ikv6v5+B2H0Vfo+yTmHFMQYWw6S0lO8G8ptdk8gP1APWYwg5rhx0sF9igKGttw0A0FunDh7vJMvbdP6fi0OL3eNerfi3Xf8AZeB0ceNQVIEIQumWAQvjP6S3YzLVY6HRWAq6aJ4NtXSw3ikue6MQ28HdBf7MXl30gtmamaiNRQtLq2jO+haDldKzQTRNP2zGC+NtwHSMa0kZ7jzvX9E9Xo5Riraakl513S9Wmz2nsj1XJ07qEZ45KLnF4t0vurdW1y8kpKNvwVs/OftS2Wkw2cRv4+s0+Pf81yNJjIDHHiTYNC3na3tNLVNfNKTna65zXBBvZ2a+odfiDY8QuC2Ri30tz7LBmd4ngPxXkNDPBk6ZJ5vuwdS8G1GW6Mfre36n6Ly4dZi1+Ple8lG7XZSnHbKS+W3d9D6M2H7bpqWhfS5R+8Bznpmv3d5X0l9B/Y9zKatxKRuV1fMyOMG/9hSiQB2trZp5phpe7WMdc3sPlrsk7IarGKpkEDSIQ5vpNQR+7hiBBfrwdIWXayMXOZwJAaCV+lmzWARUsEVNA0MhgjbFG0cmtFhw0vzPej2Z0mTU6iWuyrhXt8E3LvXok2vn8jxP/EDWaLpmkfS9JXvMzjLNTt7YU1u/7pSUXzzStrlN7NeGdpH0SqHFcWGJ1c02T0eGF9JFaNsskLpTvJZwTJlMckbBHGIyDFcveJCxvuaF9PlFS4Z8H0PUNToJvJpZuEnFxbXfa6tX4dlyuV4M+X/pi7PwU+G4TDBEyGKPFYmxxxtDGNBwzEo7BoFtGuJ9y+N9uNv6iipZH0lTPTue+IkwzSRf/YlC3VrHDjY/Hqvsv6dNLM+kwxsMUkrhicb8sbXPcAKSrjLsrQTYb4Dlq4dF8xUn0PsXxWEtkfBhzXbstNQTNMSyONmsMLwGi0d7ulD+Rj6eM1uowYp5FklFfF2bV8xT7d/HyPsfRMuKPQpTzzVv3n3mm2234d279GeW7MfSGxUi37Trdbampkdw+8XW4nhx9wXpZ2tqKuNnpFRLUZvRb72V7xeSXD2mzXOy3zB50AsSepT0X+zNxiN2mKUDhyJiqGeBLfXt5lX7RfR8xvChaalFTAzcn0qkdvmARTMk9eOzaiN37tp1hLLW9e9wOfpNRgc2oyj+n7E/ZrU6WeWSlKClS23UW3fZN1b9Fyfbf0VKMMwKiytDQ7fzANAAO+qppc1ury/Me8nqvSazZmnkkZK+CJ8sbg9kjmNL2uHBwdbNceK4P6MlGWbP4QHBweaGnc8PBDg90Yc4EEAizidCNF6evbaGKWCP1f4tv+58f6lll9uzzjJ28k+U/wDuf6kAKUIW6zkAhCEWAIQhICQVw/bdtT6FhNfUg5XMp3NYekkpEEX/ALkrdOfDS912y+e/pxbURR4FU0gePS6p9HuIAHF7xDiNLPKbNBsBFG+xNg51mi5Nlg189mmySuvhlT9adfmVZZbYN+jPl3A9pAW27ltMaEtYW535IGWEcIOY2bo0yEWbnI4kaDkF5ls1s1ibjlFBXF2gI9Gmvrw+pzXtGxvZNjUxAGHVLR1nDYGgHS5MzmX62GY9AV8E/wCXaiD/AMHHJv0g3Xy4o4u1z4pmt2YwOvp548Qp6ff02GzQ1M4jcA4RMcHPbltfWIOBdlda9zoCV93bE7bU+IU7KqmeHxye5zHa5mPbxa5vAg/Ihcp2M9l7sOikMz2vmnsZA0kxsDQQGguALuNySBfouC2y7NqvBal+K4IzNA85q7DW6Mc3iZIGA2u31jlYMzR7IIu1fUekafUdO00cmSL+LnJBfejy6kqu/hrdHv5eRswYXp1auny15fI+hgpXH9mnahSYrTieldroJYXaSwv5skaddDweLtcNQeS6+69pjyRyxU4NNPlNdjpJpq0ShQCpVgwQhQ4oAjMtLtXtGKeMWaZJZTuoIWn1pZCCco6NaLuc7g1oJ6LznDe1aX0s72RrafM9rmkNAja2/rZrZiRbXU36BbDZjbOmkqDVVElppRu6aMteRTQOIsCQ3K2Wb1XyHkLNvZpvxIdVwZo/DLb8W34qX17834evpZV7xPg0tb9H2SRg/wB7ax7hd43Bc0OOrsrt+0kAmwJF3WvpdRgfZJHhbM04hr2OeXOe9gp5oyf7prpXslaAD6hcxw1ILrkD2sfr9dFods9jI62NrJC5uV2ZrmnUG1jobgi3giXTMOKLlgxpy8Lbab+tr8v3KPs8cabxrn5v+55FsZ2nPFcyB77wTyOhY3KGtjuXbrI0AZdcrCD1vysfapYF5XN9G+MyNk9MnaY3tkZlawWc03bfidHWNm2R2jbd1MLWxCRrZWvOaaBzS17QDYOaSXRPB1LHaW4OKx4JZdHp5S1Sb5tcpvnw7lGNywY28vnfc9IlpViyUiw+zfar06lbKbZwTFLb7bCRe3eLH3ro3wLqRjHLBTj2atG5VJJo5yWkWLJTrpJKVYc1KsmTAR2mgdGqXBbaemWvmjXNyYqEUXQClclDljaLkU4ti7YYnyvOjBe3U8gO8mwXi7NrX+kOqHta9zrjK7UAcgNODVvO03HzJIIGElsR9e3B0nTwaD5nuXIUdAXE3BADHSX/AIW3Fx3ZrNv1Xz3q+slnze6x9ov8Zdr+nb8RubTtHo/ZFLcVBsBd7Tbxa78SvRM68p7IKu0kzPtMa8fyusf87V6hmXoujyvSQ9L/APkzZhfwl4epD1QHLi+1bbb0SnytNpprtZ1a367/AHN0HeV1pzUY7mdnRaXJq80cGJcydfu36Jcv0RzHaVtsJZdzGf3cRNyPrP5nwHAd+vcueDyIA/iZJyxo52jjBNuuZ0zQLfYPXTTYVgTp6WaeG7n0rgZ4+J3LxdszeZyuD2yDWwyu+0F3+KY3DQ4fQxtaDXzQukDzqaaKocXmRg4CV4sGO4hoJ5AHLjTkpZJult3J+fNUvXuq819T7L7nHo4Y9Lp1ukp7Wuz4i5OUvJdpN+TVW3Rxjq/iDoRpY+NvMdF7/sJW7ykgd/BlP8pI/BeGf+Hf3O8uOZ779STqfNesdjlTehYPsvlb/wC4T8iFXpc26bSOL7RRhk0qnH+maT+sX+x3BKjMlLkq7CZ85Q2ZQVCW6tTJElRdF1BCtRIbMlUqFIYXSkqSEjlNDsa6ZjlUArGKxEZdjMhcs2Ny18SzIyt+MxZDLa5NdVNKbOtpkY5KXMlzJcyZW2NmSlyUuSFyZBscvVbnJCUjimVNjOcq3FQ5yrL0FTYOcqy5DnKslNFLZaCsiALDaVmUxU0VG0pmrZwhYFMtlCFoii1FrQrAkCcKwkShCEACEIQBFlKFCAByAoJUgoAlCEJWAIQhFgCEIRYHN9ou1woaOepNiY22YDwdI7RgPdmcDbuXzd2Xdo9c/EqfNUSTCaXdyMc67C117kN9ltst2lo0C6j6ce0hp8MpWg2E9cyN3eGQSzW/qiuvlnZvbN49iV8RLXMzxuLXhrhlcGvGrCQbZmkEciF8n9ptZmx6/FtlJQx7ZNJ1fxW/naVc+vrfPz5Wp0vA+wO1Lt0lM/7KwVnpWIvux8rdYaQfWc51i0vbe5v6jOeZxaw7vsh7D4sNz1M8npeIz+tPVSXNi7UsiuSQ2+hdfM631RZjfmns921lw67qNzWNcQ6VpYx++t9V7i0yEHgAHDU6Wub/AGzT1ueNjyMpexj7dMzQ63uvb3LvdD6hj6rlnmyJ74NbYtLbBSvmNN3J07k6fkki7Avey3S7rsvBf6+o1TMtPV1CyKudaSqqF7Rs9PgxFFTOsGR6aWRY7iseSdHdxwoglRdCAFwNTqDSkLZWsjUxxLOpqZeenJyZGc6FgpltKalTU1MtlHDZThjOTmzixQK+yCVjT1C2xhRxsmUaWdayqrFVV1i01XWq9YzlZcw9XWrT1NWkqala+WRaFA5OTK2RPOsN8iseVXkUkjE3ZSWpd2spsCoxuAtp53cMsErr2va0bjf3EAqyOPc0vMro+O9ssRbPVTVDHuildK8h7D9UHKxrxf1gGBrb6XtewvZap/aHURi0sW8A/wCJEePiw8/eF5v/AOMpo7b0GRvKRnEjkSOPBWR7cxu4PF+huD7wv1BixLHCMF2SSXySoq3NHbu7R4XcX5T0e0t+YVU238A/4rfdf5arjJtoGnjlPk75rClx2Ma+oO8gK3aR3o7GXtAzaQsfIetsrf6iL+QX3P8AQ2xx9XhDWylplpppISG8Gscd7G3r6rX29wX5q1O3jRowmR3Rv58F9s/7MfaeSY4xDIR6ho6gMFyWiTfR3Jta53NtDyXl/aTTrJoZOvuuMvz2/wBzXpHeRLzs+04cMWdFQrNbErGsXyVQo9KoJHnu0+3lGGTQukLSWvZmyEtzWI4jlmFrryDst29/+lqeK/8Aa7yGwOhuwuHHjqy/Jd/2g9gDqkvfTVIhLiXZJWZ2gk30LSCBfhe9l48fo6Y3h07MShfS1T6N4mZTsdLnmABD2gOjaA7ITYBxueHCx+Y6nSdSya3HqdTiX+HLiWPm4KV9tzbaV+CbuuTk53nU41HhNXXlfP5H2MxicNXGdmHanTYrTiandZ7bNngfpLBJ9aN4IHAjRwFneNwO0C+nYskMsVODtPlNeJ2otSVojKpQhW0TBCEIoBHNVTmq8qtyqnGxoxZAsZ5WZJ+vJed9qGIVUAZNBKGMa0gsu3V17+yfbBFrgai2nFef1s1hg5tN15F27arO0cUmdef7G9pzquFxNLPnYcjzEI92TlPrNdJJHyOYi5t1XnkfaJLQS5iXviLv3sb3Bxc2/tNIe9oeG6gh5BOl1xMurjBx8VLx8hvPFU/Bn0LdGZaqk2ihfEJ2yNMRaHZzcAXH1gRmY7W2VwDgeSzKasa9oc0hzXC4INwR+tFsU12s1LkycyYFUhyYuVqY6LLouq8yMytTFRbmRmVd0XVyYUWZlOZVXWPV4nHHlzvazMcrcxtmOnDTvsrN6StkXwdChCF6M5IIQhMAQEIQB8//AEcG3xLaJx1P7QcL/wA8h+a9/svn/wCj67JjO0cPSsz246Oe/Kb9bFfQF1yOl/8AQ/8AXk//AHJGfB9z6v8AVkoUKV1zQCFF1BKQA4qLoQgAQhF0ACEXRdAAhF0XQAKt6clVPSYmY1QtNWFbapctJWyLPkMmR8GtkcnicsWaTVPBIs0XyYr5NvAVmRrApnrOiK2xZqiZDQnaErFY1Wl6JCsCVqcILUO1XxKgK+JBJFgRdQCpQM8x+kX2h/s3CKuZrssz4zTU54kTTDdte0cSYg4y66XaBzWJ9F/s6/ZuD00bm2mnHpc/XPMBlB+5EI4/BoXle2Eh2k2jiomethmDOE1U8exNO03cxvG4c8Cm5Xa2ocNCwn6q/Xh+C4Wmf2nVT1H9MF7uHq7ubX1qN/8AazHj+PI5+C4X93/YdCRC7prsm6LqEIETdQhCAPjL/aC9kOHxYVPisUZhrDPSxO3bssU29qGsc6SKxaXtY5xzsyOdZuYvDQF419AHsXosXfiTq0TPbSeiZImS7uN+/E+beFgEpI3LbBkjBZxuCvd/9ppimTA6WLX/AHjEoWd37uGao1/+Vb3rg/8AZZHXHP8A+3fKrXInosEpvG4R2ydyVcN+b/BH1jSdU1uPoctQs098XthLc90YboR2xfdLmSXlfHgfcmzmzFPRxNgpYY4ImcI42hrRfibAak6kkkkklbNCF1YxUUoxVJcJLg+VZMksknObbbdtt2234t+LJui6hCkQPPu1xmlMRyfIPNrfyWgwRxFl2vaFQ544/wCGT5scuaoKHLZfn/2qezquR+ah/wDBL+x7vp+aL0UYeW7/AOTOmp59ArhMtW2dTv1wlqzG8R1+Hj1GrJuqqZlmtHcPkrF+kNJD3eDHDyjFfgkeVm7k36k3RdQpWsgSFKS60uP7b0lKWtqKmKFztQ17wHEdbXvl71VkywxR3ZJKK826QWkb1Q5V01U17WvY5rmuAc1zSCCDwII4heR9uPbqMPy0dIz0jE57MihHrCLPox8gBuSb+rHpm4mzblVZ9TjwY3lm+Pxu+yXm34EJTUFuZl9tvbtFhTBDE0VGITDLBTN9exdYNfK1pDspJs1jfXkNw3mRznZF2ESmb9rY041GISfvGQvs6OluSQCB6rpGBxaGi7I/q6+stj2IdhJo3OxDEHGoxScmR73HOIM/FrCQAX20c8WsAGtAaAF7QFzMOmyamaz6lUlzDH4R/wC6XnP8o+HJTGDm90/ovL5+oXRZCF3DUChShMR4f2kdic8NQ7FsDd6PXN9aam0FPWN+s0ssAHuF9CbO5FjrOWXsv27x4hRztsaTEIBlqKV92vYQQHujzes6O9xfi3n1XqO09TIynldELyNYS23HiL27wLkL5A2+xOGWb0iRv+8NIG+9mX1bgBzgQTYEtsQdDbgvnHX9d/y6bxYFJe9hK64gm7W6Pipp8uuGuXzTOfnmsPK8e68Pn6HtnZjt2fTG0xeXMma8DMSbPaM4Op0JAIt3he1L4W7LNs82NYe259epDO71mu/Bfc11v9kJT+xOE23tm0r8mk6/Nv6j0eb3sW/J0Olef1+vBQhe4N58Zbb15pq2qgf9SZ410Ba852EdWlrhZem9m/Z5VVDmSzsMEAId64LZH8wGsNiAftOA7hyXpOymDRTVNXXPijdIagwQyFrS5sVM1sV2uIJBMwlOluDei7e68rh6JhlP3k+VbaXbx8X+xmjiTdksFtFKW6Lr1JpBwXl+PdgsMznubPLHnJcRlY8AuNzY+qePUleoXRdZc+lxahJZY3XK7/2ZXkwwyffVnmOxux37FDxvH1FLPIJJJXAB8EmQMzFrdDC4NFyNWOuTdvs9DD2iU7qr0QFxfcND9N252XPlB56Hjax16J+0KCtdE30N3rB37xoy5nMykWGdpabHiOJXzxDT1UFfSGSnliYKyndI8xlsbGb9m8cTbK1oaXHiA0XXF1OpyabJHDhg9tq21ca8Un+/Yx5cssclCC4teHFH1U6NY8sCzUjmrvyidBmlqaZaqqp1000S1dXAubmxEWjmpmLR7T40KaCSY8WD1Qebj6rR/UQuoqoeP6/Wtl4T9IbaLKYKYHjmnf4A5Ix7/wB4T/KvMa+XucUprv4fN9imctsW2a/BsbhMbjJq92t763Opv33W6oMViOFVLyBvYZ208btB+5qi2QtPUCSOVw6ZndV5LhkBkinkB1gbHI5o/u3SiFzv5XyQ6/xlev7M7XnDMHhkZEH1VfUTzQOc0ERNiDYN5Y3uRYllh/xNeh8PotL8U3N1H3c7lW6re1OvF76pWufErjqNyp+CMTYVj4KyNsrDG6SNzcjtHhrgHNzNPrNLi1pDXBpsOC9dzL5s2XxtxrIXvcXPdM0uc4m7iXakk6kk8br6OzLqdHqOKUV23Wr700jfpp7ky4P/AF/qvk7tF23NXWSvGrGuMMI/8tji0Ot/GQX+BHRe+9re0vouHVUwNnZN20/xSndj4uXybs1VBommcCfRty9w5ZHztpjccrySQtH3kuo5mpLEvJyf0/2Z959gemp48uvkrdrFD5ur/FyivxPVewna91LidO14O7qnCkkba4cJiGs07n5b3+qXlW/SCxsfteoYwBraZsNOxo0DWshY4ADkBvCAAt52J4pFimNUz44gxlJE+d1hoXBu7ZfxMjnA/wAC4zEqJpfXY5WNHoslbUtoIDo6umdK/c6f/a0MQ3ksmuYRkNBv61sJ5JaGMPB5JSvyhCK3N+lyX14Vt0emgsf/ADaWbJDbNYIQcLtvJkyS93Ff922D58Iu20otmp/8cPyZL6eK+gPo9VJdh5J/v5R/l/NfIdRjJe5z3G7nEvceFydTpy6dwt3L60+jU3/6Kjd9uaoP9Mro/wDkWPp2S81ej/sQ9s9JHT9N3KNXkj+O2T/seqoUNTtavWR5PhAllOVXNjTthWuEBbjGDFO7WUIlO6V6xi3mJu1GRZm5RuVL3Y1Mw92kLFnblVmJTWMN5ibtWNYr90mbGrY4yDyERsWSwKtrFY1bIRoyzkWtKCUmZQXLSjO2OXJC9KXJHOQVNjl6QvSFyUuUypscuSFyQvVbnoK2x3OVZclc9IXIKmxi5VlyguS3TRU2WsKzqUrWscs+lcporN3SlbOJamkK2sK0IviZCYJAnBVhMlQUEpUAF0XQhABdF0IQAIQhAEgpkiEqAdCXMpuojJWFjOMRU8Uk8z2xRRNL3vebNa0dTca3sAOJOg1Kx9p9poKOCSpqJBHDE3M5x+DQPrOcdA0cSvnjDsIrNq521FSH0uBQyF0NOTaWsc32XuI0A+065DNWMBLjKznarV+6ax41unLtHyX+aT8Irxf0XJTkybeFy/L9zQ7cYJVbbSMihcaLB6OYyMqnRZ5Z6hsckRLWuc0FuWQsyA2ZqXOLiGx5OC/QDgi9vFal/wBynij/AMz5V9TYZhkcEbIomNjjjaGMY0ZWtaBwAHgrnvWP/k+HKt2qXvJvu3aXyST4S8EQjp4vmfLfieT7F/Rww2hc14E1TI0hzXVT2uAI1BEcbI49CLi7XO716DUzrIqJlp6yoW/BpMGli44IKKfLpVfz8/qdfT4UuyMWsnWonkV9ROsGRylOR6TDjoRzkoUFTZcXU56N6CydkalkazaemXm8k3JkJT2oinp1taamRTUy2UMNkY8Zyc2ciGGyuJsoLlrMWJcxwBLXEHKQbEOtofO3mt0YUceeS3Tf1MioqFqausXN7M7bekNyv0mZo4DQOtpmb04XI5LJq6lacdSVow6/Hl0uV4sqpr+JrzT8GTVVa1VRMmnlWG9y0KJwZzsrleqS1X5FLIVKjOYwjV0dKs6GiutnTYcrI42ySx2auDD02PYLmpaltvap5mjW2pieBquqpMLW4psN7u5bcWKmmaoYT8ScIrJqhxjpopal7DldHTRSVLwRpYsha93LmF3eE/Rq2grADHgtZY8542UpHeW1T4H+7Kv2FFCI2WaAxo4NaLNHuAAWNdfSNR7Y5E/8PCl/5Scv0UTlZdL7p1u8Pkfl1hP+zy2gl1kjo6dp456tznjh9RjC3yeuywz/AGY9WbGfE6VvUMhneR73SBp9wX6IvasKcLgaj2s17+64x+UV/wDy3FMo15nxRh3+zTp9A/GJxc2/d0kQA1Gt3SONvEL6U+jT9Eem2ZlrZYK2pqnVsdNFJv2wtawUzp3sLBE1vtGpffNf2Wrsp3H8fLVej08l2tPUA+YusGLr2t1kZ4c2S1xaqK4u/BLxSOj0qMJSk2uVVfWxwpBQhVHphkWSqWlDA8Y7S+yCeKoOLYK4QV7dZ6fQQVzL5nNkaMv7zU2ddubQXaQHDpeyXtlgxRjmWNPWwXbU0cmksTgbEtB1dGTwcOHAr0O68k7aOyCKqLa+nnFBiVPYw1gOUPtfLHPlBLmH2b2ectxle31TxM+KWlcs+H7vecG6i/OUW+Iy8/6ZeNPkzyg4PdD6r+68n+p6jiWLRwtzSvDGk2BcefRXUlW17Q5jg5pFwQdCvl+t7ZZamGOKtgMFZBnDy0Xp5xoN7C8EjiNWnkbtLhe3pX0eNqvSIamO99zMLeEjLn/E0+a42j9oftXUHpYRTxuNxlzd7U2mu3mvSiENTGU1FeJ66hIhe0NtDOVbkyRzlCQIplXM7T7JQ1RYZc/qXADXWBDrXDtCbeqNRb4ro5XLBlcuHrIwyLbNWvJmiMVJUzWxYVGyLcsaGRhpaGt0sD07z1IuVzuHdmtJG8PLDK5urd6Q4M1uCG2DTrwLgSF1T3Ku64c8cJSTaXHb0NfuouuDyHtG2gaySVpjMRuLua4jfNaQWmRhAa4XsWvFnAi1z6zV0/Ytiplor3PqzysF9OTXf8y67EaOORpErI3sGpEjQ5o77OBC0ODSQU8krYt3HTyMZO3KWtiEgO5kygWHrZYye+55rDDF7vM8kpXdrypGdYtmTc2daCpzKiKYEAgggi4I1BBT5l1oyNdFuZRmVeZGZWpiotzozqrMtJtrjno9JPMDYsjJB6E+r8ypue1NifCs6Av6m3Xu7zfkvINupKyqqo5KSF81NFGGiUFgaZt45zyzO5uYAbsZg1zSWnVazYXaoVBjgfnlic7M6Np9pzuJkvq6Jp1LLtB55uC9uZYAAaAaAAWAHcOQWGGSOtxtPhcX5338qMirPHyR0N0XSoXvDnjXUpEXQA6i6gL4u227bcRkq5XR1EkDI5XsiiZZoa1jywZhb1nEC7r87jlc8Dq/WcXTIwlkTk5NpKNeHd8tLi1+Jz9ZrYaVJyTd9qPTdgHej7XYzCdBVU8NSy+mYNigc8jl/aySDwaehtrO0L6UNQypfFQtg3MTiwyStdIZXNNiW5ZGBrAbgcSeNxz8vj7UZn4rTYhKGiUUktBNI27d5minEL3Dg1wlkiDiNCGDhfTgXVYaB3ABfNdd1+fuVj0UnFSyZJNriSTakl6cyldeXdrv5zV9RlsSwSatt+vhx+p93dkPaT+06XfFgjlY/dSsabtDgAQ5t9crgb2Oo712914Z9EehIw+WY8J6l5b4RsEenifjfovcbr6j0fNlzaLFkzfecU2/PyfHmqZ6fRzlPBCU+7XJKCVGZQSuwbLJzIzJUIFY2ZKhF0BYIRdRmQIlCjMjMgCSVTI5M4rHleoNkW6MWreufrpVsq6dc7XVCx5JHPyzMaaXVPTzLXSTqyCZYlLkwKfJ0lLItrCVz9FMt1TPXQxyN+ORsGK5qpiWQ1ajaiWhWNVTp2ji4DxIWPJjUQ+uPdc9ypnnxw+/JL5tFqTZg7abYRUNO6ol4CzWtuA573cGNvz0v3AErwZv0ma7e5t1T7q/9llfmy8hvc983flA7lpPpHdoonrmUzCd3SsNx1mls5xt1awMaOl3dSF5zDKCL/r9XXx72g9otS9U8elyOMIdnH+p923xyk+Eu3F+Jgy5ZKVLg+6dldo2VdPFUR+zKwOseLTctc097XAtPevKfpL9sb6CBlFRfvMUr/3NPGyznxMd6jpi3WxuckYIsXG/CMrlpe2NuBYPBnLXTuY+SCA+290r3S68SI2Z/Wda3qkcVqexTs+qjUPxvE3F+IVAvExwt6NG4aWadGPLLNa0D92y4vdzifUz688umhjjaySjHe0q22vir1u1H8fAvk5TrHHu1y/8q/d+B7B2AdkbcIoGQu9eqmO/q5dTmmd9UH7EY9QfaIc46uK9JMg6jzC4J+IPPF7v6j+FlU6S/wDqtmPrWPBjWPDi4SpW/wDR/Xk2RwKK2o7x2IRji9n9Q/NUPxyIfXHuufwXEZkZlXLr+X+mEfrb/Yn7teZ2LtpYhzcfBv5ql21Mf2XHyC5TOozLPLrepfal9P3bHsidO7awcmHzCrO1h5MHmVzmZGZUvq2qf9f5R/YVR8j5L/2mG1Rkp8IgIAvU1FQAL3O6gEROvT0kcvrBa3/Zo4m6M41ltr6Be4vw9L/P5rJ+nz2b4hWuwyekppKmKnZVxSNhaXyMfO6mc1xjaC4sLYMt2g2Nr21IyfoF9muI0AxKatppaaKqbRCnbNla97oTVmV27uXsGWaMeuGm4NwLBdF6ub0vvN/x+dq+/wCx9G95hj0DYpK34Wrv3ydV51z8j7MO0kvVv9I/G6Q7QS/b/wALP+lavMozLiPW6h//AHJf+5/ufObXkbQ49L9s+4NHyCh2OSn658h+S1mZGZR+1533yS/9z/cLXkZGI4m9zRmdcZr25cCPxWB6WrZWgiyo9CHU/D8l4LrPT9Zq9T73HytqVuXir8zvaPV4cWPbPvb8BxUpxOqxSjvTNpx3+a5MOia6+dv/ALjVLqGnri/wNy3GpbWzn4Jm47KPrn3hp+YWrzKbr6otVmXacv8A3P8Ac8vaNqNoZftf4W/gE/8A4jk6tP8AKFp7qQ5WLW51/wDcl+LFaNw/at7QSclgCeHCwuefQFfHm0O1bqyomqHuu6R5d/KNGNHGwaOAGgN19EdpWJ7nDq+Uf8OjqZP6IXu/NfDuCbT2A17l5nrufPqYwxyk2lb58+y/uc3Vy7JH01hHbs7DsLipoG7+umlkjpo/a3bXEhr3sGpaHaMYbZjr7IJXYdiHZk2ic+vrwajE6gl8krjm3ObUsbf69vaeBoLNbYNXzJs9iDWSmdriJSLB40LARazenjx6WXdbPbZ1MMrHtmld6zbsdI57XAuF2kOJ48LjqqNP12eH3UZpy92ko3TUeKtJrl+r58ijHkVpzV1wvT1+Z9kM2lZ0cPcCshmPRfat4g/hdccH8+HRTdfQI9Z1C70/p+zOxSO2Zi0R4Pb52+dle2paeDgfeFwWZAK0R65P+qC+ja/swo9ADkZlwbKgjgSPA2WRHisg4PPz/Bao9ch/VB/Rp/sKjs1ym1XZVh1bf0mlje46F7S6GQ928hfG/wCKlm0EnUHxA/0V7Np382tPmPxKsl1HSZo7csbXlKNr8OSMoKSpq/mkeUbS/Q/w7I6SgM9LWsIlp5jUTSBkjdQMr3u0cbXd7Q62JB6DsR7XZKoyYfiDRDitISyaM2bv2ttadg53Ba52T1bODhZrhbvY9qxzYR4OB+YC8m7dtk/SBFidBmixOgtLEWt1njYbugdY+tdtw0G9wXM4OWGefS6d+90koqvvY18KkvRNL41/T59n34y+4WL4sUa80vH/AFPeAVDjx8L+Wq4bsq7VoMTo46lrmseRkmiJ1ilbo9nLT6zb8WkeJ7VsrXcCDpyIPFenxajFmipY5Jp+T8zSmpK0c72cMtRxdXOlefvPne93xK6dcv2cO/3RrTxjkniPdu53s18gR4+fTgqWH7kfkv0FD7qJQhCvJAhCEDBYOOVTGQyvlGaNsbzI22YFgacwy87jSx01WclkjBFiLg6EHgQdCPeNFCSbTSE7o+f8X7VHtpzBDJIwMkG7eT+93GUkRl45xuDWh/FzMvEhxPsHZ/ib56KmlkOZ74w4uPFwuQ1x8W5TfndcL2jdgENSx76aR9PNlcWtaA+JzrXAyusW3It6rgNeBXoWxro/RKYQ3EbYImMDvaa1jAzK7+NuXK7o4FcLQ4NRDNJ55X8NKnxSfl4V/cw4MeRTbyPwpeX4G0e1YNTEtiQseZi7E42jcc5Wwr417acTdPi08bNSzLC0A/YjDjbzJ8SvtiriXxrhxphjte+sk3boap0jNL6tyvYCD1AAI10v1XkerQWxX2vk52rTlsgnVy7vhdjE7BalsuJR0smsdbBVUUnL1ZKaR7de+WOK3R2UjgvRu23HGYbU4XRhokbRYc31TqCZZHRnTqfRr9dR1XJYNsK6Daqigg/sZZ2YhTuHsmlMb6uw7msjfDe+vqmwzBq9I2uwOKXGcRxWslbDRYa2KmhfIzOH1jYGPaGRkje7mSTeZB7T3MGlnLFi0LlpZ4q5eRK34RSUn5cJxTMmFyjBpd1Or9Fy/oeP5j+0Yoz6sm+j3jB/w3lzXujtxvH6rXdHZh9Ur6az/r4L5o7Nq6OsxSLcROjgg3lR+8dvJ5LWG+qZLDPNLK5pIFmMuQAbXP0fnXP0+JY91eL/AJ/PyR1enS3RlLzZ4z9LTFCygp2N/wCLWMa77rIJpPf67Y9PHouR7P8AYVuIYXXVsXrSx4PVUNVACTmq6WWjrsPntxu+OkbESAfWa08XSF3TfSrw98tNRBjS4+mHh3001vOxWi+iW6ppMXNHI3LFiFLPE5hBtvIonTxuvwFmNmYbixzjoFzoyhLqKxZFcZpQ+Tkmk/xdfJs/TnRJPD7LrPgklkxyyZqv70YTuafj92Ka8pRizu/oF4S0Q4lXOIaBJHSZycrQI4RUyEk6ABs8RvwAv0K8L7de15uJ1YFNZmH0rdxQxtAYzdtABlDQABvbAtHKNrOF3BfSddsl+w9jammuQ90c4Ljo4vqagtYHd7YSyHqQ0arwzsI+j8a1rK6sblo8xEETyWGse0Eho5iC4OZ/1wLNuDdaupwy4tNg6fBV8HvMj8rlfNdkn+LS7tI29K1mget1/tDqJXFZfc4fXZBK4p95TjVdtsXO3TbXjUlQ5ti4EBwDhcEZm3tcX4i4c240u1w5FfeXYVhhiwmhaQQ50IlcDxBkJeR5uK+Qu0PZOV+K+jmz5KmeKnayMeqxrnMhaxjR7McUdtB7LGE6r7ww6jEbGRt9mNjWDwa0AfJcro+L/EnLwXC/n0RR/wAQuowy6PSwjXxt5Gl4JRpeXjJ80rozGNWQyNLC1ZcbF7rFA+CykQyJWiNWNarA1dOMCjcUiJSIldlRlVyihWVbtLu1flUZVLaOyndKp8ayrKh/NSUQsqyKMqdISp0iG4FGZQUpKsRW2MXKC9IXJXOUkVNj50pKrLkhemUyZYXJC9Vl6XOpIqbHLlW5ygvSkplbYFyUvUpCEFTZXPLYE2vYE262F/17lTQ1rZGNe03DgCPfxHiDcJcYnyRSO+yxx+BXHdmOKk54CeH7xvhwfbwJBWWedQzRxv8AqT/Hw/udbB0+WbR5dTH/AO3KP1Tvd+Hwv5Wd6xZ9KsNka2FNGtyOIja0q20K1lK1bSILQjREuapUBSrCYIQhAAhCEACEIQAIQhAAhCEAeFdv3avPTyso6WUxPyiWZ7cuezicrGkg5eBcSLHlzV/Y/wBsJ9Dq5cRm9SjAkM78uYscCQw2AzPzjIxti59wBe4Xzd22bbZsbxAX0ZMIm68BHGxhH9QcfzWlixHfljJHZqZr2TPguQ2aRgIaJLWOUA5bA3y3sWk3HxLL1vUYOqZM8pvYnOKi29tJNR+H5pStK+5y5Z5Kba+R9BbPYJUbU1IrK1skODU7/wDdKQ5mGqcOMsnDMzQAuBI4saR+8LvpOjpGRsaxjWsYxoaxrAA1rQLANaNABwAHJfMmyf0iqqOSJkkUBp7sjyRs3Zijvl/d2JHqg3sRqB7173hXaDSzSmFsmWS5a1rxlzkEj1L6E6cL37l7vonUtHqFKWObeRtb3NbZSbuqXPwqntinx8zXhcfPnxb/AJ2Oje5Y00i5/bPbhtGY88b3h9yXNIGUNIB0PtHW9rjxWTSY1HNG2WJwfG8XaR8iOII4EcQfNenjnxynLHF/FHuvL+eh0MSUpUTVzrjdsNpxTMD3DMC8Mte3EE391vOy6Gsn4rz3b58NRCYHSNGaVjC4OAMRF3l1zwIYx3G4Kz6qbjje1pOuG/M7Oxxxva6fhfmbLDtpop3PEbs2Q2JtYHldp+sO/TkswlYODYLFBGI4RZvW+Yu6FzvrEi1ys4LmzyzjD42r9Ox2tPGexe8q/TsFk7GIY1ZUMK89mybmXSlQ0EK2lNTpKanWzhiVMI2crNmGhiVpNkErEqJlvhA4eXKE861VTVoq6lamonWyMTkZclnj7p3xzvdHe7JH2twtnIIPUEaL0GkxQSsDxz4joeY9y4Whx90bpSGtO8LxryzOJ081k7JYnlkLD7Mh07ncreI0XI0uZxyOL7N8H1j2l6VLV6X3yj8eOKd+Mo1ck/8Ax7r6+Z2TgkEayBEsiKlXoNp8SqzFjp1nU9Cs6moVuKTDlohiLY47OcxusZS081S8DLDE+Q8r5QSG/wAxsFzH0XdrH4hhFNLO/PUx5oahxtd0jHH1iBa2Zpa4aDRav6Se0QEbKBt80oE0tuOQHLGy3VzwXW6Acc2nLdgtecIr3Uk/qRVOVrwdAyY2dFJfoReM8PaGvq2Od6iMM6g+3Cb8LZxMnUI49asX9K+GT8FKXK/Cq9OT6lp6IBZ8UCtbGrGsXoFGj2KjRg4mz1D4hadbvFvYPiFpFiz/AHjja3/qfRf3Phn/AGkfazi2FTYSaCvqaOGojqWStp35BJIx8bmkn2rhhIvwIK1v+zh7U6zEKrFWVlZUVTm09LIzfyukLTvJmPLc18twGXHgvpn6RWyWzlRFSy7RmlbDFK9lM6rlMUe9lYHuaPWaHuMcBIBvo19hxXO9hGKbGxVjqbZ9uHMq5IXF5oogHSRRlpcXytFn2c4HUk6+KxzjFtWzlThFtNv6HtM8C7XA5Lwx/dA8vV/Bc+6ILe4H7FuhP5q3S49mRvzR0enR2ZX6o2KFCldc9KClqhS1AErnNu9mHVUBjY8MeCHsLvZJAIs62tjfjyXRoWXU6fHqcUsOVXGSpr0IySkqZ8X9oPZzjMV/9ymmb9qm/fg+DGXk84wtz9EvaZ9JWVNHiEc9HNVtjkpo6qGSnMpbmBDRK1hLiODbXNnDiLL62suF7XOymHFaUxOO7njO8pagD14JmkOY4EWdkzBuYAg21BBAI8ng9noaGaz6WTbjyoyrnimrVVx2dd+5yvsOzIssJNteD8fqd2CheSdiHafNOZsNxFojxOhs2T7NTFezZ4+F7i2e32mn6xDfWsy9XgzxzQWSPb17prun5NPhnUhNTVoHFUSvTvesSV6WSdI0RQksiwZXqyaVYcj1wM+WzdCIOclzJC5Ldc2zWkV4jSiSN8fDO0tv4iy+faeCpfV+hCMiVjiHXBysYS28vTKQGuB5nhzXv7sQZnEZc3OdQy+pHWy1ezZzumqLf2smSM2/4MN4262Bs+QSyjq17NNLnDnwQztX4cfTyMmbCsjjz/t/vRt8MoxFGyMEkMaG3PO3E+83PvWVnVIcpzLoxpKkadtcFudF1VmQXq1MdGp2t2mFLGH2Di5wY1pNgTx4+75LV0OJsrpAC5u5jAIhJ1mktq54NiYoz6rQdHOuSNBfD7RNnzXGKlZJu3McJ5JMucMZYtyluZt3SahouLZSddAc/ZHYWKk1D3yyWtnfYWBAuGtbwB04l3DisjeV5eK28Xfp3MjU5TpfdOnp6RjPYa1v3WhvyAV4cqQ5TnXTizVtOnzKMy5fYPbD0yEyFoa5jzG9oJIvo4EE6+yQfeulDl6rFljlgpwdpq0eZjNSSkuzHzIzJcyMytJDZl8qfSM7IH08kmIU0ZfBI4vnawXdC86ukyj/AITzcki5a5xvobj6pzJZWAgtIBBFiCLgjoRzC43Vel4uo4fdZOGuYy8Yv9n2a8fR0zFq9LHUw2S+j8mfmPX7QAc1zs+OOkeyKMF8kr2xRsHF0kjgxjR3lxAC+su3T6F4qi+pwiRtPM67jSSm1M9xOpjeA50Oa9yLOZfgG318b+hr2LTy47PJXs3f7Hyu3RIO8qZHSxsI4h0cQikeTbiYeGZfMY+zmbFnjhyf1OlJdmly2vkuaZ5yHTJQmoy8fH+eh919m2yIoKCkoxYmCBjHkcHy2zSv/mlL3e8LpLpb/h8kL7HjhHHBQj2SSXyXY9dGKikl4DXUXUIVhInMjMlUoAnMoQhAAoUqCUAF1Dioc5UySpWRbomSRa2qqUtbiTRxcAfFaSqxO/DVc7PrMWP700vrz+Hcplul91NkV9WuerKlbCVubmVV6AzmL+Jv8F5/N1bD/Tb+n7md6PLPvS+po3Tfr/ssimjefqn5LcsjA4AD3BOCuVLqsv6Y/iTh01L70vwRXSMcOIWwZiBHALCJUZlRLqeofaVfJL+9m6GmxQ/1ZnnF5OtvBUS1bncXOPiTbyWPmUZljnqcuT782/m2aFtXZFhd+jr80rpLXPQEnlolLlotuMUENFVyue2MMppyHuIADty/LqdLl1gBzNln7A8lKz4hxPbM1NVPOXE72aSQH+EvOQe5gaF0GGY6QLtAc4WIa4+qe53d17vFeG4Hi9g0cNB8l3GEY1w16Ly2fT+J5jdfJ6pgud1X+0Kp0dXUixjErLwQlvsBkZIFowBkHAEX1K9bwjtwnDhv42PbxdkDmuHU6udfra+q8HwjGeGq6zD7yFrWDM93BoFyTysFz3qc+OVqT/noXY8kofdZ9WUVc2RjZGG7Xta9p4XDhcK/OtJsnhroaaCJ/tMjAd3G5JHuJW2uvc423FN96V/PxO2p8cludGdU3UZlOhby/OjOqc6BImLeW5lOdVZ0ZkyO8sv+v1qguVWZRmQLeW5kZlVmRmQG8uzqc6ozIzIFvL86A5U5kB6kG8vujMqc6N4mG4uujMqs6MyBby3MpD1TmRmQPecz2tTxDDK8TPDGPpZoS49ZYzG0AfWc5zgABqbr4O2O7KsZnYx8WH1L2OF2v9RjHcRcOkewWvzuvp7Hat2PYiKSMkYbRPLp5BoJngltmk6HM68bdNAHP5gH3algaxrWMAa1jQ1rRwa0CwAWOUFmfoYpJZpX4LhevmfKOyn0cMXdbfNgphzD52yPH8sG8af/AJg8V7nsL2MQ0hbJK81ErbOBLcsbXDgWsJJJHIknwXoGZTnUIaHDF7qt+v7di2OKEexdmRnVQejMuhZp3l+8U51RmRmRY96L86kFUApg5SHuLsynOqM6nOgluHuoLv1+u5IXJS5Z8iHvPGZo/wBj4y1w9WhxY5XD/hsq2m97cGlzngiwGYSH7GnsM9e1lszst9B8uS8X7RcSZM6amqRwccpv68bvqPYfquFwQe5K7tHc8MzlrnhjGOtwc8MDXOHTM+7gOWYDkvJ5Na0nsjTTpJnNjqo43KK8+P7/AJnuVJXuaCWOygnMcpsCTclxA0JN9Sb3WfFtPMPrA+LR+FlzuENIiYHe1kaXdxtwWTmXUxazUY4rZklH0Un+nY6sZWuTpYts3D2mNPeCR+Y+KzYdsozxa4eFj8jdcbmUZl0Ie0Ovx/13/wCST/RJ/mOonoMO0ULuEg/mBb8ws6OoaeDgfAgry+6lkluBI8DZdPF7X54/9XFF/wDi3H9dwtqPUrqV5xBjcreD3eBN/gVsYdspRxDXeIIPmD+C7WH2t0kv+pGUfomvyd/kLadqVzmzg3U1VB9XOKqMdGVF3PA//SGyG3LOog20afaYR903H5rH/arDWRStd6hglikJ0s4PjfHe/jIAuzj6xos7i8eWN32b2vnjtKvEg07R1haqXhPHKHC4II6g3UPC7dpq0NGtq2cV8EfS92RfSYp6TlIhrmh4eOG+jAZKy/IhuR4H1g7nY2+/6hq4HtK7P6bEqZ9LVMzRv1BBAfG/lJG4g5Xjhe1raG97Lk6rGpLk52u0z1GJxXdcr5/6nO/RepoK3DMJr3AGpoaSbCw/iWta+NlrnW4jhjF/4n9Vw3bpucWrpcPjnjhgw4OllFw1slbLd8hd9p0bHNF/tPk4309P7Auy52C4ZPAJzPmlnnicW5LNLfUBbwD/AFfWI9UnUWvYfMvZv9HusM7qvFJQHPe6aSnikL97I45jvpMrbNzE+q0XdYC9uObqDrSxxxdNpX61X60jPWRQxYnju/v80uEly/w/A7fsG2DNJDJM/WSod6ptwgYSGeGdxMltNMq9Tzqi/u5IzLyt0d3T4o4oKEeyOb7TXZaUzBuc0z2VOW17hhIfpzORztF572cdrDK7aXCDG0RtL6qNwaAAR+y6w2On94GH3DkvZJWBwIcAWkFpB5gixHvGi8t7IPo7yU20NNVRuzUdP6TUtNxnYXwSU7IHC2tjUgtcLXbHY8VgjgnLW4JwVrfC/pJO/ofWfZzqGgh0/V4dW6yLBn9y2+HvxOLh5bt1OPnbrsfTvabsZS11MYq0j0SORlROxxyse2A7wCR1xaMOAc7qG25lfCHa19IeWtrA+jJgoqdm5oog3dAR6DeFgAyOe0NsxwuxgaLNIcF799NLauv3dNhlHDNIyrbJLVPhilkIZG5jY4XOY0sYyVxe5xe5txGG6hxXiHZt9GGone19f/u8PExNcDO+2uW4JbGDbU3c7wK3e02qnmz/AGXBHtW+XnXMVflG7+fhwel9i9PoendPXUeqZY093ucTduKb2zksfdznt23XEErdPjovoy7Hy1dS7FqnVsRdHTE65piMskgP/ltJjv8Aac7ovqeELV4JhMcEUcMLBHFG0MYxvBrRw4fjxNytzCxR6fplhgo+Pi/Nnz/r/WJdU1cs9bYr4YR/ywXZfPxfq34GVC1ZcYVETVkNXp8UaPKtljQmDkl0XWxECzMjMq7oU0wLMyMyrRdOxodY0p1V2ZYkztVJMbAuSF6RzlWXqdlbZY56QvVbnpC9TsrbLM6UvVWdQXKRTJj50rnqtzkpcmUNjuclulJUtCkipslMGp2RrKjplNIgzEESYU62TKRWto1NIjR572l1Yjp8l/WlcGgdWjV34D3rhcBhfTzwSPGVrnWPe1+h92t/cFkdom0AnqDlN44rsYeuvrO95FvBoWkrsakkDQ43yez7h/2XhtbqXLU74do1+X7v8j7V0jpksOgWGaX+IpPJfdblSX0VX62fQbKVZtPTqvZ2QSwQyfbjY7zaFt2U693Cmk14nxqeJwk4y7ptfgEEazYwkjjVzQrkNIZCEKYwQhCABCEIAEIQgAQhCABA/X68ELx76QnajLSsiw+hGfE8Q/dQMafWije7IZjxy6hzWudoC17uETrZdTqIafG8k+y/Ft8JLzbfCRGclFWz4g7ZMIqZtoMWFFBPVxirzZ6eN8rbvjYXC7AR6su8jPfG7uXU7G9h2PzZcuG1DAbXdO6KnAH2rTSMcR1ytJ6Ar7f7Hey6LCaNlOyzpD69RKBrLMR6ztdcrfZaDwaO8ruF49ezOPUf4mobUpW3GNUrd1bTujFHS3zJ9+a8j547MPozSxPZLiMsb8hDhBCS9t2m4zyODbjQXa1o8Sutx7slkrKsyTZIYWyFw3NmyPa1122LbEPNgXPJuNbdV6y5UyvXZ0/Q9Jp4qGOLST3PnmT8Nz70vBKkbI4YrhHmHaBsA+TIymY3JY5nPlcXZybXcZHOcRlA4ArR4TgDsJi/+tB7pXl7oXgiIuAF90Rd0brHV7vVdzAXrFVMuT2mwiKoblkFwL2IJDgT0IVuXRqMp5sX332t8L5VX9zqYtN/VHv4eSOP2M20fUSTxyODsgDxwFsxILRYC4HU+4m65jaTYuWTEAGlrYJmumc6/rAsLGSMazW5/eNyno53RbzAtjI6CpzRySvbUgxO3pYcjmXlblLWM4gPGtzoFynaJtZLFIWyWjADxGRdpMbst/W56sbe3DVcHUtY9NGOqTnJSfrz3pv1Tr8i/PGENOvtEXJqXh+jfgmuD1OnhDWtaBYNaGgdA0WA9wFlcxq1+zsLhBCH3z7tma+pByi4PeOHuW4iiUMuXclxXC4PSwl8CdVwuPL0GiiWypqdVUsC2tPAsKjbMObLQ8ESyDogBUzyLbCBwsuQWonWqqanj+v1oqsexlsUbpHcGgkDqeAHiSuW2WxJ0kO8ebue95PS99AO4DQK1ZYLMsH9TTl8kml+bf6nIyzNzUTLQ7QV+SGR1+DSB4nQLaSOuvP+1XGMkcUQ4yOLiP4WWPzcD7itWon7rFKT8F/oaujaR63XYcHnK3/4x+KX5JnKMN2vI+oAT4Fwbf8Aqc0e9YrsQtqDqOB5g8itj2Y4UK2aamL8gkpic/2RHVUsznAcyY2PA+8qIaGKpnlMVmxBxbEOP7tnqtOnEuHrnxXlMktuNZPB2vqu/wCCa/FH6Nc4QyTxz/pSb8kpVX4vd/7XfhfrWy9aKiFkg+toR0cNHD4ErpqWhXmHYviQbUTUZN7t30fi0hrx7wWuH3X9V7hTUS9n0/ItRhjk+j+aPz31rpi0Otnhivh+9D/xlyvw+780Y1NQKzGcSjpYJKiU5Y4mOe4+GgA6ucSGgDiSFuIKdfM30iO04VEww+ndmjikG9ym+8qAbNjHURO0+/8AdW7U5Vp8bl4+C82eY1+rjo8DyPv2ivN+H08X6Gr2BoH4rib6qYXY1++eOIFtI47noA3QaaLs+3zYEysFZC28kWkobxMdjZw6lq6/sp2LFFStYR+9k/eSnvIHq9fV4LsJIwQQQCCLEHgQVzMemvE4z7y5fzPLYdFuwOGX70vik/X/AEOI7A+1oVcIpah/+9RNsHHjPGNA4X4yMFg8cToeoHsIK+Ru1Xs6kw+X02lLmxB29zM9qB4N76W9S/utx0JXp3ZT9I2CqDYKxzYKjRokJDYZj1zcI3nS7ToSfVPFbNJrNr9xm4a4T80dfpnVNjWl1TqS4jJ9pLw58/1+Z69i/se8LSLdYu71PeFpVrz/AHjfrf8AqfRf3Pk7/aV7D1Nds/TikhmqJqbFqSpEUEbpJHNdTVlG45WguDW+lB5PLKvmv6DvZJj1HtDh9TU4TXU9G5tVHPUTQujjYx1JM5jiXEGzpo4o+B1eNOY/RvtT7RocIw+pxGobI6GlYJJGxBpkLS9rLtDi0aFwNrjxC+cNlf8AaQ4bW1tFRwYfXtNZWU1EJZzTsax1VUR0zHFrJpXEB0oNrArJJx4v6HMnstbvofXJK2uCv9oeBWqWfgzvWI6haMbqSN+ldZY/h+RuwpSBykOXRs9MMpaoUtQBKEEryL6QfbqzCKctiLX18zSKaE+tkBuN/K0EfumG5AJGctyjmqpzjji5S7I36HQ5tdnjptPHdKTpL9W34Jd2/BHrqCF8X9in0w5qYMpsZc6dhcGxVrGl0wJ+rPGwWe29zvYw0tGUOaQC8fXWz+01PVMElPMyZh5scDb7w4tOnAgKrDqIZlcX9PFHW617PazpGVw1Efh8MkbcJfJ1w/R015Hlf0hdi5WiHGaAWr8OOdwbp6TS/wDEhfb2srcxbxNi8AXLbek7FbYRV9JBWQn93PGH2PtMdazo3Dk6N4LHcrtNrgglNudpBSwGQtDruEeV18vraetbla/6K8E7K9qhhja6ma8GCR5q6Mf3RklAlgtfURh7HN+0M3ReY1fVNNoNbKEpVug5yVcWk6afnJJqr5aXizx8pxxZPRrn5rx+p9IyyrBmmXn/AGe7YyVD5GukMjQ0OudbEm1geVxrZdhPOo6fqkdbhWaCaTvh9+HXhZ19NWSO5DSzLHdIqnyqoyLJPJbOrGFF+dGdUB6N4qlIs2nkvaxir6WqikANpGgMIF/Xbdrm2GpJDgbD8F0/Zjg8zGmSUGMOaGsjJ1yjg5zfqXHBvHrZbeZglqm5gC2lYXi4B/fTeqD/ACRB3/zQt4JFjhp4+895639TFDT/AOI5+vC/Cy/OjOqc6kPXSTNm0uzLgu1naAwMpyHOYHSOBLTb1g0Fo07s2ncu3zrltocIirJmQSsD4af9+8E8ZXBzIm3HIRule5vP930VWZe8g4eZRmg3Cl3fY1vZztU6V7xkDi8mSabW+bRrQdLZWsAa1t7gC/Mr0HN+vx96waGjjiaGRsaxo4NYA1tuWg4rIzqzBGUI1J2yWLG4xqTsuzKbqjOpDlsUixxOa2d2dkwZs73ytqYpvXuGbt0T2NOW7d44vY4HK5zdWmxsQSR1nZ9tj6bC57gGvY8seGkkfaaRfqDr4Jts9hI60MzPcxzLhrm2OjrXu06H3WPetFsTsqMLfI10xliqnNIleAwRysa7926xI/eNNwebhbiQu7CGXDnUYqsSVd75fbwtU/XxPERU4zpcQSPQ0LXYFtBDUsL4XZmhxYTYixAB4EA8CD71sV1oTjNKUXafijUmmrQIQhTHYL5z7Spf2LtBS4pa1HiTTSVZGjWyDL6zuQuBHLcnhFKfqr6MXG9rvZ6zFKCekd7Tm54XfZmZrGb97vVPVrnA6XXN6hgllxXj+/FqUP8AyXh8pK4v0ZTljujx3XK+Z2Id33HXr3qV459GftDdV0XolQT6bhx9Ena8/vC2MmNj3g2JNmGNzub2EnVy2HbR2zjDBHFExstTK0vAcSGRxh2UPeBqczw4NGl8ruirn1TBj0v2vI6hSfm77baXjfFeZCeohDH72bpHqaF4b2Q/SEfW1ApaqOON8gJhfFmDXOaL5HNe5xuW8CHG55L3HMrNB1HBr8XvsDtXXKpp+TX1DBqMeeO+D4JUXSS1DW+0Q0d5AWrqdpohwJd4fmVoy6nFh/6kkvm/7dzUk2bhRdcrUbWu+q0N7zc/kFq6jFpHe08nuGg8hZcTN17Tw4gnL8l+fP5Fixs7aoxFjfae0e8X8lqqjaqMeyHO7+Hz1XKEqLri5uv55/8ATSj+b/b8iful4m6n2nefZAb5k/Fa+bEHu4ucfl5cCsYFGZcXLrM+X782/rS/BEkorsgui6W6jMsYbx7qC5JdQ6QAXOgsST4C6CLmabbPbCOihMj9XH1Y2DQvfbQdwHEnovn3Hsflqn55n59TYX9Rg6MB0aPBaLtG7SvTqx7muvBFeKAA6ZQTmf3l51v0DeiMOq8wXkOp5pZJbV91eHn6nHzZnOVeB692MbTSGR1M5xczdmRgNzkykAgX4AhwNut165deXdjOzha11S4EbwZIxb6oN3OHOxdoOoFxoum2v7TaChH+9VMTHWuIr5pj4RNu+3eQG967vT90dOnN/K/LwNOKe2HxP8Tqsyora9kbS+R7WMbqXPIa0c9SbDgvAq/6RdbWuMODYdLKb238zCY2i/EhuWNnUb2Zvg7gYo+wKvr3CXGq+R/P0eEgBvdcNbEzvyRX/iK2+/3cY1fr2X4/smQeqviCv8l+JudrfpOQB/o+GQvxCpNwCwEQAj6wcAXy621Y0M/jWiw/sUxHFZG1GOVBZEDdlFE72R0IH7uIkE3IMkpB1cz2V7JshsJR0DMlJTxxC2rhcyO73yuu958Se6y32ZCxOX/Ud+i7f6kNjn/1HfouF/qeRVn0TMCfY+ivjtYfup5Wednapofoq4M3hHUD/wDSpfxK9bzKMy0OEX3S/Anth5I86oPo+4XGfVikdz9eaR3zIXaYLsxT0wtBDHHyu1ozEd7iS4+a2OZLmSjhxxdxil9AW1dkW5kZlVdWCF32T5aeZV6TfYe8nMoup3J5lo/mB+V1AaPtD3An8k9rDcF1GZMcv8R9wHzuo3jfsk+LvwAHzRt9f5+AtxGdGdT6T/C3yJ+ZR6Ye4eDQPkEUvP8An5Ed4BycMd9k+RVRq3dT5/kAlMx/RRx/P4wcjJELun4I3J6jzCxC5Aejj+MW4yxF/E3zupyD7bfJ34NIWGHIzoteQbjMyN+18D+aLN+0f6R/1LDzozoteX6/uG4zPV6u/pH/AFKLt6u8h/1LEzqQ9G70X8+objKzM/i+C0u0G2lLS2Er3BxAIa1uZ1uAJAvYX5rY51837V4vvqqdxdf969g7gxxYPg0ad5XL6hrZaaCcUrfn2ISyNH0XguOwVDBJE9zm3tewBB6EHVp8V5124bcvjZHQUmZ1ZW/u9Lfu4neqSSDfM++UEjRrZD9Vc32e7XMo2Vcsp/dxxNflvq94cWsa2/1n6NHmdAVX2ThhklxbEJY2T1BPo7HOF44uBcGcbOFmN00aC7/iJYdZ77DGUqV3b7JU/wC5VLI5LavH9D1bs52Jhw+kjp2kl1s8zw0fvJSPWd7V8o9lg5NA53XUer9o/wBI/wCparDsWimbmikZI29rscDY8bG3DrY8Fl3XUhKNLbVfN/uXxkkuDKs37X+EqRGPtN8nfksS6M6na8v1/clvMsx97fP8wFIhPcfAhYgcpzotfxj3GUYXdFBB6HyWPvP1w+SdtQeRPmUXH+f7D3FgkU7xR6Y7qffr87o9J7m+VvlZHHn+X+pLcMHIzJRK37NvAn8bqQ5v8Q8inXqOyS5LmTafaHvuPzSmE8rHwI+XH4KMoNoe4897WezU10YfA5rKqMEMJ0ZI3ju3nW2vsu1yknk4ryjsA2QlqKmSeoAEdHI6Ld3uX1LSRYj7ERF+92XkCvpYtI4gj3LyTsHPr4v/APnOe3d6zz81yMuGO+2jBlwQlmjkfrfk6XB63nSlKXKMyolE6m8YlRdLmUXWSUCW4e6LpMynMqHAluGDk11VdTmVbgS3FgKYFVAqQ5R92S3F8chGoNj1uR8lsKfaCVv1ye4+t81qg9MHLTgy5cDvFJx+Ta/QLOii2pP1mg+Gh+OiWbFGu4XHcQFocy2GCU+eVg/iBPgNfwXpdL1jWznHG5KVtL4l5uu6pi4Owxj93SvHSPL73WafiSvJqgr1ba+W0NvtOaPjf5gLhZKNjuLfLRel63rY486xV2iufnf+gzmHOUZ1u59nQfZcR3GxWFNgMg4DMP4VwVljLsXRaMHMvROy6i9WSTqQweA1PxK88fCRxBHiCPmvYtiqLd00Qtq4Zz4u1+Vl6Do2PfqN3+VN/wBv7ssyP4aON7QJ81Tb7DGN87v/AOZaihZr5rM2hfnqJXfxED+XQfJFDBqsuo/xM85f9z/WjVj4ikZ0Ea2ELFTDGspgWzDChykXMCtBVQKa66MeCA90ZlXmQXK1MCzMjMq7oupWBYXqA9eZbb4u+pqI6OC5OYA5SRd501LT7MbdSe49F6zRbJthgZGzUxtsXHi88XE8dXO17uCtxxlkvb4FPvlur8zELlhVDtSspywZ3alJMuYjnqtzlDiq3PU7K2xnOSFyVz1WXqaZU2WFyUuVZcoLlOzPJjZkZkisaFNFDYzQsmKFLBCtlT0ytiiBEFMs+KlV0FOs2KBXqJNIx2U64Ltf21FLDuWH99OCBr7EZ0c+3U6ge9d1j+Mx0sMk8pyxxNL3Hw4NHVzjZoHMkL4w2t2+dVVTpZT68xORvJrW6MjbyuG205nMdSSuH1fWrT4/dw+9K/ovF/t/oe69luifbs/vsi/w4NX/AN0vCP8Ad/ReJs5MVALG/aLh7mtLifgB7wskVgXl+MbSv9KjihaHP3TgCfZYZHtzPcBqcrWCw55l3+H4NIYw67nWGrjzPM92vLkvEZJbIxb8VZ9lcIRbt1Tr6n0/2OVu8oIurDJGf5XuI/wuau2DF5T9GyqLqSoYTqyqd7g6CH8WuK9bX0np8/eabHL/ALV+XH9j8+9bxLFr80F/nb/H4v7ihqZCF0UcQEIQmAIQhAAhCEACEIQBXU1LWNc9xDWtaXOcdA1rQXOJ7gASvLqX6SWHvnENp2sLsgnc1m6vwB/tN4GnX1iwDzC2/bxiRiwmrcDa7WRk/wAMkrGO82kj3r44jqmuGluHwtw/XVfN/afr+p6dnhi06Vbd0rV3y1t9Fx8+TJmyuDSR9z7bbZQ0FJNWTutHCzNoR67iQ1jGjm57i0NHf3LyP6POx01TLNj+INtU1ptSsOu5pbANOo9UvAytA4RgO4ykN812w7QocUqqGjnmIw3D4oZKwtBcaqqbC0GFgAsbP/dG5AAMvAgX9z2X7f8AD5pI6dofBmLYoy9rWx30a1mh9W9w0eS6i6rpNRqovLljFRrZFtXKbXMn6RvbG/G2vASyRnK2+F29X5/TwPUUIUEr2huQrisKokWRK9aurmVbZqxQtmFWzrSVMqy6uVaXEcRZG3M9wa24Fz1PL5rHlyKCtuj0OGCirZ5Ht3jctPUuj9c71+eGxJzFzTGA3+IB7mEd67GPZ5howyqDbtBkzPGfcuvmaW5hoWG3jYjmtg8MlqW6Nd6OzMOBtJLa2XmCIm37swPMLdy0bXgtcMzXCxB5g6ePLivHywRxynOLu7STbpW7f5hj09Ock7u0k+y+f1OMwrb50lTDFZtnjI+wv+8AdctP2DlDm/wkd69HpoV54ey1kM8dXC914C54hkcN28OY5hbnPrMsHFzTe2YAHQlb3BNvWyVYgDQGOFmE3D84ZmII4G1nN000XKhOUeMz5b48e/8AsYIaieBbdS/ilLiuVz/bj8zuaaFZ8bUkLP1qme5dWECjNlsWR619TOrKidayeVdCEDj5chw/aDiTXyRU7n5GH95I4C9hwaLe4nyVOwdUMkkYN8klx3gi9/PRcntNWmSokde/rZR3Bvqj5X96Ni8bDJQfquLonf1Gx9xsfeV88xdRrqjzS+7ucL/7ey+lqzLLmJ6jl/X67l4H2wbQH02zXFpgawNINnNf7dwRqCCb3HA2X0NFEvj/AG6xAy4jVAk238gd3NY7IT4ADivX9cyvHhil4y/Rf7H1D/hvoln1+XLLtDE/xlJL9LPfuyqSjxJk8zf93xFlJUQzsZZsdS2WIsFQGCwDs1nPy5QH9xaV894btJIywbe5FyOYsLnyAPkvS+ybDYafHMLZDMHioFTHIAeRw2qly/1xsNuo7lxmLYJ6HS4rVSNIc+ukwmkzAi/7wyzyNvocsDWsDhweXtvcOC8/myPU6bHlqtryKTXjUYSv5u69WfXdBjxYNXlxJuUckcMscZd1uyZcbir52xcXL0j6IOzrbkw4lSTuOm+bG77kv7pw/wAQ8l94xRD3cR4cR+a/LWbFD9V1jxaRyPIjvB1X0J2o/ThtTMpsMaW1DoWNmqpGgbl5jGcQRuvnkaTYPcMjXA2DrWXW9m+oQjHJCb7VJefNp1+CPA/8WNPh6dHT62fCe7Hx3dfFFJfWXyrng9Q+kb9IJlAx1DSuzVsjSJHtItTMItcm9988H1Wj2Rdxt6oPnf0aOzZ0zhiM4/dMv6O117yPOhlPVo1IPMm/JeU9knZFV4m2bEqtkpoYhJLJJI5zJa2RjXSuZE4jM5py2fPe13BrS4h+79/2S+kpSbiACkkhiMNK5jWFhDGVGVrG6WPqFwDjw4rvufvciyZuF/Sv7/zuflOWoeqzrUan4Y8+7i/JePb8/F+iR7oiy+eNuPp2YDh8jYah1XvXR71rGUrnervZIbl4cWj14Xix1sAea4Sv/wBptg7f7OixCUa6hsLPD+0kHELd7yK8TsPNBK7R9fzQhwLXAFpBBBsQRwIPcvAe036NRkLpsPLWuPtU7zZh67t31efqu9VaLBfpiHEKeOeipRA2VzWj0gh8jR6W+lcCyN2QE7vMDncPW1B4LL7Ju0muqMZpI56iSRksGI3jJDWF0EsGQ7tgay7WvsDa9ibkrLkniy1Bq74Obny6fO1ikrt1fk+3f+IzuwI4tS1zsPrW1MdMylkkZHKM0TXslgazdSXc0DI99mNdbuC+hVt8XHqjx8tD/p5dy1C2rD7lbLb+f6HXWl+y/wCEpOSXa+6Xl9Poef8A0hNhpcTwLFsPpw11RWYfU08Ae7IzfyQubFmefZaJCCXcgvz77MP9nLtRBWUVTM/B4W01ZS1Twa2pfJlgqY5nBjY6B7C8tjIAMjQSdXDiP1Dui6k3apofDVNEkrJw59nt948wsW6shksQe8fOycXTJ45VJP1R0oQhC6lnrQupz+Hj0Wk2gwqokBNPVGB9tLxRSxk94ezOPc4DuXz72m4PjzWuNRLNU04BJdStbkyjm+GCNrzbva8DW511zZMrgvut/I7/AEzpcdbNRefHD0k5KX0uKi/kpHo3aX29QUodFTET1Ni24N4ojwvI4H1nDkxvdcjS/wAd7cVplmkqal5lnlIPV7raBrRwDRwHAAKp+0EkpLKeMtAJDpZRla3rlYbG/db3LIocGbGc7iZJT/xHcu5oOgXBz5ZZXz28vA+9dE6Pp+lQvFzJ95P7z9P+2Povrfc0+C7KEu30wAdb1GcQwf8AV3rKhxB3pLHRPfH6PqZI3OY4vNrAOaQbDS+vIdFXj+PEEQxayu6fUaeLj0WNEWwx2B4Auc4n2j9ZxKoUa7Hp25ZFc+b4S8KOw2h7cMSc1tIal0rJNXtla2QtY0g3zEBwcT7LsxtYrmazb17DY31Oh43vw+a5TDqsuL5ncZDZoPJg4efFV1lXcG+ttf17lyOqaKGoh72fdUr9L7Hy/wBtfZPSanRvUYksU8bj8UIpblKai1JcXV2nfD9Gz17Yz6SE2HxPjjpoZTI7O6SRzw46ZWts3TK3Wx/iKP8A8d+tfGHCipGO1uN5K7h4gX+C8CrcU71yEWJWzt6PNvAldXHpseOEccVwlR77Rex3S8GOONYU9qStuVuvF/FVvu+O59BVX02cWezMxtHGTfjE6S1j/wCozWy+s+xzayStwuhqpXNdLPTRySloyt3jhd1hrax04k6L8r4603e3hrce9fc30HO0Js2HSYe5w31DIXNBOrqadzpGOF+IZLvIrC+UCLhnaFVqcaWO4rszj+1nQNPp9AsulxRjtmt21c7WmuX3rc4n05vFxParVlkEbjfKJQHWPUG3x0XXZlpNtqSOSkqWyi7NzI88jdjC4EfxAjQ/muFmSnBxfij4hnx7scl6HB7K7YTyyhkTiXPeHvsOIAay7zY2sxrRxHPqvYGvXO7J7MQ0kTY4mBpyjeO1LnusLlzjckXuQOA5LeB6NPjeNcyb+ZDT4JQj8Tt/oX51OdY+dGdbUzVRxvavjDoYonhzmt3liWkixyktJssXs82llnlkcBeJ7nySOygDMQA1odfUtAa3wB6Le7aULJo2wPaHCaWNtjxsDvHkHkcjXW6XW7padrGhrGhjQAA1oDQB0sFl9y3l3qTXa150YPcyeVyvhVwZe8U51TmRmXQUjZtLg9TmVAcmDlYpCo7clcP2n4DVzM/3d2Zga4SQaAv1uCLjUi2mo1su4QV7fPgjmg4SbSfk6Z4jJBTW1/kea9htHNFFVMqI3RSioB3brZhGYmBj7AkWe4SAWJvlPO69LDl5J2lbcSU1ScrN0dy6Nst7bxrwHA/ZJiffLYktzv4Zl2fZnUySUUD5XOe54Lg55JcWZiGkk6m4F9eRC52jzY4y+ywT+BPl8eP07/2M+HJFP3UfA6nMjMlyqCuwa+BsyWSYAEkgAakkgADvvpZYlVikbPacAenE+QXh30l9q5HUkUcWdsT5rSuBIzAMJYxwBuGl1yb8S0LidS6rg0WGWRtOSXEU+W/zr1soz5Pc4pZKulZpu1t7cLxOHHqJ7JYnubBicEUjXZmvszeODS617NOa2ksbP7wg8l9IrEmTV8VRG4PhnoqeSJ41BZmlHus7NdupBOvFeXFosehGvf49R3HS6wq3GMsTIvqRue5mvsCTLna3o0luYN4AucRxXx7XdZetxzxKGxSmp0naUlak+y4kndV3V+J4vPrlqcbhtrlNeKvx8je7IY6Ya2kkb7TaiK2vV2X5Er7RqdpZXcDlH8I/E3PyX56bOYtnrqNg4mqhH/uA/gvvUlael5c2DFKEJNJu2k6t1X7HoehY9uOd+aHllJ1JJPfqluoshbW7ds9NuJQlzIzpEXMm6Myrc/3df+/BQ2UHgbjusiytyLCUuZJmRmUyDmPmUXSZlF0EHMcuXlX0l9uzRYVLkNpalzaSM31aJNZXDvELXgHkXNPKx3+2nbDh1BcVFS3eWuIYwZZTfhdjfYB+08tb36L5i7dNpa/aAQmhw6qdS0pfJnDS4vLgG5rCw9ng1pcVVKcX8CfJiy54pNJ8nnWB4lwXoWzmLAOaXNzgEEszZMwHLNldlB65SvGKCd8bskjXRvHFr2ljh4h2UjyXdYJifDVef1GE56Z7HtHtniNWzIyrFJDbKI6WLKQ21rGUymQ+Lch8Fd2X9nmEB4NWJZ6hxvnqXNMLna6hrbXJ6y5z38VyeC4h3rek/q6532zLCdy+KvBr+UWKrt8/Pk+n6SkZG0MYxrGjg1jQ1o5CwGg0VhctXssb01OXklxgiLhYk3yDiTz8VszK37PvcfwC91D4oqXa0n+Jt3AZFLQTwBS+lnlYeA/E3KR85PEk+8qz4SO4v3R52HifyuoLW83eQJ+dli3QSnuXkR3GTvG9CfF1vgB+JUekdGtHmfmSsYvUZkb2R3mV6W7rbw0VbpCeJ81TmRnScm+4txbdQXKvOjOkLcWZkZ1XnUF6LDcW5lGZVbxG8RYtxbmU5lTvEbxFhuLsyMyp3iN4iw3F2ZGZU7xG8SsW4uzozqnOpzp2G4tzqc6pzozJWOy4PXxhjWPFlVVNPFtTUNI7xO4EfAr7IuvhXt4hdR4xVsNw2V4qY+9swzOPukzj3d65muw+9ivS/wA/9iE3wdO/EWyhrXk5AcxbfRxHC/cDrZdHT4g087cPICw79OFvkvGcAxaSVwZE18jzb1Y2uedeGjQSPeAvdNhOxevms6oHosfR5BlcO6ME5PF5BFx6q8/LRZJ1GNuvwK0zuOx6R/pDwL5DE4v6XFsnvubeF9V7FmWk2b2ahpIxHC2w0zOJu55A4uP4aLbZ16XRYHp8ShJ34/j4F6ZcHKcyozqc632SsvzqM6pzqc6LC7L86nMsfMmzosdlwcpzKjOpzIsluLw9TnWOHKc6dj3GRnUX/Wiqzo3iA3F7agjmR7zovK/o9TEwVcxAInrqiTUX4kk+/wBbiuy23xcQUdTN9iGQjlqWkD4kLn+xPDN1hdIDxkYZz371xeD72Fqol95fJkN1zX1PQjK08W+R/MFGVp4O9xH4glY2ZGZUy9V/PoaNxk7g8rHwN/gqnd9wq8ysbVHrfuOo8jcLNKEX/LJbhbqbpt+DxaPEaf6e5GVp4Ot94H5i6peLyf8AYluFugFSYXeI6gg/JJmVTxtdx2WAqVWHKcyjsHuLAmzKsPTZk9hPcWNcs3DsQdG4PbxHXgQeK1+ZOHK7HuhJSi6adprwaDcbvGNoHTZQWhobrob3NuPJa1rlQHJw5a8uTJqJ+8yu2/H/AGJbzIa9O1yx2uThyshBhuszIYs5DSL3IGoHP9fBehgBosNABp7h/ovNY5LajiOBW3O0spbluOFr218163pOshpoz3p26qvSySkaaXD7uJBvck+Zv1WNiuJNp4zI4XtoG3tmJ4AHX36Gw1Wza5ebbWYi6rqGU8XrAO3bQPrPOjneA4X5AEqnT7pyotWeXY7zYrG31jZHiHdsjsM2fPmdxLQMjeAsSb81vgt9sts+2lgjhZ9QesbWLnnVzj4m/ustXjVJkdcey7Udx5j4r0WfTe4xqf4+n87F0Mv+Yx8yMypEgUlyxxmpdmaFJPsyy6LqvMjMrbJWWhy57bbab0eEkf2j7tjHfzf4NHxK3T5QASeA18tV5Ph7/wBp4ixjjljLiQDyijBeWjveBb39yauTUV3fBVlntXHid/2LbIlrDVyj15LiK41DPrP8Xu4dw55tPVFXT07WtDWizWgAAcAALADwCtXpMONY4qKMSVGoxjDLjO3jzHXv8VyVQdSvQyvOsQd67/vFYNVBRakvE145NqilzlW5yV71WXrGmTYxekLkjnpS9WJlMmOXKMyQuUtKmmZ2y5iyoI1RC262lLCroopL6WBbWCBV0tOtlDGtkYkkiYolcAgBV11a2Jj5HnKyNjpHno1jczj7gCVY2l3JpNukfNP0rO0S8kWHsPqsyzz2PFxB3TD91pL9eeXTgV827QkyRODTZ7f3jCDqHt1HnwS41tk6rqZKqYkOqJjK4ccoc71WeDGZWDuauk28koo6aN8D7y5LuFua+L5+oz1Oq9/HxklFeifC/f1bP1loelY+laPFoZxduL3yS4Uqbk2/nwn5JHJbG4o5+8nfbO9zWX/hY0fM307l6rh3aGGxFmmq8Pwev3cQvxNzbmSTotrDiGmp1UeoT/xptcJScV/6eOPlRv0/ToajBjjk5dKb+cuefVn2V9FHEt5DXdN/ER74j+S92Xzn9C1+alr3cvSY2/0wBx+DwvoxfT+hyvQ436P/AOTPzb7XwWPq+oivBx//AG4ghChzrfr8V3bPHkoUNdf9dylFgCEIRYAhCEWAIQhFgeWfShaf2FiDh/w2RyH7rZ4y7ybd3uXwHh21Hf8Aqy/TLbzZ2OsoaylldljqaWene/T1GyROYXi+gLL5wTwLb8l+YnZf2A45id3UlKHwskdC6rfNFFT5mcS3O4TyMIIIdHC/jY2Oi+ce0/T5ajUY3BW3Fqly/hd9vr8jmapPeqXgddhO0LWiwsBcnxJNyfE8Su/2B2clxGZsFO119N5IAS2FhPtudyIsSBoSeHBeidnP0II4sr8Sq3Tu0JhpgY4r29kyO/ePAPMNZccWhfSGzOyNNRRCGlhjgjBvljaBmdYDM93tPcbC7nEk2Gui4mj9jsuaanqXtjfKTuTXlxwr87v0vs8eml3lwbhxVbymJWPK9fYrOslZj1Mi0tbOs6qmWiq5lTJnY0+MxKiRcZ2lU7nUkjmaujtMB1DL5wO/KSQuqleuXxHG452sjjeCJJQx59m0bGmWQnNb1XNZu+8vC4WuyQcHjn4p8eZ1skY7HCXijnOzrA6iRzamdpibYFjD7b/VDWlw+q0NAAvckAcF6lDGqYADw4crWI+Gi2FPEvOQxRxLbDx5vzYoY44YUvx8xanCmyxujffK8ZXW0Nu4jhrZcdB2O7meOriqrGDM8Ryxgtd6rgWvka4ZQWki+Q20Njax9HgiV1TStexzHgFrgWuHUEWINrcik8EZvc1yuzOLq4Qm1NrldmefUXaiX1sUNgIpLR5dCWykE3Dx7Tbiw+0DfTgu7qJl5/ifZJTNe2ds0sRhdvW3cHMa5uoLhxLRz1vbmtXD2mPdWRxOLd28ti9WxaXuGj2nQkF1rA6gGx1CngnLDSzvmUuK8L/sedeeWNVlfLfH1PQZ5VqcUrMjHvP1WPd5NKy5JFze31Rloql3/lOH9Vm/iu5k+DHKS8E3+CITl4nmuIU8T6dxLvWdcGxs4X5h3Ig6jTkvONm9qnMvTyuEtTv3tOX1bssH752pyNDC02sfWdl1tdUV+0e7bmcfVHtm/sjhm7wDqegPcsLYWjZPX1nrMY+0Zzut7G70APe4HyHRfLsGlTxZN64q1/5JqPfvXxW148HQ0uRZMOS48KKaqvvKUYcvwXxptePHzPrHs3xn0mna4+3GTG/3ey7+Zlj43XyRidFMMXrjCzfy01VNO6kabS1NOXuMzIb6Ok3LrZLZhna5ubKQvb/o+7RAVslNmBEjHAWNwZIncvFpdr0avGvpS4LLRY6+eFz4nzCGshlj9V7ZAN3dnEXa+McQQbkEEEg+g1s3k6fgzztuE9sq79qv58J892fVf+FmRZNXqNNaUp4XV9rjJXF1TpxbunaXK5M3szwU0W1WHQ33kZnM1JJfSWkqqKoNPM2/2oX2I5PbI2+gK3n04NpW+n01BEA2OmgfUvDeBnrZXOdmH2msiDwb/wD2Q7uXdbFYiMe/Y+LCMMrsKroKSvbEzI18U1mbyNt77sSSsltd2RplFzldfmvpAdlkuI7WwUkbSGVNHSVM0oGkUMclRDK830vlp2MaNTmkjuLZiLcullHp08em+JZMsHD1jJLj0qUa+h9H02vxz65hz674J6fS5VkTfCyY5yuXgnux5HONL+vjk+ccV2ekigp5pLj0nePjYR/wmODA8m+ge/NlGWxaA4E5rD6Y7CPojYdWxUeL1bpJmTU0DvQcoZBvoQYXSSuac8zZGwxuMRDWFxkLt5nAbyPbl2hYXUQmKlY28LjTxuHAwwkxsyn7JDcwtxzX5r6x7AcJdBgmFxvBa8UUDntPFr5G717T91zy33Kv2Y08JavIlTior8bXP1ps89/xFzf8z6NppazC4y+0OUYT8lDIlwu6Skk78ab5quoxjCGGndC1rWM3e6DWgNa1paWWaBoAASLL84sIxlopGAcWwPiI6Oo6lzQPEZAO5fpVin9nJ3NJ8hf8F+SbMSeKnEaUNc58WM41TMjYCXOjdWTPhytBJOaMNfw5nhy9r1JLcvl+R+T/AGggt0Zeh5N9KetvW08g5xzMv3Nm3wHu9KJ968qo8R719j4t9BfG8abDM51Nh4YHFrasvdM7PHE0kxxB2Rp3Q9t4cObAs7Df9k7WcZMepm6kZY8OkPh67q0D3ZFHFGM8SMumxqeBX3/1OE7CtpctExt/ZmGnhWsm939oV9D9h+0AOP4SNPWGLxXPV7ad3mcmngVjYf8A7PWoo6cspMUZNJcuDaiF0bSS5rh68ZeWD1P7t/FUdnXYzjdFtBg0k9E808VbUGaoifHNA2GWlkAlLmPzMaZmsYN4xrvW9mwJGWGFrIrXFnPx4JR1EbTq+/h+J+gWMH1R4/gtLvFttoX+qPvfguf3q7GeVT/A9Vr51lr0Rk7xQZFjb1QZVmczm7zJ3qgyrFMygzJbxe8O4p33aD1A+SsWDg014meFvIkLNuuzF2kz3GGW6Cl5pfoSgBCE7Ljjtv8AYyknYDNBG8lwGfKGv4E+22xvpzXie1X0cGSseaKpNPKQcomj9IjB5aNdE8e9z19EbSx3j/mb+I/FcxWV0cEUk8zgyKFjppXkZsrI2lzjZoLjZoPqgEk8AV5fW71qaj2pf3PS9O6tq9LFLBkkuaS7r5bXa/I+TH/RfxOlaS0R1j3G75I32c4noyTKQOmtl5H2hYFWxObBLSVMTXetJI6CTdNYOIMwaYrnpn69F96bK9tWEVtm0uJUczyB+7bOwS24DNC5wkaSdPWYF2zmg8dfHX5/JWKPme1xe2eu0rUNVhT+alCX5pr/APE/LibExYZTcAWFrW08LrV1WJ2hqX/YiJ48TZ2l/G3mv0x2h7J8Lq9arDqKd2vryUsLpBw4PyZxfucOC+f9qvo94RVY2zDI6Xc0voL6qtZBJIzOXODYAH5nFjg8sdZtrtBB0WTV1sUf80or/wDJX+Vm3qftxpNXpPcPFOLlPFf3ZLassJT5uLb2p1wv7nxHW4sufln/AHmv1h8Qv0SxL6AmCP8A7N9bF4VBfyt9cdVztV/s5MNcQRiOIAtNxpSn5wjTuW1n0GHt/wBHcb3TT8nB/wBnJfmfBc7srmu9xXXdnXaBUYXVxVlMRnj0cwn1JYnWzxO4+q+w9axyuynW1j9UYt/s/qRpLP2lVEWvrFDcX/k4pKL6BdGG2fiNYT1a2nA+MZKxT1WGLcZP0Z0J+13R82NwnPdGSppwlyn3XY927KO16kximbPTOs8Ab6ncf30D7aseNLi+geAGv0IsDZX7a7UMayeBwdrC71hw9ZhsOuvC4XlGx/0PKOimbUQV+ItlYbh7JWRH7rt2xoewnix7XNcLghwNl6F2kbLTPibJAXSTRNs9pIzStGt9A0F442AAI0AC85q+3+A7+a8PI+E9cxaaEpPp03KLviUWml5X/V86T/U6bDdsmyzuia029Yh+Ya5Tr6ttAeRueWmq6DOuC7MdnDFCJpLGWZjXaahkbgHNaD1ILSfcOS7XOoYZT2/G+Tk4FNwTn3fJkB6prqwsY9wF8rXOt1sL2KjOoc4HQ63BBHUEWWjd5F7jwcGe0QOfFI5lzG2S7Q4Bpe7KGm9idI8w4HUr0KGfMAeFwDY8RcXt4jgvNtkuzyJs88r3GRsc5ZCwgZW2ax93dcrnlo6WvqvRDIqdP7xczd/zuYdNDLTeR9/7cWZGdGdUZ0Z1t3GzaZAemzrGDkwepqQnE9DuoVcs4aLuIA6nT5rUVm1cbdGXefIeZ4+5e9z6rFgV5ZJfr+Hc8Gk32MraDZuGrjdFMxr2kENzC5a4iwc08QRx06BTsxM30eAaMtExmQfVMbRG5oHRrmkDwXNT7SyuPHKOjfz4q2hq7fn1XA/51ieT/Dj6Nvj5epYsXNs6usrwBdov46LlMUxWR17usOg04rMqcSuOi0tVLdcrqXUJZFUZOvJcFyikYxWHiuFRzxuilaHMfoQfmOhHEHistC8m+eGOVNU+x4Btr2EVDA51G7ftF7ROIbKOYaDox1upse4r5223mmpXZKiOSB/JsrCzN924bmHe0kL9ByVVUwNe0te1r2ni17Q5p9zgQsC0WNO48eh53J0fC3eP4fTuv59T87ewmY1WO4fGDcNnMrrH6scb3keJtov0YJXl3aL2J087GzUUUFJXQHeQzQxMizHiWPLGNPrG1na2PG4uDkdlnal6Vekqm7qvgu2WM2G8y6Z2DrwLm8uIu1wW5NL4UbNPFYP8N+PZ+DPScyUuSErkdou1OkppDFI5znt0c2NubIejjcAHuFzw01RPJHGrm6+Zoy54Y1c2kvU7DMsTFMUZDG+WQhrI25nHpy8STyWPg2OxVEYlhcHMPMdeYIOocOYNiF4N289pAknFFG71ICHTEcHSng090YN7faI+yq82ZQx71z5epXLMtu5P5F+1W3k1W8nMWRDRkbSQLdXa+s48TyF7I2K2nlp548riWOe1j2EktLXODb2vYEXuCuJwquuLLsti8Na+YSSOayGG0skj3BrGhvrNBJ01cL26NK8hGWWeZU3uv+fT+xgUm3Z9CF367uSrmqGtBc4hrQCS5xsGgcSSSAPFeJ7UfSVjMno2F08lfUG4DmtcIQbnhYF8gHHNZrOHrHW2qi7FcXxUiXGKowQaOFJG4XFtRdg/dMI4XcZZPur2nvd3GNOXy7fiXSz3xFX+n4nTbafSaoKY7unvWzk5WthP7suOgG8sbm9hZgkPQLlxh+0eLj99I3C6V/1GhzJSw6ai5lcbc3uiufqNBXrux/Znh+Hj/doWtfaxktmld1Blecwv3ABdMagcmj36n8lL3Mpffl9F+/cralL77+i/c8s2K+jhh1KQ5zHVk97l9RZwDurYmgNHcXZ3fxFepxUmUBoDWNGgbpp3ADgPcEj6px0ubdAQB5CwVWZXwjCHEV/b/X8ycdsOyMLHNkKKpFqmCKo+/Ex3+JwJXnmMfRrwp5vEyelPH9zNmaT9yVsrQO5gb4r1DMlzpTjGappfz1Itpnj0f0cms9iseQPtwgn3lsgB/pC6bA+yGGIgySumtqG5Qxn82rifC7efG+ndFyjMsf2LBe5xRXwiwH3eHDTTRRnVZcozLfYbizeIL1XdQXIsjuLM6gvVWdBcmLcWZlGZVZ0Z0EdzLcyMyqL1GdAtxdmRmVOZGdAbi3MjMqsyguSsN5dmRmVOZGZFi3F2ZGZU5kZkWG71LsyMypzIzIsN3qXZkZlTmRmSDcXZkZlTmRmRY9xdmRmVGZSHIsNxeCvAZNmKfHsXkmmjbJR0LNy065Zjm0BtxaTd/wBwM/vF3XbNtkaWkcyMnf1F4YwPa1AzOHPRpyjvIHNbbs32RFDSRQ29e2eUj+8cPWF+YbowdwVTdyr8SLlbN1gOzFNStDKaCKBoFrRRtYPMC577lbTMqbqQ5WElItzKcypzozp2Oy7MpD1RnU7xOx2X50Z1RvFIkRY9xfnRnVO8RmRZLcX3UhyozqQ5FhuL8yM6ozJs6LGpF2Zc1jm1GSXdg2sAT4nX4Lf514v2q4mYa0dJIo3jxBcwjyYD7wuZ1He8NRdcrsQyZNis2HbBjjp6aCiYfXramOEkcQwHM4+45bjmCV6rTbuJjI2kBsbWxtHRrQGtHuAC8Hw/GWulgmJ9aAvLO5z2ZbjwA+S9Aw3aQOtfVcRdRyYMcVW6XZt32TdfUMeRSbZ6CHozLDw4+oL89fceCvzL02KTyQU2qbSdeRfuotzIzKu6jMouJJSLcyMyrDlOZVuJLcWtkVwqzzAd4jXz4rEupzKNNdiW5mVmYerfJw931vmp3B5Wd4fiOKxQ5SHfr/VFJ91+HBLcW3TZlHpR5+t48fPQrHxPEGRxufqCL2HG5PK/FTjh3Oo9ySZiYltNHE7KQ5zha7WjrwF+/h710VZhskQZvG5S9odbp1af4m3F/ELn+yPZY1NQamQXZC7N3OlOot3N0d5L2rGsJEzC08eLT0PI/gvZQ6DGenco/f8ADydd/wAfA0KHB5cHJg5FRSuY4tcLFpsf10VbXLyyxuLpoosyA5O1yx2lWNetEUkG4yA5OHrGEiHTAC5OguSegAuVcmNM121uP7mLQ+u+7WdR1d7h8bLK7ENkvaq3jrHDfye//kHvXBxxvxGsbGw2a45QfsRN1c4jrxI73BfSmH0DYmMjYLMY0NaOgA0/1XsulaWlvl/H/oaILxMmyxsQohI0tPPh3HkVlKF6WUVJOMuzLjzyVha4tPEGx/XTmjeLodrcO9XeDTLYO7wTbzube9cqHr57qsEtNlcL9U/QztuL4MxsibeLl8V25p4dC/M4fVZ6zveQbDxOi1tLi9fWaUsJYw/8Q8u8vcA0fyg+9XYHmnwlZfHNJHY12JxxjNI4Nb/EePgOJ4jhwuOq8d7LK4NxSmsbgyyMHfnikYPi669TwTsSud5WSmV54tYTbwMjgHn3BoXkFTG2lxwRt9VkVdGWtHJjnteBr/C8LrvDPE4Tlx8SJTm5VaPrUKVC/NPEO2HGnY/SQxTVgxE1rGzUe8l3YiEwZUNdTk7s07IifX3eUDK4OuQTu1/Ulo54sfu5S942rj2jVd/x4XjT8joaTRvURm1JLar58e/7cvwP0reV5nWv9Z3iV6O42BPcT3DReY1J1Ks1z+6vn/Yy4vERzlWXKHOVbnLmqRY2MXJC5RdISrkyiRYCrowqGlZdOxWxdmdmbRxLdUcCwaOFbyljW7GiKRk08ay2BVxtVzVrRZQ1l5z9IbGTBguIyA2cad0bT3yEMt5E+a9GXjP0vA79g1eXjngv93fNv8Fz+pTcNJmkvCEv/izv+z+KOXqmlxy7PNjT/wDej89TW6W8PIahFXWktI9yx6qEtFyCNL6jisZ9SNO+x8+S+VdJ08Mzw5f8s5b/AC+GKcX8nS+tn636xnlhWfF/mhBY357pNSXzVv6UZ9LUagnkLN/NZrcRU7O7OyVMgjiF3Huvxv8AkfJX7VbITUbskzbG17Wsb24WueOgXA1uonqZyz1UbqK+vZfrJ+b9Ts6GGn0rjot6lk27pc8vir+XFRXkvQ+2voRYeW4RLNe/pGITyN7mxw09Nl8N5BIfFxX0GuB7BtkDQ4PQUzmhr2wNklAFhvpi6eYjxlkcfeu+X3PpmF4NLixvuoK/nVv8z8Z+0mrjq+qanPB3F5Z7X/2p7Y//AIpAvAPpRdqr4qaXD6J5FTMx0U0reNOx7bEN/wDNcHcdco5esFv+1ftqEJNJRfvKp3qF7fWbEXaANtfNN3ahvPouPk7HHRYbVTTevWPaJjck5AHB5FzqXu4vJ5rLr+oww1BPlujsdG6bi00sWr1/ClKPu8b7ytr45LwhHvz975d/ftmKoPpqd44PgheLcLOia4fArZLgOwvHRPhlOL6wN9GPcI9Gachu8tvBd+uzjluin6I8jrsDwanJif8ATOS/BsEIQpmEEISySAAkmwAuSdAAOd+QHEougGQvKav6SmHNl3YFQ9gNjOyNpi8QN5vXAdWsPcHL0unxWN8Qma9piLN4JARlyWuXXGhFtVztN1HTapyjgyKTj3p9v9PXsRUovszx36T+2UjaeHC6XWrxV/ooAvcQOcGSHTgHA5C7k3OV6bsFsbFh9JBSRAZYWBpNrF7zq9573vJd714x2JUxxXFq7HZQTFG40OHA6hrGDK9zeVy27iRwfNL1K+h7LNoV7/JPVvx+GH/gm+f/AFv4vlt8irH8Tc/ovl/qCEKHLtGlCucsKokWTK5auqmSbNOKNswKyVaSokWZWSrVyOWPJKkeiwQorJuvEKHAat9XJTNjdaJzmmVwszduLXNcSdCXtaDZut2+K9vWHgxG9qCSBeVjdTxtC2w+K8l1HFDO47/D+/f9CWqwRy7d3g/yM/AsJEUbIgScgtc8zxJ7teA6LfQRKiniWxhjWeMUuF4FGWaiqRbG1RK9S56wqmZbccDhZshjV4DgWuALXAgg8CDxvwXneI9llPnZNEXslhe2WIF94s7HBwztIJLTltYOGh8F3U0q12JUm8Y9ly3O0tzDiLi1/wDRapYIS5cbaXHn+PgcbKlLlq2uxpqfbSN0scJa5sj7hwNrRvF7xuvqTppblY/WCq7TqcnDq23FtO9/uYN58mrkYNh6mnq4JnuY+njkBe8OdnAIyNzNcL2uRexIA8F69VYW2WOSJ1iJGOYR3PaWE242180tOsuaE45lTdpL0ar68mWG+cXv4vsfBz8VBu0gkEa3Bs4H1Tr3cwuK2axM09TUMc64EQcHE6lkbvV17hIQfBeh7XbVPoqWpwl9O0VMMrrSm1/V0Gp1s9oBv3r5+rse304Iu3esZA8dA59njwy8VydJpHtnCSpPh/NU7PR+zuj+14s2KMrhLGll88c4yjJPnwaUqa8YteCPqD6LuPPkxXDiAbPfKAOBdmpZ3SPPcSSQO4FfS30i+zSGpZS1z2lxoC8ShupdSymMyXHMxuja9t+AdLp668q+jj2VNZiNFUsmZK2Omlnc1hvunOaYGtd0JEj/ABsV9ePiBBaQCCCCCLggixBB0IIuCOYK6mk0cNVpMmJ8KcnXo1Vfg1fr2Do3Ucui1f2zEtvxtpJ/0SjTja8XFtN+fNHyh2N9otFTY+ympLtp8RiMJB5TxMM0LieQc0TRDmXSRi+i9t7fdoYsPw+txANAqfRvQopPrXleRG0HiAHyF9xzA6LyDar6HskOI09fhMkTI21cVRJSzOfHugJA95ppGMkuOOWGTIBwD2gNavWvpB9jDsbp6anFT6M2GqbUyOyGTOwQyxGMNzNF7yBwLrgFgNis3TtNrNNos2ncPji37vlU9y7p8VTt888+B9S6lqOj6jqOi1UM791KMVqNybmvdu6mlbblHbDi06tNo+CuxHsxOK4hBRNb+6aBJUkcGUzHNDr9M5tE3qXdy/T6KINAA4AAAdw0H68VyXZn2V0eEwbikjLbkOkkebyyutbNI+2tuQHqt5ALr1v6H0n/AJfham7nJ3Jrsq7Jedc8+pyPbT2o/wCfaqMsaaxY01BPu238U35OVLjmkl42K9lwR1BHnovm/A9hKOlqKmeKnhjqJ5nSzzBgzyS+w55cbuuQLceC+kl41tJSZKqcdZHO/r9f/mVXXoPbjnHzaf1p/wBj4X7RxahjmvNp/VX/AGM2iq1vYqi4XL0hW3imWPSTajycDT5mkbIzqYJ/Wb94fNa0zpqOf12ffaP8QXQWTk1RzfEjr9qXWY373/KuY3y3+2r7MZ94/JcgZ1o1c6yP6HR6pkrUNei/Qzt+oM6wTOlNQsXvDjPMZxnUGZYBnSmoUfeEHmO+2SnvGR9l5HmAfxW6XJbB1Osje4O+YXWr0Omluxpn0PpmT3mmg/SvwdDBSlCZaTpmDjI/du9x+K8M+lDJVuwHEY6GCWoqZodxHFCM0lpHgOcG3F8rbk8yORXuWOf2T/Af5guNFUvPa7N7rNF+if5s6Wjm4SU1/TJP8OT8nux/BKmTHcJoaylqqV0tdEQ2qppqd37kmoNmzRsJtugCBycv1zrMRyMe+3ssc63g0u+a14rT1VVac7HsPBzHNP8AM0j8Vh1Gu95zFVx+Z2uq9Ry9QcZZONqaXN8t9/0/A81wvtHkc8SF5JvfLc2seVullpticZmf+38Yhaw1MzpqbD2SgljzSsLYWkBzTldIGGQBzb66heP4dtOY3uY42cxxY77zHFpv7wuz2Y2lbGxrGmzRnIGgAL3l7jYc8zivlmm1+fRuUnc3dpSdpSpq349n24PmWm6htmpS5p3T7X6+hgYj9JzaagfTMxCgwxzaiaKnZLA2pY0SSvbG1rnGpmGY3uGhrb8ivr1041XgdVsS7FYYRnELIa2hrM7ot4JBR1cVS6JrczLGRsW7Mlzlzk2dax9ira2zXHnwXvun9TyajTLLmioyuXbhNKqdO/Vd/C/E959ohrcWOSxxhK5J7bSkuNrq3XiuPK/E1dZU5nud1J/JU51QHI3i5LnbtnoVClSL94pEix94sXE6h4jcYxd4ByjqdNEnOlY2qVmHgNcyKFrHuDd099OLm2jHHd+ceQ+9b4SLwvaXao5nEkZja7QLevo0utyJAaPcvY8NJEbAeIYwHxyD/ss+DO5t8ceBztJn963FLhVRsd4tDtftA+nYx7bWL7OJFxwuB3E6+S228WDjuGsnhkikBLHNN7aEEagtP2g6xC0zuUWk6fmbM0JSg1F0/BnObIbVulldG0NLHOklcdbjO4uBJ8bN7wF3edcpsFgUdPTRhg1eA+R51c91vrE8ugHBdFvE8W6K+J2U6bHKONb3bfPy9DJzozrH3ineLQpGraXh6beLHEibeKakVuJkzVDnG7nEnv1/XuCUNRZSuPKbk7bt+p4bsRZWMlISXUZlFSa7CsuNR3BVEpcyW6lub7kHIbMoLkhcoLkityHJS3VZcozKRW5FmZecdqHZh6URV0h3OIQ2dFI05d5l1DHn7XION7j1TdpXoOZc5tptvHRRhzw57nkhkbSAXWFzcm9m6gE2PHgoZJRjFufCMuacFBvJ28zSdmHasKy9PUN3FdFpLE4ZM9tHOjaba6XczlxF2m48LxSZzpJHPvmMjy+/HNnOb43W8272rjrHNqGQOpKyIh0c8cu8zW+rIN3HwGgf6xFyCHA2XI4ljT5C+SUNbI8lz8nslx1c4DlnddxHIk2sLBef1maGeMdkrp/Lv6Ov4zyXUNRHURioyun6pu/R0dlsJ2nNw+Otc8jK2ndOxpNgZmANaLdXZgDbiPBeBYdjT3uMkji6R5L3uPFz3G7nHvJJPv7lT2jYuTGGjm4ZvAC+vcTouYwXEeGv6/0WvDjbwpPws26NtYlGXh2PZcGxLvWzw3Z4Vbya6aYUwddlNA72u9znWaCbamzj0suDwXEOGq7vBcRXLyJ4pbo/mbqTPdtgtp8MpGCGmhFIDYF2W7nnrLMXOkcT1e4jwXozKkOAcHBwIuHA3BHUcivmhj7i69S7Ia9xZNGTdrCxzQdcuYG4HcctwF0tD1GeSaxTS9K4qvTsXqVI9FzqC9V5lGZehsjuHzozKsuUZ0WR3FhclzKveKMyLIORbmUZlVdRmTsi5FpelzqvMjOiyO4szqC5V5kzBdDYt1k3Tbsp26IzqG4lXmLuSlcw9FZmUZktwUijMguTvaCsd+iakVtNFudGdUZ0Z09xCy/OozKnOjOjcSstzozqrOjMjcFlu8U5lTmUZktwWX5lGdU5kZktwWXZ1OZUZkXRuHZfmVFbXCNjnuNmsa558Ggmw7zaw8UZlz+3s1qOY8rNB8DIwH5qrLkcYSkvBN/kNM4ut7SKpzrseI230YGMcLdCXgnxsQu82O2o9JjJNg9mjwOHC4cO42K8TjqgVlSbXmkgqSy+eaMQx25Pc62Yd7GF7x1cANL3Hl9HrMqzJTbafg/yryL5JJHQ4UP2ni75z61Nh9mRDi0yAmzuhJfeTwZHyGvsGdePbK4s3DaRkEbQ+d/76dx9lskgFm6auLGtay1xYgnnZWw9pFSHXJY4fZyAD4ahdiXUMOJ7Xy/Gl2Koxfc9dzKM61mC4u2eJkreDhw6EGzh7iNO5Z2ZdOM1JJrxFZdnUZ1UHqc6lY7Lt4gPVOdGdFhZeHIzqnOjOjcFl2dTnVOZGdG4dl+ZSHKnMjMpWSsuzKcypzIzIsLL8y8c+knhR3ENU2wML924XAuyXUW6nOPiV67nXlO03/0licdINaWhImqT9WSTQiI8iPZYR/6nTWrJTjXmV5Vvi4+Z5NsLS1VW4Ngie/hd9iI235uebN66Akmx0X0NshsGIAHTO3sgGgF9209w4uPefJdPBGGgNa0NaODWgBo8ALBWZ1nhpcae5q2V4cXu1y7ZfnU5lRnU51us2KRcSoDlWHIzJEtxbnRnVd0JUPcW5lIcqrqbpbR7i3MpDlUCpCW0kpFocuVxmV1RMyCMXOYMaBzedD/SPkVtscxLdx3HtHRv5+5dL2IbI8ax46shv/jk99soPj1Xoek6L3mTe/p/dmvDG3Z6Tsps82lgjhb9UXcftPOrne88OgsOS3BCAFK+kRSSpHQOe2mwDeDO32gNf4h+YXD1VGRy9/Ir1ghcPtbhpjdnb7DuPceY6WI5rzHVtDGnmivnX6mbLD+o5IPTB6X0oHiAe8aHz4fBFmng63c7T4i4+S8R37GOywOXIdoe0ORghafWk1d1DOn8x08LrqnsI4+Y4ea8z7VhaSF/2mub7w64+C1adJ5EmWQ5Z7F2HbIbmn9JeP3lQAW9WxfVHi43eT0yjkvUVwvYtiO9wylP2Wui7/3cjmAeQ+K7klfTtOkscdvlZ0EShLmQ1y0DOF7adq3UdC6SOIzSOkiiYwZjdzn34NBJ0adAF5JgWwuN4lZ9S70OA6iNwyOItf8Asm/vCT/5rwR0C+hManyhp/iuO4gHh36rEgxBczNoseXL7yfklX4/uG2+TnNlOxKjprOc01Eg+tLq0HmWxj1B4uDj3rvo4gBYAADgALAe4aLEhr1kGqba5IA6nQLdCEMa+FJBVFjl8i9u5MONF3DP6NN5AR/OJfTOJ7YsbowZz5N87a+5fKv0mKh76uKYnV8BaLCw9R5t5F64Gv1uGa93B3JO+O34/sR3K6PsmCXM0O6gHzF1UKFubPlbm+1lGb+q1/isLZOs3lLTvH1oInecbVtl6JcpMkY9cbMf9x3+UrzSpgdcmy9Hxd9opPuOHmCFwYkXmurZ3jyRS8v7kXlcOxp3FVFy3j4weIWLNhQPsn3Fc2Gqi+5Ys6fc1d1F1fPQPbyv4arGBW+E1LswbvsXxqnHsU3MRIF3v/dxjmXO08dBror4QsfAIRNikccnswRulYOTngAi/hfNz9gLRG3SXi6KDvNjNkDDSsY8kzO/ePcSSQ9w9nUnQCzfctrDFbitwsWpbqu4saikkWUI0J0rUymFAuJ7acDFRhdZGRm/dGS3XdkSG3U5WOAC7ZQ9gIsQCCCCDwIOhB7v9VRnxLNjljfaSa/FUadLnlps0M0e8JRkv/S0/wCx+eXbfX4a6iZ6KBvBH6+t/WyHhr1XzDSYwA5pdwFr+4afGy+gvpL9h82Cvmkax78PfndTzAEtjBuRTyHXK9nsNcdJABzJaPmHZSjM8oadGtGZ/eBbQcOPBfNulQekw6mOrW1R4fypp7X68U/U/UfusWeGlloMryqVyi5O3zJOpeW3m0+VTPY+y/bWWlnFUB9waaWvrYjXivZtgxNtJjdMHxkwxOFVVOtZrYovWaLgZc0sojja24JBe4XEbreW9nPZjWYpKIaGEyAHK+X2YIrafvJfZaQQRlF3G3DQkfdmxvYMcNwWroqWQGuqaWZr6tuaIuqXwuYxzCHF8bI3EBnrEi17gmy5/S9Dk6nqVmlDbhi06rio9oLzf+Z/MPajqWg6LDapJ6zItm98ygp8SyS/yqK5gn5RpUmeh7V9oNDQMDqqphgFvUa54zvA0tHELvfbh6rTbuXz3tb9IipxOT0PCo5GtebF7ReeRvA8LiGP7Tva728+Q2F+gpWvcJcVxFrLgGRlNmnqXkNt61XUeqLcLmGUkdCsjYftxpsJraqjioYzRR1E9MJ4ifS81PUwURMpfpPnqTUn2o7NjbbNrf3+u1WeK2wjy03V1x/PA+XaLpXTsDk9E/tmaCvtsxRd1wn9+Xkk3dcUz3Dsq7HWUYE09pKoi9+LYr62Zfi7q86r0eppQ5pY4Xa5paR3EWK4XZLt8wesIbBX0+8ytcYZJBFKwPa17Q+OTK5pLXNNiL6rvhKCARYg6gg3BB5g8P0F88zSySk3PueH12bUZs0smpvffNqqrwS8EvI8G7KMZOGYlNh8xyxTPLY3O0Afrujc20kad30zBvivoq68a7c+zZ1XEKiAf7zALgDjKzm2/wBpvtNPdbnphdjHb/HO1tJXPEVSwiNkjzlbNawDXX9iUG4Id7XEWNwPoHSdfHLjUJPlfz8zsdT0kuqYF1DTq5xSjngu9pUsiXdprv5V6M9zQoB/XvUr0h4MFwfbpiTosKq3NOUlsUV+jZaiOJ+vK7HuAPUhd4vPfpBURkwXEAOLIRP7qeWOoP8AhiK5fVVJ6LOod/dZKrvexkJ/dfyPkIOXe1faPM3AxhtOc1XW1hoImj2mwSNbJK6wuWt9YRAgaZyR7C8Rptou9bCgx0tmZO11nxte1h5tLxlLgeIcG3APEGxvpY/Aen556PI5JtKUXF13p969fJ+D5OKpV28eD6zw3tJw3BKWHDoc1Q6mZkkEOW29cS+Vznkhud8rnvIF7Zrdw6js97bqbEJDCGugmy3ayQt/eAXvlcCbkDXKdbL45hxVpXf9i+HST4lTbq/7t+9eRf1Y2ghxPDjfIOubuK9TovafXT1WLFGMVByjBY0u0W0u/e4rx7cdqNcM8rSXbyPsxI4pyVRI5faTqIx6mRaatlWwrJVoa2VVSZ1tPjMGokWGSrJXKsBcjUZKPQQVIwMfw90kMjWXzlt22NsxFja/fwXk+yVbLV1Ap2B3qOzSF1/3QaQ0l99Q4EZADY3XuELFi4ZRNjrJAGgGohEtw0AudE/JITbibSxanv6LyGr08c01Jv0fqc3WYt8lK/RnR0sXDuFvJZoCrhYpkeujCJzs+QpnkWtqZVfUzLXSOXRxwOJklYr3IYxDWrNp4FtjEy9zSbWwTejv3LA88HtLcxMZBDso5nhw1XI9kOLSVNdI4uLtzCGSHh63qxtaW8nODHuI45r9V67TU6ooKJsdW6zWjfxCR1mgEuiflJJABJLZW6k38VVPR7s0Mrk6TXw+F80/xYvcbpqV8LwPLu3n6MUWL2qIHimr2sDDIQ4xTsbfI2ZgIs5t7Nlb61vVdma1gb+f+3/YzW4djNLh1QIG1NU6PdFsrnQuMrjE15fu2ua3Pa53dwbaFfruxq/Ob/aHVopto8Iqr6RRU9Q7kA2mropb372g30K6GXDFfElyeu9m9FCetnGNr3mLJCSXZ3G7rzVcP5+Z9lfR77ExgtIY5JN9VzEPqJRfKLexFEHXIjjHM6ucXE20A9UVdNPma132mtd/ULqy61wioLajz+LFHFFQj2XABZUw0WBLVNb7Tmt8SB8yFnSSDKTytf3WupxkueS0xkLmJ+0OAeyHv8G2/wAxHyWvm7S/sw+9z/wDfxXDyda0UO+RP5XL9EyW1nbrzjbmh/f5vtMab94uPkAmm7RJjwDG+AJPxP4LTYjjb5SDIbkCw0A0vfkuFruu6TLDZFSfKfav1f8AY5vUdC9Xi92mk7T5/nkyuJtlcZ1hb5TvV5//AJukqjD8/wDQ4kPZ1r72X8I/6oyt+U9JUWewngHtcfAOBPwCwxMp3ypfV8l2kvz/AHNuP2fwxacpyf4L+z/U63araBkzWhmb1XEm4txFu9c3r1WOJUb1LL1fUZZbm0n6L97Opm6Xps03kyJtv1fgq8DIDVIYFj75SJVlevzv+oI9J0a/+2vq2/7mRugjchUb1TvVX9ryv+t/iXrp+kX/ANqH/tT/AFNhQVjoiTGcpIsSLG4991mO2im/vXfD8lpN4p3qa1eZcLJL/wBz/c3Y8ePGtsIpLySpfgjb/t6b+9f/AFFQcam/vZP6z+a1IkU71L7Vlfecv/c/3LODZSYtKRYyPIPEFx/NUbwrF3qneKEss5fek382xp0ZOc9UCQ9Vjbxcx2j7aihpJJhYyn93Aw/WmfozTmGk5iBxAtcXuI+8l5sJZNi3N9j59262FqKjGKuPDozM0PY+YgtbHFJICXBz3EAXcHGwu4m9hovWdgOxAQhslZJvZNDumEiIHoXaOeB35R3Lf9lGyJo6RrZDeomcaiocdXGV+tj1yNs3uObqu03iqcU3bOJpum4lL301y3deCvnt+5fFLlFgAABYAACw6C3BLUPLhYnvVW8U7xaffzqtzPQRyODTi+xX6N3pTTHuV+dGdR97LzNi12VeP5IxjA7okIPQrMzIzKazMvj1Ka7pfn+5yePbGU1RrJG3eA5myNu1wcNWk5bZwDY5X5mnmCsrCcXLiYpLNmYPWA4PbwEsfVjuYGrXXB1XRErDrcJiky5m6tOZrgcrmnq0ixHfyPRNZfQmtfBPco0/GvH8lz5Cb1JUS+q7wPyP5LLNEOpVE+HEggHiCBf7pVyzI3rXYJeNfNGBgMn7iL/02/JZ+8WHhuGvjjjaRctaGm2vAKwkjjorFNeBrwyjKK2tPhGTvEbxYwkRvFPeXbTLEineLEzphIp7itxNzmUFyW6glc2z5y2NdKSlLlBKaKnIYuSOelLkmZTRU5DkpS5DRfQC6YxW4kD4ny4fFTUWypyEJUsYTwB/XfyU70Dg33u18hwVb6gniSpUl3ZW5Fm7A4keA9Y+fs/Erzbtn2WfUMjlhY55hzhzOLy11iXAc7EcBcrvy5a3aHaOGlidPUPEcbBcuPho0Di5zuAaNSqc8I5YOEuF5/3MeohHNBwl2Z8t1cuS99CBYjha3XgR3rgsf2mzEtYb9Xcl6zWR1W0s53UYpMPidlM5YN5J1BJ0fJp7A9RmmYlx17Ov+ixhj2BofWR2ABdHNHdxA1cd5BILk6kAZegHBcTDoebXKvuefxaHa27vy8D5Y2HxwftPD2aODq2na4OAcHNdK0ODg7QtsXcdF9k7T9gWE1TnPfRsikcbmSn/AHDiergyzHOI+sWknquCh+hrhjDnZUVzph60T5ZYC1jx7JyRU0OYA9St/sj2hz0cww/FLB1rQVX1ZGg2aHHp0f8Ayu1sT3IxjDg60KgqZz2I/RQjbrTVj28w2ZgePAOaWH3m61sXYRiEXDcSDq2WxPue1oHucfdpf6Nz/H8R1HdqF5ht12pyxTOhpwz1NHvcC45tDZrbgAC9tQb91iseqhhhHdO/oQzZ44o7pGjwfstreEjGRjq6RrvIMLr/AAXqOy2zbaWMsBzOccz32tmdawAHQfiud7Pu0M1RMUoa2YDM0tuA9o4mxJs5vE20K7fMlo9PgX+Lj59WOGZZI7o9izOoLlVmS7xdWx2Wlyi6rzqC9LchWyzOozKrMlzpWRsuzqM6qzpS9KxNlpejMqsyjMixWXxi6yAVRBw8VbGLlVuRbEujjushsQUM6BZMUF+GpVDmboQKLdyrfAD3LZmid0WJJB7u5RU0WSx+aNdIy3FVvsVmSNuLLALlapGGcaMYlRnVstO46taT4AlIaN3MW8S1vzVyt+DMrVC50Z1Po/VzB7z+AKkxs+35An52Tr+WhC50Z014+rz7gP8Am/BQZmfZcfF4A8g2/wAUvqv58rAjOjOj0lvJg97nfgQj0wfZYPdf5k/JHHmF+oBygyfrRN6eejB4Mb+SP2i/r8APwRcfP8v9QsgP/WiYD9a/kl/aL/tFR6a77R80XHz/AC/1Cx8p6HyWj27o3PoqoBpJ3EjwLHUsbvAPeWgLcemO+07zKh9QSCC5xBBBFzwUZbWmueR2j5Hpsf4arPOKh+UE8HBw8RwXn+1DHUlVPTO03MrmNvxLL3jJ7zGWlJTY/wB68+9K1ya7s9dhx6/E3WfT14cQBckmwtzPQDiV59sjS1FW/d08ZkItmI9lgPN7vZaPHyK+htguzVtLaSV28nHA65I/uA8T/GfdZZ46FzfkvMTyJHT7I4Y6GnY12jjd5HQuN7cOQ+N1uc6gVz/tHzUjEH/aPzXpsahCKgm+FXb/AFM7kRn/AFopzqfT3dx/lH5I9OP2Wf0gfJTuPn+X+oWRnU50emDmxn+MfJ6nfs+yR4P/ADa75o48/wBf2AgPU50Zo/4x7gfxHyUhjOT/ADaf9UV/LJEbxNnUbjo5p9/5gKRRu5DN903/AMt06Y+SM6kPVT2kcQQe/T5qA5RsVl7Ty6pnMIXH1m0dp3Nv7Fm++wP4rom440xlznBrWDM5x0DWgXJJ8NVn9899eBpjGLg3fJpO0bbMUVM541med1AwcXSOB1A/g9o+AHMKnsw2SNHTDPrUTHfVDuJL3esGk88gNvvZlyeykTsUrDXygilpyWUkbh7TgbGV1+nHrmLB9V1/VS9XJ27M6ZdnUh6oD1OdWWSTL8ynOqM6nOiyVl+ZSHrHzKQ5PcFl+ZMHrHzKcye4lZfnTZ1RmQJEbh2ZGdBk/XcqM6021GJFkeUcX6X7hqfersUXkmorxLIpydIShoX11UyJnsk2zcmsHtuPfbh1JHVfS9BQNiYyNgysY0NaByAFgvL+wDDI9xLPxkdKYifstY1jg0dLl+Y9dOi9ZX1Lp+njixKvFfkduEdq4BCELqFgLmdv5rU573tH5rplxfabLaKMdZPk0rmdTlt0uR/9v68FWV1Bnn+dMJFqMUxyOEXkcB0b9Y+A4+9arCXVWIPLKaMhl/WdqGtH8b+A+6258V820+lyZ2lFfU5sIOfY3FftW2LRhzO6N9n+br4WXF9pWE1bqdlZM0tiMoY24DdXtcQQzjl9W2Y9R0XvmxvZLBTWfJ++m4guHqMP8Dev8TteFgNb4H0jcPz4PVWF3R7mYdwZPHnPujL17HF0pYcTlLuk3/P9DoQxKJpfot4rnoZozxiqXEdzZI43DzeHlezOXzL9D/F/3ldD1ZDN/SXMP+ceQX02u5oZbsMX9PwZefmj22bV4z+2yyEV7cSZWtbTiLf2yiZu6azKN2aV7Mucf2T2OeHg5nBfpNQF2Rue2fK3OBwDretY8xmvbuVhp23DsozAWDrC4HQHjZOAsnTemrQ76nKW6Tl8TurOhq9X9o2/CltVcHObXz2yDxP4LRNrgNSbeKyNvqxwe0NH1eNr8T05cOK4x85PE3WPXdXhgm4RTcl9F/r9PxOXPUKHCXJ0s209vZF+88PcOJ961dTiL3m7nE919PLgtdnTB68ln1+bUfflx5Lhfz5mOWWU+5k51499Imnu2lf0MjPD1Q5etCRcD2z4HJPSt3THSPZKHFrRmdkLXBxA5204aqjDKpoeN1JHuHYxW7zCqB3/AOTRtPixuQ/Fq7ZeT/R0xMDCKdshyPjfURua7RwyzvI9U6+w5ull6FNtAwcLn4DzK+jx1uHFijLJNL4V489vLudGMXL7qH2kfaCTwH+YLgWOJ4C/guqrcY3gLS0ZTy496xGvtoAAO7ivE9V6lhz5U8btJV28bf7k3pJSfLo5fH8WFMwPkB9Y2DR7R0uTboPxW2bEQxj3scC9oeGkjS4vY/xdy5Oipv2jiQbxgpiS7ocp4fzyAD7rT0XsdfQNkblOnTuPJbcXTcmfSucOJ/0+T9P9fMhjjCM+eUeezVruAAaO7j5rXTNJ7/FbyqoC0kHiFhyQL51llmjPmUlJerTR6SCx1SSr5GobMRxCwtn6wftmntwfE9pv3QSn/lC3T4FztNg082IQyUpbmga7O83LIy4OZ632jlcbMGp56L03ROoarJqI4pvcu/bnjnuq/MwazT4ow3xVO/P+x7dLi8bZGxGRgkcLtZcZiOtunebKyp4/rqvMOyvtBw6oq6ukppJJaynINVJKwh0gLnR5mOOm7EjHNDG2A6G9z3GN42Y5A3LmBbfjYjUr6PPqGHHh9/OS23Vrld68PXuc73GTdsap96ZtWhStfS43G62tj0cLfHgs5kgOoNx1ButOHU4s63YpKS9HZU04umhkIQtAj5T/ANpDtl6Ns+2mafXxGtgptNDuYg6tlcerXejxwu43E1uDivHv9m32V0dazFKqspKar3UsFPF6TBFOGO3Zmc5gla4Nd64uR0C13+06203mI4dQA3FLTSVT29JKlwjYffFE8eIXuf8As2sD3ezpmt61TX1T7/abC4UzfJ0Tx7lhaWTJUuV5P0Po0ZT0PQlODcZTknabT5fmueYw/M+pKKgZG0MjYyNjRYMY0MaAOQa0Bo9wV2VShbkq4R84bbds1W1GOMpqeWeQ2ZExz3H+FozO+AK/K2k2ncYmSSECWUNnm/8AVkbPWyv161E7CdeIX6S9uVG2bD5aZz3sbU3gc6MtDw17HZshc17Qct+LSvn/AGZ+izgum9gmqDYj99UzWIIa0gxxOijIs0AAtIXger9ZwaXVvFku9kKSV+Mn5r0PrPsfq9PoNLlzZlJuUlSik+Ip+bXi/wAj84v/ABPnqpnnnKS3uDfVAHQBrRbusvdey/busjDjBW1cIIsGRVU8TXEAkEtjka0/vTCzUcJCOBK+kNqv9mrgNQd5Rz4hhzzrljmbUwEnm5lWyaa38MdRG0XOnC3lO3f0UsRwGPfwv/aNIy73yRRls0OX180kILs0bnMjBcwuyZbkZSXNw6bWafNNVLv4Pj/T8zZ0TVYdTrFDNJK3JpS8ZPsueLvtzzVLmketfRhxOuq8ZaH1tdNT0tPUSSCasqJmuIyYdTNkZJK4ObI6KsqQXNN5Iw/2jc++drP0eabEi6aMimqyNZWNBZLbhvoxbObADOPWsACTYLzD6BeAA0tZXaOEszKKJ/MxUUeR1z9b/en1D83Ah5txX1SF7LQ6eLjKUl3dfSP+tnm/aHqmXTdXnLSS2PGlDj05kmuz+JtU14HnfYfsVWUNGYa6czS71xbaR0sccQADGxue1rgCBmIsLFxC9ERZC7EYqKpHiNXqJ6rNLPkq5O3SpW/JAsTGMNbNFLC8AtljfE4HgQ9padOehWWhNq1TMtH5IY4ZKOpnpZbiSmmfA8Hj+7dlv3ZhZ3g4Kyn2j7/ivoT6SnYGcV2pZBQSNhlqKOOetc9t44nsMgElm+sXyQiEOabWOR1zndb13sm+hHheHuE1S5+JVAsRvw1tNGeN46dvtG/B0z5bcWhi+Sr2eyZss4Yq2xk47n24/Nvt4dzirTylJpdk6s+feyTshxLFXNdFEYqa4zVU12xgc92DZ0rrcAwZermr7c7Nuy+mwyExwAukfbezvsZJS29rnk0EnK0aC/VdbFCGgNaA1oFgALAAcgBoAnXt+mdB02gfvEt0/wDM/Dz2rw/X1OliwKHPiK4rFner5HLX1ci9EzdjjbNfWyrR1T1sa2Vaed+qy5JUeh08KKSpY1KFkQsXndRks6b4RkU8a4HtC2tLHlmQxuiLg2S9i6OSMtkbpqAfVcLH2oxfgvSKeNU47spT1TMk8YeORvleOI9V7dRxPAri58U8sdsHXn6o4etblGoujRdkWImSjzkkjfStYSSfVBAOp10eHhdVUTLnNn6dlAG0nswZnejSG5/tHGR0Mjrm8ge5xY46vZx9Zri7bVEq6Okx7IKHkqZ5+U+K8SmV6oslkqRzI/XcqTiTB3/BbXqcOP780vqY3b7GxghW1padcudpCPZaPesWbaeU/Xt3NAHx4/FZZdb02Ptb+Sr9aLIwPRoYrd3jp87LVYrikTJ6dxkbZu+a+3rWDmAi+W5AzsavPKnEnO9pzj4klYUlUubn9pXVY8f4u+3oqLuD1Gp7QadvDO89zCB5usfgvz2/2klSauuw57IJA30Kohc4Mc8FzpmloLmttfKCQ3ibaBfWMlUsSokDtHAOANxcA69Rfmub/wDUuo33kScfGKVfm9zOx0vqP2DUx1Cjuq+LrumvJ+fkbTYftOq5KCie/wDdSOpKdz2llntcYWkhwdchwvwIuDdZNTtLO/2ppD/OQPIEBaIzoEy4GbqOfM3uySry3Ov2ObPIpSckqtvgzzUHr5k+fevXqfb6lETXGS5ygFliX3AAIy2+PDvXie+U71aOn9Vy6FzeNJ7kl8VvtddmvMjuM8S9FO+Wv3ybfrkbiW8zhKp3ywWS+/w/0V4if9l3kfnwUk2+wbjI3ynfLH3LulvFzQgRn7TfMfhdSqXkPcZIlU71Y+Ufab8Uer9v/C7/AET5/jQbjJEqN6sYPZ9o+X+oCYPZ1f5N/NFeq/FD3GXE+5AXT4bgmdt1x8VSwH63mP8AVdDQbUBjbC/9Tf8ApXV0EsKk/fPgNxiYlFlKwjKmxDFGuPsu/qH/AErF9Kb9nzd+QCxZnBze18fX9h7jJEqnerG9Jb9n/EUCrb9kebvzVPHmvz/Ye4yt6pEqxvS2/ZHm78ygVTfs/wCIo481+f7D3mUJVgft1ucsH1bAnv8A9Fd6U37P+JeOUO1V5ZDf/iP/AMxQ+3D/AF/YxanU+7peZ7Z6QLXvpx6LyjCHftbEfSjrQ0D8tOHD1ZpwQ4yZTxyu9ZtxoBGeZCr2qx+eqY2iprtdLb0icmzYoDpZp5ySd1/VBFhe49H2bwCGmgjghBEcbbDUEuPEvPDVzrknn7kXxyRWVZWk+y5fq/BfJdzbiVTvVjFzervIfmpBb9r/AAn81P8AndHR3GTvUbxY2n2x8R+CYN72n3/9gimPeZAlU71Y+6d0v4EH5aqHBw4gj3W/7o+Ly/IN5lCVG9WEJlO9UVIluM7eoEqwt6gSp7g3GdvVLH34LB3qvpJ9QpJ20mG42rKAkX1WJMLcV09JiDN3bS65bEagX0XW1enx4oRlF22Cm7KXQNPLyVD6LoU29UiVctZGjdj12WHaX48mM+Fw5JA9Zu+SuseKtWbzOlj6t4ZI/VfszYXSucozKWRk8Bp15eaFz2PGuQpelKvZCOZv3D8/yVglt7IA8OPvJ1U+3ch3KBRu56eP5DUpS5o5Zu86D3DU+ayCw9CqnDuQsldl/chJFElUTpwHQCw8ua5Xbvaz0WIZbGWQkRjpb2nHubce8hdTNF0Xzv2mbV7ytkYD6sNogOVx6zz4lxsfDuWTWZ5Qxtp8vhGOcmjGnxSR7s7pJC+98xcb8e86eHJerdmu0z543skJc+Ij1idXMdqLnmQQQvG4Zw5dVgW2kGG0s9VOfac2OGMEB8rmtzENv9UFwu7g3W50IXB0GSUcy573f4FO6uT0nbnbynw+B09Q6w4MY2xklfYkMYCRqbXLjoBqV4xgOyNXj8za3EM0NAw3p6VpPri9r+Dho6U6v4NsNTfsNsFU4vMMSxUHc8aWl1azLe7bt0O68fWk4u0Fl7w2wAAAAAsABYADgBbgAOA5cAvTf9Tl9vLz+ZRbn37EUVGyJjY42tYxgDWsaAGtA4AAcvje/ibS9V5kpctFolZZnWk2t2ThrYTDM244tdwdG61szT17uBW1c9c9tvtV6JDnDcz3v3bAb5cxa51yBbQBpNr9FXkyRhFuXZFOSainKXY4DBdqKjB5G0ldeWkLstPVC7sjb3yuvrlbwLTq23qktsua22jtVTG4c17t4xwNw5rwCHA8weHuV+L7d1FQx0c+6kjeNWOjAA6FpaQ8EGxBDgQQFxRvEMudzmDRgd9QXJsO7XuHdquBqdRDPHbG+Has4WozwzRqPdPizbbP7Rbiqp5L6NlaD3ted24e9riF9Nly+Hdoccy3cDq31h4tOYfJfZ+DVgkhieDfPFG6/W7AVv0MXCDRq0acYtGwzIzqrOozrpbjdZbnSlyqL1BelYWWlyXOqy5QXo3EWy0vSlyqzKxlM86hpt1IIHmbBF32FZOZKXJtx1e0eBzH4afFReMc3O9wb8dSnz4iZlhyyqPmsf0scmD3ku/IfBZNJWkg8u4WHyVDa8zbCrNjSwO1NitzT0+UDhfn/wBuK0UMp1181u4n3APcs02jsYGi3KOvwWNWNba9r+JV11jV8lm28FBM0Tfws1k0tjo1vxJWvqqtwOht4AD/AFWTPJqtXWya+5aYzfgcTK+PqJV1BINyT4lYOdXTv0WJnU93mc2b5Lc6M6pzIzJbiBdnRnVOZGZG4C7OjOqcynMjcBbnRnVOZGZG4C/MjMqMyMyTkOy/MjMqcyMyNw7PnL6SnZ66pr6M0uX0moY6KVrnZW5WOAieSASBrIDZpNoxotxsH9FeOItfXT+kOGu6iBZCD3vJ3kgvzAjB5hdLsqfS8Vqqk6x0o3MZ5ZvWaLcvqvd729V6gHJ7iW5rgTC8NjhY2KKNkcbeDGNDQOpsBxPUkrKzqjOjOluI2X50Z1RnUh6Nwy7Op3io3iM6e4LL94jOqcynOjcOy4PRnVOdGdG4LLsynMqc6M6Nw7MyOtcNA426XNvLgn9OPMNPi0X8xb4lYIepzfr9fr4qayPzJbmjxLGNorVtSOFp5BYdzyPwW5keKpjYnvcIiQZGtNjI0XIYXcml2pA1IHevMe0mq3OJVQBBa6QPFjfVzGucDbnmzacVu9kq6WS27jkf9xjnfIFZmubRlxaj4nF+Z9EbMVkbI2xRtaxjQGtY3QNAW1r26A/H5Lg9ncMnFjIMnjYu8hcBdbFVuHBx8/wSxxqVs7MtRFw20NnQJE3p1/aa13uynzbY+d0F7D9pvk4fgVt48H/P0/Mx2RnU5lIpr+yWu7r2PkbKqVpb7QLfEEIaa8A5Fq8Razje55BdFhWyk0tMKlrdCXWj+sYxb1x4nN6vSy5LAsIdW1TIm+y4+sfsxA+u7u0uPEhfTNLShjWsaLNaA1oHIAWHwXt+n9Fx5cbeW7a7p9n/AKHZxaSLj8Xc+esyMy9P237PxJmlgAEnFzBoJOtujvDivLJGkEgggjQgixHiF5jXaHLo57cnbwfg/wDXzRz8uOWN0/xLc6kPVGZTnXO3FVmQHrRbYt/dB32Xj46LbB6120bM0EncM3kbrVpsm3LF+qLcUqmvmd39HKvvHVR9HxyAfeYWn/IPNezL5y+jniVquWP+8hv72PBv5FfRhK+t6GV4l6cHol2JQlzIzreMZeHfSR2tnhdR09NHvJqgzEANL3DJu2+qwcSd4bX0FivcAVo8XawSteWtMgYQH2GYNJJyh3EAkC4FrrJqsKz43jfZ1+TsTipcM8W7Pfo+SvIqMTecx13DXXf/APFkFgPuMv8AeHsr3vDMNjhY2OJjWRtFmtaAGj3D4k8VrI69ZMWIJ4MGPCqgiW2jaErRbd4Vv6Krh472nmj97o3D8Vk1mPRxtzSODWjqePcBzK862l2/fNeOO8cZ0J+u4X6/VB6BYtf1HBpYtTdtr7q78/ovVlOTLHH3PDfoqYpkxQMPCaCRvvGV4H+Er7MXwj2XVXo2NUvK1XuT4SF0IH+ML7uUOlT3YmvX9UWJ2CVxTJXLtDPLtvKr/eXW0ytYOPcT+K0QrSeIDvHj5i34rJ2unvUzdz8v9IDfwWqYSeGvgvkWszXnySvjdL9Tjybc3XmZ2dp6tPucPMWPzU7g8rO+6fmOPwURUJ+sbd3NZEb2t9ka9SuRk1+KHfn5fyjsafpWfLzJbV69/wAP3oSKkce7x0WZFTsHH1j8FRvCeJV0TVzZa+c/u8HfxdKw4uZfE/X9jNjqOgDR3DVZEKxY2rNhalGUpfedmmSUVSRmwLSbc4/6PA4g+u+7GeJGp/lGvjZb2JcFtNIHYlSMmF4rx2HXM43/APcDQe4d67/TsCzZowfbucvUT2xdfI9B7LdlPRqVuYfvZbSSdRceq0j+FpFxyJK7IIapX2WEFCKijlmmx+kBbm5iwv3E8Fy1QA0EuIaACS46AAcSTyA6rf7b7Qw0tO6Wd4Yy7QL+09xOjGN4ve6xsxoJNjpoVwmDbIT4i5s9c10FEDmhoblsk1uElYQb2PEU4sLWz5uC8H1XpctVrUsSq4pyfhdtfjVG3Fm2QLMGo5K8/urx0oNnVFrOmtplgH2eN5fC116HSUUNLEGMDY42DhoLnhck8XOPM6kqZa9sYDWgAAWAAAAA4AAaADuXiX0hsakEVK7M4MFUzM0Gwdb1hm6gZeC6+P7L0pRxQ5nL8X6vyXkVS35LnL+fI9V2V7NaOkmnqKemhgmqnZ53Rts6Rw4F55nU6Czb8jxT7TRXkH3fzXTwTZgD1APmLrzvb2V7phHcNiytL7H15Cb+pf6rBxJGruGgvd9exJ6TZFJLcvTzZCOf3b3y58DFkxHOcsZswaOkGmYji2Pnbq8eAusmmnLPZOXwP6+K10bwBYaDQDuty7hysnEy8bhrEvh/E5+TLLI90v8AY6Om2kkHGzvHQ+Y/FbKn2kYdCC0+Y+C44TJ2TLs4up54f1X8+fz7/mRWRo/Kb6Tu3P7R2gxWqDrxiqdSwm4P7qkBpbtI0LXyRSTA3Pqy8uA/Tn6G+z3ouy+Cx/3lGKw+NdLJXu8nVJFl8tbR/wCzrglqZXw4jLDSyvkfuXRNkkizvLsjJCfWY0OLQZA51rXN7k/ZGzkrqWGGCNx3cMbIWAgH1Y2NY3jcjRvAGy7MOpYYS3O3fl4fifQuvdX0mfSYdPpZWo02qarbHartd+X2b+bPQkLnYNqftN/p/IrZU+ORO+tlP8Wnx4LrYtdgyfdkvrx+p4VSTOR7UwXbhnQvf8A0fj5Fc9hFLay6ra2VrpRwIawajUXJJ4rVwEDgvz97RapZOqZpX2aj/wC2Kj+qZ7rR5HHSwh6X+Ls3NNJYBXif9D9fmtWydZVIczmt6m35/BYsGZzkoR7tpL5vsY8mPhtm/wBnMGjgiDIo44mEufkjY1jQ57i9xytAF3OJcTzJK2iho/Ly0Ur9J6bCsOKONf0pL8u/1PMzk5ycn4uwQhV1NS1jS57msa0Xc5xDWtA5lxIAHeVobS5ZAsVc8waC4mwaC4nuAzHyAJ8li4Xj0E4JgmimA4mKRkgHiWOdbn5Lzv6TG1ppMHqiw/vZw2jiA45qh2R5b/E2HeuHe0dVlzamGPDLOmmlFy45ulfBCclGLl5HI/RnYa2pxbGnj/6zVGmpyf7iJrSSB0IMTNDxY8cl9ALj+yLY4UGG0dKBYxwtMnfJJ+8lPve53hw5Lr7qjQYpYsEYz+81ul/5Se5/myGGO2KT79382SlcVGZI4roWXFczlq6yVZlVMANSB46fNaGuxJv2gfDVZc2fHjXxyS+bo2Ydq+80jDrHrXSFWz1V1imVef1HVMC4Ur+S/wBjqLX4Ma738l/sO0LOiIHEhap1Sqn1C85l6gpPhfiZcvVU/uR/F/z9ToP2oxvU+A/EqmbaXo3zP5Ln3zqh1QsEtbPwdfI5GTVzn3NliWImVrmPDXMcLOaQCCOmoKwnVGgGugsLm9h7ysdzisSSe3HRYcmplLvK/qZnIzH1KofUrE3hPAE+5VSX52b4kD4cR5LK5vwI7jIkqVjvqVjSyN5vH8oJ+dljPq2fxHyH+qzSn51+IbjJfVKiSqWK/Em8mN95cfxA+BWO/F3cso8GtHxAB+KzSyLz/n5C3mZvCeAJ8AVIgd0077D5rWuxBx4uPmfzVe//AFxVW+IbzbCPq5g99/8AKCpDmDi6/wB1hPzIWpEqnfJb15D3m29IZ/EfGw+AzfNN6W3k3zcf9PktRvlO+T95/KX7BvNqMQ6Nb5X+ab9pu7h4AD8Fqd8pEyfvX5j3G0OIvP1neZ+SQ1HVa/fKRMk5t92PeZ+/U75YG9U75R3BvM/fKRMsZkZPcokBHFS3Etxl75TvVgb1Tvkbg3mw3yN8sDfKRMnuHuM/fKRMtfvlImT3D3mw3ynerA3yN6nuDcbDfKRMsDfIEyNw95nmX9fD8V8sRY+WTzNPFs0o8nle7babbtpGCw3k8nqwwt1c9xNr2GuUfG1guCw7sP3x9Iq53tnlcZJGRNYGtLjewJB4DQi1ldCSStnH18J5nFYuWu/1MvZzafhqvVNnMdLhzI68lzeC9ntJBbKwvI+tK8v/AMOjB7mhdNG4DQAAdABb4KMprwLtNgnD77X0Nm+ouSoEqwBMp3yhuOpuNhvUb5YG+Rvk9w9xsDKmZVEcDbwWvEykSpqQ95tP2i7rfx1+YU+ndQ3y/JasTI3yn7x+Y9xtRVN+z5G35/JSZW9XD3Aj5j5LV75Tvk/een5ftQbjZhoPBzfeSPmLfFTkd0v4WPyWsEykVHTRPcvIe82vpzhoVUZ7rEbiDvtH32PzBTCsB4tB8Lt/0+Ck534/j/pY9xkiZG+WPvWHmR4i4+FimEfQg+B18jb4JJPw5+Q9xeJk2+WE5xHEEe5RvVG6DcdMZmjgLnq78G/6lQ6Uu4k/h5KguTwO4rbvdUc7dbMgdFnQwgeKxaManuW4oILkfHwVEpUasUdxQ2EqmWHqulbEByWBiNOALgcdFQsnJrngpHJ4pIImueTZrGl5PQNGY/AL4Rj2lMr3yu4yPdIfF7i4j3XsvtDtlrN3hOJyXsWUFW5p/iFPJb42K/PXDcW4a9FPJD3iPPajiVHsGGYt+vyVmz+GtmqTU1jTKyI2p6ZzrMOt7yaH1b2cWBvrkXLuAHD4biy6vDMW4LkShLHzHuZWr7nsL+02pJ0ETRyAbceGpOlull0WzHaLvntjlaGudo1zb5Sejgb5T715FR4gHLtOznC45akCT6jTI0A2zOaRb3DpzWLL1PJpYvNNtqPLXe16fxGrDheaaxx7t0rPWiU0LMxsnrogO49FjwVgZdSy9ejqOm5dXpG1KKqmlcZNpW1yuLtd0/xR08fSpw1uPT51xJ91dSVN8Pjyp+K/AtqYcvf8FzW2mznpUO7DsrmuD2E8Lhrm2Pc4Otfl0K6Corw8C3VFNRl2vAdUundUT6ZDUdRmle5NulfxNKkl3peC9SjqfTb1c9Lp4N0l8K5rhN8v182fOmN7PTwX3kbgB9YAuaR1zC4HvXn2OYuLHUea+xamMtJB+fJaPEdlqWbWWmp5T1khjefNzSfiurgwY5xWXFLdFpNPzTPHT6f7mbjLhp00/A+BNq8c4+X6/XNfcnZBiIkwugcHBx9Gia4g3s9sbczT0IPJNB2W4W05hh1CHcneiQFwvxs4xkj3ELj8W2fqMJkdV0rHSULyN/BqN30IBtpwDXAG3B2nDtJpRSijbGkqR65nWFiOOxRf2kjWc/WcL28NT8EmC47BPCJ45Q5hF7AOLgRqWvFgGuHMXPvXhWKVzpJHyON3OcTc8ba2A6AC2ixanUPClStv1/YyanO8SVLue+Ude2QB0bmvaeBabrMbSu5iw6u0+a8S2C2pdTThocWxzERvANhck5CeWjja/wDEV7C6Xvv46/NWYNQskbffxJYcyyRvxMwxtHF/ua0n55R8VBnYODL97nae5oA+aws6gvV/vPL9/wBS7cZpxA8rN+6APjxVEkxPEk951WPmRnUXlb4bE5FxclL1UXJc6hvI2bGGS4CyKaex8Vq4J7HxWSXKO40QkbxstlsKautwPuXOU9ZyPms5ruhVTdnRx5a5RvTivd8f9FhVFZzJuVg709VVLKBxNkFs8ra5LXyc/etVJLc3TVNTfuHzWO59lJSo5+SViVUix86rklvqlzo3GGTtl2dGdU50Z0bhWXZ0Z1TnRnRuCy7OjOqc6M6W4LLs6M6pzozo3BZdnRnVOZcZtFtW/OWRnK1pIJHFxHHXoFTlzrGrZZCDm6R3Of8AX6K022GOej0s8vNkZy/fd6rP8RB8Lrn9ndrH5wyQ5g7QOPEHl4grWdsFSZPRaNvtTzNuO7MGgnwc4nwaU8OaOVWiUouLpm47IsHMNEwn2pnGZ3X1rBt/5QPiea7TMsWJrY2hosGtAaL2As0WGvDgPgnZODwIPhY/JWuZXZfmU51TnRnRuCy7OjOqg9GdG4dludTnVOdGdG4LL86M6pzozI3BZdnU51TnRvE9w7Ls6nMqxGbX5dUocoxyKXZobtdy4OXDbZ7bv3go6Ibyqk0c4H1IG8y7Q+tbhyGp1NgcXavbeSSQ0VAM850klHsQA6E5vZzC/fY6C7tBvdjdjI6NhDSXyv1lld7T3ceJ1yg3IHMkk3Oqt3eYWJsl2ewU0dnNZNM45pZZGBxc/mW5r5W3vbmeJNyV1MbQBYAAdALDyGiqzKbpbwsvzIzqjMmDk9xKy7MjOqc6M6e4dl+ZU4liLgzKHH1r3F9AO4G9kZ1ZspgJrKpkYuWk53n7MbSM3noPEhdrpOnefMn4Kvx8F/c26XHvn8j1TsV2V3cJqXj15x6oI4RA2H9ZGbwyr0oBVU8AaA1oAa0BoA5ACwHuCuX2DFjWOKij0aVClq5HbXYNtQC9lmTDnyeB9V3/AFcu9dgoyqvUabHqIPHkVp/y15MjOEZqpHzdV0ro3FjwWuabEHj+u9VZ13va7S3miy2vujcaAn1j1tdeevBHHTxXxzXaf7NnniTtJ8P6X/c81lhsm4+RcHqqrbma5v2mkfApHzBouTZYXpj5HBkbS5x4BoJc7loAo6XT5c8lsXHn4E8WOU3wYPYrie7xOmH2y+I8vaY75uaAvrgr4hopX0eIR70FjoKuMvBIJGWQOcDbTVhK+3ivq/TZfBKL8H/b/Q9IjxT6UHaXPh1JEKd+6kqZHRb0WzRtbGXnLfQOd1sSOK+Z/o5fSPxIY/TYfNUy1lLXGSIsmOYwyCN8rJWOsSP7Mtc0nKQRa1l9odqvZTSYvSOpKtrspOeOSN2SWGQAhskb7aEA2INw5uhBBXnXYl9DzDMFqXVrHz1dXlLI5qksO5a72t2xjWtDnAWLrXtouVn6drJ9SjqY5f8ADSS23wq78dnfn+x3cWq08dI8UofHzzX4c+FHu7VyW0lT+9Pc1o/H8V1wC8/2qr2tle5xAAIGvcOXVenyzUI3J0l3b4RxotLljsqlq8V2xbHo313+PqjxI4+HxC5bE9pnP0ZdrfJx/ILTZl4TX+0HeGm/937J/qznZ9cvu4/x/Yz67FHyuzPcSeV+A8ByCpD1jh6M68VLLKbcpO2+7ZyNzbtnh+2cxp8RfKOMc0dQ3xBbKPi1foAyUEAjUEAg9QdQvh3tQ2Unkn3sUTntdE1ri2xIc0uHs3zezltoV9S7H7dx+hUmj3zCmhD42g3a8Rta7eONmsOYHQm/cV9C6PrcWPE3kmkqj3a8LO9hmpRVHfFywMSxuOL2na/ZGrj7vxOi4/EtqZXaE7ofZYbu/r/6bEdVz0tUTw8+JPfc6k951WLqPtZixXHTx3Pzfb6Lu/xR3MHT5z5nwvzKa6kDpJJHm2eR7w3mA5xcAdeV7e5IJreyLd/NQWJ2sXynNqsmaTbffk7en0eHB9yPPn4/iJlvx1VjWJ2tVrGLPGJslMhjFkxsStYr42LZCJllItias2Fqx4WLNgauhjiYZsvaF5t2wgxupZ28Wuc33tLZWfEPK9LXFdr1Fnonu5xvZJ7r5XH+lxXa0U9maD9a/Hg5+dboM9gw+rEkbHt1a9jXtPUOaHA+RVxcvPuzzbKNmE088rgGxR7o9S6MmNrAObi0NsEbJU89RL6dUOfG12lPT5yGhnJ7m3AcTfS4vfXkLfYI5k9tctq/kvNnKs8n7VO0r9nGtxOeB1fNR14oaaF7yynpmPpm1LZAGRy2keMse8c0kueLFvsn2TCdq3VMEM27fEZoo5TE/R8RewOLH8szb5TbmCsGDZGVlXXzOyiCd8MzNQ4lzYWxOBYdG+ww3I4X11K2IavJ9Q6hk0MpKLty7JpVHlrdfeTfHD4VfQ6GOMZQSrlN27fPpXZV6AdeK8p+knT3w4OHFlRE7zD2/Nw5Hh5erErzbbSrZXh1PbNStcC94IBmew3DWHiI2u0L/rEWHVeJhllLL7ybbd22GoywxQ5+h6mzalkVLA/i58EZa3rdg1PGw71w9ZiDpHFzzdx5/gFqojla1oJsxgjbc8GtFmgeAVu9Xa13Up6qVdorsv7v1/Q89PJufoZglTiVYIemEi5u4rszxMnEy1+8TtkU1MaZsBMmEy17ZVYJVYpkrNgJk4lWvEqyGMKtjK+w7MrOqntCgDvUOjVOfS4sy/xIJ/NI0Y8+TH9yTX1IvZbjZmdoeS9wFm6X5k/l+K0L3pTKubpunabTaiGohHmLvbbpvw7327qmje+o5pRcJNO/Tn8qPUWSg8CD4G/yumuvLGVRabtcW+BI+Sz6famZv1y772v+q+g4+v439+LXyaf7GVZD0W6+ZvpL7UyOqmUYJEMUTJHNBsHSSFxuR/C0C2vMr2an28I9qMHvabHydp8V83/SPxcftBkoaWtlp2DXm+J72u4fwujXC9p+pQz6HZgny5R3LlPbzx8roo1Evg4Oe2O2skoqhlREbFpu9ouBIy4zMcBxGW9rgkHUc7+u9stc3EMYwLDmnNDmOJT24bprHSsLjws5kTmgnmR1svnWPGgrqTaSU1EsznEE00VDG65zNp42RjI03uAcgBt1dwzLwfS+qT0mHJgmrg5QlV/5ZXJLv9/hPy7nPWSltfmvyZ9c7W/SGoaZ5jYH1LxcO3WURtI0IMjjYkfwByzNku22lrGnI2RkrRd0T8twOocCQ4X6C45gL5BZVt6+Wi6zs0LjWRlpPqh5cf4cp4nodNOq62P2t6hkzr7qi3W1R7etvlterp+SNC1Mmz6nn22d9VrW+JJP4fJauo2mldxeR4aLmDWqt1au1l6hqMn3pv6Ov0oteRs3UtcTxJPib/NUOqu9akVd+GvmpJPOw+8QPxJ8gVzXbI7zYuqVW6pWvdUN5uv90f8AVb5Kp1e3k0nxd+A/NV15sW42DqhKXOPI/Ja52KnlYeAHz4/FYk+IE8ST46qptL+f7ickbd56uaPff5AqynDepPgPxJ/Bc0+tWyw2vFxrxb8VmnPjsShJWdNHQXFwy/iSflZanEXlvCw9w0966KhxVmUXNrcR1XJ7R4gDcjmdFj95I3ZFFRtM0tTiDtQXE+JPyWDJWLX1teMx8VgvrVROcvE5TmbWSrWM+rWqkrlWalZZTZHebJ1So361wqEekKm2G42W+TNlJ4LWb9dFsrSte4A21/MD8Vdhg8s1BeI07MNwcOISb9eg7TbMsjjuLcDyA4C/LkvM6iSziO9a9ZpJaWW2ROVx4MwTKd+teJ1O/XP3Edxsd8gTLBY4ngCfAH8lc2B54Nd5FTVvwHuMnfKROscUzuYA+89jfm4Kdz1fGP5s3+XMpVLyHuMjfLIo33PxWBZvORvua8/NoV1NPG03L3HwZ+bvwQr9PxX7klI9GwHBQ5t72A52uVr9o8ODL/riqcI2qYwaF/lp+Kw8b2iY+5OY95IF+ltFZaruv58jfKcNhoZJdSgT+KodXM+wfe4/9KPTmfYb7y4qPHn+v7GDcZO+Rvlj+nj+7Z783/UpGI/wsHu/1Ra8yW5GQJVO9WOMS/hZ/SD87qf2kejP6Gf9KLXmG4yRMhsnisY4oRyYAP8Ay49La/Z6LE2e2qD9Tb1uVhbytb4KrJk2K1z/AD5kJZVFpeZtd8uc2u23bTAMY3e1EmkULeJP2ncbNHx8yMTavtCdG8wUzGTVLj6rBFG4R3OjpDk062v4pNj9mPR3OmmImqpPbkeA7LfUtjuDlGoFxa4AHAWWpbUlJv6eP6ieRviP4+Q2x2yLmPNVVO3tXJrc+zCD9SPWwIBsSLdB1PY79Y/7RP2Wf0D8FP7Q/hZ5f6pOak7v8iyNRVIyROgTqj9oD7DP8X/UgVzfsDzd+N0rXn+v7E9xkiZTvljirZ9gj+b/AER6TH0cPePy/FPjzX5/sPcZImQJlj72Pq8e4H5Kbs+35tI+Rcn+H4oe4yd8p3yxgwcnsPvI/wAwA+KYU7jwsfuva75G6Kfh+XP6D3GQJkb9YronD6rvI/kq3S246eOnzsk213DcZ4mTb9a/fK2IE93ilY9xlidTv1WKfvVEhIUrJWZm/Tb9a/fJt8luFuM4Tqd+sATKd8nY9xs2Vzhz93LyN04rAeLR/L6p/EfBakTJt8rFkY9x2FPWNe0Oabg6hZED9SuV2Hq80TgNQJLebc34roGy2K6WRbJOJd1PS/Y9XkwLlRlSvvXdX9Gbiik18VuKCpsR8fBccMeiz5RI3Nfhccenit9BV352Kzzi13QKOTC17yLjfKtVa80dc14Oo4LXYjVDgDfmbdVqfS+4Kmep6nRUqJfk1Fo5btapBLheIxOcGCahq4i9xDWtElPIzM4ngBe9+tl+d2yvZxiVSx0lNSSzRscGPczJZriL5fWc0uNrEhoNgW3tmF/qTtX2qmxqtGEURIp43g1c9/V9UjNw9psfAA2zyCw0bmPrOD4NFSwR00DcscTbAcyeJc7q5xu5x5klaMeSuPA83nmpztdlx8z44wvshxf/AO0JtOroR8DI1dfhPY/iml4Az78sf/KXL6gMiQvUJxjLuZtx45gnY3U6b2WKMcw3M8/Jrb+K9L2b2WipdW3c/wDvHcfAAABo8F0GHSDML9NFfjUnq+7kvEdV61DQahYHp3NOPMm6TvuktrT9ef3PT9L6Q9dDfHLtd8Krarx+8qNDjuIOAvy5notXJjOeDOOLCAfMD43ulNfPmsyN0gPEZTa33uHmuYx/aGKmqDFMwxtdEHmMuFnOJcORI0ICp6X07DnlNaZuGPLGUZRnF1HhtOL7Sp9k2nXj5fUdH0/UajJh0+dRlkxyWSGSEotyjFrfCUHUk5RfdJxunxXPWnFt2xgJ9d4zW6AnS/eAugwXFbjhfTgP1xXjOwW2ET56gPY6ZjMhjJNwx2t28R9WxA5L1bD8ZdLoPUb9ltgPJoA+ax9S0Wk94sesz1jx/DGEIyba826pOT5bW5i6r03V9OeTFp8Dnkm988snGMbktyUU5bmopqKXFVfJtKpji4lxDO5x1t4C5VBdGPtP/wAI/P4D38rp8GIbmDr6XsR+K1Revb9N1+kz4ktG1thUap/DS4VSS8PGj4dr9PqMGT/9SqlK3dp3zy7XBmnECPZDW+A1/qNyseeXNcO9YHQg6ix4jpYqgvXmm2O2cu9fHG8sYw5Tl0LjzJPGw5ALfl1GxWzjZcyxq2UY3hMmFSGppgX0chtPBxDAfrN6NHI8WnQ6LkpKprruYbsJJaeBsST5i+U94W3i2qqBcb1zmkWLX2eCOYOa9wVyU9o82XQElwbybfk3oO5c3NmjmS80c3NljmS45RViuI24GxGo8f8AQr6NwPFBNBDKP+LFHJ/WxrvxXyTjuKWvqvojsaxTeYZSnjlY6M/ySOaP8IatWGDhGzTp47Ud1nRmVOdRmV2412WlyjMqi5RnRuI2W51GdV51LVHeMsusmnm5FYoTBLcTjwbIBM0rAZJZXtqu5R3mmMjK3p6lKqfSAkNT0FktxJtFznLDnlv4KXuuqijcUydiFIU5VbijcU0GdGdVuSFye4qZfnUZlUy50WQ2hd3Jq32GhM6MySWIt/MKvOk213Cy8ORmVGdAkS3BZkB/694XlVdMBI8E6hzvmV6aXrxjtBqNzVyN1s/LK3+Ya2/maR4hZc8N6Rs075aNsyXv4KDjQlxMzHVtLC0MHIyObz7sz3j+ULjose71dS4o1pcRxcczu82sqcW7EpV4rg1yipHcV+KPlN3uJ7uQ7gFOFYi6J4c08wCORHC3lquWjx7vXRbKwunkAA9RpBeeQ6AHqfksuye6/HzJPao+h6i2RPmWPmRmXa3HIsyM6N4qA9G8RuAv3inOqM6M6NwWX50Z1TnRnT3DsuzrXbQYpuoXO56NHi42+HFZWdcR2w15jpA4f38YPhZ/42HvTvdwiLlSs6fZraEEanRc1jW0FRWu9GoA4RXIlrLHJYaObE6wBPW1yeQb7S4vZ/HGvGV2rToQeBHMHuK9e2Xx4WDdA0AADgBbkAFztz01tK2zfjks1W+xXsvsrFSR7uMa/Xe72nu6noOjeAW5zJq+cFwt0F1TGCTYLdjyucVJ+Jmmqk1dlocjMsmGmHS5WSaU/ZPwVm4sUGzW5lOZXS0w5aLDJ5I3EGmi7MpDlSHoL01IRFZPpbrx8F7Z2NbK7mDfOH7ycAjujHsj+b2++46Lx3ZigZPVQxyGzHyBrvD7P8xGXuzL6kYy2gFgNAByA0C+v9B0Kw4rl38fm/2VI9RpcXu4V+PzGspQhesNoIQhAHj/AG1D99CeW6cP8d15TV7aNZdrSH/e1YPeddO4jxXefSC2crKyrpKekY5wML3SfVjaN4BeR/ADla5v0XQdnHYHBShslSW1E4sbW/csPEZWn2yPtPHH6rV4bL0aWo1uTLLs2vRdl+PyOe9IpZHOX4HB7F9nNVXESOvDCdd48e0P/KZoSOhJy8NTqvddltiKekbaJt3Ws6R1i93ibAC/RoA7lv2hMvWafSY8CqK/np5G2MVHhHxp9Iqh3eKVAtpKyKbxzR5Tb+djl9b7M4nvqenlPGWGKQ+L4w4/ElfNf0vaDLVUk395TviP/wAGXMP/ANoK9n7BcU3uE0Z5tYYj4se5vyssWm+HU5IfX87/ALkz0BAClC7QCuK+fNrcQL6iYkkgSOAvyANl9Ayn4C6+Z8QqM0kh6vefNxK8J7V5duPHC+7b/Cv3OXrpUkicyMyozqWG5sNb6WHH3L5xuOPZdmV9JA55DWNLnHkP1ougwPYR77OmORnHL9c+46NHeuqgjjibljaAOfC58TxK0bNq3T4X5v6Hb0nTcmbmXwr82c9h+x4b60zv5G/iRxPcFtHzADKwBo7tFZK4nU6qlzVhy5m+IcL8z2ml0eLTr4Vz5+JivbdRu1kbtAjXO2HU3GPkTtYrhGmbGmoEXIqbGrWsTtYrWsVyiVuRi1lU2Njnu4NFzbj7u+9visjBJ99CJ2tcGOc5oJt9U2ubcB0XN9olZlgaznI+3ubqfiWj3r1vZTBRFSQQuHsxNDx1eRmf/jJXtuk9EjrMEpNtPna/Djta+dnGz6pwybV28TmY2LLiaszEcI3ZuNWnzHce5Y65OXS5NNN48qpr+WvQs3qXKBaja6na+lqGuIAdE8XJsL5TbzdYLaSyAAkkAAEknQADiT3DiuXw7D3YpL9ZtDC7UnQzvHIfwj4X6kLdoNJk1WVRh9X5GfLkUV8zSdjmwEksUTqhxNNG90kcR0bJKfadb7LSNOOYg8rrF7P9jMchxytqKudrsPkaWwxiUv3jt6HRObHYCDdR+obaG/K696jDWNDQAA0BrQNAANAAO7QIgg+tzPyX1NaGFwlbuDtU2r4rleKXgn2MOLI4RlFV8Sp2r8b48hMUH7t3h+K5grp8T/s3fdXke2+1ZB9Fgd+9c0GWT+4jcLf/ADXfVH1RryXiPaVf48P/AA/uyyGWOLG5SMba3aQzOdTQuIY05aiUHX/0Yz1+27kLDmVjQVFgGi2UCwBaLAAW05ge9a2jp2saGNFgOA/EnmSbknmSrw9eWjOux57Lmlllul+HkZ2+YeLSO9puPeHfmE2QcnD+a7fncfFYG8TZ1P3nmv7foVWZpidxsSOo1HmNEgkWO2Yjgbd44q8VzudnfeAJ8/8AVT3R/nI7G3iYSpBO3m0j7p/PT4qcrTwf/ULfK4+Kl8mSst3idjlRuXdLjqDdXU2mp4qcbumNOzOj0WRG0lY9LHc9y2kTL8NBwXTxQ3IsRSID1UPYQs8Unj5Kp8VvBa3g4LKNdI5YUjrLPrIra+awJzcLmZo0KxDKo3qxjIl3iwOQ1Iyt6vH/AKS2F5qJlSL3ppBm7o5LMJPg/LfxXqu8WDjmFMqIZaeUXjmjfC8fwvaW6HkbkWPI68lRk+OLixS+JUfEMe0PesyLaDvXDbb4PNh1VNST3zRO9V/KSM6xyDuc3XudmHJehdlXYnXYiWyPaaWk4mWUEPeOkMRF3E8M78rANfWsGnlS0hzUm3VGy2cM1VK2GBhkkdrYcAPtOP1WjmT/AKH6Z2L2AFJFbPmlcLyPtoTya3owchxPFZexexVNQRbqnZlvbO86ySG3F7ja9uQ0AXQbxaMGmjie7x/Q6GPEl3MR1ERxJPc2w+LvwCxpJnN/4fvN3n8vgtpvEZ10Pess92vA56XF3cyR3DT4Kg1y6WSx4gEd9iseTC4z9UDw0+RSeS+5W8L8GaB1akNatvLs3Gebh4H8wsKXZQ/Vk/qH5I3JlbxzMF9csaSvV9RsvOOGQ+DiD8QB8StVVYLUN/4Tj4HN8iVBpMrakvAtkr1EOM5fBaSpEjeLHDxafyWtlxFUyiVb3E7wbUHq0rUYjtHfnc/ALj5MQS+ueDHeRHx4Kj3TfYbzt8G0kxBY7q5YLoD9ZzGeLwT5NufglvGOMhd3MZp5vLLf0qp4H4/2Ktxm+lqRUrDFbGODHH7zgPg0aeakYuOTGDxBcfMn8FD7OvFhuMv0pZcUEh1DHEdcpA8+HxWr/bsnJ2X7tm/FoBWO+tLtSbnqSSfM6qDwx9fyX7huRvvR3cyxvi9vyF7LY4ViIiP9oPcHH5ALkPSVIqU4x2O4r+fkSU6PRsS21a9ti97tLaAD/MT8lzZxBlycjj954t5NY35rnxUqRUqeWc8ruVfr+o3ks34xToyMe5zv8znKRjLuVm+DWhaEVKYVKzbJC3m8OLvP13eZHyVbq4niSfE3Wo9JUipVbxNj3G2FSp9JWp9JUipUfchuNuKlT6QtT6Sm9JUPchuNuytI4EhBq78dVqfSVIqUvdMlvNsJ1O/WpFSm9JS90w3G036YTrV+lKfSkvdsNxtPSFIqFqxUqRUpbGPcXY9WFsEzhxEUh8mFecbK7T8NeVuK2mL45JVOdT0xsz2Zpvq2cLFreuht3+GqXDuzaCM3Ekp7iQBf3NC0qCjGp92YM6nOScOyPR9iauFgyta0XN3HTMSTqS7iXErY47M3OMtuHrW63PxsuRoadsYs2/vJKyxUrn+6anus3QbUaZshOm361npKb0lW8k9xsd+p3613pKb0hFse82AmUiZa4VKnfotj3mx36YTrXCoU+kI3MNxsd8jfLXidTv0biW82TasjgSPAq5mKvH1vcdfmtRv02/U1ka7Me83MVfc2LWG/dY+bbXXSYVTsf9U8bAB2nkR+K4emqLOC7LZ7EA23cfmrI5G+5oxSTfJ1Mmznq3+BH4BcvieG24FtjyvYg91/ku2lx6PKTfW3BcDjdaDp33Km5I2ZtqXBqJonN4tIHW2nmND7lUJ1htrSCS0lvgSPkrf2o7nld95uvmNfmq90fl+H+n6HN3GSJkb5UCrYeLSO8O/A38rhGVp9l48HXafjdvxT+T/n1HuMjfKd+sZ0LhrY26jUeYuqd+k213DcZ3Y9Ul1K6QnR0rrH7vqfMKzanbRokMDCLj1ZHA8yL5B0sDquSptqhheCUz3f20rGiNp5yzB0mbn6rWXefugaZgR5jgW0JcQSSXOOvVznHpxJJPBdfDmTnukffuleza6n1LV9Uyq8Uc04YvKTg63fKKSrwcn/ANp7E12mnusfIDvP4L03DpDu2XPrBjbnvyi/xXDbIYE9rQ+YWP1WHi3vdyvw05arqTIter1EclKPgfPPbDq+HUZY6fA1JQbua7Nvwi/FLxfZvt2s3PpbupXlHbr2mPpom0tMS6tqv3bA3V0bD6heByc4nI3TQku5a9VtPtaykgknlcckbS6w4uP1WjvcbNHjw018l7Htn5aueTGKzWSUkU7OLWN4F4vwDQN2y1vrO1JFua2fNZ5m+Ed92U7Bsw2lEftVMvr1Mv2n8mC/1Y75dOJzOOrtOrMirGp0uT3XP4Kw01vacG/F39I/Gyat9im/AQvQxpOgBJ7gpNS0ey3N3uOnuaP+oqmWtcdL6dBoPIWv8U7iu7/D9/8Acg2jJdTge04DuHrO+HqjzRHIODGF3e7UD+Uaed1r8/6/V/mt1gM7cpuRmvrfRcXq3UZaLTSzYobnaS8avxfovT0Oh03Tx1WoWKUtq5bfy8F6nO7QYlNawcR4AD3AAADyuuL2n2VgmjjbUs3jy7NmzPa9jbi7Q5rgQDz11XouMzsLrN1HXv6BYFRgZeA4ji0fHX8V4jLq9Vi0/wBs1knvm6gnxtXduvDhUvGu59b6PrtNj1kNNoFsjjTnkyRdSlL7sY709zSb3PmrVdk75LZ3Ao6PNBFE0QuOcggucSRYFz3Xc4209YnQBdbQhrNWjvspgpwXgHjwHu5LfVmDDdnkWi493JT1Grhh1S0+shvxzpwk+XFS8n3pN01fHf58rV6nJr9M9Zpsso51azJSdZJR4cpRfG5pblKubp+aw6jaFxaWhoFxa97/AILUlypMiUvXt9JosGji44IbU3b5bv8AFs+UarW5tVJSzS3NcLsv0SLy9edbabKv3jpo2l7X+s4N1LHczbiQeK70vSl61ZEpqmczJjWRUzwyrmtouUxrEuK+kK/BoZf7SNj+8gX8+K5XEuyCgl4xub9yR7fhe3wVOPGovkyw0+19z5R2jxjjqvpP6MtQXYTGf/Pnt3evwSVX0bsLeDdk17EA7+TQ20Nr62Otj0V/ZhIKFzsMe1seRz3wuHCQOuTqeJcPWB1uQ4crrqzyQlj2w79zp8bKR6lnS51TnSl6wORTZfnQHKnMnaUtw0XAqxqpaVa0qDmWpFjVY1VAqxrlHeXKI4TApQVKW8ntGQVF0XUd5LaQkKa6Up7iDQhVTlYVPozjwa4+DSfkE02+xFxMdxVTlluoH/Yd7xb5qt2Hv6ebmj5lWVPyf4MpcTNwmkvYddT4LtKPZcubcNFly+DxkWvlGlvab+a9BocZaGAOLbgfaH/f4L1/S8OOUf8AENuCEa5OExrDct9PELlZNCR0XcbSTh5PrMFzzcFxc8AJJ3kfH7X+i42vglP4DJmjzwU50Z0/ow/vGeZ/JHow/vGeZ/6Vytsv40UUxM68r7esJO5jqmg3idu5Lf3byLE+DvIOXq/ow/vGeZ/JYuKYHHNFJDI6N0cjSxwzHUOFjy48x0NuilFNPn9USi3FpnyLFj3esuLHu/8AXgtRtB2cVlPWmiDTK4uAilaLRyMd7Lw43Df4mknKQRc2BPt3Z59HUQ5Za2SKZ4sWwsfeJv3nGxkPdla0fxcV0J44JWdB5ElZo9g9kZ6w5yDHAOMhHtdRHf2vvezroSQbe44VhjIWCOMZWi3eSeridSSsxmHEAABlhoAHNtbpa4sEww9/S/g5v5rnuMv8r/AxZJymLmRmU+gSfYd7hf5JH0rxxY8fyn8lGpLwZTQ2ZGZUEqM6juAyQ9GdYwemD0bgsvzozqjOsbEsWZCx0kjg1rRcn8AOZPAAc+iad8DsyMQxJkTHSSODWNFyT06d5JsABqV57LSS4sfXzw0LXXYB7czgdHAnQjv4Dx4NR0EmIyCacGOkYbww63k5ZnWtx5nxANrk+gRgABosGgBoA0sBpYW0A7gFc5bPn+hJ12ZyWFdktLF9aZ3cXgD4NBPmusocMjjFmNt3kkn/ABEqzMjMqnO+5BJLsZAetjRM0HUrTBy3eHyat6aJqRfiVs6PDqDgBx8NVt5cCcBfXzuUmz0oDhfv+PBdIXAaqw9TgwxlG2ef4lScTzHxC56uHArrcWlF3W4esfiuPrX+r5fJRbOJqYpPgoD1OdY+dGdLcc6y+jqzG9kjfaje17fFpDgPML60gnDmhzTdrgHA9QRcHyK+QzIvpXsyxPe0NO7m1u7P/wAO7APcAF9u6Nn97jT84p/v/PQ9hglugn5o6tQSpXEdsW3xw2glqmtDngsjjDjZueRwYC7+Ft8xHO1ua7uozw0+KWbI6jFOTffhK3wbcWOWWahHu2kvmztcykFfBWzH00sThxSkhq3w1FJU1DKeVrYmxyRiZ4jbJE5nNjnAljgQ5txcE5h96hYum9Sw9Qxe9w3XqqZp1ejyaWezJX0NfXy5SO9VMrljbSTWLPetUysXRb5MyjaOmZWq5lWFxuJ7SxwNzSPyjkL6u7mjiT7gvMNqe0iWouxl4ouGUH1nD+Ii1vuj3k3XD6j1nBoVU3cvCK7/AF8l6v6WY9RqIYeH38v52MH6V+OwTwwNjdnkhmJe5ti1rXMILS7gSXBmg6Lp/olYnnw6SP8Aual7QO57Wv8Am4rxzbaLNTSfw5XD+Uj8D8O9dr9DnFbSV0B5shmaPBz2PP8AijXE6N1Kesze9mkm21S8qtFelzvNFyfmfTyEKCV7s2GNiMuVjz0Y4+TSvl/Meeh5g8V9G7a1eWlnt7TonsYB7TnuaQ1rQNSb8gvN9mNgHWDqo3HKE2Pvc7j/ACjzXzn2oi82bFjj4Rbfkra7/gc3U4J5pxjBfXwXzOSwDZqWoPqCzebyDlHcOp7gvSMF2XhphcDPJzeeN+4cAPddbYuDQGsAAHADQDuAWM5eQShhXw8vz8PodnSdOx4vily/N/2EnnJ5rEc1ZLmKtzFim3J2zvRaRiuakLVlFiTIs7gXKRj5UZVfu0ZFHYPeUhikNVoYnbEmoC3FbWK1sasbGrGtsrVErcjisRpvSMSpoLXawtLvC+8df3NaF7qF452Q0+/rKqpOoYMrT3yOIHkyP/F5+xtX2ro+n9zpox/n8uzzc5b5OXmxJIgdDqCuWr6cMcRy0Iv4XXWXXj23WPPq6l1DSOGgHpU41ETOBYCPrE6HXjpbQ2y9c0f2jHBQXxbqv0ad/wBizFPa2VzTPxGY08Li2ljI9ImHB/8A5bT5j46ga+mUjWQsbHE0MYwBrWjkB+PetDg1BHTRNhiFmNHvceJceZJPX5aK70glX4cWHpmn3S8Fy/FvyXzBRc5W+5yO2Xa06nxLD6NrbNnlbvpDa2STNE1jb8LSFr3Ho0DmV6+F8tfSUpjG6hq28Y5C0243aWyt+LT+ivf9oNvYaajFXJq1zGOY1vtSPe0FrG97iehtxUOndSWbFPNkdJc/Jdv7FeVKDd+Bq+1HboUsQijs+pnu2JnHKPrSvH2GaeJsF5DQU2QG7i57yXyPd7T3ni53yA5AADQKiKollkfU1BBnltmtwjaPZiZ0a33XOpCyc6+ddT6i9Zmc+yXEV6fu+557LneR+nh+5kB6YPWMHqc65W4qTMnOmzrGzKc6luHZlB6kPWKHpg9S3DTMnOmDljB6nOpKQ7Mpsnu8L381tI6t1gL3HeAfmFo862LHrVhyNXyTizoKSQZR6o11uCR8OC3mHU7Tz4clzVFL6o7l0OF1IvbqvUaSSbVmuDRucvT5rAxGmsL2tyPvWXf9BYeI1dhYHvNuVl2cu3Y7L5UaOccQtKXLdTVfEkA/PzC0xcw8nDvBzfD1fmvL6ir4ZmbNfI7UqsvVr4gSbOHHmC38x8UhpHchf7pv8lw3F+H5EExc6jMq3HkkJVTZLceSdrmBwVOJ4Qx0THyB73ueRqI2uje1p/hzRv0INrkcCb+wZ/1+tB4DReWA77HzzFLSW7gXH55pF6ZnUCGN8t+pkZ1O8WPnRnSsvsyN4jeLHzozoslZkbxTnWNnU50WSsyM6A9Y4emzose4yM6kOWMHJg9Ow3GQTfiL+PDyWPUYZE/242O+8xp/BNmU51KwbTNe/ZSmIsImtvx3ZdH/APqy0rT1nZZTP+tM3/4mYf42uPxXVB6cOUrbIOEH3R53U9izPqTuHc5gI8wR8lrKjsanHszRu8Q5v4OXrO8TNcmoopeDG/A8QqOy2ubwja/7kjf+fItXU7H1jPappv5WF482ZgvoYOVjXKXu0yp6aPg2fMM0UjdHMe0/xNc35hVekr6nzX0Oo6Hh5LFnwKB/tQxO8Y2/O11L3CZW9P5M+Y/SFIqF9EVHZtQv400Y72gtPmCFrKnsToXcBKz7shP+fMn9lb7FTwyPDPSEwqF69U/R+hP9nVSt++xj7f0mJamp+j5MPYqonffjfH/ldJb4qL0kvIg8c14HnAqU3pK6+p7D65vs7l/3ZLeWZrVqansuxBv/ANjud91zHfJyg9LJeBGpLwNP6QpFQmqtl6tntU84/wDhvP8AlBWsnLme2HN+8C352VTwPyINmyFQm9JWoFT3/FWRvJ4AnwBPyCj7kFI2gqU3pKwmUkv92/8ApI/BWChk6W8SB8yj7O/IlbMr0lSKlYvojuZaPF7fzUim/wDMj/rB+V1F6Z+QWZYqFIqliCJvOVn+I/JqnIz+9b7mSfi0KP2Z/wAaHZmtn6fBWzh7LZmubfhmaRfwuFkbNysY/MHZjwvYjKedr9V2mN1LJaaTObZW5gQASCOFgSLnlbMPguRmz+7yrHV81fzLIq/E8/NT/r3Dr4LmKzE31TjFES2EG0sg+t/C08793Hw44+I1wnfuYnvEQ/tZMoDuPstaJCD0vnF+mmvQUkcDGhrTIA3Qeozz9vU95XUWH5FV2ZOH07ImBjAGtHLr3nmSsr0lYe/i+1J/Qz/rUieL7Un9DP8ArUHgfoTszfSVIqVh7+L7Un9DP+tNvYvtyD/4bD/91al9nHZmCpR6SsQPi/vH++IfhKVN4/7w++Mj5OKj9nfp+K/cLMz0hZ2H0zpDYX42Wmsz+9b72yD5NK63Yiqja5t5GEA6+0L635gfoK3DpFOaUq/InF2xK/Z97BfX9e7RaUz8l6zttjMT4wGFl7Hi4DiBbyXkFTTuLiRlOvJ7Ty8Vp12gjilWPknkqL4L/SVPpCw/RZPsk+Fj8ikka8e01w8WkfMBct6d+RXZsfSVIqVqPSe9SKlV+4Dcbj0hSKhagVKb0lR9yG42/pK2NFjNuJsevXxXMioUipSWIkp0dydoz1atXWYvfQa34lc/Bmd7Iv38kSPI0IIKbwyq648zVKOX3ayuL2vhSp7fx7G09JU79aj0lP6SqvcmXcbYTqd+tUKlT6Qo+6Y9xt46wjgSPA2+SyP2rf2g1/iLH+ptj53Wg9IU+kIUJLsx7zP7euyCad9KIpmMhiBiySXDY229sEGxOVgaBoVi7H4NhOGNDnVMUk+pMsjml3hEwXsOXqgu89c7tU27NWx0URAzB2VxNrkA2tfoTrZfPp2NqmPzOZvOrg7OffmId8CuT0/VvJbfnw33r8lx5n6Y0+m+2aXH0rW9RjpccYtvBHZDJk3Sk7c5NcN3xzb5aZ9LRdqdM/SPPJ35Swe7PlP+ELZx7TtIByO17wbLxHZeNwsC1wOnEOH4L0Y17I2B0j2saBxeQ0cO8ge5e702nxZI3L9Tnav2L6Np4/Dcl/neT8/h2x/KjkdvxLiuIw4cwujpYWtnqHH1Q6+pPub+7Z/GXmxyBe1U0MMTWsY31WNDWNHqMa0CwAHGwFui5/BKFgvMAM8jWNLxzjbmc0dfrk28FsDVC9ri/S4/NcrLKMJtQ557/wA4Pz11DFiwanJjwS3RUmoy72r4+fz8TZSYg7gPVHRmg95Gp95KfDcHmnzbqJ8mUXcWi4F+F+V+Omp4rUmResdi+0DMr6c2EmYyN/jFrEd5YQPcVv6Zpoa3Uxw5puKd0/XwSvhX/oZMMVkmoydHl012ktcCHDQgggg94NiF7H2bbIwOpGPkijkfLmcS9jXercta0ZgbAAcuawu2HZEOYaqMesy29A+sy/t+LSdT9m5+qt92aV7f2fE8mzWNkzE8gx7rnyF167pPTI6TqM8OdKSWNyi2uGt0Vdc+qZu0+H3eZxlzxa/E8W2mpGxVE0bfZZI5rR0F7ge69lqt4uv2S2UfiM8kz7shMjnvdzJcS4Rs77HU/VFl3+2+xtHDQykRsjMcZMbwBnMgHqDNxcXus0jmCvPYej5tVjyauFRxrdKN8Wlb49K4t8GKOmlkUsi4XNX4nhxk966yixaPdtJcPVaARz0HCy4syJXPXzzqnTMfUIxjkbW13x+a5LundTyaCUpY0nuVc+nbsZE89yT1JPmsqXH5C3IXacL8z4n/AEWqMqXfBdSejhljGUsakodm1e2vXwKsMNYsU8+JT2dpyipbfq1x4/mXl6UyKkvVMj+S26fH77Iofzgt6L019S1cNKnSdtvySTbfz8F6tGVve9RvFhgqzeKzW4Ps81FO01Z0faTokekamOKE3KMo7laVrlpp1x4eSMjOlL1TvEpkXP3HkbL94uX282Y9IjD49KiH14nDQmxuWX5A8QftW5EroN4jOnGbi7QJ0aTYnav0mL1tJozkladDcfW8HfA3HJana3aF5eY2OLWs0JabEnpfisHauldSTiuhBLD6tSwcCCfa04X+DrH6y1NXVB7nPabte5zwe4kkfMJZ+EnHs/5Rl1Taiq8TYYRtFJE9pL3Obf1g5xOnM6nivUYngi44HXzF14hV1QC9k2VqY3U0LjncTG29iGi9raaOv5KnHfixaNt2mbJpVrCpbWgcI2D7xc4++5Df8IVgxJ3IgdzWtHyVnw+L/BfvR2Eh46dx4NJ936+F1eKB/MAfec1v+YhYrqtx4uJ95SgqO6Pr+KX9n+pckjOFMBxez3Eu/wArSPiFORn23HwZb4ucPksMOUhyjvXkvz/csozM8fR58SB8gUGoZ/d+ZJ/JYt1GZP3j8K/BDMo1n8DB7ifgSR8Ehr3cso8GMHxDb/FY10pcj3kvMTL3Yi/7bvc4j5FY8lS48XOPi4n8UpKqc5J5G+7f4lTBz1S8qXFVPclZRIeKry+HRZjcdsLZnAdP9VqnuWO9yvx5pQ+6yltrsZ9TihdwJ15k6rC3ix3PUbxKU3J2yhu+5k7xG8WNvFO8UbFZkZ0bxY+8RnRYzjMQdvcVhbxEMRd4WBd/mLF3Wf8AWi4DZF28rq2X7Noh/VZ3xiHmu43iuyuml5JfuTl5ehfn/WinOsfeI3ipsgZIk7/mrGVbhwc4eBIWFvEbxPc0OzZDFpP7x/vcSPI6fBScVdzyHxjjPxLb/Fa3OjOpe9l5v8QtmfLioAJcyMgc7EeWVwF/ctlgmKNItYWPKwPzXCbV4lkjbyzPA8gT+CXA8b4aqnMpTibdPkp8nZ7R1UEOZ8jnMYBnJFiB3ZbA3PIDivOMKw84lLv5yY6Rjv3ETgf3tj7TwL+BNrE3A4FX19DLiVWWO0pKcgHkJJBa4ueOW9j0F+a9Ej2Tc1oDXMAAADQNLAaNHgLK2OaOGKUq3V+A5Y5OTcImM2jHBr4jysHZLaWAGcNGg0spNA/7Nx/CWuH+En8VgztLSWu0I4pBKpbovmvwf+j/AFMXbwMt7COII8Rb52S5lEeJvHB7vO/zunOKE8Qx3iwX8wAT5o+Hzf4D4FD1sKCo0tzCwRVxn2oyO9jyPg4P8hZM0x8Q9zT/ABNBHm25P9Ke3ya/T9aJRdM6+gxYdbH5raPxlxGp+K4mKW/1mHwdYn3Oyp5nlouQ4DrYkf1D1VL4l4fz6HShqXFG4xDEr3AN78StBXVAJt0WPNil9Bp3rG3ir3WY8mXeX51IesfeKRIlZRZZI9e3/R8xbNDPCTrHI14H8L22/wAzT5rwqV+h7tV3vYFjGSv3fKaJ7LfxMtI0+OVj/Mr6p7MahvFBPwbj+PP9z03T5XjXo2j6SXKdp3Z7DilFLRTlzWSgEPZbPG9rg5j230u1wBsdDwPFdWosvomTHHJFwmrTTTT8U+52IycWpR4a5R8d9m/+z8bTYjDW1+Jemx00rZoKdlNuQ57DePfufNNnDXZX2Y2O5GuhX2IEZUBZ9LpMWljswxpF2fUZM8t2R2/55HMbYm2Q9zr9Ba35rzLaDtCZHdkVnyDQn6jT48/ctv2+Yi9jadjXFrX7zNbibZNL9F4qHrwXtB1/Jp8stNgVNVcvmr+Hw8e7+nmcDV6+WN+7hw/F/sbKtxR8ri6Rxc48yb+4dB4LGD1j51IevmUsjk3KTtvu3y39Tzzk3yyMRizxyN+0xw95aQPwVP0VMTyYsG8pqWaL3gxTj32hcPNZAkXMdlwdS4vRuc0tZ6Tuw4ggFj8zOOoOjuS9h7N51HK4t+MWv0f9jt9NyL4ov0f8/I+6ysDEcSDNAMzzwHADvceQ+J5KqtxPk33u5cSNO+44rUvktw4nzPivoHUesRwpwxO3590vl5v8j0kMTl3Ecz1t485n2IB5NB4hg+qDz5nmkfLdKXXQvnObUSyttvv+L+ZvhBRVIgtVZYrVBCyNFtlBYkLFkliQsUHEmpGMWpd2sjdqMir2k9yMfIjdq/KpDEtgbkUNjThitDE2VSUBbitrEtTTZmObe2Zrm38WkefTvWQ1MD+v15q2Krkg3ZznYLVAMqYSAHska89TmaWW/lMf+LvXq4XjGxMu4xaWPQNma/42lb8QR717OF9m6flWTBFr+eP9zhVXB5p207bzUzaemp/VnrXmFkxNmxWLGk345yZBl0PArjdiNr8Mp5zhcFQ11Y0PfICyRrpXstvLSlojkdHzY2RzmgHjlfba/SgiLKSmqWj1qarjkv3EGw97w3yC4rZ/6PdLHi5xdtRUyPdv3xU7jHuI31P9pKCIxI7Rz8jS+w3rtDZmTFqZ5o5047dqpycr+GFPmPra7s2aeONqW9u6+GvP1PXY3lx+ZWa1tlXDCAFYvCdU6i9XkpfcXZefq/5waoQo5rtC2OgrqcxVDixjHCbO0gFpY11zd2mXK43v3dF5MzEXVJgu976akjFPSB9s0mQZTUvAJGd1gBw0Glrlb7tU2rNRKcPhdaNpDqx48QRCD3m2YdCPA6iOwAAFgBYDoF57LqZRh7pPh90eW6lqlOfu4dl3fm/L5Iy86kPWNnTB6wqRx7MgPTB6xs6kSKW4lZk51OdY2dNnUtwWZAemD1jZ1IepbiSZkh6bOsUSJhIpKQ7MrOs2jnuPBarOnjnsbq2GTaxpnSUNZY2PA/BbaGrt4frVctDOCLhZUVeR39xXZw6naaIzo6tuKm3tFUTVd1oxivd8VW/ECe7wW2Wstdyx5DNrqr6oK1801gqnS2WHLU38Fy8ufz7lTkWF6jN+vDwVIeuV7Q8ZdHE1rDYyEgngcoGoHiVzcuVY4ub8CKZ18eMa5RID/DmDvgbjyVwqR9ZjeWouD393wXz5G8g3BII1uOK9T2P2l3sJzkZ4gcx6tAJDj7tD3hY9N1D3stj48vGyW453stLZa/Fqg3A30cLLa2Dd4H8bH6sZ0/JenmnHJ7feHN+YsPNeF9m+1G4o3vaAZqmplmF9Q0aNuevrB1hw4qJ8amc7MZXk3v7RHwBsll10MT21b8f5/oKEuD3I0Tul/Agj4FVOaRx08b/kuQ2C2kdKHMebvZYh3Alp0sepB0uuxbWPH1j7z+a2YskMkVJX+v7FykhMyLqz0zq1h92X/KQSUbxnRw8HAjyIB+JU6XgyW4TMjOn3TTwd/UD8wSgUh5Fp8HD/AJiEbX/tyO2JnU50SUzhxaQOpBA9xVYclyu5LcWh6YPVF0wciw3F2ZMHKlqYKVjsuDkweqQSnCmmBcHJmlUgpwVYgsva5WtcsdpVgcrkyLZkNcrGuWO1ysDlfEi2ZLXK1r1iB6beq1SojZmCVTvVhCRTvFP3gWZgk/Vyp3qwxIp3qfvAszBKldY8QD4gFY28UiRS94IpfgFOTc08BPUwxk+eW619ZsHRye1CP5Xyst4ZHtHwW33iBIjegpHG1XYtQu+rK090zj/mzfFamp7AKY+zPM3xyu+bQvSd4gSqLUX4EHCPkeRVH0evsVXhmiv/AJXBaup7AaoexPA772dn/K5e5bxG8UfdwfgQ91E+e6jsSxBvBsT/ALkzf+cMHxWtn7LsRbxpXn7r4n/Bkjl9LbxSHqLxQZH3ET5HhrXRSvieCx7HWc06EG19bdy6HE6qWenMMTg10pa1zibBrL3cep4cBxXE9quIOjxeuaf74EeBijI+ZWdgGPcNV5DU4qm5Lwb/ACZyIZqk4+rPSdluzCmbGGuc9zuJscgJPE2se61+i1W3mxgpg2SNzjG52Qh1rtcR6uvMG3RbrZbFHPIDAXno0E+dvDmvUaHZ1sjLVEbHg29RwDgD1INxcKrRPU5M65bjfPkkdaKjOPHB8xCqU+lL6Wn7NcPd/wDYkI+6Mv8AlWvm7HcOP/AcPuyzD/nXrnpyt4ZeDPnsVSkVK90m7C6E8DO37soP+djysKbsApfqz1I8TE75RNUfs7F7qZ40KlHpS9al+j3H9WrkHjE13nZzfksKT6PruVU0+MRHyeo/Z2R2T8jzT0n9aK2DEC03B/Xeu9k7AqjlUQnxa8fgsWTsLqxwkhP8zh+Cj9naDbPyOSkxlxFr28B/3VAqV1j+xOvHDcn/AOLb4ZVjv7Ia8f8ADjPhIPx/NReFvuFS8jnRVHqVdHijhwe4eDiPxW1d2WYgP+Bf+dv/AFhVv7NMQGnozz4Pi/6go+5aF8XkYgx6Tm8n7wD/APMCmGM9WRn+QN/yZFa7s+rxxpZPdkPycfmq37D1w400v9N/kfml7qXqO5AMSYeMY/leR5XDviUwqYj/AHjf6XfDQqs7G1v/ANrS/wBH+q3OzuzksZc6eJ7DoGZ22B4l1u8aJxwOTr+3+x1emaGev1UNNF1uvlrskm38+F28TWFrOUoB/ja9v+UPHxUilefZyv8AuvYT/TmzeYC6LFsPY9vrceR5grlYNmql+scMkjb2zMFwSDy708mmUXVfh/Gdjrns9n6U1N/HjfCmlXPk1zT8ueaOtweHKwAix4kHj71ibS2DWnnmt8Fzk2LSQHdSBzHtAu1wsRccx5rYYcZ6kHcxb4NIDtAQCdRe5bbxBVsskJY/d+lH13qmjWL2aWT+n3OJr5vbX1tmD6Qm9JWzqdlJmjNLTPiBNswlZlF/4XF7j7nLMp9mIwNSXnqTb4C1lljo5S7HxnpfQdZ1JOWFJRXG6VpX5Lhtv5Ljxo0IqVPpK3EXZ7USEmLKWXsC5wb+f+qymdldXzMQ/nP5Kl6Zp1RxtRp8mnyyw5FUotp/NHPCpTekrqGdk8/OSIf1H8FfH2TP5ztHgwn5kKH2dmfk+eNqGuligq2klwAY+x1Y4XGdv2fW9Q2+0tzsttLNYNl9ccA7g+3fyNlj4TBuo3RuHquPA8NRqLeIv71v9m8Ha72dQCuLg0qnL3cl8vkfrh5On67JqegdSgpywzlLBJ/f9zP44qM+6lj3bXzzGrTpnabI1eWdhHB126acR+vguX2kxFuIYs1jtaTDyXSfxyNPBvUvlyxW+y15XaUmCWboSx/Fjhxa62hHI6624Gy862fwc0gfG8h0rnl0jvtHla/IA38brRqNLLRxtcp9v9T87e0vs5LpmZOD3YpOoy8V47ZeF12a4fkux3OLbSySki+RnJrdNOVzz8OC1NljNrwrRUjquBK3yzy9V2PZex3Yior45HGRrIo3ZBI4F73OsHFoaCLhoI1Ludl3Ff2K1cZDoZY5C3UauheCOGX2m38XBeZdjfajPRGSNrWywuOdzXGxa+wbdrgDxaOBHJeryfSB00pde+XT4NK+idM/5NLSR+0SlHJzb+K7vwpONdq4+ZKtNVT4f1NrhPaA+Iej4nE+K4yCYtux4Iy+uW3Avr6wJB42C1dFG+OjqaaNwMckzskwuQ2BxaHHKBdzrBxA55lsYcSxOuYc0FPTQOFy6dhe7Lxu1j7aW5vYONxdefUEOJFraeBsckUrpI6epc5sbHiO4ccty4WDSRZpuOF+T63rNfjji+yRnkTU4xm8dZGpJR2tXbg21c9sadVK3Z6XpWkwatyWbIlSW3e1C4viXL7tcUuHzwmek1XaXQUMTYYDvsos1sdiLnW73n1bk6nLc35Lyva7bCprHZpA4MGrY2tORveT9Y959y9A2P2so6NrKaqpzSzxta173xAiQ21kzsBzBx1uAR3r0Whx+klbeOaB4/hfGbeIube8BejenydUxLHLVQgkleKEa2tLs05KTr1SXocTNjWZuEMi2puklXHhadP6UfKm8UGRdp2zS03pTfRzGTu/3u7Iy58xtfL6ubLa9lwBlXzTWYPs2aeHcpbXVrs/5+p5zLH3c3G7ovc66x6mtDR3qDIuP2sr3R+0fVPA8r9PFdbQ6yKxe7l3V16pn3f/AIf9SwavEul5KU1u2p9skZNtpebVu14x5XZ119HiAeLjkbHxXPbRY9u5cv8ACCuT2P2vAqWxOcMs5yNu4ACT6ouSAM3si51OUc1j9sdWYp4bOac0R9k5gC19rEjS9iOBK5kZ+5yuUe3P5nT6H7Mf8p9rvsjXwZMU54v/ABq3H5x2yXySb7nb4DjJlfYcALn5fFdDvFxXZpMyOlNRK3WS77vdZgjboL2sTf2vaHFZX/jffO9UNbGD6oa0Nv3k2zHuzEq2X/6vJzLwr+djjdd6Hm9pOvZsem4w6esU8lcJxtyS85bnJVfZW+DrVaIBYFz2juGZzvIC3uLgsalqczbqiom1WnXaXDgxqUe/q+/qeb9rPZzQdJ0uOWFv3m6qlK3JU7dcVTrskua7tFuK4hHHG9zQ9zgNC6zRfl6oz6c9Xcl5pPVuccznEnjc308OnuXeVkQe1zTwcLe/kfcuGr6J0ZIcLdDyPgV5zI2z41qbteRnw7Uyhhie90kJGV0byS0g8R+gVyocI25QbgE5b/ZvcX77GysrK6y5jFMWtzVuNTmtr7FcN01tfYuxTFeK932Jd/ulP/6TT5i6+YsPw+orZ201LG6WaS9mt4Ac3vcdGsaCCXHQacSQF9c0uyc1NBEHgWZHG1xaSQ0hoBvoOfcoarNhwOGKU4qUu0W1b+h3tLosrxvLGDcV3aXCGa5WtcsYOVjXKpsvSMlrk4cqGuThyjZekXhynMqsyYOUbJ0WZkZlXdRmRY6LMyUuSZ0pcixUSXKtzkFyrc5OytkOKpeU7nKhzlKyloV7ljvcrHvWNI5SsyyEkcq94lkcqM6nZlZk7xG8WMHrUV1UXE9BooyntLcWJ5HSOgEiiSotcngBfyXOU9QWkEe8dVk47XWp5XD+6d7iQW/AlGOW90Ty4Xja8mansvH7mSQ8ZJCT8PxuuyEi47ZCfd0sY+s67vC5KzHVbvtH3KzPlSm/mWLBLI2+yOm3ijeLV0FcToeI59VmZ1BStWZZwcHTMneI3ixd4p3ilZAyd4gSLG3inOmBx3arWljIDyMjr/0habAsc4arbdqtOH07Rf1xK3IOZuCCB8FpMG7O6ltsz2NHHi4kdxAtr71vhs90rfmRuSlfgelYDjXBegYTiwcBc9F5VhuAFnGS/g381vWTkC1zbguTlxKXY6mPV7EbnaCrDpTl1AAFxwJA1WtzrH3iN4rIqkkYZz3ScvMyd4p3ixc6neKZCzJ3iA9Y28U50rCzJzqyGqc3VrnNP8Jt8irKbCi62uptYW110A95ss/bTZCWhm3UouHND43gWa4EetbvadHDiNORBPTydP1OHH7+UGo8c/Pt2dqzVLT5IR3yVIxP2s4+1ld95oPm4AH4lAqozxYR913yDgR8QtXnU7xYfeS8efnz+pRuZtBCw+zIB3SNLT/UM7fMt9/KH0LwL2uOrSHDzBK1okW9wHCXyPaxjS6SQhrWjv8AwHEnkAV0+n6N63KsaVLxa8Ppzy/DsatPheeW1fVmz2U2RkqpBDHxcLucfZY21sx/AcSVoNj8XNPWwPdcGOdrXi/D1wx7T4c/BfU+wmxTKKHILGR1nSv+07oOjW8APE818sdsOG7jEapg9UOk3rPCUB9x4OLvJfXXolo8OPYqrw/Nf6/M9djxqEVFH2YxyZaDYLG/SaOmn0vJCwutyeBlePc8OHuW/Xqovck0XghCFIDxj6RJ9Wk+9P8AKJeLbxezfSPPq0f3p/8ALGfwXiOdfC/af/8AuWT/ANH/AMInkdf/ANeX0/RGSJFIkWLvFnYNhMs8gjiaXOd5ADm48mgdePK68ulbpGGKcnUeW/AIGOc4NaC5zjYNAJJPQBev7EdmTYrS1NnScWx8WM+9yc/4DvWz2M2GipG5jZ8x9qQ8v4WfZHfxPXhbfy1V/Beg0+ljgSnl5l4Ly9T2eg6TsrJl5fgvBfuzLkqOn6/CypCxxImEivnlc3bPSKNF6FSJFOdKwotQkzpg5AEoUXUFyAJsosEjnJS5RbGkMSlLkjnJC5VuRPaW5lGdV50udR3EtpbnRn/XuVOdAeo7w2nE7a1Xo9bSVPAXAcfuPF/8EnwK93a5eFdrVHnpc/ON7Xe512H5g+5XYPt9VVktDBTyOj/cxCcgNN3BgMrjma7QAG3DUhfS/Z/Vr7PtfLuv59Gji6iOzI/Wmei9qGxZxCimpQ4MdJlLHuBIa5rg4Ega8uSwsJ2cdTU1OyRzXytY2OR7b5XFrA31bgG3qg6gHiu3YdAtRtH7A7nD5FdjrGJPS5Z+O1fk0xYX8aNLdcX2pbdehQAM1qJyY4G8dfrPI45WXBv1IHNdJiOKshjfLI4NZG0ve48mtF/jwA4kkL5zONPr6mStkvl/s6Zh+pGCdbdep5ku7l8fyZVFEOp6v7PDbH70u3ovF/t6mbgdBumWJzPcc8jubpHH1jfxJ+fNbHOsbOpzrl7jxKZlbxSJFjZ1OdPcOzJ3ikSLFD0wenZOzJ3ibOsXeJs6akFmTvFIkWKHpg9SsaZkiRNnWMHqd4mpDsyg9SJFi7xNvE9w7Mtk1uCymYj1WrD1IerI5GuxPcbf9oDvUOxHoPNaveKd4rffyHvZmuqCeKUSLGEineKO+wUjKEi5HtKhvC1/928X8HDKfjZdKHqjEKNssb43+y9paffzHeNFXlXvIOPmPceIjEmrKo9qN02bL9eCaMAfadG7J/jIB7iVweNTvp5XwyaPjcWnlf7JHUOFnA9CFrzj3euPDA4SUl4FtnbYZO2NjWD6oF+88SfebrIdi7V5+ce710/Z9s/JXzZBcQt1mktoG29lp+27gOg16Xb0zk7fiF0exdltKcj5iLBxDGd4bqT4Em3iCu6zLGo6ZsbGxsFmsAa1vIAcB+ZVt12cUFjiooLLMyLqsOQSrrGpFl0XVYKkJktxbHKW8CQeoNleK53Mh33gD8bX+KxmtVjWqSk12ZNSLxMObG+64PwurBkPJ7fAh3wOU/FUBqcNUt78SaZcKdp4PH8wcPlmHxTNoTyLT4EKtrE2VSteX4P9yVjmkcPqnySZVZG8jgT5rKY5556d4B+YKl8Pr+T/ALofcw8qMq2GQc2sPuLf8pA+Cqe1vNpHg6/zH4qaS8GvzE013MdM1ysys5EjxaPwKUwDk9vvuPhwVyX8sgyc6vijv4KuChcTyNvskH4A3WxpqI8wQB1BC04sbl4AlZUIx0Q5g8FuYaPoLe5V1FH1XRemdX/Ys20aKQW8OqXOsmojsbLXuNjZc3ItrKnwZG8U7xYokU7xV7xWZW8RvFjZ1O8Ut4WZWdG8Wij2ljMm753tflccRdbXeKTbXc159Lm07SzQcbW5X4p+Jk7xG8WLvFOdLcZTKEiN4sbeI3iluAyt4gzWFybDmTwCxg9cB2zbQyMpm00GtRXPFNG2+tnaSHTUNDbAkezmvzSeSlZGTpWcts3sfT4zXVeITRB1KLU9O3Vu+MZsZnWI0AsB9/h6i9Mwvs2w+H+zpIRbq3Of8d1lbNYEylgip4/ZiaG35uI4uPe51z7+5bTeKEYquVyVRxQXNK/ki2FgaMrQ1o6NAaPIABPvFj7xG8V24vMjeKd4tNj+KGOJzm+17Le4nmuKp9pJmuzbxzuoJ0Pu4D3KyNtWeq6X7O6jqOGWfHKKSbSTvlpX4J0vV/6np28QZFhU1Vna1w4OAd5hWZ1DeeXlFxbjLunTMjeI3ioD/wBaqN4jeQsyM6DIsfOut7PBGZHh1i/KMl7cOBtfmtWmxPPljiur8WTgtzo5reL0vZOhZ6My7Qc4JdcDW5IN1hbUbGteM8IDZBqQNA/3cA7vsrOz+tzQlnONxbbmATfX33Xpun6V6XVvHl5uL2vwfKv8vA14obJ0/FcHCYpFkkkaODXOHuusmLZydzN4IyWWvfQEjubxt4BbHCMJ9JqpXEXja9xd0OpAb+K7TaDGmQRkki5FmN+0bch06ngsWm6fDJHJmyvbBN7arwfft9F5lUMSknJ9jyYuSl6rfJqTzJv5pcy81uMpbnWDi+HNmYWnjxaeh/159yWtxaOP23AX4DmfctdLtpTt9qTL3kH8k7fc6+j0eubjqNNjm6dxlGMnyvKlz5P8DyfbKWSBxZIMp5H6rh1aea1/Zp2nCnqhDKf3NQ4Rk30ZI45WO7g4kMI72r2CvZRYhGYnPinba/qvBew/aGU52EdeC+eu0zsJq4HGSnzVMF/q6TR3NruFwHgE+2zUcwOK5eqyZI/4keUu5986L1jp3WtPPpPVl7jLOO341ti5f0yi5fdknTUZVb4TfY2X0lZDDXRP5TQA374nFjh5OadOq9I7EGCDC21ExDBLnqXOOgbHq1pN9NGD5dVi7TdidVi9DQmeRkFZTsLXvtvAWyMaJALFtnF0UbuYBbbXnx30hMedE2DBqWOQNZHE5zI2PcXRR3jhjaGgucA6PM4DU5W3BzLmYtbilknOEr44Xm35cc0+5W8Mur9M0Ps9CXxxySWomuYww4JSUZKXZqcXFw5+8qddxcb7SzWT5xdsTbiJp4ht9XEfafxPdout2dkMxDWi5t7h3noFxXZv2IVjwH1d6aPlHdrpnDlcAuaz+Y5xwLW2XveDYFFTsyRMyjmeLj3ucdSV2dNlnW6Sop9ovaPpXSMS0PTGskoLatjuEa8ZTX3m+723b7tMuwugETAwa8yepPFZJKjMlJV0pWfnfPmnmySy5HcpNtvzbdsglI5yCVW4qDZQfN3aBgu6g3nC0jfjmb+IXIbPbXugkDgMwv6zPtN7uh71672iYG6oopo2+2GiRne+Mh+X32IXy9Hi3/b9d6wamCWa8b5SX4n0D2u6hJdX9/gnU4xhbi+0lf8A/GrXl3Pp2i7R6N7Mxlaw21Y7RwPQDn3WXnOObVCaZ7xo0kBo52ADQT3m1/evMo8WWTHi/eq9TlyZ4qMuy5ON1T2i1PUsUMOZRSi7e1VbqrfL83wjvY8XW0wiR8zwyMXJ17gOpPID4rntjtlZ6s3F2Q85XA2PcxvF58PV717RgeBxU7MkY4+04j1nnq493RcWeOK4PI5MyjwZmE4eIYwwan6xt7R58/cNV9I9mfZlFBGyeUCSd7WvBIu2MEXAaOtiLu43At3/ADi6RdrD2zVzYBA17QGtyCXL+9DRoPWva4GgOX5XXoeh6vSaPLLLqYOTS+CknT8e/j5Pw5I6bNjhNzyK/I9K7W9udRQU7rzTkRyObqWBxtkH8TufCzb/AGtM/tIp/Q6GmfENaKWAsHAEAGNwJ1tma5wJ19peM9lxD8Spc5JvK55JN7ubFI8Ek8XGQNNzqSvbe3B3/wBHvABJdJE0ADUnOD8gvX6bVz1+k1mtnw6cYJc7FCO9V67nd1y124R0IZXlx5Mr+S9K5/U22N4BTYnTMceD254pR7bMw4+4+0y9iRZfNO1ezklJM6CUXc3UOt6r2H2Xt+8OI5EEcl3PZb2miha6CqcNyTmZa8j43E2IIZmAYeNiQ4HkVqu1rtBp6yaN0LC8RMLN48OZmLjmsG6Os3kTbiVyes6jR6/SR1O6Mc6pSj4vztd6XeL+j9M2qnizYlk7T8UcJHroPhw/096yt0FiSYu88DZvRtmj35bE/wAxJTDEhbnfwXm9BLTRtZavit3b6dz1/sfm6TB5I6/ZudbXkS21zfe0nfdvwNZiWN7o3LM4+zmy/wCLK75LD/8AHFLUAwkMjzCxY8WJB0sHuLr9xDrhYG0FPI/2Wk+9o+ZC87xLYOrldpFYdXSRj/K4nyuq9W8ab91X0o+uT6D7J6uCyrWYdNkXMcmLPjTTXZ7N9cP/AC7X6j7W9ns0D99ATKwOa9rQDvIyCHNBAvnGbUOFjw00JXr2PfR9qsTjpZy9lOWtOdkgcXFkpjc4ero13qWFybFwNtCDxGxWFVtKWmaeJ0LXBxjL3yEa/Vc4My68jmHQDivqLZ3tEgMV84Gljfjpy/15+5eX1GrWLIoydKm7q/kv3I5era7LLBqMefFqcullkhj1WFO5RyY1FrJFrbury3K+bbtv5K7YXz08rMP3ZZHG1mQNFxMGgBgZYG7WWbpxzC5AsM12yWA1DgC5pjH/AJmjvHLx9xse5d72z9qEbJmuazeE5mtNwCANTqdbaDhfVcDh3adJKbCFrR98u/Bov7ytmh1E8sFKPd/2ff6nfxL2g0/TYaPo2hxwglcs+TLFynOX357G09zfdy3duFSSPQ6VmUWvfqVYXrXYNVmT2gB4arcVOGkC7Tfu/wBV156TUTXvHz9bPgfW/ZfrznLU6xe8l3bU1JpeiVcLyivkjHMirnja4WcLjmDr+vcqTKt3sTAySqja+xHrENPAuDTYeevuXDz5fc45ZGrUU3+Cs+eafC8+WGJf1NLn1dHn20HZ4XC8Tiy40a8HKfB3LyK8r2o2Lr47n0d7x9qOzx3cNb+5fedTRMe0te1padLEXHu6e5eVbS4JuH+qSY3eySdR/CfwK4vR/aSGpn7uUdsvBN2n8nxz6Hp+o+zuTQw99B74+Lqmvpb49fxPMPoY4Q8T4hLNDJG9scMTN7G9nquc57sucC+tr2uPVb0X1FiUYMbweGV3y/PVefbE4jldIOoB8j/quhxPGrRu15Eea8l1/wB5n6q5VVuFfRJfqe+6JBPpe/wSnf0bv8jkI38FYZQNSQB1JsPj/qsSIONmtF3HQDv/AAA4k8gu/wBndlYowHuAkm5yOF8t/qxg3ytH8Nr87r1vU+q4tClu5k+0V+r8l9DwPTul5ta/g4iu8ndfJeb9PxZyLJOnBO16XtWibTmGoj9Vz5DHKwaNkblLsxbwzMLbB1r+sFjwVAcARzFx7+HRadDq1q8KzRVXfHk1x9TNqcL02onp5O3Gnx4ppNP90bTD6V0j2Rt9p7gwX4XJsL91yuo2w7OJqNgkc5skZIaXMBGVxNgCDrYng75Ln8M2dqngSwwTOaCHNkYxx1BuHN05EAr2DZnb+KrYaSsG6ne0sLZGlrZdLEtLgAH31yk3uNL20910rp2m1EJ4tTcMkq9zOVqDflzw7dfPw5724oRkmpcPwZZ2V4RCcPzvY1wkMxkJAOjXOjte17BrPcvGMFwmachkTHSPy5iG8AOpOgH6tdep4RvIKKpoW6z+kvpor6XZMGv3l+GQNe8kjmDz0W+iraLCIBGXtMnFwaAZZX24lo1Db6a2a3uXocnTsWtxaaOWaxwwYqzS4Xxuk4+W5ODfN1u7Pcr0yxWoqXCSPCa2lfG90cjSx7TZzTxBtf5EH3rGL1nbUbRGqqJJyA3eEEN6Na0MaL89Ggk9StSXr5zmjCOSSxtuKk1FvhuNum/mjnSq+OxaXqtz1WXpM36536W535WVVFTGc9UucicEGxBB6EEHyI59UtHAZJGRjjI9kY8XuDR81OMW3XiUtFT3rGe9fWUfZlQiEQGmiIy5c5jZvLkWzZ7Zs1+d18l4nFkkkZ9iR8d+uR5b+C9H1Xoebpqg8kk919r4aq1z8x6nTPCk2+5jyyLHMiiaVYzSSbAElcFI5EjJ3i1NRKA4681uW4W+2tgub2zonRBsnFpORxF9Db1b/HVKWOzZpbjLldy70gdVhbQVWanfGOLixo97lzBxtKca/XenjxuElLyOlOKmqOupntY1rAdGgN8bBWmtauJON96enxRz3BrblxNgFF4G+WStI7/C5gSSOAHz/wCy2m9Wpw2n3bA3nz7ysreKShSo4ebJvm2jM3iN4sTeo3qdFBl7xSJFh71a3aPF91C9w9ojK37ztB5cfcpRhboat8GBTO9Kqy86xUxytvwdJfj4Dj7h1XW51odmqHcwsb9YjO77zhc+8Xt5rZ7xWZOXS7Lhfz1JSfPBmb1TvFh71TvVTRCzL3iN4sTeo3qNoWZm8RnWJvUb1FBZliRWQ6kDqQFg75bTZ9l33+yL/r4rVpMDz5oY/Nq/l4/kX4Ye8yRj5s9F7OsI31bTst6rXbx33YgX/FwaPeF7n2hbEsr6d0TrB49aJ9vYeOF+eV3Bw6eC4PsFwe7p5yOAbC0+Pru+AaF7IGr79g0sMunljyK4ytNenb/Y9xsUouMuzPiHE6CSGR8UrSyRji1zTyIPxB4g8wR7sYSL6O7cuzP0mP0qBt6iIeu0cZYxxHe9guW9RcdLfMctYBp+h49PzXxnqHRc2l1X2dcp8xl5x9fl4/j2PI5dHOGX3a5vs/T/AENzQtuRzPIdT08e7mvpnso7PPRoxPMP94kbw/umkXyD+I/WIt05Lh+wXszJDa6pZYcaaN3P/wA51/8AB59F741fV+idLjo8S8+9+Lfn+y8Eep02nWGO1fX1YL5f+lhhWSpppxwmiMZPV0Tr/wCV4X1CvCvpbUrHYfC8lokjqmloPtOa+KRrwB4ljj93wXX16XuJX4U/zNZtPou47vcNMROtPPIz+WQ74f4nvHuXsK+VvohY/lqaqmJ/tImzNHfG7K74SNX1QCp6Ge7DH04/ACUIQtwHjP0kIyYqWwJtJKTYE2GRq8ED17v9JaUtipHAkfvZBcEg3MYI1FjyK8r2OwCWteGua0xjSSZzbFo6Ne0Bzn9Acy+H+0sN/UskVd1Dw4+4jyurxSy6lwgm264XyRibL7My1UmSMWA9t59lgPM8Lno0Fe87ObOQ0keRgudM7z7TyOvTw1sjCsLipoxHG0NaNe9x6uPEnxUSVN1hx44aVW+Z/oe16b0mOmW6XMvF+Xov38TMkqrpd4sTeKd4qnkcnbO/sozBImEiw94pEiNxHYZgkTb1YYkTbxS3Edhl7xTvVh71RvkbxbDLMyjfLDMqgypOY/dmYZlG9WGZkplUHMlsM0yqDIsISo3qjvHsMzOlL/1+uvJaDajFDHBI4GxIDG245nEDx01Kz+xTBs9PUSSXO9k3QLiSbMaDmBP8T+XNq73Telz1ybjKu9cd2l5+Riz51iko1fizOzozqcRpHRPLXcuB5Edf9Fjb5cPKpY5OE1TXDT8DYlatGs20mZ6NKH6h7clhxJdwt8/crOybDYqWnNXO+OLffu4nSPbGMgPIuIBzu4W4ht+5c7jcTqyripI+Ad6xHAE2L3fyMuB949VkfSa7CKjFqOngoqiGn3F4y2ZrnRbtzQ3M3JqJGAXAIGbhmbe6+h9G0+bT6V54Q3y4ai3Xel357R57HHnszZ1GctsVxdX/ADng9vwyfMwHx+HDzGvvWLtCP3Tu4tPxstT2YbOGkoaemMjpdxFHEJH+1Ju42sL3d7i26p7WNpBSYfVVFxeOMllzYGQkCNvi55AXreofFo8u7j/Dl9HtZi3rHLc+y5+iPAu2jbQzTNw2EgtBa6pNzYHRzWaW1aLOOuhIHEFYEDog1rQ1zA0ADKbgcvZd/wBa4/ZOmdZ08msk5LyXakgm+v3net5LoN6vgeTK268Dxmo1UtRkeV+PZeS8EbXcNPsyNPc4Fh+Nx5FDqJ41ykjqPWHwutXvU7KgjgbHuNvkobovw/B/vZRuRlZ/1zU50v7Vd9Yh/wB8Bx8z63xTtq4zxjt9wkfA3HxTpeD/ABX7WOwD02dRaM8Hlv32k/Flz/hUijcfZLX/AHXNJ/pJDvMJ7X4c/Idk7xTvFTJG4cQR4gj8LfFIJP1xUboLMoPTbxYgkTCROwUjKEineLFD1O8RZKzKD028WLvFIepbg3GUJFIkWKHpg9OySkZQlU51i7xTvE7HZlCRMJFiCRMHqW4NxlCRNvFibxTvE9xLceUfSA2FdLEK2Bt5IRaZg4vh1OYcbmM8dCS3plsfmo4938l92l35L5v7X+wmBk7KmB27inlDZIANA92pMZ4Na/W7TwJNlpxOL4kSUzkOzXZCfEpt3GckTLGaYi7Y2nkOF3u5Nv3nofrrZzZ+KkhZBC3KxgH3nG2rnnm48brH2f2fgpImwU8bYomcGtFrnm5x4uceJcSSStlnUJSV8D3WZW9TZ1i50bxLcFmWHqQ5YokTCRS3DTMkFO0LHY5WtcnuJoyGq1oVDXKwFPcXouarWqlpTgqW8sRc1MqwU1095KzIp2XPgt3RUV1pqQ8V1eDytuL9AoSmbtPFSfJXNhRA1HwWkrKW2i7irlGU3I7lyGJvGnj8FGE2atTijFcGhJSkqZnalVFy1bziMy6U8f11W/wuQgN1I8CubpJOS3FBU8uY4LsaTIk1/PElFndUpIaO8XVGKEZbkA624LWUeNWFtPfoqa/Fc2ny4eK9ZLUweOr+hrc1RrsRlbpdvPk63zBWnqXMv9Ye4O/6VkV1Tc26cVqKie5K8lqcvPh/PwMcpGXlb9u3i0j5FyNx0c0/zW+YCwN4pz/msW9eX8/FkNxg7S4s+EtADdQTc+twNraH3qzBMdbOHAe2z22jXQ8HDu+R0SYlRslYWkgH6rhYFp4XF/0V4btDX12FVkU27e+LeNaXx5nMkic4B7SG6tfY6NcNXhts3N5M0IxVrxPp3ROlaLrOjekx1j1cVKUNzp5X3q3Sdriu8fvJVZ1mD7T56wQ29bfuYfFjjm8rEL07FMdZEBc3c65a0HU/DQd9l43Q4Y+hxKvxKdsjKOOL0iB722Ej6i3qMzamQOa+4A0L2ji5azY3Fq7E53VBY7K9xOd12xRs1LWtJtmAbp6gNze9r6UYtXHI1bvmuK7LxtHtuqdF0/VM0NVkmoabDhxvJJtRvLkW/wB0n4OMXHclym1Fcvj3XBcb32b1cpba4vm499m/JbLMsDBqRsLMtg4nVzjmBJ8+HRbD0hv2fI/6LZJxb4f6nw3qMtM9TN6RNY7+FO/LnvzTd1fNAHJZKgDiU2dn8Q8unfZcjtbi+7la0E2yAi4tzIPyWDWZpYsblCmznNpdzrI6m/Beb4efTMZll4xYfE2BnTfSXL3DoRdwvrcMbwW1ptprajU2Nh1trb4DzWq7I4t1SGWT+2q55p3ji5oDt20Hu9QuH3j1WHTa9yxuWbjb3rxXhx8+CLqTSR6ZnRnWpbU3+ss+HMW5spNr8unvV2k6jHUTcEmn358S3a/AyDIjeLzWorXvcXOc65PUi3cLHks2j243RDZTmZwLuLm9D3gea70sbirs+g6n2K1ePFvxSU5Vbgk0/wD0u3u/BN+C8Do9sX/uHn7JDvcOPkvNJMfavVKlrJonNDgWSMIDhqLOHEfNfK+IY26N743+q+NzmOHRzSWuHmNDzFjzWaWp92j3X/DnGtVgzaV/exzUq8akq7eji78rR9PbFYhvKaJ332/0yuaPkFn4vi7YWZja/BoPN35DmVyvY/Pmw6ncfrGV1+41Mlj4ZbFcHtbt2Jqlwaf3cRMbddCQbPcPFwIv0aELKnTfieN0ns8+qdd1WFL/AA8eXK5/JZJJR/8AU/yTaOvqMXlc7MXuve4AJAHgB+K7LZ/E3SRAu1IJaT1sOJXmOBVplLWN1ceH4k9AF6jh9II2NaOXPqTqT5rZknHaqOp7aY9NptPj06hFTu4pKmopNPt4N1838jPzrLpKWU2dGx5sbhzWu49RYde9YUEgDmk8AQTz0vr8F7DTbU0uUWmiDbaDMGkDpl0OnSy39O0mPUuTyZFCq8rffza7HybFBT7ujm8L26ljFqmJ9uG8ylp94IAPiCOHO6rh2ljNRI+ms4OZllB9Ubzi0jQ+sBqRbXTVbbEO0SAaRh0zjoA1pAJ4cXC3ldec7QbG4iKg1FPuY/S3i9PI9zSxwjtmFmuFsrAXAajXTVW9b1GtxYIrQT99KM424xTlFcriTuLbdKmm6bPRdMw4M2Rwz5EqTcXK0t1rhyXpdep2WB7QNii3ULHTVBcXSACwa49T0AtbXUHldL/4Jqah2eeRrCf5iB0DQQ0D+YrC2E2fqooX5KhpqN651RG9nqCSwbZpIzBuRrbHQHjzWVV7dVcByzQsB5GzgD4EFwPuK16Sd6TE+oqS+FcRXwX6uLb3ed1TtUc/VRxQySjFtwT+Frs/7v6mRWdmFmEslJcASAWizj09rS/XVcBn/Xu/7Lp8R7SZ3tLQGx3Frtvm9xPDyXKZlzOoZNLKS+yppVz358u7+Zy8rg/uHF7UtO+cTwNsp7rcj43XIbQv9VevzRhws4Bw6EA/NYEuztO7jDGf5QsDy3HafUek+2mHSYceLLik3CKj8LVOlV81X5nyftRPY3Bs4G7S02eDysRrfpbVdR2fbQYyRlkbUyUlrvdMwgta31vVfJlkc0kWJGfQ8bBe84pW0VCzeObDCOAEcTA9x6Naxtye8aDqvBu0T6QFXMXQ0oNNE67Mw9aoeDpZp1DM17erd1joWlea1mGO2VzatNceqPqnTuu6v2lgsOl6dB40/wDr6iVxhXjBKF714bHKn3o+mdlu0eEwj1gDl4Ej9df0Vwu2u3tQ0vnoqD0y37svzhpYAcxsMrnyA6DKwheRbR4icOGGQ1B3ksgEtc5ztY4nSsa1osR6zWGUudqSIx9oWu29xmswXEXPp5Hupam0zYJXOfCbNDJGAEuMbgQHh8eUnOL5g0hee0Oiz4Milmn8MLS28tbl5NdvP1ORHoODUZIw08Y5HmWSeKOVzjizLDkSnFThKM02vjg+zhTl8LZosY7e8TlkLC8U1jYsZHlkb1Dt5md7i0Lb4Djk8tt5LK/uc9xH9N7DyXpOzO1+HYw0Nnp4t+3XdTxtc8ae1DIRcjj7BDhzGq23/wCCajabxtfF91xLfcH3XrcMJXvc9yJP2q6V0xvR6npz0mWPdRhCS+e9bZST8HUl6s1GGSENBBI8L3+a7LZvEHPa4ONy08eZBvofC3xWPDsY1oAzvtyJDRfw9y21HSNjblbw435nxXZyZIuNLufOvafr3Ttdp3jwfFNtNPa1tSfPLSfK4ped+BeSkcUOKQlYmz5QcE6ZfKnbZse6jqjIwH0eoJezox/GSM/zEvb3Ej6i+pqKmfK9sbGl73kNa0cSTwAXI/SV2KqaWijZVQZRPM0Mdma9t2gusCwuyusL20OhXI08MiTyqLcVxJ06Xzfg/mYYbvvU68T5Y2ew+epk3cEbpXcSG8Gjq93stHiRextwK932F7E2xZZawiWTQiFv9k0/xEi8h7tG9xXfbP4eyCCOJjWsDWNBDWhozZRmJsBck8SddFnb1V5tQ5cRVfqQnmb7F7XAAAAAAWAGgA6AclBlTehOsC4tjHV5tfwbq8nwC9Nptm6Z0LbMaWlrSH29Y3F81+PHiF5jqfUodPUHli3udceFVbf49vE6XTel5OoOaxtJxV8+N/zueYxtLiA0FxPADUnlwXZv7PQIsxkIeG5joMuguQBxPjdcris8kUm7JswOBDWANa5t9NBx77k634L0LF9ow2KQ/wADre8WHxK43Wtfmxy0/wBklxN3dcP7tLx45d/2o73Rek4sq1P2mPONU742upW/pXDPPqTGWwuY+IHeMIc2R59kjgQ1paL/AHi7wWbtL2iVdWGtnmL2tuQ0Naxt+FyGAXIHMrTYDgclQ/KywA9pzj6o6+J7hxW32p2INPGJA/OLhrrixF+Fu7uXqJ9Xhhn9j97Tn/QrSb8N1cc+G70PM49Hqp4JZoRfu13fZevHjXjRzxlSmZYm+SGZaNpybMwypDMsQzK2jZneG9b/AAF1OGNyaivHguwYZ58kcWNXKTUUvNt0vzZY+fS/RcbtNtdM0WhAZ/E4ZifAHQePwXp0+HAtsBa3BcFjmBZjbhc6nuXZydOWGFydv8j9Kezvsf0fpeN6vq23I4LdLf8A9KNf9v8AV5fFd+EUcDs/hc1bLmnke6OJzXPudCWkPDQ22XW2ptcN7zcdFhe1755ahkWQMZGXQ6H1i24JNjYtOhAFtOeqzsapxFTOiiFswLBbj63tOPfa5/7rmNhsNMU9+ALHD4tt8AvP5NNHKvjja9T0uDqeTqnTtf1vCvdYsWOUNHhS2xUcTWTJkcV8O7I4qHC+GKlG33eVs/tsycbisYx2b2Xloy34gOFiGkHg6/kbX3LNhI2G8TnAfZd6wHgeNvElc/Psplmfb2XOL2+Dtbe4khdrgtI8NA4gez3ADgPBbcWnmo3BduyX9ij2g0+q0+Bdd9mc8oxyxWXJp73Y5bluc4wlaUkvvRSvh7Wmqe72eYGEBxHn+dl0FTiLGi+YHoL3uuN3ygyrow6lkjHbtXzPjuX/AIj67LBqeKG5qty3V89rb/WjL3qsgrSxwc02c0hwPeOCjB8IlqHZImF5tc62AHC7idAuik7LKsC53XhvDf8AyW+K8vqNbpsL93mnFN+Da7PzXr6nzbT6HVZ1vw45SSfdJ915PzXp4naYFt62dga6zZQNW/a/iZ1HUclgY5UhwIOoP6+C8+rdnKiI+sw6c2kH4giyx2bYPBLZATbQG1nAd4PFeKz9Gxxn7/QyTV3SabT9Oe3o+fn4fVek+0GPClpeswcL+HfKLUZX4SVcfNWvOjaYfjrY5chJBvl1Fr31+OiNs9tNw2Lm18oY/oGWJJvy1A911rp8PFQ+MxFua48gb+YNvNPtXBui3ftDo7tcQNbOabh1u4625+5eixdOzaqWPXvG2op7l2blG6pP1O907o2r+yarp+lSnGc4+4yKUaliyUpvvzsiqdfek3VnZ4FOG68zp+C6x208cLDJI7K0e8k9Ggalx7l4y/bljb7o5yNCTcNGmhAOpBB0totFVTVFS7NkkkPAZWkgDoNLWXm59Jy6vK8upexN3z3ryV9vr+ZyOrdd0PTMa0HTY+9yRVfCm4p+Lk195t26j48WjbbdbburJMxGWNt2xs42B4lx5uda56cAupwCX9zF/wCm3/KuBk2BxBwu2lmPuF/K69AhpnRNaxwLS1rW2ItwaAvXaZYIQWLBKNLwi06Pk+PHqnmnn1UZJy7uUWrf1Xh2S8Eez7I9uDIII4ZYHkxtDA6It1AvqQ4ix95W+G1xxNuWPDd7Hw3tQ9rGNI10c1riSOIyG4PGy8p7MsKgnq446hwEdnOyk5Q9zRcNJ4WOpI52t1Xq/aZ2kx08folI5u+eGxAstkgabNFraZjcAAeyDfkvrHTtbqMuieXV50sUfgUFGDnNpL4fiTXPCXFvvx3O9jm3C5vhcVStnJGDECH00UQkBkkaypbLoRG794GF5Dy+MnICTYuadV1GCNwVzi10YZMD67KwvMgdzzGVzh8Vl7bn9n0VE9gJNLLFcX1fma5kgJPEuzO1PM3WTt/sjBiNN6RCW70R7yKQfXZbNkf8hzafeFbpOjQ0MsvuYxyZUozljypSW1pusb4caluXN2tu7zOxq9ZPUqKcIpwXZJ82lbfL548KXklZyfavg2HRwB9OYWzZgGtheCHNN73Y0loA66e9eSGRYweoMi8B1DVR1eb3sMccapLbHtx49lz9DzeSe53VF5kXpHYNBC+rk3gaXiIuiDrHXMMxAP1g35ryx0quw/FnwvZLG7LIx2Zruh/EEaEcwSE+naiOl1OPPKO5Rkm15+H4q7XqiuE9slI+pe0Hs+irYiLBszReOUAAh1vZcfrMdwIPjyXzRhELoq2Bkjcro6uBrx0Lahl/10IX0P2c9q8NcAx1oqkC7ozwfbi6In2m93tD4rgfpD7J7t8eIRji5rJ7fbbbdvPiBkJ7mr6L7QaPBrcEepaVp19+vGPm1/mj4+l32Ru1EYzj76Hh3+R7piFWI2PkPBjXPPg0F34L4np6WSqnyRNL5ZpHFrRxJcS4m/IDUucdALlfSHbNtdlw1ojuZK7dxxtbq4h4Dn5ba+ycun1nN6rM7HuzMUEIfIAaqVoMpGuQHURNPRp4nm4eC6HWNI+razHpoOowjunLy31S/wDJpcfO/CmtTj+0ZIwXZK2/n/c43CPowRmO9RUy70i9oQwRtNuBD2uc8A/ZdHdeU1uyz6aokpdHSRuyucPrcCHdwLS02719Lbe9qdNQgtc4SVBBLYGm7ugL/sNHMnXovAsGrHTySTSG8k0hLiNOOth0A4DwC837Q6TQabZh0q+Nfept8V2lbfN1X180Zs+DCpRhBc+Py9fUij2WB4lzjzyiwHdwN1r9o9iWyRvju4ZmkEO+BGgsQbFe5bNbOR7trnAOvqBrYAEjkRrpqtftns8xrczdAbi3Q2uCPIjyXj9hul0+obv9z888eMlNNJBLo+Nxa7v6OHc4WOnVa0433r3nt97O/S2tlhAFSxulzYSNBu5jj1sbt/iFjoSvlmmpp3y7lrHb2+UsOhBHHNf2QLHVdDFCM1f4nKbp0dfBibnODWgucTYAcSTyC9Y2S2e3Dcz9ZXDU8mjjlH4nmtPsLsS2lGd5D53CznDg2/FrL8uruJ8F1u9WLLJPiJy8+fdxHsZglU71YW9Rvlm2mKzN3q3GzGGNmks42Y3V1jqeQF+V1ze+W1wHFMhPfZQnF7XRdipzW7seg1uxUD2ERgsfb1TmcQT3gk8e5eL7QtL6mGA6ZCXvHeDYX8LH3FeoUm0PDVct+wxJiMsp9hzI3E9b3DgO8lg911TppODk5vwtfPsdPNCMqlBU+3HqZeFYBNNrG27ebibN004k2OqTF8FlgIEjbX4OBu0+BHPuK9PosUZYNAAAFgBoAB3LB20qGGllvbg3L97Np+KzRzyckq4/MUtHCONu+Ur9Dy/eo3yw96jero0cezM3ykSrCEqnep7Qszd6jerC3qN6jaFmc2VdTsvD6hcfrO+DbgfG64oSL1HZnB87oIB9Ysj/AKjqfInyXp/Z/T787yf5Vx85cfpZ2OmQ3ZHLyX5v/Q+jeyjCd1Qw3FjKDMf/AImrf8GVdgq6eINa1o4NAaPACw+AVi+3wjsio+SPXiuavFcd+jvDJiYq8wFK797LT8zMCPVbyEUntuHG9wLB1h7Yq6j2T4H5KvLghlrerrt/PXxCjGjnDQAAAAAABoABoLDkBwCg1y0RrUhrFPcWbTa4ljrImOkkdkYxpe9x4ADn+uJXx/2o7evxGV73XbGAWwx6+oziCf43WBd36Lpe23tM38nokLv3MRG8cLWkkB4Dqxh83a9F5TvV8m9outPNlWDC/gg7bX9Uk/0j+b58meT6hrbmoY+0Xz6tf2Ru+wvHvR8WonXs2SUU7vCdu6b/AO4Y3e5fdrV+b0VQY5GvabGORr2noWvDgfMXX6LYNiQmiilbwljZIPB7Q74XsvedHyqcGl6NfVHpoy3JSXjyZqFF1gYrirYm3OpPAcyfyXcy5YYoOc3SXdlkYuTpHB9s2yhrG0seYNY2Z0kh+tl3ZFm95J4rGw2ijp42xxtDWNHqgc+pJ4kk8SsrEMULiXuNyfLuAC1EtQSblfFuqa/Hl1M88FzKkr8kkv7HoNJ0+GNudfE+7/sjJkqLlKHrG3iM6865tu2djZRk7xNvFi50wkRuI7DKEikSLGEikSKW4jsMneI3qxjKl3ie8WwyjKlMqxTIoMijvJe7MozKN6sQyKDKouY/dmW6VLvVib1G8Ud4bDK3qgyrF3qN6ouY1A5nb7EPYjH3z8h+K9r7P8I3NHTstY5A933n+u74leCCH0mtZGODpWRDua11ifDQu8F9OxssABwAAHgF9p9n9N7rAr70r+b5f6njdRPfllL1r8DU7QYOJmWGj26tP4HuK8vxvENyx7j7TbgNP2+Ab+Ph4L2crwvtOk9KxGKkh9q7GykcA86lx+5HYnp7ln630aGpyQzx4dpSX+ZfvxXyfoX4dW8UHH8PRm97EtnLNkrJNXSXYz7t7vd/M4ADuaeq7naTG4oY88rgxgcxhd/E+QRNHiXuACthY2GNkTBZkbQxo7gAP133Xhf0nMQeaWLIbCKoY9477OEZP3X297h1Xey5oaLCr9EvWT/n4GSEJNP0Vs+i4ogAAOAFl8tfSW209LrI8Mjd+6piJ6kjnLb1WHrkY/gR7T+4L17abtWjpcHbiJsXPp4zC029eaRnqNt0zXLrcgV8j7LRuyumkJdLO4yvcfacXEuLj3uJLvevKe1fU/d4Vpsb5mrl6R8F9X+Sfmef6nqNqWJd33+X+p1DZLafru+CYSrCEykSr5JZ52zNEqneLDEynfJ2G4zd6p3ywxMmEyB2ZYlTb1Ye9UiVOyVmzixF44OI9+n5K0YoT7TWO8W2PmwtPxWp3qneqz3kvMe9m39JiPFrm/dcCP6Xa/41IYw8JAPvNI/Fw8lqRMpEye/zS/T9KHvNsKN3Itd91wJ8iQfgq5Y3N9ppb4gj56LXb1XwV72+y5ze4EgeV7eadx9f1/n4j3Iv3yBKoGKu5hjvFov5gNv8VPprDxjA+64j4EEJ1F9n+K/3Ha8xhKpEqTNEeb2+LWvHvIcD5NKcU4PsyRnuJcw/4gB8UbX4fqNMbept6kdQycm3HVpB+RVTw4cQR4ghG2S7odmSJUwkWEJkwlSsVmYJVO9WGJVqMX2j3ZytF3DUk8B+ZSlNRVsshcnSOk3i4TtafcUbftVcY91xdZtDtYb2eNDzbpbvI4eS1faTOC6g5/73G6/dmaAfkrMGWM5cfzglKLi+T0beKRItFjWOCIWGrjwH4n9arlJcalJuXuv0BIHkNPNZ56iMHROGNyVnpQlU7xcxs5jxkux/tAXB6+PeFvN6r4ZFJWiLuLpmYJE7XrCbKr2PVm4SZmNcrmuWIx6vY5G40JmW1yta5YrXK1rkbi9MyWuVjXLHa5OHJ7y1F4cmDlRmT5k9xIyYprFbelr7d45dy0GdS2YhPcXQybTqJMW05n4LU1tbzPE8FgGqPVeqdmeHtFPvLAvke67rDNZrsgF/5T5rsdL0L12b3MZbeG26ukq8OPFrxLlKWV0eUZ0pK6/tNwpsUzXNAaJG3IAsMzSRew66LjCfiqNXglpc0sMnbi6vz8vyMc47W0xhJbVZkNVfhxWLVUMjLF7HNB4FzSL+F1i51Wpyxunx6dipujfDEj3HxSSYgTpw8Fo/ST1VT5zzK1/a3VckHM2U9ZyCxM6x2k9CbcdDp4rq+zfBo553NlGZrYy8NuQCczRra1wL3RghLVZY44vmTpX2CCc5JLxOdD1i4pE5zC1vE/JdLt7g7Kepcxgs0tbIG/ZzXFvNpt3LDrdmaiONsz4y2M21JFxfhcXu0HvU5afLiyTjV7H8TStKvF+howZZ6bNHLFW4SUuVa4d8+h5PtNs7UPFo43E9WuaCD43FlzFHT4nRDeVlXDHRtJcYp5Gvc8t9bKy7S4OzBuocbajS916zjWLGNpDLF5Gl+A7yvHBsDJXVrZah7nRxkPlc4/UYcwiaLWDXEahvBt+dlh1kJ5oOTVWmuHXdUfoPonVtTr9JLU9Rjhx6eC3bnj95lm0+Fi3yqLb4jKm91bU+56lth2sU89MyJ7IWhzmNvVMJgbIQZIxJqDrlzg6eI0XnGI120DXDMGGC12uoGN3WU8MovJNax4+t49NLsVhprp8UimFm17A+MW0jdA8mnIabtBYx4FxzYOgW57LnVVETA65ja4h8RuWtcHG5jvwufWt7Jvy4rl6DSSxLbubt3fbtSS+VI7GTp8NLLLjwY8OTLijCbwZ47045IKTlina2TjPfjbcWpbItuN0dds5iM5ZdzpC7+LNf3g8F6HSSktaXD1rC/cVkYXCJG576Hh+vHRFdBlPcVauu6XLqfsMX/iRu+HTaXKTqrXij437Q6zLrsMcz0scKi3dO5c8U1tjSvzvmiM68/wC1thbHHOPqOMbvB/sn3PFv5yu43iwcdwptRDJC/wBmRpbfoTwd7jY+7uXSyJTi4s+eT5i0jxii2m7/ANfr5re0W0vADQABoA4aLxmvqZKaZ8EoLZInFju8g2zDq13tA8wQea6nYminrH5YRcD23nRjB3nme4alciWlOXj1Db2+J7Bg+MukcGs1J6DgBzK76nu0AX4c+9aPZzZ6OmZlbq42zvPFx7ujejVt862aTTRwXLxf6HXi3XJz+O4ERmfGL8SW8/cOhXk20WK8RwIuCOYPRe9B60u0Ox9PVAiWMF3223a4fzA39x0XWnmk40fWvZ325WjccWvg5xXG+P30vVOlL52n82eOdn3bT6FJuZ3gUr3XLnWO4cfr3PCM2u7px6kar6SOzm6qmVbLbuqb61rW3rG6kW09eMNOn2CVn7ZfRunuX0k7JG/3VReNw5m0jQ9jtODXMZ95e29mfZXDLh0FNXBtWGgOtKA5jDYgNbr7LGuMY14dy85qtVKCWHIm3J/B28O/057n1B9W6Rp9di690rKpbrx6nEk05RlG1LbJKpqUV34nXD4k3xFXtG7DtnYLBonNHFEw8xPOwF7gL65HSPcL8wF4bsRHNUythhaXvOtr6Bul3Pd9Vovq493G9j9M9uHZI2sbTRtn3EcUozNDcwLcuU5QbAPAu1pJIANyHWyni63b7C8Ej9Hp2GaXTOyEhzyR9aomccoOvs6utfK062tx6haj4r2qPwtPva7rj9zn9E6s9FpcuPQ4JajXarLkyuMYvZji5NRc5tJbVy6tcyaco936JsRslHSRgOvJMR68gNvEMBBs3x4+QW+mxCFvtEtPQvbf3DLc+5fNdR201dWdHCCMn2Ivat0MntH+UN966XZifnzOpPM+9d3BlWThfojz+o9geoaictX1bOlkly4xSk/lu4jGvBRUoo9ugxOBxsHm/S7T+SyRk6u/pB1J+91Xmd/NegYXWFu7edXNLH68y2x/Cy2ZIqDXl/PI+fe0XQcfS1jljm5KTap1aqueO658lX1PX9j9jWwASP8AWlI4n6gPId/U+7kqW4m2ava0G4p2SG2vtkZHG/DQPA81qcY7U2ujtCx7ZHCxLrWb1tYnMenCy1PZjUAVWp1dG8C/N2Zr/MgE+4r2P23Txnh0umpx3Rcn9bX1vl/geb95C4wh2s6LaKs9Eq2zA2ZM0bxvUsNiR3hpae/VdU6OKpi1AkjcLj/ToR8FyXaw4bqHrvDbwyn8bLhcI2kmgvu32B1LbZge+x4HwSzdRjotVkwzW6Eua8U2rfHk34CllWObi1wZW0OCCCZ8YeLCxbe98rhcA6HUdVrtx/EzzP5KqqrXSOL3klzjck/Du0VWZeMyzhKcnCNK3S8lfBgk026RkmD+Jn9RH4LW43iO5aDdrnOuGga+86jQLJzLmdqKd2cO1LcoGnKxN7+KMe2UqZ6H2f0mDV62GLO/h5dX95rlR+vj6KjzfbCkfK4vkdmdw4aAdGjkO5VdlnZY2eoFTKAYqd4cxriLPmaQ5p10tGQH9zg37K7ul2fM2h0ZxJ599u9ddDCyKPK0ZWsabAdLfnqVVmxQ3eZ9f9ofaz7DpH03RNKclse3hY4PhpV2k+yrsm33o+We2FjqrEKl1wWtcIG8CMsYyuH9WceS9ixXZA4pg1KSW+kRwxSMJPrOkjZu5W//ABA1w8SD1XHS7MlxLiNScx8SST8SvWOzumLKVrOGV7wPO4096xx021ycl947HtfrP+XdN0OTSOp6XJjUH6e7cWn6S2rd5o8E2fwbKRxa4HT6rgR04EEdy+hez3GHSuijnILi5ozHTOMwuDp7XfzXtXZthNL6KWsiju9zjO0taS5xOpcDe4Ita+ltFwPad2YmmIqqQWjDgXRgXMTr+q5v/l3FiOLfBeqxdGeLBHURakmk2l4fnzXj2POdS6/ovaePuNRj93KrxzbTqVdrpUm/DlS9HR6ztfhLHUsoytGSNz2m3s5Bm06aAj3rxyGiLiGtcHOJs0NBJJ6cF63jWLB+HvlH/Egt73gMI8QSQVqOzDZnK30h49Z4tGPss5nxcba9B3rtdR0i1mrxQx9nC2/KNuvx7I+M5se/Iory/I43GNi5oGh8mUNJAuLusTwBAGi0pjb9v/CfyXo3altM3J6M0hznFrpLWIaGm+X7xIHgvMV5jqWHDp8zx4eUkrvwfirVGDPGMJVE1fYOA7E4bjhHK4eO7P53v3d4W/8ApruY6gooTbPPiVPGy5A4k5tTYD1TqSQAFspNnGYdjlM5jDuqtzww5rMY57HNexrQBaziHC5IAdYAWBHJ9vWBT4zj+HYbBcQ0LBWVknFsW9c3LcHTebtoDBfXen7Ll09PhnpunZtJV5HkcEl4uSjX/wCNy9EPHFwwTx+O6vxS/tycvs9sbLVOLYGPqC3VwisGN6B00hDATroNTY2utdjRmppHwvj9HezRzeL9eH7zXMCOBYcp5c19d0VHS4dTBoLIYIhcucQLnmXH6zj58gvk3tY26ZX1r54xaNrWwx39pzGZjncORcXGw5C3O4XF6p0jFoMEXv8A8VvmKqqrmv6uHStun5GLU6aOCC+L4vI0jKaV4LmskeObgxzh7zlK2+BbZPhG6fcx8hYgsP4t7uS9EwTaumfCzJIxtmAZCQ0g2GljbguQ2qr4XXu5jve0nzXwzN1Z6uUtNqdLKr9dy8nzHv6p+nJ7zpnQvduOp02ripJf1Vsfmn8Xb6X48M0u0VcJRmBvbW46dFRX4s57WsF/WsT3Aa/kufxPEWRNL2OJDTd7QCRlvqb8BbitTtLt+yWSAU4AeXsb6ttQSM17cst139H0qL0+/fXu25Y4zi0+V2a8k+VVp8/T6Z03ocurwz547YqcVizPFKOSDeKpOSmmtu+EnD4knHu7pN+u7O4vHAwXcGtGpJ0ufzPRaPbXbw1NmMuIgQdeLyL2v0Avey1+HbOCV3ryE97bC3he/hwXY0vZNA9t95M08jdht7smvmvM4MnTtJm9/nnKc7u9rpN+NOm36/gjw/XNH1PUY/c4cEcOKklHfFycfBNxbil6Jv1bPMTMlMqv2kwd1NM+Fzg4tsQ4Cwc08Da5tfpc26rVb5fR8c45YLJB2mk0/NPsfGssJYpuE1TTaa8mu5mGZPTVxY4OHI38dLW8lrjMlMquVp2vDkMWWeKcckHUotNNd007T+jOtfta23qtN++1loaiuLiSTqVrzMk3yvzZ8mXibO31Pr+u6lFQ1OS4r+lJRjfm0krfz7eFG7gwXeMDuIubedvwWHPgW79e3DTzIC6vZWoBgbbi0uB/qLr+8FYe2laA1rPrON/cP9T8F15YIR027/tX4/7n3pdQho/ZPZFra9Nt+cskaf13yd/U0VE1rntDtOQPfw/D4LtaPDw0cl5vv/14cFv6TbVzWgOYHkc82XzGU3WfQ6iGNbZ/RnhvZL2xxaLTfYddJqEbeOVOVJ8uDSTfe2nXi06VC7RQBkpA0Dhmt49O661m9VdfibpHFzuJ5DlbgsbfLm5tsptx7W6Pl3U8+LNq8uXTqoSnJxXbhvy8Pl4HrvYricYE0ZIEjixwuQM7Q0iwudcrrmw+0Oq9Nrjof1/2XyqJ+nHqs/8A8T1Frb+a3TeP/NeA6n7MPV6iWohkrdVpq+yS4dryPU9K9plo8EcM8d7bpp1fLfNr1PZMdfa/LyXnmLVcJvnLXDu1PutrfvBXLw72Z2QZ5HnlcuNupuTp3ldPT7GFgvJYnjlHsj38/ILLLpeDp6TzZnu8FFU3+b/Hg95ofaHX9Xi9PotJBx7SlmbljXzVK/ktz9DlqjaRtM9skYcIzpmPAO42B8Oq0m23aLvm2BzEgiwFzyXY7TUrn7uBsZMbnAPOX93929reyCeOvDmtU3BqWmrI2iJgbMw5CRfK8Hle/tXAPS7ff6nB1jJj06wuL5i5RV23FeLfm+X8kfTPZ/rmi6bg9xnx7pYMkcPvMcYww+8ySclGruMYSlGDau206XNZew8dM2KFt4jNu2ZrkZ82UG3ram3DTRes4Hw00Hw8gvI9ouzIygvpyGv47t3sO8D9Q+4jwXlVZtrXULzHvpoHs4sLibdNHZhlPUaLzj6ZHqlywZvi8Yz7r8PD5Jo8Dr+v6npeSWPXaOEVKTl7zBShJt23ta7+kpJ/qfdmG+z+v+y53tEa3ctcbZ89m63Ntcw48OC8S7Hu13EJopJJpWyNzhkeZjQRlBzOBFr3JtYiwt36dfW7WzSG73AkcPVbYe4ggeKy6H2Zz6XVRyZckai7+G236cqPD8f0PJdQ9oMGpwyxwi7lxzXHr3fPkKwk8AT7vwWfQQyNex4jd6rmv9ZpAOVwda7gBy4rVnGZPtu8AbDyFlXG5zup7z+ZXv4RW5bU2/Cv4zxuKEsklDGm2+yStv6I9m7U+0llbBHDGMnrCSQvkiFi0aNblc4+1rcgcFw+HbW1MMToGVmSJ98zG+tYEa2Lo8zL88jm+K5J5I0OiTfLpavqOfPneabanW3huPHlxXfx8yzJKam96aa4a7NejRtmxx/3jj4MPzLuiV74h/eH3NA+ZSYYzS/Uq2vZ6h7hdXQ6epYPe8J1aXp9X5HudP7KvL077a51LY5qNcbUm+Xfdrn0PYuw7YujnhfUSRNleJCwNls8MAHHJbLd1+JB4L0fEOzDD5QQ+jg15sZunf1xljvIr5Q2a24qaNxdTylhdbMNC11vtNOhXYf/AIx2I2teC/UxfgHWXqemdZ6bi0scOow8pfF8EZKT8+fP17HjMepxRglJfkj0rHOwCIevRPELwczRKZJBfufvA9utuoWpqcer2tdQYpTtfHLZsdTxYcrgQC4DK5wtcZgx+modxPN7P7Z4/iRtTvys4GVsbYom8j65aS49zQT4LL2+2AfSUwlq8QqKmuleyOlja60W9e8DRji9zgL6uGXiPVHFR1tZdLlzdLxTxfBK5XGGKSqq2tu2+y2rh+Jt0csDzRlkTjjv4n4V6rlv1S7nV4tLFA2CZwZJ6KLxteAQxulwy/smzW2PVrb8AuaxvbrH68FtFRTUsJ4PytY9zeREs+RoB6xC/Ry1D+zvEamaooX1MLJIIY5rEvLZWy5g3KQBoHMDXuI9XM3Q3031H9I2ail9FxShdE9gA3kBBuB6ocI3WDmEfXZKfuaLjdCWsxxyLqM8mDFJpKrbc43GSc/jlDsu9J+Hbns9djo8SxwxZVbct0saqNcKMXKlz3+S7s5eh7Fcbc/O/djMDcumBffjckMdfX+IrZN2TxCjaTOx2QEESMfnZw4GxzDxc0DvXrWB9uOFVAGSsia4/VlvE/yeAsbtB7VaCOlmaKmGSSSJzI443te57nNIGjSbC51J4L12fonT/cyyQzvhN3vjJfkub/E8xHDggt8Z/mmaLZrbVgYGvubcCNSL62IvqOhWDtbtkHDLHpxsLgkk6XIvoAL+a8WptsXAWcwO4a3ynhz0PRV1u1b3AhoDAdL3ubeOi+bjl1K4bTYbRbQuL7NfowanS173+HVePY1Xl1dHKMuex9bK0Fw9YDMbetYdbrosWxoWLWm5PE8bD/VcbUPvUs+5+L1ZBvz8Gednlc5P5M679uv/APLPjDCfmwoGMnmyE/8AwmN/yBq0xlVzIXHWxsqnNru/zMSt9jaftRvOGE//ADR/llA8wUDEIucNvuyvH+bOtOZFG8Tt9+PwQtxuvSoT9SRvg9rv+RqrqpYspLHSZgCQHNZYnxaVqd4jep36L8A3F9HtF3rc0m0fevMccc6KTT2Xag9/MK3CsWc82bqfgPEpS06assjqKdM9lotoOAutXtDj75LNIIY3kQRc9TfyXMU8zhbXXu5eGvxWazHZR/xHn7xLvg66ohggnb/L/ctnqHJbfAN6p3ib9uE+0yN3iwD4tyoNdCeMRb3xykf4ZA8e7M33LRsXg/xT/wBTLx5i71G9TCKI8JS3ukjI/wAUbpL+Q/KRhTz7BY/7rxfyNj7rXR7p+HPyp/oOmLvUb1UVETme01zfvAi/he1/cqt8oOLQje7P0+eZjeIBzHwbr87BfQ/YxhO8rA88IWGT+Y2Y34kkfdPReGdntLcvk6DIPfcn5BfU/YRhQbTyzc5ZMv8ALELAf1OefCy+k+zOmqCk/FuX0XC/nqes6Xj2493m7/senBSoUr6OdwEsg0PgmSuKAPPnznh00XmfbJ2kmmjNPE61RK31iNTFGdC63J7tWtPLU9F1PaPtfHQRyyvsXZntiZwL3m9hz0A1cenjp8mYnjD5pHyyOLnyOzuPUngPugWAHIALwvtD1X7PD7PifxyXLXeMf3fh5d/I5fVNb7mPuoP4mufRfuxzKjerC3qner5RtPFWJWDXxX239HjH9/hNMSfWiDqd2uoMTi0X7y3K7wIXxHO66+hfor7bNhhrYH3JEkU8TebjI18bxwsA0Qxkkn63BfTOha2GLHGWSSSUWm36f6I9106fvcMIrv2rx4/0PpDGMWbE3M7j9VvMn8lwGJ4q55L3nXkOncFRiGJOeS+Q6/ADoPzWlqKnMe4cAvO9a67LVS2x4guy8/WX7eB73R6FY1b7+L/si6apJN/0EgescOTZ14tzt2zs7KMjOpD1jbxSHp2R2mTnU51j50Zk9wtplCRBkWNnUb1G8NhkGVLvFjmRRvFFyHsMjeKDKsbeJTIluJbDJ3qgyLG3iDIo7h7S/eI3ixt6ozpbh7DJMixsQrcjHO6A+fJRvFqNp5Tu9OBcL+Fj+K16KHvs8Mb8ZIzal+7xSmvBM2fYthe8rd4dRCx8l+rnjIPg9x9wX0AF4/2AzN/3lv17sdf+CxAHuK9gC/QuhiliVeJ89j2NLtjtMykppah5sI2EtB+s86MaO9ziBZeSdiWHOfvq+W5fK57GOPHUkyvHi792PuuWs+kDtC+qrKbC4SbhzXv003j7hpPURx53fzeC6GLtDw6lngwkVDG1Aa2KOLX1nBmfJmtl3jhmflvc371nnmg83xtJJ7Vbq5vwXm0i6GKU26V1ydriOIgAk8h+h5ryrbDDfTIJonG29t6x+qWuDweX2fmuo2kxHgy/HU+46fG5/wC68o7YdsPRKKQtNpZv3EXUF/tvHHWOMOcP4souLr5n7UdSll1cdPif/Tab/wDN0/yX5to9Hp8cNPpZ6jL22t/RL+/geR7S7Wy1XouG7zNTULpWNcNN4TK5xkPGwbHaBnQBxv6y3jJQLAaDgB00XEbD0tmukPP1G+A4+ZsF1O+XmNVlnmnum7fHPyVfofF8uZ5ZyyS8X+Hp9DYiZMJlrRMmEyx7SuzZCZSJVrhOmEyW0LNiJkwmWuE6YTI2DTNgJkwmWuE6YTI2krNjvVIlWuEqYTI2hZsRKpEq14mTb5RoLNgJU29WuEyyIISe4KVDT8jK3qkTKG0P8Xw/1Vc1ORzuP1y1RTJ0y/eqRKsATJhMiiNmc2b9c/PismPFHjg9w95Wp3ybfJptdh7jcjF3cwx33mNv/UAHf4lIrmHjGP5XOH+YvWm36YTKe+Xj+dP9SSmbnexH7Y8nf9PyXEYwP3slrkZjYnpxC3++XO7WvLQJBw0a7xv6p8OSz6hOcexqwZEpUzHJWBjVQXSULfaDayLXuc9gsVqpMb71jTY3wN+DmuHc5rswPuICz4VLHLcb5pSVHZYliQe9zr6XsPALCdWt6rkZMbVAxcuIA1JIAHMkmwA96j7lt2SVJHqOx8mZ7nDg0Wv3mxAXXCRaXZamEELWOY1zj67yS4HMeV2uGjRotx6ZGeLHD7sn/Ux3zC6OPGoxq/1/Y5uSalKy5j1kMeseIxH60g/la74hzfkspkLOUo/ma8fgR8VZtfp+KCJcx6va9Uspej2H+a3zssmOidyAPg5p/FLZLyNaRY16sa9VCkf9l3kfwCNRx08bhR5XgXIymvVgesRsisa9RssRlB6bMscPU507J2ZGZel7K9nUMkDJJC4ukGb1XFoaDwAA0JHO68tD13uwfaIIQIZv7P6j/sfwuHNuuhHDoeXo+hZNJHUVrEnFqk5fdT9f37IvxOO74jA2v2KfTHMCXxE2Drat6B9ufQ8Cuw7Jq/NA9l9Y5eH8L2hwP9Wddc7dzRkeq+N7baHM0g968/wKgNDX7on91UNtG48yNWtP8TTmHgW9V7RdOj03XY9Th/6U3sfjtcvu/wDpcqp/TyNOz3c1JdmU9sE3rwj+Fx83f6FZnZpseA0VErdXX3bSPZbf29ebuI7vFYe0tB6ViTYfqsY0v7mj1neeZo4813OObQw0sd3uAsLMYPadYaBo91rnRGn02LJrs+uz1shLar7bopJv6eHq/QUYpzlOXZGr7TJWCkeH2JJAjB4576W7wLleIOctttVta+qfmf6rRfIwHRoPPvcQNTp8FoTMP1+C8f1rqMNbqXPGvhSST7N1fL/Hj0MGfIskrXYsc5VF6Rz1NLHne1t7ZnBtzwFza/uuuJG5OkYGz0zsp2ip2sdTy5GPc8kF9rSAgNyXOlxa1r63W0qNmxRVcVRELQSOMUjRqIy/Rtv4HOIt0PiLEHYrTBozSTONtXAsAJ6gZDYcwCStDtbOaNjI4aqWqZnG9p8omlbEASXhzNQ1rgwFuUaHiLa/Qsvv9BolLVYk3iqUJQcd1p3tatWn2dW65q+Tv6TTZMsoYZJJtpRla4fr2+R0TsHFTiUkj7GKmbG034GTLvAP5c+Y+4LT9pu3TJAaeFwcLgyOFstxqGtPA68SFrsGx0VAkcWVbaMEF+6Zq95FyZOE2TKQfVab34gDXqMH2swmNoEeRlvtRuzX7y5pN/eq9Lq1rdM3GUcKyuUpOb+KScmqinXw0qt914KyWswPT5J4JSSd8tvnnmvpdPnueKVuHh5BuQRofDkmkowI3sYLZmuGnEuLSL+JJXXdo20NPPKwwNsGtIc/LkzG9xYWF7dSuVinsQehB8jdeQ1cnilLFCSmo9muE/52M76pqKx6eeRyx45JqPFcO/LmvC7rwMHZ/s0ML2ygtBykZdb2IF+PPyV+IYO1zi62V+gN+duv5rtW17S3MDe/z71zmKVYJ7yvmHSfazUvVPFrYqPNWlt2O+z9PC+67t1Z9M6nPW6jIuqaWd5IwrjtOFuVV497rm/DlI2Wz0gjiawnUF3mXE+SbF6kENt+rrnZq4tt3p4q3ML/AK/V7rFptJL/AOoJZH/myTfylBtf/JI53UM7z9G+1Tdue1P1lv5/Rs2ETSTYalbA4OQL3F+lvxWswrEADcdVvp8Sa1tyfDqrOpe0urnq1g0C4TpcXvd+vaPy8Ob8ufp/Z/Hg0/vdbabVvmti/wD+v78HhvbhspC/0aoc2zzPHTyOBLc0b7+q63MWNjx1K9MwrC4oGCKGNsUbeDWCw6EnmT3kkriO2Z16MP8AsVEMh6e3kB83hdtDU5gHdQD5i6+qJnzpRipNozc60uL4u4OLGm1uJ0udL8/FbQA9CtVX4YXHMLXPEHuFuP8Aor9NkxOfxNf6nr/ZvJoses3a+tu17dy+Hdaq/DtdXxZy+PVD8t87v6j+C8t2jxOZt8ssre8SOHycvaKvZt7xa7R8fyWFT9llPcOmzSnjlN2s8gbu95I7lZq3Cf3H+B93w+2HRenw+OSn5Qxx3X9aUF9ZI8GwPanF5X7ullq5iSRkZ67OFyHvkBjjBH1pHsbe2uq+jtm+0J9INzO0hzQBxvpyItxBtoea5rb7tEhw2Pc00TDMR6sbQGxxA8HyZRqdNG8T3C5Hm3ZBLPWV09TUSOlEMD3yZicpkk9WFuT2Q0BsrgAPVtwOa48fr9B79xUZtSTfPhT/ANjXLUvquhzdVy6PHp9LCO6FJLNnnajBvaoxUW/hjafMuHJcnq23/aZHKz/eBKKQu3czoxIDZ4IAD2ZXMLiQMzXNcOWtlyeDdluBVlxSTvLucbalzpBpe5jmzSe8+a5/sX2nZVek4fU+vFWB8keY63cCXsaeRDLSMHEZT9nXi9qdgZaKq3TySPbhlFwXsv6rgRwe3QOsbg2PAgKei032bFX39zt359jdi6ZJa3N0rFq8ujz44qePZK8WfE19943W6cJboy+LhLi0nXtdJ9HyBnsVM/gQw/gF02GdmrI/+M93i1o+S8+2H2+q4w1r3b9lgLSXz24erJqSfvXv1Xr+E402ZtxcHm08R+YXpcUdquKo+Z+0mp9qult/aNQ8mP8A/wAkY42v/V8G6P149WW0uCRs1sXH+I8PALYZ1TmQHq1zcu7Pj+q1ufVS355uT9W3XyXZfQuzKyCoLSHNJa4G4cDYg9R8ljZ1ZBEXGwVeTPHDF5Jy2qPLbdJV42ZoRlOSjBW32SMyvxaSUgyPc8gWBcb28LW81TA25AUT0jm8R5JKWfK4HouZquoe+0eXUaWam1CbjJO/iUXX1vwZuxaeUdTDFni1copp+TaRsaihABIvp8Vr8yz5MTBBWsaV5X2Q6jn1WLKtTNy2tVKXepJ2r8lX5nb9oNFDTZIe7jW5Phear9yy6LrYUtALXOpKwqyPK6w8V3NB7RaTXamWmw3aTd18Mku9O78fFI5ep6Xn02JZslK328U32sW6SYXa4dWkfBRmQXL1CZyoycWpLzs4Qx2uCOGngV1+zsBEbRY3cbgWN9e7irH0DCbljSetl1GwmJxQ1DXS2Dcrmgng1xtY9wsCPeuhGUc8o429qbVt+Hqe+657TQ6pghp4wcfiUpNtNWlVL057uvkLhlDWRO3kUVQ06aiJ5Dh0Iy2cD3rs6TtGGUtrIXxXBDnZHZD1uHAEadCV0M23NI0XM7D3Nu4+QF1oazbr0nNBTQGXO0tc6Q5WtaRYmwBPPmW9116zHix6JVh1Nt/0Up2//GLvnzR5OEY42qn9OGaIVIfSmNptTmXeNJ9sQ5s5aBz0u4a3W6qdoZ52iKgic2MAN37hlGW31CdOHMAnhoF5tP2fYjCJKcVEToImNfI5ofvGxO9prWkWL2sDjqbEAcLr0puG1kUTHUlQJ4sjcjJGtzBoAAAd7Ljb7p8V5joU+qSeWOujKKSivg2bqTnahTT2LtxufhZ3uqYNLi2/ZZ7ru9t2o+F7qp97S5Vc+BhUfZETrNNqdSGNvr3udqT32Wp217Pm00e9Y8uaCGlrgARfgQR39VdN2p1cZLZI4w4cQ9rmkd+jlz20O2s9SA2RzQwG4awWF+p4k2711NTl6asMo4oS3+Dd2n6tv8Ty05YNrUU7LZcRqHyw0mJOp5ZKeQVNPVQyNzvLQWeuxpBY6z7kFrQ42sDlumqNoaqCpkZhdJFV1VW7e1Er3tYY2tGXevLnND2tJAbEHN4mw5LDq9gaCWviwqij3LadrqqtqYyDODl3ccG9fmJc50okcHA6NboMqwNm+ymWaFtXh1dUUuI0s89PO17mvhqDFKW7qVhb6jXMa17CCQM5zB/EcT7B1R9T99DI/dpv7s7n8EFGUI7oqMpLdW6SvvzcT0uLLolonFqTzVJcJO5J/eU3X3Yuqq+KDHOxbG69+esqqcc2x7yRzWdzY2RiMctQ57jzOmvHbY/R+xCkifP+6njYC6TdOdna0cXFj2guDRqcpJ7iunh+k3X0UrqbEaON8kZs4sLoZLcnFp3kcgdxD2btvQdI2x+leyamlhp6WRkkrDHnlcwsYHDKSAwkuNibXtra66mXF0nJCUpzyLJze/dv3eT42vyPHzWkkm3KW71u7PBhLcgaknpe57hzXdYX2ZvDQ+e7SRfdjiL/AGnDmOgXI7EYvFDVQySi8bTqdTlJBAdYdDYr1TbLtVpmRkQuE0pHq5b5G/xPJ+AHmvi3XNRr1lhptJB/Erc0u3Pa+0fVvnlUdToGHQJS1WukntfEHXPHdx7y8ku3nZweNxBrhAwC79HAWNm87+IBWvo9m6eOctbDEwyM0IYAdDY2uNL6cLcB0W37M8NdUzzSvu4tbx73u+Fmi3gVZ2pQGnlpnt0d+8I/ldHofEPI965e1x1S6dGXxOEt0r75Nu+/ktsa9L82fRcXXWtBk6i1UHkhFYlxH3EZPG4OK+F7t827VXt8EjCrcKqKYb2JzjGLXtrl+8039W3OyyaTtjqmNsBCe8sd8bOHwAXqWx1RDUwNlbYteLOabGxt6zHDu115iy8K7QMJbTVc0TD6rSHNH2Q9jX5f5SbKXSc2HqOWel1uGLyQt248tJpfF6ptc+P6+S68p6JR1HT80lhn2gpNxi2m1tT7JpdvD5dpMlRXVBysfPPJrkjaXONgNA0Xs1vC50AtqsTFsMmgeYp4pIZBqWSNLXC/DQ8R3i4716D9GbbKGlxK02VraiI07JXW9SQvY9gJ4Br8pYTzcWL6N7b+y1uJUj8jR6VE0vp3aAucBfcuNvYktl19lxB5L7NoehR1GieXBL4o2lBJVSXCXjbXbw8DxOPSPUYpZlK5W21+fztni30Yuz2nrX1U1VEyaOHdRxskAczO/O57nNOhLWtYG3B9ty0X0ktkKeirmNpmNiZLCJDG32WuDy0lo+qCLeqNNDay7v6G9b6uJQkWcx9O9wNw4FwnjcCL8WmGxFtCuP7YKKbF8ffSUoDjCxtMXX9RgZd80jzyDXSGMjiXMDRqV0J6fE+kYtkE8k50ml8Te6XF9+yotlCP2OFL4nL63bPG98lMq+09mPo4YXTwbuWBtS9zf3k82r721MZ03LRxGSxHEknVfFOLMYyWZkT95EyWVsUh4yRNkc2OTTT12Brjy1XE1/Sc2hUHla+K+E+1V37efhZg1Gknp1Fza5L4MQc03a5zSeOUkX8ikmqy43JJJ5kkn43VWF0bpniNnE/Ac3G3IXHmurn7PDlu2W7rcC0BpPS41HxXPhgyZI/CuF6/odXQdH6l1HDJ6aEpQi+25JX3+FSat/JfqctvUu9WRUYcyNxbLLZzTYsjYXEe85W++6qNdC32Y3P75XkD+iIMP/ue9Ve6rv8Az8LPPyg4Nxlw1w0+6a8KN3s5s2Z7uccrBpccXHu6AcLrOxjYotbmiJdbi02va+pB0Gg11XSYC9oij0DbtBIaLAEi/DXqmx+Uejzm/CGT/I5duOkxe65XNXf0s+/4fY/Qx6TeWH+I8W9zt2pbd3HNUu1VzXNnnRw+3tyRM6jPvHf0xCQg9xt87ZuCYRHPNHCx0kj5HWFmiMWsS43eSbNaC4mwOi5berquzHaeOlrI5ZfYIdE532A9vtW7iACRwBK8xq8k8eCc8MbkotxXLt1x5ePhX5nwjSxxzzwhkdRckpPyV8nvOC7Cw0seWJtyfaeface89Og4Bc3ttWMp4i9/E6Mbzc62gHzPQLpsW7R6KGPeGojcLXa2N4ke48gGtNx/NZfPG2W2klZLvHeowG0cY1DG+PNx5lfJej9M1XUNQ82pUtt3KUk1ufkrr9kvoj7Fruv4ek6b3Oka31UFHtH/ALnX5X3fpZ0mxkL53ve4uOUcySLuN7AXsLWsO4rX9sWykjoI5Iv7SKS41AOVw1AOnrZ2sI8F3XYlhOamkk5umLT/ACsYf+ZbntLwnLRyu+zkd5Pauln1+3rEYrtGUYJelU1+bLdGov2cnjl3nGeRvxcr3Jv1+GPJzfZTjXpdO0uaWzx2jqGEEFsjRx14tePWadeNuS3PaH2L0+KQFkgEczQdxUNHrRm2gdbV0ebiw95FjqvNtj9rDSzB9szDpI3m5t+I/iBNx5c19G4Hi0U8YkhcHtNtRbQ24OA1ae5c3rWnz9L1X2jT3GLdxkv6X/lf7PuuPMt6d1mHVtKsGopzSqSf9Vf1K/x45TPm3BNlnUETKR4s+EZXkcHPOrnNPNrjcg/Zstk2db7tVxSN9VaMgljAx5HNwJ0vwNhouQZOvpOkzT1OCGbIqlJJter/AJZ8s1WOOHPPHF2lJpP+fgbVs66PB3AsFuPPxXFioWww7Fyy/Q8fHqF2tDljhy7pdu3yPS+y/UsWh10Z5vuyTg3/AJbaqXytU/Rs6PFHNtrx+S0O+WqxrHuOq1eB7QB5dGT6w1HeOB8vyWjqOzI1Jd/H1Pqvtr7NPJov+aYVzCt9f1QfCl67XXP+VvwSOjbtDkJbe1j8xdXux/MCAeP6+S8x2rxvd1Dm9Wsd5jL/AMq3uy1SXR7w/W4fdFxf36/BQ+1v3Xu15V+VHc6q8eh9kcOo8cmDDjj6ynjSl+EVJ/Q6YzL0HsywKg/t8RkcWh1o6ZrHuLrfXkytsG30DL3PHhZeaYVXtL+oBsu7pZg4LZ0zTRU1lyJOu0Xyvm+1/I+e9H9hskscdR1C42rjjVKVeDladf8AjVrxp8H1jT7SUjKX0hj420sbL5mjIxrW8QGgDKRawbYG+i8M2Cxl+N42ap4Po1E0yQRngw3yxEjhvHSZ5SeILIxwaF5BtntVJuxSCU7kO3z4x7JktYF3Ww1seB1XvX0RcLAoqifnLUmPXjliY34Fzz5L2kdfLqWtxaaqhD45JdpSj2X/AIp1x5/JHiepQjj18tJjdxhLv50uz+T4fqh+1zakYbjOG1bjaGaCWmmPLdtlZmceuQzsf4N7l6Rt/wBndNiUG6naCbXimbbeROI0cx3Tq32XDQheI/TVIAw06XvVgeBbTX+Ib5LffRk7Y2VUDKCd4FTTtyxZjrPCwWFr6l8TRlcOOUB3eN2LU4/+YajQ56cZuLin5uEbj9e69fVo5qyx9/PBPs6av1StHzd2kbBz4bUuppxfTNHIPYmiJID266aghzTq08dCCeWbLbhp4afL8F9c/TDpoP2dE99hO2oYIPtODriZvUjdXeR1aDyXxzvl4Pq2gho9VLFF2qTXjSfh81X4U/E83rcCwZXFdu6+pvsPxGVzg0POp52Ngt+XLksBqBvWjrcfryXV3XkNY2pKPga9Gk4tmuxHDRYuaLEa2HPr71yT3/vx3N/M/iu+LwuOxXD7VLbezIOPQj2vhqrdJm7xl5Oh58H9UfJo3uE0Gge7W/C62tlj+lNGg5cAkdiIWDJKWR2zXixrHGkVYzD6ubmP9Fot6s/F8UBaR10Wj366ukT2c+fBx9ZXvOPLkzd6p3qwd+jfrbtMI+KRNfG4EA2aSO4gEghLgzA2NtgB17z3pJJtCOoI+Cpw6b1B71KuCyltb9Tb7xG8S4bh8sxIijfIRxDGk28Ty95RiGHywkCWN8ZPAPaW38CRqPeVVxdePkRp1dceY28RvVhb9TvlLaRM0So3qw9+jfpbQNtT4xIzRsjwOma7T4tN2nyV37Yafbijd3tbu3f+3Zn+BaLfpt8rE2O2ej7A4hHnexmcFzc2VxDh6psSCLEizhxC+mewLGLiogJ4FszR4jI/3DKw/wAxXxrsrie7qIncswafB/q/Mg+5fSnZNjG5rohfSTNCf5gCP8TR5L6D7Paj4UvJ19Get6Xk3Y68n+vJ9Jhecdtna6MJp2vawSzyuLIWEkN9VuZz3kXOVtwLAEkkd5Ho4Xj/ANJDsWkxmlY2nmbDV07nPhdICY3h7cr4nkes0OsCHDg5rSQRcH2PU/tP2Wf2T/qV8P489+Lq6viz1Gk9176Pv/uXz/Pmeb9hX0ypMQxRmFV1PHFJOyR1PPC52Vz425zFIx1y0uYHlr2lwJaQbXC+p3r42+jV9DGtoMUZiuKzwF9O2QU9PTlzwZHtyCWSVwaMrWOfZjW3zFpLrAh/2U5U9I+1fZktX9/z4v60Xa/3HvX7j7vpdfmfD/0i8YlfitRG93qQkNibya1zGvJt1c46n+ELzHeL1L6VNNkxeQ8pIIH/AOEtPxC8h3q+R9Ui/tmbd33y/Xj8j5drG/fzvzZmbxTvVh71NG4uIaASSQABxJJsAO9cvaZFz2NthGHSTyMiiaXPeQAO69i49GjmV9PbD7HR0UIY2xebOlktq535C5AHS/Vc92UdnopIt5IAaiQXd0YOTG+HM8yuxrazkOHNUSko8/gfXvZ/on2aKy5V/iSX/tXl8/P8AqqvNpyVGZVZlOZc9ybds94o0qLMynMqsym6QUWhynOqbpgnYqLcyMyqzJcyLCi0yJTIqS9RmUbJKJcZFGdUZkZ0rJbS0vUZ1SXKM6jZLaXZ1Beqc6XeJWGwuzozqjOozpbh7S/OsPFWZo3DuuPcbqzOoc78vwVuHK8WSORf0tP8HZDJh95Bwfimvx4Lex3Fd3XRtOjZmviPS+XeN992ZR97vX0SvkzD60wzMeOMcjXf0vzfIL6vp5g5rXDg4Bw8CLhfozpuRShS7d18mfK0mrT8D5t7eQaTGcPrRo2QNY420OR+R4/okBKx8c+j/STYtHi75pyYpWVLaYFu430bRlkzW3gtla8NDsuYc+C6v6WuB7zD4pxxpqhhJ6RytMZ/93chbDZSf0rDPSP/AMkzm3941tnD+VzHA+CxauEE8spQUti97FP/ADKL5R0NLOUZbU63Un8mzn6ytzuLjzOl+nJfMfbntOait3Lb7umG6HHKZXWLyORt6rLgcWuXvG1G0Ipaeaod/wAONzh0Lreq33usvlTZSuldPnL3EguleSS4F7iTwNxq5xK+IaRvNOefI7fe/V8sl7Y6tYcENJD+rl/+Me34v9Dt6BgYxrPsi3iefxWQJlH7bv7UcT/5C0+cbmH4qfSYDxbIz7r2yD+lzGEf1lanBPx/sfJvqSJkwmS7iM+zMB99jm/K4+acYVIfZyv+49rifBoId8EvdP5/Ln9ApkiZTvViVEb2aPa5n3mkf5tUm+UHGhGw3ykTLA36kTpbR2Z4lTCZYAqFInS2hZsN8n9IWuE6nfI2hZsROpE614nUiZG0LN1QtzHuHzXTYbQZtTwvYDquVwqT1T4r0bZ1gJaOXqjzRR0tLBSfJIwTT2B8/ktTiOHZdQOHFp/BetiMAWsLdLLh9pomte4Dhc+RF/gTZM7Oo0qhGzziuFjfl+v17ljb1ZGJSeqe4/itRv1HaeanwzYb5MJVrd+rPSEbSFmeJkwmWvE6nfo2hZsRMq6ljXtLHahwIPv/AC4jvWIJ0wnRtHuPHdos9PI6N97jVp5ObycD+C00mOd69b222VZWRZb5ZG6xv+ybcHdWO4HovnLHN7TyOilaWPbxB4W5OB4FruTuHyWnFiU/mdfFmU16nUSY53r1Lst2YNm1UwsSLwtdyB/4hHI/ZHvXnvZTsG6pc2onGWnbqxp4zu6667sEcfrW7ive2zW0HDu4e7u6JZIqL2opzZ/6V9TZCZMJ1rd+nbMs9GHcbiOZZUci1EUyzI5VGjRBm0ZIshkn64LWRzLIZKotGuLNnFOep8ysyPEnjg9/9R/NahkqtZKlb8zQmbcYm7mQfFrT82lOK/qyM/y2/wAuVaoSqxsye+XmXKRtRWN+wP5S4fiUwqWfYI8Hfm1asSKRInufp+C/YkmdNgOAuqXZImPJHFxc0NaOF3Ei47gASusb2OS2/tmA9LE/Gw+S1nZbtlDTGVkxyCQtIeQSAWi1jbuIN16HUdpVE0X34dpwaHE/L8V73pPT+mZtMsupmtzu05qO3nji0+Vz4m3HDG43J8nKUGwdfTHNBK37oPqnxa71fJYVftZLNUimqWtjfAGSWbxc92rXi+osNBlJ1WyxPtoBOWmhc9zjlaZNASeFmNu53hdq5Xbfs8qZo5MRnqBT1DIwAxrBYsaSWsdY6Ou4gH1iOZNlg6zhjPSTw9InOSVSyLd/h7F8TW6VU3S4T5Vo7vSJ6SOdrNJqLi/iq4xlxTf5rhPvZvjjb4Z7U4Y+eo9S7yL+qC6+ZxAtYcCdbN6LZ0XZa+V29rJi97tS1h5dMxGgHCzQB48VxmAdmohqmMxCV0zp4f3D2FzGxSXGZtvtEeqC7Tlb110uL7BV1Pd1JUySNHBhcQ8d3HK73ZU+iaTU49O/t2GWRRnJ+7jO/d3T5h/U3dp7pcPsiPVvs/vv8D44pJNrhOVttqLSfalfid7huxlLF7EEd/tOaHu8czrnysnx/BIZY3tkYwtynUtF22GhBtcEcrLw9/aVXxktdM4OBsQ9jcw82rVYvtxVTjLJM9zebQQ0HxDQAu/L2j0Mcbx48D7Vt2xS+Tpv9DhS1eNKtpgSwuF9Da+hsdfK6xng9D5H8lWa132ne4lI/En/AG3eZXzv4fU4kpI32BQ1VXKynbLKc3EOkkyMaOLi0m1mjlz0HNeq47RQ4bSbqEATVJbAHm28kc/RzieNmNJNuAzC3FeO7MbczUkwlZZ+ha5r72LTboQQbgWPzV2NdolRUTNlkIAYWlsbR6rQHAkC5Ju62p56dLD0uj12n0+CT5eV/Cm1e2L7tc8Or8b7eHfRiz44QfdyfHPgj2La7FPQJqeoA/cvaKedo5Bo9R4HVtyO9t+5RtjsRT1cLqiHK2TIZGyMsGyAAus+1gb24nUc+C0Hapt/TzUkbYZWPe6Rj8o9YtAa7Nm0OUgmy8yptsKhjHRtlLY3e0wBuU343FufxXd6h1LT48uTBOKyY5JSVV8Mmuad8XV8cpuzXm1OOMnB/FFq+PBmM2VNvv1cJYcQJIGWPUgf2bOZt0Xe0+HsaNGt8bD9cl8d6z1rF0xQ3RcnK6SpLirbfPmW9L6XPXuW2SSjVt2+/kuPI4mKtI4E9/Ra7FZ3WuAT4LpcdjAvYDyC5F+MuY62VjgeTg6/uyuC8lk6hoOpPdlxyhL/ADKn+NVf4X6n1DpHSeqdO+LTZIZId3CbcfntdPa/rXmjClx5rm7su/egg2AJ07zwGnUrNqcQyxNa0+sePUdfivI9m9szFVVBlFn7+QkHkMxyix10ZlHhZd7s/tkJ6p5ZG2QNiJcCSAHF7A03a5tiQH6XXt303H9leWOV+8cFBy2t/Cny1FJyuuO573q3s3DRYFm23CE/tG1zhHG8k0koqTSShulcbfd+To6rCHPtci3j+C2plJ6nz0XNvxV5cLtEY+yAfm4uPxXVYE6/evFx6lo+l39nxOc/GUntf04bS9KXqeF6j0bqHU0suqzQhDvGGO5r6u0m/W2vKjmO0jC3SUNSzKf7LONDxjcJhy6x2962OwVbvqaCTrCy/iBax8CF6KIwW2IBBFiDqDpqD4g2968l2WxaOJ1ZTRWDaeqlYwf+W/8AeAW6NeZGA9Gjouv032hl1KGWHu9rik7TtU2l5KnyfPeo9IWh2y37k21yqfCvzfB3j5Lc1gVM4J0965+qx3vU4Hioc59wHWAGpI1vx014LraDHJZk/n+jOLOe9bY/z8DdiVaraPGHRsIj/tHAgH7PV3itoK1v92P6n/n81z1UcxJI5m3hdez0+FZG+e3z/Y9d7IdJx6/VueZXDHTcf8zbe1P04drxquzPHccwMuJc65J1JOpJ56rvtjdnfRcMndbLJNHJM487bsiNp8BrbkSeq2I2cbI8XHq3u7W2nMDvPJdTjUjXQysEbBeNzRYvNvVI0u8jzCpzYIxnXifVfbL2kU3pelwfDy455F/2xktkfq/irw2x8z5dwPCHQyRSsuHRPZI0i4ILHB1tOR1aRwIJBuCQvpTGcFhroGZhxAfG+3rMc4C5B6G1iOdh0Xn1Psxw01/HQ/NejbIzFkIjLWnKSASOR9YcxwuR7lFab3cbfY3/APEfUynjwdT08tuXBOlJd9s/1qSSrtUpKqbOEw7Zd8T8j22I58iOoPeurpm5bW0IXSVcgeLFrPEN9YeB1stb+yB9o2+K6OHPjjGmed0vt1pdZi//AF3wTr4ltbjLzrh9/wDK/wAWbemqMzQeoBVoekiryAAA2wFvYb+Ss/aTvD+Vv5LC3G+H+X+p8LzThLJKWNVFt0vJXwvogD1nYXVhp14HmsL9pP8AtfABBxJ32isWt0mLWYJ6fI3UlXC5Xk1z3T5J6bUS0+SOWPdOzeYlWAC3mufp6sOcWj2uNh0/0Szylw1JXK40ZILzk2bHdxcCdBa5B110XzfRdM1nRs7aW/FLiW3xj6x5akvPt4WfT8GXQ9cxLBuWPP8A0buPi8En2afau/jRuoK1xlEeubNbLrfQX+SzMRr8jgzUGwcb6G3L8Vy2DYuZnGqDCG5bn1vWJtbN/oOqyKKhdK4zPdla7UdSOXcBa3xXSn0nUaPSZNNii7zTdStUsUfFv+lu6d+Fne12lhDVYtX1FbI4sStWm3nk3cEot241fHp613WFYiTw18TYeZUTROJJJYL/APmM/wCpaOmr49GsN7aaG63tDh4eL3I8lT06fS+hpvLk3ZZcScU5JL/Kqi+O127fpwjxfVMOu6lLdDDKGNfdUmot+rTrn5cL17i+j/xM/qv/AJQ5G5b/AHjPcHn/AJAorqPJbW4OnesQPX0HSa3Dq8SzYOYvs+V24arhqmeIz4Z4JvHkVNGYGM+35NP4kKfU6u/pt8brGYwkEgEgWva5tfhe3C9j5KMy3bvRfn+5ns3GBYQJ5WxMzXdxJIADRxcfD4r2ShwyGihdYANY0ue7TM4gXJJ5k8l49shtN6LNnLczS3K4A+tbjcX0uOnNbPbXb81IEbAWRaON/aeeV7aBo425r1HTdZptJp5ZXTy8pKvwr08/wN2HJDHFy/qO37PqjfsqJnD+1mIIve4DAANRoMptbotLsztMKSokpJbNiEhEbtbNubgG5PquBHQAjv0z+yGoBp5G31bKXHwc1tvPKVxvaeG+mSW+yy/jl/7LpZs8sWjwauD+JPn13W5J/Vf3LZTccUMi7/v3PUtpdnY6iN1w0PDbskytJGl+JB9Xu4Lwl9c8aZuGnq2HdyAWfHtfUtj3QlcGEZbdBwsHWuB3XWlJXC6nr8eqlGeOLi6+L1/DvXPJi1GZZGmlXmdb9FXBSKOesfd0tXO4l7tXFsZI9YnU3kdI6/8AEuP2e7UWYbtJW0kzstNXVZjDyQGxVL2tkiJvazZC90RPJzo+RJHRfR47WMPiwxkM9XBBLA6TOyeVkbiHOLmuYHkF4I5NBN9LL5P7c9oG1tVW1MZOSSoMkZ4HI0hjHdRdga7kQujqdVHS6PTSwSW6L3NX5p77+bbv5kJ5o48OFwatO/yd/qfb/bx2Zx19G94AbU07HyQyDQ2aC58bjzY4A8dA6xHEr4eM/wCv15LsKD6SeKPoG0hnaWOjEZmLP943dspYZAQ0i2hdkzn7S89NQuJ1fVYNZkjlwxabXxXXL8Ozd0uLOdrs+PNNSgua5+Zn75QZ1rzOlNQuFsObZ6j2Q7dQUj5ROSxsjW2eGl1nNvoQ0E2IOh6rG7W9uIqyePckujiYWhxblzOeQXEA62s1o16FeamoUekLiro2Ba16/nfVd+O226q7rjvXodZ9UzPSfYuNl32577qu+189jocG2pnpy4wSvjLvatYg9LtIcDbrlJHULcbCbGVWLVRhicDIQZZJZnOytb9ZziGucSTYAAarg/SF2fZR2j1WG1W/po9+XM3ckJDiHsJva7bua4Hg6xt9k2Xe0umwe/U8keG1vcUtzS9e7r/bkw48m5xhkk9ifa3S86Xr4nrOKfQ5xBrbxVNJKebHb2K/c05HgnpmyjvC6TY3tUxPBQ2mxmkqHUrbNbVMtMYW3t60jSRLE0W1JEgANs5sFmR/THia399Sbt/NoqGSG/gwOI7w/Ke5ZGD9vmJYpmjw3CA+M3aamrc5tK2+l3HIA+x9pjHOeB9Ve6x4tDgnv0WWUZvikpTv0cWra+qrzXc7sY6eErwTal5JOV/NV+xsNlKdkWKVmI4e+GekrqRrxkdwqQ4nUAaC4LnXsRvDoSCA+wFbQYLRvnq543V1S99RVFhzSOle9zzG3Nl9RrnEZ35GFxLiQCFyEdfV0EtTAxtNMYRDLVCjYKempH1T3Njis91hctuddAczsoKspNpqLD6lwx7DSyeV+eGtkgjqYchGjI3tD8hYb5mj1rngbgnzfT+oa7/mE4ZsShCLyVOUX7uEpS7xkrTcqfDlSdq1TR6nUaLTYNJDUwyw3OqW66lL79xVuO1prmueLdnJdq30j5K9r4IZPR6V3quZADNNKObZJbsiY08CyN0mnEu4LxduKwj2Is3fI/Nw09luQDXxK/QXZbbXCqpoFJUUUth7Eb4s7dODo9Ht8HNBXhX0y6TD209O5ggbXGoaBu8gldBupc+8DRcxtfu7F3B1rHU37fUumZJ45auWeM6Xkq+UXukvpXJ5DV6WTi8zyKVen5Ll/oeIbC7R3nDHZWte0hoa1rQH3uLkam4B4kr0l0gAuei+dG1RBBBsQQQehBuD7l6Nhe3e+ZZxtIAM3Q8sw/EctOoXnMGbbFqX0Pqf/DzrGOS/5ZldScnLG3/VfePz4ted+nORt9A2QZ2j1maHqW8x7uIXnxqF0eMY3x1XGyVIJNv+ywZZRyT4Lf8AiZ7LvSqHVMUfhm9mSvCVXGX/AKkmn6peLZ6LRbQWa0X4ADyVeP7RXhc2/ter8dfJecft6xIvw/HUK52KZwOmp/Xu196rhqXN7EfVPbDPj6d7NfaezzY4Y4eryw5r5Q3S+hnOqF0OBbGzzgOFo2H67r3I/hba599gtdsvh7XODpNQNQ08L/xDu6L2DCay4A8lqwYIzfJ8X9nfYDJqMMdZ1FOMJK441xKS/wA0vGKfgly+9rx86x7s/lgYZA9srW+0A0sIH2gLuvb3Lkt+vb9pMRZFBK550yOba/tEggN95sNF8/tmU9TgjB/Cea9sujaTpepxx0nClFtw3OW2nSdtt1Lnu32Z9HfR2x9joJafMN42Uyht9XNe1rbgcSAWWW77ctoGRURiJG8nc1rW6Xyhwc91uNgNL9XN6r5agrnNIc1zmuHBzSWkeBFjrxteysqcWfI7M97nut7T3Fx8yvn2T2XjPqP23fxuU3Gv6l632tX29DnY/aKUNB9j2c7XHdfg/Su9cd/X57qOrVFZXOY9j2kt+q6xy3F72NjqNStcyrRVzXb77r2Pu/M81inydRHVLbYHQumdlbYAauJ4Afn/AKrj4azQLrdhdpI4nuEhyh4AzHgCOvQa8UYsMXNKfY73R8WnzazHi1ctuNv4ndeDpX4W+L8DppNjbC+8N+9ot+a52tYYzYkeK7+oq2lhLXNI6hwPyK812oqePyW3VabFFXFfmfovB7CdK16qEXC+0oTb/wDluT/D6mJitKJWmxs62h5e8dFwtNUSU9QwyDLY5Trdpa6zSQfGx8FXNiUrH/u3OHcBceXBd52Z4hHU1ULKmHRjt567CWFzbWN3DTXlw8V5nNkUYSk7+FN/gd7B03qns1hehzuGr0OVPHW5QzYlNbXUZP4o8/di5eaUPFNo+y2uqXRzxUsr43MDXPDbAMa4kEA6mwe4jTl3rR7U48Yj6MwZcnqyaWygAepbkSOIPAWX3pQVse75cNOHu7rdLL5R+kNQUnpbJi1oe5pa/WweWlti4A2JGYgki9rdFzcOt3zjG18avhv4a5p38jzPSdbBfZoa7Dlz49FCXusWKG+U8jktspQtbnBfdXFVdPx4TZzFCQLcBbhwHv4Lrztk5rcrNDwzHl3tHDzXE0mJsdZrCABoBYgDwsOC3VLs/NJ7JZ73OH/IvV4Zzqov8Dn+03XPaPqFx0ugy4IPxcZPI182o7forX+Yx5qwkkkkniSTcklfQn0bO3Kio6aWjrJTB+9dNFI5pLCHgBzCWh2UgtzesNcx15L59xfZephGZ8RLRxcz1wO85dQO8gLm5KpdDRZsmhzLLBc01yuGn/EfnzItRoMv+LBxl5TTV38+X8z2z6THa5BidXCKZxfT0scjGSEFoe+VzDI5ocActoo2gkC9ieBC8cZWkODmktc0hzXNJDmuGoc1wIIPeLFa51Qo3yhqcktTllmn3k7dfgvwSRzM2WWWbnLuzdYnj807g+eaad4GUPnlkmcG+1bNIXuDb8gbLF3y1++U75Z3C3bKW2+WbCOqsQQdQbrpWY/cA34rit6p9MIWTUaber8UbNLm2Sp9mde/Ge9YsuKg2PTgeYNrLj5MY71jSYwudHTnbs7N+M96x34z3rjH4x3rOoJCfWPuH4rRHS26KcmVQVs38tWTxSb5YO/Rvl0Y4klSPPyk5O2Z2/Rv1g75ehbIdjtRVRiZz2wxvF2Zg4ucOTg0Ws08jf3KvK4Ylum6RKGOWR1FWcXvk2C07pHtib7T3ho/mNte4cfALr9quxurpml7MtQxty7dh28aBx/dm5Puue7itN2YzAYhTE8nnj1DHfK6r95GWOU8buk/0L44pKWyaq6/U+lsAwFlNCyFgs1oAc76z3fWc7vcdVXtLhEdRC+F9vXByn7DrWa4HqDqsepxrvWqqMb715FRk5br5u7PRylFR2+FUfOpkINjxHHx6I36xaqpu955F7j5kn8Vl0+GOPEhvcePkvcLFZ5KgEyN8pqMLc3UEOHdx8lgGVDxNd0HYzt8p9IWBvkb5L3YjYtqNfDUeK95wLGiWwztPrWZKPvCzvmF87b9es9muKZ6bLfWN5b7jZw+dh4LvdIlsyOPmr+qO30nJWRw81+n+h984XXCWKORvsyMZI3we0OHwKylwHYjjW9oI2k+tC50J8Aczf8AC4AeC79fWsU98FLzR7AEr0yghWgfIf0xaOMV9K57nMMlKWhwaHM/dzOuHAEOGj26tvx4FeBSYXJbM20jftRHOB4iwc3+ZoI5gL6K+nPQ2OFy20HpkTvf6K9mvKwbJ43Xy1DWlpu1xaerTYjvXx/rWNLXZU14p384xf17nheoUtRNV5fomZpmXt3Yd2ecKydvL9w08h/eH+I8AOQ18OK7LdmnYjKTOxj4YyM0hble51gRHnZlz6av3mezSBzX0nJMI2gAcBYD/TwXls8ox+FP5/se09mOi+8a1mVcX/hr1/zP0Xh68+Cu+trbeqOK1u8WOZb8UB65M5uTPrkcW1GSJFOZY4epzqsltMnMpzLHzqc6CO0yA5GZUB6N4gW0vzJXSKreJS5JgoluZKXJM6UuUWTSLC5KXJcyUuUSVD3S3UFyUlQJUNmSlyW6i6VhQ2ZRmS3SkpEkhsyC5JdQSotj2nOY7pIf4hm+FivozsqxnfUEDr3LGmJ3W8Zy3Pi2zvAhfOu1osGO7y34XHxXpv0cMcu2ppyeDmTNHc4bt/xaz4r7l7M6r3mDH/47frHj+x8x6li91qpx83f48/ueu4tg0U8bopo2yRvADmOF2mxvw7iNCtdSbJw09K+mp4xHFklDY23sDLmc61yeLnE8V0CSTgvcZMcZpprumn8mc9OnZ8A/SR2myxU9K06zOM8g5buKwY3+aRwcP/Sd0XmWyMVoy7m4+YAt8/kn7c8c32KVTQfVp3mlZ0tE4tNu/eF3vHcraBuRjG9Gjz5r4BiwPDhUH38TyXtDrftevyzTtJ7Y/KPH5u39Tb71TvVr9+p3ye1nnLNhvUbxYG+U75LYFm5p8ZkZo2R4HQOOXyvY+RWQ3HnfWbG/xjaPizKT7wVz4nTb9SW5eI9zN/8AtCI+1FbvZI4fB4cPgpDoDwfIz70bXj3ua9p8mFaATphMj5pfz5UPcb4UQPsywu/mMZ8pAz4EqThUo1yEj+Eh3+Um60ImTsqLagkeGiKj4r8/9wteRs5Q5vtNc37wI+YSiZUxY7K3hI8fzFWjHnH2mxP8YmA/1MDH/wCJG2P8X+v9g4GEyYTJBiUZ4wgf+nI9vweZB5WTiWA85W/0uH4FHu/Vfz5pBRscJrLXHXUePBdvgOM6Ac26eIXnLIY/qzgffa9vyzLbUsl/+JCT1ErW39zyw/BReJ/x2bMGVwPY2baOy259ba+a5bHsb4k+0eA+ZXLGScD69vtD1h/U24+K09Xitr6Eu7wfxUXja8Dfl1spKmZWK1mmXrr5f91rvSFr31dzc8UCb9XCNpxpSt2bHfpvSFrRMm3yW0jZsROmE61wnUiZLaFmyE6nfrXCdSJkbQs2QnXK9ouFRTRNMjGuLJG2JAvY3uL8bHgRzW6361W1L7wu7i0/G34qUVTtFuKXxI6aGYWFtBYWA0A0Gg5Wtb9BWidaikqPUb91vyCuE6jtIWbL0hO2daz0hM2dG0e43cU6zYp1ooahZkNQq2jTCRvY51fHMuk7Gdj4q6peybMY44i/K1xZnJcGi7hrYXvp3JO1LZZlDWGGMndujZMwONyA4vaQSeNnMNltl0/KtMtVxsctvfm/l5cV3Omsclj954XRpmSq5sypZhM+6325l3P97u37v+u2W19L3tfRY7Zlz5Qce6okuO5s2zKwSrWsmVrZVXRYpGwbKmEq2GC7NGVmcusDewte9jbW/K/JaeqYWOLXcWm3687rn4ddgz5Z4ccrlD7y548PHvT4dG/Lpc2LHHLONRl2fHz/AE8zKEqtp2ue4NYMznENaBxJJsB5la7fLr+yisibWxGUtAs4MLuG8LfV15c7XXZ0uBZ80MTdKUkr8rZmh8UkrPW9gOz5lK0PeA6oLdXcQy41az5E81pu0/GxJUUtC0+3LE6bwLwGt8bZnn+Xquv2u2yipInSPcM1v3cdxme7kABra/E8AvBtlsYdNiMEshu59QHOPiNB4DQeC+mdUzYNJjx9O09LdKKlXhFtXb85fpfodLNKMEscfFr9f7nsXa5gxkpDI3R9O4TNI4gDR9vcc3i0JezPbwVUeR5/3iMesPttGgkHjpmHI+IXZYlTB8cjDwcxzTfvaQvkqnxKSCTNG9zHxuIa4HXQ2t3g8wQQVPq+ql0zWw1MeYzjtnHz29n86fHyoWoye5mp+DXP0PpXbPYWGsYcwyygepKOI6B32m9x77L5sxGB0cj436Oje6Nw/iacp+IXp1D9IMiO0kBdKBbMxwDHHkSDqNeIF+fu8jxLFXSySSvPryPdI7Swu8lxsOgJsO5ee6/qNHqtmbT/AHne501x4XxV3/Oxj1soyjHJFPnxp1+PmS6ZVrDfVW16LXv2kHULk6DYoyvz/Kj6t/w/0mLU6bP8ClLek7SfwuPC58G93z+hsppLFQJ1q4sSz6q+GS5sTZYZ47yOMPPg+U9S6bOPVcug08bfvZRjFeV8L6Lu/BK2bBst0b9XRtFgsGrfZ3uutGbSPHHdd+Z3OueyeXpWkjqZZVLlRkkqpu6pt8rjyTMsTLd0u2czQBcO5ajX3m4uuUE6YTri6nRYNUlHPBSS7Wr/AAPFafWZtO3LDNxfjTo39Xj738be4f6lYUxcBey6HZXZXMwSyc9WNty11PW/JPjtAGgudoBqT+vkvAa3qun0uV6Xp+OKle1yUVe7tUfN3xf0R9T6J06ergtT1XLJ463LG5NRaXNz5XFeC+bZ5Xjuw9NUuMszDvLBuZjnMJtoL5Tra/NbTCMDipowIGZB9bm5x6uJ1d4lbempt5foLfK/5JqmjMYGmh/K/wCC2qUnqFoJze5w732y/wDUu+/Hb5Hq83XMuTpa1qbeGGX4cDfwfZ1/g7Nn3f8AvXFKXYyKCVxsSOHTW6ypcdy3t6p8ANfCxss7Z6nDwCOWhHNbLaXYrfRks9WYC7Tyd/C7rfry964n/OKzfZtfG6e22la/8vNev15PP9S6Xh2faukycVL4tsZNKSf+XxT9Lrw47HI122chBBkdbhYWHnYBcg+oY2SSVujpAA+3B1uBI68iVo8TxJzCWvBa4aEHSy0dVjvf8f158F77Bo4YlWOKin5JK/wPk+fWTyO5ybfq2/1Otnxq5AvxIHmbLtqaENAA5fr5rwWbaCxB6EHyN17PHjoyjkbC9+PC69V0yEce5vvwfWP+HCjmyahpfGlDnx2tyv8ANK/ob+kkPBTJTAm4NuZWjo8azPAFtbrcb9W5sjhlcoOrXJl9q8+o6L1V5NJLY8mOMpUk03clbTTXhfbvb8WZkIDRondJda41PIHVLdPHppZFvb7mfpfsvrOqweuz5djl8UW1ulJ/5nyqXl348Kq1y20WfhpsD3lY7XA8Vc2VTz6jdHZXPiX+0XtStTppaB42siltyO04pwlzt8Xco+KVIzt4mEiwRMvWdh+yqGopWyyvkD5QS3I4ANFy1uhBudCTrbl3qOj0OXWTcMXdK+XXH+581w455Xtiea7xMJFXiVK6KSSJ1s0b3MdYcS05b+/5KkS/r9cPfZYnFxbT7rv9Crc0bGjAc5oPAkX5aLrjC0A2FtOi4ESrNGNy2tnNuHJeJ9ouh6jqbh7nIko3cZN1d9+E7/D6nqOjdWw6Ld7yDbbtNVfy5r9SMdFr249y4PbDAqqppZomH2gHND3e0WOEgbc5jq5ttV24lLjxJWoxkPOnAdBz/XRcOOhx9GS99mbm+VCHCfq2/wCn6K/A+n9H61qOo5ovSYYRUJRk8uZbqcWmtsVXxcf5uPGjxDBdt6lgEG5lzk5Mga7V3C1+Gh53sF69s/heaCOOSVzZWj12G2VribkNFxcDhfuVtYzJugB6zRmJ7yb8ePC4WVX4eHEPbzAJHf1/XQLuazqGTNiljyRUvdqLnBt9muWmqfwPh3fmes6t1uHUXg92vs6ySm8eWO2d5IuUY7lONKM4cxS5vhvzzaDCHM+sCPL4arqsOxVrBqD7lp8LoXEAXKtqYHMNne49VyNFoOkdUe2O6Mv8m7n5p82vrfmkfMetdS6vo3WaUZx8JqKX4pVT+leTNjWVxlIAaeJ0Au4n3LE4Gx0N+B0se9dl2P4hE2d7ZLB72NETj1BOZo73er36Fd3ttsDHUtLmBrZwDldawfpo1/W/AO4hfZel+zcY6BPSNfDu+Dx7u7d/eff1vueEmsmrvPKVyf8AbwL+zmFooorAesCXWHEkm9149tNSiOonYNA2V9gOABdcD3A2XpfZHiB3UtO8ZXwSG7TxDX3Ov8zXfDque2bwL0uvnkdrDHPI4/xHeO3bfCwDj1GnNel1mP7XpdLjxr4n8PypVK/RNcksi95jxpd3x+5q8P7OqqSLeta0Ai7WOJEjh1AyluvLM5pK5kuXvG1+1sdJHc2MhFo2cyepA4MHMrwHN59Vx+raPBo5Qx4pNyp7r+lfK+ePkZtRjhjajF8+Jm0WJSREmN7mEixLTlJHQ8tFRLMSSSSSdSSbknvKqui64ik62268F4GOySVCguUXQRPlQ1H696pqn5mub1BHn/qsE1CR1Qr/AHZxCrZ6q9UtPFp+Bv8AjcLZmdc6Jckp6P4nx/In4reUuHyvF2sJHNxs1o7y51mge9VYYNqvFcFk+Xa8R3VCUzp3Qws/tJsx+zAC4e+VwDL/AHQ8d5Vf7faz+yijaftyDev92cFg/pPitHuvMg+O7MqkopJBdjCW/a4N/qNm/FWupI2/2kw+7EN67zJaweOY+C0dZi8khu97nfecSB4C9h4ALG9JRsS8Px/n9xWjpP21G3+zhaT9qV28PiGgMYPAh1upWPV7QSPGUvOX7LfVb/S2zT7wVot+o9IQ0+wtzPqL6LfYDFXs/aFbZ9O17o4Kf6sr2GzpJTxLGn1Wx8HG5J0APv3bT2s0+CUP7tsYnc0x0dOAGtzcN4Wt/wCFETncBbMQGgtLsw+Muy76S2IYTTvpoBBJE5xkYJmvdunu9otyuAyud6+U29Yk3F1we1G2dRiFQ6oq5nTSyOF3OPqtFwMkbPZZG1uga0AczcuJPpcPUMel0qx6eP8AiNfFLyfi/G/RdvP17WPW48ODbiXxvu/X+/ofbfZtsI47N1bqgl9RicFTW1D3XzuMsZMbT0yxtaLcASbWvZb3shxun2gwSJlYxszgwU1Wx3HfRANEo0BY94DZg5trFxANhdd/iIjhw5/DdRUThytkZTkDzA+K/PvsB7b34NWGQhz6SezKmJvGwvkljBIbvI+GvtMuL3DbdrNPHosmGEvuuDhK+b7VJ975bv8A8mdPLkhpp44y+64uL/Ln8b/E3PbV2AVGG1jImNM9NUF3o0pGotq6KU8GvYNcxNnt14ghain7GZQP7WJptwax1vMFvyX0R2kfSMwnEWwU1HO6WRz96S6CWFrLNPqZpmR3kJPsx5tL69eTPy8BZeV1ek00c0nhace6p2lx2TPoHs37KdM1+GefJ8fxNKKk0o8L/LTt3fL7UeFYzsBUQ39iQDmw2Pk4BcyZnMdrdrh5/rzC9s2kn4ryraZ4P+q4Geccb7cHsMn/AAow6pLJ0/PLFNcpT+KN+FSVTj8/ia8jUVmLOcO/u/AfG3Hx4rX0lTqe/X8/E8D3ZT1VRn/XL8wfMfdXrP0dNhYKupdLUND2Q2yscAWvkdrdw4OytFtb6nW64mozYsMftMZcKrj48uuPnZ2tTreqR6dm9nvabTye/HJYdVjSnCUoLfDe1S3KUU7+GTS+KHO5+YVOHPP7zdv3ZA/eBjslhdvt2y3s3r06odWAWtw7uAtp8OQ/LX9HnYXHu7Wba3Cwt5Wt8F8XfSL2HgpKoSwNDGTEh0bQGta8C92jg0ObyAtfxWHFrJPJ7pRSlk5jUrpd67Lk52n6hotW9HLrk602gwqo7ZSWTLHbCM5pW6pKoU1fd7W0+awLE+C64bexQNu4lztCGt4nxPADvXj8cx4NDv5c3zGv4dytZBIeDHn+V35a+9ep0+KWNfE+Tm+0n/FBardj6Rp5V4Zci/OMFf0cpfOJ0e0+2ctU4F5ytb7MbfZb397u8+62t9Lv1hzMe3VzXtH8TS0eZsFSJ1qcW+WfnXV6jNqMssuok5TbtuXf+eSXC8ODYmdG+Wv36N+o+7MZsRUq1lVdanfqY6jUJPHwSi6aN8yosr46xaOtqLO9yRlaq1jtWXylUmvU6aLECOBI8CR8laMQJ0JJPS5P+qw9ksDkq5N3HoALyPPBjevedNG89ehXqrthooG2Y25AsXutmOndw8Ah4G1Z9A9mfZvWdXlcZ+7xXTm7581GKauvPhevgeX1+I7satueQ/M6/msTCtppd41zQ0Bup4nToTpxtxtfQ9FvtqMNDQ4mwAGt1yEclgQwa9e/qe/n7gFyMmKU7U/uVyvP0+p9w1XROjdCjh0uhx++6hqJKGKeV73jt08zj9yKx8uL222u7UZV7BSdtdoy3eSANBBblJPC+jhpovOdqccFa4PuQW3DQdeNrlw6nLydrZc7CywcCNDb4ZvzCysMwokj9A/6cCuLpem4cElljFu7XL7fL6ednr56DLk1Ws0Oh1HuNTp/c5MWRRjWSM8XKyxcWnF5FLdtVJOPwumnsMAhykAkfru/7jvXruysXBeNYzh74hmPsE+10PIHpfkVRQbWVERvFM9nTXMP6X5m/Beu02FY+Y9j5jq/+Jeu0mWWi61payR4csbq/JqMuGn3TU0n5I+oC3ly6dfzXzftM5oqZxHowSvDbcLZjw7r3RWdplbI3I6odlOhytjYT72sBHuIXN7/APX679V0MrU6PlntZ7TafrEcePBjktrbcp0nyqpVKXHnz3SNgZkb1a/fI3yo2Hzgz96m3612+U75LYBsN8gzLA36N8jYBhY0wt9Zuo5gcR3+C55+MLrd8tW7ZKN5LxoB7TBaxNr+6/RUyxJcnTwajjbIowKAynMbhgP9R7u7vXV71a5jwAALADgBwCbfqxYqMWXI8jt/Qz98jfrA9IUidS2FJmumHPoeC+wf2ywNbktkytyW4ZLerbuy2Xxjv16XsD2mhrBTzOtl0jeb2tfRjjyI4A8LBcXqeklljGUf6b/P/Y36TOsbafj/AG/3PcanG+9cHjOARGeOpjtHKx4c4DRsg536Otc3HHv0stTjnetTU433rh4sUofdNs8yfc6epxvv/X61WkxfaLKxzr+y1x9/Jc5VY33rmto8auwtv7RA9y3YdNckjJkz8GNgMV3XPLh4le27E7DGUaWva7nEDyF72t714Rs5W2cR1s4e48F9C9n23LIhc6tdxseB6dxBXvtDjhfxEdKot/EYu2uwe6AvxOrXi3dz0vyvcC2nVeI47FlcDwJuD4jivfe0DbqORoto1gPHmTbT3kNtboV887R1tyBzu5x9/wCrI1+OCfwBq1FP4TF36nfLXCZTvlyNhzjYb5dx2UYraWSPk9gcPvMP/S4+S843y2+yeLbqoidwGcNPg71fxV+n+DJGXr/oatJk93mjL1/J8M+4vo3Y9aaenJ9tgmaO9jsrvNr2+R930AF8bdmG0Ho9fSyE2bvN277soMZv3DMHeLR0X2SF9R6fPdjryZ9CRKEIXUGfOH05aG+G0sg4xVzbn+F9PM0j3vyeS+ONn8KkqZo4Ixdz3WvyaLXc89zRr36DmF91fTFoM+A1JA1jlppfANqGZj/QXLwzsL2B9HhFRK200wDrEasjPrNZ3EiznDwvwXyr2naw6ly8ZRVfPlflSOZh6RLqPUFDtBRUpv0uq+cuy/HwPRtkdnY6KnZEwWDRdxPFxPtE9STqf9Anmq8xufcOioxDEMxsDoPiVjCVfNpzt0fctPpo4oJRVJKkl4JdkZokUiRYYlTCVVGjYZgep3ixBKp3qCDgZm9UiRYm9TCVBFwMsSI3ixd4jeIFsMneKM6x94jeKIbDIzIzrHzqM6QbTJL1GZY+dTmUQ2l2ZGdVZ0udKh0WlyjMq86gvUKCi3MlJS51F0gobMjMkui6i0So1m1EOaB/8Nn/ANJufhdVdhO0e6xGJpPqzB0J8XDM3/E23iQtpUR5gR1Bb5gj8V45TYu6nma9vtwStkaDp60Tw63vLR8V9E9ldVsjKH+WSkvk+H+n5nhvaHDWSGReKa/B/wCp+girnks0noCT7hdVUFc2RjJGG7JGtkaerXtzNPvBBXHduu0RpMGxSoBs6Ohqd2ekroXRxf8AuuYvs+SahBz8Em/wVnkZy2xcvJNn5gVmLCrrppxwqKqepHc2WZ8zR7g4D8uC6zfrhNkm+sT9ltvC+g+AXV75fFMqcnb7/wBz5i3fJsN6p3y12+Tb5U7BWbDeqRMtfvlImS2BZsBMpEy12+UiZHuws2O+TCZa7fKd8j3YWbETJhOtaJ0wnS2BZsd8mE61u/Tb5LYFmyEykTLXCdSJ0bAs2QmTb/8AX/da0Tqd+j3bA2cdUQbg2PUafJZjMflH/Ef73Fw8nXC0O/UidNRa7DtnRf8AiJ59rI/70bD8gFIxlp4wxHwzs/yuHyK54TqROpVLx/Pn9R7mdCK+E8Ynj7kwt5Oif81IdAeD5W+MbH/ESN+RXPidP6Qo7fNL8K/Sg3eZv/R4zwnb4OZI0/Brm/4kwoOkkR/+IAfI2K57fqfSEbV5fqG5eR0P7Jl5AHwew/J1/gldh0w/4cluoa4/EAj4rRNqFYyuI4OI8CR8kbI+X8/Ado2D5SONx46fNYeLyXieO75G/wCCyI9ophwmlH/xHW8r2Krrsckex7XFrrscDmjjcdWng4sJB7wbpe7j/F/qSi0pJ+qGwuo/ds+6PlZZQnWswPFgImtMcTrXHrMN+J4uDmk+86ea2IxaPnAz+V7m/NzkLEnzf6hNJSavxLPSP1omE6q/aEJ/4Th4S3/zNCb0mn/84e9h+GUFHufVfn+xHjzMyKpX0/2EYLh1Xh5idFFJMC7fhwG8uScrwfaDctrFugN1807M4I2qnip4HSGWZ+SNpYy17FxJO8aAGtBcT0B0K9wwj6MuIwObLDXRRytIIczeMI5gZhe7b6ZSCCOIIK7nSMGaGR5YYfeRrbJcePlfFnY6esilvUNy7Pt/LN5s/sk/B8Yh1LqSsElPHIfqucM7I36WzCRjWg6XDr8QQsrbLZf9o45uTfdU9PDvyPs5pJA0HTV5laO6xOqyNoa7EI4YoMVbSSRvmjDKuF7w9ssZErHFhYwNeSw+uyw1taxsaJNp8lRNHS1VLBNVuY+aqqXjM3KzI2OFmjXv4uDcwAuTroFfl1mjx6hdMlGSTmsuxqmvgl/h8vlNxvd91JtbuD1q6dk+ze+2v3e7dT78cV5fea8fyOj7Y9t4KSkdSMymSaPdNiboI4yLF7gB6oA0a36xtwFyPm9k6+icD7EKAkyVE762R3rOkkm9o9Tldf35uGi47to2EoaeOI0bcs2ezoo3ukuyxu5zXPcRY2sb9yv610/VahPVZNsVFVGCdtL8Kb9L9EczU48k17x0kuyvw/Q4PZzAnVBdlcGhtruIvxvYAaccp58k+NYHJARmsWnQPF7e8HUKnZTGJKZ5zRvLH2DhlNxa9nC41IzHQdfBdNjmMNkZpq1w5gj4OGhXwzqWu1+g1tzheB1XHor+Lwld0nw1+J6PpPStP1LBshKsyvu/Xjjyru1yn+BkbK4yBC1p4tJB97ifkVzmP1Oad9tbkW8bALTUmIlmYAm1x4dPBNBiFpMx08eXT4ALn6eEdJqtRrFzFw3R9Xkkml+KafyZ6LL03Jq9LptHVZPeOE1/lWKLUn/7XFrwe5V3PQ8H2YjDPXGdxHrd3c3w6rjMTY1kj2tN2h1gfD8j8ll1G2hawsYfWIIJv7NxY2PXouc3h46nnex9+trfFdPoODWuWTU6uTqdbYv9UvDySXddzzHXXpcbjptMk3D70lz9LXd+fk/qZ8lUTxJJ6kklPRYo6N7JGn1o3tkb95rg4X7tNVqTUJXTr2iTT3LueR3H0dW/SCpNwXMbJv3NIEVjZriOclspaDzbcn7K+fpqq5JPEkk95Op8NbrXuqFW6pXW1/UM+u2++a+FcUq+bfq/w8h59RLLW7wN5CbhYeJ1YaFhU+KZe8LR7Q4rpfW3wWmOeEsW1+VUfof2Y1/T+s6WGhmo2oqMsUq5pVcfPz+HlPvXc2sWJNeLg35EdCvN9ocWMUrmE21zN+669vkR7lrqrax0L87Tfq2+jh+Y5FWbcxioiiqIQX29VwA9YNcObbXJa8BvDS571wpTq9nh+h1+idBl7J9dhCdvSaz/AA4Tf9GVfFjhN+b+KMH/AFbvNM6/Y/Ec8Obq5w8jb80rtpgZCGnRpyg94Ovx09y5eiqnU2Hc2vLXltxYh0r3FtxoRYOHFaHZVssrsrb2GjnngPfzOl7d+trpxyuMo+bVlPs50rSy6l1b2g1coxxY9RmxY5ydRSjJqc79VtjGuXuku/B7hhePAjXXT9earlrMxutFRsDGgC56nr3rYUkLn+zb3ldKcp5aifHPafrOo9o9S8XTsU5YYN1thJuT7b5Uvh4+6n2XL5dLMEybfpZcIkaL+qfuu/MBYAnVEsUo90fOtZodTopKGpxyg323Jq/lfDPaME20pzC3M9rC1oa5rjY3AtoOYPKy43a3a4TuysFo2nTq4/a7h0Gq4r0hOJ15TRezWl0moepjbdtxT7Rvy9fV9jrav2h1WpwLTukqSdd5V5+nou56VsBRbxkjuj7f4Qfz8ll7c4aGQh3R7R53Hy1XNdn+2MdOXslJDH2cHAF1nNFtQ0E2PWyy9vNt4pmNjhJcMwe52VzRoCAAHAHidbgLy+XpusfXFkUHs3Rlvp7dqirt9r4arueqxdWwf8jeBzW7bKOy/itybXHeubvsanB8edC/O3Xk5p4OHTuPeu8//CJAW3AdnP1COf3uFr8/gvJBOmbUH8u5ew6h0DSa+ayZou13adbl5Pvf6+TPI9P65qdFH3cHcfJq689vl+njR08sIcSSAbm/Ac9ed1wu3PZ7HI0vhIil6fUfbk4fVv8AaHkuwo8TDhqfWA1Wjx3E+9e8n7p4+Eq8PQ/TWm6f03r2kjGEYyxNcbaTj6JrmMl4+PnweRYFstIKqBlQ0sa52a5tlfl1ygg8SRl8eq7za+tMUvc8Bzfdo4e4rmdocSuLXtldnaebXD6wI17iFk7QYl6VQmUW3tP6zwOlvWI5kOb69hzsuFKdXtPI9E6Hl9j/AGgwxzu9PqbxRyPtcmnBS8FKMlFPw2ttcXW02UxnPUMF+Tj8F3uJYsImOe46Aad5OgHmvGOyuUuqiSdGxO/xFoB8wt12m7VWkjgB4DeP6An2Qfdd3dZvVURzXDfLzO37XdA/5z7YafpsF8McMJZWvCClOUvlaain5yR1+G49c3vqTddRTVwcO9eObOVz5HBrAXHp0HUnkP1qvT8PhyC2pPM2K62HVPbwd3216zpegYfdQr3zVY8a/pXZSkvCK8FxufC8Wt3v13XZVsQyukl3j3NZC1hIZYOcZC4N1INgMjr2HNq83aHfZd/S78lv9kNp6ijmE0TXXtlcwtdle37JHxB0IPvU9G8cc8ZZ47o38S/nk+a8ao/JsM6ll95m+K3cvVvx/Hk7ftB7KX0jTNC50sA9q49eIdXW0c3+IAW5jmvS+xbFBLQMHOJ74j7nZ2/4HtVuyvaXS1jQx4MUhbZ0UzbA3FiGvPqPB8b92i0+zWHjDa2eIX9EqIxUREa7t7CQ6Mga6tPqng4AC/qle4xYtNos8dXhmliknGVviLfK79k2kqfZv8PRYMKWVTwcxfDS5rx+dfoed12DOrMUnhjPtTyZnW0Y1jrOcfC2UdSV7aNnKWlpXMLGbpjHGRzgCXAC5c4nUkn8LLi+zaFlHBLXVrmxS1L3Os8tzBuYuyN1uS55LiPC9rLmtrNoa3FXbumiPo4Nw1r2uz2PtSOYS23RoJA5qjSvFpcMs7jvy5blGKVvbLlceCa5fn28DPjccMXKSucr+HxSf6ep5+6ca24XNvDl8Eb9dDW9lNfGwySRBrWglxDw8gDnljzvPuauYDWf3rfc15+bWrxWTTZcT/xIuPo/h/WjiSjOL+JV8+DvMJwUNjF/adZx8tB7vj3LSY/ThhHU8vxKtodsmsYGklxAABDbCwHO7739y0lViDHuLnOeSf4QPcPWdYL5ZofZ3WZOoy1Wua2qW5fFF7+fhSSbqK44dPiq7s+hZ/aDDg0K0+idNx2vw22vi+r57fMyafDM/re7yupqKYx2Hdp+veF0GycjHR2F/VcQb2v1vosba6ZjTGC25s7g61vZ42B4/gsWgz5I+0GTC+0pZE/Lbtcl4duF+J0ddnWToOJJ/cWNp+qai/1ZkbPVrDpcBw5Hn4K7aiVoYPtXGXr3+781yYxBv92Pe5x+VlYzFhcHdsNiNCHG46auK9HD2Uw4tdDV4cm2Ke7ZT789pWqXpT44s81k9o8mbSywZkpNqt1+Hm1Xf1vvybzDtlKuRofHBK5vFpAt4EXsu7wParEqYBtRTSzRiwvb94B1zNDs3gfMLp6ftdw8tDt9k0HqmOXMO6zWEeS1Nd22ROIZTRSTyONmXGQE8rDVx8gV9xw6XSaRKeLVNSf+Vxlf/pSbZzoxxYvijl59Kd/QopNqGTVTp6YGNwjMU4kFrv0Lbt0Icy3G5vcDS2q4BjT4YjTUkDpp8znSSOAEbHOJIJP1rCwDcw635Lnto9hK50rKnfxQT1cjYzAGucwWYTmzB3tNa05tLHTVbTYvZCUMmZHWTRVsUrm1FyTE9xPqSNjOmR0dspsSLi64Gj/5v/zGfvU1je+mtkW1La0oRb+GbSuW533fc9TqsejWlhPDP/EaXwpNSTaTnd/Cr8Kfjx4mfB2TzTuMtXUes7UhgzHwzusG25ANI8Vn1/Y7AIzkkkDwCQ5xaRcDTMA0aeFlzuM7XYrRaTZHNv6shYHMd/MwsDT3ODStFifapWStLS9rARY7tuUkcxclx17iF255um4lKM8U93ju+83525fmjy0smnjalF369/1NM6mA4vYOXEngbcgUGJn955McfnlWvbKmD149NeX6/uczcjNtH9p5/ka345z8lG8j+y8+Lx/0H5rFDkXUlL0X4fvYtx8dUdLJJ7DS63Ejg37zjZrffosk00bP7WYX+xEM7vAu0YD3i/goQuttSSfmcmkoKRr8TrYyG7uMsyHNnc8vkd46NjAvY2DB3l2lkqcZfJYve533jw8BwHuClCx9s1LxXP0Hdwv1MZ1Sl9IQhadqKRfSVBqEIRtQB6QlNQhCNqAPSEpn/JQhDSBs9IxT6SOMTUX7Pkq702QQm0bBM6MCwY6UakW0JtcgLzYzqUK2c5ZKc23XCt2TlklkpybfhyDam2oJBGoIJBBHAg8iOq6zD+12uiblErZABYb1mf4tLXW/mUIUFwatNr9Ro3v0+SUG++2Tjfzp8/Uaq7WKh/tMh8WtePnIVzuJbRSScSwdbAn/AJkIVMsMJP4lZ6iPtr1zFGoavIvk0n+NX+ZhsmPC1/O3zsPevTOxjbI0sr2ktBkLXN+rdwAYWmwF3EAWOvS+iELyfVIQyKenUUlV2lzxyufofoH2c0Oo1XQv+f6/WajNP4ksU8snhS3+75jzfe1yknXHFn0Ye2H1LWObwXzp2xbcipmDA8FzDmdY3tcWDQftAakDXUaKELyPs7pI6vPNzb+CDkq8+39yrr3U17M+41Glwwm55VCSyJtbWn2prm+U+e3Y47BRd1zc+Nz816ds5FwQhez0fc++dRl/hppVaul8j0igpgW6gHxAPzXmPa/sDCyB1VC0RuYW52NsGPa5wZew4OaTe/1gLKUL18UnE+Ee1Giw6nQ6h5YJuOOcouuVKMW00/DlL59meLGoRv1KFDaj8kkb9QZ1CEbUBssbk9Yd7brXidShU4orYi3J99nr3YDjMQ38JIErnMkbfQuYGkWb1yOubf8Amd69M2ox+CniLp5AwfVF7ucejW8XHrb4IQtS7UfdegdZy6T2cnqIJbsMpRjd07knbp+G99quj502s22dUyGwyxj2G8/vOI0J7uS6bY7ZougEhH9pcjwBsPlf3lCFi1EFtoyf8O9Vl1/XJ67VSc8ixykm/Btxjx5JRbSS4SZh7aYTuos1vrAeZCyOzSQTB0Z9tliO9hJAI+6RY/y9VCFTjwxeNr1/Y9d1PqmfTe2mJ43/ANTFHHNecWpy/KUYtfLyPV4Nk2SMLJG3Y4FpHjpp38x3rwDa/AXUlRJA4khtnMcfrMdctPkLHvQhbo40o8HK/wCJOCGbSw1Ul8cZqCf/AGyUm0/PlWvL6s0u/Rv0yEbUfncXfo36ZCNqAXfqd+pQjagD0hHpCEJbUAekLYYZJdsg7r/AoQqssVtf0/VFuP734/oa/wBIR6QhCu2opYCdTv1CEbUInfo36hCNqA3eFbZSRgNJzMHI3uPA/gtx/wCJ2v4H3HioQudn0+NrfXIb3RhT4sStNiFZc2vw/FShVaaC3FcW2zHirCCCDYjmugw/bIt1u5pPEt4IQusnt7Fqk12Gr9si7m5x5F19Pdc3WglrC4kk3JQhEnu7g5N9xN+p3yhCjSETv1In6FShJpCPe8DxjPFFKDZxYx/cH21HukX3jsXjgqaSnnH/ABYmOPcS0Bw8QbqUL3nSZNtr/tT/ADPo+BuWOLfil+hu0rkyF6QvPL+2/F2GBtGQ17qghzgdcscbg65H8TwAPB3ReW1lYGNyN6cfH80yF8K9p9TPLr8kZPiFRj8tqk/zZ9P6FpoR08JJcytt/JyS+iS/NmqEycSqELyJ6nah96mEqEIIOKGEqYSqEIIOKGEqcSIQgg4oYSo3qlCBbSN4p3qEJMi4k50Z1CEgpE7xG8UISYUhs6M6lCiKiM6MylCTI0RmRnUoUQojMjMpQosVEZl4xt9SmOqlA4PyvH8wF/I3CEL03s/JrUuPnF/k0ea6/FPTJ+Ul+aZ9ffR82i9IwqmJN3Qh1O7r+6dlbpy9Sy4f6cm0O52fqGA2NRNTwW5lplEjreAjBKhC+255v7BKX/8Arf6M+X61tYJtf5X+h+fWyzrNcerh8B/qt2J1CF80kuT50xt+pE6EKO1ECd+pE6lCNqAjfpt+oQjagG36nfqEI2oBhOmE6hCi4oBvSE2/UoSpASJ1InUoRtQB6Qp36hCNqAf0hSJ1KEbUBInTCdCEnFATv03pCEI2oAE6YToQlSAkTpvSEIRSAnfqd8pQlQGPh0tmkdCVl+kKEKEFaLs332SJ0wqEIU9qKTZbO7Sy0s8VRC7LLC8PYbXF+BBB4tc0lpHMEr2aj+k3jVW9lPA2nEshDGbmAmRzjz/eyyMGmpOQAangEIW/SZcsZLHCcoqTV7XXdpfjRu0mbJGSxxk0pNXX4HqGLbFeh0M1bi0rq6scwRxxzOzQRTTfu444o9Gl2d/rSWuGh1g0ArIxDDqXDJ6eCoiiOH4hCyKTeMaWRVsTQM7iRo2djgHdHRl3VCF6vV4MWneTJCC3Y4wabVt7pS3KTfLUlw+fke0y5Z4cc8UJPalGW23TbbTbXi2lVs1naD9HEMa+bDXvYRdzqZzzYgandP8Aav0Y64PIjQLwGlDnvayxL3vDLHjnLsgB58dD70qF572n0eLRx95hVcTdeFxVql4fQxavTQjkgo8XJJ18z02DstLW3dO4O5hjdAfHNdaDFcGfHwlc7x/7oQvzFp/aHX5H8eS0/wClxhXy+72PsnTfZ3QTkk8btdpKc1JV4pqSpnDM2tEda6OYkMYGFrb2a4EXzEX1PL3LoKTaZssj3Rus1pAB6aXyg9wPxUoX1jRv7RoseOlG6kmor4Zd7Saa8X8j6P7YabDoOiR1MYuTUcMGpSktycoxk5Si1JuS+9zz48HUYFXZiA8h2vMNP4L0SmmY2O7ixot9awHx0KlC+V9W088mujgyZJSuVbm7a+V8I+a/aMb0Kz4sUYfDe2K4/wBf1PJcZxxu9k3bYyzOcl42HTuu29r3WA7Gj9iL/wCW38NFKF9qxJ48cYW3SSt8t0vH1Phk8rm3PtbbpeFlTsZ/8uL+k/8AWqnYuP7qL/3fkJAoQtav+JGZyYOrLi/ozLdf94A//XBa+pxuIaOijH881v8AFKfmhCuyx2R3f2X7H3jo3/DvTa3DDNLPOMmk/hUOH6cX+ZyGPYFSTm7AIX/+XISD3Fjy9v8ATlK+hvo+bDU1PTN0D5HnPJI6xNzyAPsgdO4qELxPWMte6aS5k7Xg6rh14cnWzy1+l+0dMz6vJmxY1jlFZKbTbmvvcyrhUt1LwRl9vWwVHUU5c8ZTD+8a9hDCQwXLCQ03Y4AjTUX0txXzJim3tPEzd0sGttHGT923wbku/nzA79dBCh0/Vzj7xRpfFxx2Xkr8D2fst7LaTrmFPqEpzx4ZXHBuaxOUuXOUVTbVccru7tcGvwbHJJSDI6/cNB5D8br1XZeo4IQvX6CTbVn0bqeiwaXEsOnhGEEuIxioxXySSR1c0oAJJ0A1uuKkxCIkndu1JP8AagX77ZD81CF2NTKml/ZH5K/4k6mXvsGClSjKV1zbaX4cAK+L+6d/83//AJhO3EY/7r/3HfkhCyfzsv2PjLk1/sN+0Y/7r/3Hpv2lH/ct/rk/61CEvw/BfsQWRsYYmz+5Z73zfhKPmmGKM/uYv6p//wB+pQlfy/BfsTTbJGLj+6i/9z/94tdizN7qLM04N9nyNz8UISfPB3Ol9a13S8vvdHlcH41Ti+f6ou4v6pnnG1GDztucjnN6sBdbxaLuA77W711fYJQ1FQ+SmZHGYTq+WSNjt252lsxFzmFyGcuP1tJQvM9Syz0ic8b59fV0fp3pftPk9q/ZvWLqOGF4njScdy+Jvia5bjKPg4uuWqptP1vZv6NDqIySw1Od0jcuR8LQ1rQ4us12Ynm1tyBw1Xz/AIhsXVz1lR6Q0xETPEjnAC1jZojA0eMgYA4aW11OiEKvSynPMsE5XHbu8FzfpXB5TL7V6zpi1XVMVS1OSOPD72atxiuE4x4jdJd003FOSfN97hdXDh8WRsgjB1JJBfI7qbgkkcgPcER9pD5DaMut9p2nwH42QhdxZpRn7uPCR6f2R9i9F1bp8OudTlPPmzObe+T2pxm49lTl27Sbj4KJ1WB4tI7i9x95/Nbsznmb6/Wu4HuIPEde5Shekw8xPTZ+naXHeKGKCj22qEUq+VUey0OxuEz0UVTUMZTbxnrOE7ogHglrsoLsp9YEtblNgRouGotr4qOaYRb+opS4MgqXse/MQwEx5y0B2RxNmtA4qUKj2kwwz4IqMVCUYxyboqm3VU/CviPhfT/dYeuT0UccdkveR8mknap/+lfQzsKq2n/fqrDp6mAk7pzHiRkTQcpzU+mU5hdznXsOTV3eHdveG2ABkiA+ruSAP6dFCF18M59I02GGBppwi3uSu/mtrfpfZcHjeqa2ePUSyQUVu5qu3h37vt48lO0H0gKEROEOeV5aWhpYWtuRa7i62nUC5Xzsam/z079fn8LJkLla7X5dY1LLXFpJKvL5v8zzeo1eTUO51x5EtqE4qFKFzKMu5mTQ4s+M3Y4tJ4259xRUYk55zOJcTzPyTIVf2fGpvLtW6q3UrryvuaPfZNmzc9vlfH4CNqE7Z0IV1FSkWRyEkAakkADjc8AF9I9m3Z8ykjD3jNUPF3uOuS/1GcwALXP1jfuQhey9nNPjnOeWStxqvS75+fB6DpWNScpvuqo1FPtCKrGGMabx0kcoFuBkNmvPnlaOmU9Vh9pta+hrYKyPhK3dyt5SZNC025ljgQTwLGoQtM8kp6HLnb+JZNyfk04pfguPkXubennk8VK/waS/I9DwfFoK2APblkjeLOaQCAbasc08xwK+f9vsEZS1UkTCSyzXtBN8ubXLfnYi3vCEKHV5LPocWeSW5tc+Vpt/oLVz36eGRrng0DZ1a2dQheGOGpMubKnzKEKSLos//9k="/>
  <p:tag name="MMPROD_186788PHOTO" val="/9j/4AAQSkZJRgABAQAAAQABAAD/2wBDAAMCAgMCAgMDAwMEAwMEBQgFBQQEBQoHBwYIDAoMDAsKCwsNDhIQDQ4RDgsLEBYQERMUFRUVDA8XGBYUGBIUFRT/2wBDAQMEBAUEBQkFBQkUDQsNFBQUFBQUFBQUFBQUFBQUFBQUFBQUFBQUFBQUFBQUFBQUFBQUFBQUFBQUFBQUFBQUFBT/wAARCAS4BDc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Bfi7+yzYR3U3j34Na5p9s9xEtxeeG1ud9rNkDLQsmdp4JB/pXK/Db40yLZan4Z1izfbcwtbat4fv5CI5FYFSVPTnnEi8HuO1dP8O/HVhpt1D9ini0m2E+Lq5totwj2t8zbVwcjGMDnrVT4z+CvA/xYudT1vwZqt1c3GnLE91qltAYTa3EhbOwMo3Rkr8ykY+ZRmuR1/Z+8z6BXtZnzH8Xf2atU8Ii613wdLJ4h8GjDtGWX7dpak4Czp/EgPAkXIx1xivHRpN/cBTChbf0KspGPz5r658F/EjWPh/rkGj+Kokt70r/ot6MG3vYycEDPGSMhoz6HqOat+Kv2aPD/AMRrhtS8AWcdjq1w6mfw0kgW2uWJ+ZrQsRsJz/qie/y9DXdSqRqK6ZnOUqSutj5Ag8Pa5KW8mwnlKjJCLnFIdI1iFsPYzRkcfMuK+xtM/ZY+L9rGRB8NdZgwMDKxKDjgfx5roPCn7Ffxa1vxDDZ6v4W/swSuMXEk262UEbtzOFyOM5yM5GMZNa2ZyfWpPofCUwvYtyPEQRweOn1qxY6bq91F5ltY3NyncxRM/f2r67+J37CHxyu/F96kPg21v4o4FeO5s79PLlUZBwSB83+yeeh5rO8E/s0ftCeB9OvILX4V6hNNK6sjG9iVRwQeRz6Y/Wq5Lq6G607XifLBtNWVzG1pKshwAhQg5+lJPp2sWQBuLSeIEdZEP619g6V+yj8c7i6XUNQ8D6o2oMA0jNPEQec7VO7OB0GcD6VN8Qf2WPjh4jvbdLf4fXj2+N8zzyxAu2MAAhjjHPX/AOvS5JGaxNXmtY+MhJfjJaJs/SpoLfU7onyrSRyBzsUn8a+lZP2IvjtLG0afDu5kJPDNdwoPzLf0r2f4RfsS+P8AwnoYn1fwvcDU7pP31uJY3SLByAMHBPv1pOMomjrzXQ+CNuo28ohms5kf+60ZGfwNWJ0vrNvKuLKe3cgEeYjKD16ZH8q+6fGX7HXxR1zxF/aUPh/UpZURDA0lwmYcLjCktgEHNclJ+xB8cfEGoF9Q0LVLpYgVWTU9RhlwPRQZjjp29vapSb6DWJnbY+QDc3BTbFBI3TopJpnn3UaMZIJcemw19r2X7FvxX063McfgOa4kJx5hu7cZ592GB9azdX/Yj+ON3p5isfAqJvY7y+p2quBzxzIMirUZCjiKjex8ajUJ9uDGVIPpk0o1eVAB5ZPHWvqcf8E6/jrHbmeTwbE5PBjXWLUOPw34x+P4Vmj/AIJ/fG+FJ5G8DSSBl+T/AE63yPwDmmoNle2kz5vj12WMMoUjP60sOqXJUFkJB46cV78f2APjghZj4KvXPYLcwnP/AI+K6zwn+xb8adM04x3fgK9EuTjZPFyO2cGhwaD284nyuurTBT8hyvXimnWJ2UqzEr1NfSfiL9iL47Xmq3X2LwBN9ibaMyzxg4x1ADHPOT+NQad/wT5+MdzJm78LzwJ/eDfN+HFPkdgdeTPmuTUZJAQiscY6U9ZblkLpCxHpX0rZ/sFfGvQW1CSPwRcaissTRwMJ41kjbP3sHA6Zrqvh1+yP8YbPT5LPXPh/eIQdqyAKxYep4Pb37fQVm4SJddx1Pjw3FxCxJjbg/XivWPBlo93YQMBliOQetfQ2qfsWeO7+FpV8F6khQE+UUBLd+OO9VfC/7KXxK02NYm8GanCkYAw0fJHt/X9KIwke1leLjzS9poeTanpaiH7hBxx9cV4f4ztp7XxBeoU5R8HHToa+7br9mn4hyxFD4W1GRSCNojx/MV4t8Rv2Ofi7rfjHU77T/AurT2kpi+dbZ1+YRqGwNvIyDyOPwqo0pXPTzOrSnSi4STZ8vJbXE6lsgY4AY8U5dPuA5xIpB/M19AW/7F3xnhhkEnw91gOCNuIGORz7U+3/AGOPjJ5mP+FfayOepgYfmSoqpUp9DxKcKc43kzxi3+HevXsFu8NjPJFcAmKRFBR8Zzg55IIP5Gn3Hwr12yJ+0WVzEQpc5jPAHU19v+Hfgx8UdE+DGii38D6xHrmkynFn5EgMi+eSRjAyGViCeRjn3rb8f/BXxt4o0ewOneB9ZbzfMCq9s8UkakYMbggYBB78HnFc/wC8vblPAniJxqOKjoj4m8NS6xomnCwkSKZfvwtO5Q7TnAzg8defw5rpPCXjK48NeIVu7i222sqPBeRq+fMhcbXA9SByPevVtU/ZT+J0t7D/AMUHrIhghWJQluTxvZjnA5+8f0qPU/2SviT/AGfJJbeC9VmYAsIWtJVLewJTg0/Zs3eJk42aPmSLS3lmMcaAuMBUUYyOgwK7DwB8EPGnjaa4m0fw9c30EKnfMFRUXBx1Zh+lfoD+zX+yT4b+GngaTxt8RPD417WdnmxWExPkW6kfIhXHzuSTwelbXivwRqXjLSLu3EVz4et7yXfJp/huNYcgn5UBCN0zyfXmvMx1eph+VUo3bFQpxq3cnsfBekfsn/EDxXPJbfZLfTZF3Yh1C8ihLleoX5jmu/0n9gfx1p88f9uyWWj2txbrLHNNKkpdW5GxY92705IHXmvsP4UfsfW3hPVk1JLy801IZln1C5acSTTRjP7tpHyeSR09696ni8J6L4dsdHhhnmtbRn8gyzFpUViTtDY+6CSQO1OMsRUpOSVn0uc7SjK258Wfs+2S/s9fDTxPomuRpeT6jduJ5GgG2SIDaigHJKkFjzkcgV0tt8dNW19y2jaJe3EGdguPPxEMDscDt6V1HiHwHpkviuKbVYp9W0OOXzJbSKRUklADFVJbtu2556d68q+JX7Q6Wl/f+G9A8OaL4XFuv7y1ugbi4AIbbjouBkHcDjPFfG4jLMTiG6tZ3l0RpSrOnodYvxk1eyydY8PPq1gvLxqkd4VHGTsYZH/AQfpXY3XwF+GX7QnhW913wJfra3ab/PtbaNYZoGxyssGOMHuK+Prb44Qfa5ZEvdskZ3bASvzZ/wAa9f8AC1/rWv6Rp3xB8E3X9heL1hLu8J2xXEqOVeGXsytjqeRkVw4ZPBTSrR91m05Kshkvhuf4DeBdYg8SQS6rp9v5jwy6dA8kkjlR8rqARGDjr93g85NfN9n438P/ABa1BPN0S0tZFSRYLZ40y6qxJD4Ay3PIPrX6ZeCfH1h8UfCsV7r+gW1tqU9ohvrLbwWZRlsY9+R6185/HT9jTwq1zF48+GtvcaPq1jcR3F9piuTDIu7EjqvTBXIIHIJFfYuMZ4dzpy06NHnTpKN7Hzx8SPDE3jLwLqMcaA6nYRte2QRB/wAs0JeMDAwCgxgegwK4DwX+0jLpUXw30ODTI9M8P6SduojdvN3JIHR5CePlwyvjqD7AGvoXS002TQY9ZhvVF3b3j2s9gyNuXaclicY2lSPrk46V85eLP2W/iDo/izVbKy8HawbGC8lWGVdPuDEITMQnz7MEAEcg9BU5S51oShNXcdjOinJOJmftIb5/H9q0mRMLb7O4LbvuSOOvf7xrhrfQQIdz5OcDI5x+Fex/FT4M/ETxt4x1HUbHwRrwsRcOtu0mnzeZIuSd4Ty8gHtnn2zVHR/gr8UVvIQ/gjW4JVG5XOl3LEke3l8fjX08ac7ao6FCUY7Gz+zp+yj4u+Pmn+Nf+EftSx0I2oPmsqeaZC/y7Ww2QEPGOx9hWz+27+yLefsw+JfBZspzf6Tq2jxLdTEjC38KhJtvcBso/uWau0+EPiP9pD4GQX8XhrwPO8d3bzRSPdaNcCRpWnM8U8hCfvGictt3DhXde+a93+D/AOz58R/2ufgt43m+LeqN/wAJPPqMNvps2s2UivapCjvtSMFDErNMMnBzg5BODWjjproiLzT2Py/QKXKnA/Cr2mubO7imUBvLcN5ZbAbBBwT6cV9Z/HH/AIJ6eNPhh4yupNGs28RaDEmnXcv2TzHZIpJGimQZUFmDrkeqtnjpXE/Gj4AanbeKo7/QfC89hYvaIrxRRyEvKGfc7DHBOR044HoTWGt7I1iuY/VD4HftE+Af2vvgdfxxS28V3Npkltrfh+VwJ7X5NrkKeTH8wKuBjkdDxXzh8dbyx8EfBDxadIjFtbWektaWNunHynESqPU4b8T714r+wRoOveAtf+I017p11aT32kW1hC7RSKG3Tsz4+UA/LH1r079pOw1Fvh9p+mQWb3U2oajDGQQcJGjGR2zjj7oH415lZSnU5bbHo0YciPmyzgh07w7YqgY4hUtn1xk1x/iTWPKudiD5go+Xrtz/APrFeiaxoGpW1qsLW8kUcS9WU/gM4ryjVtMuZZbm4ZOdxHH4gfyrhq0ZbNH0WCb5rnReAtThMsokDb+qn1PpmvQ7q2mTTRKj/MMce3+f614p4K1aOyvnSXKhXAJI75z/AIV6zca7DLGu6TC4yBXx2Ow8oVtFofZ4aopQKdxqt3CAqKXbGFzTtThOq+DnvbqMecLkop28rxz/AEqCO+t7hiyPvAPbr1ro5YFufh9cyJgn7Uyj8EQ/1NetlEeWrL0PjOK6rp4SLXc8XvLZFtwAgyOuO5rlb+Ei45J9MZ/SvQryANDgjnPNcVrts0nmoAFJ4DE45OcfSvoW7XR+YYCrzVlc7LT7qWTSYxKgWVCUGTz0HarVuxgYOCQ46EcEVrXcEc2mWEi7dxhjyc9fkX/P5VkTQlpsK2cDI59+K8bm1Ppq8HCTR6hpGoSeIfD9v5jbpoxsdTgEt0DY98VJp066ZFqER+f7VbG15A67lbI9/k/n7VxfhK5nttWVEk2HaT/3yc11OlObjWYIbggiQsgLrwpKkZ/CuqFRSVjk5JJc1tDAvY0tUkmkcxQx5di2cKByf616L4k0j7FKkSkL5WBgjqCvX6c5z9K4TVrU6tpl/attRZkMT5PIBPOPwyK7vTHl1rwloss7br2G3W3uGXp5kYKcexXY34110mndHtYSjKEPaNaM43UZHsxcOF3AKcA9uvpXEy3AZjIQQrZKjrgV3+pR+Y1wqDKyxsFJHfaSPwrzyS2ZJJEWMxjJ2rjitrHoFm3vlKOCpbjGSPemLdJE4R8hnb5ffiqpWePAkYFTyFUck/41L4l0y5hs1BjWO8iYExtwQeCB7dqZhLY27eDY+7HJHTtV2J/Jt5GfgKCeTxgVU8Mz/wBr6ZFMyFJBgSJ3DDg+vcGrGqFjYyxRkBn+XPTrmsZ+6mzSkuaSSMzSJG1fUEU7vKJOMdz6Vta5Yl9NlCqqsBgVF4R0tNPIjSXzMsW3OeQPrXbw2OleQWupg7FenYc18dWqtVr2Ps6NJKlY8TsbybRtSxIxeIjBBPfNdFD4xsxvDqMqvBz3zR4nsbNrpxDj5T8pbp34yO1cdJpkzyt8oBHOO2K9lU41I3Z5bqShJpHR3fjtZ4JIooyrEHac/wCfar3hHw/e+IdYiWWNpHcjgr3yK57w3DbxXqvJEbh1PCZwOtfRvwm0m5ttIudb1K1SyEjFbWIEEiPu5+vQfjXjZnX+qUfcWr0Rx4rF+yptvfodR51j8OfDfmMo8qJctgcyvjoK8X8JeNbrx98YdKtbkjdf3ioFLfJGAc4H0ANaXxD8Z/2/fzW9sxNlbOVjH94g4LEY/L2rA+BunQQfFG8166cJFplkzQFj8vnzFowQR3Vd5/EVyZPlsFF1Ky96R4jpfV8NOtL4pfqfSPjvTbnx9oEPh+1SZ7mM4sIwUCl/4uOpLY7+gFeC2dtK18Le6jeKeCTbJG4KsjhiCGB6Ec19W/ALQbLX21DxJcz24tbQskdwc7UC/eYs3Tp19q8S+NPjTw58QfibrereF7dltFiht5bwcJd3Cbw8yjtnKgnvge9fZYmlTpQjJP5HgYOpKcWnsc9H5CafLCqkSKSORwVDY459B+tctrFossIDgLk/dHr+VdZa3HmRpbyQeUfLBEipjjHQ1jNPbWlyxuABCm4nPU9eB9ema8OvJq1j04OSfuuzMXR77wz4b1WzHiq1v7y2c+Z9k0+aNJCgP8W4dD2wQTjrTtTj0O48qfw1qL3qyyrCbG4iEV2rM2FAUEh+w+XueneuZ1tbK81Wa9uHaSWQbi5bofTHpWP9ktY7xZVk+VSGyOCv40RipI+gjJqN3O7PavBPjG78MyaCtxHJbx3st1YXEMyFXR0chWPHGGGPxr0bVvFE88RS0zDbAjLKcbznPJ7181a34klmjsN8rO9sCoZjk53Zzk9+BXpvh7XF1DT7e4Y8vGDucfd46V0QrOjHkPzrHQbrSm+rNvV9Yniv5zHetBFK/mBGJxyB09K4Lxz4g+zWls0xEjM8gXYepwO/+e9b+rTh5A6lW4xnHHWuO8Sx6dqFzYWuoXC2rSs/lBujY27h/L9a5edzdj0ckcYYmMpaLX8jn7S/l1Jy8ZAycBlOaXxJcz2ltbxN3P3vw/z/AJzXXQaHZ6NZr5CAoBkNkYPA/wA4rmfE11FeWcoZU2I25TuAIPP/ANetsHVdOta2h+gZjho4nDOUNWtUP8OEXkbQSLvTy1Yg89a57xf4Yn0hWu7QF7Q/fKgkx/UenHWtnwNk3s6s/wAzxjy1/v7Sdx/DK/nXewWyTQujKpVhh0boR6GsMXipYbEOX2WfEYbF1MHO3Tqjwfwp8Rb/AOH3iOz1uwzM1pIGlgxlZ4jw8ZHuP1xX2SNY0/XdF0/UtGk87T7y0juopWGMBhkKfcHg+4r5F+J3w5PhbdqNgP8AiWSHhQc+S3XZ9D2/KvS/hT8WIbfXdK8Cs8bWDaRaWttdrjC3o3PICfQ7yo/3B7168ZQxFJVKWqKzOlHFpVqWvc9K8RXsk2kX4v8Aa9rtIVweVGOvPQivFtb1+LUrqE2x2wwAIqdgoyK7v4j6srQGxQN+9G9pARgDGMeteRRWL2tw0a5crzjOCRn/AOvXp4OnyR5n1LwdKUKGvU25fLnQFIw6q2WycZGelXPEuqDULAQ2tpJYWSKqeVuHzkckkjtn19vpVLSkM29EPyglWIHfPOK6S4sLd/CdyAQLpJD5efTaOvfqP1rvbOE81kXdcKJDlVIARu30rsNPfbajaBtAwPT8K5nXGtm1Imyt3ghVEVVkOSSFXcSfc5P0xV+w1V4DCXVZlVlZonJw6g/d46AjiseezsZ21K3jLUPt+oRoIY4RFGqgRpjd7n3q54K0KPTdce/kDC5ntjArvxhcgkD8RmsrVX+3atNdMFXefMKIMKM84AzXG+G9dv774naRJc3ksqm7EKh2yApBRR/KtY3bujZWUXdH0HbkGXYBkg/ePFVviOmp33gaax0e287UJ3hWLIBGPPUliCcY+Ug0v2nE5CjCBupOMD/IrallNwlrFHIiSNETnOSMSD+hNZYytKhQlUirtF0FeaTOJ8O/Cy38PrbTXksV7fgEuNv7tTkcY7+la/iiyg1Wwe0UIZ1O5Nq8A+nsP5VpXF79sme3sXYQo2xrt1wSeQQozyc/561qeHPCcW7zLh324BZWIy3uf1r84li6s6vPJ6nrVXTjGzPGdInfTNXTz4yrBtrqeOPwr6C8I3fwxfTbTVdR0m6iltGInS7ha4RXDHDRgH5icZxjcMc15N44fS/FWs3B8Oqsk9l5kMs0ZAjmdMFivrs6E5wfrWTqOvXM2kxW5H7uENgAfLkk5JH+elfdYOpKklPl1Z40npY++vDvjz4beJfAtxrAltptEtJRazO9nsMcrAkR42gbsDOAfSvKfEfxJ0DX7OVtH8NweH9JdvLtHdFa7u3wxySchMhSQi8/TpXE/D7xb4O8Ifs1eG9b8eX02pG7uJb3SPCtgwR7iRSYw8uOcHaT2Ub8nJr51+JnxH8R/FnXoL7UJotGsLEn+zdG0tdkFoP7xPVnPHJ9OK9eeIq1FZ2sYQu2emeIPFk1jLLcw6hPbK2ESC3JVeNxLMc9TkD6D8K4HxV4rufEusPc3c0lxNJGkRbeeirtA7dqxLXxDda3EIJVP25DslCLhZMcBx6Zzz2zTpJrexYRh/MuOryqPlT2U98dz+XFefP4bHXBaiJp+x2Vclu5Y8/jUw08w3CSHDrxu25wPWsGXXrzSr5F2RzRyudki5LY6kEDPQV23hnQrnxRax6reapY6Ho0kpCOzNNcyKrBX2xDGBnI3E4/lXL7FyV0bW0NPw5c3VqzPDM8Mzoyxup77TkD147V011ouofFG4TVdR1S10nSrUiOSTDM3CgBIo8k56nJ45Ga514YLTU5UsrkXNpG+IpduCy+47VS8RazNoscdpHu3Sbnyv4f/Xq6EJKdmXBOfumf8TrHTdO1vTk0bzzZPaYDXTAu5SQoWJ9T1x2GB2zVTw2sakMYzM+flCttAPvVPW5Dd+HrKaXHmCaUcdlJU4/MH9a2PCVo5iRtmC5yGIyD9K9qOiPMmkpNI7zWYy00Trj/AI94Tx/uCuH8STHziOo6ZwK77WIZEggP3iLdAcH0XFee6hBLLeCNVYs52qMfX0qWxROV1h1m1RLfcFaOJFZemCRu/XdXSQKy6Lb/ACnKrjOMY61wd7pc7eIdRn89XgNxIUUcnaDhcn6AV2+kCf8A4RS3iaQzMHfcx/uliQPwzivLqO7Oy1kipqkf7xHzkOgbd3zj/wCtVQDeMnj1IrUu4gLOybaMhXQn1w3+BFUxtY4Ix+FcSlYaZSub+a2hMMe3ZKBuI6kAnA96u+BfDkuo6ytzOoKojEKx+XHTkfSrNrpP22ePYCAP4geRXb+GrS10zznZ1SK32ieQHIjLNhQ56KSSAKt1Xa0S7NjTpMcTlyo+Xjp0GcUllLBpOtrPextLttXkt4lX77khVOew+8fwxXTiHTJVuWvZ3SOJC6JEBumfkKuT0GeSa42OA3uszuE+SLbGpzngDPf3JrjqXiuZms6bjBSfUkG+8uJZZFDO+MmrVzb+aiQJgH3q5FbBGJ2jCjPP14quwLmRiee/rXLCbkzbC0ednmniGyvE1q4hLgMoDK2CQyEnBH5UV215dWsTEylFA48wnJHtRXoKo0rWO54aKdrnc/D7VrKxc2zSL5KnackElu5Ofrmvon4d6zbaLEpthAyyrsljI3RzJgjawPBBya+XfDnhY32g+IblrmVtS06OO5hlY5ULu2lGUcYORz610/gXx1P5flK2ZAQuzd0NevKHMvI6PZ88OZHsvxW+E2j3Olfantmv/Ct6wxhsvZyk5aInHykfwt7DvxXgul60/wAPdSnsf7Ul1vQA37meYEXcADHh9vUrgEOvPf1NfWPw68WeXaPY3MUd1aXkYjuLaXmOVT/UdQeoNeI/H34B6v4Rhn8QeFLu2udAuZvMSWeIM1mWJJilI4AB6OeCOta4emqSaicTrKknGaue9+F/2j9Uv/C0EdvrJubmGLbDNcysS4H3Vcg5z2Dfn3Nc0P22b6J3D3EiOpKsrPyCM5H1FfKmkJ4g8E28N1qlubVo3YzXNshMIUnKv5S8qORkcjnOeKzPilrWq2XiTT/EMGjSvo99GQt/ZMJbO4kVvnHB+V/9lgD1wOK7oVXsFPFYWEbyjc+vh+23cNnN22B23moj+3LcomXmlUA4BLEZ/MivjXxD4zh1VYINOjjWWYDccbfKUjkkY/IU3wf8Qda8DRa7aw6Hp/iKO4uhLDcan0jjCBSAAp6kA49verVRof1/DfyH2j/w27dFji4cD/fP+R0qM/tyXAfYLtmb03H+dfCcUt74i1C+uZjDbTzMZRbWKFYIsAnaqknA49a1oxbRw2Whyava2t3f38Nsz3drKXAaN8GKQHj5ztYYJ6YNPnfVm1LG4apLl5D7T/4bimAOLpwf95qYf24blmI+1Fvq5zXzF4c+DPxLuvHuoafb/Di71GHRzHbXlnaXgLOzIGWQO6jhlOcdeRyMc+ZeL9Lvl8R67JFa3mjRwXkkJ0y9LCa2KsR5bg9GGOaz9rK9mzoqYjDUrOUD7kf9uO9DlEnJPcFj/jQv7cd+N4EzZ9Fcn+tfMPwa0O7+ImjSrFaTLa6cg+0zqARkkgLnPyjgfmK7q803wysIgd4GmsWKGIEDLdDk+1ZvENOx5ss0wsXbkPYz+3LeBfnlf/gTEf1pF/bmvHU7bh2XPTkY9jXl3hW902dJori1i2DJiwoxj0yeeea434z6pp+h6h4Rhh0X7PFrF/Fayz54ZS+D2+U4+vT2q4V5SaQ6OZYarNQUNz2mH9tfX4/FN5dG7kl0+W3ijihH/LJ1L7jgcnduH5Vrw/t03sxZRO3ynBBc5B9x1FQ+Ffg9o8OmpcfZXhuEGBMrYZTg8gY4rwvxx8NLK2k8V6hb6haL/ZgaJrKa5VLiSQxB0dFP3hy2Qeuxu4rok5R6nt1I4elBzcT37/huHUg64ugYwOcytkfpSQ/tz3r7sXDgA8ZZhk18EeJtYksrGNI5Xj2tglcjrk5J+vrWHP4wudRs0gjM0V0Th3RjyP73t+PrUKbtueV9dw2zgfoyv7dN6FOJZGOccP8A4mlT9ui+Jb/SX/Bif618dfA3X42S906/RJ5/lkSSYZOzBGM+xqv441r7Lr8sUU0dtDwMEY2seOOfpUe1d7XMFmOFvy8h9nL+3ddY2/aRkdvN5P61L/w3Tcpkm6YDoPnP+NfEvh7xbZaXrt5o93C+pyeWJBJC2QjA4OSR6dq7DRNP/tjz7q8sfsNmr4jUyZd19Txx+tTKtJMl5jhI/YZ9VJ+3ZPsJN0//AH8OT9Kb/wAN2TKCDcsGHVd4Jx+dfPPhrwjY3d6Lu8UPZyXCj7KpKlYOjfNyd3fPTt71q2ngfT9M1WaKJRPb7t8RmG51yc8N6dDj8KqFaU3Y9DL8ThcXUcIQsz3RP265mz++l6ds81JB+3dJcRb0umcf75IH5GvMpPBukiNZBp0CEjO4RLz+leFftAabD4X8R2M9lElrFPp8crLGMZfzJFOfUnbVupJdT2MXh6GHpe0lE+xf+G65V5F2R7GSnt+3XJGnzXbZPbca/OnRdUuL7TNTkkkYuiqUI4284P8AMVUtNRvJJFBmdskDr71PtJrqc2HpUMRDmjE/SKP9vKbr9pkwemHYU5f28ZwCftUgGeCXavzl8c3d3oF5o7xSyKt1aiZ0UgjIlZf1C0mt+LUuLC3trF28+YLtMXDDOOMeuTj61EqriuZs82vVwtGbhKGx+kC/t13TlQs05Y9EDFmP4CvdPg/4+8XfEW0a8v0n0y0YDaskh8wrjqf7tfF3gnwhpfwe8I6FrXi22S48U6qIk0/TCAXDvwqqmPmcn8s196tptz4M8ATx7THdLCsc7ekh4Iz9ePcCuPBY763zyS91aX7+h4tfEUqrtThYr33xHmsRcWcX2drEHb5cqhwceue/eqegeJ11K5fYscYHGY49teT3dzLEzkXIjz0IHOfrXQ+DrmVbbz5ppJGdvvkEgD0FdV+Z3Oa1jqvjV4ufwh8LJ72B2DS6nptsEj6lXukL9OvyK3FeY+N/GMkWhzT2xmnkhbzAUbap2tkD3zjpXM/tofEy80jwT4JsNMmlt2k1Z7mWRFBYtFCPLHty5P4Vx2l+J7jxP4ds2kneOOaKOXy40HzEj5ye3UEVzyxC5uQcI3PU5NYjvoIrlHDpKgdcc5BrwP8AaX8E6Tq+kJ4ivrNJZbVVt3nQAOoOQh468nGfpXp/h2cro8EIyiQfuwuew6Z9OMVNrWg2/jDQtQ0e7AKXtu8KOQDscj5Dz6MF/DNKXvR0Ksk9T86LzRrDRtYsrqW4b+zJJ9l24DDyUIIyeOmcdK+ofB3jOb4I+EdKWLTLnxR4buJJLmaawVTLCrY+eMlvnA28qRnknNeE6ZLbrcXFnqsAldZXt5oguXDoSrqB7FSK0vhN4ztPAHiyx0y71HzPBF7Mlte29w+2GzYsVEqlv9XtLKx5xjPvXkVKdHEp0pq9jJ3jK8T7Q8M/EnQ11WzudF1WKK9Lb47W9/dPKhByhU+o7fSvoO00y28W6XFrWmyNbLJlJIgxwjEcow/zkV+RHi8a58O/jdPpfiq7eCKz1JJWuItzrLZuwaOZNuSQUPbPII7GvSvht+2p8Rvhx4vmvfD9suv+FWKLNpN+hDTIB82x8cHqRnJH0p4ShLCt027wf4GtSSlqj6e+MHwKbw9NqV9Z2paK8VppYYgcSjBBdR64HP0rdT9vMMgKXRCqAoVc8YGMY/z3rW8TftJ6b4z+FM/ibwbaJcXNlJFcJaairL5RLKJY3K5KnaDjPcd6+VfiLp3gHx7r66vYaVqHhXV7/dJPa2OySynbqW3cbTznOK56GPp4OtNdHsduDnRp39pG59Lr+3a7IxF3gj1bmoR+3rMqn9+wA75r5r8N/Dfw9obNcXtrJrUJ4MLzqEyemVCg4rZfwv4InuhJF4e+yJtC+RBKVTPPIzk8967P9YMPFe9L8DreMwiduRnu8X7cN3qxMdtqv2dzz80hyPwzTz+21fWAAm1Xzg3GBIxJ/WvmnxR8MNE1bTLqLTUfTJs7oJC7Eg5yM/ljp3rgY/CE3hK+il1iIXdlMywM4kY7SWABGOO/ORW9LN8PXXuy1IeMwUd4M+zX/bruFcut1IGC4yHJJHPHFVz+3jfMD/pjAZ/jJ4/Ovka90nSJvE9la6dZtJD1k3E/eyMDP5/mKqfE3whG1tv0OE2k0WCWYli45yOentXVHGJuyJjjsBeygz63vP27tRmUJ9rLqP4Ux9PbNZ8n7bF+obZcgc/xYPNfL37IvhrT/Gnjjxlpfie0W++zaPHdIkrFVjIuUDMCPZhz6ZpfEK+Hb3x/4qk0bT/smhLOsNlEZXbIVAhfn1Kk/jWrrO56kK2DavGLPoTVP2x7+9jImmgmGekkKn+lcX4h+O0PiiAx3NlpdzEQQ6yWUeSPYhQQa+efiEsHhvT7XyoRDcXLsVByDtAHOPxFcGnii4Bxww96bm5LU7aVagl7p7nq9h4Z1a7ae2so7K5PQwMcE+6kkVyGrpcaT5hErOh4yea4/SfGRhlKSgrzwwPWvQLK5g1qyWNm3KwJHPeuGrh41d0evRqwlH3Gc7YawtnuO9QxOcBuOa9h8EaiNa+EN5cDBEeqTwYHUERxdfzz9CK+fPFukS6Be7id0DHKP19civbPgZciX4F6u7HO/wART5U9/wDR4K5qWH9i3I+F4rrOWFjB9GjCu0KcbScnrj+dcjr1rgycYUn1rvdUUNkg5BPf+Vcjr8GInO0kf/rrR6n51gZ2qxLvh+/+3aZICwkSNljDFs4wOn/jwq9ZRedcNhgu0etc38Pjv0TUowTvS+Y/RSi4H/jprsNG015EklDYyMYJ9K+exD9nJn3MpObcmQy3D6R9quhgeXE7IWPGemP1rN0T4kiLULNrv5YknTdKRnaM4JPtXo3gX4Oa78bfE03hHQLmztbmS0ku5bm+l2RpBHLF5hHdj8wGPQkk8Vr69+wN4/8ADPi/RBdy2l34Wurgrea3YyLLFbxqjOxYDBU4QjkYyRzmvQw9GUqHtnsdtLE0I0nCo9Ty/V9YvL26v30u2nu7GyneFrmCMtGWU/MQwOCO2RXYfAPxa/iDW9e8MTN5cwtTqEKMeWKHZKoHrgq30U16xo9nDpWmWdrpkX9m2lvGFht4wAYlPY46n1Pc1xPibQNP8OeMvDXj62tY7e80vUI0v2iGPOs5SYpSVwRlRKTwOR7jNeRgs4o1cX7FxavoiaWYQqL2Vrdireadc3HipEiyLSCJ08sDHz7SDn6AnH61w2qWxgu5sEY3HPH9a9Z0TTTpuiTzSOv72acGTHDgOeefXn9K8w8Q7vtEp/hOT7/hX17Vj046ozbLUrmym861eJZl7yxB1IPB4+lLqNzPqBmu5SGmMnmsSowT/nFZ9qCXwTmr5X92wYrsI4qooyloT+E7vNxMkS+UzMJGC9GPfApPE2vw2F/5Ryz4GQB/n0qHwyD/AG6qIfmcBQMdeeKzfj54X1r4aePJNL8R2E9hPdDzbYuPkljz1Qjg4rGrBuNjXDySmWI/FyrGxEwUdtpPWquo+OptpjWRmxjv0HNea/2hOZD5TEqeo96mtb+QuGnUjPYj+deZ9Vindo9xYh2smdTN4keZiWVjuP3ienNXYfFBMBKRhHA27iOoz7/UfrXGyazGm5WTHpjvUR1WSZCsIAPat/Z2RyOeup6n8KtMm8ZeOtO0q1RvnJluZh0iiBG5j/Svb/jl43XwD4ci062mUXN4nlomcmOId/x6VhfsoaIul+DZNduIVa51u8aCOUnBEELbDj2L7jn2r59+LfxRPjvxzqmp+WyW5laO2UHgRKcKce+K+UlhpZhmLi17lP8AFngczxWIal8MSzJ4tIVmLNls8g10fwv8WrJqs9h5hjMymRA38W3t15wP8815HFq6zYDjGDxxWhp+rnSbqG8QkiI7wB1+n4jivqJUGqbUdzvxcfa0JUz6y+IXxxv9B+EGjfDvw9IY7rVrmSXUZowVYoZCI4gcc55J9jjrWdaWY0jT44JCoMYO9ycAnJya8/8AC8Efi/4k3OqCQSWOj6dbkOp/dmeQbl5PUhGzxXZEyeJLh8MUskJBJ6MOn418tmVacasKcnta58lzKklThp39TuftKTTM0qKoiRYhgYDBQE/PArzfxvcAx3RjXgnA9ulehTmOWK0eJiUkg8yTcRguHY7h+BAx6/WvNPF7kwuigHkncp69TxXoTafKd32XY8+vLiO2t3nnbbGgzyKm8O3sep2y3UChV3fckOM4Ncn4yivNTlS0iifyepbPU56V0ngK2NppCRTofMV2JUjp8xraUVTpqSepg5OEOZPU0BL/AGr4j+yCAJapGEKnGGJI5z+B/OvZbjTI9LtIvKweApHQD6CvHXkXT/E1wY0Oz7P5xP8AdAHJ9s9fxr2rwZqMfifwRp2p9Uu7dZT6g5II/MGvHxvPFRqdDzcRFuzMe8kyF5PNZXxEsba++F5EsKrLb3vmxzjhwXQqVB/4CD9RXWz6GPszSByyZyRjJArlvGXk6npc2jPH5kG5XO1ipVhnacjGOCR+Nenlq9rCVV7LQnCv2dVSexw3hDx82mwiz1aJb6zxtO5vmK9Pz966FNL8Ca0GuEvdUZ+c2pAQDr/GGz+grxz4i2EnhRo/LcskgwjFuc+lcjo3jvUtDglSF/NZhhWlYkr79e1e7TwvPHnifaQxnKuWMtD2HxVqOmWmrWUujNJDeaa2YGZ9wQE/MGB67u/fpzXong/xZY+LLUyRulvexjM9mTg/7y/3l/WvmzwzePfpNJLJuYH5s/xHHWteDUntbiOaGVoJo23RyRthhz6ivLxmBeIi49UOvgaeIpc8NGfUV1oNprum3Wn3iGWzuUKSqvXHYrnuDyK8A0fwNeaf8VzpGyRDp0q3ktwwIURKQyvn/awAPXJr0b4Y/EaTxOlxBLn7ZbBd5jGAc8bgPfB/ziun8RT2/mtKkKf2g8McNxdADe6IW2IT3C7z+noK4MmpYihVnSqL3V+Z4uD9pTnKlLY5bXtV/tC/uZZZI/NZy20epJPTt1rkNTBvH+YhGH3XQ4Ydsg1Z8RW0xvkmjZfLOd2QePQise71MySyAk7ixySMev5V9nbse3ZJHb6Esd1bxujMSRyT/e6Gugmt0OmTAIDgDBH4/nXmvgfxPDfG7hjLbY3IEhxhj3xz7j9a7z7f9osLlFICBQ2e45rRvQ+Xk0ptI4G9gefVTEGIDEDcfeuQ0fWmi13V7GVnyLqQxF2yVXP3fbFei2UX2zX7eL7/AM4+72+bvXkWtSJHca3KuBNLfzhXHBwJm6fl/OslHmIpyu7HW6letHpd3ID84jITHr0FL8Kvh5N4w1eHUYrny1spUmlePnDg7lUH+9x0PbmsHRZLzxRbjSLQbtVup4raFcZzubBb32jcfwr678IeBtN8BeGrXRLAbY4lAkuG+9LIT8zt9TnHtXkZnmSy+EUtZP8AI9TD4f2177HnlzF5EsikbWDEAfnzVu7miSKxllm+z27Myyyg7SEON3PYAVL4vskhvZWiYFSQDjoD9fWsO/gXUdCtbKTDRNOtvIinBMblVcA+pXcAexr16UoYzDqXSSOJ81GbXYTwRNrnxRluvEujaPJZfD/w/IsX2+QFPtd3I3lxov8AeA3E46ADnniuY+M/xi1qe2Oh+G5EtLYOsE13CAZZ5ScBFJHAzgZHqfevp343fE6Dw9+zHe6Romhw+GfDmm3EFlpFtFLvaaUq4ViMAFujd+mc18yfs3eCIfiLfzGGWGVdC8h54LqaNbiYs4UOseSSikqzOcDtya5o5XR9tGcY6L+rkubqe9I7vSvB/wDwrX4F3N41uA995emx3MpzJI7lpJWXPrtJz7154HtxpcxnOd/QKSCeelfQX7X15Ho+n+CfBcFyJri0gfVrzYMKhcLHGv127j+NfJWoXcrqzRyMGTkqPTntXo1IJS0COoTXdtmGKCMRrbr5UEZYsI49zMVGScDLE49TTrO1l1GcRwqC5OCWIAHqSegHvVXTbX+033hhGijdJI2cKO9XZLyLDW9lE0cQIAI5eUnuR/IDpn8a522zaMTOvbkaZq1s1ltfy9ySSlv9ZnqPYdq7S28B3msWDahF5VrpXki4kv7mTbDEhGeWHJPsATV7w94AsdJeLV/FX76ZAGt9EDEFj/C0x6gd9vU/rVjxP4zk1uBbeUJFbRr5cVnDGEjVQMABRxjFXZNanVCk5alcNo3h3wld2Xh0+ZqWpWzRXOtSrul2uMMsIziNccA9etc34c8QDwdLbRXUS3mnR4VrSRzkA53FGzlTznA49aiuNQW1triGzjXzIVwY4gMQjn7wHQ+gqpbaxpVo8ciWb394PmzMN3zeyjp+NZKoouxVVRhE9u8J2vhWN7ia+0a9muJFD2lzPcbrVVI6BFwd3u2Rg1zfirTtO1GUCGOcSHCC6vLiCCPg8YBkLH8QO3vWBYeJTrEcr3dvJGqIgjSGYht2TkHA78YHtVLxRe6tpkMNwlk9lGVC5uY0lZs5y3r3Az6V2wlGSukefzuOtxuqWax6RsDbxDcKVJIIPyuPx6iuj8L232izVpMhcYxu5x7fnXM6P/xNbeWPhlCb+BjoeePz/Kuw8OK0FsqKMbT07VRy3uzqPEELNbW7xrtU268Ht2NeXax4pj0bVobSLEt2ZUQgdIwXG4/XaePqK9i1cWo0yze4EjyNGrK0bALsywIOfwrwfxB4du4tcuLlxLua5Y73UjzPmOCM+oGR7VzVZqEG2b01qVJoH81iFJBOMDmux0HS57fwaLl0fypbtrffsICuqK5TPTJDg/hx3osNFjik3ZLMfXGM12+mafrV98J9dhEkaaDpGtWmosfKw5mnt5LfZv7j5EOMcGvGjWU3ZHTUkefTp5mnogJ2xyvnHuF/wqoIwQRjaQOlagAnsbogkbZUIGMcEN/hWcSFyznCdT+dNRuZKR9Pfs6/sbeJ/jb4JtPEun6rpulWMjlRJfLK0hG5hlVUYbgA5LDrVz9q74EeKfgj8D73Sda+LdnfaZdn/RvDqwLavdSopZCqopZ8MF6nGSAT2ri/Bnj746Xng/QNJ8Ead41ttC2rpViNIWW3t7h4kZTtfAXdtjZmKsOFJPQ15/rOi65e+PtVbxbF5etaJcfZr+O+uzMYpVQMIzISRxuBLZPSvYpwhSo8zierQotq7asOvr1bXVFtzGJAkEakZJ3OFAJyD3xn65pNJTdI0hUAsc4x15qz4i0ZNI1pLW38Q6R4m82NriW40K6NxDC24YRm2KM4PbsOlT2llhkzg4HAHavm8Y9kh4t2nGC7D7v93afJjex5+ma5TWdU+wW7TyzeTDGQZJABwM84z361ra5qawmQZ4Qc+1efSwz+L9Xkkkt1XT7Z95iZThsHjOeuT/WpoU+WHNLY2U1hqa7s6Dw5o0GsuuqavarPHMS9tYSZKxRkfKXGeWI556cYorqNPRi6s25mI/hHI60VwVMS+Z2Z5zrzbvc+lPF3wp8J/CbRZbHTdevPE2qeJNK/tCK6EccVrDapImAqAliWYj7x/h7dK+LdS1a58J+KppYGIj35eMHr/gRX094G8Rrr/jbXbXU7GUSjwobbSXR/3aIk/mS5XuTx9MH1r5d+JNs0Gt3IK4XPGeT3r7mjL2kL2sfSYarGrRvE+kPhf8TLXWtOt5EnbOB82eQfSvoLwj4wt5bGS2u1j1DTrj91cQMeJUP8LL6e/rj0r86fAWv3Hh60u79FeSC3KyTQxjJYFgpIHsCT+FfVg+KnhyLwvoCaFqpnv7nEtzbmzaN4xtGQZMFWAJOMHnnjNRJOLOKtCM24mz8TPDGleBraCF7xV0K5Jj02e5YKAmB+5LE/eXOPoAa+dvHumumkXj6W6RSZBkVCfLnweSQCATjPNfXlxYaH8WPAF14U8SxpJpuoDclyn37Wbny54z2Knr6jj2r4z+J1lrvgbVZfAV1ZXR8T7yHEaFlnhyQk0LLneHG04HQnHWrgrHzdWhKlLyOR8OQHUIXuZUEbg7cr3/8A1V0Gl3trZX8cVzIEMmQqt0c4rjfDviFdFt7m1uVeOSKTayyIQykHkEHkH2rH8Q68dX8+4jlW2kilQQwnJLqc57dRgfmK6FKxzcjbO78UXn/CK3tjq+kziG7t7lJ0ULnIUklSMjII4I9DXA6tfaj4vvr7UQk6PCftZNsGBgCsMMCPu7SRz9Kgjg1HWblpbhsKigKx4UcYAwPpV21MlhbX/lnBubdoHIOPlJGenXp0P1rKUru6OmEFHU9u/Zs/aK8f/DnxLrd7capP4h0zVZBdXv25t04ukQCKVZDjgbVUqeNo4HFUfEGseIfit8Vr+8v9Yt4LnW7tVa5vvkhtiQR8xA+7+H5E5rhtG1S2m0mLSbANHcXJEbsmVKqeWwR37V12lanoXh0DfaHVQsbp5Bnwh3KyHexySuCRXO5e8KrVqTsm9EP+HXxCuvhh4M8W6XI8TtcymSG5tJPMid0Z4ztYdVIwwPt710XwhuNKuvA1xr2rTfbr2EuJ1jZRK0rNxnI4zzg4rx/WJ7i+0yCzlWO0tEk+SGIB8DJ2qX2gtgcZx9a0tBsZPC2owjfvtr1Nyk5Abaeeo5IyD7VrbqcMoXO3k+ItrpGoODIsZdt3kAnHoB09qxfiJ4qf4hWun28ai3NlKtzbPnJWVSSCfbkivN/Fkiar4lukjlzGH4bsuPWp4LrWLFFHlb1QHDFScjnnHet6cbNM6aNNQmpI/T3wbrDanoz3DqE+1ItwyqcAFhu/rXwn+1jePZ/EeCSEbGMTsHAHOHAHbnqf1r7E+FV7LefDPwveXLAXF1pFrLKB2cxDcPzFfKn7Wsyaf4osIPJRhdxGXziPmGHI25+vNdtXTU+sxMv9mbPM/DOp6Rr9jc2t/BHE7xMsxl6YAJ3A9qwPD9hp+kmS71OQWVg3zRyzA7nTJxgdSeP19aNRhs9L0aaUxCa5lTaucHk9K6KOaO3s4dQWzhvZbdFMSTruVXwOcd8HtXnNtnxspOx13g7QIb66tdX029mW1VjnfamMyKOCMMAcH1rO8WeBpfGvjTXHlu47KwnuBNCCpdtrAHbjjGCSM+3HrVjwP8Uftcd5Y66zR3aq9xbziMlZBjPl4A4ORgduQK4nV/GeuW2qyakqbopDlomBHOeMccY+mKhJ30ORKV9Bb7wvqHwj8YWF/qELanok58o3kKMSckHB9GAH+eK9W0jxjF4y1qTS9MsvK0myhHmTz5E08jMCuFPCqq8Y7k+1cg/xGttW0P7POruj7ZGU9Awzz35/CsjQviTaaDqF5LAHjHlkxsD/ABAEhT+IxWzjdGnK6nQ95TXdM0K/07Trq4WE3e6KEt03AE846Z6AnuQK66ygZ7xYiu3aAS5Bz1Of6V8h+KPGth4hVpmuLm/1C4QZEoCpb567fpjIx045r6F/Z41W81nwpJJeXs140E4hRpnLEDYCBk/T/PNaUoWdz6HJaTpYjm8j2iWzLWZXb2HHtmvm79rcONV8IqIiIpNNb5s8FluZRjH0bNfUUSNLbYI4xzXgH7T2lwz3Xgy4u2/cRme2THYllIB/76NVNWPss1l/sjPAvDUDTWeuRiIxtHYmYkg4bDDgfp+dRaFaiW8UcbV9T713iaWLXVNQwiRQvpk8cewD5ssrc+uPL/CuW8M2Ya/2nA+bqRms91cwya06CZc+L1okVh4Wdk5e2lUN7CXP9T+ZrB+C91o1r8VtM1TWmX+ytHSTUp0YZMvlj5YwP4iWK4FegfF6CxTQfCbXXygm4QNtGQFMXTnn73SvFNdhsYblJtNm38fMCuCp7Y+v9KzlTVSDhLZnzGZr/aZo+qv2ffHEnxl/bQ8M+IPF8x+zWiz3VhZM37q3aONmhQdtxKjk9wBX6T/Gfxfb6P4S03SfNDX94Uu5I93z+WMqpPsTn9K/NP8A4JorYaj8f7681Py5W0vSWu7aKQD97cvIIUBz6eYT9cV9VxeKx8Sf2j/ie15K/wDZVlZ2+n2KNj5Ft5niZwB2Z1kbH+1WUlDDU1ThojzqcdSy2oXVzNneqoT90rziu38PxokUMEhZ12bnIOGJOea5mZdKtdotryCZtwBVfv0l54vttA1O/FwZPM3LFCqjIbHXPpXEsRCD96RtKLZ5X+2bottY6H4TIuWle4v5pBA5+ZUEWC303FRz6CuR+EdzBP4X0yzVne4tnkiaIH+BpHZe+e5/SvfPir8JNJ+NHgG3muPL07xPYKJLS+A4dSwLQydyvUg9jmvm7w1ps/wo+Otl4a1G6iil1Xw5LcxjIZDNFcO4246kojD868inioYmu1TZsqUoas9l0tjC9xbyRJGzqHRCQTwevBrXtzLG2/ADAcYPOa4/SpZk1q3uWAEcx2BpWI+90wPriule6a3jOYnkkzgBRk9fevdoT5lYyktTiPDHwZ0ix+I3izxFJbRu19dPc2sR5SISBWkbBHXfv/CvM/2p/h5DBCNVW1iiXVba5tw0aYBuEh5VvdhtbPs1fUWkaY3kx3W1iXdo35P3SAR+uK8b/aQ8X+H7XQrLw5dyTJqH2yDUEEcYfy0Qsr7gSOGjdxjIz8vPWvgsPiarzOUW9LtGs+VU7nyP4cub34k6L4Ot9abz/wCwYZrOC9YkyzWTNG0Mbk9fLIlAI4wVHavTtY8KaNqFpdf2GDHc2cPm+QWy0gA+bHQZwCfzq74W8F+G4dCin8PSXV2iRG2MM0ZSRdi7uOu7jnINU/Bevafp8r3M+kw6pABtaEzPCSvIyHUjBwT1z1Nfb1ZQtyy6njym3sV/g7N4i1vxnfaB4PmFxdXdlLFfwyFhapE6sFeZsgAqcMuDnIHbNcT8U9W8TfDz4ha94N1G0stUfR7pfJ1GzMqeYjIrqR1HKsuRjqOp6175HcfDDRfh9N/wru81PQ/t9xJeavpN2QLlWwAYPOHJUHJUjqM88V5H4h+MFjp9+kt7ZzyzyLhWjbzTtUlVBZiN3GOtc1bDUaVO8Ic7NKdV82piaX+0DqVqEiv9DQxllUzxXBGBnBLDaenXivSbjxBFfafbXqXMlhvEbqck5LDhcgdz0OKb4c8QxeINIt9SNutqlw5X/TAny4POQM5PQ/j610FxaeEdXs4jc32jy30bKYUm6qc9jgY/OvI+owqPn9ny/MipK70Obn8YT6ZbNc3UphhBG3zSNzD1A9Kk1PxjZzxwRLtu4po9zJjjHGM/X+lZ/wATPgzrni+T7VoOs6ffxum7+zYpPLfPcKwJBwOg6mvPf7C8SeE9Xjh1i3nU48tyw+5jGP0P8u1dkMvpQjzpK5zNN7s7SGS0S8uru3uWic/OiDh09h6+v51keMPFB1CZb6QvZPChjleBiFmXr8y9P8Ocd6o2vhnVvEXjjw7p2iTQtf6nNLbQQ3M/lRSOIWkALYOCdmBx1Irl7/xlDrtjapHE0Ej/AOtiYg7G6EZ6HkHmvTpUvd5jPka1PS/hV4j0jQ9H8V+NrHVLWDUrjTLnQX0q5lWKfLtbtDOFJBK7mccA9B71wep/DyXUIFubLU5lkwRIC5Ksc9R2FQ6PDDdxjfGjKrfedQcfTOeak0zR30e6ubiznkNk52NG7k4bB+6CeB7e9bKetj0cPiOVcrMFvh/rUdw8jW8N9EMIJLmSTI55wFI/LNTDwHPIEAhslY9AFk9+uXNN1CBL/wAaQlbm7ktJI8XEVpcEtGfmG4KxIHOCRjnBxjOa7L4O/CLxT8WviTp3g7QxdXU146tJcliot4BndKxH3R/P9K0lUUUepGtdHPWXwZ8UarG8lnaWUsKEAvlgVPXnng10fh74Z+LfCsrHUrKGLTWU7pFY/um6hue3Y/nX7RfB/wCA3hb4K+B7Xw7pNjFOqAPcXVxGrS3MuAC7E/Tj0rQ8e+EdBu/CusQS6RYuJrOdMNbIc5jbPauKeL9m1zndhsXyTVkfix448Lx6n4alEg/exESBl6jAP6HOfwo+EFwNL+F13pm4/vdankOeoPkQce45zXf65pENv4c0/CbVubCKVQ38WUG7P4/zrzDwVI1vb3VmMBft8suD6mOIf+yCu2bvG5xcUQ5sPGa7nXXVv5sHAB6YNLp3w11PxFOFEIht2IzLIOMf1r0Dwx4WhtoVvL8BjgFEY/Ln1PrR4x+KFh4W0i5+xot1cxxnC9EBA+tfE43Mqs5ulhI8z6vofnmFpOM05OzOM1b4MWfw68K3GpQajc3l5PdReeJFVYdpDjCKBkHOOSfWqGksVtooURmkdgiqq5LMThQAOTk8YFewftTa94Zt5fB3hLw7EWubfSrfVNan84yDz5okeOIduAS//AhXQ/sJfDyHxv8AFy78T6nbl9E8KKkqllysl84/d49di5b64rnvVnTTqvXqfeUqcnGz1ZF4c+FfiDwX9i1m20670/Xbe3mjW7SORGCyr86nswPHBBwRxyKwPEPxq17xH8PNR0OHULuGLzlklZpyZSybkZCcDAy3I9hX6dan4zt0tJGgQvgHJkGFH1NfBX7X/wAJLPTfF1x478G24ay1JRFq9jbKFEV0QSkqr6OBzjuM16mBlV9lOnFuUTjxNFxtOR5DoGom30aNIZ3mkgjUEyPlpBgck+vv71c1TUYLnSWcYkDrja4/pXHeIorvwTe2m2aGeC7trZkkTO3aQCRjjB5ZT7gGrdldQTa/Zade6hHo1tdSZFxdEqqrg85+oA+p9Oa8SngJRxcaqVrNHJQbjUTZfm1M3GlWNvvBlCHzVU9OSOnviuM1ez3yMWyAjemMn1qxfpq+k6rrR1JopnlnVYms8eUE2Ku5cdsgn8ah1zUII44QCDG6ruP8Q7H9eee1foN76n2sH7qZz9tZAH5R+P51clt/Js3kJxtGBVq01K1eZVMbMXwBsHclv6AGqXiW7vXhW2gijwuD0xnJ5BI56VcWTLVGV4QKjxLpxlyjS6tZAvjJQfaYx078GvqP9qqy0/4teBdT8M2q6hrvjG2vBPouLcySvOrkvEgUE7WQn24z715f+yX8KZvjH8cLDRrxbiPTdOtZ9RvGtgSIyImSHc2P+ejKcHrjGK+uvgN8FfFvhj4322qa/pTmLw9BITeKOLmV4mhXYAOcglj6dKxrYuFNSi90eTW5/axkuh+eH/DJHxft7dpV8EaqAAcqbWQk/goJqW2/ZJ+MmoFRD4G1Rz15tHTA99wGPp9a/beGHWNcI82FdNgPJ5y+P6Vqv4eMcWIZmSQD72Sc/UV4CxdepecabcUemsbGK5Zbn4dv+xL8ZpWJfwhex5AyWiPvVG5/ZE+L2lby/g27Zf73lSYznp92v3GKa7AxURxTr2I4P86RbbW71tsgitou5B+Y/wCFJ5hUa5Y0236C+s9Xb7z8pPBa+JPD3wb0vQ9S8P3Nhr2l6ZdWtppyQP588pafa6gdcu2cj0JrwWH9mv4mPEmzwTfqQoGfJYj68A1+w/xP8Eta/FH4WeJcGWS01R7KWXGWCyxSBAT6ZLfnXtERRjkrg571zYOs6VScpxs5O7OSlUjRlJxV7n8/Hiz4BfELwlpy6jqvha8sLYyCPzJYmQEnPQsAD0PSuJuPDOuWx/eWkiD+HPH86/oo8ZeB9B+Ifhy70HxBp0OqaZdLtkt51DD2I9CPWvyH/bY/Yw179nu+u9a8N2kmr+Cr5iIrmNPns5DnEcoH6N3+tfRqrGS3KeK5r6WOZ+E2gS6H8MtI0yOJRqeuTy6ldnK7o4c7IgSD3VM4HrXpkujxaVp5iRsnAVQB3qPwP4cTT57sSggWUdvp8RYYJEUEanj/AHs1tX8CTXNukYB2sXJ+mRivyjHV518dKK7nzs23Nsoa5ALHS9NaFsGO3eN1wPmJY9ff/GvFPiDqM8NuyWh3XLEomeMnOOfbmvdPFkcs+grIE27F2nA5+839MV4V4q05bvxFbysx2wRkiMdC5/iP0H86+0UPZxjz9Edsp+4Yel6Q8kUaSMZJAoVmYcn34HWtRNMNvcpCcBSQXJOcAVs6ZaBUUAcnoMd6y9J8SW2p+JtXsUkVksVjDEdySd2P0/Ws4e1rX5Fc5W9Cl4jtZ31jWEsYzNcvos8cMa8ks21VAzx1PWux+Fmt3Hgj4c2ug30ZuL6KWYhw+Y0RmyFBPJIO72rFUI91LMibFf5ck87cnAJrQtywUoGLL/d96+ro4KnUoqFaN+oSfMrM6ex1ayuLqNdSle2iklASdlZ4g3JGSAdo9zXeeHvDmkXk6SuLO/hc5c54YEdVde/+Irz7RdBupJMbzGr4wBzn8K9Y8GeBtOsYjd6hNFpll96S5kASMDqdzfh+le1QoUaceVRSRly9St8SP2aJvE/gu9v/AAUltql7BF5zaJqke7zsdVjYEZPt154r4hbSPD+s3clpfWEvgnVYn8qWCVXmtVfsGI3PF0OSeO/FfZ3j39sXwt8Obe50vwBpK61qEMbBdY1AFoN/IARS2TjGcn2r5jvfiz4o+IepXerazqNv/bEhLM9japbA5PI+QAn6sSelc1dwp/w0ddJN6XOaf4WeIfC2u/2XqNqNOV0aRLhn/cyqO6P0bOR/hRc+ANTRHMd1ZSKvORcpzz2GeasX2oX17bNbXN1czxFtxgllZlLeoUnGar+NvBuoWWr6boujwC7lvIoTb7SPmdwCc/7rNg/T3rhgud3Z7cMZKlBU3qd18APDl5oV14m1m+MctpHAttAI3BBuC2cnB/hXnHuK7e6vfMWSVmyzE8k9KLDSLHwj4X03w9p8kdxFYxlZriMgrPcE5lkz3ywwPYCsbU7pACqyAdj9fpV2Ub2Oqkk/eMfXLljIEUhgBk4PQ81wfjHVDp1v5aYNxPwCP4Rzk11N3cFjMV5Yc+vrXlOuXdzea+VuxskfJRTwAB2H6VVPVmOLm6cLLqdl8OYPJgMgGfm3H3rsppp7K5aFn2x7dqEfxL+P0rnPBVj9mslBB5PB9a9FOktqEFnPGoWWB1wzDhlJ5z9Ac9Kxk/eZ+ezx0aFdxnsUPDMQSWW7kU5QhRzyDuBz9eK8J1OVLnz5fMUOtzIQnIJBcnNfTcelK0ixRq7Fjzt6sSR09zXzhpljptxdXv8AaDX8QbcII7GBZGlky2FYMwwM4/8Arda1puycn0PRy6ssTzSXc9m/ZX8EfadQ1LxlcgCO2/0LT0x96Q8yyfQD5QfX8a9w8RaxbaTYz3N3cx2lrEm6a4k6Io7msa2n0z4UfDfSrSdktYNNs0SZjwS+CXb3JJNfNvj/AMfz/ErVWgurmW30+Nt8NgvyiTHRn/vfTtXwP1StnOOlVlpTTt8kfXOrHD01FbnoXw9+NXgbXPiXqN7480jXbrwfZ2TxaYNHkQTQ3TMo+1SRu6hyVyACSF/unNL4Q8Qp45XzrW3e3El83kxOoDKBOwXOOMgAdO9eBy2kthMV/iI7cZr174X6nY6Fb317Nf3UGj2iQE3/ANnVZlleLcwRA2GYSBtvPYAnjNfoUYKhTjTprRHhVJOpLmZ6n8VfCPjX48+GHh8MQWJ8N+ALeXUZNLkuwt/qR+ZbjUEhIy8MTKY8jn5hgHOKsfsN6Vo+m+C/E/xE1jNpYwlzP8wCGC3XcCT/ALUjso7nHsK+a9Xvm8LeLtW/4Q7xTqZ0iJ3t7LU4pri0uJoZVzKm1iGUEuysDwxGcc17dp0+pXH7PXhD4V2cKWOnX9nFq+s3cLkzTo9zK62w9MgKxOeBxjmuipWp4ak6lR2SLhBz91GV4y13XPiF4vv9evDvGoSSPMjDHlRMG8tV/wBwFRjpXn8fh2a8uWRBtEYZmfsgAySfpg17NcaTHa2ypHCIVVQoX6cVxniLSbq5tbyxsIfNnuY/MIRSTsU9z2Gf5V89hMx+tylZWOr2DgefXkrXFyLDT4WMYbCjGC7ZxuP+eB+NdhoVlp/heJHE8Woau65ZlBKW544XjBPv+VZ2lacdJt2UjdcvzI5Pt936daSOW005Ea7uYrOJ32maYYUH3x/KvVSZ20qSXvSLd1c3F3cSOcyysSeuSTVceBvtlw0l7dyoSchYTgY9CcfyrofDENnJNJeR3CzoBtieM7lf6VpXN3bWCefPuYu+EVVzj3rycViKqlyU9zixGLu+SnscRc2tr4f86xtYAkYz5hOSWbuTWU8sMqnYEBz97HIruNZ1nw7eRSqUWa6iAWTIICeuWHA4I6+ork00a3laCO1k826m+VocfxZwMZrahQrSXPURwuUpbnbfA74OeKvjV4h1PStDihstNs4la81rUo5VsIpmOIYWlRTsdycBjwBmuI+IfhbWPC3iC907WIpLG+sZntbmymPzwyqSGX6eh7gjFfXP7Gf7Qc/wW0TxH4Kb4e6j47u9auEuoLXSIVeQ7YtkqzDaSUXahBwQNzV498VfC/jH4o+I/HXxG1PwZrGjaA9yt6Lq7DSQwxsUhiUztjzCTsw3Jbk+9e9Tgow0QrNrU8V0WR47hAswhUHJYg42+h+tenaKmUWNMeUmCGHTnmuSsNLtbK185I/NmR8MTng//qrptCuWlZFKhQQAoXhce3pUmXU7fXlxpmmKpwJLQPgjuXcDHtxXmGsxyoyblY8mRhxk4JA6+td94juTLb2GW+5bYJzwBuPA9BXCNcyXmoTmVcbm4XPAHQfT1rkqw9rBwNoaampPsEY2/Kc9cc9a63wD4Nn8WeE/iJdw6NfapLo2nWupI1q22K3RGnMs8uXCnbGCFBy3zsVGA1cysCSqC5OfYVNpN/puhR+Ipb/xRrWixPpxjXS9IjuP+J3nfi1leM7Ej553g8Mcd68PDRUavLM0k76nOooEV3lTl1yvPoRg/kTVeztZbq6iijiWRyy7UZchiCDgjvWpDG73lyH2BniYDBwOqn19q6j4SaZo83i8XOtG4NlFHIqi1QF2n2naCx4UDgkjkCvRpx5p2Qludrrv7TvxQ0jQtD0jT/FmneFtIjjmktrHwtEgdQxO8S7wzFlbccjklic8ivLPDogsNI1ORZ5Z57y5e5nu71y8kjnjJyecAfzrY1vS7qy8Fad4pOgx+HfDfiW7bTbHV794ikhjZ9yg7jKF/dkFiuM9T0rN8HfDXxb49tReaZpVw2jwozyareD7NYR4/vzPxxwflyeeldFVTtY+woU6SpRsWdOvIJZxCk3mPsPzbTt/lird7OLPT5ZSwDYAX360XOjabo9xbRWOsW2su0YMs9kreSJMnKozAFwOPmwM81zHjLW4rSIQBzvUYVcDBPr+HFePOm6lVRODExXtlN7JHM69rW6d49+XI5P9K3PB8Eo07M67WmfdgjsCwU/lz+NcPODczqQBy4XkgdTgc/WvXPDulraxLCQcwKIxv5zjgfpTx1qVNU0ePWqurO7NfTbEyy5TgY5zRW1p8QQO6o3y4BI465/worwOUk9H8I+PJPFXjGyjbw/YefdWk8Z1CJmWSGJomB+VflxlQvPX618x/GO08nWrxWxuWTAP4mvSvhYW0343aRb2c86232+1VtxwH3RruX6bmrkPj3Y+Tr14SjA7uQe3JFfodO3IfQZVZ0mvM8z8L3r2cV3HtMgmXa0fA3LkcZ/AVq+DPGQ0S7WxuEDRMcRFicq2TwMnp0rH0EqhkH3uBgdabqmn21yUCMzTO5YpjG3k81hJ+9qcuKqeyrux9o/D3xNHeWcCqBtIXjf+R/Suk+LXwns/j14Pt4beY2PjbQi1zoWpRuFZzglrZjzgMeh7HFfK3wn8VX2j3lrazv5sG4xiZ3AB4zjHr39+tfWHg/WfMiiliYk8fU89apO2o5qNeF0fB3joXesavdyX9zqNxqsciwX39qlTcJcjiZCFAAAPAGOnPpXJ65pDabM0bOCY2Xdn8K+4/wBqz4LP4xtf+FleHLQLq1rHt8Q2kSc3MKj5LpVA+8v8WOo5r5KbR7XULsTXpe7iJDl43ALZAIyciqcjw5xcGNh0H7XagQErKwBBLfdHfisy5hNnPLDLiRSpUEZGD612Oq2ZutfkgsFjk3ojI1mwdI8qMBm4APTIPTPpzWBqVjeanLNdLaiKNfmdZG2kc44HfnNZRkmQpGLZStZTLc20pini+YEjr/kVs+FL241e5urWSONllOWlZyDjrx78Vh3oWK0WXhskIRg96z7WKezu1dCYww3oV4PUjituUTVztvG+jSaKtkn2gFHO/wAoHoR36/7Qp+ofFYT+D7DQmsIpDZyyyLPj5vnAU856fL+prM126HiPy7lHkkMMHllmXO0A5yT9ePoKxI9LSFGu5vnhSQK0YYK7qeu088+9NISikU5x5cwhuMRFyu52BwoYDBPf3qWx8R3sc5geX7QgYqvBIIz71Y8d6nBruvznTmuX0qzjSysTchBL5CbioYr97BdgCedoXPNdF8KvDWn6zHHcznzbkXIRoCMBVxkMT9cVqpWKvy6n3l8HLx9Q+EnhGd4/LL6euVPbEjr/AOy14z+0ZpFvd3cD3SCVNjADAPG739xXsnwe1S11f4b6Rc6fKJ7NRPbRuOh2TuGA9s14n+18y2Fj4clUkSXFzNAo7H5Q2M/hXVUu4aH0mI97B3XkfPniHw1Dq2qJFYyybgAqr1DEDv6Y/L8a7fRfBMegww2dxcGS8kQl1UkqvH4461P4B0yLS9EudXuJWkmkG9nY/KqjPGO3/wCuuaTx19m8WR6lcxyS6dcKY3eNgWiGfkfb3HJzjn6156TZ8a25aIuSafaR+P7PStsSLPEUjZjgeZjcBn3APXvxTPiPpaaRbW8IG4uhLKPw/wAa848U+MjqWuS6hatLEFuPMgccOgVvlPTrxn8a2Y/H8vivXbaTUSu4RCJG6LvHQnPrWkYu5pGm7pnMLdjTZyQMqThl71m6jPuLsibAxzjNXtTeKfVbs25Vog5CkYwcdxWXcRsxGPu+1bJHdGCRFbyGOTeMkkenSvqX9j6drvw94kjZyWjvrVlyeADC/T0zivmYTxnTkt2tk3oWJlGdzZJPPPbpX0b+xnMC3ia3jyFZ7WTH0EgHH41rTWp6+XaVlY+t7e2byCRkjHJrwr9r7Q5rvwf4VuLaQxyw31ztx0J8uIjP0wTX0BYp/ouMjmvKv2m0Vfh1pU5GRFqLjkDjMYqaq0ufSZm74WS9PzPmDwtrralrMtnI22f7LOfLxgHEbE4z+HFHhmAfbmDEghjx071p+CtBgm1ubVPL3SPE4hB5IJQqT+RNWPB3h3UNQ1Yx29nLO7ycCP5mJJ6Ad6ygro58mnFULeZr/GLS4774e+H2PI+03Cr6g7I68Nk8LfbfDrajaybnQjfCepXnJHrivtfxB+zT8QvG3gzQ7fStAJCXLySPfyi1RVaMAH95gnJHYGqvhb9i+08CWnl+KfiDokELEvJBas1w6k5LfdAHX8BWkYNI8jH0J1cRKVNXTPJf+CeXieLwd8e7zUrmNHs5NCu0IdM/PFidCPfMVfRXw8keLxPNcYCzT2jQzAcZORJ+pH61D4U+HfwN8DSpZWOqa5qeoybooLkGOBC5GOiqSVJ6j0znNL4bilgvdRuY8mGyiW4uHB/1ce8KWPtlhXzGZVbVFBPoYLDTpU25o7Y2k0GqR3MmECvvCrjjHNcjdTanqcs93EX1EI0s8lmMliBlztI9cY/Kut1CO5h86STc0gDIWY8jjFecar4hvfBGo29xps8lvfqwdHjYgjrnn/HtXz8IOvU5L7m1Gi601FH0quvwahpa3dqHjhu4lmjR1KlVYZ2kHoRnFfHv7UXh/wAZv8XfAfjbwt4e1LWf7EsQxNjbPKrsLuTfCSoOCUc8ehyeDXvHwd+KeofE+fU9A8QPv1lWFzpsuQWuIsASxkkZLKcED0PHpXKeOfiPr/g7xbeaN4c1G5h8tv38UD4VZM45I46AcdeDUYJQwWJaquyVzorUuT3JjGs5bzR18R+dcQQ7VuPI1KOSO4Q7t21kYDGMYz0NbXibxxH4duw0T+Yk6rMiHr8wBH868517xp4r8SeZFqOqRyblCOzR73wP9on69q5fUrfV70gyaik8sahYzPECuB0Hy13f2lSU2qcjxZx1Ow034++LNA+KHk6bYyeIvDj6cLzUdFyBIvlSMXkt88lxGQdo5bBx0xXjH7SPivTPGnxil1jwveSaloer2NlLbO0TDyJCpjMbHoD8gJHYtjrXsPhD4b6b4iuNK8SsJINXtSq/6PMw8mVCQQCMHaw5weoJruLj4W+F5LjUftOmWNjd6rvjSZYRHFFOw+WT0U5APH1xmvaw+XUpS+s21aPPnX3ieJaP8O7nxZYeBfCWmXo07UbvxBAkd1g/uN8UqSynBBOBzjPUDmvTte/YC8R6DM32HxVHrEKqv76CyI3HGenmZx7YzXjmheMV+HvjnR5reKa88SWOpi5aISgyO0DEvEq9ADtK/wDAs9TX2hov7RWhataW+oaXeiS1uQHiZm2sR2DDOAw7jsc170MPRqRXOrnIm9z45+JH7L/xG8KadBqFhCurQpKolFkGSRAcjlGHJGM4H0HNc9L+y78QvFcNvqOm+ENWv44VLMn2OSMbic7cuFyPf39c1+k3iH9oTw98NPBdz4m8QTyJDbwq6JCVM1w7DKRpk8k5rk9Z8JfEL9pHwdomtXHjm00bT9WsYbu30PT2lESRyLujWWVQWZ9pGeMZ496KlGEU3TV2uhakj86PFXw08aeBi+n69p8ujXEsW6OPKErngE7SeeD+leb3UfjbTnJS61F41GcqwZSPoRX1z8Vvhze/DbxRN4a12e0fVCA22yuRM5XB2s2OVOAeGHQ1i6B8Pdev5Y/sXh+8uLPPz3bKVhTPqxIyfYV8zTxU6k3T5Nexoo21PC/h/wCLPEtv5kl9tMSdGaHZJntkj/CvYNE+JUPiSxk0zVoVv7VG2hrj7ykYPyP1HT6e1ehar+z1NrmhPHdaYhjkBHGVkx6hga891j4NX3hSJ4baKUMiEIJ3xu64+bFVVU4rmlFx/Ixcb7EE/wAEBeeIfDviPwdJb+Lk0i/+23PhLXGWNniByFRlH7wAEjoT047Hwjx7oj6J4r1K4h8MP4Wt7qR7k6b5pkhgLSOQkbkA7QuwfNg5B4FbMHj/AMY/D7xTdG7SWOK2lVGjeMoY8glGVwe4UkeuD6V9aR/2X+0Z8P4LHULQweKLrTmurOaWEob63yy+bG2AGZGBz+devhJuUOWa+aE24aM+IrqXWtD0fw/qstrJDpWtRzS2MzowWYRyFHwSMZBGcDsQa6Pw7cXur6K9wsZ+zlyGccKSOvscZr7H/aM8SfC3VP2bPhd4RtrEQeL9KkltLPw5FHuELsNl2ZiRlVKsZEYHlh3wcfM3h0v4F8EXnh82sd5qEFxM9jDFIJGmaQAKhxznce31qcQowasaxipLQPCWiTeJb228LeGbaS+8W62RFaQ22C0fzf61jg4Ubfx5HvX68/szfs6aX+z94KS0Qre+Ir1Vk1PU2Ub5ZP7qnHCDsK8t/YJ/ZEi+Ang2PxN4kgWbx7rNur3LyDJsojyIVz0P97H0r62ZwoJJrk0Sc5HVFWViC5uFtomZuABXHajdS6zFehRiBYJB+aMK0fEOoSSkW1uCzt2FMtdCls9IuSWxI8T5A/3TXxFWrWxmKSppuEWepTjGlDmluz8p/G+j+X4O8KXLYV4tOjCgEkEElCP/AB2vLPhj4cuvEvj99KtPKFy7XE0YlcKp2RGQgnt9w/nXuvi63P8AwhGgxyrllsQDj2Zq8B8OXTab45uJEdotruruh52sgVh+IZh+Nfoco3ppPsVn0k8DGT7o9CvPE91quiW0exrYNGGdFPOcdz+NcNrFrkBcALkZGBjGfau31eOA3l0bTLW29vKLYHy54/SuJ8VwvFpV6yNtCwvz6EKcfyryPq9KlB8isfk2GrSq4qLb6l3RdI1HxvruozWNpd6leKYY7h4Ld5MMdkUYJA4zhVAP4V+mP7Gnw8t/hV8A9G0/WLFrbW9Uu7i9voZISsolaVlXcDyMIq9aufs++CbLwX8N7AaJo+ZdehtNVu2mUMpla2h6cDgbcjOeSTXqlt4X1K5vTeXUyRsMbUTnFfMOpVqScYQvby0P1eEIxj70rHn9z4w034weJZdB8I3kN5ZWNp5120SmPDs5UAlgM8Csbx98B9W12ziPlTFUnM5ihdW3P5ZRcjqQoJwPXmvRrXwU3g/VJtR0PSrOKSVCkht4wjMpYNggYHUZ/E+tan/CUawzCMaexbpwG4r1sPmnsIeznTaa8jKeG9rrGSa9T8zf2nfh9r3hLX/DFjf6fc2OmS3EGnRNDbtLLh25kK/xNkk7cjPQGrH7UnwZ0/w5D4BsPD+pyeIrH+z49QS8kwhmt3lkDAHPAUsGx9B6mv0S8QeD7/4g2UVrqdtDHFb3MV3bvMgZo5o3Do4H1GPoTXw7+3V8IfEPhjTfB+t+HNSln0i61CbQ/wCyrgYayeeRmeNZOrIXEhGckDABxTp4ideftOTlXmQsPSguW92eaXHhiXS7DS5ZATYXlrHcQZwwaPDBXH1Bzx7Vxt/pUpk89tOFxEFPAwrke2ePzNfU/wAaPBUngqfwz4bmSMrpej21oBGCUyqAEgnk8k4+hryK8tRFK7lM4H3R39q9unK8Uz2KfwpHkVno8UTpeQ6ebVEcS/ORkAZ446cmqlzC99cylVwwxkAY4r0LUrTzrWVjhCOCmPccYrnvsvkwHgAMAD+taXNEfaP/AATD0G0s/Bnj/WBF/pV1q8Vs07DqkduhCj6GRvzr7Jutas7KURSSDeew5r5M/YL8N6kPgDLcae/kpqGu3s5djjIUrEMe37s19NaR4MW1lM11MZpiOTj9K8GricVUm4Uqe3VnmVKdPmc5y+SOkt7uK5QNG4YeoNS5CqeR+dcdrujtpdrLeWtxPG4wBDEf9YxOFUe5JA9P1NZs2geIZo83N2zjAPlxynaDzx6mn/aVelHlnT18mZQw8Kjuppep1+o+I7HTlJluE3Dom4ZqjH42sSVVzsZug9q8Y8bfFPwX8L7pY/EOvwNqJ3BdOtQZ5cqDncqZKgcA/Wvnjxz+3sJr660/wJ4ft3KfLNrWsIQpYDLCGEdQmQMsRk5qKMswxM+aELI6JUKMFZu598aitrrViQXiYRskyMSGCOrBkb8CoNctrnxa8IaBbXEl14k01fIBMoS5RzHjqCFJweQMe4r8ovFvxk+InxB+0fbfF9+tlcvveNXEcPBPzLGvGOeAcj2NcRLcSw280VpPLFG/D3UxG5yF4YDHJ6Yr2Y5NVrPmrSSfkct4wemqP0osP26Ph5qEupSQajc406ZovJEZBnbDkAdcDKjk/wB4Ungz9rbwZ8VPhD431bxLBBbaXosk9hqCXhRorqQ5aKKIA5c7CmeBgkY71+V129y2ktpmkO0NtbufMdR8zM2S3I6k4Gc881Jpnh2PQrK2soi8d5Ptd32gOAAMFiR1P54ru/seny8qkyJVFLofTmiatpsJW1SZLhhGCXB+8+en5YpZp0Se6u5nCRQoT7KoBJOPwr53uNUk0sbxctH5IXMu4bsK27qPXn9a7ZfiCfFvw48R24Lx6hJZFYpcEMRI4Tfz6Bifwr5fGcNqjXjiKb0urnmzh710d7YeJbXxZ4DsdQXfFHdHDKwwIhg8n6YIPvmvDfC+qt4ogk1kxCOO8nkaCLOdkYYqoPvhc59673w1azeG/wBnu9jyBcf6XbJlunmiQAj6F8ivPPD8yeE9DtLSRQ6woqbo26kDk/nXViqfPTtHcc3bQ7nTI4oUkurl1it4XSMFuhdjhR/M1wPg/wAHxeG479nQ+dc3M0zuHyNpc7AD/u4/GtjwLqGs+NNR1vR4rAXFu0q3FmkXMiBFPzMRwcgsenHriujs9FmAjEsTx71DgspHB6Hnt1r08Dh1QopdXuTHUz7LTzesIYhvZuM11dppNvpKIiH7VdO5GQmUUcDj17/piqovoNPuUSGBDaq4eTc2DIo6jd2HWt7wj4U+IHxnlXS/hn4PmmtLcmKfXWPk2wPp5rHBxn+Ec/rXrQTNVHQJfFmkeD5lS/bfelS4tlbDd+voOK4U+KfFPx58bWOheH/7W1SS24g03Soi9uM45YjjPHc4/Gvp3wj+wZ4B+GUNtq3xi8X/ANt3aqDLpOmzMsUjclvMkOHbljkDArrNZ/av8A/DfQbjRPhxodroUUK7LePTbUK0h4A3MOW475rZO25aoSlr0Pgv9pH4R6p8EPEuleH9bt2ttUudNXUZoi4YruldeSMj+HpmvHrWd4bpZIjtf1Fe0ftIeL9X+Ifiq08Q62si3N1YIsPnE8wCRypHtu3/AJV43EoMpA4A6VwzSbZS00RtapqE0OiG6j2rKflBHO04612fgrVPtGjp42mVpZtDsE0+waYBg167MGkx32Jt5/vHFcRA8i2KxuQ1vuOVZQ3J6dfoa9Gml0xfBtpoGmOfsdvAPKYD70hYszH6kn9KzSUFodKjz6lvwr4pl1PTZ7edkluYhuVyuGcE4I/Dr9DS3ZM6MzMPb6Zrg9Gnn027a8yY47fllbqevy+5NenvpkGpabBfWMzPDKm5kIwy+1R8R30avs17weE9DtXsLt7mDe042oCeAvqD/ntXK+JvBUE8yxXBMbj5opx1Bz39R/jW5L4vbTJBAlqEVAPlPTj861pZIfEumCWNQCMHbnO09xn868eq62GnzS2Z6Kq0MRFw3OP0KzudOiSC7VfMBK71YEYydpz9Oa9K0pF+zrnoV/PiuUW0RLxQRjAUcnr9a7nRrYNEuMAEcH869BS5kpM/Ds3aWKnFdGy7plo099D8xRQRkjqBkc14x8HvBVrrviPVtb1K7ih8O+Hplmvb4nESyZZhGpOMtxkgdK920+IQ3OC2EALE57Dmvnnwtc6vceDPDvg21tV/s+zefU7pYkYedI+weZMc4YqCFXgcc1uoKpSlB9T6DIp8tFvzMv4ufEi4+Juu29paRXC6c8qw2NikLmW4cvhGK9WJ4woroG+Cni/URcg+HNTtLyzsJ9SuILq0khkWGJd0hKsuenbvXuP7Kfh6w0X4tN4wv7KCVfD+nl7IykAC7mYxhueDtQOa+rk+P9pE4EniLR4X6PBd38ivz1BBjIOfrj1r18Dg6VOklHRHv1K7lLU/Jm6IEkYnLKMhckHj2J7V6l4W/Z5+KnxohtdG8HeENRvLAyLcSXt0v2ax3BSAxlfAOAT09vav088OePPDcpOp3lhocQjUst3JZwkAAdQwTJ/Ctez+Mlv4kYiwN7PAHAEstnLDA3PBQuBkc+grujh4XHzXPyq+LPwb8S/s4/FHwr4I1aPT9S8T3MNrqMXlfv7Y7pWHlsCBkDYcnuOeK9h0/TksLeNEbYkEaQxqeojVQoHtgAYAre/aF0XWfE37T2sfEDVrc2ukrZQ6boBdlYzwJvRphjp8ySHB5AYZHIrOtI4RbS396fs9mMkvnlz6KCeT/LvX51nlSpiK6wtJaLf1PYwsbR5mZN5anUpHSCVfkIEkzH5I856kdx6VxmreI3ihksbMlEddskicFgDwpPXGecVtaz4yS9guUs4jaaVbJ5cKrzvlbux7nAY/kOlcnpHhzUfEl3Da6cqfaLmeK1haZtsZlkdUQE9B8zD/ABFdGX4KOGVm9WdrStzMyJpHZX8qN55f4Y0Ukuew9+a+mfh18AfBXwE13TPE3xh8eeHf+EqS3W6bwXquhy6hHbxTRgqgiXBkl4OT0Uj8altvAfwm/Z3+Kuu/D74w+GJvFhj0uLVNP8RafFcRSXErRKWh2pKF2Fwyox4DKckAkjwS002517xAZUilkv8AUp9qrPdmZkBJ2Rl5DnCjvnsa9+daGHjprI8bFYnn9yDLHj/xt/wnPjrXfE9h4ftvB+nX7Qiz0ayPyWsKQqij7q4Y454HPauXaxury4hjXzJJpmCRR5y0hzxtHU/hW/pOlXWsXOpywDzrLTbgW1xdx8x+aQzBFJ4JIRiPpX2L8HPB+o/sm+Mvhr4u8W2GmXcXjbOmySRozyaSknlPExkOBv8AmIYKMBQ2Ca8+hQnWq+0mjijqeK/ATUfiJ8D7nVbrXfh1deMvhmlylxrOn6ppSTQ2kuETzrdnX5ZQMZAOP72OGGh+0f4D8A/Fu00nxV8IPC2taNd72OqaNPpzRQpEVLJNHtYquWyNoJDAjAGBn9ZZLaFopITFG0b53IVG1s5zkd881n6tqWj+H4Bc6ldWWlxPtiE1zIkStjJCZYjP8XH1r3ouKjy2NUfhN4L+Inij4Q+LLTX/AA5cTW+raeJl8tlww3xPEy4YcHDH8QO9ffXiv9qf4ZfHT4Ea/px0rWE8PWGhRpDpcsXltLf7WWBHZZM7YnSNhyQS24/dxXmn/BQfw54S1/V4fFHhKygj1Wyf7LrEmlxJLZXMDq7RziZMASK21WDDPz8ZC5Pxbo+v3vh+ebyZpFt7gBZog2FbByMj1FZybg7FbnUaM8lxpVxC0WZDH5shK9SCFJz75/xp0N5Dbuo8xkcd8Z7/AMuKl0iOZdQXdIFknTKY6c9M/pVq43NakXth85G0S5zk88gilurmLRb+Isix+H9GLyCM3cPnKFPLKj4/n/KsNZ4721S7hX51wH68kd6TxD4d1O28JeG9f1JJk0a/nvrPTJJCD5n2eRBKBzwu5yBnrhj6Gq2g3wnujCkW2FuP930PNcEpuM7M0irRN6xYyxgMCpxwDXe/Cn9mzxb+0X4s/sTw88WnaZamOTUtduMMlojh9oVNwLu2w4A49cDmvP7ZpYZ2UleDjJ6/hX15+xR4PvvDl9ofxD/4SCG3h1DxF/wjcmjNLtSZDaMyyEgn94GdtqkDg9cEVNPDqdTnYJnlP7TX7N5/Zw8R6TFpd5qWu6CbJo5tVvPKBN4qF5YgEA2Aq0RUN6sAxwaxb/wbdfD+HT9B1CJU1S7gjk8sTB2hjeJZZ5H2k4IDCPBxyfpX3P8AtdeJtK8S/BHxp4W0+CO9vVkEd9qexYbK1uYykpDSuVEkzIpAjj3sCcNgYr5B+LHgPVdB1228Ua9Lfafa6vZM0Mmu2gtri6kUNLcLBAjMyxqir80hDHd9K9RUYQXMlYqL1OU0TxtoXgXwzpv2PwNBq/jW01C4lbVfE2LvT7GBmcxpaWu8DfyrkkcMCc8jHLeLfHOu/ES78zxJrNzrc4+ZIbpl8uHJHEcSgIg4HQdutS/EC+fRdM1i4Nnpkb6rF9lbV9REjTaajbjI9uuQPMfIUcZGABxmuY0KGFrctbI/X5pJkKyOf7zAjj6V52Im3ofW4KMXRUi87LZshON2Rjn3/SvNfEVxJeaneO9y5jzt2IeCRnJ6V2niCd7KIujbnVcruHAJyOfWvOriEFidxZuTknrkk1GGp7zZ5uYztJRRp+ELKC88QwBgJFiRpRk4AYYAP5mvZdLhTZtfO/H3scV5X4CgVjcNkCTKgMOoHf8AkK9f0RkYhlJSQdiODXz+Pk51mux4y3NiwQorIc7d2SVPfFFXbVCREpIUYJyMUVw2KOt0bwjY674u0nUvC8ltqVjp11a3IuHm3B18xQWVlHykgkgMfbvXk/7SumtF4l1Zj3mYMGwDnJ61na3qt54a1CW8sQ+nabZyZlltWaNdxYH5ghAIHBxyOuBXf/tU2QHiPU5V5Eh38+pUE/qTX31H3qd0j3MnfuSiz5d8N3RsL2SUL5uEYqM9TjH9av2enwwgsQJLuXGCD93Oc9z7cVR09XW9IjXLkcKe9VrHUrjVPEDtmK0EQO8BTz6j/wCtXPVjqY5nC1VPyNnTdSu/D017F9i068huFVP9PtjM1u6k4lhO4bHwSN3PHY1718GviUl3aKrTmWSNtm0nkEZ4/GvBfluDJIpkdFOCxXH4mtDwddXun+I43sygihV5Zy8mxFiA3Mx+gAP1+tZQv1OLDVOR2ezPubwN8SoZ57uSSIgWsjwzQzD5JEIAwfUEHke9fJ3x++F1p8JvGMWr6CFPgvxBI1xYnb/x7TH5pLZyeh6sv+z9K9BtPG8ovNGn0+TNnqZn8ySJA6pKFVlYDB6jOc+gr0e08BwfFHwJr/hfxRqc13a60RLBeSkBrK5VQIpIwAAoXaowO2c81vGN1Y3r0ea7R8w3Vrr2ltaWyaZbWX2iEzK13cqoCBQxZsdODkA9ex7Vyeq6hM9uY5r0XM2CPLhh2xhMnuTlifpiuz0Xw54ki8Wah4b8SWYudU0dns71rpmZg20CJ1PoQA4PfGPWrnin4F6+NDm8S2TWcunWryR3Nu1yEuIVTBLFSO+T70Rw9veR4nMoyseKfvgfL2sYgchiOamkti1uz4wg+Vcj37VoeJ4brR9Qt4XjaNWQMu5eGX6457Z71k3ks2QxLLGeVGcAirvbQ2NPQZ7jTmmSOXAYEEL3BGCPcUxrC21O9tbR7yO1h3+W8xUlYgTyTjnArIhv2gJlXIOOnaseO5uX1F5AxWVpCxYcAEk0wNfSLEWeuPDOVmihlZHaPlXAYjI3AcHqM+td/wCFPDU1qL2KwnSZXcAuDjapXofToa53wV4fl13xda6bP5nmT/M5wQduN+76Y/nXvuoJ4f8Ah74dklkaOCJABtJG5j0HuSSeg7mlJM55z15T2P8AZy0waL8FtOscbPsd5dwKM/w7kdf0evPf2trWM6H4OvHHmC21eYBSOMtAP8D+Rr0D9nbUZ9T+F093PGIXk1ad1gPBjQxQbQffiuI/a+Itfhtpd46bo4NYj3n0DQyjP8vzr0Za00fXOLng7eSPmPxBq1/F4fmsBclNNWRpSvHz5GdpPcA8/iaxLPVYb3TslssuARj2qDxhfRs/lRsH+Tqpz1A4rF0mGXypGjG4njHH+RXKtz5mMEiDVZIxMyhevXFZattY4yMHjnmrt5unnY9SDiont2AWTy/lx1rQ2SLFihe2c4CIOmD7U2JwS6Mw3D7vqRU1heR+T5UgAAU8Dr0qusT3BJjUkjriizNIktq3npODzyNvFfQ37FyMmveJo1TINtCWz2xJ1/8AHq4P4Ofs7+N/jDdtH4Z0a5uoc4e8kj2QRgdSzsVHGPX8K+y/g7+zl4P/AGa5rzUPFnjFdV1ee3WCXStHBZVwd3zSHjqOcD0rWC5dZHr4KnNTukeh6bp9xPDiNS2RkgVzvxl+B+tfEXwLp+myX1r4dgGpR3U1zqMhQNAscgYKvUk7l6UniT9pk6ZEbLwno0GlQjg3J+edvcsefyxXifiTx3r/AIouZJL++mdSf75wf1/zxWNTEQ2Wp9VKhLEU+Sex6Xovgv4P/DS3hjvtQuvFd5BgMkJ8i2zjkHILNn3xRL+0fa+EreSz8C+GdP8ADMABUS28C+aw93PzGvEhA0jZJJY9/WnpbcYYHJ4J9K5fbS6GlDBUcPHlijqPEvxb8ZeKyzX2t3EoJww3kcc+vPT3rmn+03wWSeVpjj/loc9zUi25VccEjFWolO3LHJPY1g5t7s6uWK2RqeCbX/if2hbG1CXIx2AJrvPC/jaHwH40lvL20e/027sbiyurNGC+YkijaeeOGVfwJrlfB6L9rkPIdYiao67OftpXrtAH6mvBqQVfEOMtkjgnRjWqcs9j6R8HeJfDfi/4f6lqUF3FDcaWdl7ZzsDLCmfkc/3gwI5AxnNfPfiPV01rW7i4iGYs7I88ZUZxXPxO0Ekjxs0bSRmJzG5XehxlWx94dODxxV6xzCPMcKJOoWsZqlgVKq3fsjjVGngOabd77GjpN/NoOoWep21y1rf2colt5UbDxuDwf/rd+Qar6nrIR5Z5GMskjszsc5ZmJYknvk5NZ2p6hI58pYWJOCGHK45rX8LfDXXNfaOWK2fy25EkgYL3xz2/wr51UcRmdbmiv+AeBiMR7WXPLQoQ3VxdCRox5Xylip+Y4B64/EfnXKr45s5b97Szu21K5B5WBd+w57kcD8TXpni/4Q2vwt0lzq3j64bxprNuILfT9HK7LaMsHYnI3KPlHJ54H0rT+Bstlr/i2ez8Y6Kmq3lt5n7y0gWF7pPJ3K8m3gguNmTg5bnIr6fC8Me0jfn17EU6TrQcoMw/C48R/wBjazqukXA0xbKJJJ7yWPdCWLBVRlyMnnjBzVT4ieK/FWo6PBFqc81xFCDKqRqWQhsB5UXOGOFIHXFekfFq20651a1+H3hDTmg0q1jTWJI45MrHNK0haKQ5wSnygAdBXCPovjDwlFI9ldQ3EQIL6dfwLNbS4OfmBGR9VYda+ip4KvhGqd24nkYijFSt1MH9kH4geBz8SvEfiLxdYwXGqTN9i0uO9G9Y2BZ3lIIALMAn4hia+6NT+DPw++KHhm8ew0y20TWLhBLb61pECoRMRlWdFwHGeo7jNfnv4j0qPWpZLzV7DRfBWmWSteyDTopTLc3AOFVWOexbAx3NfQP/AAT2+Pl3baX428F+Kp3afTUj1XRp79Njvau2xkPQ/ISn59ua74uysZqCtY4z9ofw9rOmavptpr88NpbaPpdqktzPIEjMojCySfMR1KsBgZwPwroPBf7Qa/AL9nzRrbToX1PxXeiePSbt4CqW1lvPlzupHblUz1VVI9K99/aW+DujfGnwjpPi3+zJNU1Lw7G0z6bCpze2u4SOoXP31IJH1r4j8SarP4s1C81SVRHauq7UZBHHbxKNqqBj5QAAMdfxzXDU54XcHudVDCe3Ts7WMHRfEkV49/rl3cyX2rXDtcXeoXDFp5ZCSSzN15zW/wCA/jP4m8Nadb6xpmvzabfMziS2Vt9vIA7FVkjY4bj8TzXAfY49Us2uLI/6PJnqeHGe3t9a9Jb4k6Fo/wAArDwtBptnPq2qPcpc2s9ojPZjzSu/PUFgqspz0wRXzlOhUjKVVSs0KtQqUY+9E+ofhJ+0j4Z+JFpbaNrot/DXiGfiFlb/AEG7ccFVJ5iY9QCcelTeO/BUbTXDvvDAEMM8j6j8fyr4Vt777I8e75sHO3Hfjmvrj4JfFGbxv4eTw9qjbtas4yLWckt9rtxyEJ/vqM/UflX0GFxKxEfZVt/zPHbs9DxD4wfDZPFWhahY2s8lvM4HlyKeN6lim4fxAFjwemSR3rxa5+IPxb8Bat4G0PXdQn0ybwlC/wDwjkqW8axGB9u7a6gCZSFHXnqSSea+2/E2n2dwWGwAk5B4BU56EetcfLHoPi7QZvAXjLR4r6xkkLWF6HKzWxOT+7fOVIIyB0reNJUrqGxV7qzOV0vxz4T/AGqPCk2kaw9v4e+IVqvnx24YItxKoO2a3PvkggepzXqP/BOP9lB9R1S/+J3jeyuW+yXj2+kade/cEsZKPMUPUqwIBPfPpXxjq/wB1XRPj34I8C3Uz31rrGqW0VhrEfDPbtIA5P8AdkUZBA68EV+5OjW+l+CdDs9J0yJbexs4xHDChzgf1JOST715GY4uFC3Od+HoNx906jeAvB4HSsTW9X+xRY3YY9Kwrjx9FHKyKgx05NUWu28UX8XlSKsagb8t0r43FZqsQvZU2exSwU6b56i0Os0CxiKi6b55XGcnsPatPU5vs+mXcgAykTsM+wNUbfT47eFUimKYGB83WsrWbK7azv2bUj5Zt5QI+P7jf/rr08Filh4qly79TimuaTdz8qviz8QrTw14a8HRuwlur3TvPeNBwF82Re30rxLTdUhvPH9wkDb7VkSeM85O4dD7jH5k16n8WfAMvirwT8Pb22cI0eltHJI4Jyv2iUdvxrxTw3praV8UZbPduWO0jO4+u9q+ybvAzztt5bK/ke0YAtUP8LdPz5rlvFFsraPqI5XML4yf9k11cYCwcHPt6Vg+JE36TfAf88XAA/3TXnTfus/I8BK2Jh6n7E/ByZH+EngjoCdEsSP/AAHSuyHI9q4X4NCK7+DngV0IKNoVgylT2+zpXmvx2+Pd58NtRj0jQ4pdY1GVliFvAVMjSN0iQdS3c+g+lclHFezj70dO5+sqHMe96jqdlo1lLd6hdwWVrCN0k9xIEjUepY4ArzLVf2p/hHo1z5Fz8QNDaTriC6WX/wBAzXzB41+DfiTWtAl8Z/HPx/Jo+n5EsOiRSNMYu6xpGCA0h6d6+e08Ey+PPFMlh4K0XVp7dmCW8FxGjTMO7sEAVB16np1rx8Tm3v8ALCKRfs2lpqfpd4T/AGkPhl421GPT9F8caRdX0rBI7ZrgRSyMTgKqvgsfYc14V+3NZXd/4IudN8Nxw3urjV9P1R9PlJSZGTK/aIAcCUMNqNjptPcmvGo/+Cf/AI41TS3murvTbF1HmCOe4wVxyPmUHaenNafw6+JOs23gHxR8MfGd9ba/4i8NvJHo2sxXAuI5Yzb+ZEnmj72GwPXkDqK7aGLeJahKJVOFndnW/tD+I7Hxl4uOr6VdRXlibWJEuIG3I5AO7DdDgkrxnkY9a8YniEqsf4SMgYqp8KjJJ8E/CUlyNlxK14Zl5BVjdSHBHscj860ZYMow5AHFe1GPKrHqU/gRyd5E0iyMAMk9Mda5PWsQxhiu3jBB7nmuzv48yyGFipQ8evFcd4r0yS7idIpsOrA+23I3f1rRK5tsj7h/Yn+JGmeGPgnp2jX6SKY726ZbhPmVg8zP0OCMbiDj0r6ZPxE8MpbmU6zahenL4I/CvlX9mf4fQyfs2eHNX+2xfNPfXEkcpxlRdSpt9/uD88V5T8Q/F80lxNbl/LTcw2q3GNx6EduPyxXVSpRqK0GeHKMnN3PpL4nftheFfCNxIumQSa9dQxt5MEJ2q8pGASewAyPxr5v+I/7XXxN8XWT6dZ6ja+GkuY2BTTYM3C8EH94x4AyOQK8jXW4C813hGPmBBnsSSAfoNpP4e4rltW8ShbgSjCGRHllbgkQoDhePu7iM5PqK6qeCoxd5K78y9FsJeXsdpbOnmG6vZDslnkffIxJLNuY8ksWySazTo/2mFUVflwUVRxhSSx/Akk1SlRYIYrq8l2ogErlurcZx079Kqal4hmuEaKA+UFC73xwBkFv/AIkfUV6cOWKskS7s075ob+5TTLCXdbQkLO8YyZCBkqPQcfl9az9ZurO2Jw6NsfZgtgE4z+PTtVaxvltbafyl/eXZSKPnG1cncw+pPJ9AKzVvLdHd9qXB2MsbHlU6jd78/wCeK0TuRYia/EKyBF+WNgyxAbULtyM46nvz7VDBM8EU0893HPOpMcjpz82fmA/HjrVDxBrRsLCP7JCt3cSXEcCxgYLyMCQBx2Ckmn3Er2b29u8all++F6s5IGPoMkk0MViK9aO/H2SQnZvDsFHzEdMHjvz+daekxvp7tcTziOSZNvkKeEXOdoHtVazijINxKQAh3RqDgZwRk/571VS9e6cKZC9w5H7tOg5/WueaU4uLE4XPWfENxHF8JNPtWkEtxLL57qo5GWbH6bfxFecXMZa5S3ELeQsaszMfnZu/bgZr0LwsYr/QmtJ1DghWBcg4xVy58OeDYJEW9l1N5JVJcxOm1B6AFeen8q8SpQjHVoynTtqYvwld/C2vf2rYAPdQSRggudpAJ3DIPfJGc13l4PEHj7WI5DvuJ7jhSiMFIBxhewVcY9sVj2d74O8G6dcfZJ9Q1DznVlgdEjYLyGG7HHQfiaV/2iptO2Q2GhWlpZxYVYUlckDOSCScHPU8etcn1mnBWZgvdPWvgNovwv8AD1h4s8T/ABKgj1mSx1NtM0vS53PkyiIfvpGQ8OC5A5B+705rZ+JH7cGpiwTTPDVpDoOkhdlvBDEI12dtqr2r5Fk8YQXV1NcSnc0kjS+TGcqrMzM3X1Lcn1pdS8R22qWMMf2V1lhG1JPMB2rnkYx9e/pVvHwirI6FWjTjZK7Nvxl8U/EXizVmF5fzX15LIQVZ8ogPJJJPHHpXJaj4evpNY0vVLy7KJaTtPOnmfLgL8uBkAnOevtzVGcLI7SRyuGJzl+CT+FPkh1DVZrSJ/MnRcq0ZVj83BU/of0rOnivaS1OZ1pzepf8Ajt4u0vx1qem3uiJcx6Za6fDYW8d1HsdVjznj3bJ/E15RCp8zHRewP44ruvG2nfZtOtk8tkcKwcFSCDuPX3xXI2FhNe3SQQr5k8rhEXpkscAZrqbZrF30Ow8H6BDqWn3jzpvjRCgc9nZSAR7gEmrdppsejxx2zjciHAfOMD8a697Cz8MaJa6LZypcPCC090g4llJ+Yg+g6D86898S3k4vJI0AYuBgAdBk85rK91qe5h6bUdSS/uLTUb1ljXzEDA8NjPbJ/Ku18MakbfSTEGVIjEwA7fK+Bj8RXnui20snlW0ce+VsIoA712Ukb6ZHqFq8qs1unkhkORu3DcB+JP8AOlB2ehGJXLEjuR5vDEMpycMMknPPNbngsbIruNchCd2PQ81ytpfxNL5ckirwAOR1Ocfng13Pg+2ZLOeXBy7YAbqAPrXLmDXsvmZYJ/vPkU3X/iYOGUrjHJHeu48OxHZtZecBQMccdK5Z7Fn1KSWUhUByc+ldRZ6zY6OgZ2Ny4B2RbSFc44yew71zxxFKFNc0tbH5jmWX4iti5uEXZtmrfqiWty8jrDH5TKzsemQf1rx26eSG3e1tCyW/A4J+cg9T6/5967LUNRvNYLS3ThwSSFThF56AdqxLm32uFVPm6gelePUzCVSXLHRH1GWYCWEpcknds6D4H6wdIvPEAnlws1vAyLLkhWSRhwPcSfjgelekTfEJIYwo1B4eg2ppyOTn/aIyK8f0OOW3vHdRsLJtLEY46/0rWnhmIDqZHxg/IeBX2eXYlyoK53TpWnc9hsviZd6LYG5ivIoJSG23V1CGCc4JKkjB4rqfB/xFu7+YaprniuXVIbSJ7gGT5UwiM+AAehwTXzq/iEadBCZZCUUEAyR+d375/rUsXxJ+zbm8wTpt/wBW0Koo9sDtXq+25U2XGF9Dc0C61EfDfw/q3jO8lKgXd1pulzPlttzOZncjspJXGevYdTXmXxA+IV5rVwFeUxQY2RoAdirzgAelHifxffeKdSee4keQk4AJznsAB2HtTtP8GLcQxXl70BBWLg557818nWq0qNSVWesn9570IqENStolrNrK4ETw6RbDbFJONs11IQDJLj+FSRgewHrWzrfgnX9X+HD6va+HL+TwsxZIL8wMLe6dSciN8YbBXGR36VoXKulnHBbCSS7m/c20EUbO7yH7qqqgkk+gr9B/hT8evC2lfBTRNGs/ht4yn0XQrSG1me90aMWsc0WNzPIX25EiklscHJIBq8Gnim60tlsjgr1nsj4C8aaVrvhOx8CeD/EFpH/wldlppU2FuTPeFbidpreF2BO4qki4XtvNeleI/wBmjUfgx8AJ/iV481o6P4ivbmG20/wxJAvyJI+0hvmDNLsJfHG3aRjnI9I/ZMm8S+N/jx4w+ME/gK88XPNJNaJfRXEEaWlyWUkR+a4JCxbUBHQH3rs/2sfgF8V/2nvHnhq7tfDkWiaLpduYY47/AFGJ9kjtmSYhCewRQBzwT6V68MNFyc3qeYl1Z5n+xl4j1bU/DVt8NNC8KeEtf/trUp9evb3Vbt7iOwiiZY8XNsqg+ZlMoC2Dn2Jr7P8AiF8NfCGvfDbwnpuv6/bJpvha6srt72ZgfNEK7Sp+b5d4B9cY6cV+U+j6XfeEfEd7BBfz20pWWxnEMskTOocbo2KsNy7lzg5HFen+DPHniHwf8G/ixZ6Xf6R/Yc1rYW93Z3Bc30UsszJDJbqoCnOWzuOcqtdK00JjI/SbUfi47eJdA0vw94a1XxFa6kyNNq0Nu8dlbwsRl/MZcORnOB+JzXca1o1h4k02Ww1K0hvrSUDfBOgZTzkcHuOoNfGn7C/xs8ffEDwhrOi32u6HFp/hWOFJtQ1a3kkuZPMaVt7MJ1B+7yzHuPevV9c/aa8Jadq8ukz/ABd8P/a0+WRdG0aa5ZOv8azSqDweufpSjrsb3RJ8Tf2UtN8R6RqMeiXTxLdRNHJp9xteKVSMFdx5GevOecV+TPxm+GeqfCPx/qHhnWLCawubYho1lXiSI/ccEZBBHev0p+IP7YnhjwqFttF8ceI/Ft6Vy6aVplnFHH04aSaJQCc8AA9Dmvlb9rTx74M+M3w/tPFFvqHix/H2n3MVk1hrdvCYzZNvZ2SSCEJhWIPzMD94Y5Bqppyj7w46M+dfCOofbAI5l+eDiM4AyORg1tS3KHeqSeXI3JVhwTn1/wAawvDLNA8KeSOCSWz1/Cusj8PP4rnt9ItGSe7v547GIAncskjrGuR1HLCsqautRtHM6zrut+JdP0nQtR1S4uNE0GW6l02wkRBHbvcP5k5UhQxy3PzE47elJYRgvhV/dgen8q+/fi/+xZ4W1uzudN8E21po+oeCfDSm+k0yzRTqt6yAokwyMMUiL5HzZkXJI4Pw1bwRsUZSQuOhGCPY+4rzsTTcXzIa7D7qDyLg/Nu527gODV+18PWuoh53UmUspOGYZOBgnB9MVDfoDE7sxyhztXrjPNa2iwSX1rcrDOEnRPMWNl5kA6gHPBxz+da4Sd0RUWhevodbHhybSdI8R6nosDXSX629rdOIRdJ9yby84DDA+ZcHjr0rA+KPxl8d/E/xromr/EHWV8TXOjRfZobaOFbWBUIAkJWPgs/JJPXpjAAqtd6zc2oeKaWV2ycOVx+HFcLrV7LDJ5zoXR+rHO6t8VKSheO5jTbue2eFvjFoUEy6tNi08QWt2s6NqkMU9mFAl+eNCvyyKXUhicfL0FYGqxXlrrWo/bL3+0r24laeW+JUmdmJbcMcYOeAOB0rzDRZdA1O08Qf2pq0+nXlvZb9Lsk095xf3LNt8tpQwWJVGCS3HOexrUsb6/8ADkka3CE2zLjaW3BeOo5/lxXjynN25j38BXdNuMtme9eB/wBli8+Jfgh/G3ib4geHvh54IjuJrcXl+PNuJXjYqwCllXqGAGdxxwORXzz44l8C2N3dWXhTV77xZ5czImrvbfY7aVASNyxkFjnrkkfSvQ0+AVxrdppvifxNrek+EdB1RI7nTbeRzfanqYfo8FnCWOCe7cDOeteReKPCWp+FrwadcaXc2WqvsWPTpEC3QdmARHTnY5yvynkZr34U3GktDixVX2tWTudf8NbHOgQ32wgXUjsmUYBkVioZSQNwJDcjIzkZyCK9TsLciBWYBgcEED2p3i/wVqHw+1/T/CuqR3MN5o2lWVpNb3c4mlgYxCdo944IUzEDHGMAdKvadbxR28aRElmP6mvicZ/Hkc0dS/boqSKCeFUAHHt60Vmat4htfDzJJczCN5Cdo2hnPrx/jRWcU7Bc888X67bSfBW7jsdsimSMXczKxcPIWCKcgDJYMeO2O1eu/HJpdZ0PTdRnAL3VjBOzDGGLRKSfzrwvX/Dk9l4OvdEmtfLvY9RhnGHJ+0wiIjDDttMhIGK95+Ium30Pww8ILqilL9tEtTNEP4XEeCB7cZ/GvuKUlOLse5lMlzNI+XLIeVqzfwnJxz3rNvdPk0qeSSBTPJcykk7D+7GMkfzNbPkeXrvIbbnkkjnt6VjazrEz3l3bunkKsWxljlZgz8jOCeM5H51Eu50ZvHWLOi8I6B4q+IWj3nh7wlp0uqTpJ9snjtyPOkwoVVGTjavzHPA+Y5rnDdT6dqt5p2rWbJcyRNbyWsq42vgqQQM5P09Kq+BdY1zwz4jlutC1i60W5lsp7OWa2fazxSL8yZxxnA5HPAwak0DR5Lzx9oNkpWH7TdxwRtIflDHpuPpx3rGS6nzSlyo9e+EXjGbTbGz0d0xDFvDJKvQBsJt+ikZ7819LeC9XVgAJC0bABVCABfbj6V4b4vg8KaT4B0630i/gudQ8648tolxNBMm0M0gODtbIAHQj3rovhz4yRdNSaRgSqAMsfOGzinHRXPVw1dVY2Z7n4v8AhgnxGv8ATNasLm2sNSZo7TVnZBuurRfusOOXUAp16N7VpeJvh9b6la6wqozy31yZpIxyryAgBSOgB2LnHucE1zOieOLm4lgjtvLjlyFVm5yeOv8AhVr4xaj4r+FptPE8UUus+B76D/S5YYTLJYXPUo6ryqEbtrdM4ya641LxseLjcPNT5oHkH7Qvwv8Atfg7wdHDblNSj1FLFriJVdD5wCiJuCOHwwOezDmvJB4C8NW+i/EXw54ju/K8baIk1va2cQcJM8cilZoX6Nu27SCMjJHOa9X1r416H4o0nS7qKyW88NajG5EkJIMVxESRHNExBB3DAYA9VPevFviT4rufE+r33iKS2FrPM6jcnJVtuMknqxwSTXnVJNvQyoOdveOX8N+F7HXrS7sp53s7ryC8EqDKrKMYDj+6cEcdOtc5aaTNBeNaX7CwWSRY5ZWGVHzcc+ma7vwxdWK7rmVil4wKZJOGBOTkdz/9eptQ1Czvra/haQNJ5YCYjyztuzt9sYzWNKrJvlZbk07HOWMmu+E/HBmgnD3FozWpmDB1aPbtyp7jb0PvXQXhfxJ4p0tr6Y3EZmU7HPTGST7cA81o/DTwxceLdcOnQNbLKirLJFJOBKqDJ3bT2AHJ/D0rD1uxminuxnY9sskjvkABRnLfiP512hGzZ9PfslavL4i8F+NbmQqscGtxJCoJAEZg4x/3zn8RVb9sOJT8EpQ3ysmr2LKSO2ZBj8d1ZH7D91JJ4Q8dq2FL3dlcbfQFZ1z+OB+VdR+1bZrqHwQ10EHfHcWcq46ZFzGOfwJr03/DPr4O+G+R8GXUhllyVBxwB+Na+taDFo72z210Zra6t47gBx80ZKfMp9cEHt0xVjQvBGr+LPEVvpOladLe31zzFbxcs3uB6c19F2f7BfxOvtOjGr22maQ3ybWudTQMq8bgVI4OOgz9a5LM8SGHqVPgVz5estLe5vGtiPLl9H4wRnrU8FlDL5gaZI4Ufa7sw2gZxnHfrX1dY/sC69FePNqPjbwzpsAyJZbm6EzuvfCIw5x712WhfBz4CfCO8ju9QvLz4h38Tb1ssJBZKRnAxjccH1OK0Vo6yZ30surT+yfKXwo/Zh8d/HDUD/wiekvLYKR5upXClLaNeeS7ADt25619aeDPgD8H/wBnuyVvFd2nxF8UbcyW1qAtkh9M87gMfQ81N41/aE8R+J7P+ydIW38OaCg2x6dpqeXGBjjIHXpnPNeZL50x3SymRu5JOT3qJYhLSCPoMLlMYLmq7nrHi/8AaG13xBZnTNMhh0LRolKR2GnJ5UYGfQAZ59a80uLi4v3eWWR3Zj8xYknk96baqUkBK5Fa9ssbn5gAPrXJKUpatntwpxpq0UYRs2kAAI59aY2nsAwccjp/+qupeCAL8mAelU5bdSjDArJGtzCjssEqDkn1qZLJYyc/rWiY0XJXkgYzTVi3MQQcnpmqGUZIfk2gDj0pscWWHtV4RBlYDGPSm+WY+uMViJm74Jh3NqBboIePruFY2qruvJSecHAH51u+EQ5N8FB/1OTj0yP61h3j5uZixGcnP0zXmx0qzm9jjUlGUpMp28KAeY/HPAboap3l07P5a5DA4AA6npRc3uI2XPsBXc/DTwcIYI/EGqvEB96GGUA8An5sZ9uK8mlhquaYmy+FfkfHY/Ge0m306HU/Cf4Uxqn9o6wGaY48uAjIx2OK1fil8WYPCdkbWxRFEL+VGTjHmYLNkD0A/UVBrPxJiSec2uqtDJCjTTLEQBtAPf36V80eLPET39nFLctvmR5Lkop6ySKFIPXoDj8K/S8LgaWHhyQVkfOXlKXNIraV8RdU8T+JtS1dbS3lvZJHjF1M2Sqhipckj0DH8a63wdr/AIpOoavq2kax/YkNxZtYx6ksY3PCAJZPL9GIUYPNeVxQvJos2l2Myw3FzbC0aYKF2l3zJJxznDNjnsK7W911LOXTrKyJGk2MU8iRbsj5ljiT6f6tz9c16NKlGk24m8cROkvdZ7t8PdY8O+APCGmi3uri61BJJDNdysGebcvIlzkk7sHrwV444qt4g+KEOpXkUseELxk7yuQW5GD69MGvC9S8RhbPyY5MbGLMT0J4HHPXFc9PrryaXb+XINzSA5JGFDOzn8SCP8a2kkzn5pSd2e5r4tZojsESyj5likTdG/oCO1MtNR0jWbrTPEsNh/YXiGxYLJ9n5Ei9HibsyHGRxnkHqK8hGtPHcxoZ/MjTacKc/Kefxp48VvbaZduZQJJD5eATkZwMj3H9a5pUYPoaKTPvzwH8d7K5020WLU0trxFByj/MMZByD9D7V8y/thfCO8fxpfeK9BuZL3wnq8Md09hFMfJs7nJ89fLBwFYgOOn3mryybX762tobm3l/0mBsIu7adjNl+fp834V3cHxFa68L2+l65Kt9DPEFDlMMynocj/ZIwTXBVw14tI1U2tmeQ6Rqtzorpb6hEyW7YAcp93g4+oo1nxvYW8ipbr9pkU9xgd+5r2b4dfB3QvHt5cx32tfZLCJx5W9d8rjA7d+vf3r6F8J/sdfCZbdpb6y17xBuxmdL6CDYMdkUDH5k/rXz0cPOUnFnozxs3S9nLVHwTaajLqqvcTqkXzYAVs+/Suh0HV7nRbu3u9PupIbiCRZInRiCrDkV9y6p/wAE6vAOvxHUfDnjDV9FTGGttWWKdRz1BUKfbqfevM/j/wDsr2vw6uvCVl4B02911Ps8q6pq1xcJiWY7SkZiBAQBVdt2Oc4yea46+GnQTqp7Hi+z5paFeLxbF4t8O2uqxv8A6XIpS6iBOY5RjLfQ5yPrXn/iOIXTuwmkgkQhldW5BB61pXHg3xT8LIZNSm0wSaNdxpb3exw7WzMyqkhA6AHgn0I96pXjRzvtmAyMq4PqK9ShXjXpqSZrXw7oySZ0vw91TT9b13wjrmpo7X3h7UI7rzYFUkMAy7hkZIYHOB3A54r7hg+IOl+J9Mkv9IvUu4im7YjYZBjuOor88NGl/se/eSNiI3XY5Bxxms0fELW/BviC5axu2ELPuChumeteDm2XfXYpxlZn0GT/ALxyprpqfckmuzX11KTkE8isi6vtQaFykjwSBvlkBIIr508MftMzW8yC6jMuAQxI9/Wu5i/aW8PzIFaPknOGycfka+DeQYunNyhZ/M+qlTmlax6vb+L9TCRRPdzF1+U/M2DVDWNY128gEYuJ2U7s7ZGGAcjAIOeh7e9c54Z+M3hTxNqVtZI0djPOwjjeZgEL9lzxjPOM16cumSqIWE9mUIwVWVGPX2b2p0MNXo1kqqs7nj4m0INNHzH4q0qHS/COiWdoGW3t7eSGJHOSq+dJxk89Sfzr5oksRF8QJ7pVG5k2+5xn/Gvqrx1CY9LtIypVo/PVg3XPnSZOK+Zb9PL8aS45+cgZ+g/wr9ZS/dJnyedSvljl6Hbxw4iGeAAOfwrE1iHFlOhw4MbDBHXg/wCNdAAXgHA+6MVhasjyxSIDgn5Rnp3FefNaNH47hJctaL8z7U+GeuXVt8L/AAxJ9suRbRaVapHErnOVjAVVAPfAx9fStDwv4cm0/VZvE2oyA63NuYSAZ+yIScqh/vY6v1J9gKw/hfrnhmx+G3hKz1HxJounX1rpdsZba91KCKRHMfGVZwR8pHUd/eu0sdb8N6jcvs8Z6FNGU2lYdWtmC+h+/XwuMdSC9lB6XufvWGtKCnLseXt8N9c+KfiS21nxjfXUWnqT9isLqYvJHGWJDEE4Rm/MDFeqt4k0L4MaADbwJpdsF+7CCZ5sdzjlv5fjXkPxZ+KMFrrmn+Gfh5qAvdZa4Ec2q3dzFFZRna42Zfhsdc56gAc4FaXh/wCAPh7U5Zb/AOJHxDTX9SuUVWkGqwxQW4/2V3ZOOPyrzaeDcneo3Y3VSMU3BXOQ+N/7X9t428Pr4S8OTajp1pqK41C/uB5bOmSPJjCscBuhY447Cm+BP2fmm+Eg1i1jSx1+/B1SxZJdqrAiuBEwXrvC5577T2FeNeMtBi8NarfaIstvd+TIYkurWdJo5EB+Vgy+oxx1HNfSvwhbwL4g+Ffh67j+I9l4K8QxW89le2s2pxbVZZJFBa3lbA3Lz8oBw3B716GHk6c4+zvoedRq+1qS5keRaB4gttO+GvgaOVRm5tWuiJH+eRpJpGbnPzck/jWh9rieVZNhCFSArHOM0/TPDUOmaRp+kyXdlqsekGS1t721cSQyoJGCvGwJ4IGcZ4ye+aglcJPsVQQuctjBJr9CheUUzvguVGJqKFAjBcfNz+dcxcRn7bMOXCHjIwa6+9clSCBjOQCa5iaJVlnuI3V5C2Bg52/h+fWuynTcmEpWPXfCvxL/AOER+CEXh/7Q8Rtp55IAHIJWZxIVI9izY+v1rxvxb4jkl06Xb5gnmJjjJ529csfzH5Guz8AfD/UvHmp3CMhnSOJ5hggAkAkA+3FXz8Mm1bRIPNs3tp14uInwTE+BkBhwQeSD+ldlKjCgml1MuVzPA77WHGm6jBEslvAq/ZIZTw3lkASS5zkM3zY9MiubkvLu6aOTy1IlkPmbuirztUevRRivoF/g3NOLhfJIi2bQSOhHU1nW3waxKxeIOEVnIz91RjP8qvnsN4aT2PFZ55PPtDd8pvEgjPIbB4Hv0/QVhyXczq8l5uJLBliJ4B9+eTX0jdfCiSWBG+zlAsakYHQYPt71wviT4VTwraypZ7d6thup2k9eP88VSqC+rux5Q91c6hPcTuUS32okKpwRjIJ/QfrVV5lMAgWdUcYTGMhVz0GeOn6musv/AAPdG+kRIwYl5jwedowDzj1P86saX8Mp7mVoAD5u5Qx64yMjP4GtI1UZLDyfQ45LUpcm8jiaVyu2CRiSEyfvDnGTjGfQ1TmtZjdvK0jAEbQMe/avo7T/AIPkW0OLbARtjBSMZ9OPYcVozfBBGkPm2pyjFcAHkgkHj8KPbI1WEe58yXGmXeoxx24Z4YCwQsrAYTqffnpWvpfh59MuHu2lRtxCxkrlc45Yn26AV7vdfDOKBn823CRouAGGCT69Kyh8P4Lt5UVo1hiQsX3cHH+NHOmZPDyicToFpfscxnfGvGVbPH0p2q3ckMrtL83+yw7ZrstO8NyaTFIyxOI8EAr0PrXNeKbacpI8MqsoU4ikGQfp6Gs58slZnPKnpqcjqFwbxH/ctEqHIdWypBHQ+lcJrV3JLd+S0hjWM5AzwwrXvrxre686JgF3Ykti2CO2R37flWfcaXJqX7sExtOMLLjlSTjdjNeFPDRvdHHOFg0qfznWNPvEhQxbArcntn0u5e3umEUg4bBBxz7Vo6/4Z0SLxLdp4cy+kQwW9rCXj/1rJGBJKQSclmLHP0+taei6kui3QnluDHMo3CRCp/BlYFWB9DWH1Wn9p2OOUHfQ679n/wCHWl+MrjVPFfiKD7R4U0JgghIYLfXWDiIY+8Bxntk+1QfEjxdJ4lvGtbews9N023ZjFBZ26QhmORu+UcgDAHpWrdftAX9t4Lj0XRvC2l2Nqgmf7TAjIhuH3bpljU7d2DnqcHp0FeeafdWuowPH+8imAGRK2XPvnvXLi6lOlGNOl82XTpPqb2h+KtH1W1TRPHulzavpwbFtrFiAuo2Y7KxyPOQeh5wSOa6qz+Evwv8AD+jnxHovje88UahBPEYtLazECxArJ/rs5bggHIPbGOd1eZOjLNs2/L1/DvXZNC2j6DDEI1jlnxM3HzcgYH5c/jWuFxU6keSXQ7qOHTdzE1KOJI2+YDPO1eg4rkNV2kPxknpxXQ3oYK5cnrya5TXZD5qJGBnI79q7LntJ2RvfDvT41uLrWLgFoLFCVAGQZOw/l+dRXzP/AGblm/eXTtJwOwJx+ZJ/KtKfVLeHwlo+hWkTR7Y/NvHZhmWTOc9OPpWK0rXdwx4AVRtHYAcYrKi5Oo2zzMVVUnyo6TwJ4s/s7Tdd8O3til/pusxjaNyRvBcKP3cgc9BnGfbPWty21G00WyW0OqWAkiAEhW4Tr/FyTx/n61yej6Zhp7yRYyiJhVkGcn1/DrXI61HdPfFXbAOMIi4GOv8AX+VdNfDRxEVGRwQqum7o9ks0/tQO+n6hFKvRzCyOcdff061V1HTEij2tNK2FHBcgDGe3SvLPDlrfWGoLc2jm2lTlXViM8ex5/GvT9Hvmv4fMnCySoMNuPB/X2r5LMMvq4b95F3ia06iqSszBupbrR0mks9SntEfCsWk+U5PTDZHU1JZ3uuWG8X9hHqEbdJY22SL34/hb9K6GbSY76AiW2SWJuWVl3D1zj8K9K8Y/BrUPBH7N3irxzF4i0a38R2BDTaFHdxteWFuxMZZxnibcykIQMDI5bArPAU3iXZRv3OypGFOPmeXaZ4o0vUoLmO2uEF0qbPKkKiRc8H5e5/yKrNeERou04HcHGawGTwVrlr4D0HwP4a1iTxRPJFca5reqSx5mu2iKvDAiDiFWJbc3J2+1a8wMRkTcGEbbTIp4bk9K+1w9OFCPJA813buVdSumiSABs/LwEGeMnrWIqy39zJHFGxdMZ4raVI5rgbywJAUbR7n/AOvWlqGpWCa/ouh2Zj+3NDJfXTqQWMQVlRPbJy3/AAEdqeKqOlRlNdEVD4kS+GfDC2EYnugktwTlQVyFFa8speXy84UHg09plghZ5GEIK5UvwSPb9KopLkllzz3H41+dc9WvUcpdT0nLQ9z/AGP/AAd4c8WftC6Xb6/qk1k9lbSX2lQwzGB7m9RlGA45O1C7bQQfqMivqP8Aavh1X4e/CH4jQ6dbyPpWuNDdh4kBW3maZftYPoHUBxnjJfv1/PLwp4W+IPjzxJb3/gDQNbnl8P3HnDXNKtJZlguQFdU3AFdwGDjryM1+iHwV0f47fEfwPdaB8a9L0Z9A1S1eGWYlYNTCkfKxjjDRhu+1gCCDk9q/Qcug6VBJo8upqzuf2N/CsfhH9m3wdAI0Wa7ge/mdertLIzhj77So/CvaMc5rm/hx4WfwP4H0Xw+863J022S1WZFKh1UYU4JODgDPvmuk/Gu8i2h8B/EL9gO5jh+InieXxJPbtYQTX2jJDHG4uHCNLK0wKkjcflABHOTz3+Dk0q1iu/7TnYS3Ui4DvjgZyOT9MjFfcv7Vv7WGu/E7xLqPwp+Frz3NpL5mn313pi+Zc38pBVoIcA7Y+cF+/Izjg6vwG/4JwQSJba38WZvtBXY8Hhayl/cRAdFnkH3z2IXA/wBo1nV5qm2hly9j4c8E+GpPHms3NrpfkzyGNnubhAp8uNepJ/Lj1xXsGneA7PwxpzWNlEqE/M+H+Z2PUn/PSvsv9q7TtI+HHw78M+FfCmlWGgQX94xMOn26xDyIkJbhQM8smc98V85WekRxhXaERSSYG+Q5kkz9eg9q9DD0VGmRd3scTYeEpZpPMdECgj5urHt1r2j4Cfs26V8ap/Elv4jivIfD1rbrCslo/lGW5ZsghsHOxQcjp84zxWXdx6ZoekiS4eOAMAAXbqe+B3r1n4W/A3xXffCuz8a+AfiFqeheJdVt3mNpNFC9hKFkk8pDEV4IHG5ixySeOlE1pa5tE/P3xP4JHww+JHiLw1JJJK2jX9zZpLKuHdFlYRkjGOVCmn/D/wCIejfDf4l+HvE+rWV3fWGlXYvpbWyCmR2jVniHzHGDIsYPsTXqH7Vvw78XeGvixHfeKFtNW8TeLo7e6W08O2cmwznbbmFEyzF9yKTzyznA7V47B4Aj074kaBovxJg1zwTo0t7ENSZrN4rlLUnDMoZCepXoCfY9K51FxdjVo+tvCf8AwUA0PwL8NbDT/Cuhaj45+JPiaZr7Vp7uJ7e1W+mXLJlySViAWPA2phMg818l2lm1j5tlPd217e28hW7a0lWRFmJ3Mm5eDgnFfQvx8/Zbs/DHhO8+IXw+02/0nwLpFhFFOfENxKL/AFKczGMzQROCyqdyjDhNxJ2rtwT8t6PBPpF8bqO2Eem3p2uoOTG4OFbHbPQj6V5+LfKrDS6nWSwtcho44zI8mFVAOuaq6dqE2nSRyIG+VgC2TlfematqX9iwWt+LjyDDcQusucBWDjHPpnFcr8QvFM/ht4beJIpJ7ku+GyNqjHIA92/z1rko8yXuky95aHba5CuowpdxFSWB3BRkhh7fjXE3Fvfa7cQ6VZWsl9d3L+Xb21vFukkfBbAA6cKfyqTwN4sl1WwJuXXzB97juPStG+vLrRS2t6RMsWpWJM9tJ02SBSAc/ic/WvUspx1M0rHmkibGkilXY4JVoyMEHpz6HPY811nw98TWn9q2Hh/xJfrY6DeXKI181o05tRz2U5wxAX2LZPFL4q8UeDvFl3aweHfCE/hCwhsYo0hlvxdObnc7TyNKFG8NlcZC87uOgrkdS0qXT4lEriQN0dARg9R+NeW4JSsz0YNwjzI908D/ABKvPgVNqXhzwJp6JrGpXvlWGvx6OsmtGBk2mG3BdhFk5beqg45PJrvP2Mf2fdW+JX7TGl634ht7t9L0XU7m9vJL9zLLcXcJBKyMchirvEGOSOcDpXnXwn+LulaBHfapqdrdw6zPbx2k+qaHIIb+WNVCrEkj7hEDhdxj2scfer63/Yq+Nz3Xxu0/RDY2+g6BqmnS2Om6TE25bV4/34y2eZHxJubncdvfFezCrD2dr6nA2m7nF/tV2bXH7UfjqVTuIktV2DnpaQ151c6jaeGLKa+vQyR28ZdlHDMeyg89TgfjXQftdfECDwt+1B46t3tpNRuhdQNIIpUQLGbaEqMt1IHb26968r+Ii6j8SPCmmXnhGJta0xXZ742wIuIHxgRywcspBJOenTB5r5XEYdzrSZSdjzmfVp/FGrz3t45LSc4kOdo7AZoq54d8Nanf3G2CynMqg/IIzuHrkEUU405pW5RaHrOv6dL4h+IGp3MEbTxQbZEEeF+VUAwORk/KPxNezfH0W+qeG/D93Zsj202jWhDKuGV/KAKsOoYbeQfWvN7LxRpsv9oXMtv9mgtoPMaWLAbAxjKjO7qRjg9K9F8bafPN8LNGummjnW7L3UbpjiMpGoXj0KN+Z6V7+ClGdNuLPQymX76yPjm/jMet9wdxOPXmtDwb4IuL/wAa6l4hkuNOs7PTUa8jbUbhIo55BE22NQ33jk/mOoqLxBCbbXt5/vdKu+OfF/hS38YeBNQt/CkGuNo/kSatY3USRrdoZHaSHcCQThhgkdhkHpXVypnuZvfki0edx2/9mXgJxsjcOWUfKQDnjnpX0T8TfgCfAOoaZqlhDf3Ok6jZ2l4rSWzymylkHMTOqYwHHyseex5rz7xXHb/F7xNfXvw6+Hdz4f01Y5Lq4sbi7Rra1Ucj5zgKD6fXHQ13Om/F/wAX+Gvg5rlhreuNqFhr32ZbbS97NJbtC6t5gm3ZUHaBjALY7YpxjTcWnufGvmlsYWr/AAx1BCFhaCebAcQtcH5++1lHzA/Suc0fxZ4c8JTXGnldVbWPMBuFijRreB+TtGWBOMkZxnrweDXPWeqXOkaO2s295cW97C5kwsxK5Y4zg9xnP1Arm9L1a6vNbkvJYzeziVpyJcZlds8scc8nvUcmljopNwPsX4XapYXM8N+05mVSuTvIG0H+Edq+hvB3xI+1TXFoz272U0ZilgnUMkqH+FlIwRX5z+AvGF7ZeJ9QiF3cm2dvMWGUIzxADlcIOnYHvjNe0eHPG0+qajYXccosba2kZzGu4vJlSoDHOMYYnHckVhdxdj1I2ro7z9oD4BeH59VuNX+HtnaaPe3EYmuPD0R2Q3Dg4L23JwzDqhGCRwc1886bp2g+LvCGu28+o3On38MJFsr2j8X2SI4GJGBkBi3PAwa+wtI8b6ci2+oTWcN06YCSuMlSDkYPbmj4r/BHwd+03ol9rfhS4Xwl8S0VW8wEJa6lJtbHnJjbvPQOPX8KiMFJtnJVocmx8Mf8I9N4duIpb9NkG47JByCQM9fyrofCnhrw5rrX8/8AwkOn6Tc221vIvpGXzcru+TaCT0I6dvxqt4wl1fQ5ZvDmv2r2Wv6dIgurOeMq0UigncAf4TjIPQ8Vn+F7Z38T6bqN5PE9xJPGP3x8qNhkAg7cALjjpxWfslGWh56i5XZ6Jo3iXwn4At7M6Xq9trGtwXlzc/aYbV9xjcKqwMHAYjavIxge9cL4ki1LWtP8QXVrYXNwZg80wjgKBIA27bg9hgZH9KyNV8WavrHjvUrrRfsWhRwSNFDZW0AVTGr/AHXPV2OOWr1w6k1hoGpxa7OmheZarG89yMSyrIeUiXHVlwAeeK0dOUdUZ/A7nS/sYapJd+HPEtlPMsklpbWwiCqqssXnSld+Bk/6w4J7ZHY13P7Rfl3Xwc8UW7sELW8bKe+Unifj1+7WD+zVokGlf2/c2cLxRXVkLZTKpV28uaM5wecDJ5961fjxA03gDVoRyXgkAGOvymvSu/ZH2GF9/DNnmfwB1S28AaFrevadsTxLcYsYLrAL2sO3c5Q54LFgM9sVdv8AXdT1WXzr7Ubu6cnczyTNyffBGa4D4b/6NFqAd8GSUSFe2dir6/7I/Wuqup2WMlSM46Y9q8yUpXPqMuowVGMktye5uy6FHldlYfdLEg/X1qskYmfCEtkYHfjtVItkYyQe/pV/TB8+du4deay1Z6r93Yu21nu4UHIxWnb2Ri5PcY9hSQFQAe/sakmnKL8o4HWmtDBtsc6Bi3T6ZqOS42AgHHGKru5fc3GaqSvnPJGPWi41EuR3nlMSH3HgYq7BcLOuQcnrxXOrc+WSWOccA1Kl+EOeTn36GkPlN9sCNmxUTMjd+TWWupMRt3444OKnhuAykFhk/wD16sRYaQIMD+VRGX5ThvlprMzKW4H4VBPIecnBqHFsls6nwZOhk1JCwyLUsAOpO4f0zXL3d6HkYZJ3kkkHtmr3h2++wXk0pbAkgli98shA/I4NY92iRRAJcASkdcbsfUCsY4KpWk4LqfO5lW9lBpPcsaRHYTXBmuZCywscqv4f4/yq74h8UXniCYWWnB7W1QbFbGWC5x61iaRpFxqUqRQqCkhLNL91SvXP5VvXlxbeGLNY4GSSfbluwXnHPH419RhMFSwlO0UfEzk5PUq6/HB4T8C3UQYyXdzEY3dzk4OD1z1NeD+ItSW3YeZMPm565JYIDwPoK674geKzqQvIVckxAHg898f0rxO7u5tVvyNxZ/7xboNoX+n613c9ibHb+HtSKwNM2TcM28dcr7mrep6wbY27IoZEEcbHP8K881Q0jwtql3LAYozHbyL8zshAXONp6e35Gu0Hw2uLG02XbLvcBWkYAAZPPWl7S4+Q429vbm5mt2USvG7FztU9uOf++s/hVqz0a+mmE5g245Vc9SOgNel2dhp9tiFpVO0Ya4ZeMgcdOmTWdqV6mmXDYJAwQPKXccgnpRzMFE52OwvPKEssQQg7QIyTVCWCa3SNTFLtXuxByc9a6tPEUFy0KmQSI6giQ9+Tx7H6+lST6naqUVtiyk/cfrj1BxzVKTDlONtNWjkuG8+5CgNt8pgQen5VrSavc6jepLKwECLsRYuVIxhQMjsMUaj4es9SJl8tMMSc56duvrxWImkvpjkxSyeuWPU9s/Sjcix3uieJ73SZlkszIx3qxEZ+Yp06fhmvpT4V/EG01a+hsb91k8zCwTOflLejgn5SecH8DXx7b35SVDMCjn5hIvOBziu68FeJ5dK1KSU5APIKtkEEf/XrmqUotXW4z9J9L8Vz29hBZxRp5YGSScV4DqvjfX/Gf7ZOreFvDutx6KFsjaZnjRxc3EFrxFg52hixJI+bA46Cq3w2+KEOqWM4kvDJNYqv2qAOPMjBHyvj0Ixz07V85eL/ABjdyfGXWfE2nSmK+a7S489CdySLEihlb1AX9TnvXy2YTSjyz2Gvd1R9keLPh1r2q6Rf29leyXUOoWht7zStSVZhG7pkqki4YYYfK3PQHFeMeG9B8MXTGw1Cx1HTdbj+a4s7yXDqxP8ADxyOOtdd8Kv2ltcu54bDxzJHrMLbEg1uFfKuEUnGydRkOBnIYYIwcjFdd4z1WxOrTW+qxtcSRfIrON4K9irenTGPavmKqjKi5YWo4s1lWc2vaK55zq/wbttXtf8AiWarJaS/wJPGGQnPqORXhXj/AMH694R1gWmvWTQTlQIpUO6KZezI3QjH419RWl9asT9lmbapJ2St0/zmtLVtD0jx9oEmhayA9pID5NwB89rIekiHqPcdx+FeFhM3xFCt7LES5kfQ5bUpUanPFb6HxMkXJAGT0q3DFleMZ6+5rR1rw7d+GNfv9H1Bf9MspTDJhTjgkbhnscZFRoqhMEYx/Kv0CnJTXMj7S/MroSzk8iQjI6ZPHXFeQXOrjw3qWtbCojzJ8xXJyct/X+ler3J2Mc4A74ODj2rxP4kW0ii9ljUvu3E9/wCHv+FTyRm9UfNZv7lNS9T7210+Z4d0o4VALdxsAwAd3HHboa+ddUX/AIrM46sx9s8f/Wr3/UZvM8OaT8wYG23N3wSf/r14Bq5EXjYAdfMx/wCOmvSmvcSPjc497KdeyOztnKWqKcnjFZGrLujkIJHoQenXtWzanfCCwHArF1g/u5AFyQe31rzpI/FcNK1VepxPi34gJL4hnF1BDPO7Iu0xrlCVUKvPQY29fWutsobKw04zXVvbbwu5v3a8e3SvG/EWiajN8RLmRbO4aze8gAuBEfLPyxjhsY4wR+Fdd8TtYurOztNOsomd7gtK4VSTsU8D8z+leBi8L7SvCMeu5+60q0pxp01s1qWNU8Xm6mlyyrGv3I2xjH0rJk8VwpEqmKDnJ2hRkc/SvO7h9SdiXim6d1IxVVIL92OUkPQHA/z6V60cJCMbWPcXs4aI9n8MeLIjcGFtqq/3FxgDJ/z+VVNb8Vta6q6RhNqnaWK5579a8sEmoJGjCC4+QfeCtUkk+o3zs4hmlZzyWUkk+vvmsKeXwp1XUOeNGnCbqJ7n3V4SmWXwD4OljCp5+k2sxKAgEtGGJH4mpZYz9olyQR/Osz4aL9o+F/w/Z0f5tBtFGfZFU5/L+VWvFupLolhcTrKsbshVGJ6MeB+pH5ivZjEUXc5zUtSEmpXEKtmOEBS57HHI/Dp+dW9A0j7Xid0CxHBVMfMx964zwlZrIkdpHGSEkMzyyjJL7jl3J6kkk816zommBYd25Si4AJ7/AIV6UPdWgKPNueufCC5tvCqbmKiWXKeWoySCCCelegf2XZXZnlSMJ5x+fco+bjrXmXgGxE252lAjjBLMemQcYH48V67oFrJOij73qccVMpG0I2OTl0S2Mkkax47AYxnj+tSW/hKIWixvCpZgcbRzzjIrvLTwsJ7l2kA46Fq3bTQUjQqWBI9u1ZbnUtjyeXwKrRxgAnbHsGR2z/8AXrmtb+HUV1p8VvHHteIqULZ6A5K/lmvoi40WMx4HB7nvWddeG0bEgx8oyBjvT1GfKcnwgtpNZmQQOEWR2jLLj5XbcR+ddDpfwhtrScTCEl+AzYzkAYH5DFe8R+GhcXu+QcjgnFbdh4Zhhy2A56jgYqbsDx6HwMkEIVYDJgDaD1B9ap3nh87tv2fyyOK94l0qBuAgGfQc1ymtaA7u4TJx0FK7RoloeH+JtCjCuscIKlf4VBz+BrgdX0BE05491u7nBXCbSMZ7j6171rGiq/2mSQEeX8uDxk46ivJ/FGnCJHcxjuAwHT/OKpSZEopo8Z1m6ubOFog+Yo1K7M5OP8/1rzPxJdQ5doiwA5yO9epeJ4TCspYBw+BuHVTXi3iuX7JO+6QxqeM8461bkeXVhZnAa/8AZr9nndwsyH5ZFOD/AJ9jVbwrr6W2pRQ6gfNCq0cU+77mTnke/HNVNYjSKWWaJeHP7xRjBPPNc7cxmEg7i6MeCTzj0rJ6nBNJ7ntF1elYzHEDGsjYx/ESAfT+Va3gPxRBoWpXUp8HWXijUI8bU1G4kSKEc8sqgg846jsea5v4X+GtT+ImmLcxXiEaRNHDcRkqJA7AmNz2wQrc+x9DVzwZ4pl0Txf4g+2Rqm65W1aZ13RsVTaUJ6HncfxJrhlSfNzM4ZPdI6/xR8Q/EXxAxbai1lY6fby5TTNLtFgtkkx1zjc5w3UnHTisD+yEikWdFHmLnI7EdOa6bWrSI3KtZoI0ZNzx45Vtxz9apSxOsZBbnvXyGLqv28kjqpq8TH0TT11TUUG0xqSN5b+FRktn+XvW7rt2biUlsHd0rnPE9ze+GrGw1S3u0jW5mZJLZo+ZIlB+bd2Abj3/AAqvH4i+02r3RUHaCduepr3MLT5Kafc9GnGyuWrx4/IJlIPGdvesvSrC1e7utYu7dbmCxXdFBLnZLM2Qit6gEEkdMA02LUF1ct5IPmldxiP3gMkZx+FLsuHt0t495G/OwDqemcVu5WKm7RZSndkRgW8ySQ7pHH8VIu216tg9cHqaqeJdZsvCmBfESTrGHaBGG4A5xuPO38a6j4U/CfxX48jk+IPjVT4R8AW0W8XNxGYvPXOFEQPJzwAe/bqK7MPSk/ePCm9TJvNcudQNubdViijh8phH0O1jk8d+cfhTLG3fxBazwRgG8t1DxBj99BksvsQOR7Z9q6rxN4t8P6lqltDpnh37HoFpEYIVLbZ3BJbzGyOuSeD61k3lkmj3dtqejTBgjK8crL6HlSO3HBHvXUpdjGSZiJbTZCsxjAx04z7V0+iyeTKHDF9uCVBzkVFrVpGJUuI1ZLacb0XHA9V/A5FGlzIjny+CQKmrCNaDpz2ZipODuj1SPVD4b0STxBHZ293LbxrJFBcFhExJxk7ecDOevWvnnxTqer/EDxhrviXxPcJqms6rctPczbAEGMBVUegCgf8A169XvdSi/wCFa61YTzhWZoFhR2GSDMrED/vk/hmqHw78IWOi+H5fGGvulxGXb+zdNKgrMVP+sk9Vz274x615lHDxwseSmbYepUr3c1rcteG9PX4UeGJ9Wuwq+JNShMVnAPvWcDD5pG9HcHGPSuQstSml8xGRgNpdXAGOvf8AOneJ9evPEGpPPMJr6+uJAsNugLPK7HCqB7k4r2r4q/smeJfgR8HPCnifxPq0F1rWtXQgu9Ggttv2ENGzL+83fMRhQ3GAWwCep9ClF2PQqKMY26nkMb+RMJGbCrgsfXFVG+JHiC6BhU2dlpwyiC0s0jlkUH/lpJjc/TpnFTeM9Sj8ODSYJLdXudSBMSO235A2Gf3Ari9Vu7iWdRI7KI/kRc4C8nj9a58VKVuQ5Yb3N1b+AXiy3jGVtv3pzk4+nYcCtDRXlltrq7tpkSGIncpY9OucGuT8gvKytnk5we9dT4C8E6r8QNe07wdpF+NOvPEF9a6fHcvHvWHfMoLle+Aa86lRUpJI0lU0sfYX7C/xv8O6NBrHwt8XWP2fS/E9559tqn2jYjyNFGhikwwIUmPhh3bB4Nfod4N0Kbwr4ZsNH84XMFigt7eZnLM8K8IXJ/ixgHHHcelfkJ8efgHJ+zL4sXwnqmrDxBoyWsd7aandw+RIWwfMIwx4BByAfWvWP2ev2yfEnwVuNE0/xGmra34GvEiAW6ileaxhOQssLMNxj/2cEHb8pFfTxjZWOW5+ntxcxWkEk88ixQxqWZ3OAB618c/tNftE+KPHOuQ/CL4UW32jW9ZVory8U/PDbkENz0jBGSWPIXniuz+K/wAb9L8WeE/7a0a/a98Hra/aYZbMkNqM5X93Ce6fOVGwgNu5IwBnd/ZV+ASfCfw5P4h1+FJ/Huv/AOkandOuWt1Y5W2Q/wAKrwCB1IHUBau3Krsncufs1fst+G/2eNA8y2RNR8UXca/2hq7j5mbqUjz91M/iep7Ad58Ufi54T+C/hW41/wAX6tFpWnIdil8tJM/OEjQcsxx2+pwOaZ8Xvi74a+CXgi98U+KLwW1lB8kca8y3EpB2xRr/ABMcH2ABJIAJr81Pi94M+Jv7QV9cfGX4s6snww+GlpEz6XaXxVrhocFkitoCcmWUKPmIyc7gCBinCN9XsUd9rfxrX9pLxd4m8W6fFNZ6Pp80OnaZDqUYWSGIRBndlViMu7E4B6BeawtW8Q6F4OU6pqN215ducRvKGkuJWI+7BGBheBjcfc18xfDT4tnw3pmu2SQSQQ3zQ3UVvcPuZGRXXa5wOcMueAMr07Vf0vxC3iHxRFd6jdz3M0rhYrZMkk8/p+grsjVjayMOXW575rd9ea4Yr8WioTENgmwTD8ueM8AjPUe9foB+y5FLB8APByT7fNFowYIcgHzXr88DfpFp0YeVIWKfxNwP8a57SPj941+CGtXk/hTxNcWNkZhLNp0iC4spGKrvbyjwCwC5YYPHWuOvUjC3M9zaJ+gf7S3gSfUvFHwu8SaDoVnqniLT/EsGFncQiSLY7HfLtYgL5YYcHGOBmvIP+Cgdn4n+InwDeUeAdT03UtEuBqVzqJurdobW3VG87Y6yZfPHG0dMn0riPDv/AAU8TVG8NP4q8KyWqWF+kt7qGjS+dvjMUkZK27jIzvBOGOBnHOK9W+M/7XXwe+Kvwz1Hw3pvxC06wj1yzu7S7GoRyWzxIbaQqT5ijHz7B3zkgc0oSvZF3Or/AGRLCb4tfCbwZ8SfGOuT+L9blgZbQ3SosFiY5JIiUiQBTKdvzStluwIFfMX7fXw1tdA+J114i8P2scmlXsUb6ybbkW1zlwXcDoGGzJ9fxqn+wp+0FZ+D/wBnT4i6Dqviay8OXNkiappRvLkRuxmRt0cSg7mYmHICAnL5xzX1ZNdzfEB/Ds2tWV3omjeMrdYTpEVvFPfaghty7Ce4YlYI9qkBEO8jkleQJnRjVi1NkuVj8kPFesWWpeHdZ0CW7VZzEr2s+QUkIZSybgeHA9Rg8YOa4fxZrcvinUYb2dVSSK0ht9q85ZUCswHbJGa+uP2u4/g3qPxah8M+AtEji0axcw6/qlnHmK0dpUEi2iEAGSNFJ67Mnp3qn+1h/wAE/wC4+A/guH4geENeufEPgtY4Gu01RUiu7XzCoVztVQ6ksB0BXOCDya5KdKKi+V7FqaasfK2ku+mwI8cgPc59/wD63861L/W7iewkhRiRINjH0H1+lcvNqqzy7I1CRDgDOcj6/wCelSW9wVIOcHsc9aUpNR0FYbeK/CIGOOp6fjirVvrssemJY3SrJAs3mh1HzrxjByeRipomUrvfBOACx6EUn9ky6zewWdsEWSdggycAnt+dci992K5uh1HgiCxvLuadZkeKMgqpwpzz2/CvVPDHiy58L+IdM1vSbuOK/wBMu4r22lddyI6OGGRnkHGCPQmvDV0rV/A96/261eGCVAgmPMbHPAyDXQfDGTUdU1TUlTfcQkRqkS5YbiT09Tj+nqK1qUZRinHczSRP4u8U6h418a6/4j1i9a+1fVLyS8ubgnGWb+EL/Co6AdgAKh0i5ubG/j1HT7yfT72EjF1bSNG49iynkex4o8SeAde8I3Fw+p2M0FtvwsrY6HpuHVfxFVZLhbK0CBwXHboSa4KqnTldnRHVH0V8OPjxq95aSwaxcm1v41CR6/bbYmlUY+WXBA3dRkDmivPtJie10i1jP7l1QNtzjBPWiqjjpJWsZNK51tnoly6a1qd3eQ3OmtCXlmmYJkjDbkPHPOMfy617No3iy1+IHwViOmwQ29lpF1JZwW0Q5ij2hwHOPmLEk57ktXokn7QnjiVWX/hUmgbscKZLVh0HJ6H9KkufGnir4p+BtWttX8G2ugT208bwQ6Ttk88OrB8qg6jYnPoa+hp0YUI2R72EwVTCVVOR8GeOIHTW9uCMsRWpc+BfDN/4G8QeIb281a38UwyWkWk6Fp9ohj1BJI1PnEsudo2vvIIAyvcgV6h4j/Zf+JPizWTcWHgvV1iXlTPAIA2f98ivov4J6N+0l8KfAFv4b0/wzpVxZ20sjQPf3kazqjNuCEYYYU5xz0xxWMa1JN3Z6WPtXpKEWj4E8K2vii3j1K1tvCVxqzXVo8MMU6zx+WxYFSNg55AO1hgkA8VteD/hL4z8X6zoXh3xDp+o6bb3L/ZLa4+zlvKkYYRpOOmQM/U9K/QLxP8AFL9qjw5pkt7F8PtM1Ty8Zg0+4SSVuew2c14t4t/4KI/GDwJcm08T+Cp9CuCC2250+VAOcEZMY5Hft71tGdPdHzqwso9UfHV58JfiBcm/8Ow6Fc6mttOym7sbWZoZAjEblYjBB6457duar+F/gf8AEO28SRC58K69p9qHKyTnSrhl47DCc5wea+rJ/wDgqP45NsrrpsDI33TGqn9RVBP+CoHxEnJWCxhBOABszj8SK15o9hOgluz5/h+GnxMtL/U00/4feIbq1uZwSJtLuFWZF4AYqmcEDoK6VPgn8U9Mtmt9F8Caz9kkspI7iE6bcna8g+9GSAwZOgPTIHB616fe/wDBTn4mQpMotrcyqu8KVPPHTIHFdbr37Ynxz8P3SW+pXejWUkkKzKw3OuwjcDnjnB/P8DUSdO2qLhFQekjhtO0Txn4K0SwTxb4e1XQ7aVlVLq7tHWNXP3VZ8FQT6E9eK9B+H8kumeIVvxqc0gkQJJ5jEnA7cdvauH139tD4l+LfDeqaZr15ol1pNynkXFvc2plWVOu7BAxjsc5BxXF+CvigLaOESy71IGHzgfz+lcVrO8TrUoVFytn138TPhF4R/aV0aKPWPL0rxZaQmLTfEcaZYDH+rnH8aHpk8jrXyHq/7D/xwtW+xyeFbm+htJHRLzR5FmgnX+EgHn9eOc9q+hvBHxBSRYwLlOg2817boPjA6hpcts17dRrj79ndPDKh9VZeQfz46iuinyvc4qlHkZ+f2l/safGXStX0m6k+HOrXNhFeQtdwtEA7RCQFtoBPOOoP516Z4T/Zo+Jd3461DXtX+HuuajcO0rWEWrKVhtIwxCqoU8NswM8+gNe0/EPXPjR4Bt7vWLT4mE+GVXdHqF9avO0TYOI5jEBtzgAMVAJP0rzTX/jt+0f4ZuLaa/1K6n0K6jV7fXra1b7FKxQMqghz1zjOeo6V1rlsYSpQfU6H4cfC74jeH/E2p6z4m8I6ho9rNp8tqhuVaVLVFkR4wr8Ab8sDkZyq0z4leHr/AMV6W+l6Vb/aNRuVMMEGR+8kKnCgnuegp3g747/ETxP4k8N6Vq/jKx8U+HPEVhqJlSGHZLaXVsocxuNzYx8pByCQWyO9SeNZrhI7WW1na1uobiKaC4U4Mbq6lW45wCPx6VWjjqfRYKCWHcEfPtr8LPHXw0mI8Y+Fr/RUvpB9mnurdljdgrZTdyN2BnGc9cdDUt2pVsAHHvXU+Nfjh4z+IXiG98H+L9WtNdg0HUllttTto3jDP5bI/wArcjG8g9RkHHrXPXS7Vbjpx81eLV0m7H1mW6UIr+tyhbxDJyASDxWzaQIqjAA75rNt/l6VoRvgFmzWSZ2TLhkCDI4P0qB7oli2eM+tR+b5mex9qhuJMRhg3HpRcSRNJc7V6iqck/DdwelU5piWI3EgUiyF2w3B7Z/GpNlEGlJPPHH41PErtgrnp0oMQ446CrMGMhSMf1qomctB1tGWG4qT2Aq9DCRy3APtTIWjiDMzhMdc1H/wkuk25xJcoDkLkfWtUYXNJUEkbYxmszWLyHSbeWa4dVVRkEnir9vrVhDZTXRnVYYwWZiegHevN9WnvPGGr3F1qDR2WixHEVs2d7L/AHnPqf7uOPXtXVSpe0fkeRjsYsPHzZNafFH+2lP9mwGWPlTOsZCEZ6g9/wAPrXafDjw0/jLXoIJ4/NgDbpEQkAqOWz+Gck1yEFzDdyJY6VYPJFCoHmhERFHoSTz/APqr2/4D6Bb2eqSpe3Yggu4JreR1yfK3xsu76gnNezC1NaHw1arOvLmm7nK+NfG9smoXhtY44bcuEgghVQsMYwFA7ngda8f1rxNcap5rZYck7W6/54r6A1D9nK7R4/tE/mWq7I1uoRkyYABbH61zN38CZzqvlNuB3gMu3qM9fxqlUTMlA+abv+1NUvporZHcnABx24r0j4c/B42kyX+oRblZCVUrjJ6/iBx/KvbdF8G+B/h9p8r6jbyXWsyP+6iAVRHg4LMT/ID0rI8ceLlGmrBp6JaQRKzMEPIXcOCc9/5Cmo8xLfKalxrPh/TLOO2g02Oe4tZFWUyqyCWPLLlCOMjaPwNcNrHidL6wmHljcQWGc5UA9q53XPE81vrEFnMzbmjlbAHTy2QH8zJ+lYp1pZdQIc5DRMnXsc1cIEcxlS6rNZXjNKfMtpm2Y5BRyeufT296syzSSWlypwpjIIz97HTv6GsHXUbz7izHMk7Ebc8GRVyPxxmr/hLUmvbQI/30BVgepUg9f8+lXYtO5i+JnkgZtUtkKxLhpkjB+XJ5IHsea3PDmrx+LNMe1kKfabcBkkXrtLcPn6kD8arX94NA1CCOZmNleA20kfY5yQee4wf0rEXTx4V1tre3dWwGe2JYHdG33k+nT8x6UGh22l3ElpObScN852tF157Dj8/xo1WJo42aJfOIO4RAYMi4yQD64HGevSpGEWt6H9qtSftKLkryCSDx06HPB9j7VNakajDHLHlSQGXqCDnj+VK5NjL06Gx1i2gkSXME2PLn2n5Oe46gjoR25FTW0Oo6Hdql/bqsG7aZYm+/3B75HpVCa2/sm8kuUhaC1uZTHNGPux3K4JG08gsMMD3FbgitdVso7O83LIuDDMrEEDHQEc9PT3qXqRymnp/iR7W6ivra5ntL1YyEmjbAYYGY2PcEcYpPtMd5qs0ygLI8QLsO/J6++K46Se400zW91ERCCFLvhgAemfUH1qSDVFtLtScSKP8AloOqfT1Ht9K8XH4P29NqO5SVj1rR7l1SKJZMqoAI9OK9X1LXp77w7p8zOTNDEsLP3faMAn8MD8K8g8FXSXgRkIk3Y+YDOT616PeMjaMcLtZedo9a/J6ilh6sqUlYckmjJk8YXVjcDZIwbPUV7H4S8V2+uW8T5AcgE4GBn+lfPF6zZOF3DrXY/DnXZIS8eB8uOfavFxsNOeIlVdJaHVftJeGVa10rxfbIpYj+zr8Du2C0Mp9c4ZPyNeHbdgPGMV9Q65BH4y8Aa1o87bWuLZjE5GdsqfPEf++lA+hNfLkswmto5A33lBx+tfc5JiXXoKMt46H3uU4r6xR80UruThicj3HNcD8T7MJ4Pu73oxi27fcrXdT7dshz83bHauW+MMAT4SvOgy7XEaE+i7Jc9/VRX0dNe8eXxBNxhBd3+h9UMxPhjSwOc2wzxzXhGuKU8btnoXXGe3H/AOuvdUJPhzQz3NmrH8gf614f4mG3xucfxMuOPYmu2p8J8lnGmVfJHXWZMtugOPlGPrWbqcYMLsoIIHI65Fadgy/ZQQQCeoxWbqvO8ZwpOOnauGR+I4f+OjwTU2eb9oeFPm8mS+gYJk7SPJTHH1zVT4uzT6p8QtQs0kdRD5dvEoPpGoOPq26o/GGt/wBg/HCfVJBiG1vrRieyrshz/U/nWf49srrSfHetb3aWZLlv3mSSeeG6+mDWqpL2ntPKx+10HaCfkU30+SG+jgjvJmkfkAMQCPpWho3iw+HNR1GxuLeO7+2WrWpNwzBoH3KVkRgeCCv0I4rBsr6S116C7nZn8vh8D+E8E0zxNKuoeL5LuJCLVnjUN0yAACf0z+Nb8tzfnl3Os8Y/Ee/8Q+DtM8MGCC3aymmaTUrbKPNbMqYRhzkgq3Pp+Ndd418ItPBa31kDaRLeSSSxlzkRNuwAe+3C14nqj7727WB2iSRnA56KcjH5V7B4a+JT+NIY9PvYQl2loXdy2VlkDAYAHqpJqKiaRPPNdT6z+E7m5+Cnw9aQHzl0lIj/AMAd4x+iZrzX4oeIZfE/xJTwzpjYt9N8s3rSOMCUgkrx/dwD+Vd94e8TReD/ANnLQfFJhEaafpUtwIMZXK3EyqoB7kgDnueTXg/g26aETFi93q+qXDXd9fO3Lu3GF9F7D860paq57dB80Ee3aBb2On20cduMoOSxHLn+9XbeHCbuSIyAeUQW29a5jQdAlXRXuJOZETB46d9o/rXYeB7RhYC5Ychiqg+uTz9OK6XI7YQ1PUPC0RmIEYIUYRR75Ne2+G7IWtqpCgtjG3pivNfA2ieVbwNxjrg9ec/rXrulqscYUHkAZzWDep1KOhpwW6qoBHNTLGCD09DSRnOOefangbScH61siGPVRjA6Y6UG3DqRxjpQG4I7GpInAyCKuyM22V0slViSBnjn1qZYtrYI4AqZipHHI9qZvAGecAd6mwrtkTABeAKozQrtZioyavF8A4A596qXDEgjtWUjaF7nA65p7faigUsZMlRjH415Nr2lb4rqEqW5bAHc5r37UIEeKWQnMmOPYV5f4q0w2d7FPtPku2HKjp6GoudHKfJ/jy3ltCysuFOeeeK8R8b2a3+9MgPj5WA4z619W/ELw7Hex31uYyd6s0fqOCeK+c/EfhyW402R4lKsOVcc45xRzGM6V0eAzzSq8sMxKSKdpyPSufupmiDDnGeVxXb+OdLlG258ny50O2VSuMjnn/PrXDXOZ1JUfMBg4pXPArw5Gzqfh34vu/CS6y1m4El0kWwOMqHTftcr3IDsBn1rnZfErz2FxBdSOd9y06uvDb2ABOfXgn8ao6dvlSWNRlwMpz79K9h+BHwJtfjj4rkg1ZZLTQNIiNxqb2+Q0rdI4lIHBYkZ9AQalvucDSudX4E1KfWPBWhXd3cG4uZLKINIep25QZ9eFHNbexriRIUUNLKQigd2PGK6H4o6fo+garY2uhaZDpOm29nHbxW8AAChWbk46k5yTWVoc0lrZXmosEHlr5MRZf4m+8R6YH86+IlRdTFvtc6qUbtI5DxlbxalfLbOfNt7eMQDknIGc49Mk5/OsL+zFRH2Z2YAC54rcnImlkc8liSe3U1Rv/kgKrjPTIr6XZWR6qWhN4RU3WpW1nFCkESTC4uZIgwe5C58uNmzwgJztXAPfvXV+IryTTLOdra3igkbhXK4289cmuM0vSfEkk0f9iyi0W4G1nIG5ueMd+vpWj8XfBC/DX4L2WsXOoXV/q13q8VvdTyuSix+RM21FzwCyjnvXlPkqYiMef5GVSlJwlUWyOe+HngjQ9d1/UTeNNrNxHIjT6ldQgW6yZLBY0Od2O5YY6d6+xI9H0fWNFn17x2g8SaNolr9p2X9wVtYlVSEUQqwTlioGBnOO2a8N+BHh2e60bT7b7P/AKVMFklgQdZG5I/2jnjmoP2tvitCjr8KtEb7PommmO412SAEm9vQA6wMR/AmQcevUZzX1sGoQsfNuXNI8E8c+MT4m8T63qlnbxaZBLdu0FnZptijTceQMnr2A4xXffDeyW98K6ne3s7FFCn5hxH1ycYrzvTbW1vEmnGTLkcYwAMHtXrvwi0+BdB1iIIzxSSxtJHIBtDKD09jwfrXk4iq6S5o9zuoxjJtS7EWmQfabO906XbvjzPbmTPPPzAdhxzz6e9Z1vuhmKZGF7DvXS6jbtDHFe24xLbncxBxkAn+nFclfCODU5zGzGNtskeQMbSARXV7TS55UZQq/Ay3rd1H9hO+Ni0fzbQfvDuPrirvinxlb+Jltjp9v9i0+CJYorUf8s1UYwT39Se5JPtWTPNmCQsQ4A6Cufkh+12dxE0skEbIUeaGPzHRTkFlXIyR2GR9a5lO8rs7KD5Wke6fsgfEH4T+Bvipqfi7x3fyajqmiW8Q8P6FZ2TXL3N47MGdABt3phQu4gAsCMFa+q/iRpfjT9pzwpqPirxVFZ+HtBsrGa58N+DhdA3ck/IE9yQf9ZsDgR9FJwRuBNedeH/Gnwm+CfiX4L6T4SbTEgudNmvb27jWJLn7P9lci4nl2k5Y5O3PVT6A155+zH+1renxRr/h26QSeFrjWbjUNM1GS6MctrDPeKgUqVO9S0qnAIIJNerCcYo+jWDoya556s9y+Ff7Efwy8c/C7+2/HL3Gn+OdWtvKMt7fRMNOCuwVIY1YDYVC5V/m4PIOTXy7+2L8CtG+CPxB03SfD2p3Gs6Re6TFfJeXDxuWlEskcoBRQMZUHHOM9a98+I37Rmq+E/EvgnWY76PWobzxdqGjRaPCiLJLYCRYVwpUbmDx7lbn72MjpVT9sl/DPj3RNR0Ww1qGbxT4QWO9ns4I0YCCZ9rqWUD5gdjbe2QRnJrKvyzgzCtgIU4OcJ3sfE1iinacZJUAfX/Ir6R/YW06xl/ah8Fi/ljjSNby4iRzjfMLdtgBz1BbIHcivnGwUGZEboCQT6d69f8AgAqD4+/DtiAw/tQj5gOnkSnHPHUCvFw9TlrpHl0qPtqihe1z9VvjP8DfB3x8stNtfEkCn7HOHWaJwJGj/jiz/dbofxx6186f8FJPCej23wk8JXOl2qW2paXepbWotBhYbLy2LrgcBfkQAEd+vWvTYWQIp8s5IHzmOIfQ8NXhnxWgi1uy8RG+lDR/ZpEjJwoGFLDABwMkD36Yr6iEb6nXjMAsJGL5r38jxP8AYx8d6bafGvwt4c8U6lK/h2+vjPbWkpX7OuprG4gLg9ASSQB/GEPrX6T6J4t1nTviN4h0fV0kbTHmjk025KHYkRilkk3OBjAZQoz0yBz3/EbXbPdeywqxj2yiRJUbmNgcow9xwa+yPFf7T9/rv7Glzq0OpRReNL9B4aunfKOk4X95cl93eIbhxySKzUk9zjoUITUnKVrHvV78ff2bP2gPGt7Fr/jKzbUdDeWDT7TxDKLezhZSc3UIciOUsV/jJOFAKgV5r8GNC8R/tU/HXTNd8dw3up/DXw9FOPDMc1kYrO/8p/LW6kU8Bm+VgO5XjCgCviX9mP4WxfF34u6X4Ug3z6RbW5vdUvIQcfZkJ3KD1zITt/4Eee9fqnaNa6fJZQ2qG10+2WOKG1SIhYol4Cgb8DirUrKx3UMvdaDnex+P3jbTY/DPxF8S6Tbzx3Fvpup3FnHcwNuSURysu8NyCDjIPTFepeALdNHs3lgSI3cygtd3GdttHnLEY7kcZNef/F3wzJ4O+J3inRnhEMllqVxGUVdqj94xBA9CCCMetdd8P7i68R+A7uaTT3ltNIu0hu54yNj7gGhWTuOnPGOnNY05+80zyJ03CTidPrfie0/sGO6nt/t0LH90jzGJXGepwMkf57V5vdeOdO1GeWDVLdkhcDEkfzBeeuOtT6/4ifVry9+0t5khUIoUAKh7BR06Dp/gK851CF47yXc+FxkE+gHWufFU1iI8r0sJI9E/4Ry1uNNa60y7WWIngA5/GspfDtxqsghE8JyRy3I69Tj0rA+Hni238O6xdLeXDPp8kJHlxIW+fIwcdv4v0rqNR8TRXtjPdabZyxAuz27XC+WxQMQXA7jg9D6Vz4J1ISlCo722Y2d1+zHq+lWnxzNlNYWep6jZxNFp8t/GDEkpkRBIQcgYLA5wcAscV9B/tF+IdT0nV9N8Gzs2k6pbQRyajDaTfNGW3kYZHIywOdwOcdhmvz9GtahofiKy8QWEwg1G3nEpkZAyN/eVl6MpAGRXvnh++ufiVf6t4o13UrjU769kMksUbmCJCeEBxln+UAfMe2OBWWa4uVHDuMXa/UzUPeucn4v13UtQ1f8A4QvwH4efUrx5FtHlhiMjtKx27EOQucnlj+Peu3+If7VHxJ8eeGdI+H/xQt/ssnhd3t7i3gHN/NGQqyXAyVJTaw44JOcCug0/xK3ws1Cz8Q6VDAbjSUkmhjdP3Qfy3VSRjoC4P4V87X+syxWc73Uv2y7mle5muHA3NK7ks/tuLHiuHLsRHEUeWKaFK3NYNZ8IWevwtqnh6VI4zkzWTnGxuT8hP0HFcHN59jcGOXMbg9DwcV18HiKbTNNnuWwHnBRRnrwc5H41xgD3U8s80nmMzEs5/wA+1evRpzV4yd0Wro0bXVNibCGdmHT3rovBErHxdpbli7JOrYb8a48I5YBFLt1yBXQeGJjaeINLdgRsuYw/v83T9RXXClGLuS2fTsBhl091uobZ12/6pskfln2rE1B7C0izHFPbRn76adIIWbHbPY/SrI16P7J5TWS78YDFQfX865vV5y9tdSttDKQ20Dtzk/y/Ou6paxz056j7jUreCKSO10COzgJIFxqeqyXdwcjkspOF6noPx61yUPh+1utajaKMJC55RSxBx16k8n8qikSMy7ktsvnluM10Hh1Dc3UalTGQfl46f5xXLOkqqszX2jizsTdWttGHulaMdFESM+fyzRVvWNOurbw4HtkaWcFRljjjPPT6iiuF4CncPaH6D3ngzwN4evhc3Ns2q3IUZgjfZaK2P4R1xyepPFPf4nXGnRNaaNYWul2w+7HBCEH1471ymryFmDbs8D8qyftPqeOOv41+O4/PsXiE+abXktD9Ijh0/j1OvuPiFr1zkteS59mqr/wmurqflvZgfXea5dr9x8pIVPQDOaWOctnaSSO+c5r5R46vzczkzpVOCVkjt7T4oa5asNt5I3HQkYrfh+Lr6rZvaazp1rqNo42yQ3UKujD3B4NeYxjcwHU+9bNjps+pXH2WK1ZFjXLTqp5Y4wPfAx+dfR5XWx+KbVGbbXmebi1h6VnUW5zPxA/Y5+BPxlzc2lhL4C1whil7ojhYt5/vQsChHsoH1r5V+KP7EPxA+CNvPfSxr4t8NKSU13R4i7onGPNhGSv1GRX3JL8PdatLVriLEigZwp+b8vWrXhn4hav4YlaGRneIH54ZBkEdCCK+xo5zisDJU8dH5nj1MLTrRcqEj8oYvALeLdVmsNPu2v5Zdq+Wkap5atnlmI+UDByfb1zXc/EeSa3stNtbbWo9Z1MRCG6urnKKp3KF29MhUBGT1z7V9/fFT4BaF8WPDuvat8Of7P8AC3jS/RWubWeBRa3zruwCcZjY5PzKQD/ED1r8yPiToGveA9avrHxVp15oOtxTmGWxuCNqKoyXVujKc8MM9K+uw2Po4mKcJXueDUhKlK0jjtRlkg1v7JqF7JJYvKpfynwrAEjrj36Hj1Fd34h8GT6vr0Vr4Yil+03dvHc6fYKN32lMt0bIAbYhfdxnHTJFVb/4A+IvEPwzg8a+HNuqW/2iSC904kLPHgZ3x5bDjHUDmu0+F13p/hPStL1PXPtl1e2+mNp2nQ6a+25G6ZgGD7gYyq9yQQMV7MOXZmbk4vQ7H9l7wZr3xe+EniDXNLv/ACNd0DUI4RZXuEjuoDHkqGxlZAwcc5BxjHevQPBnxB1TS7XU55YJZDZlluEAz5bq2NhOcD/6xrpv2ZfCmlfD7XviFp2g6ob3SNXtrHXVtpW3S2kjvIrxOw4JyM8diM+tfKXxOOvaF+0b8QLTRLVryGXVJZpdOAKg/KrF0IPB+cfUj2qq1NQV4ntxmnTXOfoJ8O/ibHqFqNpTy5E2TQyYZJFPDKyngg+leafHD9nXX9f8Oi9+FGv3baZYSG8m+H01y32ctlizWfIx1J8s55PHavDPhT8U4ZzG0c8kPTfDOpV42/usPxr6X8HeOWykiTPHJwVIOCD1yKyhUutTGph01zRPkT9m7WLvw98cNP0d1ltv7S+0xXVncJsaOQK2Q6kZWRTwD1wT1Br6J8ZyvHp3no3zKwZGwDyDwfzr1vWfAvhD4s+LNC8UX0MekeNNHlWS31i2jVftac5juBjkEdGxkc9a83+KXh2+8LQS2upWzwOPmjOMpKufvK3Qg+1dKl7p6OEnGNKUOp8l+H7Z7fW7iZnEjOcyE8MWL5JPqeT+ddpfsZ5WYksWOTkda4Wx1e3ufEc0VuykrLKkikHcGViD+q1205Yue/HJHYivLq/EfT5Q5Ohr3ZDGNgJyD2I6VNbSBSQOB7/yqspJY9ifelWQq+Rz71ges1cuux28E/Wqp5YryaQ3W/duOBjt3qITgsRnrzQi4oY0LM/TOPenJEPMJOcipwPNXKjA9c1Isar9fUDtQbjS6nJ7AdqZdX0djavcSMFROCzHgUtyFiViTkY6jg1p/DrwH/wneqLqmqQsfD1lcD5W4F1IvOF9h0JrSEJTdkc1WShG7PMNZ1698StdWtjL5LCJpIkIIDnjH8xXT6LoNhD4d0OefTkkvPsg+1EbiJZAxBJ5yM47V9Ajw34m8TeE/EeteGPD2gSWOhzFbmwjsY/tUkXO6SL5fn245Gc/jXmfgj4ieE9AOq6/43hivLDR45li0yFMNd3BIEMQVfUvk/Su+NFx3PmfrjjOUpS0XQ8avNakU3Z1KVdItbWWQXBCgKkaMUVUX+JmwMD0OSazpNdOqiK4nszZ6bIWMVm8ytLJGOAZOPlJ646+lY+r65c+LruXWdZhgtpZ5mmSwgQBFY9MDtgcfhVG81YtDgqsUan8TXfBcq0Pl69R1puTO60/X7q83C3MemWcYBLtjc/OOAe/PH4mvS/B/wAQP7OljtbRjMcKpllb0HJNfN0Or3N7IsUZIjX1rrbbUZtItU0+xjkn1S4wGcvgRDj8jxz+Na7nLY+jn+MtzNKsIuS8hUABX6AVX1/4uy2FoJJ5vOkCkKrHnOOOvXB6CvGraRPD+ntcXEwlmWPDzEYyfQd/WuIuvEc+v6kYwWMYOF5HJz0HP4Zq4U9bibPUdO8VTeMNU82VyxEzbn57cYXI59KqeJNSuLiRRC5YvPFCwYjlN2G9OMAmq+gJFo0qyNGGaFC3PTeFIGcdhWL9oWZ7d5R+8mxLtB5G4EjI7dR09q7Ukloc7uSai32vV/tJctII5EAHQmSRWY/Ubf1NY4uWEsc+/O58Lznr/Tn+dT2NyBfIN5Cq4LNzkDIrNmtPsum221iAJJEz7q3B/KmCRqaz5RmF8dx2p5r7VJbfGCpOO5I9OuazrZBpHiW9tgdsRkVkPQFG6Ec+oP6Vq6fKZ7ZlBw5+6QMDBBB+tZcto8thFIci4jgeAFv4mU8c+2P1qGaRiaviHTV13TLuzLfvCu+JycYYHKkfjj/OaoWhXXdAt3lj/wBOtGDgqcZGMMpz/L2HvVwag17pdrKWA2r5QA4JGWOT75JFVrWD7Iz3cbdGYlfcn/6x/Os2zVIseH9Qk0XVlUnNpOGU7uhbjHHuD+nrWjPJJo14XgGYRubaRnKnOf1w34Vzt/At5YTjGeQyMMZRg25SPcGtO21f7dZxOx/ewsCSSOv09Kz2HYuatKs0piZ3a1v2EbAn/luAfJbB7n5kz1+ZfSqGn6ifKkjYYnt8YOTyp5FV5GjtdPezQ7Ujb93u5wuSV59Rxz9KqXM23ULe/iR8tG8FwhxyQcq2M/7w/GquLlOomU6zpzXUS5vrZGWSLI/fIc5Xng+o9CPeuUjuEjZ4tpJQ4O7oy4yCP8K0LDVfsk6NH25AI6+xqG+t0tdRi1GJHngYEPDj70ZHzKOfvITlfyrKT0FY6HwH4nbw/qSq5ZrUckdSPoK+lprRLvwbNqUMg8kIHYk8bcjkEV8c6w7Qpm3dvKJ+SRV6jnB/LmvoX4C/FCDxj8NfFfgu+QR6hBZfabGcDiRQR5ig+o25x71+ecQYJtqvTW24NWQ2aUiVhjOM/l0q94evBaakh+6CcYFZN3PvdXVSu4AE+vGP6U/TWMssmM565HavgqrUo2ZjKzR9BeG9RQqpYDAwevX1r5w8Y6PL4d8Talpkud1tK6gnPKk5U/iCK9d8K6myxRZ+504HIrmfjxbK2v6VfIuTeWjKzj+9GwHT/dZfyr08jxDjiHS6NfkfQZJVVOcqfc8uwrNhgcdM1Q+JVvG/wgjEnMckp4+izg/0P4VdDBSwBOR3rN+K6OfgzpLjhV1GQH3LJcKB/wCPD/Oa/RKe50cQK9OF+/6H0JPqa2PgTRrqUgJFpsUhLnA27Fxk/jXkHilCfGjIflZSM5Hsa9C8baZPrfws03T7J9ss2kwxIT/1zXH5V5x4nkKeNxuHXYOOmcP/AIV1z+A+WzjXKvuOvsMrAD/D16Vn6uQY2IY575HWrmnOTEAAQWFVNTt/MDqWAU9z1715tWSgnKWx+J4anKpXUYq+p43441ppPEEPhm3is431FwbqaeFXJjKgAeuTwAT2HtTJvAc63om1C6W5jSFI2cgbnKgKOnsBW1qXwYvdc8bS66utW1rIJopIY/LeQ/IEPzcAclT0Peu91nwVJq9xcPBcpbrLjcNhOCFA+XngcZx6mvPq5thqdo85+wwpVXBKJ82azDpqapNLE4jhT5CCc5IJ/wA8VzzztPKQMeXnjivY/EH7N3iF3WXSprbUlySYi5SXqTwpGD+BryvxH4euvDN0ttqatYTA8xyjBxkj+lezhsXQxC/dzTOzllFamVd7GLOpPy9SO9S6HeXGl6lDexKQ0fc+mCK0Rb2sVmZFKuNuQS2QT26e9ZUzSzSKMnBwoVf5V2NXKjZ7n2H408TwR/sgfDrTriVWl1a1ikcIQP3cczyyZ+rsq/nWJ8JdFnuLixuLotFLczqQz/8ALPAHyj6DH4mvPG8RR+J7f4f6ZHC0tr4e0WCO6MikKsgYsY+ePvHn6CvZvg5b3Ora7ZxMd0cC715P8TH5v0/Whe6j38NH3EfRng7w8LvzbZl2xyAqhJwMFep/GrXww0U6vbLtytvA7oBj7zZKk/p+tdRp4g0HSb67wB9ltfNJ6YIViK3fhXoEmj+B9GhuU23htkkuAFAPmsN7g47gsRSbPSijsdItxbWqAAcY4rq9PnVkPzDK45Ncyp2LgHmp4bzyRy3Tv2zU3N4q52cFyApzjHb3qwsoAz/Ce1cxZakGBLHcKvx6kuAvOTyMVSloS6VzcM+B/jUZmIPFZwuAwIwQBS/aABgnA96rmZKpGok+Yz6njrR5/wAuCfwrLD4TjIpTISME84zRzMFSL4uOCTg+uaqy3I+boaqvMVGKpyzM7kE8e1YuRvCklqWZJQ4zzWJrWnJcW0sRBbeu3nseea0kkBJyajnYuj4GR9KzbKaseKeOfCcv2LfCm8oMjPUf49a8MvPDlvejVLN4yjhQ0YI5wchh9Rj8jX1zqW2eKVSox+FeFfETwz9k1aO+tdyEvv8AlzhXGcH3BHFRzCtofGnxA8OzSafcOYt8luMTBMgkcjI9v8a8EvoTa3Eh98ZNfZPxQt47HWmuoo9kd1EoljwMK2CCR+lfLHji3ij1GbGFTOcDpnPaumDujxMXBMxfCmn/ANr+KNM02GQCW/uEgiL5A3scDkfWv0P+B/hHRfg58IbHTBdG+1i7Fxdaxcj7huZAhVEboQgTb74yK/O7w7cNpfjXw3cpKbby9StXE6j/AFeJo8t+AzX2h4/1620+8ntLBZIbNSyfOfmYYIyfetOROJ89Ubi7Hk2seLr/AMY+N/EJaCaPSbTEdtI6lRIwZt7DPYnGPZc9DXazWy2HhnTrNh+9EfmTBj/GxJP6YH4V5n8PbS81T4sNpNxK81lbs93Mh+4IVXdn/wBlGa9K8QPJeXU02777Fsnvk14rpKNSUrHpYVX1ZzFxYKJmYDIPpjHtWVf2ryNCsYLOzBQOOmef0rSd7zTZnZ4YrpJRko7kYOeOR04qpYXf2Yz3+oDNvEcbU6nLcKv8q5sRP2dNtHoN2PUvA2jtGLR5VAjQIkakZOBxmsb9qSyW9+EWhwSHMb+J7JXA9DHOP616PpMcURsxBt8oBSm3OCOtef8A7VkLSfA2OaNikttrVvOhB5BEU3P6Zr5XDS5cbTk+7PRnT/2Wduxt+E/iBB8Ivh9rXjjUFhe60+MQ6ZbhFUy3EmVRfoCMnPYV8x6zqSW8U9xK6X2p3srXLEkM08rkszHHuT9BinfF/wAYz+JZNJ0iO5b+yrBTOFBAR53XJJ9do4H449ah+GPg3UL7Um1CaweK1WP93PMhUMT/AHc4z1r9Aq1oU4803Y+FcJLVGh4YtNOt54rfXjNYQXknzX1jbiQQPg4DIP4T3969Z8B2VvpcGrW9rfxajAsg2zwg4IKZ5B6HnpXMXXg5rtSGfy13ZZlHTrWhoLXfhq2ls7KJ9RE0hd5GYfIoToMYz0r5vEYulXahTlfU3ouUE5S7HR2iKrdCSQRj2IOa4jxPpy6c/lFVVoGaHerZDR5ynJ6DGfzr0rwLotz4q1KGOaNLUBTNOd25YolPLMfp/Qe1c18VdRtdV167k06HybVUWKJWAJKpkAnHViOpr3oK8T5XKqFZVKkpfDf8TgUj8+2LROGyOORg1Bb2sx3hBgA4wetWFvGvnjLBY9iJGqxjAwBj8/51Yt7R5rrG4lgOgP1/wrkr+5HmPp6UeZ2RjzeF/C41PTL7xVDcpoouYo746YRHIY2O0ktgnAzzgZxnFVta+Jlv/aXimw8HaHp/hrwtrsVrag6gZZbq2hiC52yBl2gspc5B966+7s0ltJI5n2wHhwa8fu7FhqpiBUjfjn0rfCVeeGp3SlKmkmeuR+APHlmut6vuEsfhpI7iS8a5DyRIV8yKaEH7yNglWU4JBHUGu3+BXgG706b4twa4Z7nxBrWjQCwuZbkSGR3j+1M7Etk8CPnnOCAcisr4UP4c8UfCrxb4d+IMl/Y2+gafHa2fiHSo5bmSG3aclI5IkYK6qWOC3QdK1/i947ufjDqMFl4Bsr7WF8OWdjYxazptj5X2q2WIYlnXAYSBiyjAIxuHFdkpLlZ6Foxp86e55BDiGUksJApB3r39we9ewfszGa8/aI8Dm2tluXhnuJ2jaURjaLWYM24gjI3A4xk4wPWvKr3SrrT5Xhu7aSzuBgPDKhRo+AcEduK1/h7p91q/jjS9Psr02N5M8i292kjIyOIZGARhyC23aMd2FeHF8tbmPPoS5Kil5n6oJJIWKeagiTAyXG7b6429favgX46fEfWrH4j6l4ZuYJbcW85ilWRCNykkjaeBsK4Oep9q+jf2VvGviHxv8O49T1LVbnXmS7n0+RrgOZ7Vo2XZkp95WU5+YBge5Fbfxp/Z70H45aS0d28+keJIP+PXW4hI7g5yqSA/eX+Q4FfVwlzQuup9LjsO8VTjOO6Pz31mANceYGLA5G4A844rM8QaM7aXPJFZyX4h2zlYv9WWI2guegPbnngiux8T6VqHgrxHq+gXvkSXmn3LWk58oMpZTgld3TJHHfB5q1pepzjT9RtlZVt722a3nQD7y9R+RGQa54yPk+Vxnys9x/4J3+CZbfw/4r8a3jq63UiaZbuSioQr75igbqAVjGfyPWvrJZI1IUCNY87c/ulx+Fcp8F/Ccfw++D3g3w9YxxpHbaXC83ls4WSd0DyPynJJP8q7JLoRDyDKil+mZJPy+5iuhH3NCn7KikfnX+3IsY/aF1oxrnzbOzmlYDG6YwkOTj12g/jU37I/xv8AAHwg8H/EKLx7dGeHV7q1hh0iGz+0zXMaxEuQnG1ctjeSBketZf7d2t6f/wANGavZ6Xdpf3EFhZxXzpytvcqjo0ecDJ2qh9Mk+9fOio7qRktx1z71xt8srnydaap15Sirnsd34y+EGq/Eq81AWnjO08KiFZ7TTvs9t50twPMLRO6yfJGw8sDA3ZLZZcZrxXVr27voh5qYdgN+GBAPpVyCOK03yTbmOMBFYDJ9/asi6uWupipwEz90dKd3I4Kk1J3SsSaRAsFzGxlC5YZ5OcZ6CtvUDeabflC80kQ/1SSsW2pz8v8An3rC0140vY5JG2xowJ9hXo/i/QdUsreznmRXt7qLzLS8iO6GePBO6Nu/06juKyVTlqKL6mBxdyftIfIC5AI9M10WneI7zQdOCWErxNhVOOnB4P161kaZZxCCZZUd5AdyuWI47inN87bUPy4wc9RW9SjTqx5aiugtqXrjx7qFykqXksl9BIMPFLMw3DORkg84IBx0rLW8XVyRGNpJ+ZT3qhcaVOZWAZdvUYzmodKabRdSSbzBsz8yjnjPvWVKjSo/ArF8j3Nq5sGt9PO8AKzDg9gO361lokUcbKynPY11Ws3aXOno0KljliWYnpj0/CuXIMspaQfKfQAV1KSFyuxa05ksp43VRIyMGww4bnofal1LfZTGRGHmAiRST36im21vv3fMGGcHHajV0A8jIOSuQx9M4/pW8Wc7PoAXrXcCSgjY8auox0DDPP51mXlsZYLxSrlZIWUlWHB65x+H61n+B7kX3h+Dq0ifuzt5AAwRx+I/KuhWEyM6kkDaV+vFdEmnG5yxVpHDSRKxP73YDzgAYxzxWnotybO6hkMpnVCCApAyPasme23s687M8EAY/Or2h2kNtfRylGfYc7VbGT6VmpWRbR7X4f11NSh8u7tFhg6lt/J9O/0ormYPiH4esbqW1FrfPDH1kBG4/hjOM0UuaIkfat7I7yEA8YHTvxVFoi2RnHQ+lXZ5C8pweMDn8KiCFgQD16Zr+YKtnFn64iuIlZhnJPapo4SuQOQBSpGQckkDpmpMEZ64NebYoYrNHKrA4YHtWvpHizU9FuPMtrjr1DqGVvwrHb5mOeR61EflfGeCeoFdeGxtfBtypTcX5HPVoUqytUjc9HX4z699mKmDTi2MGQW3f6bsVx+seINR1qd5nmjEhGfkiVRn8KzS5wRjimh9xI9O4rfFZpicYlGrPmsYwwtCmmoK1zLvdVlhJjvpJYNxxlydhOfXp+dUNe0PRvGWkPpniXT7fXNOkjMZguxuKg8fI3VD6YOPXNdA0SXKPHIodXGGVhkEdxXIeItOuvDjC709vNtSfnt3yARn+E/wn9DXlwr4mnPno1GmvM+UzLBVKT9pF3ieT/EL4SaF4E8Ap9j1WWLT7Wdmtba7sXuHjLZyPtKfdB4Hzrzgc1866j4im8OapBqWnGNbq2cSQxum5HYEYDLjocYPsa+5tP1ey1i1kimjjurG5jMNxbyr8rofvKR/kg18gfGz4at8L/G0FlbxS3miair3Om3z5YrGDhoHP95D37gg+9frPDeeVMc/Y1378fxPnFUuz379lf4ov8VfFGvXE2m2+jyWOjmH7JbIwDf6TG28k9cljgDgfmK8B/aesbvSv2gfEd9p169ncTSwzh4mKtG23qCOueD9c+1eh/sj38dv8Yb63t9pF3olxFLtPAKPG4499p59BXGftjWqwfGi4wMFtNs5g4GOSJFbn/tn+lfqk5OVKLZ7LleimeOp4oubPVp5hcl7stl5HQL5mO+B0r2X4afF+8itYFud6qzfKrE4ODyVP+eteHrpthL4eWRJ5BqwmKuhA2vHgFWBxnOcg/hitjw1oq6tbtHfas2mT2mFtIdpZXVmYthgPlO7k56561yoVLEcmj2Pu7wZ8QkuEVjMHVgD159q9h0vXNJ8U6K+h+IrZdX0mTlVZsSQn+/E/VWHX371+eOleNNT8E6tpGnSw3EwvMiO6SM7GbgooHUkjJ9OlfQHgX4sn7UbW4XyLqJ/Llt5lKSIw6gqcEH2+lbxbW52qCqLnpnJ/GX9kbxJ8L9evfGHhJ28X+B5ZZZpHt4s3unbiSBLGOWXr8wH88VxUc/2m0SVWVlkXcGU8fnX12vxdvvDdtDd2Vy0QOfNCDcGX+6V75z9K4fxL8LdJ+OyazqXgm3tvB/jJGaYaLdK0VpqSno6DpG59iRyM1lOnzvQ9vL8esNBwqLQ+d43bPJ56cVM6u69/rj8qz7X4hXGgaje+APH/g2fQPFFjIot7xPleTJPyyKThlOeHXjiuga0IjJ6r0zXNODifTYfEQxEeaJkOCrsvTAzxSI2Ebgn3rQmtgoOBnPt1qq0Q+bAIweD+dZHoxQqTMij5jgd/XmnPeJGhVztA75571ERhTuGAOhH41T0bTZvHPi7T9EtpPItZJALm7KkhFzgge5rWEXN2RM5xpRc5dDQ8I+E774na5t3SWuh2zf6RcqxDSnP3VI/U19HQWVrp+nwWNlAtvawRiOKJPuoorE8JaVa6NpttaWGPJiQBSON3PX6n3ro5jjPrXtUqSpqx8/UruveRp/Cy2j0N9Sv7WIpdGR5cqTknJGR9cDpXxp+058TpvHnxEhs1stO0xdNhFvfPY26xSXl58xaR8DspGB2Jb3r7j+HmlR6kl7ZyhhFdI0JKthhuVuQexGQRX5g63qbHxFqOo3sbJL9plDIxw24OQc/gK7q6SUT87hJuvU5nqmXJJra0gLTgs6r8g64rEFvcatdMzL5cOc9OME1Bdam19dNIF+ZzlV7e1aE11/ZtnGPMQER+bcTHoDjhFHr2rnR0FpCmj7Gj5cHEZHJLeuP5e9ddoelHSLFJJlD6vqWFVRksi5Pyjjqcfzrl/BdqL64k1q+i/dwkeVGxOBn29f/AK3vWhe+KRHFrWutmT7Nb+RaLvIHmMdu4D+X4+prRE2KXjnXPMmTS7aUNsYtPIg4L+mfSqvh2xMbLKyjYhGATk5xWTptrODHJMolvZWBCDpuP19M10pP2VxbwKZJWO0KePm7mtlIOU6P7c09tcsRjMeMZ46HgVXhmEmsSSlif3eEz7Jj/H+dQsyWY+yKd7l8yOCNucDgc0tuGJZwxyefr1rRSFyENoP+JhcK+V4UA+v0/HNLcxOUaNvmiDlwB3PTP/joqzbeXFM/BkcqBuPYck0/AYlxycHju3NJyGoEFmv2V4pVcfMQjIRwOBjmnX0yQswdh5bTLgKMjLALnj8Ks3un+U80PGFHC9jzwfyrG1EMLcrIrB2UEEcA8n9c1PNcfK0VrM/YRJGQPLZiynPTPJ/WiG+MUrK/zRzpkgHoyd/bNZ9xcbFO44HXk9aqG9AO5WyDghT6j/GpckNI157xo4WVRjcA3A6jJ5+nWs8X7QXI52q4HIPX1qhJqAOeOgwD/Sqc85kjGG5ByOelc7madDo5tTJcLuDqcAsatWN0ssgiZlDN6fWuO+3YBU8q3fNT2+pGFVkByyOpPPUZ5/pU+0Glc6qcGw1KWGTMarGsxfH/ACzJAJ/AsKSbUWspXtpnwpkOQpyoI4znOORgj2rb+I2lL/wiXh3xZa5MG77HdMuNoWTeBn2+Uc/SuZ1WE3/hzQdUA+ZnfTpWA6zRjIP4pio9omaOkT399thj5BR+MD15wR9eazvDXim68K+JLfUbKUxFc7gOMg9RU9pEda0acRgvLCwGB1B5INcg0zecflIw3I6YNcmIjGtBwlszmlFrRn1FYajHq2mWt5A2Y5FBB7Y4P9TXQeGjm8ccsHQqR3H0/WvJfglqElz4EvLdm3pZ3+IvZXTcV/MHH1NeseFGDX8JyQW4OD6g/wCNfkOPofV68qfY59jt/ClwYZME/KO9N+Oktpb+CNDu7mdY5P7Sa3icngh4XZhn28pfzqtoM/lTgsOA34fWua/alnll+EWmPEjuINbjaQg8BHtpwc+2QKzypJY6DubYOrKjiIyRw7QvHcMkg5wPoe4OfcVV84eJ9LPh3UY1FpZ3IuoJInZZA2WIz2x8x4x/WsH4avdT6IDcl8KMJvznHYc1t6CCddvFxgkAkn8a/VqKXPY+0x0YV6Cc0ey+ENa/tnQbC1kI32afZ2IGAVXhTj1x1rz3xkVXxnsHONrAnqc7h/Q10vw2IR9SZm+VGyc8AZH/ANY1zfjeEJ44Jz8xCDH/AH1/ia6Ki0Z8XnkVHLpJbGzLqEWj6e9w4Zj0AXqTVG1ln1BjLcKY9wBEfZOtarW6XVgI3GU2gn6+v1rPdhahlVsoBjBGP6mvk8ww2IxErU37p+b5TiMJR/iL3+5dgaKBQSrHAGD75NWv7UEEefJkJz1CE/8A669k/ZZ0jw3rPhjUJ/FnhCx1ub+0H+yXd8XkURALxtyAPmz0r6AuvBnwpvADceCdBGMEBIimPb5WGR9c1wrhmdSPPKaufodKvBxukfD0eqRTXMLyExRiQMAyleQcjOfwq3em31W38uYi5jCkCM8quSTwDn/Jr7Gf4cfBd1dZPCGkuhJO0yycAnpw/T0rzX4i/s7/AAtvrHUNS8NeKbjwTcwo0u2e48/T/YFW+ZR0xtNctbIcRh4upSqar5HX7WLVmj4y+IHwO0fXoFutIiXR9QRsuYv9VMCedyAcHrgiptC8B6B4WiglexgmnjHmGe6w33c9jwOnSups9eaPdBczwXJ5UXNsWMcgBxuXdg4PUZ5wea5Xxxb3k15Z2lpFJd3F5IkEMCZJdj0A/DqfSssLi8XOcaNSbtc43G7ujy681O41h7S6k2/bdVUXFw4RU2BmZivGBwvHT1r6g/ZzIM015u5ZQq44wMYNfKGt2F1ofiqbSLtHt7rTXa2njJHyuMqRkHnofbmvqb9n25Asjt/hwOfqBX6P9lM+jw2qPqcQLqlkunuu5Llx5gzxsHXPtXpGnOFhjVMheOPb1rzrwxCHPmMedox6V6FpqkQooBY4NQegtGW5JfmwGA9fanxrvGc8dqd9gaVvMHHqD3q9plqW3BlJz0BoNYjbK3ODtPyj1rQSLaQ5PAqeK1Ecu3GPpVwovJPAoN0QREnd1J4qOcNLHhWCn1qbKqrFOAe9R7xt5FA0QabDOsQWWRmYE8k89a0xFk4HAqlFcLuYZxg1Zhny2Dn8aCX5DpITt4PNQvE209/fFXkdSp5znoacsXm8YGPaly3Ep23MhbfrgcDmlkhIQrjk9MVsf2eWX5R+VRTWOxDuzn681MoOwvaJnBapuR3HQZ6iuC8VQJcB0JDAggjt3r0HxFAyyyHI2jNcLrkHmwynoduM1hsVFXPl3422AhgEicAZU+3vXyN42UzRFyR5g+Xp29a+0virbvcWVxb4O5lJz7jNfGHjJmt7qVW42khuOvPBram9DzMXDS5xcUAvomtpFMhYcAdcZ7V9L+LPEFxeXlxPcSqJ7Q7bg7gEzj/WDnGCOf8A9dfPeiwmTVrWSIZffjB9K9r0PSLy7kt4tPJmv7uVIoVxkByy7SQeoB5I9AaqVbkaR4EqXM7ne/DfQrjSdH1fxBqOkzaZqGrH7BG9yjpLJaxnduCt0UuTzjJ2/Wl1NgsTBsF8446V6L4x1S71a+klubhrp1VV85uhwMZA7Ant2rzjV2DplsAKSRjua5Zu7ud9GPJGxy2tSgvgNkk8/wBKxfFMS3cdtpNvfhWt5Yri6ixnfwSF68YJznnOK15GjFw002TBCPMfdwCBzXnPhyC98X+Jr+/2s7TMSPLT72ScKO5wMflXk4qSSu3scuKqNJRifTnw5vpdY0LSFjJnkgC27+oZTgA/hjr61e+Mng648Q+EdI0uZY4EfW7eWf7TuCGJIbjfnAzjlRx3IrU+AXxN8afAXQNbtNOi0zVrXUG8+Oy1KMsLO4+VTIrLyQVUZUnGQDnqKo+LvFGv+M9Xk1nxFqj6ley8EsAqRr2REAwqjnj8yTXxmKxdGjUjVoy5pLod0MbN0XScd0eT+FPgtoWl3d3ql4japqDAeV5zZjtwByFXuT6munmtnub22toYLm9urhhFb21tE80sjAE7URQScAE8DgAmtKGSR5cwR+ZhxnLYA9/etHSJLnw94g0fxBpU8VvrGkXMV5bSTBthZGJKEAg7WBKnnoa4o4upjcRFVpuzf3Hn+z0ucvPpU1rqUtpqMclpKpBe0dDGwwMZcHnt0rrfCvwX8W+J/Dt54usPC17H4dtYZPKvmWOOO4UcbkDMGYZHUDr9K9G8ReONP+P3iq01f4pwaVodhpdpNFF/YUrQ3V20jxnbIHL5QBH54+9xXpfxE/aFttR8DXEOhSQ2+iQxi0ht4BhEUDCoo6YAHNffYPKKdKo6spXXQwvKXupHyL4i8SyeBxP4dsJke9vII5L4pHzFySIy+egG0lcfe+led3c7Xqyc5YjOAav6/dh7u6n3/PI7OzN1JJJNaNlpA0zwJqeoTw7rm7RFVn6xIJBgAHoTxk++K9iVtkZ1ZUcJCNN6N6I84gCoQr9R3zx1rpdHBM25UTb3cg56dq5i3DSXbBRuy5GCOc81pahqF94J1JIru3SSG5tgwTzCHjY5xkD1Bz6iuSvSnWjyxNcFG9TUikvGu5Znlbb5jEjd2GeB7elcTqd35eo3dsgj2S3Cv5nfIBUc9h8x4/Xk1a1C8Eluq7ZImcjY8bE4wDjI9zt/Wl+HkUMXjzw7eavYW+rWsGpQT3Vje7jDcIGBZZCoJA78A9BwRxXbRoOKska4ycZS5Inf/ATxTq3gv416B5NrBc6dqTtpWq6fer+5ntHGZN2QcFdmRke3c1U1H4gWnhvXrnUvh7d6z4VvJJb23uoGeN7V7QyHyAuRwfLI7cFeor6MsvEHw4m+Lq+O4/CXhi0f7C9lHpQ1m5t7WCdgV+1KptvkOw7NvQDnGea+WLjwnJJ4jfRpblFiuJBam8Z/3fJK79+MAHn5sV0VMNU+GxhKpywUUzame71PS0uLh5LgJGsas7FiqKMAZPYDHFd5+zp4Z8Ka14m8PQeK9M1G0utW1y3u9B1dgrWc6QO0ctsVcj77EgOO5T+7zJ8UdL8GaTHF/wAILp0Ol6bNC1vJBbaq17G7KF2ycqCpODnk5zVrXPjXf6Z8PvB/hq30zT4IfCc1rLbX0RMxmaPDPMS6AqXfJYDjHGa4oYb2c3zDw9SNOfPPU+tfhn4X8LfBrWfiND/asC2F/qT6nHZ7oyYI1hzJgbxzuLcL0CitL4a/F3Rvik1/Bp9vNZX1mPMe2miDboS+1XRt/wA2cqCMcE18C6/4y1rxF4xn1vVJZGu9RmFy0j527WxtC+ihcCvbvBnj/Sfhd4X1mO1nvrbxLrbwx/2xHLbtBa2iSIZEVeSGYb+Sp5xzxWrrThUUfsnt08zUpWtZHn3x+jQfHX4hqzEAarKxH93G04/XP41xNtOiGSMFljK7d/bniuz+LutWvif4q+M9WtUEVrfXBnhBcOcbIxyw6kkE/jiuDubci2CRsGO3kHBzXLLEcrbR4VV3qOS7n374d+Mng7wT8H/A174t8UwWN/caLaE2cayS3LMIwpIjRt3OPSvLvHn7dNnoNrdP4Q8N3F5Oqlk1PWpjDGCM4Pkhix6cZI9favm6z0OCO0S4WCNZHUNkoMnHrWX4rshdaJfqq/OIienpz/Q/nXmLNqlSsoRVlc7KmZVZR5Y6Hh9/qV9qd7eahqF093qF9M91d3EnLSzOxZmJ69TU2nJJHDJcyY2HKpn+I471GlrJMyII8+pq7pcEV1dwWksiwxFyXklcKoAHOSenAxXvzdk2ea23qyW2ilGn3PmQQSNdRgM8sW94xnO5DkbT271y0waO5kQZyCRk969DvL7SIxsivI5RjaRGCwHX0/8A1VzN1YWrymYOd56jBxWVCo5N3M1dmVEmEIJwfStxPHeu2fgC+8GQPDNp15cxzRC4iEj2rAtu8jP3SxIzj0461lvZMxypAQnk/wD1qhhtpdV1SCytncu7YXYvzHnr3xXYoxbuzVU7mrF9p0dHSePEips2nqvGOfQ+1GhW8uqXgiXciAgsQOg9vrXpGl/DCOG3QXTlsj5lYcDr1NZ/iG3h0TWo7OwngktltYyz2xBUOw3MhYdSMjP4Vc5WWh20sPd3ZHLpNqESN5FTzAdi7gMgdT/KsDXdPstGcqV852PGw+xpmryXD6o96/yxghUwvAUDhcn1PJ/CmSS/2i63VzmdwW2oSfmbH3j7D+defKck9yZ1LPlSE02+N2jRiFY4AfvBskn0/wA+tdh8PZ/Dej+MtMuvEmlW+qaMZhHcx3DlQiNkbxggEqeecjGa5GHy7aFViI+Xjb61j32pTSSsk0TYB49OtYShOrePNZHBJt6Jnqnxzs/B+mfEjUX8F6vp+q6LdhZkXTnUrbvwGQgdORkexrzTVXW6ubFTjvxjnr0ptiqMpaNdhHWlaMfaAzyqsiHg9xnNerR/d04wvexny6HoWm3ln4dsWhg1AQtKFeTaFkaPjoBnjj/9XWtzQtcsJ5nNvLqUn7s5mvNuxuOwB4P4V5b4dshFeXUjlZIgAN5BIY5PHT05rsb3xHpml6dLHCQ9yISTGn3AdpwpPr0HpzXT7S6sTydSTdcKHf5GUqr4zgkk/wAuR+tW4NQeyRmjUM7DbyP1rgrXX/tCqYzLbSD70aSbkYemGBI/A+vtXb+G9W0TVoGtbm4bTNSiRjFPcuv2e5PJC5wPLbjAzweOetYznZC5Si2palLPI8V4tnAScknOTntxxRWd4cgGra4FMssi/M21euMHHXiioJsfqHNAFfjjgfyqIsec9auuMTE5GSB1FV7y4t7KPfIwX0Xufw9a/mhu+h+nzqRprmk7Ih5Yc896ciu5woJPX+dS6XBdaw4Nvbny+hc9qddeMNE8MNIBCdSuE4yG2qD35r0sLlvtLVK8uWHd9fRHz+JzynS92kuZ/gaGm+DtR1Z8RrtHUEjrUmv/AA817QbNrldIv9VhUfMNPi3sOvO3INcpqHxX8SXkUk/hyFYHjyUjizyRnje3GT09K8w8VfFn9qDXpFh0m8ufDlrzuYIk0xHIHLRkAd819bh8ryvE05Rg27faPJWc4qo7JJfI7xvG1tbuYzY3VtMhKtDdwvHKPYqwBFVLn4h20LFpt0ScH51wMflXz7qOgfHa2aW6vdd1fVJXYvI17GblWPqRj5R9MVXsviV4n0S9jj1mEaTqESjFxZXDAuQOfkbpnnjkV83iMiVOT9lNS+epzVMRi2+ebaPo6PxrbShSjJLuGAB/F+Iq4niTStSP2C7f7M04wqTYGT22k9a8l8JfEDwn44mTTPFFuumX07BY/EGmKIZVbI2+co+Vh749c12iajP4O1L/AIRTxxqFtqvh64V0sNblj2GFsHbFOP4dw4DA4zgivM+oOEuV79j0qNWpKH7yd0+5ga7bXXw88WLbajuiiu3CxSMCI5Cc7WB6c9CPWsf413FpdeBonnkB8q5Uxbe+5WDY9iAM/hX0jomlaN428KR+F/E9pF4g0+FNtveSvicR7sqPMX+ND0brjrk81kfEz9liy8Z/BnxD4W0a4km1KYRS6bd3s2CkibsI7DjDhmBJ46ZHevucsyCdKrDG0ZXVtT5qrBU6rTPkT9lTQL21+J3/AAmLwNHoaw3Ns1yfutuikVcf3uSOB65NepfF/wCDWhfF3xPZ6xLq19p/k2YtWjjhRjkSMwYZbnIboemPevS9H+DnirQdHsNOk8PT27W8SxC3C5C8cgYGDznkVo6v8LPFfh3QrjWtTsl0zTIEaWaaRvMMUQBJZ1HKjAznnpWuYZpnT5oUabUIve2oniZW5FsfLXiz9kKx1F7efw94pGm3sUflyJfWYMUpGSHyjEqc9RgivIfG3wV+JPw+0uWTUtPg1TSYmJ/tTRpftCxjn7ygBk+pH+NfW2oePfBOkw3bnxxpt6bfmVNPiluiq+v7tW496xo/jT4PtPsss3iNLO3uciGW6tri3Ew748yMZHP0PNZYPPc2pte2ouS9GSqje58gWHjzUdUs/D2m3kwv00mdfImlJMqoMAIxzztGfzr7U+Lvgay8UzSaj/x5aosayx3cK7WPy/KHA+8CO/WuJ8U/B74c/FyxmvNLmjsNUY7xqfh64jdWfGAZIlOG9wCv5163qxN1pKyM4mK28cLOBgkqiqTjtnBP41+j5dmVPHxcdVJbp6M+myypGScep4P4S+KUdjPLp2qzw+fbMI5H3ZC+hOeme1fQXhLxfBPBCyFGIGUcAZA9jW9+zH8EfBOt/CzWbvWtFg1A+J7ieLUJrtQWASWSONEPVNuwH649K+TPD3iK/wDDWmWaWSOUt90RBycqDgA+4wea9WadOzN7Ku5KHQ+1PEHh3wf8b9JsbDxppSXV3ZkGw1qFdt7ZtyRh/wCJfVG4/IV4P8UPgZ4g+GJlu32az4aJxb6zZrlcekyY/dt+nXpUvw7+MSaltjdzHKuNysev/wBavozwV4732xXzFnglXbJE4DI69wyngj602o1FqXhsVVwUtrxPiNolfLKQ4wcYPWsq5QImWG31Jr65+I/7MOk+MxJqvgO7h0DVG5k0e5ObCc5yfLbrCx98r7V8a/FqPXPhjfXGj+JtLn0DVVz+6u8bHGfvRuPlcH2Nc0qTR9jh8xoVYcyl8jk/G3itdGgcBiSjdVH8q9i+Geh2+i+I9Dit87XNrKTnJJdVY/XljXyLrer3GoTTeZI4jdwWjJ4JUnB/In8zX138Pbkrc+EJy+GNppjN6jMMeTXfhqSi9TzZ454hTitj0DwzP5sCyAjblkwvIJDEHH5V0U68evHbtXnPwZcnw9eWjCQNp2r6hZeW/wDAqXLbE/BSB+VelXaHyAw/LNdz3MqP8NXOp+HcxhniBOB9phBYdssBnNfmZ8ZsH4ia7Em0QW11LH8oAGcn9c1+kOi3Uun+E/E2owoJprCzkuoojzvZIyVGPrivy9vLo6rbrd3MpkvLyRr24lI+VnkJc/8AoVFeeqR8Uo2r1H5v8ytZeTZWkt5P88pO2KPoMdS38v1qnBJPr1+sWDIoIG0rw7nt9KjuPKmlKCfA4AO3tnnvWjpgh0m3e8hkYvzsLLtOORk8965lI1NvXtXWztI9OtnBSIHc6jG9ieT6+w9sVjeYG0u1RyfswlD7Fbhtowu7+dYc980jO2cseD/WkkunuI44VY8DAAq+caTZ2WgXXlxXGrykEo5ihDdNxH3se2RWpo25oEn3b5p3ZF9lVmViefVSK497hYLS0gViFT5iAeN3+f5V2XhUL5aSS5Cjk4HbJ/nU+0OlQJJg1vdBCQcdfxrTSZfLWQbco+0j1G3/ABIrM1ETrfK8qGJpYxKiHgiMsyg/iUYfgakhjb+z7s7uDEpjAHJLSKmR9OT+FbqpoNU9TpdJga5e9TZltgCnpnOf/rVjWFyfI1AP1t8ke+PT3xXYeCLRm1J2kGZHRCQevGAP0rjdUsJdO8X6npn8QnkjC9d3zHbj1HpWHtdWjp9kkkzoddjW316V0B8u4kSOJc+kKHJ+vP8Ak1ymsB/7MimJEjRnY+0Y57n+tdobf+0/h8mqgD/R5I/3oAxjBH5/KOf8a4zWYGgtb+PJOSTtJyBxjjHahVLkVKehxuq3TC4VgzMhGRx+H9Ko/ahGpHQ+9OmlO5Y3OQBhSewqhKpIYjOeffNS5s4uUdJctGxwcnPSozcE5YcA+9QK2XGeDxSsDnB6Z6H8ay5rlJaD7iVtwIPB5pIp2+9n5DkYqWO1aaO6TnzIwGA9s4/qKr2kBnW5RTl408xV/vYIyPrjJ/Clcavc+lPhNpsHxD+BmoaBIyteSJPYxBhzHKpDwt+OVH/fVeP+FNUdfAfiS3uAJGglttUjD5yk0Uqo+P8Aejdgf92vUf2VtSm0/XdUsncpBOtteQHA/wBZ8y7wT1GBj61zmu+D28MfELxFoZgD2mr6ZczwZJHllXdGI/3TG/HoK5VKzZ6PJzRTMXR4JvC3i64s2LRw3EYkh3dd6S7QcfQ5/KsH4mWEWneLbt7dBHb3AE6xr0jLdV/Dt7EV6T4/0tx8MvBniaRGe9guLWKcjuhR4JFJ6/6y0OR2Le4rK+NuiiTQ9H1m3XdHIAhcMCAGj3AfiVrRSuYVaN0ZHwQ1hrbWb7SSxMN7EJEA6eZHk9PUqx/KvetHle0uYmDZYMCBjHU8V8reB5ZIPFejSxPiQXEeCDjBJx/Wvp21mEMH2iXgRYZvbGCa+Czyko1+ddUeYo62O/0yJre6u4nJPlyHBYdfSr3jLTRrXgu8smG6PKTbWGQSpP8AQtV6+sArJcpnP3Hx39DWlpkQliMUgDqylTu5BBzxXytGp7HExn2aIi/Z14vsz5+t7FNOtyiqoDHkAY7VWhtkFyZFG2T+9nH5/nXReL7BdF1i+ssH/R5XiHPoSB/KuZ8eIml/CAa/bBkv01iO13bzgxtHKSCM4PKqa/VqM+azj1Pe4glUeCXsZWbaPSNF0aObw1qIhzayXdqY5mVjywDru68HDdR6CuZ8asr+O8rkMVjJ+mXx/Wuy+HUTzfDTQri4+aS+skuHHT76A4/X9a5DxdbS3nj6xs7KF7q+uTEkcES7nkJLAAAfU16VrxPnMcqk8pSm7ysjfhIS32k549axL6MlGAHIPWvaNW+GmgfDTTrUeNtfK6zMgf8AsDSYhLcJxnEsh+SPPv8A/Wrz7UfGKaPKT4c02DTijhkurofabgY6EZART/wGuOa5T8loUFCqlNnF2+pfHfQraXSPDfh2/n0SCVp7SWS02bd4BbDlkDDJPfI4HasLWfiF8cdHlEWqahp2izyZxHdSW4cY9f3xxXB/F34meMtf8X6jFqfirUr2GNECI8x2gEZIwuB1rzGXItTIABKpwzY65Oc/59a7E3y6H6rQivZxtsfQWnfEL4jG8VNY+IVjDb43FtO02G4P5kID+daWp+OpdViigudZur6NPmLSxrEGb+8UQ49P/wBdeZ/DiwQ+HpGlBma4mMhB+6mMgY966nTfA+peJNRay0WIXN20bSCIuFyFBJ5J9q+exNeVWbpXNGRa5rEkVuJ4p28tOS2cgD3/AEqXQ/itrF7YyyaFeJY69ajZazyRK6kFsEjII+6ze447Vy1ncTMhE0MkEq5V4JRggg4IIrT0zT7eIo8EawIrDI3Ac1x06UKck7aoI3TMTx5NLL4ruby5nF1e380k0823HmN5jruAzwCFBA9CBX0N+z/PtsxuGN8i4Ptn/P5V4P8AFDSDaa74ZuFi8lb7S/tBAbKlxczIxB+iKce9e+/s/wBvvtbbYMh5NvHrnNfUJ3gj6jBe8j688LZjij57DivUNHtMwCRiFXjJavO/Ctgpe3Msqww7l3yN0VepNZfjr4xiaWax8Ps32ODKLOFKhv8AaHrmrirrU7LNvQ9tGs6dbN5ZZXZR1qu3iG0Jby3C8gHB4r5Bv/G2r26uxuZGlbryQPpXL3vxb8RWxKCRyo6gE4rTkVi0pI+5P+EmhAAEin8aedYDxfK3T3xz7V8Mad8cdZVgvmSKwOSMfKf1r0jwj8YtRv2jjkkUtkblYHP1rB2R1Ri2j6dTU9igFsEGnJqKSBf3m4DoBXm2n+LDOFJbL9DiuitL7/R8jJ9qS8h2aOoW8VZN7EA0s2rxwqXJ2kd8dRXG3uuta28js5AQZz3rzTxv4+mAnFvK3lxjjBxk072BQlLY9j1L4jWNkcyXKqoPXcBWPN8bNMtJcrOWA696+OPEPiLV9TvCwlY9cHceOvaq+jaP4h1uQJEsqxEndIW4P5dc1rFoznTa3Psuf9oe1eImFTIR0INVIvj6upoV8tg6nnAwDXzxoXwx8QsUdnlaIcEY612Fr4YuNKwZIHJxgnca0dmjNUkj2u18dWfiaDy/lSc9F9az72zY27rgnt+NeWTW84kQwh8HAcA88HIP1969P8K3M2peHhDdHfPGMCQDBZcnGR61500r6G0XY8U+I2kkNOD/ABRlu3Br4X+K+ntBqcxB+UE/iP8AJr9JfHnhw3ELuELOo7+mDwa+C/j5o/8AZ99cDGCxOCD296mk/esYYtKVK6PGPC8pTVYQ74OQAT/n6V9H/DCa4sVl1DcgMLFYskZxjk+3XFfOGiafLe6rbwwna5mUE+gzz/h+Nerwa2dF1gwWpIjnCO0Y6K5A3AD0z0+tKoru54NNXPbn8Rw3aLhihI+6/BJFc/r9wPJZgAeOT6VjQSyzQosnU/NhhjGayvEWpvZvbwW7s4fhyzdPpWEnZXOnYq30c2vTR6JYr5st2p3sV+VIgcFj+fSvVfDXhGw8G6VELaJfOcAPMRyRj9KqeDbd28P6e95Egvkt/J3qgVhDvZkjOOuNxP4+1dpZx2l7o8kcmWbG3KnDKR6V+Y5vj51ZunHSJwqCqTbKgjCKSGyknGfWoo7OSceWVOwcZHenw/v08gbtqjG7ru9eO1TxxSARW1sx8wkKoDe/U88V4FGlOrNU4K7exs48quRXEkOnWsrztGkUaM7EjgAAk5/I1418Rvi/JpuuyabpkcNzb2jp57+YcTHAJRWX7vXG4ZNepeM/HGk+C/hf4y0ibRFuvG15e/2SRehmSO2ZDudc8YGD0PJYV80f8IUJPBniDxFNq1jEunxrItiJVNxIvmJGzbc5AG6v03LMijh5Rq1neW9uxwOtzaI09btNE+LHiSxuPBem39truqyW9jNpOoMJAZjGwMqzZ/eRqVyzMA2Bk5zive/iNq9ro9hpnhXTHVrDRrdbZpoo1jWab/lpJtUAYJ4HsBXH/AXwqPh78OpfG2owCLxBrsRi0mOQ/NbWZ+9N7GTt/s1l63qX2ov85Zj68mvrKkrLU78PT05mZwnX7YsksbTwo4LR5xkZrszq7eJvButJ9m+zsjJ8in5WXIbj6Y/KuPtIGmi3FQvPT1ru/DNkYdAvCw/4+EfAXrjaRXj08Q6tVwjsj5fOp0ac4Tn8SaS+e547aSCHUS5AO0tgPnHetPxFbpf2lvf6g5Mm1SAxxlegPt0q54i8OWfhXw9olzc3gk1LUA0ktqqkCFSTs+Y9TyBj8e+Kbe6xoGveAdN0aytNQfxC99FJd6jcugtktQWUwxqGycgqdxHPPTivWpJJnpUKvId/4f1Dww/gGXQryS1tL27jN1BdXkYWG3uANsO5sfcIPzHtnPavU18J+Gf2evhFptzNCfFN6S3+mWS+Z9omcbmfeuRHEoAAGQT0r5l1/wAOareeMJ7PT9Nvb/yTFEI7eFmDSSJ+7jAUckghsemD0p0niTxp4O1XUNMu9X1CzklZLe+ty5AMsPCg55DJtABBHAHUV2wrypp3iYz96TZ9RfB8j4uaRcXd34E1Pw0yoJY57iFmtplyoIDHBVvmU7T6mvQovhLp8AZzaRNJg/OVGR/n+teH+BfjN8ZvB3w/j8eXkx8VeBk1IaTJY6ooDSfKT5kTgKeGBTdzkjGa+u/D19aeLfCmkeIdKuhdaPq1uLi3kCgOqkkMjdcMpBU/Svbw9T2kVfc5L2Z8/wDxj+DI1fwRHcaTpoXUrCdZs2/JljPyuCD6cHisvw1+zPqXxD+B3hbxBoK2dx4psJZGk02/X91qESTb1QnpuHTnqOOtfUVzpaRwE5dsAHOcfyq/8IdMit/AUUMqF5ftFzKc9fmnbBI/CrlhYTlzMrn0PmHWvgRefF3QfBmpXdnbaDcXBJ1OGEgNAnmtjaMDJwAoGOD7V5Lr3w2sPh5q/jfTvGVxNDPFYxDQvsxd1uJGkf51AXBBUKCTgDmvtv4w+O9G+BXw3vvGF7ZLeahJJ9m0mwdP+Pm6JO0c9VXG4/Svzy1DUdc8T6rqHiTxDfPqGrXzebczuTtU/wBxAeijsK+VzSdHDtRiveZcG2ZDhTNcLCQ21dvPBPI61m37C1tpZCGLRoWO3PQZPFX7KRmEvB+9nJHWle5ha9ityBJO+fLixuZvXA7/AEr5m8puyR1yXu3Nmy1SK80uwmWRXSaBHUhuOVzVV7gFiU+f5enXPWprTwLqdotrZHSbzTIZAfs6XNvJGGXPVNwG5RnHGcV22rHw38EfDsd00Z1jxfdKv2OxeP8AdwEn5XkB5OOSFHWpw+WVZ1HN+6vM5TxrV9PTw9Mq3GiXUU06eaks6mNQuOCFbnnPUDtXE6xYWj3BkneK1BywiQ8jOT9T9a7vW/C/xF8W6h9og0m81G5vHLyX90wwxPZQen4cAVJpnwXt9EnjPie6j1bVGlKSadaXK7I22k7ZZOcEDkj09K+mjSny2Zs3FHAWmi28uk3GoQRTz2kGFkuSNsYY9FB7n2/Gsdz5o+QBVzwATXSeO/F0/iCSz0y18m10XTd6W9taxBFcliTI395sYXPpzWdomm/aXbcpMajcxzxjOKw/hvQ0grkENhttSHyWI6cYArvPgl4YtrrxFdyNayNPbBJY7kT4j2nIKmPb1yM53dOMVtfCj4IeK/jLO1zomnLa6HESs2uX2UtcgZKp/wA9Wx/Cte42fwr074ZpLZ2F3Nfy/Z4vtF1KoXzJduW2j+FecAdeK7aUKluaS0N4Nc1kcB4nLaXpt5JKUkVF+XAw2enr614413YwnfcQyqmeVjfnHPTqK9R+K9y0NslsOC7bsdzj/wDXXj+oxkWzF+CDjr1rnnJuVkdTqch0X/CKeDvE0SXq61qKKF2hJ4wyqfdBIB/jWBqPhJsuYNcs9UVAW224MOOeMq3J47AkVzbXs+mkSW8gIZyDHg5HuKs6brzSzJCFZ5W4VdpJPPtWDjJbs5G4ydyKXSL0ZABVsd2wPzpipfwAhjHcJ3WRQ3r6j+ldImqxoBFcxt5QOCVGHB9s/Toap3dmYHEiEyW78q44z7H3HpTjKxjKPYXTII9RVrWLTEimzuNwkjDC+mw5H5YqZPhxfajeKIQuGYAvJJtAGep44A61HpOptp10JU5/hZSAc16JYahFd6Y9xbsSX+TB6rnrmt+e0WzGzucFqMMemqLSPYIYMqrjo/J+Y+59/aue1KJYbSbCGSWQrhwDgAZz+fFdLraG61GdSAsMLBSR3OKzI5EEu1idh4UfyFYqq0b2uSfDzQftGo28t6uIySi7zzyPvEe2c/hXQ+J/A1zoVq14pR7RjtbaRlDz+nWs+x1pLDULZgMhZF3YHOM812/jqW5vNINrbMksUuGAZwpKjqeSM9uBzUxlKU7sp0W1c4PTAbe2do2iEkoxtkI+6COn4iisdru5kvGa5YIyAJhFG3AGBwKK7eZHG4K5+q+q6oIZSkJDvwOOccVVSztY4xqGuXDRRAZW2UHzpuuMf3R7n8M1qeNrLTPhrYwi9uYb/wAQ3ADLaxuHjtUxy8h7tngDp35r5e+LvxzTSYbmC33XmqyHCLu7+p/xr+eKOCxCrqly3l+C9R4rH1cQ3zPTseufEf4422l28sMZi0mwUELBAxLEdOvUk18x+NPjLquoO8GkMbCBjzIv+sYdue1ecz6/rfiW4NzeSGZic/dOF+maWPSb0jzhs8ocN5g2nP1r7zD5W1rXlzP8F8jykrnQw/G34haXGsdn4s1OGNOFhaRZE/75dTXoHhH9sfxrpc0drrml2PiCx4UtbE2twoz2C/Ix+uOteWWGi2t+5juLgWjdmJ3IT9RnrS/8I9FBdm0s72KS43bTJnjP90E969+lhKTi4ciSfbT8jqo1ZUJc0dz33xj+1fewfZIvC2iva3EgDS3mrBSIj837tAhKu3HJzjnjnIrlNU+PeufEHTP7K8YeF/D2tR5zHdRRSW1ynXJRlztI7dc1x+jaLJpunSW1yPlLhmhkAIVuQSOOM1IL1o5gzQwuYiGRCm3ODwNwGRXnyo4ajeNOPvLqetOvVrR996M52+uZtEvg8RkNuDiNpSC2PQ8DNfTHwe8f6d8TdAl0jVIIxqlrBslt5gHjuoQMb1DdwOq/iK57StH8E/E/SJrciDR57pTC9vOQGimIO0Ke4z0I7ZFZngr4ZxeBYLTU5GFzrcEeU2OSsDkYI4+9x+GcGvExGHhjKTsnGcdmedJPZM9a+FuvTfDvxrZ6NLcTDw/cSmGzup0LRlsA/Zi5/jUH5T1IAHUV9baRqDW7bPMVwOCAa+WINNXxf8K0t9Tt5dOW6iN0hxtltpQWMcvswOD+Jrvv2c/ixP8AEz4bQyXyRz67o850zUvIGDJIOY5R67l9PSvqOFMe6lGdCorSi/8Ahzlqtq1z2fx58eD4J0yaM+HrzVzBCDK8EkcYXJwv3mBPbOO1fL+i/tjeKLL4majrWrWi6tpcsH2GXw6k2xYIw2cxAjDPg9W6juK2fjP8Q1v9ebTIGKwWa7HXkgyHk5/lXgHiW4S51e3mKjfjawJ6qDx/M13ZhjnGdqb0RtRoqauzvfGnwM8KatfP4s8Bzo/hHXJXkSzmykmmXWMyWzKc7RxuA6DnHHNcXq/wCa6SKWW3e6W3BEbxt5qx564IzitvwtE+qx6v4Z+1tbW+vwbYnRyDb6hH81pcKRyCrgKT3DYNeXfCr9r/AFDQLlNO8eRterG/lT6xaIBd2sm7DefGD+8AORkYavlcVTzCrF18HL1j1+RKg4tpkGr/AAIvLGw1K68M6le6dqpBktmgvHhjEvbLDn29P519PaPeRXXh/TrzULZ5riTT7f7bFE4EhmES+bz03b8/nzWnaS6F440i11NZLbUrC5UNb6nYOAsgxkfMO/TKtzWXqHh2+0CNpoP9ItGG1pEU9M8bh2+vtXDlfFCw9b2OOhaS621R6GEqKjK8jdg8e6N4M+D2g6R4Y1Z9WtftVzM8F0ghurcu/meXLHuzkEkBhwe1fMFnETc3MbcL5z8e24n+tfS/gD4n2Pgjwq+kah4Q0zxQGuZ3F5d26M8Vu+0+U2eWG7d36Y4r561K4tX8Xa+9pY2+mWU19NLFZWoxHAjMSqL64BH+eK/WoYqli4Rq0pXi9j63K6tOpzqMde5lX3hoJP8AbtPlNpdL6fcbnuP610vgj4ran4fu47e8JRh0D9D9DVJ8FW7D61iX0EN0WjkG/HQ45H0pOdtj16uBVaLsj6z8A/F6LUUUGRAT1Kt3969I1/SvCfxm8LSeH/GmjWniHRpVx5NwMSxHs0Ug+ZD9DX5/aXrGpeFbzzoJHuLYnO0feAr2nwR8bfNhh+c8nAPp9fSuinVT3Pma+AqUG2jjPiN/wTKvbbVftHw18Sx63pNxKPM0vWZPJu7NSTllcAiZQO33ulVW8NXXg/V9C8PQ6be6jq2mwWtvc61b2zR248ldvRmznPGNvbNfXnhXxzb6lFGs5CkrxjgivR9M+IeqWZVI7r7ZARkl1Ut9ckZ7V6FOa6HBDESodD5Tv7eW88T6otr4ej0wrdyvcLY2xVJpS3zStjOWYjJ/CtSTSNRuISq6bd44+ZoGAFfUWrfE7XbWATWTxXIU/PCyqsn4cYPevP8AX/2nboeBLvU7ZZJrzzJYEtYIN7xFDh3l2g7FB4BPXtVym0rs6sPj6lSoqcY7nlniTXrX4Q/D3U0vFjk8Q6zamGC1kG77PCykM7j1IPA9Ovavy28UWi6PNNb8jyv3a8/wjgCvr/x14jvfFOp3mrarcSTyzOJJXck+vGK+QPHl2l/rV15PAaU4z1wCRXF7X2jZ2YzDRox5ur3MHTIPt1zszhcfM3ovJNS6zdo4kWFdkROFX27U+2jFvp80m4ISQpGRnGKxp5TIWY+uACaq546SI1ZixGe/FWLT5ZmdT90/TNRIi+XuzzjjHrU1qMrjPNO5rFF2AtLcIGPfNem+A0Cr5sqiSGI+ZtPRyOgP6V5rp6GS55yUUc+1es+B7GTUGtLQAqzyx5UYJI3An8wP1rKTsjupQua3xS0oaIdCGxXle0ghMi9clGcr9Q0j/jXGvLJLpD3MMgb7PZlivGVMczq35/Ifx4r2v46+EJJ/DeoXu4sNMGlXQZRnaHubmJifT+E/gK8itLdLrRNRAjMTTTalbqxABINos8Oc+8cg49SKSn7uhv7PllqetaFo39n63aopEiFo4GcnH3oxz09cD/69cd8XNLPhzxfpuqyBo4p7oRNOnVSu0k/gGz+Br1nwnp8HiDw2mpwEnZ5QJbggtGjAn69fxql8a/C//CR/CjVL5bZzdaVJb3khBz+7EhilZfT5Jc/hSV9zoaVtTK+E2gDW/AGuaYQXUXVzGnAJILb04+jAVw3iXwq5tLmZQUkjCCRVHGw7gG9eCAM+hr0T9lbUmurnxbZzDMi3FpOmBgcROjnHvtB9OB7Vo+L9Kit/Gev2AGYhnygeA8blsH8dtSroOVNWPk3xDaGLStOudmN0k9sXxjLIwJz+Dj8KoadCLqWeLJ8wxlo1A6kc4rrviBok2g3eoacwD20swu4do4R9u0/TK4/IVzWkBbKfTb8Mf9ftbHYDHP61XNocDpe9Ywpo/LmckEYNWrqzY2yTjlThuOxyRz/n0rU8T6P9i1nUIANqxTYAHTaeR+GCK6rSfD6XPgOzndIx9sh1O0D9G8yMxSoff7hFTzhGg7tGPpFnnXdEjeM/8TK3a3IJwPMZWC/qErn7GJdK8UIk/wAsaXASTPZSRn9DXoNxoz3nw20nX96r/Zt1B5vQFQ7FWP0B2/Ssf4uaA+mapBc4Cfa7dXwBgliMhvfIINJSuXOjyq56p8DdMkz4EmdNjodT0W5zwVmiZZ0X6lGkx/jiuo+PGgNHpMPiFVdb7T9b1DSp26hoJrcybR6bjLgY7tWX8MvGml22l6tdqxNxHr2ja5G4ONxeForgAcekufXODW98V/Hsev6N4t0RbQLbahqAmTzOSrpBGqt65UrkH1NCp3OqEfcH+MtBt9X/AGffEvk27i60tkvxCwB2iZrS7bI7Ya4kH/AT615/8Rbc/wDCm4MrlLa5sxgj7wDEA/TBIq1pnxB1660bxfEkbx6drOgozoI+EkhsXjbHXIJjJ/AelbvxAmTWfhle6YUS3OnXM0SOGP7+IXBMJI/vbZj7daXLYU43R83eC4tvi3TUHzDzlA/PP9K+mbiLz9Ou1wQskTAn3IxXz74M0p5PifFZKpC2txcsx9BGkmPzOPzFfQcjBLKfPUrwT2/Gvjs4jz14RXb9TxIw5qyh5ntFjMNR8HWl6g3rcW8M4/4Fip9CwVwAQVPJNeT+CviDqFpa23h9I4ZLeWUKkzht0aZzt4OPUD616bp+pLp9pPcyDcsUZbHvXzc8FOFZRfUMVhKlKsoPrseZfFiNU8WagBkkshf/AHvLXP65rifiS6J+zpO+0yD/AISCFN3HyssUjEdeu1hn2IrU8RX02pX093MSZpWZ3OP4jk19Gfsj/EL4e6H8Ndd8L+O/D+laxFNrrXsK6nBHKuHt4lJG8HBBQ/ga/TMDhpSSit0j0s6/c4GDl0aPPPh0RJ8JPA5TJJ0m3U89/KUEfpXM6h4j1jwX8Qhq2h6lPpOoPZfZHngClmjYnco3Kdp+XhlwR617J8WhoOn6trkng3TobHREPmabaWwCwp+4QkIvRQXLEgcZJPevBvGxkTX7RpH3O0EYct3fJ3f0rvmnDQ+dx8+bKuZdl+ZuSObgyTyyNNPMxeSWRizyMSSSWPJNY9221XHBH5VpxuTFkrxWdeRs78DJYj/GvMqNJNs/HcPeVZI+ePiUm3xxqAUF18iIjA7lQa0/g98FfFHxqe5i0eCKx02Pi41q/by7WHBGct/EQM8D0rvdZ8EaXcanJdXcP2id8ZUn5cL0GO9bl1d3UmkWtiJAmm2kYEVpF8sUY65CjjOe/WuN5rSguWKufrdGTVKMfJG3cfBjwb8KNcl02bxrL4m02y0mK4k/s+OMy3d+8zqYIeQFUAKSWOQDu715H4sfxDqN6wtdOisLZmIVBcpKUXp8xB5OM9Biu0iLMh2FiD1ySfrVeeHykkaVghxkKeCfSvLeL9pPnUEVqc5ofh9YtLRDHgx8Fs/MPWvWv2VvC/hHx58RPENv4htl1Sz0zTDMkJdlRpTNGnO0jIALD868kvbktC8aSlVfIPzdK6H4KPe/D7x/o97Ijw6N4gguNKW8hwyCUYkjQ4Jw26IDB5wfSvRwUb1OaZbu46bnpv7bnhnQtPg8C6po2m22mRKs+mw29ouyNI1+fCqD1yzMc10f7Kuk/adLtmI3Yfp2PXmun/ak+CV9pH7Leiarq91Cut2uqWl0NPk5ktknd1O854Y+YuVHTaBz1qb9iuwSXwxMQxd4pPLBx9QTXvzR9Dg+aFNXPbfF/n2ejR2UAaPfEzs4+oAH6mvPNF0OS4ijXySmV5UnoK9c8eyR/ZzBuw3Cs3pXnl74ls/D9r8zKAgySfT1rJy6Hv0I3ibmm/DyzuIi06gnOCMUaj8KdIS3yixhOrKRx714D43/AGuk8P3UtloVk+qXWQiKucFs/wAq858SftM/EW3uHj1A2GjkW/2owOrE7MkALjqxxwMfpVq7Wg21B+8e9eIfhlp6zu8MSKf7ycVjWOiDSLk+Vkkkc14poP7V17Z6z9j1yWzv7clNt3YOXj5GcE4HPNe66fq6eItIg1SxcXFtMAyOv3T7VzyTR10pRaujvfCZkYqfmYEjOc16hEClupHHy9xXn/w9T7aqZGDmvcNH0EyW4Lgn1OPY1pDYym1zHl2vs5R8A4YHIryfXrJbuf5weMjnqeK+kPE/hcokhVe3GBXhvjLS7iznRAh+ZucCsp3OmlJWOb0rwpazAM8a++f616X4YTQ9CRfPmiUdeWAArwf4k/E+2+GljBHdSpFdXAJhhdxuZQTk4zk9K8Z8da14s1vw1a6y1zNHDcSBGhnJDKCucbQcA8dPbrWkL2Oer3P0ZsfiB4St4/L+22pJ6fvAP50t54j8P6qhSKW3kXHG1s1+SdrB4juObWCfeDgvHFJ+8PPOa7/Qta8deFPIuFh1CdVUM6QuS445wCfmx6GrdzCC5j9FW8PWkw8yGVScZAB61paHEtmRGW/eN2Jr5k+GXxvub20t1uYbuOYqAVntpEOenRh/KvobwX9r8QkXBhmjHBLyKQT+FYN3KnBw1NnXdLEkMgA6qev0Nfnz+1rp50/UWbBAPHTv/nFfo/dW8iR7JOvT9K+GP23fD5CQ3AQ4diGO3rkNTpx965xVfeg0fPv7OHwn1T4q/FDQtGt3e0sp7lFvr5cEwwZy5XIPzEDAyO9fRnxv/ZUi+EksOvaZeya7oDuIHuZFxPbSEnbvA4weBkd+fWuH/Y78T3Pge98XGxtVuNUa1jubJpFJELruDk+23J54yBXsPgPxz4h8Z6T4t0DxDO2pf2lp9xco0gxiZAZFwvYBgMVzV6yhPlZ1YbLZVKMq0eh4fvCAA8gDGf0rCuYYrrVUWKYeaFMm1kOBtI65479K2L0eTEXchVPzE5rM8O6g09/cThQMkIFbncoOcH1yRXn4qqoU3Y+erS5Ys7Dwf4ufUL5rS8RInDBVK8Blz1x/SuzlvoIZ3ihkP73BmJG0KAegPXkV5peeH2mDXltH9lmO5liTiNzzwP7p5/zirfgiS8vNUuLW5jYt8qgS/eU565P418BiMLGcnOLMqHkeg2m66kEFmsjSyYQDd8qrkda6PWrjTPhj4Cv9c1C1W/8AKlhR5JJCnzMSAARz2PHeo9I05dLubeJQRyCzepz15rK/aTmSH4Eaq7j5RqVjyD33SY/kKjL06ONpyXdHvQw8fq85SWp5T8Qfi9oHxUkje0ig026jiO5N0n73b3+bPzDPauZ/Z68OR+LPi3qdrf2/23w/YaPdPqhYjy0DphFb/aLcge2e1eaQ+Kre3s9w0lN8a4yGLbvw9+nfrX0/pWmn4V/Caz0h7aK18Qa5t1HWEgB+UkfuoST12pgn/aJ9K/YJS5pcx8rGlzTM74geKJPEeqXdyxWOI/JHEp+WNBkBAOwAArlbDTY7nRtT1i+lFvY2QA8x8/M3Unp0CjNOe3vte1uw0jTLOXU9X1K5jtbW1hIDPI5woyTgD3Nej698MNS8H+EJPDHimyS01CMq81usyvtLHfjKnB4bH4V5uLcuVW6ux6c6sKFKU5bJXOG0yz86CHKFBwTn+VdrDhdJZl+ULEflHbArmrZAs3lktjtnpXTF3TSZVViGdREOM8t8v+NZ4XDKjF92fh2ZZnLH46DWkItW+88VN7P/AGhf30eq3lnqVjsbTJkUy/vklXqWyAAASc9cY5r1rxBeaT8afgdN41u9FttK+IXhfUbe31fUNMQQxahauOJpEHAJA5JHVWwa0df+Hi2fwpWaLywYrlmTI/eOQC0h/wDIgP8A+qt39mW/tvhz4b8YajrGkx6hpGseVFPFdyYgW3i3rIXG08Fpgc44r2sNRnKpytaNH6HSq88VOOx7d+yjqAvfhjaT3McUt/p+rM8crwxyOIzGFikVsHnaJEznIAxXHX/7PUfxL+GHxHfTY4B4vfxhqV7BK0Y3XKwuU8jd9GYgepr0X4fadpnw20YWHhfw7czaPcXLXjJbXyXMhGcbYg235VAJC9eSec1V+DnxSsdX8PeIX0C1lu7oeJNWunZwYo4lacbAxIzubBOAMjv2r6D2KcOVotSbbZmfsy/DaDVf2Th4X8WQy2tt4gub+dY5Vy9sGmXypAO2GRj9CfWuq/Z2+Hl/8NPhRFoOoXUd9Kmo3VzCiqf9HidlwnvkqzccfMK888a/FH4keGi851HRIbWWZkt7Z9K82THJ+8HGcZ64rkLf9pz4hxsyQajpAHOcaACyEZ7eZ7d6qMFB3QKm3qfY135bafKMDcsf0OQDXF/DNrv/AIWm0TXj/Yz4URlslHyFzqcp3+x4I+hrynwn45+JOq6ZDq13rmmXNtMm9Y30hYww9mRwf5/Sui+CHxIm8Q/FWWyk0mW21qHwqgZHJWLYt3NL5ocj5lKspGB1OOK6JPQztrY1v2hv2U/G/wAb/FtrrlnrmkjSrK2ji03Tb5pohAdo8xvljZSzsWy3XG2vnD43/st+LPgr8K9Q8VeINW0Zollt7aOxs3lkmZpGIPzbQMjBPGfwrrPG/wANvFmsatM6eJNRtfMmkeGzsdSuUXlmYqibmx3JwMV5t4w+HF6PB+rfafEOo6ubPE1zp1zqM0vllCuTJG+MECQYJHcfWvncdgKdROpJXkdcOh43b3Cyw+Y2Y48E5J4AH/6q+jvhNKn7L58DeN7yzm1vxdr2kancR6HEygIXlgW1E24AxoI8sT1zmvCrHTIRBFdzwCTTLe6ihYM+xZJMhvKB7kgcgds13+jQebeXOrXs73OpXIHmzMSTgABVBJyFUAADNefgMOqV5TQV5P4UbvjHx5rC3N94z8V6quteKb5itvCXbyLfPIjiQ8KidcDqeT1ryDw/fWmreJH1HVLo3+pO5YEfM4I6scj6/TNX/Geoy6/qZggHyRfuoxu55xub8T/IV0/g/wCFsUHh83LmGFZEP7ySUA7c8lj6fU967k3Um30Rmlyx1MX4sfFTUfDvh4WnhmWW1NxEYn1Zyplfj5liAJI6j5m5OOOK+fLTUru306QiaVpLkHzJCx3vnIJJ6+vNer/FXRra5j0610N01CUMxnmjdfJjVRzlzgdSeleWzwfZ7jymZVxhc5GPT8awrVE3aDCC7lC1tVzGqRk46gelez/AH4F3vx28f6Z4PtZhp+msftWs6mxIW3tVI+QHpvc5Ud+c9BWf4H+BXinXhDfS2J02xPMbXYKvL/up1x9cV6jB4P0zwTp0ltNPqN4XIa9e1u2t4pn52rtRvmA9656NBufNU2OiVWMY2W59w/ETwv4b8F+AbDRDINC0KxhW30yKwdGlikRco6qD8z5GWLcEEgnmvlrxF4hS8y+drS/MdwwST16EgfQVxk3jeCa2h8q2ltYolCxq4IAHt+XWuM8U+LzaacXWQBiwVIx3AySK78RWfLZbI0oRS1uYvxL1NL/X9qNlYlKj68ZrzfW5CixpwcnPuetbd1NJeztPKxMrZZjnuea53WZSbuQL/DheRXg813c0nK7MTUovLtBPGSsykEMDyCK2/BdlHEZ9SucNeTuWXaoVY1JJwBTbeEXECKUGTx61qtp0ukWy7gqqrY2pyAO1Y1K2nKcVSVh+p2CXkDlRtYZIfpWBpmpJE89rOGMYOHQnkHHUe9b9tctcDaicd8kVg+JdMkS5F5EuWJw7eo9f8+tRRnd8rNKU+jGXdq1rL8p3xONyMVwSO1X9E1KWxkBQ4V/vds1VspWv7b7NI4VVOY2PRT3GfQ4qGKJ7dzG+Dg+prp8jp5TakP2yRioOGYnqeprOh05mumZ1O1Dzjua623l0u+0OygtbXynjGZrgjl2yc8jisnVZNSsIW/ssW7owIkzbAyH3ByOaylKzsYTl7MzLq1Tz0uEBGWCkYx+P9a9Wg0Cw1SWzuNYne0s4E2PIj42KcfMc5Ax6+ma1vEnh7RPEfw7k1o2ohvBZJKZrcCIs+1Rlsf1rMg1O08yay1ABrOUGNiY+F6ggj0IPf0rpg7xPSoS9tRbRg/FD4QzeD4lvLVmvbB2AFwCdyk/wuB+hHB/OivdfAEcsnhwabqF5a6xbwALDccl2iB+RZQwwWXpnnOM0VPO1oeRJtOxg+Pvizq3jO/uLXQHkNs2FfUnjP7w+keRyOPvdPSue0D4PXl9uv79mVH+ZpZm+Zs9+a928R6F4Z+HdzLa2sEWo6kir5krnbBbk9h3cj8v515L40+Mmn6ZJNtnOpXuNqwwfLEnoD6AegFfFt0sO/Z4ePNLq/wDNnmKL6ipH4a8Pa9NokGlS3zw2q3Mt7MyquWJCqqDJJ4PJPbpUd34I+H/iLwzrmrX3iXW9D1bTlMzWnlfaFlTt5WMDB6YIyPXvWR4E8QXPjC21PVr+OCKV7hYI0iB+WNEyAST1zIx9q3PGGhT2ejzatoQkkttirNtXe9rI2RhlHVSc4PcYB713QdSU0n5XOqnyx6Hnug+ANWv44pRi382ISBbhgjIpHUjn1/Otu0+H99pkkcc99Y3sBGC3mkMCR3yoH4ivoD4i+PdS+LPwm8I6rqWi2mj3ulRi3vHTT/s7NKUK/u5ON0TZDbQOGHPSvJZollhdGOeDjPet6+LeHm4QV0aRoqauZ+vaRdaDefYpwMtEk0UiSCRHRgSCGBIPTHWucuEPzbhhs8H1q/Fb/Y2lQhOScBAFGMmnvGkqMGXOSPwrxlO8nI9BKysZ+k31zpWoRXVs/lyxncp9/f2r0/Q/FQ1SxluSWDoP3qdSvHPH4V5bcw/MxAwRwcVc0rUbrS3+1QStHKi7TgkBgTyDVyUmrxOdxV9T0Fvi74tGmPaT6nJJaSx+WLe6iSVolwMAOy7hwB1zjnFd78KdI07wD4J1/wAYaZqV9Fd6naFJ7IyL5LTRyYjcDGQ33sHPRm+teMalqdrqdulxF98j94pHKt6f/X+lSQ+ILuTR4bRCUt9nzBON7dtx6n6fX3rCgqsJc8Xbv5mceTVNXudmblruF33+YXJbcDncScn9ayryCSR5X248oBGPXnnrVbQLiez04POSCWIRW6k1S1rWJdMheSOQh8Daw6scUS56krHRC0VoZkWu3un+K7OWC/mtzbSxzxhMModHDqcEHuortfFx074p3Ms3ivw/Z3LS5V7i0hjt5VQkH5GjxkjBxvz1Oa888LaX/aV8bmVi5Bzg9Sa7s3ixkwoRuI49BUvFVMPUSi7JHaowa1RW+HPwt+JX7N3iWGSyin8S/DLXoWubbUI2L29zAV3xMV48qdehHGcnrgV9MeDtdTXdMtry0aSW1mAA3xkMhBwUZSM8Hg15D4J+Nfj74a6CdH8NeLZLbTA5kis5raG4SMk5IQOhKqT/AAg469K+jPhL+0dJ4k0xR4x0LTobhWZV1TSoAol9d8RHyn3BI+ld1bJ8DxFL2sW4zW+hyzpJxtTjqjndZ+FOpavItxotgVleQb4QNoIJOSO34V4j8QPhJr3gbxLdnULBomdftLxRguFXHLgjIK4HXt3r7xtNT0nxZZl9E1K2umA5gjbEgHP8B5ry/wCLmlXa+GJdV0+5a21fQw19bSpGGLRqpM0ZU/eVkDfKeOPWvqMvyiOV0eSE3K3cnB42pgqjaV77o+NWQPG2cEEcMOfyrAnJikYdc8ZNe+eIfh7o3xM8LzeMPAkSW2rQqJ9X8PxAiCVDybi1H8OepTpkn614Fduu7OeMd+D+XavRumro/SsBioYuneLEDAjOQVxT9Ot7Ced7a7vLnT4pQQLqzVS8bdjtbgj1HH1qnC5G8UpVtpIPIxxn601odlSmqi5Wekx2fj/4Z6JDqdxIfF3hdR+71/Sx5uxcHiWJRujI4zxj3rvPhp8boBYQg332ou+4sW7Hp+leIeGvGWt+DZJZNH1CayaTl1ifCv2+ZeQ34isbV7yXU9Uk1CKKGzuZGDyfZIliRnzy21QACT1x3zWiqOOx87Xynmu4n1+PjVp8Go3Gp3Df8SzTozNcDd1XHX8+KSeDUPG8vyXkemeGr2KNbi1sbRIruUHBYPLk9sjp1r5Rj8RJd6Dd2WqX8FnbieKe6Mx5uAhykY65G45I6cc17B4J+OFrplzBb3ltcNbGPO+JN2Bz8wGc4+laQqOWjPnvYyoSclujD+MvwD8Q+BoLq6tJTr/ha5DG31OFCJYOT+6uE7MAR8w4PtXwDe2ebiYtKGdCwZ8YBIOD+uR+FfsFpfjK1uZDe6RfR31lIqnYVYo4I+aORT1HIBH1r87v2pfh3Z+D/iTqt5pGntBpOpXTSCIL+6t53TzXiUjtgkjOPpXTGKWxdfEzrpKXQ+eroiG28vqxOaoxoZXAx05q7qWXkZiQFHygA1Xi2oNqHcx6nFaHGhAM9eg9anthgMVGQeM1HFDJO+0ZA7mtxdNEFgd2BI3AGO/NSzaCb0F0Czea4DjpuACgdTX0/wDBPwY73dvIIVJQhmkxzn0ryT4WeDn1m/jmkQmC3T5EA4d8mvtj4WeCl0zToY1jKscFjiuCrU6H0OGo8seaRjeIPAc3i7QPiZYqmyO/tYbKIMTgNDbySqeOcFpEzj0NfIF7dWdp4OM6zyG4mnSCS3ZAGheJDuy2c4ZZwPfB9K+8vGfiOPwhPbaDpVq2oa/q87TC2jAYIhUR739BhQP8mvk+8+Amow+JpIdTt5Y7e+kltxJCm4xTiIPGzDptb51J9V6VrSslqXUg5PQufDbx/c2ugXNjbxALNBE6lhwJEjVCM+mV/wA9K6YeKL69h1CxkkZ7e4t5bdwUPzwyKMjGevzMOPbFd98Bfgmug+FbSLX9NT+0be5nzOcHzoXcOmR2xyMe1eoz/DvQ7e4W4SyiUhCrBY1G4YOcjHXkflXQqsEhRw0nuz4C+E/ifVfh/wCL5pEmZPMjeyuYj0dg3yNj1K/zr1fxJ8R7jVdUtZJbSLzmQo04GC2OUHX/AHuvt716nrHwP8NvrVze/Y1AmIdk25y2Mbueh4rF1v4TaU6Apvj56cdv61j7aHU6I4OVtDwb4iXcPiKGGR7Pyp48pvQjDpzxjrnODmvO9K8MvcXz2JBIZBNFgZDqQDx+B/QV9Gan8IxLPGUkLque39M811vhz4WaVbWtshtgWiwASATnuf1Nc8q0OhvHBPeR883vhC91exkuZ7YrOLZI3VejSIoUsCT0O3NbPgvw4998HPDc/lqWtPEO5855hmjMbgDvyRX1PZfDSwmtjH5JG4EHjBxjFTeGPgjp+h6C2nqjPD9oadR3U79wH4Vj7Q0+rxTsfM2l+D3vfgd41gMY36a15bbHOMGCXzQR6/LgD1IIrj/ilBN4i8PaQ4hYtBDEEYA5I24BI/3SBX2LqXgHStH0jUdLgtk8jUXaS4UqCHLDBz+GfzriT4C06JlRbbeUARdy5wAMURrco3g4yWrPnX4cfCrxBq0+nfuvs0TS+SznqFOW3EenGPqa+qPCHwc0+CNZL1BczyNl5JMHqMZqfTDpPhyKNr+7t7P5gqozDe57BR1JreHxV8K6JC7Ot/tGN00lhMF/Pbir9rKQexp01aJp2PwV0hdDFgLaMIIHt94HzFXDh/8A0NvwNdF8QfgrofjPwtJYR2sNvcLGohk2/wAa7cbvUEqM1k6T8W9G1cBbK+ALfwMCrH8Dit4eJ3WDzS5eP0HNL2jW5hOi2ro+B/GegN4G/aU8T2sUIt42thebeoEcscTSAeuG3Y+leh+NvDeoeFNL0saiiQXGoQfaVtt4aWNCzBfMUfdLABgPf2NdP+1Tbr4Z+PHw88ax2KXdpqmjXmlzwy8JJLGsu3cfXE0Z9cJ9K878SX95q00dzf3Ut5fSopmuJZC7OQuOSxJ7cDsK8rEUufExn5Hj4OhfF3a2MzTbtrbVLWUHBjkRwfoc/wBK9i8S3nleGpAh2+dMozntySP0FeJx8EEjI9Pzr1bxXdA6NpCdWZVkPviNf/ijWdWmpV4Ox6ONpKeIpu3c4TUQQT8uODyDx3r1H4E+Lf8AhFPA+ryT3UX2e/1+202GwlsFuWuLqSFNgXP3eDyTx6c5B8v1JyUAAwO9dT8P58eEIZo1JmsvFqXKHjIK6XMwYehBUV9bgdJ6HlcRpPAteaPVfHq3+b+1v9MOk6lE8kEtmwVdkirt4wSMHAPBxg14x8QUH/CQWjl9rMsaj0yWA/Wvqz9oDQzqnxT8VOJ7extRLG0l1dSiONM20WWyevJJwPevMbPxZ8JfhtdadfLpNz8Q/E0MKKLm4XyrFWAGGTdndlh1x/LFVWScmfK1ZU55YqUuxzPhn4Z+K/FNsJNL0G8vohj50hbYOvUniuiP7NPxKmtGltfCk8s3B8qSeGMkZ7Mzgf410Gq/tlePUs1/s3S/D+hxyHCQC1e52jscswA49Fxmubh/ai+L+qy+Rba1p9w5yWWLRYOg5zgAEfn0rxcRPDTfspyd32PlMFltGnJVoe8WL79lrxvcWXmT6TbrdlA32b7fDuz0Izuxn8a8w8QeD5Ph04XxVaT6cxB2xsmd4HXDjK/rXoJ/bD1611iLS9Xu9Mv7tsmYwQGFVXp2J55+h7DArQ0LVNG/at/tXQL43CeGNHZEvmgjUJIx58mOUnIbgZwvTqe1c8sqw3Jzxkz6RVJLdHjXw+03VPjde3tt4I0tV0+0dYpdSmVhAGYnI8wjBIAB49RXrujfsd20cbPrWu3mp3L48xrIiGND6JuUkge4r6C0rTdA8HeGLTQ/D2lW+maVaLtgsrdAAW9Wb+Jj3Jq1e+IdI8MaVfazrl0mlaTZQm4mkl+Q7R2RepY9BUxw9Gnokac9zxBP2LvD+oidbdNR2snzTm9GIR/fOQBxjvx1qH4dyfBf9n+4ttH0a8t/G/jmS6jR7iWZGjt5Gk2lxuO3coY8Lk4HFeBfHf8Aav8AGvxn1CXT7C5n8L+CEfbb6Rav5cs8YPD3DDlmbA+XOAK8x8MLa+HGudV+yqkOmxm4Vgdo8zqgX3J545xXXGCfwndhl+8i5bXPpr4q/EbWtb0PxjoOvzteKl0bpbiZjvj2b9obHBClsj0wK7v9huxdfCGsPIu0m6G3PZf/ANWK4TxR4dm8a2l/rcUDNDq+j214yOowDKqOd30yQQPUe9ev/slacdP8L6ijEn/SAvIwQAoH89xrrp83s1zbn2GKjTVS9Je7oeleOtCuNQRmgbD9hjrXzb46+G/jfxA01uxjtrY5/eLl2I59hivsqeFbkHKZ46YrIvPD/wBuXYY2PoQOc1LR0UJ8qPivwT+zxY2M8X2+9f7SrbmnfG5m9eBiu88T/s96P4rv47vVNTHmpbx229HVfkXJGcDr8x6+te0658LLm4LOkUjH+FVHNcyfg14gu5eI2giGRkuSPyqlKSN+WnLVs8Kuf2Wfh/8AMjaleyqvIU4YbvU5xx+deg/Aj4RP8Ok1rS7XVf7T0C9kSeC0liI+ySjhipzjDA/dHfmvV9C+AXkHzb2WSYY5XHFd3ovg200qAhIxEi8AAfWh67mbaj8Jz/hDw8LEhggyTuwfSvcdAs/MsI/XaODXEWdrEjMABlQBxXoXhgbrdR04q6STdjiryajcydf04SKyleRXmfiHwrFcN5pRWwCMY6DBr13WflmcdcVyWoQLk8Dr92lJe8zajJuCZ8seKfhb4fj8eXXinV9A/trU5FWKKS4ZmSBFUKAi9B07ep9abH4j8O28ZguNDgVARhZI2UDsMZ6V9MXWgWOqRqkkW4jH3hXPXfwp0i+dw1ojsf8AZGKlJ20OyM4/aPD4vHPhGBGEelWiheoxgCtDTJrTxXKPsGkIIf7qK2P1r2bSPgrots2TYRgE8gIOPeu60TwHpmmD9xaonGMgCqUJPczqVaa+E8+8HeCrCxSGSTTofMHIDxDj8K9DtLGG3gyIgvrgflXQDSoo4yNowPQdKoToIwwH61E48pyxqc5zWsxq6uyqRxjP518rftW+HDrHheBlVW2SkEt1xg9P0r6q8QSeXEQo4+teAfHKEXnhiZFXcVywGOT/AJxWSlbU0UFJ2PCf2YPCEGmeNtWvJwrQy6Z9jEe3lpDNG/4ABD+detxeAH8GeO9WmjO+zTTL26D8klPJYjHvhq8x+EYltdQVoW25fv3619P+N4xB4A8SaiwxPF4duAGHYMQh/TNcc4+1fMz1XN4Wi4LZo/PfXdWS6t4lVNocD5TjpjpSeFUgS/EVwQsUicNnlSKgukSSZyCcLwAOo5o0oGPUbbCead4wuO+a+dxM3Um0mfndafNNneRE2VxHHbma7jjO5PKTLMew29+/5U7QvhP8a/F+t3PjW20BdL0+wtibTS74/wCk3yAbgCgPykheM8849q2PhD8WfEB8VeLmt7PSfsHh3RZrszCwRZpJs7YU81cFcnJJHPB7kGtf4bftU+KPGmux2DNPpeoI7S5STz4CV7jJBGeOoPfNelgcLhqcJTrvXz6GDq1OaMIbs9B8EeHV8f8Ag7SvFmlzq9rcqfMiz81vKp+eKQDoQf05rzn9pa8t5fgzq+nxyrJMmpWJyhyOGk71y954w1/4OfFLXtOvLv7N4O8bmW7juLVWZLC9bOT5fA+XqV7r09am+Knhaw8Pfs3Xo0aWfXNRutWslW4kuDK9zI3mBSBngEjp159q7JYDAy5K9Nap6WZ6NLEYlOVOpszyD9mz4fw+J/HFz4i1aMP4d8JKl5cxsMrcXRJ+zw9DnkFz7AV6F4x8Ty6/q11e3L5aRy5I+ua17rQo/hR8PtJ8EQTBtQDG+1mePGJrxwNw47IAFH41wGq3620Mz7skj9fSu9u5UFyq5J4NlXV/jf8AD2wS4kiWTXbQPJC7I65kC8MpBU/N1BzX0l8dvDll4T8S6zo1guy2tJERQzFj9xScn1r5C8Mahe6D4k0/XreRTfafdxX8bupKFo5BIAQOcfLj1/GvqX4g6vq2viTVNeW2j1O8WOadbNmaJWKLjaWAPTHbrntzXPiZfu4L+8eVmMn9WqP+6zzG0QPP85wu7JNdyfscgshbCQ+UvzNJj5nPVuP0+tcfp8eZXZgeuACO1dTZjEClQSPQVsfgcqjjU0Por4MeHvCw8DL4m8QZke2a+jaExK0fktGquWzyx2ggDtuPrWT4O+H/AIc1z4PaXo2qaZ9g1jQoZ4dQ8xl8xfPXrJnO5HTZz2IK9Riuc+HvhbxxqWh/bNJ8W6faaOZmkTT9R055xFINoZlKuoOcA89wfavJfEfizxdr/hy417VfFdkdYv5L+KDSNJ0gmeRYphGS0pkwkRZFPzcAngE5r6zDq1ONj9dwmmGgvJH0d4XlHhT4e6TdXE5kNrDFGCW5lbIVQOeSxwPfNee/szq/hfTfFVnq7CGbUPEV9LbSKD5byK4SaIHplcIwHXDHHQ1geFD8V9OTRrnxt4vbRtNlMVtYapBplvf2kDsQFR22oY2BH3ip5P3utdB8Nfhl4i1/wbrEF98SJ4rY+I9QdoIdEtpD563DKZkdiGQtjOF6cgV3HQmdh8ZvDttfeC9Ov7hCHSd4hIrY3q6Etk9vuDp/jXgFjZxprOrSyGSOO6ljlgMZ4UIm3Yc5yDyT35z1FeofF74Yap4a8N6Cg+JHiLXLXe8aWmpBBFEVXIcKCQTzjJ5wTXhqNqHnalb3OrzXElvOILe3jVRJOSm/p0GAf0zXPOWp7FJfurn1tZ6emk/D7w5a2+0W8OlRyhweAGBckk/73PvXOfCGa78PfFa+8UXbq2hv4TsrObYuTbxTNJ5MzHGcB4fm7ASAnhc15sPhn8VNG8J6bqmo+OrjUtHWxXGiafcB7iCIqGQJ50e2UgHBBwew44r0D4YeEr3WtY17VYviX4jjs5PD+leXco9vF5sciz/uZMxEHYcgYG4EtknrVOS5dTzGm5Ox7Bq/g6w8QQRPOZkCEv5kMhTejoyOpI6qwb9AQa8x+JXhDUtR0bxtNo1iTbavpVnoEFyqEqk/2kEXEh5xHtcjdg/6vngisiXwv4R8PWjRS/FDx7M0bZW0tdST7MCG6bSu0DPYLgY6VzniH4mWmnaXc2o1/wAWavbSL5TQza4UjaPBBVliSPIxjoa82riKa0bOuFOdtjwnxJrmmSeLf+EX8K3q33hvw3LJaWtzIQZL65yDPdOR/ebKjHRQOea6caB4ovdKLWumzyFhiNFiKbj7E4FdHp/xH0XwlaC18M+H9H0iJMYe1tFEhI/iLtlie+Sc1g+IPipq2syf6RdtIwwNzsT/ADrxp17aRNY4eUndk/hb4A6/eSW51+6sfD0M7AzyzXaSTRRbvnIVCcvtzjtkivaf2gLvwX4z+H+j+Evh9dWOhWVjIwuvtSSeZcxEKB86hsk7Bnd6+wr5ok8bXdxM0TXOMKWbnsBWNc+MI9P6SYTaSQOo/wA81Cqy9m4rqaPDdWdVffCcyac9u3inT7UONpMVvLK2M5xghR+tdn8FvgR4L8Navb63fXo1W6QEwyas8MEEbf3ljyc/8CJ+vavA9Q8dX12StuxQM2AzZ+Vc8nGeuKueGYdV8d+JdJ8N6XCmoaxqdwtraxTyHYWJ5djg4VQCSazw0OV2SH7CLTu7H2P4g1y2dpkhu4pwo+/FsYY55yP6V4t4s1ewku9iyAsMnO3gH6V2Wtfsp3vw18BQa/rfipb69kuktjYaRAYrdMq7HMhO5j8nbAx25ryjX7L+ytT025iiSZI5Y5ZbeaXYsqBgWUtyQCMjNe1OlNRu0cc6HKueLujMv7W6uwbjcs8Ct9+JeM57+nWsG9sINQiKzIGz2Pb6V185WTVbvU9LtF0q3nJdbGO5adUHQjeVXd64x3PuazZbSxvCzqGiuFGHjJ4c9cr6H2/L0rhcb6Myu1sefavp0umrJMql416EDnHrXFXyl7iUr8wDkD1IyefavYL2ZTKUaIJgY29R+tcZ4v8ACsjQTXtnvfOXkh28r15Hr9K5JYdK7iX7S61MfTIFis4GbChl3Fj6c+lbPinU9P1SO1FrbNaW8MYVm3lmmf8AvNnp9B2x9axbWWJra3j8w7tnP4VlapfyGViQREuQWI+ua8rku9TmnqzR0u8N7fbYo1WONOUUnOexOT3wf1rXmtJL2GSOKIOwRnPHGAMkn6Cuw0PxdpXhr4IW3gnwv4at7/4meItTaW61SfTCktrbluIRMwGRtA5XgbuK57V7BvDnmW897Ddzquyae3yIyccgZ7Z496mpGNKScXe5EZtGd4j8DXOlyx3ulf6Zpd0+Nigl7eQ9Fz/Ejdj1B4IrDubZhEXYbJFwGUjt6/pXe+FvFNpCDpV1KkYjVfKkkOFYjH61V8Y6A9vdfb4Iw0bHMij7oPX/AD/+qumTUo3R30avNozfsLnwf/wi+nf8VMdG1AQoJLK7sXkDNjna0ecA+p/KvNNV1dm1SeGC53I2CjkY68Y5+n601ZpYtWukmQNaFt9vLGcEKeQrLj+HkZB9KllsItUnhZmaNVPIA6/jiubl11YTi5s6/SvFkk/gC+0S8DQX3mwQhNpIlQtuDqcfwleR7jtW9b+FLvxLrUlnpm7ndJIZMbYgckZNcbZ6f5Orabhy8W8RhW56Z6V7j4U8QW3hKOdp1jEEnzvKG6cdz/Stubljod3P9XoXjuzt/DngbR/C+lW5tEeeaaJTLdPukaRu4x0GDnjtRXH33jzS/Fsc9nperxsisHkEUoYKfTPboOlFcrm7ngucpO9zhfib43vtcu5yWaO3b58Bjljjq35fSvI5C9x5jg55+8T+texa18PtZmcRxWjXLPgL5PzZJ4x9aqSfAvVbS2jtMbL5kzIkoCbW9Bk/z/KvGwEIKn7pck09TL+GV4ljbGy34NwRKOeC2AMfXAFet6B8Std+E0V/qGhi2GqTRLEst5H5qRRk5YhMjJPGMnGB0r561T4f+M/B+oxS3+mzWNuZAEulIeNhng7lJA47E59q9I0dZ9ShtRcSm4il2wl1Xnk7cn6DJ/Cu+OHmpOdNhFK5ma/8Rdc8U6rHe6tqE+pag7BBJcEHLeigcKPYCtyz1r7QHQrsmXO5V5HHBwfSs6DwBPp2pedd3H7lHaTc6/d2qx4wOpxj8fSsPSjcabcSatczJb2TYEPmsAGAHzYyelceIw7k7vc74rax015PGyMzbVOORnmsuO827lLduBWronhPxB4wvLgaHo1zqaRsFZ7eI7EJGcMx4B6cZ7jisCa0uLfUrmxu4ZrW9t3MctrOhSRCDzwfp1/KvOhBN8t9Tr5Hy81tB/mO7F1OT6djVy0jN4GWIfOAT5YPJ9cCqjhjaLeR2M8NohS3km+Z4zNgnJYDClgMhfamiY7iY8o3GAp5Fdajbc45qzNSG1BV1GdoGSPStHTopYpRECrxkZYk9F5yfwqtpeuwXJWK/VoXOF+0Qryef4h3+v1rsR4Wu9R0W4lsHiuowvEkI3KeuFbHIzj+Vb8nMjHlscBd+Ipr/UfIsxIQGIhTHJ65OB3roNT8BeJ4fDi6pqGmvb2JK4llkUFixIAC5yeQaq+AfHlloF3c6M+m2rXNzcHbevEHljYDBj57ZU++T17V73a3EHirwLLpzymAFZChMRCq2AV+Xtz3renhYcvM9zneIcanJbQ8A0gSaTbu/KZ+XAGMn/P9K0tO1CS/eKJI2kZiOg5J/D6Vp2nw41nxLrttajZZWCbR9rn+YMSMuygckZyB7CvS/A2lWHhrVZtIS02ztFlb+WEMHYcgZ/hBHYV5VHDUcViJQctVudFbEulD3TLf4U3P/CMzalbTreXcCCaW3gIJWPPzY7sVzk/SrngDxJFbw/2a6qNzs8cg6PnGQffj/Jrs7e2WwuEmS3UN/FNYsSAeeSh6VwHiXw4dIuDf2uTYzuGGBzGxz8pHYZzj8BXvxg8un7Sivd6oxwOOnz+8d74e8QR6Nd63JPdPZGyRLiKRcgjLBWAI6f3vzruNa+I/jLX/AAxKPD2kR+IdVdDFxGx8xWBUsSvy4wec9iTXn3wy8GRfEK6v5dajeXRooUW8CP5Zf51KqzdgdvJ+tem+MfjJd6JE3h34X+GtKt1gXy01XU8W1lCQTxFGeZD3Ltxycdq9+NKNSccQptKS1XR/5HozSq1uemjnfgx8DfHvgC80/UUlhsHtwu6MEzI64AaNio74P0rO+Mv7Nset+JbvWdC36L9rPm3GnmPdCJcnLRgcpuyMr2PSuUvtEvNVuIb7x78WdTv9Qzn7Po08hVD6LyiKBnAIz+VdPJ8ddD8G+Hl07+09b1mSMqqzapqLyuF59MH9TXZ+6Ssd8J4nBzc6bWu9tjyHVfgfrejt808cpC5+Xev58cVz154U1Gx+9bsy9CV5r2WL9orRPsaSX1ql7cuSFZrmRBj02A4P4irkPx/8FXBH2vwvYSsR1laTj8A4rNql3PTpZpi3rKKaPna6geLcGVkOccg5qDzAOMgjvX0jc+L/AIT6+Wa88JxR7wM/Zb+dFxnspYgfl61VPgf4JaijORr1kxHH2fUPMA+gZef881l7NPZnuUs1hOP7xWZ846hBFfWk8MyKyyoULc5A9iO9WNB1aTRprITA30Fs2FErYfZ3Qt16dDXtuifB74eeNbZp9H8Zaxo8YOBDrOlq244zkMrjjtwDz+FM1D9kzVbmOSXQ/F/hm+CKZGS5nlt2CjqeYz+tHs5Ic6uFrrVnIeAvG2rprPiO8k+xW9leTCSCxSQnyVUBV+YjliBzgY+uM1wf7VPiW2u/hZYQNsXU7vxFLfKQctsEUkWQew2InHoa7bxH+z38TPDkAltvDsmqw7QfO0qeO4XBzzgNuI+gr5u/aNsNa0DxFaaFroiS9tLZLoQwOWCLOmRklRzhDkfrXRT5up81i6NOnL3JXR4hdFWlyvI74qSBCCMng9SKjCF5BgfMTkCrpxCpBOHz2rpOCOpf09o4UzjknJJrW061bXbtEjVjGhGPTNc5C32iZI1G0HivYPhP4de51FAyn+HHbHP+ArOSOyktbH0f8CvhohsbaU8RoADxgM/1xzX014a0NLNQm0AjAxjnFZ/ww8MLYeHrFVUIRGDx2ruobbypDxgY24IrypL3rn0cZe7ZGBpng2y0rX7zWgA13cEF5m5ZQAAFU9gOeB3JNQ67pGn3kjb1y2Q3B7jkGuh1FCsDgZORzXA6rcTQtITnaPuijmex004plqfUY7JSoIKjgknAri9c+JmmWMzwiRppevlxfMw/Afzrm/HWu3ZsLqSe9TR9MhXNxqEzYCDnhR3PWvKNCvdS8baXq8fgqxS1tYoJpluruIrPeukRYZYgN823GTWsIuZpP92rnq9x43kvoJHi00Y25UyzomTnpjcT+lclq3jOeFz5ulSCNW+Z7eeOTA9cZB9u9fLt34x1dkuDqSzXTzxKtvm7khWFsktlUK5PTvxzXTfBzTPE2qxeIZ7PVSs1hbRzww3rM8cz7wChPJGRk5HcVdWgkrpmFDFOU7WPovQtTt9XhE8Egdc7fdSD0Irr9EhEj7iRx2rxz4c+MNN8U6itnAGsdbJ2T6fKcOr+gGfmB7MPpXufh/w9qCXKbk+XPJOeK85Rdz05zSjc7PRNJUMpJBJH1zW/JYCC2yEzjt/n6VoeGdFZo0BHOMZPaukn8OMIHJyeOmMit1C6PO9tqeF+MD5RJ29j+FcFqmpf2fYO8AVXPWVhgIPWvXPGHhyS/uPJjyAzhcntz1rz74m/CXUPFep6P4V0u9j0nRoohfatqeD5k8u/5LdSOwADH6ilGnc6fapo8F8WfF6z8E3FrFp1ibvVL2QRzaxeWzzpbR7trSDGAxHJ2g/l1rzTxX8ZNd1bUM2+t3mpaeqYkNzbeWjf3tigkgccZyelfZmu/s/+E9e0vT7LW72eW3sjJ5S2G1GO/Gckj/ZHH1rDs/2WPh5YTwPFYapeQKQwju9QKAgc4O0Z/WvRShCFrHD7OpKd76HhV9q954E8UDStSjEM+5BFOFOyXcMr27+hr6E8E6nca3pduQNrEcqea6fxB8OtN1x5Bewws0p3FQm7Hccmus8E/Bo6K8MsNzutCP8AVben41xSXMd/Ooxszxz9q/wjJq/7P41pSovPDWp22pK5/wCeTsIJV6dCHQnp061886mqT3bNG26HO1R7A49K/RDxd4Ah8T+EPEnhyVM22q6dPZHcOrMhCHr2faa/Nbw5LcDQ7SC8DC6jQRyg9Q65DA+4IIqJQ+0cOFS9tKXctGMI3AwD3/nXpHii2C6NoUpPHlAfmiGvOynmOVHU8YFeh/EK5Fi2k6Wf9fbwK0gB+6SqBQffArhkpe1g10uPEuXtoNeZyN9GxJAPHUAV0Xw7XVYon0fSbCO91C6v/tqvKT5MQ+yTQMXwOeHz+HoDXPS3eMkLlhwDXpX7K+mvrHxastzkq85tmQ/dIazvWzj2MYP517OD56lZRWiPn87nU+rSlbRWOu+Jfw81DQ/FWow+JPENx4q1aN42a8nJEa7oUYeWmcKBvP6V4n423282mx4O9YUQkeoYDNfUPx2lafxtfOPmZvJyfcQIP6V81+OLcPrWlwKRsEIIdvQMOtejXgoycUeDOn7fLPNr9Rb6zaa0skz5fJkdzwAuOKoeKb3WYrCXw/pDDQ7KQg3t8vzXM3+yOyjp1/LNdpoQW7hu9SlYyCBQyAqAoPRePy4rldUJnZ2LZYkkk85rxalCnGfPbVnxFXGvBKFGG583/EhP+Ed8WmygmlWP7LE7M7bmZiGJJPXtX3h8AfAcXh/4OeHGskaJtTgGrTFXwzPOBJgn2G0f5zXwt8bI1l8Zzt0zYxAe5COK+8fC0+mXtloUkeqXELnTbSZbSCVlDp9nQ9uMYx1p1pctNJH0kW504t9T0W0eUzMv28wLGMMykO4xncfYD1PHFfJ37S/xmTx1rH9haGz/APCL6bIC8rNltRuAOWYg/wCrQ8AdzzXafHL4o3EVjL4K0a6SESsJdXurbG5gVyIC459C3/6q+Y9cuyJ5UUFVA2gDpiuCM7ysbQiupzs98zSMq5JB4Ve/PSul8c2Umi6ZY6WzZnjgEl0MdJWySuP9kED86ufDTw3l7jxNeRobS0kxZxyc+dMP9kjkLwT2rJ8U3rTS3E8rM8sjszMTn1zmvTjZHrUkj7q+DFp/an7M3gfU5n815dGEEkjfeOyaQDJ9sYrsvgLOsNnqcKHGLlunbn/69UP2ZNHGpfsc/DtWiJnktLyOMY5YLdTYI9QQMj61n/Bm4Fhr3ieyLEPHMjFDnIzkE/oK0TPq4Lnopn03pxXygTg5xknvXQWEcSAkBT9etcJpWo5jQbxgAY9a6XT7p3lxjIpp3NYrQ6yFI2JKgflUhiQp0/CqVpOFjyGznrT3vURPnbnGa2T0MuV3HXCqu5R6Vy+sOEdlTByOBnFP1XxdbQF135K55zXDaj43XU7vZbLvwOSBWb1OhQfLqddZDauD9/AGfevSvBqeZEAwxgd+9eUeFpJbiceaGXBH3vSvYvDE0cMfJC9ODV0viPNxjfs3Yo+JLYpcMSDjFcZqMBd85xjoRXo/iIw3ELHuB+dea61Hcs0ixKW4zxTqK0rmmCnzUtTOW2dJgyMQQOua3tPkGOTuf+I+prhb7WdQ0d1+02z7XOA+M45rQ0nxKkjqWLLn14qEd7V9j0G2wB1xWjbOFzyBXK2mqLKvDhvTmr8Wo+WBk4x6VtGascs6LZs3FxlG4IrCvJmIJHJ6mp5NSDIe/HXNY19qMZgJJK4zyfrXPVlcujT5DC1/UQqnOMjjg9K8j8eus99Y24+YTSY+uAW/pXca5eh5G2jPPYVwupCO68U6R5r4jUlnYdl6E1yM6YR1ucRa+CrfQfiZZ6Vpbvci+2zpEq5ZC3LKcehBGfp7V7f8aYFsfgn8QWBBa20lLUBTj5ywJGfUnj8q2fAVibfQhqF7YW6anLNLJBOIQJVQsduWIzwCB+dcH+0zfP4d/Z91vT/NZr7Vru3LuWyTm4jLAZ7bQRj0BrObVOnJ+RljKkpUm+x8CmExk7iDzn9TST6g+iWs99EAJbZGmU4z8ygkVpeQjuzDkZzirdpoMfiS/g0p3MQvm+zbk4K7uBjtXxiqqMrs+IjeUrHXfCHR5dB/Zr8Z6zdjGpa/9puSxXDfZ0j2RgnHTKMwHv8ASvNPgMGb4osoPy/Z5c/UkYP86+j/ABva2ukfBbxJa28RjtrXTGiiHQKBhRn9fxNfOn7PcJb4mSsQPktXPPbLr/hXROt7TDzmzp9ny42nHyPdPip4Pbx34Um0iGMNfNIktq/dZVO4fnjafY15T4A1zTtO8L6bqssMq6pZTNM9jMxaETAEJOq9AyHcMeuD619ATzLZXcE0jiFY5A5k/u4Dc/8A1q+ePFtvZvrWpCwRYoZp3l2pzyzEn6ck16GUOUqWux7OJSTM7VtcfVrl7h5vtDyMWMgOTnPc9j9a4jxNdyymOBH/AItzHuR6Va1izSxmjaHejIDlQfvEk81lR2j6jdxBAzyM4UDPXNe7Kaim30OE3fCmk3GpXTssa+VEvzOehJPSvoCyubzxfpMVqm+61FI1V4x99goA+VepGMdOcZz0NcV4e0hdP0u3t40VNq8npk9SfzqWe5urO6iGnrunWRX3LMyGLBzuDDoRjgV8bPNZVa6091M58RhvrFGdO/xKxbgtJLWd45FKkNzntzW/ZnDMF+6M4HWuri+J2m6xZQL4v0qC/nTCNew/uZiMnneOp/3gea0fE/g/R7O8/wCJLqbToypIsdzGUcqQGAJHy9CO9fb0YqtBVIO6Z+J4zIq9Cs+XVHo/gHVZdA+Cz3AhKtJJcFC6kggf3cdTnP0x7GvmDwGY7mHxFfxiJpPtciMiJgxgSMdp+rbm9ya9t034jar4N8My6EvhXX9VBRlMlpDbPEAW37490gJPLcFecnnFeFaU+t6h4U08aPoN3Z3Aa486dY4hDeKZndBOu/JkUsfmzxkjpX1lF8sEmff4eLjRhF9Ej7K8UWFlD8FNUGoxr9g/saXzxu6sYW2c+pdlx7kVx37NXhqe1/Z/0i61SdrTVRqF+9+bh1X94LpwwJJ6/LzXGaP44+KHiyPSbLxR4BupdF0yWOaHTdMeCFLmZcGOSeRp2JVSNwT7pIGTirGkWssHhL7H471ptP8AtOpXWoS6ZpcqzTKJZnk2uw+Rc5wQCaJ11E1UJydkj0T4u6Zf+M/DfhSHw/p0+qRB7ljLarv3bhHtJPTBCnGTz2ryDwn+z54tbxHreqeJIbbwbpoJEF3qs6+ZIMDJWBTvPT2z69a7nxP+0dYaXpltYeHovskcEIhViR5oAHJyPz4xXgvi34oalrtxK8l5Jljkktz16mvOq4xJaHv0KdRwUWj6E8W/Fzw/4Z0u00jSIPt32a2SD7Zdj/WFVwWVMkAEjgHNeN+JvjHqWowCEzmOLnbEpCovJ4CjgV5S+p3es3PlWu+8lb+FD1OcAZJAHXua3NP8GXMmqTQamyJHa7RNGl6Ii2RnaJAr49yAe/1rgc61Z+RbpUqPvSZR1bxiDMRcXKxd/wB42B+ZrIuvEDMQiltzKrhWUhipzhhkcg4OD0PY19I+BfGun/C2wRtA+Evg6OfaGGqX1/Ld3PfJ8ySHI6n2rzz4kXc/xc+J+qeI9YTT7LUBZWsJjtJneLYvmY2ZT35GAM5x3p/VHa7epn9bjsonlUkt5FEWRFbjoXA7elexfs/fs9WXxT1LVP8AhMb7VbS1h0yDULRdLmjiW4DyyRklmjc4yh6Y715peeHZp9bn05ZlUFMiUA4AIwOOvevf/Bvxm8S6D4jvprSz0GSD+x7TTYYrlLoxrFE7lFj8sbtx385AGRxjpW+Gw8Oa80ctbFVEvcO00b9h34XC/un1K48Q6rG/ywRTaj5SwLxn5o0Uu2c8n8s815H8Sv2Q9B+H3xH8M2sWt6hqngy7Z7vVGkj23lnZpMiHdKudw3OqlgoIBJ4r2S0+Pnii9glks7bw4JBxKq6dfSGI5wQczKOv9PpXkXxd+Mni2OW9u7jUrOGW60i50gCPTWhCRySKzFQ0hO4EDDH6YPBruqRoKDsjnWIqy6nzP4+v7O7129n0uyXSdNknke2ssljHEXOxSW5zjGc9zX0H+wt4LvbL4haL4tuLXy7K/h1K2tJ5eN5iiXc6+gyxAPcgj0r5ptoH1rVYkDNM7uoBcZJ5r6x8Kap4s0nUPCVtpmvXNhDoWlXkdtbw2FuGRSkZkQB8q+7bnLHOQDXBhYxc+bsaTnLlsfRvxv0STXvANlZ20y+da3n2gxs3BUxupIwCMjgc9ifevlPxB8Pdbtrzw5q9pCLox6kHbTwcSyR2yi4lxkYyVQgDucV7B4E8aQ+OdXj8PeI/Gt/pX9pMBaa3LY2caQyqCPJlVRhlfceSRhlAzya+gtF0q7+EOhWGj6hd2l/qwVpJNTRVTzQXYIQONuEC5x3zyRXszqxaszkqYmVOHKz4w+KGheJPFOt654r0Pw/c3GnXsst1alIHZ3jBYAsiglSdvQjOMcV4vpWsW+vbmRTBcAA+Uw56difofev0/j8d3n9oQ3COkmHUsRuO4Z6Ehua+GPjF+zje6H+0dc6bpaiLwzrvna3bXkAZhDahnaeMjPDK2FHOPnXmvLrxcneCMaeIU07nlsyNcxqmwRTgfezjdyev/wBaoiziPYPmYev1rr/jDa2HgjVNEiuYhpseqxMIWdwSjrtALgfdD5+Unv8AWuWuke4ZstiXHU859D71yu60OhPmV0ed694aNvq7XfEaMeVX+Hrn86zmlsbq1F3d2clt9m1OMxxSrg/ZI43eV2HrIxUD6D0NdjqSmNSPnkfo27NM8I6Ha6l4s+06vbRahpNsq+dbzAkOdylR+Q/KvLrJQd+5EnbUi0SW/mk1PxlqurafHq1+wlh0+CdpJoIixXYVAxHgMTyc9OOlYlw0uqXO+ZsAN0B4r1fx1oy3/hbUrvT7AxojRyym2jIjiTfz8xPTnofavKbDBwME/Nz9K4pQ97mZlF3ZnaZ4YuPGPiW30mBzG17KYvN4G0DOW59AD+OOK9m8c+AZ/A2kx3eh3t1qGmq2y4sbwmYKMAb1J5AyORk47YrgrCNdOvYLhW8mWCXzYZR1Qk5zmvojQNQtvHPh9Z47q1julbZPazNs99wzwVP1/CtqUFJWZ6FBU2mpOx8ozAStIdpAycYHHU9KW3JXHAGO3rXvvjP4ZaXes0kdultLu4mtCNp6+nynrXjnibwzN4X1TyHkEsbAGORRjPqPqKynTcDuUdLos6Eym4ikmI2xsCBnkH/Jr1q1jS5SKdQJRsLEOoKsMYCkHIryjwlomq+ILryrCzkuFB+d1A2oOeWJIx0zXZW+qXug381pDNb3iwsYmZCTE2OuDjPXiuarWjTj7xzYiX7ux3WiXWl2ZjjuNNELHOHssIpOOcp/h+VFcfJ8T9JshFDe6fqKXcYxm0RZVbrknkMPyNFYqrGSueZY9PggkhuL+4W4YwSKDFCei47g0+W9utUsoobxzI0W0RTYPmIOnU9R7VRkv91w7xqIwQOIztxx7VJba2Ld1FzEJkGMsPlOPrivlMNVlDY9GcVNHPa9q15Yu1tPt2S8ASSABh+P8q4TVtI8e6fbvJ4d0C8v9KOWWXRYfPbcfvKwTJXB9QO1eq6/b6D4psJbSXUUs5JFJjN0PLZX6Daxyuec8moPCHwhs/A9g/iee6u7zWILeSYSWlxJHGzAEqCI2G4ZA4PXvXt0cxhSa5uvQhU+UyG0Ww8R6QtxcW9/Hfm2itb20nMkNwdqAEsjfdZhwTjkYznrXg0o1j4h/FIR30Edla6e4hjst2IrGBTlnYngfLySeufevUNB8Wpb6/Lf+INTa4klUFtsmWDdPnPUcDgfpXX33hjwVrl3NPe6jqFodT2vcBNqtcqMBQznnGABx1/WvrlSjJcy3O6NNnmPw4+LGreAvilcavpd68mk390E1DTzIWguYN5AOASAwByCK+m/j7omi6gllfX2lJqV5bt8s8ZEdz5XQAPj0x1yOMV403wG8JXd2yWvjPUYIirEP9niBh9DuHJ7Dp/Q16PGde1WGC08Q+K9M12KGMxx3iwGGVl7FwFAzgdsmvl8bltZ4iFelst/NHfCry03SkjmtJfw3rnw6v8Aw3L4ittJuF1AT28WonyVu13ZUl843gAjb78da8c1K7XTr+OCIEZUkyZ68/4V694i+FkOjJF4g0u+0/VJbKRbmXSrqVQLmIH51jJ4D9wD1xWH4R8KeEvFmnWr6rrrQ38Dt50lvbsp8stnYys33h0DDI/nXq/Vvax7HFUhfYwtI8M3up6RLqSbIraEnfJM4XJAycZ69R0rrPhTHbXmsXVomtNpmrx2Ul7p8BUgXjxgs0IcMNj45HXPPHFdFc+D9D1XT5rFNfhtI2mHlRqjhEhAwEzjJJPzE45NVrX4VW9lcwahpviizW8tJRNDuEmSQen3ehGRWDwlSPwoSw8k1oct8XfDtjLAmtJZL9qllR31KyxDKrdVMm0YkBPUkZ561Pp3jbUbTwwWtiZbgBdzschckDp/nrXqPiTwtp15Z3lomp2yWU5baU3EoDzjBHY5x7AV5PfQ6X4J8T2+kWl1LrGl3EKpMbwLHLE4HzMGHGCRuAPTOOa9GGHbhbqTWwkXLmsepeDvFMWsW1lcwBYLqFkV4sdD04PcGul8UG8urJ7qzjMd7H/cByw7E/Q4ryWw8S6P4eXZZzxFidzSvyTjovHYda4Dx38StZ8XXEkAuprewz/qY3K7/c46A+lfHUcqrYTFuvz77nnVMPdWbPePE3xP8IaLfRz3er2lpfuglmttLmDzQtgFgyKCOucCuWvPjto+qWk9vbD7ajrj/SEMRP4V87Jpwe5EaxrucgthecHua1PEHh23sNLhudKvrm5vRKnn2zwJHF5WDuw24ndnGO3tX0f1qL9yRrhMJTpvmZ6TqfxS1f8Ast7K0u5LbTmlE0kFsxAd14BbBycZPFcpcfE6+mlDG6mnbAw7MWP6mmTeMvD1j4X03TdHtiNSnYrfvdWeX3knAR8nj0Ix059KxNRKx5Uo7iNA7yIvCg5AyevJBGa2+suKUUfQU3CPwIuzePdVvFby5CrHgFwSPyBraYaZeIs1/qN7OeD9niUBicjjcOnOea4uxiZkeUDKpyQK6Ky/s290aaMTXEeo/wDLFQgaJuejEHKn9Kn2827HQoTnJRS3K2saPdwmMpNI0khB2Ak7AScZ9frUV3ZTabOjGSVoGO0neeDzXQSyEIhbBKoq9euBj+lVZWjuQYXPyMMbh246/hW1RydN23PpauWr6q3D4rFbT7jJ+W4dHPT5q1IU1FBxq1ygB6Bgf581gJbPASjMSRxv9q37CXzoAfuntzya+eli69N6SPgZTnF7lrT9e8Q2c0iJqe3HIEqEjjtwa0P+Fp+J/D8V5It5bv8AabSW0YzR7gA464zzisueU2sBkbJ7A/ypnhq80/S9Y/t7WrM37243WemkgRh+cSS9yR2UfjX0OHxXNBSkz6qnGg8OpS3Z6J4P8c/EXw3Z29xZ+H9dvYERSstrCJM8cEIrFgfwrxf9q7V4/HWoaZ4jnsZtO1GKFbO8W5UqXCltnBAIwzv+GBXtGjXfxG8d3UU1hqB8LxXD/Lcx5VgM9QO/6e1e7+Cv2YPDWuatHq/xD1298eizhXZZ6oqR28s3JDMqAFgvP3ic55r3Yzfs/aNWR4zUalX2cUflDDp7ySOVZcqcNz0781UlUyS7VBLH071+wHxW/Zg+E/xc0eGxOgWOhXcHyQXulR+S8S84GB1Ga/OP4z/AY/Bv4iap4cnu7m6ERSW1usZFxE+SrjAGMdPyqqVVVHZBWwsqCueXaLYvFcr5g2FW+775r6Y+A2jm71GMKoIQgt7nA/8Ar14hY6C0d2IyZVbAYF0IBGSMjPWvqT9nzSIopolRsP6/QgVtNWRWHTlI+1vCOmiHTbbcuP3YNbZtNyZC8joaraH/AMe0XGMJj/61bEI6EjAPc15L1Z7sVoZ6aO1zGdy5yMc9Ky9X+H817Awt4lOPulug+td9aWgABUnGO4rUhiCIQxyD1q4xuWpOOx826z+z7o+qjzdfjXUyCHSOVR5MZBPROefc81fg+HWhWflyW8ECHGCyAKT9SK+gptKt7hCrICDXPal4FsrjO2IAgdAK3Wi0GpuW58/6n8I/AyRK9z4a0a5kyP3r26GRec8Vlv4I8JaOHew0uz04OB8lrEEDEZx0r2bUfhtbSMxIEX0z0rEuPhrYREs+ZBnnGTn2pWlLc1jKMdTwvXfh94c19ozdaRF5iOjw3sCBLiF1bKsjgZyDzXuXhHS7q/0m2kvUZ5yoDyNjdIRkBj7kcn6mtrQfhjDPcRTSJiNSGCY4FenWXh22iSMKuNnAA4pqlqY1a3NoYmj+HzDGrsmOnUVvPpO60YLWxa2isNqkZHpVwaYWjJBwMd66FR0POdRJ6nkV94bW6lkcxfd6EjrXD678Ob24ea5gd5ATu2jPHAH9K9z1Sx+zyYA+UntWYhjjl6kKT0z3zXPy2djshN7o+dU8B3txOxW5kRxxhq1dL+GeqSzbZb4tHnPAA+le16n4bgu5DNEFy2SQOKgh0LbjGR/e9qGjrVaVrGH4Z+G1jYlHni86YDBYndj8a7YabBDbGMRgHHUDkU3T43tdyH51J4Y9astJvJwcYznNZtGTu9zF1ayjgtWlQZdQCB9DnNfmL8W9Ci8FfG/xtpEeYrJ9Se5t1IA/dzgTLjtj94QPpX6c6pK21gQeAevQV8UftPfDyS++Itp4qW1aWxmSys7uRNuY5BJJGjYzkj5owf8A9dUo8ysc/tfYy5meCabBm/BYHZD+8YY6qOT/AJ96ff6pcazq1ze3GWed2YtjjOcn+dX/ABdpF/4Qv7nSLy2e3uQ2Jdw5OMjH07/lWRBdyywQ25kJhiLNGuOFLEbj+O0flXEo2kesrVEpkl0QkZIGV969i/Y1njk+NejW5OfM1a2yPb7HqOf5145evsj6En1Fek/snXS2Hxy0K4eQxAarpyhs4BLNPFj8fNx+Ir0cJpUXzPBzyKWBl8vzR658YrkzeKLll+YPIAB9Fx/SvBvHb+TqEMuFLiAxjPqSDn9K9U8T6vLrF5NdOCA13Ko6HCh3AP5AfmK8u8baHqep63pSWOmXN/0MhghZlGMnkjgdMYr0a/xM+YozTy1L+tzT1F10zQbSwAIncebJgdM/dz+Brmb0loiWJ5/Wutl8FeIr+Yy3FhKkpAJST5SvHTB6Vl634R1jTrHzpdPm8k5y6rkfjXj1U2z8mxfta2Jc+V2XkeA/EiyjfxE07KPM+zqDnn1x/M17r8Ofi5ZaV+zVZarJLJNq+mT/ANhy2gfHmspYwAA88x+X0z0OK8Q+Jsiw65J5jbMW6naRzwW/wrb0K6l+HvhP4dkp5F5aXq+KLjC7jueUGMMvfESDj37c1NSKcEmfodH/AHeL8jYj8I+NtfuJ5bHwhrmoXMhLyG00ydgSfcJjHbr6VJYfs0/GDxTq8VhYfDXxAJXZd0txbGKJFLAFi7ADvn/Jr60PxP1vWllRfG6aRp1rI6SSSO4d9vTaB0znqRXK6b+0R4neGdLLWb62GAS6XR3MpGDnPXqO1KOFp03zOVxRrNrY8e+Lnwu1/wCEmgwJquiz6dpWnotuJwVkijfBzvZCdpLZzuOa8CniMzz3U/Il4ROCMc4r7WHxq1KS2uLO61WLVNNu42iu9M1G1V4ZkIIKlgc/j2r5G8aeGIPC3iLUra1Vl0rcZ7IM+/ZCeQme+3O38PrTm1fQ7sPiObRn3l+zNr2oav8AspeAEgcR6jpsd00Ww7d6LdSqAAOnygYru9f0LTtO1ix1O0tIory6tvMvJ0UBndgpwcdgQePevJ/2ZL1dM+AnwydVIE1pMZMcA7rqY5/n+dd747uLuCUG2kMsCPG52nP3Tlh+Ioeh91hJKpRVjstG1ZQQDweM11+nawipjzPmJ+WvH7DUPKlbP3R92ursNcVIwMgHHWlzHdGB6ZHrnlx7d24AdfesHXvEzmIhJDgdSv41zUetsCwDcDgHHWs26vGmLEnHOMinzM6IQXUytd1eeXdlmRCeD3IrvPhVpuny2guZAruSQCfxrza8haZ9jMQfT2rJ1PxdqXgywZ7VWKqMhR+PNClY3dL2isj6M1XVbPSbvd5iqzc5JFT2nxDtBEFFwMr6GvhvUv2gPE2ozln00yDdgANg4z15Are0X4q3FxbeY8UsDn70b4yOfb+lL2lhLL776n2Vd/Em1W3Ymbd2xmk8P+MrHU5XMkqheoya+Mde+J88Fo7ojzyE/LHGMk1wkPxO8fPcK67LaMdLaNM4+rcZNL2zYfUElZOx+gfi/V9LuNKkXzo2bIKjIryy7uxbqZI5ihz/AAmvJfA3iTxNr9usuoQNbxrztYglj/hXcyXFxJEd6EfQVfPdXMlQ9m7XO90TxQqxYJznAzmt8eLEWMB5ODivFhf3OnzZH+rb1rXs9f8ANQb8fTtWfOX7M9Vk8S5jO2QHnpnmsm71xmhfc5IB6E+//wCuuGl11zja2AOMjr3qu2qPL0bI680nK5m6dtTekv8AzQxZtxPTJrmbqGefWLcQIXkxnOOgBzV6GTKNkcCl0/WbbRtXWWYjOzADH3oMktT0fwzrGpatJbpcrhYwARjqAK+bP2wPH66z4ssvDEFwJBZp506L/CckKPr1P4V6z4q+OOleDNFuNQRlWaMbgo5JPPGPfivii81i/wDEupHVdSeSS9vWa5ctxjLk7R7AYFeJmGI5Kbgup4uZVeWHs1uxsMXls25cjHBJroPBltE3i7R3VcN9pRgD3wd39KzwUIZGX2/ya3fBKRx+LNIdX+7N0I6Daea+Nc7nztBe+jv/AItS+T8MNZwP+WW0/n/+qvA/2co9/wATdQc/cSyz+ci17n8ZphD8K9UHOJHjXJ/3v618/fBHWv8AhF9d13VHgZkSBYUbgKJGfI3E/TOBXu4bDyr4aVNdS61RQx0H2R7Z8T/Er2FpNaW67pCCWJOD0xXjpuEgnkxGYy/zqrdQMevv1rW1vXJNTuGnnG5wNxU8D1xXGxk6hctOhcJLyTknFfS4ajHD0o049DvnJzbkzP1oTjUJp434miWIjGOAST/OrvgKzW514SEANbrvGPXmk1MbWUAnA4xVXStbk8N3s11Fb/aWMZVV3Y5yMZ/L9awxtOdSjKFPdnNfU9oNwtuiRQgSTt/yzxwi+rf0qvDClojkKXcku8jHlvc1wFl4ruHsfLtiwuLobZLqQ4w5HGAOmO1fQvxW0nSrTWLiy8Owg2YdUjW3JcH92DweSev518lh8prymlU0Ry43EyoUJTpq7XQ88SH+0wbZOXfCqD03E11KfEQQ+IDazadPcxwt5EZjUtwuFXuegA6/nWp4Q+Ftzor2mr+KLxPD8MbLOto5El0+DkDYDhen8X5VU1b4jaJo11K+kWSxy7y4nfDP1OO2P0r9DwlJYamoLZHyWCeLxUZTrLVvT0PWta8F2w8P6fr93fJo7XFqsiWx+eZUJYglAc56cfTmvJbDV/CvgbTbeyN3Lr13ChzNs8iPcXY/c3EkYOOTXKeI/ivqXiB5Gu7qSVmGSzyZJ/GvLn1UG5nZMnLc459a7/rMtkfTUsI1Fcx7Rr/xhvrpGS1lEUfaNBtVfwrgtR8VXN3K0stwSc9c0/4d/Dq++IGrxQza5ZaDZBszNKDNNt7BYVYHn+8cCvYfg1oPwc8J+Ax4h8Rwy6nrUl3exPeX5LRosdy6RiGIuF3bQvGDzn61lLnmdPPSo9NTyPw14Y8SeObxTYWyQWzOI3v9Qm8m3XjJJYg5wPSu++HHwg8Ma7/b7654givLzTb+SzSG1n2wTKqqfNBCklTu45xnjtXr+lfGL4OatNFYWFxcW8+1nWK70xYTL0yF3yDceRwK5/4ea54WtNL8TSXjzWIuNbvZo8WUTN5O/CEtvypwPu8jpW8KMephLEyltoblj8MfBdjbW8bJbJavjEcBMQdjz2TJPXvXM6V4W8Kaf408fRalcDFjdwRWkEMzsroYEJCkrz1789a0LT4p6dNrER0nU4Qsb7IWvLVowWzwoYgqWOemc4zVXQ9VuNK1z4j67qP2W2sf7ViE0slqgAk+yREIoxkEkgADr0FdekdDkcuZ3ZvG00PyI5JbY+USAQ2cgcYHvXEaJF4av/iNrwTTZb5Wt7KOzjsg0rgbpt/C5JBPcj+tb9/8XYNPjtv7RS/063updom1PR5Le2YHG0iRkAyTnr+dXtC+Jl98LNf+I/iOSzt5fsltaSvdSMqiOMQyGJAO4YkY29RUynZGcnY5b4cQeFNb+J3jiddHa9t/Pt9K0i2SVAPMUMZGdncAFmJ4JGAPbFejaZoGm6V8XfENtqXh421vY6TZSfZPJ3IpMk3zZGQc8HI6/hXkn7O2taL4Z8HlvFFrf/bNav5dSm1COMtEhYEorcHbk554AyK73V/F1tYeNfFerG6ltLJdO02P7S7eYUTbJgcZ3hiflA56DFcU6jjG6OOvUajoehXup2Wn2MNnY2u4XBJCxRfcGTyxxj3xXzX+1/LFOPDoijkjb7PI0gfA3HzpAD+g/SvW7H4kx6Vd3F9e6Z4lGk7AI9Ql0xQhjIzvZFcuo/4BwOTjmvL/ANo/WdH8e6XPqOiROtnpemWcz3MrZ89pbl0ZkGB2K5HHQ8ZzXPGblFk4abejPNP2W/BjeMfi/pdottcSxQw3F9K9uqkxRxKMNhgRy7IOa+n9a0Sx0L4taIkj3MsL6XeOW2FmV/MhVSQo6fNzxXiv7L7Xvg3w74i8Sjw/e6rDfN/Z8UlrIodYo2LSkIcFsswHynnbXsV3r+gWnjzRNctdWtbWxm8OXM/2lYHlVmNwnyFcghxsbg45456V2YZcsbs9N2ZjeKvh1olvdPHcWlw1i8vmKYwPk/A5IHXg1h+IvFOueC7ix01/FYubWFDHaXOolrkxwgnEYDZOBz8uK7ZvEvifVbB9Qt/Cd5d2F0mI7gfZ4pXXnB+zmUuM9fX27V4H8Rb0+VpuvW3iRVguGkRWtLcpcWe3aXT94B83PGRxXRVqWhc4MXBOB6p8P/H7ar4rt4Z9c0DV5g3mGOy06e2uAAM5YEBPxx+JrZ+LvjfxO0UjR6JLbwWsEsSXy3iyJKkjRl1CKvygmJDye3TrXgfgP4kX0GrOyy6rrMKISLjXNQBOcgAIEiAHBPfpW38Vfjaum+FL5/7BhtrmRfLiS3vJJBOzHaoAMjAcn0B9qyjVUos8aCd7HAfETw5cRaXHqWt3zahquoNJM9vJ9yCL5fLGOuT159c964bw/wCNWsNRaw1CQfZGIEM5GPJPHBx/CT+Vdt4g8F6xovgqHVdXnM13cufMtw24W4wCBn1/wryXRPDbeI72+uJn2WNsrMSytmeTOFRR6dyfSvOm3zHt0mlCx6zdwebHuHJIzgdDnvVPw/YJPq5iuEYwx5lkwxAVV5LEjpj3qn4SZ9PsYLKXc8MKhUMrszKB2ye1HieCVLe5mgdiHU/KO/PQ1hWiqkbDlHmRpyeKNC0rw4L7xJr097bTCRbLR7Ao007DIDSAHCYbaefyrh9E3SospXazDO3OQD6V53qBaNnaUrDkkbiQCTmvQvBlwmoWEMqNkY24A7gkGuGbdjLbQ6uK3FzaqcZYDBzUFx4iXwnPDJdl4Yz92dVOFPfJ7fjWrpgVAVPAIqa+0iDVrOS2lGVIP4VEZ2Dc0NI+J0umLHdDU4WtGG/yzDEwP1LKTj8abrfizw942t5YJDskfOx7WAvtP94bc7f0FeOahpcui3M1i5EkH/LMED5ee1YAluNKvRNHISoOeP5VftXJWZtCq6Z6iPCuo2Opxh2FvBgP9qjfAaPOSQfwxj14rZiuYy0jk7bcZ2p1Y03QPEDeKvADRTBWewkWeKTHzKrMFdc9xyDj2NQWkbzMSACAM59PevncfJqSTJnWVUZrenyazp5kWPyghAA7nmitW3he5ZvOm2r2GOKK8yNdpWI5j27wCLGT4k6bDrNib/R5iI7i3XO4g4BZdvOR1GM/Su3S8+B3xH8by+B/CmgeIrPUHsp7u28QTtLbxO8WG2RxE4dSob5m54xjkmszwtpRm1HSdQtsCSBvK86Hu4wx59Rlf0r3rSNS8T6vqAj1/X9B1TT4PMe2gitZkvoW2uFIZlwCQSGweQSK/Y6GUYZYeHNBN2MlXmpuNzw3w1N4dsfGN3oy6dD5eZRYzXE6S3Ewify5WaMH5cP2x3FeV/GXxve6V4nm0PQpnsZIJnee5tTsO4scKCB065+tek/F3SdG+HXjDVfG9rp8MWv6raNYxOG2hpGKkzFR1IC9fXqelfPGj6aZbyaWVnmlkZpHklJLOxOcmvzjEZdTp4yU47J6I92pXhOlCMd0GqfEPxdo2moyXWn3mSRvu9Lgklz1zv2gk/XNcC2s6x4i1czajey3lxK5LO5yxJ9B9a7TxTYG3sCpIPzZI7iub8KwNJ4t0ZY0LM15CoUdyZFX9c4rsq4iUISknshUZSnNRuel6t8GvGmheGdM1if7Q9hdRlrgWzgyW3OUEq4JAYc5Hf8AOuZXVEtJli+1zRbflJY7iP5d6+8NXtorm81GEoHtpXkBTGMrk+vSvkfxJ4PtbTX9QXyPMAmccA5ODjj8q8fKs1rYvmjPdHo4+msPyuL3OTurmaXTbh0uJLh1AK9AMc8nmuP0bULzU1E//HsjgEBTyc9813mvafFpGkSyRhh5h24b+EnP9K5vRNNlurqC2giLnIVVUZ/H8K9PEYx0YOTex5Ua8panr3wr+GkPi6wNxqlxeRxux8owuEIUDr0yeffpXMal4dutJ1a6s5LiZWhYo+GwSQSPz4zX0Z4A0eLTtNEUIbZGqxLuI5AHP515x400A3/xHlt4Y8tMUYkZ7rz/ACNfG4POq9WVRznpuj3uSp7OnOO7ZY034FWGp6XaXc+uasrzwRyMiuu1Syg8Vzvjr9lyDUtGubjQvEVw2sQIZIrfUUQxTbedgdSGUkZHfnFe3JYXK2y20cywxpGsalF5AAwMZyOAP89KZBowjUGaR7r3lwc/UdPwxXHRzzFwqpud1c+glh6coWa1Ph0aNc2GtXAlaTyliR13McAnPy49sD86dNPFZwvI3Lf8s0Pc5/lXafE/TToHjDVrNsbRcuUCnkKWOP5VkeEfD0eq6nDd6jbvLpqgkQg4aQ9hnrgk197Ur+1ip9z4xwcqvIt7lbw/aeXCZZQJZpm815O59P8A9VGuvstmKlsen+fwrbWwRonWJvLx0JbI71zGvTzwxYKkAnG4Zwea8dRlGt75rWoVMPNwmrM4rUY2MxHIAOcCprfUbhViWcG7ijGFWclsDOcZ9M8gVbE8MrMJk8wH+IHDA+1Oh00yxloWEm3qBwfyr2roiN1qixpbWms3KW0byWsshCbS+B7HP+e9ekzaXBpttFDGijyl2F2HLEHkk151pOi/ablWKbQp3e4IPWvRLVJJLfyJCWA4V2PaiGLo0pcsz38txlOnUtW+8ybqQYOOoOPaoY0PJxnj0rRubAxOc8j1FMWIqma9ROMlzRd0fdxqRnC8dijcQnCylsHocnvT9PlT7QiNIEBP3vT3NdH4RvdO0rxHaT6vp8OqacJAJra4yVZSCMjB6jtVv4qeH9J8KfELU7DQfNXTikcsKTA5QOgYYPcc8fjXz2Lo8km11PzXNcOqWIbitHqZmpNHYyG2jkS4kikKebGQ8b4OBt45z/Wu88CfD0aei6prKpPfSZeO2C4WIHpu9T7dBxXHeHbVoNWtLnYoCyAjPbnrXttpC82xR80hHA6k/SvoMmw0KlPnettDXAOG8maeghl1OEs2SCAOK7X4h65qHh7wnJfWMio6R5O4HFcdpFrdfbUeOBpfLIchAWIH0xk13HjbQbvU/DX2doWCyxFduCMdcDHY819DjISeHtHuehhJ0I5lHmas0ePeFZvGOsaMNfXVZXkkdyiKMJtVyOn1zXI/tCNceK9M8JeIdVtGg1LTrn+yrqbqskMw/dt0/hdMc+o617x8O9O/sT4R2sbId0Vzchiw5BMrNtP0yRXjfxi8Yy6vpT6KtrEbV5Fdyy5bKsGUj6EA14mHfs5Jn1OMpxxMJKMdj551bTG0++J2uYiflRv517p8Bj/piMg2jH9R/wDXrgJPC19daSJzbloxwHHTpmu8+EEb6fcqrYV0AOCOP88V606icT5OlQdOpZo+zdCvFexh3HkgAit+xm3sAAGFcBol4BaR8gnaCOa6TTrslFYuBzytefc9BRaO/tXVIs856Gr6MrrjIYdCa5vTb8iPLPxzzWxbXKqDlhk9xWsWEompHiMEqKVirLnjI6kVUFyg4Ld+MUq3CtkDOfeuhMx5SneQfacgdc8cUy38PRL8zKNw5rThURhi2C1L5wyTuHA7Vew9WELJbpjbwB2FEV0Y5AAuB61z+t67HZFgJcn0x0+lVNP1i5vUYwhyc4Oe1SpMXKdzDfLGc9zitKDUDLGOcL2GK4q3uJnnEcw2nA+7xXVafcxQxYY9q6oTvocdakkrpDNUQzclcqOhArjtVf7MX5zzyB2rs9Q1SNoivAArlLuG21mV7csVYrww6E5rnqWvobUE1HVFa11FJcYfd0wOxrTikR8544715zPHd+Hdda3nYFT90+ozniuit9T8yMN5gz04/wD11kd0UdEA8ZJXBHvUT3O3II2jvmqMWoF1xkbsdM+9Vjehiyll5PHNZNlWINZu8pIc5I6mvm746WEWtWEtv9qihZkKlXZh8uSSeARgEDOa+gdUvInhlOQDzXz78RZ45NRBKg7Y2UHOOuQf5VrTdmeRjl+6Z458VPAesxeGtG1fUra5TUTA0t4zSrNEys42yCTgncWGAM8eleUxwBZFHccYr6sTwdpHjbwRDoUtukG+3VoJkT/USAHYwAPYnn2Jr5j1fTr7w7q13p9/D9nvbaQwzI2eGB6/Qjn8axrRaldHbltf2lH2beqK15D8mGcKMZzntXffs7+Edc8X/EG40/wvc6ZBqlulnqgvNXmZIbX7PeRSqwVQd5ZgqleOD1FecXk5aPBxkDrmu9/Zo+Huo/Ez4heKLDS9duPD11p3h2fUI761Xc7ESoNhB4K52kjrwORW2CV6q5mcudRk8HLXt+Z6d8T/AIW+Kfhp4pk0u+8W2upxPFFdLcWVisXzSbmYDcW4Bzg8cHoOleX+LvFfiLwzcwQWOv38Eci5OyQJk5HPA963fAPjvV/iV8MtH8Sa3N9o1KZ5bWRiOf3TlR+mK434nH/iZ2RYdUJ44HVf8K7K8ldtM+MmlDLW0tbM37Dxrr0EbEaxdOrdVklL7h/wLP6VY/4WTqsMQhuEt7yFTuUPCAQee4rl7a4jtrMPM6xIF3M7nAA9a4rVPiPbPdPHZ2k93Gp4m4QH3GeTXlzqKO7PyzDPF1avu3f5F/4sR+G/HxlsLGGXSPGsFobuG3lYG31GPLZRG4wwAPUZ6YyM1zHiOYS2kNzclmZrOBArjnHlgbfbGCK5zxh9o8W+JLDU7YPZTW8KxKzMAVcM+GU9uGHWvc/APwbj+Nmn6Ze+Irq60q305SurG2UBbrAGwKQTgtjPXoc+1TeNSNkz9LoqSpJS3OQt9ZF8iX93cNIjRqUjDcH5RyT3q/p2rTz3schg8u2bKbm4znpgfWp/GNjo2jeLtQt9MtEtNMgKx2sAOQqhQv64yfc1ii7u7vy5ZkEcSngdjg8VwTquPumNtTXTUxkqIM89TUWr+EtH+IRtLDUPE1v4Wu2cxWl1eIDDJIwP7tjkYyemevI61Vk11rOKUABixBHA9OR0rnPEOqx65o99FJGAPKZsMOMgHtWlGXM1cuF1LQ+1PCHhWXwH8KfAvh6WWO4n0rTo4ZZIs7GkJZmIzgkZbj2xW2PFsFtaeVeKBnox6E4pjQtYeE/DtmRiO00yzi5PzHEEYGfXr1rGuYYZkxIAVHUHkfjXpyV0fa4Ct7JK+xZTUYbsGe3cbSSo29Mgmr1prEiHbux3ye9czpbW9qZ7SIbVBMqjOR1wT/L860Eb58Dt3zXK9D6uhKNWPMjtrG+Ese5jtzx9a0IYg5OSOB2rgriCa7iiEU7QhWDHHfnp9K7Pw9MkNrJ5hHIzg9SapNM0qR5VdGjZaT9odrlgVTopaqWt6BDfxuhUMD2xVjVtaaDTmRHSJiuEPYGs/UvHej6DpPnXl4huCBhD365NdEYpmdKNWcrQWpzH/Cuo43cLbpk852jJ6+1cvr/gSdAxggb73VRgVHrPx9SSeRbeaNETkNjPTOSOazf+F7z7T5skcqjqdu3NN0os9+ngsQo3f5lnS/Ad9JcIskBOSBnGa7/SPhvg73hQdOQOTXDxftC/Zow9tYx8D7wUsSfbOf0p1r+0lO+ZZZtqHkHbhf04oVKMTCrh663X4nuuheF/sb4kRUTjjbT9UNpDvQ7c5PXtXjEH7TdqTGJ9rqcfN0/z2rlfFv7Tng9HSL+2EFzLIsYt4lLvuPrjoOe9RLRHkTpzg/fPZ3jilla3dQI35RsdayptLkt5HVCcdVIql4P8Sr4isbZ0yQG4LD5vSu6ntEuJDjJHU/WuRlKVtzlI4JMEOSSamtInaUljjHQCtqWzSEbevpnqKhWJY8naFHt3pLcmbuhxCxRNz25rxv4t6tIPEMSpOyGC1RAEOOCzNzjryf5V6xeXPlqVU9B0H4183eONWbWvFetSB2MccwgXjj5ECnH45qpfCzyMTKUFeLOV1bVZbudzLO8yqeA7ZqO0Kv5LHOXTIbv1NUZULSOCCnPGavWke4265wqx5XAxxk9q+Ixkm5s+Qqzc5tyZfxsY5Hy54PpXTeDYVl8QWBiYM+/cV6EYya560kE0nluPl/2f8K7b4aafFH4gku3wwSCRYxj+IlRn8s15CTk7I1w6vNGh8cmnf4YTRwr5kslzDGqf3iWIA+leOS6TYeHdBtbNbZLm6h/eSzugJaYjkj6YwK9t+Kmq2+n6JbwkbpS+9UC9Dg4P1614DfXhlVmeQ435Kt9a+5y6DpUFzbs7KlGMqzqLcy7nU31JI7URn7RO6wpCp+aRyeFA9/8AGvS/G3geLwH4d8M6cTHLqEsMs95Kg6SFl+UH0UcfXNaf7PvghLrVG8WahaoVi3JpyOOcngy4/PH1zW/8b7GTUNa0aG3iM0xgdVjTknMnP9K5Y5g6uP8Aq0Voldnoyoxjh3Nnz9rirvKhuR1zTNL8OX2tkw6ZZzXsrcKkSZGcdz0H416Ovw90ey86fxHfbpMDy7G2bLMevzv0A6cDntU978QRDpCaXpEUem2Ef/LKCLbvPqx6n059q+l5Utzw9XsS+DvgZb6X9n1LxjrJhhtiJjpekyB2Z84VZJOgGeuAf6V3mq/GSHQwIfDlmunqqlfODlpWyMcueTn29TXiWp+IpLo+dPcZZejMfu/rVS1uLzW4/Ms4jcpjIdCGUc+o6Ue0itEYVVGEeeq7JHU+I/GuoavPJcXF07OxJJLHk5Oc1ydzqTSvsjSSaeXASJMFpG5woGcVt6T4Qa4lH9oXHy9TFF/U9/wr0fwD8OtPvfFFjb6ZYxx302IlnO5mwTzjrzwelK99z52pxBgqNRUaT5pPtt95xdp8DPFeo+D9Z1+9ms9Nt9PszeG1eYtPIoYg42ggdV79T+Ndp+zB8HdL8Y+DL7xTLK10ftLWdushUhPLx5hI7ks2M+1fWmsfDG313wdr/hqKFrKK50+S1iui+WUhchmGOQSoyPfrXH/sv/C2Pwl8CfDlrDdPK92suoSrgBVaVt20Z5OAByaqNeENT1HjJTieb+OPhEbTR5dasZTBfaXFJdQTRDa4KKXwcdV4OR3/AFrnP2ZPB9p8RdGuNbv0YRaNfS21nbvhkMrsZZZcY6ncAO45Hc19dS+A4NVsbrTZW4vIZLV2HUCRGQkc9RuzXm/7M/wyt/CPwmihtpAxvNRvbmd2ySSJ2hX8liFbfW4Wuc3tU9zlviD8C7TxLZX0jsUkjt5poSSD5ciRs6FPQggfyrx74JaN/wALFi12d2EsFq2yCWN/limKoxJXuWV+/QdO9fcg8PwmVUk/0kEgNFjhgcgjr3zXlPwH+FmkeGfCOs3dlAd+pa1ezSZIwBHO8KKB2wsYz+FNY2KBVEZvw+8BXGt+G9S8I6pOsul6kQk6PGDgkFQQf4SMggjnIBBryL9nNvEPjn4ieKLS71h5v+Eek+3GedQ3n3hC2aSYOeVWB2B55OeDX17ZaRFZxq0SYYfNnABGD2rh/gx8OvD/AIR8RfFLULIT/arjX20/LkbVgiRJABx1LTMSaxeLcrsXtGOvPh5rfia2msNa8USX2n3R8qS3uP3iFWPIIPb+tfHOk+B7z4h+OZfh+moEwf2hbWgEzn50jfbuYk/MsccbHn247V+i1nDa+YCuGAIO0d8evtXlPw6+C3gbTvjD418TwWF3HqVhqMlrZqbo+VHHLZxl1I2/NgzOck9xR9ZbWoXbRj6l8CdFtba1tdB1GWKOJNkzXADBznG8c8DtjNeL+FvBl54j+LOq+FLaVltdNkknMjnau2BvLiPB6jzjgduvavtRtNt4t3lQMy9QAwH4V5/8P/COm2vxZ+J+oS6PDBdP9gCKkxcIJYnkk2jpliiE+nSoda8WmYyjzLU4uP4Q3sMW2PU0hZyS4eYZZj33E9enWvm/xd4P17XfiXrvwu0O8Ms11df2fbjd5kcaiUS7i2PlRCxPpwMV9/NpNnJ8ps9yD+8v19q4nTPCOhXHxu8UahH4ftVnXSLGMOwY7Wk88SMOcAsqoDx2HSs6dTlQU48hhaX8D4fD+i6XoGn6kx0rTbcQLNtxuPV5NobqSc+p4zXiNx4PSy/ahk8E2mqGayiuC3ntEEWT/Q1uCCuSRyW7nJXNfaNlY2dkrRrHHEB/ChIHNcTqEPh7w98bdU8QPp9q17F4WgdJpkDsszXUsQZc9zGhGfQV10619DeUrRuw0zwfY2disD3LRjGHKHBPpj0ryT9pT4LeDIPhBrmu6DbXFlrel3EWpefNcPKJF3bJvkJCg7WzkDPHWu4n8aNf3EjLOXbq3IHNc34j8T2863drqEsh0+SKSC4SMZ3RspDjHfgniuic1yWZ5LrSnofDOn67Gmpy+XJdzxoCm+72bnAOOApIA/HNVtI01/iX8TvDei29msdql0t5eOsuSUjYMByeMkfz4ql4/wBDv/h3401fQ5onNxaytEu+PlxnIwO/BAxXoXwY8Nv4WjvtS1JlXUZoZZTDj5oogjkZ+nX6j6Vx05tXTIiuV3PQfi34p0a+t7zw9YwxaldKpa4md/KsLJAx+d36ueuAOenPOa8v0jSbSbSZp4ZDcLJHuSdkCJIOvyKOi+nFYM14L26ZJD5kAfzBFKdqN/tP6/T1rrra4kubMSSEsXTGWPLDoOOw44qpyujspyOUit44Xk8yUFVB4Hb35p2lXH/CQWcwtlaeNCQXjUlBjJ4bGOnJ/OnywRuJgseCckljz+lfTP7LnxkfxxJ4D+G/iKC3lvtEkv3trqQxoL22a0eNYmjwNzjzCCe4GcZJNebzX6nYpJIs/sefsrz+HrO+8feL9Ltxf3wxoum31ukjQ22STM6t91pOMdwBXzr+0L8INQ/Z++M2q27QY8Ka5M2p6PdoMKFckvFxwCrEjHp6V+oxniiRYYwiRRqESNVACqowAPQAACvF/wBpfwzpPxC0rwZ4a1rzRaXd/eF3hI8yPbaMylMg4wxBx3xWkYc6sEYcz0PgfTLpbjaMjf6V032cAkj5exFcX8Rfh9r/AOz/AON44NU86+0N2ZrW/VCY54xnnA6OBgkfpXX6RqlpqSrcQOJ4m5+XriuGcXB2ZDg4OzOA+IVj5N+suCQ65Hb1rkH037XGw6Ke/evbPGehrqehmaJAyxEHjkgZ7ivNo9PaOUpsyVHNYc7i9QcW0b/wmsSul6jBOuNyOmG5xkHB/UGtbTbI2fyMMPtAIHSm+CLuPSzPFOuxCOTj2rW09hcSeUx85Rj7w5rzM0fOoOJywi9SSSx89EK4Ugduport/BHww1n4jancab4e+y/aktjcCPUJfLWTDoCqsFI4DE8+lFeFGlUavY2sfXuteFLNPFV7a2FlFY2UD28kEMCBVCtbRgtgerK2fUip4bS9h1qKA+ICbV5ONK3NgjYw4HTrhq7Ow0OfUNeGpLLFLa3Wm2wRFb5ldGlDZHXkFf1rjfE2leEtI8XWutf2ZJd+KoLtDaSzXjxW8MhHlgtgH5ecnj3wa/ouUlCnbsefH35vzPk/9oDxZF4s+IjWVgs97FpMH2Mi2haRWmLsz42g5xkDI+nbFZfgb4R+JtYvBeTaa9jarld94fKLEjgKhGfTqB/Ovf4f2lZfhzrN14a134eeLfD81vKxb+zLIXdswyRvSRSu8MRnOO59Ks6n4/uPGFzcX2laNrFv5yrLHca3ZPagkjjhiS2D3Gf1FfmOeRWF/fRlq31Po8vw6xEnGXRHx18QrdbK+urIzZ+zyvGQmCHYHHX09PwrS/Z28Hf8JF8RrGcxsYtPzdzErwuzG0H6kjFanij9nf4h3Wr/AGsx2moQTP1truP93nj5lLBuvJbHua6u0/Z9+I/w5tIdY8B+NbY6vKqxato1y8SW1woJKhGbIOMkc9zwcV8picTh69N01VScl3PVw+Dq06ym4OyPffEev2nhzTZ727cHAISP+J3PQD1r56WaS7ubmW45leQyN6ZLf5Fdvpnw+8X+KbKK98WmDT9QTIWBL1LlQMct8gwM+nXFed/Fm4j8I2z2kV0J7gEpvi4PfJGarJ8PRw9KThNSl1aOfNJ1as1zRslscR4+1uOe9Wwi2kxNmQqcjd0x+Fdd8IfDotIZNVuZGieUBbdCmON3J/EcVx/gHwbP4puXvnBFjAd0sh4BPJC89Sef5169aqIRDGjlQgACHp7Yr5/Ocbz3pQfqeZRWqiexaJb/AGTTYVBJJG/P1rmdN0n7d8QdU1FwvlW0McC56lzycfQEfmK6xUZbNVTBwowM9fSqmhae+nWLiZxJczyPcTbRwGYngewAA/Cviqc3TTUep+jUaaUYx7F7yhtYAZPb86rsuD9Oxq6jDByOvJqvLGHZcDPHXHQc81rRu5pHW3ofGnxf1VLv4na+XZUihufsxPQARqFJ/Eg/nXfaVLbw3Oka9pTxp9jkilaEY2kR7WDAAe3PrXm3xc8KajperNrs0YOjaveXf2S6VsrlJmG1/wC6WAyB+FYnhDxNe+FLqLyQbiz3fvIWPIU/3c9K/Y6EYyw8YeR8JUfLWcvM9/8Ajv4Ht/B/xE1OWxh/4lWqKmoWhiAC7JNzbR6YJPH0ryS/sY7iNg44HbFeleK/iSnxE8LaQoHmT6bG0UUhyJFiYAiNh/skHB98V5Pe6wbiV0xtCcAYwT71w1qdTnUjbF4p4iak+1ioPAqa3cBbEeXKzYLMf3fXqfSoNV8B694Q1oWGt6dNYvuIjlB3xSgH7yOOCDXo3hSwvLLTNWiuVaPfDBOhB4w2cfjgD9K1vD9zeatZ31peztdWSEf6PONygknkDt07V69WgqOF9pN+8bzws6WHVXoefabY+WVMi5bHU4z+NbYsnjQbeldBe+GILZWmt2wueYyOPbBqhJH5QwVKjnivlJ80/fS0OWMVUhzrYovbrtYEHkZzVC6tDFuIUlMcH+lbmzzDtHB9CfrRNEJrd42GBgjp04r18DiZUvdlsengcwlh3yT1icz4dh0rVvEi3OtTOug6YrXNxBbk+deSJylvH6bjwSegzXYeEvAGp/FXRvEfjK8kNn5CO8MaZk3yKrbYFJwMAIFyT29a8+stNjd5YEld03EeYOC3+1Xsnwo8bXnh3wpr/hOG88iK9geWxkk2mOK4yD8wP8LDdz6mvXrWr03K2iOnFUK2MhKuvhRxGgatcadeabf2eFntLmC7j35wTHKrhTj124NfcWp/te6MjzG0t7MAMdreWDkbjgn3r4e8M2ovdTs41/dnI3uo3KgyATx1A/rXq1taxRZHlICBy2OvrXu5BJQoSU49f8j5qGW1MY7xny2Pez+2XHECUEBb/ZjGQT+FLN+0LqXxE0jUbSaIJpUEaz3VzLGojjCuCvOPvFgMDqa8l8HeF5PEurmOIJDBChkubmQYigjHV3PYD9eKwvi/8WbbxI8fh3QC0fhm0YD5VC/bJVH+sbHXJGR6DAr3MRVp8jVjuwmTToV1Pn5rH0H4ZtbTW9PuIrb95p+qWi6jaSIfl3Hh1H8/zrxLVvhedY1yczAKiPt+fgdSMmt79l74mLqn2zwZDJEuu6Qv2vTLeRsJdW5XDxgnuCP1zXs8t3o2t3299IuLSdGAmhlQr+WRgivn7K59tSxDp3SPDYvCFhDpN9psOGkgY4ZMFJEwOR3yDn8K848OWK6f4huowMeWwUj8a+kfEngZLLWTqGhXML2n/LW2ZOOucj0NeE6xYLpfirUwvGZFJ98j/wCtRfoYu0pcx6foN64toWDZxxjJrsdJ1DL7O3U9+K4Hwwpkswc+1dRpshhlYdVGMUbhY9AtLsLhN3y+pPArorWVZE+XOB0x9a4GK7WRU2Dae49q6PTNVVflAwMY5wKpBY68CFVG7G761LG0aRsVPXjjnmucm1zMLNEoLdOaS11lipZ1/I1umRyHRQySKG39CeOfrUF7eKsDYbHpWWNX3KS5yBzwaxNQ1dZEOzO4jGMVQuRIyNWD3uoLEHOGIOR9c13HhlUjj2A9OvHWvPNQ82CJ7kBs46jgAetUbX4lQabYmRX3KUGCDjNS3y6suFJz0R63q+pW+nRGQuAw9a5O4+IqiV1WQHHSvlH4mftQ+IJdWutM8O+GrjUmiYLLeXExihHAOF4JY884GB9eKy/D/wAWL/VIY01Wyayu2Ubljk3qDj1OD19qh1Wtjshg/wCY+qtU+JJ2nLgf7JrL0z4mpFqaGaVQM+vTmvnK98cSR+Y3mHgYC8lifQV5trl9431zXHurPXE0TT04jihjVnI4OXLZz34GPrUe0kzpWDi1Y+9vFetWXiezjkhkUzQkOrqecc5B/Osqxv3ASOVf55ryz4EXd54vYObgXEca4kljzsL/AMu1ey6poH2aPzE4xnpWnNdXPOnTVObh2LK6imwkMUIqlNqKxniT5v7x6Vms7RD5uvuelZF7fNkhRt6jisylC6NPWr8GNzu2gDgivnvxdrwvfG2saQ7BJba2glU5yGDqW/TIzXqmraowhdByuOMmvlTxn4klh+I2rXsbAvHMYQ3UFQqp/wCy0KVjhxWHdWk4o9/8GyhLKyyxRxChAz/sjNcx+0f4Gi8QadB4ys3CX9sBBqCEH99ESQkn1U4Bz2xV3wtqi6np1tPbf6uOMDdggtgc8fhXdadaW+s281vdlpLWYBJYwxG5T1FdT9+B8jSrywlW6PiHVbuOzgDMcsRwmeevWs7Q/iP4i8F311eeGtWuNFubi2ezmltJArSQuQWQkg/3RyORzg9a3vjN8NdQ+GHjy+0a6LXNuR9osLwqcXFsxO0891xtI/xrgX03eBI/C/e47ivDdWpCbs7CxONq4q8ZfD2HW+s3cNqlrFLLDbR8JEsjBV68jnv3xzUSa3qTzL5ErTsP+ejHA7cZzV3R9GuvE+pw2NlFvkP/AHygz94nsK7XxP4TtPBen2cduxln8pjPcP8A8tHJHQdgMVrHn5HN7HHKi3RbS0MyHxRbM50nxXpi6lbKyg3OmXTRyoccjacI+M+w447Gm6h4CEkF1qPhWdtc0mMhpY1BF1ar6yxnnH+0uR1rmJAxYsUDEnlqksNRvPD9/HqGnXcunX8f+qurdirKO49we4PFefzyqPU86jRhSVoqxP4f0O78Z+J9K8PaSPM1DUpxFEQMhV/ikPoFHPPtX1F8QobH4T+Frbw5ourXD2Nmi4UbVSSbaA8rkDLEnOM54xik/Zx0ZIPDd/8AFvWdLtbXXNWtzYaY1umwtBn97dbONpcjAwMY59a8J/aG+Ik0uoJDDIPNkkx8x+6OTnr6Cvaw9HlhdndGOhyOm+Lf+Ek8R6pbSANJbssiZ/5aKTg/kcD8a3fOIhcTsoQ8gf3etc38Efh7f+IfFWoXl2osbd9NujatNIEa4kVQ4KKeWUFOSMjmtu9tTp07fawSikj5CCpb0z0rixFFqpdLQ5akeRkN/evbLG9sPMB4AxnGPrWJqN1/advcIYzE7qVBxg88f1q/LqqSRI0SLGUJAH94Gqlvc3d7d2Vq0e8zXcESGM/NlpUUdvf8aulGzVyY6y0P0I8XRBb2aHOPsypDHgdVVAgH5AGuVn3iM5fZx1FdZ4vfdr2pZOCZH+99T1rmLrcELADBBK816TPqaekUYBEllfhpAV2gI2fQ9P6VtW04kXkgEVzmq+b5RjGCTyfpmrNrfK0KbiNwG1tvUH0/Kueoup9JltTeDOuspflxkdO3erc2otbEDcFVxjJOK5uO/EShlJKDrt9K04rhNRtWUclemOxrKLPZktDmPipfeJrrRHi0CNJrnHyF8hc57kdq8IWDxnqdxfp4qtZYJIlXCwodjcHkHOeMkf5zX2B4dgjvIvKlwG5ABGar+KNDPmPPFCHZV+YbQckV20d9TXDTtNJOx4h8I/hx4W8Q/B+PWLm6LzXqSXNy8pG6Bg7Lswem3bj8q+g5/hH4Z1LwvPbP5Co9syq4YfKdvBz+VeaHVNHS48rULBIHYBSR8hK89hx69vWun0i88OT2nltdvNGeArylsA9uTXpwoRa3PWnluIrLnjVZ2dj4A8A2/hawstNu7G8aC2RGkinjcuwUZJ2nivAdT0nTrnw74hstM8PalNfwzXVrBbyWpj81t7qjqzYG3o2QePrXrGk6L4M0JppbTS7KFm6mOFU/DgVX1Xx9BbERabaB5OPmVeOenWm6MOrLoZZKDftZuR8+WPwH8ba1o+hxaqtlp8luGa6nLNumG0hNoAxn17ZHpXoHwZ/Zc8M6FfPrl/GdTvn3Ojz8jcfQdgK7mOXVNcmjM8zKO8YY5z716d4U0X7JZKCMIqgKuOgHauGsoRVkeVj1Spe7Dc5PSvDMeh3kqRx7Fzu4GK6VJkRCTxnvVnW4ShyuD74rFnu/3e0nBPbNeW2eXD3h11OHcnhQOmBVK4kyvXHqKZLcqpPT8TWLqWolYyd2COODihFtGd4o8Rw6Np13qEjKsVrE0rBv4iBwPxPH4181eHrm61DT5Bc4+0Tv5rMD0cknNbvx98fpM9j4ZsmbMhE2ourfwhhsjx79T7Vz+gAlJVUEE8Edquafs2fP4updtIkvbHzY2BkxMhw6d8UW8Jt2RQ+SY+QRjuafckxysxOW27cDv1oRC7LKRl1QKD+fH618RXV27ny09WzYso4pbcKFEbAcn1PrXoHgW1bQ9H1fVJxstI1QLKTjceflH6dK820+T5SysDzypq5q2tzT6X9iicpGG3FOcE5xkfStcqoKpWcpLRG9C/Ncz/HnieTxHqkshdtvRFHQL2Fch4e8Pr4s8Rw6XdXosbM/Pd3DHGyIH5se5zgYqzfiRBI4QMduQQelYemlp75xFKRnIcg449M19e0mrHo6n0dq3xR0rwtBBbaRbA2sMYggiGSEUdOn+cmuD1/4n6trEwkBWIKCAy8Ng54yO1cZtW2hVSTISRnnPeqkl0ZSUtgWy3XPArlo4WhSqOrGPvPr1CVSco8snoT6jqctyWMj5PuaxLm+ZVYop5FXbu0mRgsjZyc4XoDTpbARW6kKRng8V2ttox0iihpGmW+s6nDBeAvBNKsbpgHgyKDn86+w/wBrfSLLw346s9O02yt9OsbayhSO2tYljjQbc4CjA6k18oaHbmLWLFU+ZmnjwPfzFr6y/bGufP8AifKiymVY4UGc8D92vH6Vhe00fE8SVGsM0meG2RbzQQDxznPviuo8PavqOgXcV7p1yba6jVtkigE9DyMg1ydhkk4Iz1rqtFUS3tqDuI3rnHf5gMVpOVj8dwn+9Qfmj7ikt3is3/eMzC2JLE5JPl5J/rXn3wdtrxvhV4RBlYqdMhYAjGF29OnSu0vZo9H0zU911jyrKZgx6cRP/PFc58L0tW+GvhSB5JV2aPaDC98wqR3964Gz9kpbHW6e8lldwOMStuVtoPUg1w3wVunk+GOmN5boPtN70GQT9tnrutI8PWzXsBS4aPe6jaee+K8++CHhe1f4Zae8Wozea892Tk/KP9JlHA7dM/iad9C7npmlRyveQ4YhjImFx3zXHfB8AeDi29RG+pals+bnb9unxXbaN4cXTruOZ7195ZM/MSOvXGcCuJ+EVtH/AMK1sZBD5soub1tycFibubk81aKR26+XEm1584znOPeuV+HE1v8AbviAMr5jeLL3oOceVbj/ABroIPNfcJbZtqrkBTzXH/Ce626t4+aaydH/AOEmvD5nBXJWIY/TP4irRR6JGtu75DADpnPNcn4MtRH4g8fTpKhjfXnQEnpttrcGuoeGK5WTB27R0UYxXL+B9Piub7xvG64P/CT35I7H5YR/SquF9Tp2JJbYycc5WuQ8JFz8SfiW7tkrNpkI7ZxZBun/AAKuxGmGCHEZ2t2NcR4QS5n+IXj+RHXa19aqxZvmYrYwgflk/nRcL6nZPJLBGZONuOhrlfDc8zfEvxniECTydMHXI2/Z2br/AMDFdPGZtxZpRtHG0Hg+9cp4elZPid45XzE+7ppBx/06j+WaE9C7o6u5ttSkJKpD9GNfPXxx1PUY/iolvHJHHjRLNZxyRnz7kjnvw3619FjUJM7BliM/Ns7V8/fGq+tbTxpcTXTOl81vCBGiYYxjdg5J4B3H61vRdmYV5e4czaXv2e1cO7Mccs2B+la3w+8PR+OvGUSY3w2afbJ4ScBwrhV49NzCuDutajSxlkLbVIJBJ7Ad66/TviLp37NlxJrV/psmp6vf+FYWisgCFnunvJHUE5wqqoTPqBSrVuVanBRjrdnlv7Wvh3T9C+NmszT5uNQlaG8tYxwSssQO7g/3iw/CuL0O1l0/SdSuZgZJmgYSEkliXIXH0+bFZ2na3rPxT8f634s8UXjanrd2weSR8+XEOQkca9FVRwO/euu1dJbPwzeiIqJ5AqIM4xznn8qqE+eHOjd2cjyZbFrjxBBFcgKsoyE9x2966++U20LID83AaRujH0H0rzDxn4kl0PUYry3l877GRueNSV3A5YZGe3B9K6LUPHlt4ntorrT2H2OVAwCtzk9U9sdKj2qUW2Wk4jpMw3jAoACTnLZJ7/lUF4JIb2x1DT7iTT9RspluLa7t2KvFIOhFUkuFLiQcNjqorf0nVoJY1huhvGcbtgyPx715jndm61Pvb9nP4/x/GbwukHiK1XTfGNvmOXy0Ig1MA486LHAbruT8RVj41R27+JPCMS4WeP7ZOFAwQAsaHP8A38P518oeD/EEGnrDDbz/ALuEjy/LkKlCDwR3B/xr26HxjfeN9e0ObUZlkksre4gErSZZ/MaIjP08s9+c9K68JVvPlZ14eS9okR/EfQLDxR4QvNK1m1W9s5RwmPmRv7ynsa+VJvhpefDnxetvE/2zSZz+4uVQg8D7kg7Njv8A/rr668XzAWBjBI3HHpjrXk3ieZ2u0R4xtPAJOOg6967q8FNHtzoRqRucedKkRJAmV3LjA7g1mx+BLa7kZsGNsjlcdfyrp9WuIIraPc6xOzbV3EAE+n1p2g3IaVjIAVGcEdD6GuL2cZRtJFwoQ5bNGN4e+DWveK9fi07w5pR1W9MTSOA+xQi55ZjwOoH5Vb8S/BHx54JcXuqeEdUtYEBLXMEazxbeSctGx9M8/wCNe5fs82r6p8RtSit3KNBpLTyMo6o08S4/MA/hXtHirQtS1/wxq2maT4j/ALAu72Brf7cYDK0ak4dlAZSGxnBzxXn1cLGcrHh16cac2onkH7Legy2t3feJ723lisooPslqDHlriVmBchTxtVR19TRXe/BfTk0z4Z6Fpqn7TJZwG3ZwuPM2yP8ANwaKqOHilaxy2PS/2dYG1bRLnU5ZxKnlxRrHj7hAO7nvXmnxE8G6r4u8earpum3z2fmyKiPFAHZCRjPJ/Gov2Vvi1p+iXGsaHqU/k2s6JPbzlGIU4+ZWAHy/ezzXuWjxWHhuPU/EEs8dzfXsjOj9o06AD6gcn39K/SMXCpKo7Oyujz8PJU221dlTQLS6+G/gq00nUdTk1jWjAsd1qDqFLvzwAOgGfrXiPi3UBda3cNvLjONzMSeM+tdjqHiy61yC88QTK0WmjdBp7MMG5fJEkqjuijgHuSfTNeVXNz5krNu5JJJr8b4uzCFSoqFN35d/U+/yTCzjB1Z7ssifIyMcHoakW4GCc89KzwWY8VMhEUeT1Nfks3dn11tC6Z2aGUry207ffivn5fgf4j8feMLnVfEl1DpelZ/c2sDmScpnv2DHOfYACveI23EnjPoKl8sqvXjqcV6uFzKthaMqcOv3nDWwlLESUqivY8lvdAtPB00+mWUBitI3JhDHJKnoSe545/GqmjQyXepWsSgNukUHPQDdz+leh+LvCza/aiW2IW+jB8sHhZP9lv6HtXKeBdIuH1mR54WiNr99X4IfjA/XNZOfPBzk9T5l4CcMUrL3bnqCYWILnkAfnTh/qz/KoRwMdhTRIVdsHOeme9efE+xQ55NnAXJx3rH8Q6bqGvaBqWn6feRafe3Fu0cE8qkorkcbscgHpntWqGLqfT603y89ya76MnCakugpK6sfNUGna3Y6Je+B/Guhz6equZ7Wbb5kEhA+YxyDg84PXPt1rznU/Al9psrNbD7XEDwRw/4ivrL4joP7CjVsYM2Ap6fdPP6V41bjzLkLgZZsDH1r9CoY2TpKpY+FxatiHBHksUl3pD8pJA64GcFTXU+Gk0zWrry9TRyxHEsLbXB7HByD9K+jfF2nKfB1tBdwx3RSBEzJGGI+XPGeepNfOlhqtmL/AB5UcTB9rZTbX0mVVli7uS2PShldSpG6ktD2C80CPVreWXTrmGdZbdEEP3XTaCNuD19setc14dsbmxGox3MD28iOAUkTBzgkfzNbMFqtvbtPExUoAdoPt0qXwxdap4tt9Vmurp7pbOGJWRidi5ZwAB74NevmNF1cO4xNcS6ywzptaaGJqs4ECDd95hwax7yEeXuHI68VBdaut7qLqhzAnyrnuc81NPMBEBxz0riwuFVPDqE1e57eX4Plw8YVFq9ynhiMHJPA4rG1zVWjC2ceWnmG0YHKr3/rW2ZVKnkZrBhtZhqt1dzYwSFj46KPX681wyy9c14M5MRk7cr02WY9OOn2iMg355LVW89kdtuSV/XrXp3w90/wL4rW40XxTcXWkXVyNtprMEh2QP2DRnKsPrWzL+yZ4zklaax1DQtQ0vI8vUob5vLcc9VEZIbjkV7eHwslSUXqe7gKkKVH6vX0t+J5h4O8YHwhq0Fyy7kJWNi65znqGGMYNe2eGNBvvGGqxWFgg3SKZGkZsJDH1Z3J6ACoLH9jnVfIafWvE2lWFkiiSS4KybI1+rBdx9B3xSfEP4paT4W8LzeEPBFxJLZsFS91hkCz3pHGFwBtSvXo2w8LNWOWdOl7RRobFf4ufE3TNH0ybwP4RnJ02JgdQ1BTte/m9M/3B2HT8a8UgkklYZ/L2xULM88rSOMk0/cI42Abaa5ZTdSV2dfIqdNpHCeLfGWp+C/E2leIdAvTZ6vptwtxbSjgMc4KN6qwyD+Ffon+z38ffD/7SfhM39rMtprVuoXUNOfHmQP7Duue/wBK/Lrx5el9V4IKgjIJ6daj+FfxW8Q/Bf4k2Pi/w1Ir3Vt8lzaO5WO8hJwY3x6jOD2OK6KlFShzLc+UjinCbT2P181q3TQrcB3TdK5RVLjc5CliAO+FVm+gNeDfE/Q5dJ8aSRzoI7ieHHksMEFOv81/MV2Gj+MpvjP4O8DeNtPsbl9HnvYr0Q+UxeDZFcw3EZOMkhzgLnkdK4n4la5cWOs+ELLX5GXX4dHto7szrhtzGRck4HJWKPgjPTNecpxeh6dKTcvI3vDKlYSo4yOv410ccTCMFf8APWsHwy4aDaDyR2rqEBCqxGV6DNUdy1I7S+2EjPzD65rZtNT2R8tuOOtc3kQTOV54pYpXjADcnGcmhM0UTro75RGC5+8MYHrTjq4QgBsjJyR0rl0vpEQIT9KelyQvznIPrWsWNxsdTDqPnMduHG3nI75pba2l1CVUf7pIB25Fc9b6hwcLjHT3rq/D13GH3SLz0zWi1OaWh1cWjwvZiFolIK45ryDxv8AZdRuZp9KvrmyidizQQv8AIT34IOPXjFe0wTxyxx4kPGB7nrxVwPCjNk4OM1XKpaMiNaVN3R8t2P7Pk1qxMwMuTzvHP6Ck1r4KRRxtiAAgZzjrX09NHbMVUbcn+H2rO1DQoph84RWYgKpp+zVrGyxdSTPmjQPhBD5jH7OGOMHd/Sujt/gpZ3EirIgVe6gV7BaeF47O6d2kUKRnnp7k0y6udJ/tBoku081BjAfinyKKKlXqvZlPwf4V0/wjpkdnYW0UCIcnauM/07frWhqV2vlMOM/pWdeayljuJOV/2R1rmta8Ux7CqP8AXI5x6VjKxhFuT1IddY2+ZQw2kZx+dcde6lydjZLdTRqOu/azsRwR6fnWe6gK8rZK9c1g2ejBNRsypqV0QJHyQFUuSPQcn+VfJOqXP2u7uLjr50jSdc9WJ619LeNtX/svwXrN+jEAWzoGPq3ygc/Wvl5yI0xjYB8q9uAeKzbLtc7P4b+K5bPULexaby0STdGScAE9f8//AF6+h9L1JJbUyLLsBG1gvUHPNfHFrdyWt7HMjlSpyDjv6V9JfDDxNHr+hW7SArJwsqAnhh1rpw9VNuHU+CzSlCFZqJa+JHwn1bx74B1KFZZ9T1XSM6ppEs7BmaM5E9oDnPRdwBr5StbO51y5tbKxhM8ty4igijQl3cnAGPXnn05zX6GaRqhszDNDkPFgrgV5HD8MLTwD+1n4Y1mzs4x4c8TmS5tUChktb3/ltEOOCclhn+8SKdTA+3qJp27nhTfs4OR4t8E5rDUPhxJqdpAUllvpbaSRxhmEe3H0Hz5xVP4qMZDaxAYz8xz6AVf+Dtg+mfDe4tpYjbudVuphEwxhXKFT+IFZHxOy+q6agJY+S2R+IrLHJUcO4xPSp1OfBqXf/M4AW7bmKISM9eorf+GXwrvPi98SdM8KwERWcx8zUJgCRDarjefqeg/HvVSO3WytJ76ZljjVOEJ5PqcfjX0p8IPCUnwx+Di6+0x03xJ4iaK/nMkCOY7VCfKgZXBGG5Yj1Irw8BB1ql3sjzlHuaXx48Y2XhuwWw0//RLGxgW1tbdflCxrwB+Q/OviLV/Fcf8AaT3ctlHc3zFjHNcEskY3HG1c4zgDrx7V6j8VPFF14juZzLMZYlJG/GATnsPQV4jqkD3d3wAz5AGDX1qjodKSPSv2ZDqHiL43Xmo6jeSXcjaRfoZZiOP3J2qo6ADB4HYVrazqUemarcK37y0lbypbXsxzxj0YZ4/wo/Zwt4tP+KVjBCWkJ03UWmJGMN9mfH1HGM+taOvaStv4XvNdSNmePxG1jIxBKrG1nAUPTtIf/Hye1ZTVtysVCPsYyW9zmtZ0+KJ1MUu+2bBiYoRuB9R2PqPWr3w+0WPVfif4KsrVW/0jWrASHaSBidGJx6fLVHSZH1KCeyb72TLAZAPvgZZPxAJx6r712P7PtlNefHvwRHI6rHHf+c7Bd3EcM0gHHbKLk+lYqCbPNor3kfXviieN9Uupo4WMcrO/m9hluB+tYN2oiVAWRgwDBgc4FaWvOtzLMJwqvnLIhO0EHrWDcyIbUBR8vTGOlWz6an8JzusShzK5IUBc8dO9c3Y6o1vfLG7fu5Oua2tZWR2kDKUAwcHsK4m7jW0uLi5eUlEUBVxnJyf8RWdk9DanXdCXOuh6LZ3gYbHbcPb61qWd3JAwG4BQBXA211daXeTWF8hhuIHKMjDBOOv88V1NhcrMudwXjOPauXlsz7KlXjiaSnDqdxpt68LxyL685NdRNc/bLbOSGPrXFaOwkRY3YcfXpXWaVGoCo4J/u+9bRZnflZzHiLQUuifMtUl44JFcXL4dmtXZoISp9VzXuA0kXTFWBYZ+bHXPrWlYeAraZgXiPPWuhTntc9ahmk6MbXPAl0/VbhPLWIsBwcit3QPCd/5qvLF0Poa+h7H4fWEWAFTPU8da3LbwbaRYCRKRj0pOUn1Iq5tVqKx5f4Y8JMAryKS2PTp1rurWw8u3UdCOK6aPQ7aziOflOOuKxtWkEWFRlBB547VkzwZzc3dnMa1ACSFJ9fbNcTqm2NvkwCeufWuv1vVUiRvmGMeteVeJfEK+Y+G2r6ZrlkdNBNsff6p5ZZifuj8+tcb4n8RC00nUr5XMkVpA9w49hnj8eB+NUdQ157uUpGSxPGTWZ48hXT/hF4snkIiD28UQY9fmnj4/EZqqavKxeJfJTbR8zQTXHiG+ubu+Zftk05lkdSevoD7YA/CvSvDkwW3YKB90Bc15P4cuWumRgMFjlQfrXpuguxhYEFdpxx19a2qLmi0fIS1ubV1CXYuSCWxnPXOKd5SoqsCQCoz9cUi5MYZuWGfmFIHfcQ3K9CCOgA7V8jiqfK2eRNWZZs7ORgvlHcT2B9qx9WmXTbgzqeuOMkjP+RWhcTJbQrhtoPU55FZejeBtd+KGqXUVpdQ6bpdqF33koMjSOxIConHYE5Jrty+McNRlVqO1zvw1NtXRyGt+JZJpGtowVLE/Mf503w3p2qXmLLRrK41O727ikUe4+nzN0H412HxG+EOifC7SNLgt7y61bVpzLLdX9zhQ3I2hEBO0D6/41ufsxlhrHiNskFUhUEdMfNkVpiscqVH2lPUxpYqE8S8NbVHR+EPgJdPb+d4nvdi7gTZWpy7DAOGfoB24+lJ8W9I0zw/rej2GlaZBp9vHYD5IFxuIkcZJ7nHevZt+FzgDoPwxivIvjQwHiy3U5wtkn6u9fN5bjq+KzBxnLS23Q+gxFKNOhdLU8r1OQGRCDyvXAqVGR4kyN1Q6igQMynPpkUtqPkBPOR1Ffengt6FrQ0B8UaWByBcw5A6n96gIr6d/bFhhg+LdxFbxiOJbeI7cdzGpP8q+XNPvfsut2MxIWOOeMsxH3VEikn8ADX0t+1vq9vr3xRlv7SRJ7We0t3iljb5XUxKQwPcEEEfWsGrTufC8Tvlw3zR4vpI3S4J5UdB3rsPDIMuuWEJwczR/+jFrkNN3LhR26ZrtPBkIufEmmwlsNJcRRg4zjc4XP4ZpT2PyfBL/AGmHqj7T8TS28una68cKFPsV2eeeBDJx+VY/wy3P8NfCrmIBhpVmCcekCAfyq3rmixeF/BXie6udVT7JaabdmS5u2VQq+S6jJ45JYD6kU34Tvb6l8NfCl7Z6ml7aS6RaBZYyCo2wojDjuGUg+9Y8uh+y01oas1wsXzqp3KQcjqPpXAfBmYx/CnQGSNiXWSZserTSP/7NXqF7JY6fYXNxe3sdlawRPPLcScKiKpYk/gK4j4A6zo/iT4K+Fr/R7iK5iW2FtP8AIVKzIT5gOevJ61Di0g5TqNOupri9tESOUhpkGPbcBxXMfBQy/wDCrNDZYnV2a7YtjAJ+1zV3NteQ2Lm8ulSO3tAbmZ/SOMb2469AeK8s/Zu8faT46+DWmX+kySsLG6u7CQNHjDrO0mV55BEyn86dtBpHpK3E8bOXXcewJ4Fcp8NpZmu/HUoh3RHxRfbcd+Igfw4/nXYGRRG8ssxjRVLSP5ecKASTjPoDXkH7NnxTsPiR4c8Y3VhHdLJaeIrszLNGAp82RnQA55IVeR7jBq7O1xXPbYcqQCBEPc9a4fwhrIj1Tx3Gjor/APCU6jkZycZjA/ka6g3LMWZ7RhFGjSM27B2gFjj3wDXjX7P3jnT/AIkT/EWaHSRZ+X4hluN3nbw0c+SoAA4K+XjjrkU91cd0exGW9kG1Qemck8Vw3ga2v7jxZ4+kUkD+1QCP+3S34zXo+ni0hVIiAN2B5g5I+avFv2f/AIjT+MPG3xSi+yLaW8WqieEtKXbBRYsNxgcRA/jQ07XHc9Tj0/UDl1II+uMVy+h6bfR/EPx06nzAG01SRyM/Y1OK7JNWVbhIDNukdwo2rx1614v8L/izd+OPjB8S9PSGGzEYtbmF1csfKRRbpuX1OA3WpV2rhzI9mgjviHJ44xg18sftMX7R/FOZpzi5S0t4ti+nlgj/AD719J293cTXUUH29i8hEYZl2gknGR3r4g+LGqa/4x+I3jrUkt0uLbQhFJcvESGEAkFupxzu27Qx9iaqM2ouRhU95HReBNFHxA8Y6RokzILBibjUZpG2rDZxgNKzN0HZfq1cL+0H8S5vix8QNQ1sCRNOJFvp8DrtCWyZC8f7Ry3PqK9IOiSfC/4J2y6lctF4s8ZxrcXFoq82mnDLLFnszkruHfkdhXi2q2CZMk8jJFGoZy44xwOB6nOBXk4iq6jMqasjovhfZJb+HTKqAyzOS7OQB1wOfYVH4q1G2l0+WMXimPzAC68gdc/yrndB8bWVpo0tnqNs08EUryR2sTFBKp+6hYY49fWsLXfHF14i3xtZ2ltbrgJb2kexEAB4GMD9K9eFaCoKKGlqfoJ+z3a3GmfATwrpE2m6dqOj3Wmh5ra7iDrN5rO7bgR33/livhX9o74Up8G/jF4g0mws0ttBu3TUdMji+4kE25tgHYKwZfwr7l/Zs1Ea7+zn4AvlkJJ02O2bjkNEzwkf+Q6+Zf2odO8RfFH9oHWdAtporoaBpU7W1uke15EgIZ1XAOWIkJwff1rlcHKLaOhLmPnSy3yS9QAPfArc0dPtELMQOpX1qjY6eXRgEIPHBHNegeHfD1ummJGyL5gJJI6c8/nXJFX0KKfhy3khu90bAlVORtPP4/hXbaX4oudLwY2YYPIFdD8E/hJZ/EDxRqNhdajNpcFvYvOJ4YRKxk8xAgKnsQX7jnHNUNU+H2ot4y8Q+HtFgl1mXRJQl1NbR4ADKGBwTn8BmvPrwxMKnPSTt5GkE3sdXpXjhfEdqLS6IWYfdYty3seKzPEaEjcQNoGc461wkgvdH1Bop4Zre4i6iRSp69wa6p9UbVtJMjnbIB5bgDoa9zBYmVWPJUXvI+gwdVzjyS3Rzd8E1FfskwDI3RT17n+lS6FaCxzErvIFGPnYsQOwzTbmNBcxt1A4AJ/WtDTriGC+wyBmbk/geld1j0LHtH7JcbwePvFM5AAOipGzBTu5uU6n0r6Yt3Ty3ka3JeIM4yuTgc/lXzP+zdeTnxz4pFgh8p9Ig8xs/dAuB/M5H5V6n8YPEGr6J8KPE09lcTwTzWRiSWFisincMkEdeARisoK87HzWKf7xmz8J7SJvh5oEkSxfvbRHV/NCocjJ5Hf2orj/ANmiFk+DWmWlvKyRR3Vyh3Md24OM7j1zwOvrRRKOpzJ6HM/Dn9i3x1p2sQeJ/F3jWKwe8/eXWj6VZ+ZnIACh2IwSAQT79M17t4m0K3g02FfEkpj0yNAv9nRNtlvMDGGIOUTjnuf51vFP7Q086FNPt0tyeBJjLivI9a8QX2tSvNdzyTsx5Ynk14Wa8aRlSdPDbvr/AJH0+FyVyqe1rfcX/GHiqTX7kKqJBbRKI4YIhhIkHCqoHQAVy6LkknNOOducA/U06KMO30HOPSvyOviJVpOcnds+ypwUI8sVZDhuCgZ5603axP8Anip0TLcHA9cVKkSoTnpnNeY3qbDbeHhs8+9WMkZGcnpTGcr6n2NReZweoPt1ppkNEshITKjjHNQ+QDK0gO1mxu98dKmyOmPbmmhdoPoOKvm0sShpwFGOtNAJJI9OtSb8ckdaZkLk4wauICA4Bp6AbwR6VGAN2doFWbWIuCQpIXnPtXdSi5y5Yq5lN8quzjfirdRWmgFSBub5QSOATwPxrz34c+GpNc1yGTafssH72U9uDwOe5OK3vGFrqHjvxQ1rYwSPaRFY1blVLZ5YnpgZ9a9C8IeHbfw1pAtYwDKx3SSHqzfX0r7R8tHDxp9T5OnQlXxMqkl7qZmeOnzpTLxxjBFYPw9/Zrs/EPix7bxbb2VzZ20Vvef2fIhczpKzbCXVuMeWxI+g71r+My+p6hpulwg/aL27htowDjBaQLn9c/hXqGg+J7c/HTU9GN1ax3N7oypbqWGJJIbh/l4B2nazcHHbtX1GR3jCTQZjialGpCFN2PBtZ09dPn1S1jTasM0kAUZKjY7rxnnHy9+au6R8EdE1v4K6Rq0Wta1Y3+vahpxuIorkLEcXZiymF+6N3Q9wDk1b8aW/k+LPFUOGXZfzsFbGV3OWwfzru/hNpV54s+D3hTTIVJvP7X8qy288RaiJ3Zs9Nqbj9Md6+ymnJR5R4ytOFKnJPqj5A06OaxlurW4O64trqe3cgYy0crIT7Z25rSud5t89R6CtDx1ozaH8SPGdhu3iLX9QQPjGR9qlOfxzUUlsv2TBPzDnmuWWl0fe4Z88Iy7o5vz3WUkn9asR3HmrzkjvUd1EsZz98Z/Ee9MDAEk9KxVjsauXk4JbHB4571r6T441zw5Ey6Zqt1Y5HS3mKjrnp0rBWYAc9hjGO9VbgEg/Nn6cVtGTjsyfZxlurnQal411vXUKahql1dhsg+bOxDDvkZx/k1jTTKAcfj6VTifDcn5ulK8oPftQ25biUIw2Qqz85J+bGKZe3HlwyMeMcn6YqOFSr7mO4g4xTdaWO10ySZ88jO0dcc1S0Zz1naDPB/FN881/csQcByc9ABuOK5Z9QALbcnJHfrzWn4puJJpZMAhQ33QOpyaw7azChpbpxEi4yD1PPYV6cXeJ+eVXyzZ9x/sv/tKX2g/DOPw/4X1Gy0jxpZwQWfk65emKwltlnkkaaOMKVeRgwQn7wyT7HK+PvjLTbrxLZQR3DXOrTXY1C6ibUmvWttysCnmsAxXKgqG5GSK+RJdYhMCmGIDaSq7hnH6Vf0HW4dEhmuZHAmlGCwXJU9z7nHArhWFSnzX0O6li1GNkte5+k/wx8QDVtEsbhHLLLEGyeK9NtW89BtPXAA/Ovlb9mzxmNT8PW0Lfu3UAFDjIz+HtX0hpl6fIVi1YSVm0fQ0XzwUjRulwzqOTk9qjdcISQQQOTSvJk7gx9M1NG6upU/Nnilc60QW6efCJUIZSMg1IbSQk5O1R71Jb2wtYgq4AHAApzltmCcj0ppllYXIgBLY6dKvWWseWBghR15rHuELZBx7YrA1XVBaRlQ2D7U1OxLpcx61p/iLEe8yAkHrnpW1B4lW4VCWU5wOWr5D8b/G6fwgGWHR9RvwF3B7YKRycdCcjHfP515nqnx18f+LLPy7CzbTYWJwDIN3cDOM1vTlz7Dp5bOs/dZ9zeK/jd4a8C20jyTpf3wOEiVwADj1NeBeLP2nda1q9eUSRWVtgeWkbZYH618yR+HPiBe3LXd5bG6jkbAbc3c9M84/LuK2fD3gbxUbB49QsRPPvZ1cHjBPC9M8fSulKXY97D5bSofFG7PVrj9oXV5beWObUJG3DqD061x958VbkbpV1CeOQHcJBLk5655rAb4WeMLrUUls4ra3iZfLKSRs43E/exn2P5mh/2Ztd1xo5tV1XdCrMAI0CLnuB3/Cq5JvoerGhFfBTX4HX6J+2LeaNLHaaoyXlsCQrBwXAz35/Sui0T9oTSvGF062knmjOH29FNeXan8EdA0BUh+W6lVRuZiDz3HSu+8D/AA+0+z0RGs7VEIJJfaNxOeT7Vx1oOCueXi8HGk+fltc9K07URqEiuOB1HsK0pZ28tow25T1yK5rSbY6exBO0A9B9a1pLpYkY5yR2Ncad2eS1Y8/+OerGx8K29imC9zcBmVeyKCcn2yQK8Cmd9vzDcufwr0D476vqNj4r057nTbhNIltiIL1WDI7E5boTt6Y5HY+ua4QmG6G9CD6c02jGM09im4aKISAgZOOldb8LfGLeGPEsMcxX7HeOqOzZ+Vs4Df0/KucuSq2nlvhdo49TVKaMRRoq7juPXGMda8iNZ06910Z+c46bqYmTfc+3PD3iiFLyPSZCizTyLH9pc4jBYHaM+vBz6cV2VtCbxtJsLmJZGtLyO9tHc8xzruCkHtnJU9sGvnP4P+IYvEumaf8A2oDc6tpbRmKckq77BtVjjGTg4PrXvWk6tJfJGGJ82MfI345r7OlPmjzI46kLrlZ8l/DL+1H8P+ILbXImttb03WpLK8hdfmjdQgI44/h4xWH8SgTrNowDBRCcHH04r6o+MfhGG50q88YWlvGl/dzQDVViyGkIUokxHfjAY+wr5l+I4CSWU7sFSMFt2eANjDn8DXDjqftabSPRo0uXCNLoHwd+HL/F74laH4aYstgsv27U3A+7axkFgc/3jhfxNe5ftLeM4o45tJsFSHzCIYY1I/drggAY/uqO3pWr+zf4TX4dfCLUfFsqtDqniKPerSAhktFyIlAPTcdz/l614V4o1K48YeMru5+a4KOYYep3MeHI/QZ+tcuEofV6eu7PnMViPY05SW/Q8y8YSQWSpG3RojgnOSQea4PwpbDUjJMqO8m790Qp+9k9Bjn/APXX2j8MvBXwx8K+ANd8R/F/wKNUnF8fsWo3eoNBEkBiQCIKsgJO8MeFPX2rnn8afsiJJGIX1nwfJKpEltoauqNjcM+dOGPsSuMn8a9OCly6GuFxDlSi57nlfw0l134a+LJtX1VrO6jn06S1jtd3mzASjO4MP9VjjKnnjHvVmbxhH9ku7EbEsruf7TLbFcoZNqruwR1wij8K7aP4i/sfaVqSrLqvxA1KFSCULnbj0LIgJHHUGvQbD9q79irSbJbKD4czXEadZLnTJJJWPqzsSSfc15GIwmKrSu5JI6ZVeZcrPnhbXTb24gnizb3ELh0lgZlIIOfu5wfxFeifs7eFoI/jfY30EgeG1sr2dAGxsZoGjXOTz/rD+FWvjl8XvgD8UvA1iPhr4UHhTW7S8SSG7hiEC3ERyskTjIJPKkZHUe9L+yPbXV54u8SXkFpLqDWGkCA7Fy+ZrhMEDuQImJ9jSoUK1CVpyuiaVnNHtOp3KJcsqNvOMl/Xk+/IrEuG8rpy2RkH0zWlq2yG9kcxOgbAAdSFGOvXnOe1ZlzcQRW8heRQ6gYyOvIH9a7HqfQRehzWuIBJKQ+VPT5cV5t4s1k6Lp1xKYPNkMscUaPnDMzgAE4wP/rfWvRNa1Dy5BLIyB2HCp0xn0o8A+LE8F32teJF0201IaZYySPHepvRRuQZGQRuBxjPvUJ6nLWlaLPR7vw/pXxdsdCu1e20vUbq1Er30Z3DcckLLjhjnuO2M9K851TSr3wnfCG6wWXh9hyM/wCz7V6h4R+J0GpXS6fd3Gi6JqxuZpntNRVojPG5LI0J27TGoAQYPBBBxXI/Ee+j8R3txcJcxXMqHynNv935QAB144wce9OfLbQ9HJK041XTb0ZX0LXY3kRi2QMcZr0XR9SE3l5GVBHPevn5JZbebKkqy9MV2Phvxn9lZEkY575NYKSPtZUHJaH0dpLW8jqxIUjGc9/pXZWUsJTblQVGRyM14JpXjmIIQ8nHb2rdX4hRxxkhyB7Gt1NHJ9WqHsDaxBakqzbSf8/0pV8VxK3DAYx1OK8PuPiBHc7n80r7Eiq58aRyA7pjn2NQ5o1WGn1R7ffeJ42QZdSOoweTXE6x4kM8zlWCIBy3tXml94zVTu88qoHTPJrkNf8AiJvjkSFzknBLHvWDqLoaRwj6nU+MfGyR+aisMDgc15de61NqL5OQCfxHWsufUpLyVnZjI7GtDTbDdNlsdqxTbOpQVNWRp6FY7pt5Gz2NVfjwhh+A2sLGxEj3ln8w6FRIxIz78cV1Gk2QV12rzWd8frTZ8FNTIXJS7tHOBjjzCv8ANhW9PRnl4zWB8g6LEbKG2JOAeMjt1/LpXrPhyFLlEUkZ2BsY68kV5ZY27RrFb79xTA3N1Jz16eteleB9XKzKkwClAydMHnOCee2a3bPlWjojGF4zkD1qORUWQgFuOvGMU1NnkhFJ+U7dueeK6Hwv4G1bx9frY6f5aPK6wiWYlUDNwqlvUnivGrUXUkcXspVJqKHfDb4bD4hSatqV/cPHo+m28jRwR8PczbTtGf4UU4Oe5wOlbXwVjZfC91LKT50og3jbtwwVgRjtzXW/s4T7pvEGmyRhTJYtmE9VIBP807VZ0/R00NnjiUrBeWen30ZGdp3wZYgHp82ayzJKnhuVdT6SMI048qPKP2k1CS6MC2Wa1dsZ/wBsDn8qxv2Zsrq+vADOVi5/76/wFXv2jJxJq2ngHO21I/8AHj/9eqf7MxI1LXTnGUiUj3G7/GvDxGmBS9PzPhcI75rN+v5H0MAFADHHGa8c+Nkyt41jBI4sYs/99Pz+lewStkZPT9a8P+Os7L41dV5P2C359Pvc15GRq+Pk/I+4xT/cpHB3O17ZtpBbdnHtUKXCrHjd0GBzWf8AaXSFg/LDgZpIonlA4x3zX6YfOlsKzvvj+ZyeB6mvcvi5Mkl5ojxSCVDpFgQ6nIObWPvXgt8WgEhBxhTgt0HI7V9FftC6Dp/hv4gXVhpUAtLICORbdc7IyyAkKD0GegHAzgADFTdN2Pz3iyVsPFLqzzjTjukz94E/lXc/DuH7V420C33BWmvbaLfjoTKoB/OuDs4LwajEIhBHaAB5HYEu3PCrzx06mvRPhvYXWqfEDw9aWN0LK8nvYVhuTCJVhcOCG2Nw2Dzg8cVE9mfm2XxviafqvzPor9qsJZ/s++K7Vy11f6gIbS2tM/NcP5olbH0SNmPYDrWR+x/Z3Ok/A6w8OXUL2WpaHdXEV5bEYKLK/nQsP9h0fKn2ra1/wXqaWHiLXte1258RaoNJvYorm7CRxQKYJN3lRIAqEj5d3J7ZxWZe6Taa54f8K+IrK/1Dw9qy6ZZwXOraPOImmiEQAEkZRlcDPGRkYHNZRd42P2WEXLQ6f48zmP4Tazp9mXfU9UUafZRLks8jsu4j2RVZm9ACa4T9jzVILb4M22g3UbWes2txJcyxE/6yCfEkEq+qlTjPqDVbw78TvB3h/XNTl1258QalrsVtcQWmq63GWgCNEcrEEjVUJOQeMnPWtfwz8PtL8X/C/wAF31w8mlX9pptusWo2MrwXKKU+6XQglT1wc4py2MqsJRdkdx8UdTFl4C1mwsiZ9c1uB9J02BJNpeaYFc5HQKCST2xmvJP2OtPPwy8KXXhDUIfst5qsqa/pkjOu27gkijifZg/eV4uVPOCDXqfhDwLpXhy8/tIXE9/qIUrHqN9cyXEoUg5CFyduc/w4qj4H0DRvGHwg8H6frNjBqNrDZJLGk2VaFznlJFIdSeM4IrFy0sZJuxt/EXximg+F9R02KF5/EOrQSafpVgEJe4uJEZFwB/Cu4sW6DHJrw/8AZd0lfg3N4k0bWpUttN8Qam8mm6k8gWKSa3Z4JYnPRWO3cufvBuOa918NeFdA8LTtdaDpFvZ3ZIT7W7PPcAdwssjMyg+gIFY3wla3ufAN/b3tvbXdlPqOoM1vdRLLE3+mS/NtYEdutV7RctiLs0/Gnji38P6LPZ200d3r+pxPa6XpcL7ri4ldWRWKjlUGSS544rx74P6DP8A7vVJdXvUk0LWLtrK51MRnybe9tZHjzIwHyrIG4Y8ccnrXtGhWnh/wx5smlaVp+jF+DPaWyRuc9fmAzj2zXOfDXxhatp1/CXV4W1LUCUdQUIa6l6g9QcZojNctjNtm9d/EjRdLhMthfWmvanKP9F03TrhbiWeTOFXahO0ZxkngA5rxL4K6NqPwe8X+O9T8RbTo+s6gLK41O3BMFjdwIOHHOEfeRvPHyc17/Y6xomkDFnY2Vn5wCs1pbRxFue+0DNcf8NPFFq7+KhbzEySeINQMhViARvXHf2NVzpRaHzPYnvvijoUSqNAuV8T66zKLPT9KPnFnJ4aRwCqRjqWY9Aa8k8G/DTVPhP8AEzXvFURuNZtkEekeIRYoZWi3RQ3H2hFA3MiuxU9cDB6V9DnWoLdSo2RKeGCqBuPbNcl4F1BX8UeOJIJyW/tjKOjcEfZbfBBrPnsrIpFS48d+FGt2bSb9vEursp+y6Tp8ckkrSYOBIQuIVB+8zkY5rybwT8Lbzwp4r8b63q4u/EujXd2uja/Z6cF3RBkiuFmiU8lUlZkYc/Kd2a+lZL95lY3d2WJVgXZjnOD614R4l8eJYz+PNOhR/MuNcEzznCxvELSFQB3J3A5+hqOe0GheRxXxN8Q3PirxVqGuXcVvZNKRHBZkqzwwrwkZ7ZA5OBjJP1rxPxLd/wBpXRiRi6AjLDjc3Sug8W+I3mlkSEqHc9VPReazvh78PtZ+J/iuPQ9GXb8oku71h+7tIs8sx9f7o7mvHnPmlyouKMXwZ8KNf+KWvtp2g6beTwwk/ar6OAmCHjo0hwoPIyM5Azx2rkfFvhTV/h14q1PQNfsnstQs5AjpuDo4Iyro44YEHOa/S3wl4NsvBnhmw0LSVFrptltCRIuDI2cs7nuzEkk1wuqfCXwb8V/F3ju38V6KL8xNYww3MMzQ3EGICcxuvT7w46HAyDgV6FKnaJVrnKfsWeOGtfgSuiweH9X1nVbPV7yO2FvbkW0iyMJFDXLfu4wpdsgnPfHIro9F+E2o6L8Y/EPiy1vba+8dWcFjfyxTSAWd00q3AubRH42qVCbWPGUGetdN8F/hlH8EdB1PwrY6o2o6DNqLahYS3T/6WgeNRJHLwAcFOGBOQe3StjQHib4oeNZAzt5dvpkYduMExStXfF2hYtKx8x+Pv2fNVsdQ8Q654b8J+IbWxM32mPTLi1icW6FSZFjeORgyq3IGMkHpxmvOPDUowFDs24sWLDkt1Oe454x2r9EYZri3kEscgWRW3qQORyMV8wfHL4Y3X/CxPEGt6BYKlnFJY/bLO3Bys9yhYSIuMYJxkZ6npXMo21RdzqP2c4fEmieFNf1HQvCYvL3VrkQwa3qF7DDZQRRfKQUDGWQh95KhRn5cGoNStl+FfjvUbOzsNQ8SXd3p9teX2pWyxqJLp5bhpGIkddoO5Qq8kKozXsXhDQI/B3g3RNBjkdVsbVInLnkvjLsfcsTXB+KdWhi8V61GyqTH9kTee/7pz/7Ma9HDpXsdmF/iHnd/4vsPHq6hDLpjxS2UgidL2JTKrAA4HJ7EdDjmuG8SyRwsYYI/LjYZOBx9K7TWJ7O3ubtolRJLhwWI4zxjJ/AD9K86vLtrq/fKgKGwo9q3nBLZH0VNLdHN312YSCw68A9M0unTPLOX3DcBnI7VPrlvHJeRwqRwAxIPHSsu2uDBcSAAHsT6VlY1Z7t+zJN4ii8V+I59A06w1bNjbxXUN7qJsyFMzFXVzG6nlSCpx2wa9y8WaXrGteH9RufFMmnwWVlZXE0OlaVJJKJZfKbYZpnC7gvJCqoGSMngV45+yXLEL/xXMxYE2lqiEHgHzZM5/PFe0/Ee72fD3xGvIP8AZs6nnHPltyP89qyWkj5jFP8AeSItA8BR2Vlbaj4Z1V9AurqCL7bZSWhubK4dY1UTCNXRkkIHJDYPcUVtaTfJ/Y1oqNgLEoxnkYAFFQ9ziPLZUQSbGGBgc49qaYY9pB4qSTa8mSOw6ULHhz2zX84+0P2RFeW3CozDJPHSiOJQcYOKvLbpJDg8nOfxppiRQcDkU1K4rjFAHfHt0qMyfMeRn0z1pGc7TxznGKhd+oyMj2qlG47pln7xIJwfpUcoCDjk1XimJJHfpTvM3Zyc47U1EGTRybgQOtP38cHFQK+3pkHikEq5PSq5DMk3ZJx+eaY7jJGcmk3AJkAAHHQUzcAT1qkrICRZCAf696spq9xFEYlk2p6KuPp+NUi2Pp0HvUe47s9R+tbUqkoS5ouzJcVJamtaS+YjqSFOOvvUckixwOO444qvDKAmd2DjnFY+va7Dp2mXcrtgoDjPr3r6HCzliJKO7ZzSpqnsVPDAbWvirYzcGDS0a6ckZy+CsfH1JP4Vf034datYfGS18WRXlp/Z0V99pdR5nnlGhZWH3MZDNxk49+lTfCLw5LZ6DLrdyAt3q7Cfa/3kjGQinn0JOPf8a9Cgd1HHH0NftWW5bKjh0pLXqfNYlUa1TmbPIvHTibxr4gmVNqzzCQKB0+QV7v8AsfWsCfCK9v1kzNHqF7bxhukALAsR3yQVrw3x1b48XalLuYh44ztzxnBGfrXpX7OPiSPR/gb4liZ1ik/4SCaKMHg4aCJv8a+ghS2ikZ5jH9xC3Ro+YPjkVX44+Pwrbsa1M4cAgEMquP0YfjXOOd9qQpBJ6nFXfjOVh+LXjFI3yn2yN1Y/xZtomJz3yTx7YrnbG9Ityu7JxyM14tVWk0foOB1w8H5Ir3TEFs4HofxqiZgM4IB/+uakv5iJcnv0FUCxPIz9K5D1FEtrc5XA+uRTXclMjrntVWJsscmpmb5Tz6cjvTTvoUooiWT5+cknrTlkBJOee4qJgBk44zUYfAOABx1rRIhxLgkUJ5hO0DvisiQ6l4q07UriysJbjTLWSOxe7ZcQmeXiNAx6k+g6cZp1vZXniq+Om2LeVGD+/uu0Yyef8K96mutD8NfCnwp4ZWVktrN59VnRZT++kjkjij3ju58x3Gf7g9q3hTvqeLjqns4WXU+JPiTo914a8Salpk0QhuLOcxMVGMkAZwfrn9a84mcyTuZG3EsCcnv617x8WoovFGp65q0LvJu1K4AyCflDgL19g3PrXh9xEBdMpXBGO3oa6oaHw2Ki07kTOVQYP5VEJ2luCjHIJ6etLOjbDjORUdsjTXWe46nmtThR9O/sj+JHufGGo6OxeRWsvPhOOjo67v8Axwufwr7P0nUJPITLZz0ya+Bv2So7yD9oHw3bwk7bj7REyDoyNA4bP0GT+Ffd1nC0cDRZyy8E15eI0lofZZe26aTOysLozRFWwNvYjB+tWEn2cqQcDFcnpeomNyjn2yecVuxSEqef06VypntKJsw3QYbS3OOtNuJNoGDyayUnw2SxU04XRwQWwMYB9a0uVysdeMWUuuck9R3rnrqye5lI2gr710SP5y4YgDg/zp9tYJJyMrjvTtcnm5UcsnhmBEZzGGkIPGPrXE654OWHItohAw5AC8V7U2lKE4UsOmaydW8ONcJksfyzWkJOm7o6cPi3Sne54It/regTMyuTsHGw5PrWxZ/E+9hB80tE2Mt8uPfJPeup8QeDJyJChOB04P6Vwl94M1e4ZlihcDOcqo5/Ou+GKutj6qljqE43kad38R55VRk1BwFbduVupLE5JFc/q3xBurmDZBO1w/PzZ4HrzUL/AA01s4T7KOoIzn1NbOk/Cu9lmBljOCBkYyRVfWrGzzHDU0c3oOk3et6ikszNIWbhcYAFe3aJowsrFYzgDGMUvhvwEul4LKd30OK6ebThHH5YOPf2rhqzdR6nzGMx31mpdbHFXsCwszhgAPSuS8WeJ4tE0+S4mcxoJI4QAOWd5FRcfiwrsPFt5BaIyrjpjPcdya8L+O0c1hb+G45yYmuLq2u2Q9VQXMGN3oSGP6VhH4kmeRjK6pUJO+tjrv2srSPTY5oo1AW3DJGAOBt4GPwrwT+z5LS6ga15iuCAY1GSHz2+tfQ37ZFtMyapIEJWF5mDKMk/KcDH51xXgL4f6n4kmtYNMsmuL94wdzHakS4yWZugpYmbp/Crs/MYZliMNiFKOsbO5x6aTHFjzyBKyjLHoOelZ93cQwboZDHd2rHO+LBkjIP3k55xjkHr+Ve1eIfA2j+GktoRfRa9qjSsLjYSbSNACMDBBY7sDrjGetdP4X06C9SMRafp6BMF2FqikD647e9ebRwNWc/aTdjnqY32tV1H1PCND8QHwjeW2tW0sc1lnPnI/wAskefmH1GDwe4NfVnhTVIb+CO6t5g0MsayIynnkcHPfqKg1u6jj01nFjpuo2YVgSbaGQHGAcjbjqehHauP8KX17Z+ItStLt7Z7Uyq1skCbPKXZjyyg4GMcYP5dK+opR5FY751vbJS5bM91iht9S0xrK9gMttdRmKdMdVPXHuOo9wK+UfGvwzvdc+KnhvwSCJPt175LzAHH2YRu7v7fIp/M19KPrsNnpi24uikz4EZiG+Td2wo6/SqWn6tpGseOdH1q5hC6zaWVzYwSsAEbeFJY853BQyjp94jnpWrs1qEK8qcJQ6Mwvj34mTSPDMGl6f8AJFHCsccKYwqhQqqMegArlvhj4GsdA8NDVNQurDTozHvN7d3EcZY8kqg3FjjPOBXmnxq10+IPHepRLdsbGxiKYWQbS/UtkelcuSkltZoYUElvCEViOc5yzH3J5P0FcU6lnY+NzPHQw/u7s2vjHe+A9Z1a0uPE3i/xBrdvaNut7Dw/pqrbKeQuGkYFz05x17V4j421T4YaRess3w28Xm6DbZI9Z1f7DMowCpMSx8ZBB/qaZ8a769hudHtrBJDJIzOJIl5jZGQg5xgdq5TxpqHifx3qt/rXiG5utX1W48vN1IIw52/KFIQKoXGegrrpNONz1sHUVWhGfcuwaj8JtSil8zQfEehfLw8OpR3XJOPuuBn9OM1h69oejRLLd6Fq9rqlngHy5v3N5H2+aI9R7qTRb/CDxhc+EI/EkOgz32mvdvaYsx586Mv8TRICQpOQCe4PGMGuo+DvwO17x/8AE7wt4dl0O/0yHU7+K2kv9R02dbeCMn53YlVHAycZHNbrU7E4rdnlt0JdPEV2FS3zJ+7k4HzqQePccGvsz9jiOHxdD4yOooNkFjYXRgmdogJfNm2vjg5wTj2YGvqjwN+xD8O/hCblYPEUfii5kmSR11SO0MaBT8ywgg+XvwBknsK838IfDnVdI+MHxo1fWrH7FpuuTWP2MwSADbsdvl2n+EY5HAPHUEVyVINMqlKMqlos3ra4up7BZo1eFBnbDKCeRx0PXgA59CK4bXtL1u5vhNE+nLabt0iGKQHrnoHHp+ddbouhQ6THNHbajdX8TuXD3M7SMWOM8tzjGOPam6qr2bylUXCkh8jqcdP61x2ue/0ON8QRq1mryrDAv8RjjHI69T1FeW+ONTaLTY0sdXLW91dKZks2ZEbbh1BxjIyPu/pXp+rLGlom5CZA2SxPQdBxXn3inwXqniawR9Ms3mhtJzNIYgAFyjDJ5q4pM55W6nKaZ4s1fVb0Wc2o3NzYo2VhmdnUckn7xPf09q9g8GeJLrVrS40+5lDpbFpY4tgGxmChuRyQdq9emOK8ysPgz4qtYI559GuDBLhxKCFUqT0B3Z9q9D8BeFNT0bW9QubuLybeS3kUAnkPvQr+m6qnD3Tty6cFXVibULE5c53Y7nsKyjG6ZwD16V2l3ZBlYLzWNNp+CSRwe/fivMZ+j0ZJpGTba1dW2T5rBR09amj8XS7TuuM/hS3Glblck4AHp1rKbRclsZPpnuai7selDlsajeK5eds2BnioP+EmkI5nYj0BPP61nf2QwzuO3HQAcUxNJcjJIB6fTrWTbZfuotza3PcdGOeBkmoU3zPyxxnjFW7XRvm5YY6ZHXNbNtpQUc8DrTjc5qjXQrWGnMxwF56kZ611el2AyAEKuPXrVfTLI7gig4HciupsbNIwAoO8/eJ61tE82pJIuaVatHhVYhuNxqh8crFpPgP46dUJNpYC6UH1ilST/wBlrqNLhC7cDkimfE7T31D4N+PdPQB5rrQbxFHuIi3/ALKa6IHi4iXMrH59GYpaQXIP3yADkHNdf4auvniAILvgDHUnBrhLCZLnR4kVt2MPGR0I210WgPtljIPKEAEVq0eQqdz1PQ7K91nURDaQPOQHdypwFCgljnjsDXsfwz1VtL055zuifT7qK6IU/wDPNg39CPpmuc+EipD4b13UFUeZB5UTerpKkwOPps/Wug8AKs51S1wSs8Ei7vQlCoP6g1cKa3O2jQjH3i54IV/Cnxs8RWsLAK088BCjgqZH4H4MRXY+JGgOjaUkIO+2hNkxxjiOaQIPwXAFcPJrkd78V/7SghEIleESIBgbxGqv+BbJ/Guw8Ql47u4ikUD96zDB4yeSfzNeLnEV9X+ZpUj1PnP9oWUyeILFO62YPA/22/8Ar1L+zPGr3mvOMjBiT8MN/jVP9oKTPjDbj7trH/Imr37MeFOv8jIkj6djtP8AhXzmL/3OK9D8+wLTzSXzPfZdrcDGemB/hXgfxyfyviLcpuBIsrXp7qTj/wAer3R+NxB5xgGvnj9oK58r4rahF1YWVl+RhBry8h/32Xp/kfcY3+AvU5G7kQMQMZC5yB39c1FazhQvbI/XNV54ZLhFcbiSOSOwrP0+BmAfLk8qEz0Oetfo9j5o09UJ+w3jDBYQuwB9hn+lfR/7RGpDUvidfTqflKQKD0BAgQV81KH2Puk2AK2WPbjrXtfjnWbnWtRtb69tWspprW3zC7K2P3S4OVJGCMH1555oS1bPz3i3+BH1MiyYl/lJ59K9H+Dbbvit4XfdgLdg5HXocY/z6153ZYHJ68V2/wAM5LyDx7o82naWmtXKSl10+a6FuswEbEgyFTjA56HOO3Ws5q6Z+d5Zf61D1X5n1N8RInT4deJ5RcKYotOuCyjg4MTVd8JafHb+GtMgDrKI7K3B24xxGoNed+LbH4p+MNB1TR18M6Do/wBvgkgV5NZaVYlfI7RcnBxgmun0/Tvi99itrOz8KeFBMkYEkjancyh8DoFWMY/M1y2k9j9gUmnob/iSw05/B2vxyWUEo/s68dfMjVgrCByrKCOCCAc9qXwFcQ3fw+0H90ONNs16dxAmf1BrjfiLpfxV0L4W+K9QnfwXaeRplx5yPLdq6K0RBVWfCl8E4/2sVyOkeNvGHgT4Kwa1ceLPA07WGix3aWNzbzrLOqwqwhDGUDcRgcD71dEYS5dSlzM93guIWVSFUOFJXtjGeRXJ/CsQy/DDwsF+VhpsAbaMc7BnP+fSuO8NRfEvxV4Q0/VH8Q+H9ObVrFLjybPS2nEIkj3bQxuBkjOMnv0qXQfhH8QfDWh6bosnxCjhs7O3VIJF0O1+0NGBhVO6Q9AOpGeBzmpcDBps9RiseHMZeUF1Xy1GTyelcH8HGM3w8svMkUtO9xKo4PBuZc/rms288L+LtNiZU+KOqwuw48nSrBX7gEYGce9cv4W+Gk3g3RLWxi+KfieGBWYRpFPZQsili2CDGzd+M1z8jISbParvRReKsUqtJFuA2gZ5+lcD8M9D03/hGLib7OJHlvr4SOTw3+lzDH5Cs7SvD0uqSPHefFrxakAJIb/hJLWEjGc8LEOfQVBceD/BHhS2FpZ+M9eOnFmd0Xxa5JdiWZtiYwWYsScdSTWkabsTyS7Hotp4bsoopWjhLxr8525KKcjj2Fcp8JdMig0/xHcwxiFZ/EGpRrEkeQoWQYA9OuMe1Y1lD8NFt5he+K9bZCvyofEN4e49G+vavJfgvo3hLSfE/jyPxprtza6JPqG/RpZ9fuEi8li5kYCOYMWJCAlhk45q1SbjctUpNXsfU11pF5CiqsMjsOV3QkcZyK5PwNdebqnjd0CQsPEMysp4fi3txgD0H9a5TW7b4B2mnPc2/inRr+dEytsdevT5nfblpB1+o7VSux+y2+jTIPEnhexup1y8y6ve+Yj9yQXIJ+ualUn2BUp9j2u20+2v+JZwH2t8jA8/4182/G660vSrm/MZEsiSsNrD+L0+tbEep/ssQIQvijwpKB8u5tRvmJ/DfxUDeMv2WLKXYmu+HntAd/2X7Nezw7v7wyMg+2cVEqMmrWNFRk+h414G+H2s/E/VkhtJ7ewtmcLc6xesEt7cE84yfnbnhRX1N8EfDXhzwFffEDw9pOv2l4lrrFuqXFxdQrJIPscRZgNw4LFv5dQa4pPiZ+ypAWK3/h+fjeCPD87EHHTmL0oHxk/ZdtoGlgs9NusjbIbfwvK2Ce53RDB7cVFPB8nTU1VGfY+grrVtGskAu9e023IIxvvYV3fm9eeeCvHngk+LvHszeLNH3jUoihk1K3TzY1tIgWXMnzAFSMjjg+hrzZf2hP2brQMYdATYDgFPBiOSPX5h/wDXrmvGnxu+CWveAtd0Tw94beO/v4gkF5daHFB5biQEtnlh04xXZCi7WsX7Gb6H03P8RvBDBDJ4r8PSDhgRrFrx2/56Vy3h74qeAE+IPjuYeKdGt4JV0xYZp9QiQSbYJA+wluQpwDj2rzC6/bA+EumQtCPCFyJCDh4tBtgo6/LgL+GSQPeslv23vhpOqCD4eat9oQ/LPDpNmoI/3d4zVOk7bEezn/Ke9XHxj8BQFgvjnQy+DhorsOB9SM159Z/F/wAC6n8S/FwuPH1mLGN9LuUjtbkql48VvwrOFPyqx5XjoM1gr+3b4RigQ2ngrxGQvAi2WUYI/wC+jj8q5GH9tDStL8Ta9qunfDfV2OrSW8sim9tYtjRRCMbSAeoGenWp9jK2xcaM30Pdrn45eCDDIYvFmnF2yvlgSsB+Koa8R8VfEPTLnxBrF1Z3wfz7qN45WikQSIsKpuRmUBhlcHH8qsn9va6jVRF8OdUBXlfM16AAdc8CM1518X/2m9b+O9hY6de+F10aOzMjJJDqZnYhsZUjylB6dc114eEo/EjroU5wldoq2XxBt9d1bVojcq80MiqpVshgV5x9OPzp13rQ09sFhknr/n6V5vpvhm0hle8it5LNlJJYSEsxP4DP411GjSPPpVkL3bPOYl3zY4Zu7DHHXNXPc9ulexJqGsvdnfu2HpkenSq0dwVkdSpJ9zUevIq3qpbMWG0EkDB3d+KuaPatcwFn4I4P1rI2a0PVvgB8R7Twbe6tbS6XqOrXOoxxJFDp0Qc/u/MZiwJ6YI6f/Wr1Lx/8T28QfDXXJdN8LeIHtjasstxcQxRRQZ+Qkky5IGew+uK+W5NTk8OypLa2EdxOnziSSRlKnBHQdRiuluvjJ4o8QaFcWVxp2m2llMgWSKLz18wcE7svnnaM89u1EIpO7PHxGFlUk5I+rrfX/ENzY272vgHVbeAIqeZPqOnw+aQOSFM5IGaK+Zr39qj4oCQmKLw4I/4IY9KOAP8Av4P50UmtTj+qVOx9ASnD9h93k/QUgyvT8KfKAZQfZf5Uh69etfy8fqqG+YSuM44oB2A4PJpCpww/I/nUJkKt7ZrqgiG7jpctnBOM5qBoSeOwGak3Fs47/pUkOMDPU13QSZOxS8hwB2+tMMMnI5/Ctq3ti+SelMksdzNzxXR7BvVEe0MZSwY8k+tAUsDtHGKutZbA2e1MS2ZSeMZHXNWqDHzIYoOMZzx2pxRgOemanWAJjbjg8n1p7KFzkHNN0NBKRQI5PH5/Wo3fg85I5xUsyeUTz1Has+5vFiTcxCAc5J4zXK4O9jeOqHtP5KszHaAM59K8/v7pPFHiFrZLg/YLWQNdODwfRB6k1V13xde+KdXHh/w26S3BObm6J/d2ydyx9fQd61LTw9ZaJYJZ26+YIzuaVid0jY5Y/XJ/zmv3rgHhSVatHGYpWitUu77n51xTnSwlCVGg7zlv5f8ABOubxrONkcLKiBQEVYhhQBgAEdaqw+L9Qkn8tpZfL/vkD39KyYIvtvypboi5JJTP4daW5i8jk8Ip/hNf07HDU0rKK+4/AJY2v7RNzf3nQeLtLvrCHSbq+cM2p2EV5AwPIjcvtB46/L+ornPAV+8I1bTVkkVXuBMFydu8rtLexwoFb/iDWLnUtM0SO6O4WFktpC2ORGrErn35NR/BXxpofgvxL4qi8QaFZ6tbXUVs9tLPEpeNlModQSM4IZT1x+tfmSm8Li6jnG7u9Pmfule+Iyek4PotTw/4zWZs/iLqX7wyiW3tJ/MJ65hCEfgYyK5SwdXDYHzYzjH616f+1BrvhvxH8RYb7w1pMel2h0uCGZI8bWmEszEgfR1rynTn+Z8k8+9fF49qVaUkrXZ+pZM28FTvvZCXgLMSePTiqLOVDZzn0q/eHcxweB3xVJU28nHXNebY9y9ivvYHIJqZZMLznI7U5UypPQdMU2ZQBwuP1ppWFzkcr7epGQc4J/pWPHdS+JdTfR9KmVHHNxdcFYVzg8+voOtSra3/AIm1SHR9I2rczHMtzKQI4EHVmJIxj3r60+DHxh0f4J+ENO8N+H9LsrVbcE3N4+ySa7mPLSM20n6c8DFddKnzO54ePzSGHXLHWR5J4a0Wy8P6Sljpw8wKcsyAu0jd2Y9zWF4ttJzFcT7bh5tn7sCN2HHUYA496+vbr9sCW6t8KsSSsPmARdv0+7XN+I/2tJm0yWD7UEaRNu3jkEnnpXpqnF6HylfN51Vb2Z8haLNbav4du9MvPDd/LN5zMt9bWkrqcuu4EgEcANz6nFeC+OvCjaJ4huoGUxiNgCrrg88g/iOfxr9DPhb+0wnhLwlFprXMKhZ55tuwBsvPI+M/8CNeEftPX+g/E24tfElumNXCJb3bo24XCKCqOR2YDqe9OVGMVdM89YmWJlyOFvM+QDas8bOqlk/vY46kVo+GtLk1C8KQqGbpvA6V2Vr4ba9gkjeMQ2oPCkjLdeauyWq6PZQ2ml2bXOqXrLDbW8a5eSRjhVA6kk/pXI2kb06Gt2e2/sVeB5Lv4jax4jWLdZeH7Vrc3AHDXM42bAfVVLE/hX1DLa+VIZU5DYDH2q78LvhIPgf8DdJ8PTBW1iYf2hq8+Rl7pxkrx1CD5fwNOt8PJtkGVkGAPfNcFbVHv4Z2ehz+p2jIRLGAB3pdN1oj5HJB75rXvLX7AwR2LQyHCMR+hPrXPatpxjLSQt17DtXnt2PepyTN1b4MQcfL61IbqNwRknnriuKj1Wa0bEpyB6jBrSt9Yjk+63GOADjmqUzr5b6HU2txlgCc59q6C0lQDaMMo9O1efx6kFztfBH+Nbem61GnBYNx0B7VrGZy1aL6HolkiOB8wwcYB71b+wpdA7UBwc8VyFtr8Qj2hgBjkmtCz8URR8bt2BkY4FaKSZwOnM6H/hHoDlngBHpjOaik0mwt8skKehAWqDeMwYuGA56Vh3/jEHncCegx3q00XGlNmvd21sXQbFOO2BSRQWsJOFAB9hXFXniZnblzg9M1WPiwRp88qkjsTSUjf2E2jvryS3ihxGVLEda5TXNYitIpJHOAAeM9a5e+8cKkbZkBJ4AXrmuL+INz4mh8Iw66tgBpkztGZDLzGB/E4AO0HsTxwa2p05VZKMd2c+InTwNN1arskdD4Z/sDWNfnv/Fck0mmQAiKxt5CjXDnGCzDkKBn65/Grvxe+Lnwy0PTJ76z+Gmm61rMEGy0fUY5Lts4wAAxxxgcYr5uuPFV+uVju5YmHBxIpB+ny9PxpdF8IeL/AIua/YeHtG1NYLm8cJ9qaEyCJM/NIcEYwO/0r6CeV1sLTdSrH5n5hiM5hj63uT07H0d4o8I3nxfuNOgd1Ecq293fXATcqrtDOce56CrvjzXrDw74Xm8IeD4xZRzKYL27ix5pTA3FpP7zdMDgc1i+M/H+l+F4B8PfA8090NOAttV1wp/rnGBIqNxk/wAOV4GCK53SrC91Vkt13nOADg4/WvClKLd0eRWn0RH4f8Mme5VNkjqBxtGQvHX6Cu9sbOO3tPs0SlkyGLbcFjWzdfYbGw0/TIbWK0ngh8u5uF4aZsjgkdhgdec55xXL+PPGWn+APCNxq0zq024QWdqoBa5nPRevQDkntUqaW5nTvKSjHdnF/GDx23gPxBaaLaQLcahPZC8kBn2ra7iQpdApySMMBke9eReA9Wv7r4qaP/pswlvr6KGRt5/eNI+BuHfkisia+utSurzUtUnN3qd9IZrqf++56AewGAB6e9S/D53HxS8JgOY2k1myjRhj5WM6YP4fzxVU5Oc0kfpeHwMcPgpOoves2z6i8BpJPa21xNJLb3cLDzNj8iUHDKT9QQRXW2ljENRiWO3LjcN+F3ME/iI/n+dU9a0SfQfFVxbyMZI7xjOJmVUaSQHDlgoAzkjJHXNbbWh+zLNHJvJAKlMHPOK9FxadmfKpqcVJHw94psL3QfGj+EWnM91Jdy3GoTHALQLIWz9HJHoMH2xXQQxNdSgDJJ7+lehfG3wrBa+Ml8Rxwk3N/BHaTyHtsLFfzyc+4FeXQan5+ozw2r4WydRLKp6ydSg+gxn6ivNq/Efm2bWqYu01aMbXJ9X8JQXkhku7mSOMDOEhZ8fhx6Vz8vhaH5vs95azzAgeSwMbEZ6jcoB6+ua+gfhN4ctvHmjX8l4AGimjjUrkcMrdvwo8Zfs1ak9vJc+HyL+ZVLfZJHEbn02E8H6da6lhK/s1OKume9h60ORKGx4NolrqHhDVmvNPvLzQ9SDfO1pK0RY/7YHD9OjA19B+FfjzeavDDZ+KXZ9yhTewJgNxj50zjHqR+VeWWfhSfT/CupT6m9zb3NhM6SWV1aOgjQYCqrN1YnJOMjBUAdSYdNtrbYZoQWGAVU/w+v8A+uhc0NGdNSPOtz6Vt44bu3SW3GIHG5WTAUj2xx2rW0m0insrpU3YJG5j064zXz/4R8Varoe5YzLJpbOC1vvHryyA/dP6GvZdF1QapYTX1lqUk1mU2G2Kjh8jBPcEAH862ceam5XHgKc4YiN9gntEstmzYrSklii4yM/4D9frWB4nuZV3/ZwtzPKSwgVwJGGQCQDyeSOla19JJL5YZjtQYUdh1/rXMeLNBsdfhWK4Eq4GBLDM8cinIOAykEdB3rg5T7huxg3qs6TrMwFxE/lvGRyp6g49+1dL8KrGW7ur6XPlwpGqyJ35zjI/A1zMekWmnWTJBE0YDZeU5ZmPIySepwK3fh1G4/tKOMyAMYw3lsQf+Wnp9TXRhqftKiieXjG/ZSsep2FkiwPaiFW2kOoC/KRn/H+lc7c2SGwu8D95DOyuMcgMxK5/DNSNZSsiSZuIZoclXDEhx0Ib2rHtN05DNbsrvuUuGznBPXPPf9a9HE0FTpt3OPJlJ4iN+5nyQ/vGGAaozWIZcgblzk5rWA3ucnODx70v2dTGdg246r2718s9T9lpuysc1LahWxuyD3xVQ6aSGweO/FdS1sFl5GSePWnLp6s525x2BqLHXGpY5BNLOBk/ie3NEWkg5J5/rXXy2UYzlCD04HWpIdHG0EqPcVPKN1TmLewCryuPQVr2uk8KX4AOQBWyNOiVQAmT/Kp4LUK2OOapI5J1Gyta2RUAAbfwrVsrX95tHUnHPapre2J6qQvXOOtaljahCAgCj1qkjknI0NJtFiUnJbj7xFaLWi30FxbyhWiniaBsjIKuCp/QmoLdSkZIxgjr71bWP5QufY4reJ5lTU/LXUbKXwpqt7osqNHPpF1LZTK33sxsUwR+Gfxre0ucRXS45Ryp6+2etepftv8AwrvvCnjs+OYbQ/8ACP8AiNozPcIPkt7xUAcN6b9oIJwP1rx3QpALW3B5L8Bx3POP0FbxOSG9j6Q+D+oJBo+sW8rcToPLyeNwYk/pXc/DKYL4geEnDSRvgeo6n9K8r+G+rxafoeqRPGGnuIFSKQkEIcsGP6ivQPh/cRw+KNMkuJViheQRNI5wOcqM/iRXRHY74aKwzUSdO8XErkMLhWb8xmvUPEuXnhcY/eANu7dBXmPi1oX8ZambWVZUjnKI6sCCBxwR16V6JezfaNP0hyw5t0xzx0614Oc/wV6mVXY+dP2gpFfxpcYPzfZ4lxj/AGQf61qfszqBHrhB5MqE8c5Cj/GsD49yGTx3f+qRwoOfWGM/1rd+El/D4RtdG2Qbv7c1GK03l8HLFUYj/dGD+NeNiaEp4RcvkfmGBrxjmc3Lu0e4yEEAfX8smvnH45xSyfGLV3kcmM29mgYnqFhX8sEkfhX0IlxLNczRtHsWN9qsBw445rwv4oo2p/FPX0+zjFq9vD5hbl/3KN0xxjI/yK8HI1bHzXl/kfo+JV6COfstq2Emdowep6isO2ltvtTRpcwljyEMgyc9MDvXovhnWF8FfadRTyTdRRsLY3Ch0EvIVipBzg4OK9+0b9pTwVd+U+qaBoUp2jeLjTbYg8c5OzOPxr9OpU41PilY4I5fWnTU4RbR8XapPE0EyefFjBXCsCR1zXqsF/NrGg6XNcyiSY2sS+aUX5gFwOg64A5/Gvf7r4gfAHxDLI158P8AwdcNLy7fYFUn8RivHviBHpdv4lvl0Ozg0/SPNKWdrbD93FCBhFHrgDr361VWkqW0rn5jxph6tCjD2kWrt7mTY9CCPxFO13WNU8OaHdapouo3Wk6pZgS293ZylJY2JwcHvwSMHg5pllt28Ct7w/4GT4k3zaBJrqeHRcKzfbpLI3KjbztKB0POOufwrlhDmmkfnORx9pjqcF3PLR8bvi/NIBJ8RNekEh5bzwpJxwSAMZ/CqV58S/isWL/8LH8SQYx8sF88efyr1LxN+xd8VEWSbwb4o8KeLFQnEEqS2VwR2wshIPpw3evAvFmlfFrwRftZ+JfDMGi3anb5V/AwEnXlGDAMPlPQnt6ivQdJw3R+8Sw3L0Ohu/HXj3VrWaLUPGWs6jFLjel3OJFbnODlfm5APOeaq3HiPxTc2wi/ty5dByc7QR9Bt7Vxf27xqVJH9npu/hW2bA/8eqDd4yny/wBotBnAwlsMfqTRoYeysdQPFHiqS4xPr+pSqPl+ec4A6DgcdKZK2sXV0Xk1fUieDxfTL2Po3/1q5mPSPFM0mWu41boP3aj+lX/+Ed8Y+UMaxsA6D7Mh/mDUaD9gdIkGpLEZTqeqOCQc/bZjn/x7pV3SLSW98xbi7uXK8FJJmJ/U1ysXhjxhcAsfEtyEPDKiKo447AVVXwl4pcc+I70joP3g/oKV0HskjtL3Qvs7MzzzhfQytnHp1rS0mJZYtipvYDLEJk49TXmlz4J8Rsv7/X7p1yAF808fkKgHgnWIrgRnWb3b3dJ2B/nTNIQR6Rc21u8rDYN2fvAAGs660EzSKbeFpCBghUzXMR/DeWXLSapfSZ6kzsc/ieacnwosZP8AXzTzLnpJIT/M/wCeaz5tS+RHZWlisMSiUuGbs3rT7rTre4s5Fa6RQRg7p1UfQ81wWp/C6wgmjECEK33jvOK0dP8Ag7pF0hdoBI3dWzn86baBUzbsdO0i2dw19aoM8lrpFz9cnmphJoiBz/a9iMDq10h5z9eKo2/wa0NRk6fG3PGRk/nT7j4SaRAVb7GjDpggHH6UuZG0KQ+LX/D6xOp1zT1YdjcAn6Y61Zt/FPhOKEtN4l01SP4fOJPp0AqS6+FmjtYRGGyRZc5OMYP6VJYfDXSYHx9gjHGSAKFIpUzDu/HHg9JDs1q2k9138/8AjtSRePfCTIC2qQhuxEUhJwevCmu0T4f6KkW4afCeMglaqXHhDSoIm22gJzgYAAI/KqUiXTscpc/ELwncIwju55+xENnK2ev+zS6X428NxSAlrtUGAAtjKWP04Fbknh613BUtAvHUDk/pVzS/DMMjFWgAC98DJqXLsVGmY58d+H5OI01J+cZNgVz+LMKB480e0Vme2vHIx8phXJ/Nq7iDwbbPbAeUGYnHTpUN94Mt0jAW2Xdxknt+lCkw9mtzgLj4i6dcg7dNvl9TtQgf+PU6D4p6fbRqBp1y7AYYkqM49+f1rsoPBkboR5KEgemcVmW3g/ddXG+3G0HAOeT9OKbnoTy2ZzGr/FjUNRtJLbSNFZZZRtW4uJRsj4xkhck4r0zwnAbbSoIZZTI0aKNxPU7RzXJyeDhZyHau12Hy4HftivQ7HT1a/wBqsVBLfdGB+VYs6YEFyLaOWRy3zgDdnt6UWTRSA7C2xeTg81JrOjSoLgocqFAXj603S7V7TT5HMZLOOlCVx3ON8beMD4U1C1WW3nkt5kJDJgkEH0J9/wBDWRJ8ctGSEp/Y2q3BPUIsan891dH470VdQ+ySyR7mRWAB6D/PP51xsOgwQ7nChjnPNaWRN7kg+L9tNKWi8P6lGD0MssfSit7SvDdqLfMqb2PPTBoqbCsj7vlAD8ccD+VMJB6DNOmOH/AfhUZY8/1Nfy5Fan2T0GOSvBxn1qJgSpHb1p74JJyPzph+U4Bx3rdaEDgpA65HrT1UHr0Ht1pgbAJ5xino3Xgk+lbwkBYt5dmeTz68VaaVQnJ+nNUA67SB9eK4L4m+I9W0gWQ0aM3NzLMkItwQAxY7Rkn7oBOc17+XQqYuqqNNXk9jkqtQTnJ6I9DkcPz1FIyYHGK8pXxX8Q9Lys/hOC+CjmSw1KKQt+DFamj8f+MJ0OPAupbhxjzYMfn5tfYPhrMU7Omzzo5hh3tNfeemrGz5Oeh5xQYxhi7qB6k9a86i8Q+N74NEmhpYMCMtd3KADJ/2d2arXnhjxBqcp/tjxE1nCc4Sxjw3T+83+Fd9DhHMK3xRUV5swnm+Gp6c1/Q6PxV420fw5ZyvPdoWVeApyT9BXnxj134glXmaXQNBwWeRlIuph2VVx8g9zz7Ct/TfCOi6TeLNFbNcXKgAXF1J5snTHBPT8BW7EgYsSAw7gn619llXBlKhUVWvaUl9x5uIzylyNRujJ0jw9p3hux+yaZbrBDnLMRl3bP3mPUn3NJKGQkxxhieGUsMfofxrQkb7MsmCmTjjOTWd5D3UpO7g9cdc/wCf5V+45bR9nCMUrJH47nGJp1ZycW22Pe8aK3CxLsLdWFU1tprssI5S7D73vWpZaWpkw8pJ9Bzu/wAP/r10tjpdpDApRSCfvFsdfavqIy5D4r2TqM567tJbHTITOweYk5I5AGBj+tY/gvSNM13xhqNtqljDeRfYjKkU0YYbhKnP5E12HiW3S3sodq4wx59sVzPw6cRfE9lKFkOmXLHHB+Uxt/T+Qr86kovM5cy0v+h+6UXL+wIuPRfkzgv2hvD+laBr+ijTrFLFLmwZzDEW2syzbS2CTjgqOK8stXALDuR0Jr0n9oLxBDrPiS2aLLLbq8Yz2yVJHX/ZFeWwOGDdSRznH1r4XN4xjjJqO1z9R4clKeW05T3sS3TsHyScdAKriQtk84/z/hRLcNv24J9qI8eoHHIrxD6NsljlIGcE8VzfjHxbb+HrCUNMpfBOAeR1ra1i7Gnaa9yTyOBjt6mvqP8AZO+Dvhdvgfovi3UNJsdV1PW3nu7i9vrdLh9gkZI1G8HaF2HGK6KVPnPIx+NWFh5s/M7UvFE2o3TSLcPECeAs2D684PNenfA7U5NV1kmSVpPJAUEtnOfXmvuf4nWXhjfdQafo2kJtR5Hk/s6LIxnPIT0z0rx34gaPoGn+L4W8P2sEFpt2pLHbJFI/C/eIHzd/b2Fd693Q+Qw9VVsR72tzTggQRh9oyB1xXnnxGQxalaHy1Y7SOgJxn/69ejWaEQrk/wAPevOviNpOt6/rumWOgs5uZJBEwhUM7Z52ge+3Fac3Lqe7iqMZUrJHnWt6ZeeItc0rQ9E0ubU9avpDBb28agruI6n27n0Fe66z4H0H4R+AZvB4Met+K7hYpta1fqqSgHEERP8ACpJzjA4re0jSIP2a/Dc8Ukw1j4l36eVPdkj/AIlUDY/dR4+656s3XtXnVyZ3DzSLLeXkvKW0KNJLK3fCDJJrmnVOejhkqV5HluszpotncX14zLCfkiiVRuZs4+Ud+a+wv2Lv2WbrQVi+LPjywaPWJ4/+Ke0edPmtIyP+PmQHo5GMDt/LY/ZZ/Ypuda1S0+JXxWtS0qMs+i+FpekAB+SSdccHjO3t39K+wdfLSSF5CCcDAxgADoB6CsJzOK3NKy6Hm3iq2W7tJkfLEg5z6GvLrVZsXNsc+fA/yHbgMOoP9PwNev61B5iOMnHU8V5pq1o2m6zFc4PlyN5Upx0HO0/TnH41xSlc9OiuVBbvb6xpuZF3I4wyE8qR/Ig5rnNQsJtPJQ5ng/hlHX8a3p4m029aVDiGc8kDo/8A9erdxbLcw8FSe6kcGsGejTdjzLU7JH3Ffxrn5Ga2kB5BPGRXoWq6Kse4x/umH/LM8qa47VLP7M5EwKN05rnktT1qNRbMzF1vBO/PXoAB+dTRay27KSY59etYt7bPHkqcjnn8az3LRt1yc0lKx6CSZ2sfi+WIbX+YDGMVP/wmAIJDgcY9K4BppeoPbpQLsgfc59c1SmzWNCD6HdyeMnzjzQwPfNUpPE8rbyr4HqT1rjjfncRgH6mq0l/IoOMgHpge9UpM2VGC6HXya9ITvMoH1qDS72z1fVBBdaiLGEqxku5I2aKIAHltoJAzgZxgZrh5Lqa4Hl7j8xwa9+/ZHsRb/EfULlmyLbRZmKkZBLzRJyD1GMmuimnN2PNxtVYajKolscxqPh248JadFrd7Et1o8pCrrNjJ9psyOzb0ztBPHzYrW0H4meG9N0vy7jUre6sL2Joby0aNwGhYYdGyuOeeQeDz6V7n4s+DHmSX2v8Aw4uLfwr4imG650t13aTq3X93PAflVjkjeozye/NfK/jT4e23jLTNZ1vwhpUuga/obFPEngfJzAecz2w7p1O0DBwcc9fYwso05pPR9GePgYZfm1T2ONbXNpe+nz/zMXxT8EvDtla3eveDvHejeINEtj5p06S+/wBNjXcPkUbMOQCOCQfqag8Maf4h8OfDrUtXdJvD02saq9nbujhZbm0Rgw8sY3InykMTjcGXHFeZQ6iu5J4XLDqpySK3NM8aX2noUimLQ7g/lNll3DocHjPFfR4rE4jF0+SUz26nhThoUpTwM/ee1z2Pwh4LjsbdVkMavyzIoyV5JOfr3r0C1aLSLQC2G65kB2Mq8r6t7V4vovxWh1f+w7a8B0Z7O88y4vtOLRNc25QZicL23AMc5yARXq9rfZaPUIU8ywmOIZIm3xkY6Agdf1r5SpQlS91n45nfDmPyafLXhp0a2fzH2Oj3WqTMXPlW6q0ks7nCogBLMa+Y/iv4xg8aeNGubIFdEsQ0Omo33pOm+4YHu+OMdFPvXofx5+MKXumS+DtGzHZZ/wCJldDGbhh0hX/YHUnv0+ngbTbpGbJyfx71yN3dkehkGTN2xNdei/UvxzEq2DjimaFqv9heK9E1aIb5dOv7e9jVhxvjkDAHPUHFV/NURn1I7mqTG2E8LXNy9rbeannXEab2jTcNzBe+Bk49q2pp8y5dz7fG0ufC1Irqn+R9J6V8dtV+IniVrnVZAGjACrGoRAGJztAHrjP4V7P4fmtYrSSOBJP30zTMZZmchiAMDPQcdPc18jaZpGg6DrwPhnxufFmnXds7jz7MwTwyKy8nAAKkH65Br6R+HurnWNNhcH5gdrAHnIODmvVtNNqb1PyrBYepSo/vOjYvxd8M3fiPwHq1rYybNRWBpLV2TKCVeRnnIBGR+NfNWm6NDoWmJp8TGURZLyHgyOTlnPuTX2ZqEVvHaJNM7RRyusaMF3AMTxk545/pXzT8S/Dh0DxLfGNSsMz70z0BJIYY/X8a4q66o+Uz+hJxjUgtOv6Hq/7JRLeGPF24KQt/aBdzYyPKk/z+Ve6nSJrpC0e5B1yvb6V88fszPeR6Nr8VpGzQzXFu0rBc4IWUCvWbnQ76ct5krGMnJVmI7njrX2eBipUIXfQ4MM2qUdC34/8AhdpnxN8Py6RrV7PDKTvt77OZIJQDtbnqueo9K+T9e8E6z8OfEMXh7XLfF3tzb3cBBgvEAJ82Nh9DkdQcivqSDSdUsGD2i2pXoykHdj6/0qj4o8NS+LNOWy1WwgeFJPOgnS2zPbydC6Pkdjgg8EfnWOKwUZpyi9T06dZ7WPm+0kF05WdnVwccfcb1+hr1H4XWiLb65hdoxbtyPvH94P5Af5xXH+PPBepeBN7zgSwMT5VxtISb0HPQ+xrrvgpcyX1vrEDuGKRxOzEcr9/0r5qUXC6ke1gtayN1Ck3nfNs8puhBG8exPWsbUYw83ysPpkZJPSulaAOGKoI0UAnd1bjn8M5rKu7EybyqqRx90clR17Vzn1djkdQtY2tlLnPPPPv3rpPhDY/abrWvKCfuRE/7xtuQWfAHr3z+FYOvmPzyqqWaR9sECIWkdjztVRyTxXsPwo+B2uaeLjUfECrpFvIR5dtKf37AEncV7cetdOGkoT5mcdei6kOVF220qa+fyhB5gYYwv49ag1/wzb+HtAbc3mXcrsSyjCxrxhQPXI5P0r1OSO00i2NvYxCJSMM4HzN9TXmXxAvfOhMfpz/OtMVWc4tXOzK8J7OqpWPLljxKfl46dasLb7ueQ3TiombLnPzevNTQSZ4AOBXz1z9AiiLyjESW59zUtvN854BHfIqWTjcccd80RWavJuRsN3B9fWka30Jz85z071LGgwcDGBQlnITjf3/CrcNg2RlgBjFUtTFyKsagtjAOKt29ioyxJJ9O1Xo7VUGFXAp5UYIHJB4xQzJsYkAbudv8quWaBlOwfL7ioIwqxMOjHtVy3dRyGwMdKFsc0i2vyQ8jPHY1ct4hIfUA9Rx3qnb4c7cZx3rSs4i6NtPStUcky5HpOna7pt3pet6fFq+jXiGK6srhdySIQfXoR1B6ivir9oD9j7Vvg3Le+IPBUV14k8DO3mmCEFrvTc8lWX+JB2Ir7o0e0DKAeu3GSe9dXpqSRA7GIwNpHGCO49wa1TscqVpXPzF+HupQalp0csZLRsnDH8f84r0KKQIhAAAxmvo74k/sjaJ4kvr3xD4NEPhzXJ1cy2WMWN1ITndt/wCWbZBGRxz9K8C1vwvqfhfWP7K16ym07UQuRDOuBJ7oejD6V0RdzpjIyIT5JDDv1yK9L0y4c6FoyyHc0cIQZ64yQK87NsPNwvOeDgdOa7Oe+GlpZW79VjX9ef6189nTbpxS7mVVnh3xx48casWySvl847eWlSeG79Nbl+HFxZ3cd1aWmswwPHEwJSR5A+SM5BwnQ+go+OVoR44v2zxLHE4x/wBckH9DXS/s7abBNpN6ZURmiu96Fh90gAg/hXNWr+xwqTW6SPzDAUHVzGbT2bf4ntg2rcfMMc/1rzf4zeCX8Oar/wAJTayNc6brioCzHPk3MaBHjOOACEDD2NeiXk5WTuDsyCKz9HvLLx/p/inwNqcv2WK43NZ3LHm3nXlJR+OQR6V4uQU4yxVWb30P1d0JVaUeXofMvji9lENpEhKMy78KSMj/ACa5HLEHeN/1FdP4wzJrJjYq3lKEAHbjHp7VhOhYDjgV9ZWvzH6BltP2eHjGxXhhSbahUAkbcAc/hXs2teZizRcgLbxDj/rmBXj0Ss0mQCWCnH5V7R4oHlXqxx8sFRM9uFFOhuz8M8WpfuqCXd/oM07O0sRgHnmrqWPivUrK7Xwdp1/qOrR7HEenRh5QgcFuD2I4PsaoWLZVuOfWui8M+OB8P7qbVwXVljMO5CRkN1H6V2Ra51d2PxbhKMpZtSUY3d9hNH8SfHnRQvnfDvxFdY7mxKkjJ44rtk+KHirXrQ6R4y+FXii50uRds8F/pMksR90IBKHngr+tUrf9rGSJxtuLlOcjaSMfjWva/teuSA2pX6g8cSuT/OvYp1KVrOdz+rq2ErVF/CXyPLfiB+z/ADab4fn8TeDdN1vUtGGPP0y8s5EvrPnoVYDzEGfvDnt1ryd4haxlbm1uLBgeVvIWgI/B8GvsK1/axLNxrV4PYzt6/WtGT9rGO6tpIbu/S8gcYeO7iSRCPQhgQazlCk9VI+fnk+IbuoM+M7KBGm+VTzxkjgVsNZJ5anPQZ61794k8RfC/xk873PhPT7G9k5N9pIFrKT6ttBDfiP61w+s/CaS80ybU/C1+ut2sa75rPAF3APXYP9YOnK/iOK5XBJ6O5xVsBXoRvONkecyxmKBtn3SOgNY5URHJbHuKtXF9tikQkhlJBXOCCD0PoawtW1uO3tizSbMD5cn8uKai2eRLTc21cSKo7+/eobtreGKQsy5HXLVyd14vD8WyEPjG49M1hX2trGJHurndIedmea1VPTUy57bHa23iCKedreFXdzkKdh24+tadvKv2QEsCTnNeLL4ge6uoczNHaCUFo0J6c4r1SfxHpEyRxafOXXYufOKqdxH+8eM5rnnCz0NYu5tWmy4mwVLcdRW9aRJAjnbwTjGKh8JeFL7U5AsbWmXQEE3kOOTwB83JOeg5rf1fw1qGgyi01C1ktZsBgkq4ypzgj1rJpo3i0QQoXU7F49qlktWkjGEBBHFOsUQbFYHcDyfWt5ZYooTt28dsVJonYx3s0FuIymCO464FLbWULySNwNq+vvWjPLFNh9m0gY6VUiuVick4I7+tXaw72HmOJYiBxj261kyfvbh225iXAHy+3NXY7k3byEIRg9M1VvXe1RGRTvLqAB9apIVyGax3SCUL09PWn6Za/wClSFyOCPlrTgdTc7G+Qsc81ca3iSXy0GCepA6/jRYEXreCNYwqp0HYVF9iS5ly/QdFUdau2F0yjy2Gfl61fKogG0Dn8hRZhe5zc+mCKKWQFiFFQ6bp6zXZ3ISgHVvWuoOWgYFUAxnPr6Vl2qASSdDg84qUiTndctkivhGgySAMYz9KdZXa/a1YZY55I59aTVG8vWPMRgfL2llHQHn/AOtTtH1HTYZQXwTjhSOD1oaLTsbEnmzCZTExR+ASMcVJdrFp9hDGR8wTqeSfeuittTs9X0qeWEKBFHnJFeeatrbXWowREZH3ce2aSExmrqbsLhgVVTgDtz6VwEcCRSsjZwGIz16GvRnnQvIiqAUJFef6sGjv9wAjBY8Y960toZ3OgtLRGgEhcnIHQdKKh0G7P2Z1kBI44Byf89KKnUdz7WulAl+gA/Sq7tt469Ofzp15IPMznkAfTpUMbZ3ccZ4Nfy7E+1aCRs8luPT86aSPx7098sMjhQP61GSFXrWxHLYlTAPFIGIHA4J9ajySuO5/lS+3f0rSAiZG5IOK5Hxeu/VdNCttfzOuPQEium3MC2Mn1J71yepTrq3iMqqboreLlh2Ynj+tfoHCFOU8xg4rbU8vMmlhpJ9SzFaYAM9y5c9QuMfnirlukEAbLOM8434/p9KpR3cMKsgJyvTnPNLbmacM84VTuxhOenTP6V/TSlO12z805Ic1rGsJ7VSMSM5HAOR/hRcXNvPGRKwZfTHP1FVPJTblCRnpn8apXCeYpG8qwA4P41i6k2dMKFJK9h189mJQIWIJ6cf59KSGEYy0n3u2earfZtijA3EDO4H606Jf3i5jOBjJ74rtw/Pe7ODF+wcXGJYFja75PMnd+pXP8PoKzhp0gLMkm1VJJY9q14oFcMpARcj5jx61YWxsTA8Ur5YkDaACDX1+DvY/N8e4qTsZmlG5Mvlm5hLAbT8h3H8cgV3em237sb137R97HH5VmabptrBbKotkZlAIYZzn1610FvOZY0UIV4r0pt2PPorqzD8awN/YRlAVVEqAj1OGrwPxV8Qrj4Y+KNO12C0W+VkltJITIY9yyxsg+bBx8xQ/hX0P4xR28MTqy/LvVvxGa+Uvj3b79Ls+Ok8bZHs4P9K/M81qToYpzg9T974fjTxOWxp1Fdar8TC8VTveJa3MjDfLudiCTyeTXMR3AUsFbC1v6pE02j2bjHyjrmuC8XCW20eUwgsQ+5wo5I5r4uvKVWq5TerP0rBOFDDqNNaI3RMss4dZA/ODhunWtO3iXaSTjFeV+DNRlvvEscdskgg2FpAw2gcHA6eterwRlhjpj1rias7HXTqe1jzWsZHjm0kvvDkwhX5ijjav+7Xo3wQ/aQ1nwV8ENF8OweGNS1mGxtpY0vIDEsO0zSOuCXHQPgkjtXOWFulxK0MuGV+Oe9eufD34dWNn8B5NAuzJ9o0+O/mguLQiJ2X53iVyAd2MDOf5100G1c+azqDcYyOXu/jpqWrQBbDwDep5kZSRm1C3G5TwV6/UevNcdL46k8Ua+llN4cfQnsZCHZrxJtxKAqDtGM4Ocg/hUfhu7k2eWHzGwDBcdM/4/wCNT62q22os6qMtNEM92byxx79MVtFts8bBQUKqkz0GwG6HYeXcAKOpJ7ADuTXdzT23wD0saleQxz+ONQiLWkLrn+zIiCBIw/56EHgdv0qXw3o1j8H/AA1ZeMfEMSzeKLiDdomjzAE2+Qf9JlX1/u5ry/wt4Z8XftH/ABGl0zQo5NQv5W33upzjMFomTl3bueeF6niqqTS0W59M6kXFym7RRz1pbat4y1+O1s7e51zX7+QtHBGrPJK5Ocn0AzyTxX6AfAv9kmw8B+G7a78TxxX3iGX97M9sDGUYgfJvB3ELjAwcV3fwA/Zp8K/ALRyunQ/2hr1wg+2a1dKDPKcDIU/wJ/sjjpmvYJE3KwxWShpdny2LzR1JezpaR79zx7VvhfoMckktpbyabOSSZ7G4likzknqG9efrWK8Oo6RF9mvGn1GIBVjvXkBfuCJc456YI9816rqtpyTtOK5a+tBLHJE6h0cFWVhwRzxXJUVjrw81ONzibuxMqurKVYfKwYYK+xFcdrekGQyb4sqwwc/jg16ZerIghju54beCFZA1zcbssMAqHYntgjcfasO6tYb+0823dZY5BkNGwKsPUEcGsbanoU5dGeXG28yCWznB+p649RVOL9yfLZtxH8q6vV9NwzHo4/DIrnLlARk4GP0rnnoehTlcp3kCzI6uoKkYz1/GuS1XT5EDMAJVbqrDtXZblwyg5P8AKsi/hJJGPlHc1jod9M8v1TTI2LeS7RMP+WZHFc3d2VxAX3Ju/wB2vS9RsEkY5UknvjkVy2o6W8TM6nK+jdvxqbHqU5HJ7iy/MhBxjpUDIWJCgntzWtKCWwQQR6igZ2Z49uOaLHbGRjPGEUseMdzVWbLZCgnnGelbcsSvwRjuMVTe1DHIz6fShG/Oinpti8k4JGCPTtX0R+zNaiz1TxHdDhpbWC1yeuBI7kfoteJadagDGAZD3r3P4Flbez1Da3zGVDIvcZU7f/QW/I13UPiPnM2nzUGfQGnXfGCxDDFeF/tQaff+Ada0j4y+F4d2qaPttdbtFB26jp7HDhx3Kj16Haeor16znxtcNnHXHTrVvXtLtvEGg3tjcxCeCeF45I2GQykEdD+dd8480WfH0Jck03sfAP7QfgPTvCviLS/Efhn5vCPiu2Gp6eynKxO3zSxD0xuyF7cjtXlsTHJB9Oor6H8F+CW8S/Dn4h/BO9Vzrvgy5fW/Dplzl7ZiS0a98ZJB95PavnVZfNjVlBG4Zwetelg67qQ5Xuj+kOE8yeMwro1JXnT09V0f3FiGby+V6+ma6fwn451rwf8AbF0zUpLaG6jaOWA/NGcjG8KejDsw71yS85xUsWCCCcfhXoSjGorSR9ZisDh8dTcMRBSj2Zna5bzrcNMzeYr/APLTPX1zVbR4La51KP7ZI62qB5JRFjcyqpbC57nGPxrblcNC0Ljch4rl9QheyuSqFuuVYHHGa8Cvh/Yy5o7H5TnWSvBwbw+kXt5FCx+IFl4gupLVdLj087WeIxOzMPmGFfJOeM8jHIqa+/eWExPyjbxVWDQora7ludiiRiCcKBk1dvFLWUig9fbJAz1rni+aWh8RTpTpUGqsr7mh4Dke2ubVVBYSHYcYAFfRXw71d9MvpLYynZL8wz1zwK871T4HxeA7PRtT03xT/ahW7lgu7OTTxEUCqpyGEh/vLjjBGfSt6yvRZ+JNFRm8sXEnkD3Zgdgz7sFH416ck46M+Jm4VINwZ9NaDeie3aKUJNAWDCFhlSQcg8/SuE+LfhN9d0e6uooQLiA+agB6jnIFafhXWcKoK8nrnt6iu1urdr23LJGNm3JJ/lUOKkrHzGJoRxFKVKXU89/Y7mS/s/FmlQndqP8Aot2lvtJYwqsqswHfDMM+ma9//wCEau4ndnt/vEZzEwI9q+YNBeL4OftDW2pyagui6TqGnXYjlncLHuyjeXu9cqSM177bfthaJp6c+ILa5VBjMUhf+Wc17eGqyjSUV0PnaWElSjyS6HSjSJxnEHyjttIqG4SeyibOnzvjusTH+lZsf7buiy/Ik1xNt7xWkjAfUhavL+2Fp/kPcN9sihVC5eWylRcAEnqvoKp1ppao7aeDnN2gmzMubxZrK7s9T0KTULG4GyW2mtJHRh7/AC8H3rz3QPh+PB+vapdaf9tg0m/SNYor2AhoSCdyh+A4wRjofWvo7S/ix4n1W30Mx6HcxSa2Hks4bjaj+SoUtNJk/u0+ZcZ+Y54Wt/xXoUfi+3s49cu5JYrWUyiG3O1WYrt5JGSOT0xXnV8RCrG3Lr6noYLA1adVTex8sXVvLM+wR5kUN90Elxk9q6Tw78GfEXiCKSe6A0CzkUgXEy/vCpH8MZz69/xr3K3tNF8LwlNKsYLdhz5mwM//AH0cmsLWvEU0srEyZJ9a8o+sjTbKPh7wh4b+HsZbSrQT354fU7oBp2OMcdkHsPzqW91ZriVyXYseSx5J5NY76gZgxySwNRtcKCST9RVJ2NlSsS6heBIpHI5I715T4rufPLITk13muXTfZpABnOME15pqkplkZ9xB9utc9Welj1cFStK5yc8oDsRnI4zT4rorwOnGSaZqEeyVg2QDzkVViYh/QetcB9FFaGyLgHaOvQg9qs21xgnPOKyUk2Rg4JIPWrllJvHHXAyKSGa8UgZQxP596vwyADqc45rHToMNnvVhJHB25PFMxcTW80MMjPHoelOWRueOvfFZ0L/J1ye4q2pZwNp9sig55FkSKVx1+h5qdPmUgAZAqpDHuLLwpz+VX7SM7ztGe5NNHMy/ZJ5aBh1P61qaepXbkYVjWfHEVX5T79O9aunIkkqA5PHIPFdCOWZ1GmW3zAoMEY611lhalwp4XPGR3rA0eJYxh8lvboK6zT2DRqoXAA4/M0znexajtQoORkVn+JPBuj+MdO+xazpsV9Ao+TzF+eM9mVuoI610VvGpGSOvWraW6nJ/hrRXRyyq2PlvxN+yNLcat5mja7bRadI+WXUlcPEO+CikMOvXH1q5rv7Hd9q+oC4t/E8gQsSrx2UbI2M9P3vC8Dn0NfTD2SyDpj6isLX/AAjLquntFZ6hPpNwvMdzAAwB5+8h4Yfr6GiVKlXsqqvY4q1SpJe7I+YPid/wT28RePteh1DT/GGm6Vbm0t4XS8gaSXekYRj8pxg4z+OK0fhr+wP4k8A29zDN450e9Erh9yWjpjgA/wAZ9P8APSsP4zePfj18FhPd3eixa/oCEldZ0cs6Kv8A01jI3JgDn/JrgfBn7UHjj4j6XJcaZqtrZmJ9jl180ZwCRgMMHnpUYilhfZqNTZHgYfD1adZzpL3mfQ15+yXqP3n8Z6YiquOLB2/US1zI/Yf1MatNfxfEu0t5JM8R6U3AP1mrzMfGnxxNviuvEKh43KsYYQgP4HJH51kah+0h4vsYbjy7wOY84JfAbkj0rDA0sBSlKVHd77n1NJ5q42prT5He/wDDtO3urmS4uvi1LJI7bmWPSYgPpnfn9ani/wCCaHhe2kEl78U9TeMfeWG0gXPX1zXg91+2D48khYRskZPd5CT+i1mv+1d4/ucrJfIydxz7+1ei5YbqdqjxA42g7L5H0X4h/YZ+CXhPRdRudQ8XeKb144GIcXkKKrbSQQFiHp06eoNfK9hrI16wtr1yzSPGCxYYz9a6W1/ag8R3CPDe2VpqSSkAw3HzBhzkcjjPNcH4cgksrGKGdsSoAGHbPespSoyX7s/IeN4Y9KCxrbetrnT2jhASv6Vm+M2ZvDcm0EZlX8sNWnZJ+5LHj0qh4pjLaMIzk/vVPP0auGeqPA4DjfPaPq/yPMU3bMDoMDAqSPcAeSfqa0v7PB3bSOfb3pj6fIM/ITj2rCzP7bUkVBK/IBPFPWeZsgNx3qwti2OhHtjpSiwMQI6/zp2kgbQyK8ngb5ZXyDnr9a6zw345vdFuluYbmSCZMbXjbB6muTMLMDwRz19KVYnjXPOa1hKSOapSp1IuMlc9e8a+Eovjx4XutV8MGDTvHNmvmTWkKhV1VQCTgdFl4PTrXygJH82QXO7z43KOkg+aNgTlSD0INe0+FfE9/wCGtbtb2ynaKSJgVZSQc54q9+098N7fxb4eh+L3hiExOMReJrGFcbJeguQB2PRq9ihUU426n5VnmVvDTdWn8LPn+51MxnaPzU4rCnmM8khOeepzUf2guNwOVbv7etN84Mh4I/DrW26PjEQogic4ORnoO1bWma4bSQO8MMvlg7BKgcAkEA89xWQJIyTkhAe57VG0u5SF3EZ6msropX6G3Lr1zdFv33lAnP39v8q9Q+H3xo1VtEsfCN8P7SgjuGe1vZ5mMsKEZKcg5XjufT3rxfTrN9SMgjBLrwAe/NegfDvSzb6nJBcW6PLDGspkA5XORg/lWUtToie/abeQg8uSw4JArajvYHj/ANYM8Vxmj3kbDb8p54wevpXSW0FnsbfcIGAyB1rLlN+Yt3F7bQ27tuzxnOfr2rKj1dZflVBwOW9Kq6rLEIiUZSOhOazIGILMDhMY4quUnmN6C6EYP90tyfXmp1uEmvUV2OzIODWNbXSOCAwyPWrtrfWrXyCfLbR1X9KaiJTNyaW0t7hHVfmA+8M570i3El5cqIzgZxyOTRbyW17ud/kUDjPcfWrNjHp8kv7iU7cD5s8Z9qdjTmRq2scVuN0kgJYEZBrSivrPG3cCB0PXFZV1Y2bwqWkYEdeTg1U8uOB9mcKo6nvU2YcyNW81AvDMtuF54XcKjgcRW7kr15b2rPiuIycA7lxnJrL1fx9pmko1rkvI7bQ/IAPakokOaOa1bU4Y9R1KFcpsZRuJyemcVysOqyrOqCXBY8fjmsXU/FF1ceIL9QoCyS7gQoyODxj/AD2qDTr0mcSEs7A8Fu596uxkp6npg8XT2VvLZ252ow2ZBB3CsP8AtZrVo2ll8yTkl24rmopbt70MdzHp9Kr315Kbny3UgjqW4I+tTyIfMzutO1szQ3MpZgm4DkdT1z/SuZ1a+8y7ZlJZeg571HbahNb2ISHbk8ksPrVaAglmdhnqe2fwq7aBzF+w1SbzQu8AbeC1FZ8skUT5iTjvnvRSsPmP0Fun+fp0A/lUaudp9PpSznMmfYfypkahi3QdOTX8uKNj70lJLrj06VEMYzzn6VMQOApHNRiM/Nx+Z61qoiuh8KBh14zjNSMArDI/E1GhKYxwM02eXJJ9O+elbxWhLG6tOtrYyMcD5Tgmua8OWjGN59vMzFjk/wAPQf596Zq17c+KNXt9DsQZMfPOw6Kg5OTXRroNyoQBEUhQP3ZxjjH41+8cEZRKhSeJqqzlt6HxOc421qUfmQy20EZWGZ0hdx8ih8M2PT6ZFQGyMWRHKVHTnmtFdIvZAqvMXWPIQNztz1x+n5VG+lSRLlmYN6dv88V+uqLaPj1XjzalA20sYG6bGOgA7c0xbYPJvMjFsgcGrN1bOw3rul9CvNNttPbY7ZbcF6Y96mNKVyp4qHK1cdcbXCFwDsG1cHA/HHWqz3DghQCV7VfTTnaImQFmPTAq7a6H837xdqgZYdcCvTp2itT56rJzbaMID7R8jQtIAc8rkVLHoX2mUZcxgYY49PrXTJp01tuWK28xe3H+TU0Ed2sZH2GV9xAyijj35Ir28LiIxR8xisPOcr2F0+3t7dJFDPk4OXxxTo7xEmbILFOmB+Ga0LDSNQaZiUVIzypdcH6da27fww5+aUjnHCDr9c10yxdJbyMIYLESXuRZwHiXWmvNKubQKVVk3DnuM/8A16+dPi3DFJp9slxEZY5Jo4SF6nc4UdPrX0Z4+8C+KpdZgu7GDT00C2SSW8uJbvExHlvgCIryd23GCfyrwb4j5j/sp1OGi1SyYOexF1F/hXwWb1KdWteGx+ycMwq0MDyVd7s5bxV4eXS/DiSCCSBUKBSwOME4x/8ArrgEtBdPJHgENxjHWvtb9prwXOfhh4hlKxILKeC4Yq3PF0ibR9fMOfwr44s4CJR149eucV8ZWi1M/SMurKrSb8ynpPhyLTJpJY41TIxnHWtB2HP8jWpJbuYSc8471jXAKsemc9q5Xue3BJrQsQSlDuGFYf8A169U+GPxjg8NRTabrdidT0meNoZUBKuqMpU7SOQeeo/KvH1c8qe3pU8TspwDk04TcXdCq4aFePLM9v0z4a/Bm7uGvbX4laloVu5ytjqFtHK6/wCwHHJx2yM+ua1o9f8Ahd8LtTOp6DZv4w1mKJTaXOpR4ihnBcGRIgcMdpGD25Oe1eTaJ4TMun/br2cwxv8Acj7sB1I9B71uaHp1uu/yIFGDnfIh5HsT7V9BQwVWqlJqyZ7uX8FVMSlVk+WPnueqfAH4LXv7U3xC8QeKfHuqXEllYvCBpkT7DcO6FlDMOVRQAMDg/ga+7PhZ8NtF+GXhW103R9JtNL3Ir3EdpHtBkxzyeTjkDNfAfwx+LOrfBzxQNX05Wu7aRBDe6ezYW4iBJGD/AAuuW2n/AGiDxX3T8JPjx4R+MGnNNoWoobyIf6Tp1wQlzbn0dOv4jIPrXHiMLUo1G2tO58HxVkmPyys7pulpZrb5npVM/hNKvTmj1rnuj85Rm39tv3Z5PUVzF9ZAEkdfSuvnZCD3INZVzD5mWKYPv1xWMopnrYaq4HHT26yBlYblwRz3rAg0W1066a3SGO3tZ2ysinasLnJbcuMEMec/3vrXaXdnsJYAisi7td+4FQQa5XGzPfhNVI7nnupRx3NqJ7d1mjIyGUZBHqK4jVLLypCwyUPOQK9G16K8sVwjxyacit+68keYCWznf124J4xXNa1prrh9pAYBgDxkEcH6GsZRudsJOJ5/KgikYgfe521Vm+dMgcY6Zrbv7MI0hUZB4B9KxZonIx0X6VxNWPVpSuYN9BgtzwewrEv4c5AP4966C/LR7wBjn1rFmXcOT1HSpPSgzmLiyj+ZscAdDVCaCPDEIWI67R9a6O4gVM4GfpVZoFG7gY6f5NanVGRhGyQKQyjJ7ntSPZjI8sD0zWo0WSRx9DTViGOnPr6VKRbkV7ezCbs9+telfC67hsdUt7d5HT7eriNVUlXeNXcA46fL5hya4m0sjIrYyP8Aax1rq9MB0vRodYjRZH0uU3BRmxuQqySdv7kjV1UV71zxMw96lY96sTiAE9OhFbGlXIVjE4+9wvPWsqCI2V1cWbkMYXKZHTIJ5qaYsjB14K969JM+SseLfHjTf+FU/FXwd8XrBHSC3uV03XQuMSWUh2FiO+3OfqM185ftIeBIvAfxe1uC1ZW07UguqWLIMoY5SSwUjjAbP4EfWvvPxb4esfiH4J1PRL6JZYLuBomDDODg4r5O+KfhK78Rfs56Hfyjzdc+H93L4f1IgDLWwIEbnODgL5R/76qKM/Y1l2l+Z99wrmP1THQ5npP3X+n46fM+bl5Y805QOf0FNkVozz1NKjA819Gmf0cPYExkjjFZ13CJgCPvrz+FakTBvlOcd6pbDFcHvg55rnrR9pFxZ5OPwyxOHlTfUzSu1CSME1C8ZaNu31rrL3wjqMXgz/hK4IftWiJO1tdT2/z/AGKQYwJQOVDAghunrjiuQmDSwTNEcgodpB49q8SMXGaTPwzG0vZRqU5bq9z6L8XXq31lps/kG1uHt4kuYWzxKiBT+JCjNeb/ABFvTptjpt6GAe0vbW5DY/iSdHA/EjH41758UvDdlJpMGqwJbPdBEWV9zZ27OqgHbuzgHIrw/wAQadHq76VZyp5iXF1EhUgdSwwfzr1qid7s/McFFVac1DXc9xsr6Kyki1BpMWU0KzE8kKNu7HvxXqvh67+1wywEI8XVHU5DD1r588M69pOk/B3QYfEt26al9ijR7GEbpyNowWGfkBGOvPfFY2r/ABz1hYI7PQXOh20MSxq0Tb5nAXGWdskHvwfxqaVKU1c+qyvg7MczSm4cke70/Dc+l9ZtLKxMV5rNvYy2yncq6lbxyAAj7wDg4IwOa5XWPjd8PPDcX+ioNSmA+a30y1Eabsn5S3yj0r5OvtbudUvZLq7vLm9uZPvS3MzSM2fdiar+fIwOcDH/ANevWpfu42P0bCeGuAhaeKm5PstF/me++If2r9YkyugaPaaKpOBcSM005UduW2jv2ryjxf8AFHxT4qhJ1PXby+hVhI0DyFYyFO4jamAQcVzK5I5YjHrULDhgTkHjHqKip78Wj7Snwzl2DounQppXVr7v72frhd6ra+IYfDHirTJvNtbvT8wOBjdFKsci/ntFPmndwecgivBP2I/iMvjP4JyeF7qcy6h4Vm+wncfma2YlrdvoBlP+ACvoKGPzYgO4GCK+TpSlzShLdM/nGvhJ4OtOjLeLaOZvd5DDjI7f0rnbyEyM/OMdM967680wsCAoGe9Yl5ozKgYqMeuK6SInGrFsfHPPYd6hlYwkk4AP4mt+8sTGSRx/WuW1u6EEZJbBxzis5SsdMI8xj63fmQHAOFH9a4e++e42oAwY84+tb97M0ivsyd3H69ax5rZwvUBscHrXHJ8x69GPIjn7yNZd6Nj8D0rNe3aLpzjofSunltllU7hk/TmsyezaDLAZT+VZ2PQjIoEM9scgcEHGMVNp7ZfOMj3+tWrS3WWNtuWOO/SrMVmyDLKBjjjp1pJF3JIc7eetSIwHbP4Vagtjt+XbilkiAxkheeNtBm2R2ifMSR19a0UTcdoG046VWt4DuJOcHGCOta9tbL1L5PYkUHHJ2I7eHbkZ7Zq/bqwLDaBx1I4pYECkH7zdMYrRisJJCS/yg9qtI5JMfBC06jYuAOp7Vu6PbCIKSmZDyW6kelVbZNkflAY9eK2rC1dfmJI+h5rZHLJ3NyxVsDOA3A4ro9PiKxgkgnANYml2m6ME/LjqOtdJZxBVGScDA4qkjCeiNC23O6g8A/8A161oIyFK8EY5xWfbYyGYYHar6MYz8pAB7Vsjyqhd2AITkLxjHersNgjwqDxxg4qlbr58qjGQpz9T6Vt28ZI547e1J6anl1ajjsUW0XerhW+RgQyOMhh6Ed68K8U/sffD688Ur4ks9Pm0G5klEl5a6PKYYL0j++gBC+5XB5Pc5r6FmuEghLSEBFGSzdAK+Iv2n/20FW4vPCfw+ugblWMN5rUYBSE5IZIv7zj16D3rinTljH7KCuz2Mky3G5vilRwsbvq+iXmzyX4sfALVfDnj/VYfDGtw+I7MqLh9MSaMX1oTxtdQ3zA4JyB68V5KlvNrV6NCIFrqk0qWwhvD5TK5YDBDYxWfY6rfWGp/2hDfXSagZDK175zGdnPVi55Yn3r0qy+MFh4jsYtP+IXhy18SxrInlatZ4ttRgwRhtwGGxzzkHn3NetDKnhqdoq5+34rhLH5fh1Kkuey1to/uMGx+CMKxzQ6jLJaXcLMrxSIwwQSD2pJ/gFDKhMF/g9cnJ/Svo7wZ4stPEmiG3sNctfE9lCAsZv7JBqNuFGNkoGPM7ds+/Na1npXhvWlkDWdm068OtuxVh9V+8vfg/metePWxEKDcatNo+IeYYjDzdKonFro0fJDfALU7O7jaO6jmVWVsKrDjPTn2zWXqFsttqtwFJzuPGPc19j33gDSUtLiaGSWMIpO1ZCcYB9etfIOsrjUZRgjDZ5H406FejXTdPofh3iJi54l0nLz/AELNgD9mwTkDtj61R8W7k0+EDgs+TxjtWhajbFwCeKxvGFyosYGbI56elU1qfL8BJPO6bfS/5HOIwUA4JwO9XYJSwI6e1ZsUnm4CspZuihhn+dWoS2SOc/7IrSKR/YXtF0ZcitV8w/3cHipTaIFwBk9s9ahRWjXJzg9j2qysmVwOnc1Vgcim9ohLDbgnvTZrFkQlgMe461pI4JYrj6irDRiYDHUdDn60WQKTOWFt5JBXqDkcdOa9H+D3jePw5qk1hqEYutKv42tru2kPyzRMMMp59Onoa426tvLLkIMn07VVWKSKRZMlGByCKcG4SujjxNGOJpunPZnlX7Q/wpPwN+IVxpEJefQb9RfaPdlT+8gc52HjBKE4P4V5cJmOQo49K+79d8KwftE/Bm78MGOKTxPoga90WWQfO5Ay8ORzhhkgc8ivjxdEGSot9pBIZWXlSDgg+4weK9Naq5+NY3Cywdd05HM29lJOwxkgjPtWgNPZIm+XpxxXU2mhTJCBHbcH/Z5/Wrknh28azaVUCsDjZtO4+/SszhRl+DLcQzvJJAZIzxj/AOvXd6XHO9w8qWJhUgBkyDn071l2PgPWmtS3lbUIzggimDQbuzmUTyvH0yTnpzSsaXOvtbu4t1wkRBB4Jxz3xV6DUbo20zMseX52llDdT6GuPjsIzb3DIGmjOf8ASDIy7FHsOD9T0q5p2kQqVJuQwfn5WP8AWpsPU6WK8W6tWhneKIqwJcPyR9KS61+OOHy8wRRqOGRi2fx9azbbwzY3e9pZ1wOFBwSa1rLwnYW7Fsea3YNyKYGb9rZ3BEgAI6nIBqVp5Ydjb0AbBDZPT8DV6/0eyug6iRYti8YI/KuauxfQRpblo/s0f+r2hRz7kDNOxOrOnm8SvEgTztyKuMBS38q0E1q8FrBdQQ/6OihQQjbSBxj9K86d5ULkuVfP3Q3etGDxdd2sWGk3IRt27zx9R+P6VLRotEd9P4kvL+AM26JRkjnbkAZ7+1VZfFG4BXlJ46Ofuj/IrjLjxQbsbZSqKowpjJ/PnoaZD4hsbeMh5VaU9f73X1zQkS2dX/wkq75I45Zc9wj1heIZbaKMTsbh1BGTsLBTn25x7/8A66kj17TLkQiOeEnHILAHNJf+IdIhJgmuURiucO23Iz71JByN2zGYTouTnI3cflWnYxLIRMpCAj04FUvEevaSjNHZI7tGBnJ59qhsfFulG323V7BbxgctknB7ZABP4YoFex0theCFWywyDkD1pl7dRXckgKcgHoOh7c1X1CCPTpYX/tG0ZJkWW3US7XlVvRGAbv6etN1yyubXTxeW5STy5PKuLZJ0eZGBw+1UZtwxyPWmik7hpmqybRbR6c93IRnIIA49D+FO1K4faudKlgOeS0oBB56Y7UzT9d0mza4EVvq6yKpMUz6fLsduOBhSV47sBQ/i/SHhWC/lv7q5TlbSOKQzd+OhB/OndgtRketLbqVayEwPUM5POT6Yopjm7s7uZraykktyfkZgpIHod3ANFPUo+8fDXjTSvGdi15pd0JlQhZYyCrxnHAI9+oI4NbcZG3ocV4j+zZ4D1Pwvo17f6u5hu79UEdqZOIY1zjPbJzn2r2W3n+b5sYHpX85YyhToV5Qpu8Vsz7uLbirl8DgZ7U0nBwe+KjkuBs9OxOO1RfaESMl2VQBySfr71yRg5aIomaTaMk456Vyfi3xWNPeOxska81G6fyre2j+/I56Y/mT261l6749uL/Vv7A8MWL67rkp2pbW4zszn5pG6Io9Sa9N+GXwli8DxyaxrU8WreK7gATXiFvKtF7xQ5/Vu56djX32QcOVcTNVq+kV+J5GNx8aMeWO4zwJ4Fk8Nae7ahIk+qXf7y7cDIU9owe6r+pya6aWBYTuMhQ9MrwK1JIFPzFMtjgg81HvhiG1huBHUjNfueGXsoqENEj4eo1NuUt2ZxQjBJzu7k5/lToLYSIysoPH8Q/nzV37RbncPMRTx2ppeMdJQQBkkV6dNyZ51RQRBBaokY86KPcP4l4pGRTkFVA9RxTpo/tBVVIkXvkDr61H/AGdM7EHa2OorobdtziST2QrraxsMwrJkfezxSJcQ2yPKltkgZ2RgHPXsO9QtpcyJtFsuB3DdaVNKjcHzIZAc9AxzWXtNNzRUzWtb+OSHd9nIz/eGDVq31EsT95AOvNZdvZIirtE42nGGc4xU8kEeMs0gGOgOPyrnnUa6nTTpp6WNm3vItpJY/Q1ImqMshAUMuP4a5xSWBzIxA7VMkc7dJSg9a5HUl3Or2cUX/EV99r8PajE6fK0Lggem1q+OPi1qP9n6At4Iy6xXVvIQvUYlUk+/Ar6zv4pYtPuh5hbdGwOe/Br5O+LsCSeGL5ZOY1Vjgde/P9a5pN21PfwHwySPpT9oKUa58IfG5Em15NPNyOM52ypN0+i18SpsE67xwD0zX2r4s0S78RfD/U4EcyC60ZzsRPv7rYsFH54FfEUdzHOUnRgY5FDjHcEVyVz6HKXaE4+Z0DRqYmx1rFuYPnLfjya0o58RgY5IqvcOoJPT0AHGK82SPqaDMVkKsRtzxxXU+EvC73uy7vEKWyHIGcF/8Kz/AA9pX9sa5HAWAjO5mb0Uck8+3869Kz5jrFEpitogFjUkcgdP8+te9leBVd+0nsj9DyDLI4mTr1l7q2Xcimt1uZRI2FAXaB2Ueg/SrDOkUAjVuMY+XtUoiRVZ3dVVepJ/pWPNqtnbsQjEoAfmAJya+1UbI/VKcXL3YrRFtYpCodATzjANVBPPp+qwX1i72OoQsGjv7aQxzp16MpB7ms6bX0O/ajiM9gMZPJqvPqvnH/WHAPGeM1hUjGatLU3qZfDFRcK0U4voz6d+Fv7bet+EbuKw8bRya/pOAv8AaVrD/pMA9ZEHEg9xhvY19l+DPHeh/EHw/a6z4e1O31XTrhcxz2z7lPsfQjuDyO4r8j/tzHcwAb3zkd62/hz8SvEvwd19tZ8KXy2xc5udOlJ+x3Q9JEB4PXDDkfia+XxeCa9+n9x+OcTeGlOvF4nLLRn/AC9H6dj9Z55SrOChUY6HvVMsJQ3XPcfnXkvwC/af8N/HvTjZsV0TxLCubjSLmQeYOvzxn/lonGcjp3r1GdZLKXGDg9D2NeGpa8stGfz1VwlfA1pUMRFxnHdMa8bOCuO9ZV7ZbCT0zW7bMkgyzcjtViezSZTwMY+9TcOZFwr+zdjzu/tFkjYFeK4PV9Nl029Esl5P/Z+0K8bI03kqAceWueBnqB+Vew6hpmzcdvHtXKarpnmoRjvXFODie5SqRqLQ8r1nRGjiiu48S21wu6G4jbdHKDzlWHBrkry0bLIR+Vek3elS6XHJb2yFbOWUSS2wJ25ycug6BuT9e/rXLT2cF3HuU7SMggghlIPQiuZxTO6nNx3OF1DTy6HKhiOp/GudubNlJ4xjuBXo82m7XIIbHYnvWLeaQGyGU+tY8h6VKscK8ZII28Yxms+QbQwwfYYrq7jSHEh649aoXmkFssByehFCR3wqI5cpgEDPfilhgaVgFBxnnFbCaM5b5vnz14rZ0vQljbdsIHHFXys1dRJGfZ6YY4QVU9M10vhyyiubS4tLlA1vLG0boejKQQf51I9j5MH3eQO9aHhzT2SNncctxyOMVvTVmeViJc0TpPhzrdzqPh9V1Ccz6hb3E9vcE5ydsrBCckk5QIc+9dbJLlCcY9e1ef8AhySaHxNrluAfJ8q3nUgccmRWyfqB+f0rrI7ksjDPX3ro5jwpU7M2dHvPIuSCw5IOK5O88I2V9478X6LcwK2meNdELy5J5ubclW/EpMpz1+Wta1IWUNkegqxNH53ivw3cDCtbvd5bvsazmyPzCn8BWVaXKudbqw6LlCalF6rX7tT81dW099Mu57CUEXFtI1vKCP40Yo36g1QU7Xxniuz+MFulj8UfFlvENqpqdwfX7zbv/Zq4pwQoPT8K+koy5qcZeR/WeBqe1w0KndJ/gWEPXAz9ahuUIIbqcc02OY59sVY370KnIOM5rR6nS9TuPgX8Tpfhf4zkaeOO60HWUFlqllOm+F1Jwjsv+yTg/wCyTXb/AB0/Zihi0a98X/CqyeXT2gZ9T8NCQtJZNk7p7f8AvIB1TqO3pXgs8fnQSxNyGBXj8q+ofAHxdTTfDOna99taFbS1jW4cSgO8yrtYAA5yxHcdz2FccoLmTsfjHGGT4ideNTCLWejS7nQeKreO6+H1/ceakVubeNkmcjaSVGAPU4J4r561PxBaxLH9hUiaMD98xyc/3h6VN8R/i3rHxN1qW8v/AC7a0BIttPhULFCueSQPvMcDJNcS82ewHPSvUnKM7Sse1wlwbRyql7TFWlN6+S8ixdajLcF2dyxPWqbOT36cYqMtu/xo8wk5PSo5j9RUFBWiTRjmpRcKM5P/AAEVWJwvB/Go1bnHU0cxO5cN6pGY1247GovPcnJ6GmIgyQcGnrjPABAouJKx33wJ+LrfBH4mWGvyzSf2PdEWerxAEhrZm/1mB3jPzDHuK/UK0uoJ7WC5tZ1uba4iWeKePlJEYZVge4Ir8f2iSQMGUMhHKt0NfUX7H/7Si+FZ7X4ceK70DS5DjRtRuW+W2Y/8usjdlJyVJ6HjpgD5/GUXTn7WHzPxrjDIZt/X8Ov8S/U+7E2Om4HORVeSBHVl24HTpVbdJp7ZXLQ9x1xVoTJLHuGMHvWVKpGpG6PyRKxz2q6aWBwMk88fjXA+INBeSN9qknPSvXSvy9Mj1rKvtNjkDZHXJzTaRtFtHhc2jSxq3y9O1Z8lgZIihUh8dR6169qPh5JGOOOOuKw5/DnlktsGfXpWDgdsauh5kdIkQEFWJHWq8+llImBVh6nHWvTE0FHdiU5xTJtADq4xj3rNwN41rbnkVrZGGRvLUg+h7+tbMenE7RImB7AV0MvhsQ3G/GV4A46Vq2mkhwQVwAuOnB+tTyM2dZHJQ2CEEKABjgY6086cuNxAz3rr00SPrjk/l70NpMQkPGG7jtR7NmXtjkobM7s7eOuCOtaEGlNcN8hPqRiugg0kyZymVHTH863NO0gAAAHBPJNVGBjKrc5yy0ZIG46+oHQ5q+NOlRseWcnpXXW2h5QZHXocVei0REXccsR2FbcpzuVzm7DRj98xFmrZtdHbIG3cO9dFZ6cqgDAx7ir8VsiLtVSR/wDXpqJi5pGbZWRhUY+UHrWnANoCkHp1p4swfUD0FW4bEMQoBBAppHPOorDImwuAwFXbRWl5I/HFPttOIYgLn2xV+TRXeNCZzbgMGO3GSO4/GolUjDc8upUiupZsoWA/d/eFV/F/jLRvAOhXGra9qVvp1jAuZJ7hwqj6Z7n0714n8dP2x/CXwcjk0rTca/4jwQthaSArEfWZ+iD8z7V8AfE/4u+KPjRrj6j4qv2mhV91vpsLEWtv7KmeT/tHJ5Pbit6FCrifJH12Q8F47PJqrUXJT7vd+i/U9i/aL/bL1n4qyXmgeEHm0bws2Y5b3lLm9XvjvGh5HqR6dK+b4VWCERooVB0VegqMEBcAAdqXdjPT8K+nwuFp4ePurXuf1LkuRYPI8OqWHhbu+r9WWEk56VYiwy5OAc4/Gs4OSTTdx/DPau9SPpPaWN+zvbqxuUubS5ltrqL7k8TlWHOeCK9Q0D46SzXcC+LrE6mI1KrqtkojvYs4yxOP3nTpkE14tDePAePm9m5FXra+yPmUc1y18NRxUXGpG587mWQ4HOIuNWmub+ZaP7z62k8d6FP4Zu7zTPFNvq0LRFRGybZ0YrwGXOQee9fMmpEXF5IQvfqe9UbTUZbGcSW5CMcZwOtbEN7Yap8t4Pssx6SoPl/EV87UylYa8qK0Z/LXHnhPmNWksRgJc8Y39172/UiiDJDyRwOa8r/aDZWtPD0O4Ru5nYc4J+6P8/Wvabjw7cWdoLlCt1auMrcQncv4nsfY807Tp/CayxweK/COm+I7ZyAJbq3DTQjJyFbqAev1/OvNirTsz+fuGMtxeDzb2NaDjOKejVmfFUkUsAISVkbGMhsetT2nifXtLb/RdXu4lHRPNLL09Ca6X4weErLwR8Q9W07SHMmiySGfT5CScQt8wXn+6SV/4DXDSTuGycEduK6kkfs0q1ajJxu00dlZfGPXbBQswgvQox8yFeg9Vauh0v48WMzCO+01rMsQGlt23gepwcGvJnfzDjGD3FRm18xWIXIpcqZrTzTFU38V15n07p+sW+q2wurO5W4t2+6yn+foa1bacpw3Trmvnb4Z+Lj4U11IbvJ0y5dUmXrsP94V9C424UYORlW7Edj+PFZONtD7rAY2OMpc6Vmt0XQPMc55z15qheWwVsgA88AVcgXaoOR6Y9KkeMyDIXI780WPRuP8E+Ir3wZ4jtdTtZDEYJVdlPRgM5Bqp+0p4AudO8S2nj/wrY/afDPifMk9vEBixvBkyKfRW6jp9Kq3DEkgrkDjNezfBLxDYeIdL1DwJrsojsdQQGCWRiBDMv3HBHvwfY100JfZZ8nnWXrEQ9tHdHyWl54iMe0aeWHpgD+lXrObxRIAqWRhx0bfjH5CvpTU/hnJoWpXFldxLFPC5VhnI69R7elMTwRbyEhpEVsDjpXT7Nn557JJ2ueBW1h4tmiy22JjwV5NSS+EPEeoBTctHJtHTH+Br3lfAqKxMd2n+6x4qzF4XkikIe0Dr18yJw6/iM5/Cn7NlqkjwM/D7XLiz+zGZVixgqqYH8+tQwfDLVYXAe8ZYgOBtBIP1r6Th8HtKBtHy8EY6n86sxeCZc/NCcY+8F+tV7Nj9nE+bYvhrfvlRq8idxst0DDrxkg1ch+G1+kfGt3jIOGHlp+Z4r6JHw+a5bADrzmpLn4Ym4gMcmChxkMeGFJUi+SKPm9vhHcXDZOsajnrkMoz+lNHwTgaIsdR1GVwMfPcH+Qr6PXwA9rFhMsqDgJ2qNfD6wMFmhfB6ALzVeyM/c7HzXcfBIswMF5fQr3YXTsT9ealh+B9m0ha5nvLo9ObiRe3+9/nivp6LwyuzK20hHb5DTh4Xd2+WyfHfIx/Wn7IHKK2R80p8D9FSQOLW4Yjs05Jz9TU/wDwpjw2BiTRmk/7ajJ+vy19LR+Drk8paDr0YCpj4EuGAaS1TPUAKCQfbmj2ZldM+Zn+EmmTTI66CrSrjE0iqzKOnDda07T4axFjG+nTlhgeZIc/TBwcD/69fRI0KO2Yi5lktccnfFgfnjFTJp1goAW8Lg99hP8AIUvYhZHgNr8LLI/PJYlnx8x3df1q23wr09UhLaYhEi/Jlgcrk9vqO9e+LoGm3SFJIHuFPrbuR/6DXmnxD+JGlfDfxBFpVv4eR4vISV3z5crM2cgKVwMDGM9c0/ZIl2RycXwntoHWSLTogyDC/KDgVbtvh8EbC2MaHgEqgH4dK6Xw78bdC1zU4bO20m4EkmAVnVVAP1Ut/nHFdppfjGz1Oac2/hm1uBC3lyvBqIdo254YbMjoeMUKnEzUkjzVPA8kS5FrnA/hUZ/lUqeErhownlFAcHa+f5V7GviLT4wypo8gI77gc/QnH60kXi2wZJTceE7yJl+VGe7hZX98AcD261fs4lqrY8oj8EsQGlEYHTJwSPbmivVU1yymBdPDdow/uSyFSPxFFHLEPaozLXW7KztoyJ4mOwA4PtVK/wDiNomkQSSXWoW8MaDczvIFA/Wvj+6mh2Oo13xGBgEtJLLx+Sfzqaz0/SXKSynU2nXDCaS6md0cc5UOSoOcdvb2r4ij4dYipP8AfTSXkdc+JMMleCbPq3T/AB9qfjVxB4P8Oat4mmY432Nk7RDn+KQgIOvXNdXpP7O/jTxVKsvjzW18N6dwW0jQ5fOvHwclXlwFj/DJr59sv2jvH+lwxpbeMvEBiQYMasgUduiqMDvW1ZftXeO9n77W9Qum/vXAyT19RxX22X8BYfBtT+J+f+R8zieJp1LxiuVH2R4M8CaF4J0t7Dw5ov8AZkDcyyOS887dzJKeWz+We1bB054RjymxnHSviqP9rTxy4Kw308LL1JiQ4P6imN+1j8Rn4TVZDngM9rAR+AwDX2FPJeXRNI8SWa82tmz7cawaaDaLc4x025qJtEnkG1YPLxzkL1r4j/4al+I8g2/8JBeR8f8ALCGBVz9Mdv8AOary/tO/FARlU8T6myjr+7h/DPygflXbDJmuq/H/ACOKeau3wv8AD/M+4z4XleTzGjyR0IU4/QUj+GnJOIkYd8r9a+G2/aj+JoXDeItWn4+6ogA/kKjT9qP4kJGGbVtSYdMuIeT9QRVvAez+KS/H/I51jZTfuxf4f5n3bF4aYADYR7KDipV0EA4IIPY4r4Qj/an+Ia7gmrXAz/A0cXH4jmp4v2q/iVAj51K7eM8lUWIAe/Y/ma5p4aFviX4/5HZCvVX2H96/zPuhdBKyEjIU9wKmXQgWzz0wCRXwKv7UXxMkJI17UJI+pQrBg/UdRUaftH/FC9DyDX9RgXd3kRSRzwMHOKxhgoVXaM19z/yNp4utTV5Q/FH3+dDYE/ISO+BkUkugMRuaI8dNy1+fVx+0D8Tmb934lvyD1KTqrA+2Ac9O/vTV+PnxTSNWg8RapM/RibvbgZ64UdvbtVTyyMFdy/BmVPMKsnZR/FH6CjQginCjP+5TRpBjbceCDg/L+hr89pvjX8U7icu/ivU1VR85F9lOvTleetRS/GT4jhXaPW7ibd2lvJOT0+g/KkstpqPM3+DNP7QquXLyr70foXLplvLDL50wEYB39AAuDk/kDXxd4k0k+IvDc0f9taaIpEOX80s6rtODswM9Rzn1rzXUfi78Rr3TpLabWJI45EZJAbhnzkepX9KztT8YajbWaXyWM/8AYySravd5AXft7D0yD+Rr57MIRotKGx9llNSU4y5tz71+EHjbR/GvhfTk01bhp9HtbOzu/NQBTIsW07SGOc+UT+IrwP40/swaho+u6hrHgPVtIn0q4kec6Bqt0tpcWrs24rE7Aq68k84x0r58HjDxRoV/dpoGpSx2t0sU7RmR0XdgqTgdemfxqSXxh43vYybnV4+nKlHbAx/vV1UsFTxNNXTOT+0K2BrycGvQ6S48JeOLNjC/hORpBwTFqdi0f/fXn9PrVY+D/H1wPl8N2+ScAya3YhV69SJDiuWm1jxdIwQawisDu+SEj/2fmrmh6b4y8QaosDa4YYF+ZmihxhR1HJOT/wDWrGplVOG9z6LKs2xeY4mGGoxTlJ2PRPC3hjXfD0ry61ZW1jOy/Ktvex3AK8c5TgfzrZbWEs49sK7nI5Lr8o+nrVO61EpbR25m37FEbMTy5HQZz0GK5y4vZJJGwoVcHgV62HhDC01CJ/aGS5U6GFhTqbpa+poXt758m+QhpFB+cntVBruNORJnpnjrVNy8gOWyPX1oVAUPPHpWjrH2EKUYKyJhdROCrFie1IdsrAI4x71B5WYzk5H069arXEbJ0zg9qy9oaaI0MOuR2X9abKwYH+E1lpeywNkMSOvNWItXSXiZQuO4FZOSZHMiRJLq0vbW/sryfT9RtJBNbX1s5WWFx3U/0r7T/Zs/beg8RXEHg/4lyQ2eqvsisNcRStvfMeNsnGIpOnP3Tk9Mc/GiG3uFO1wSfeq13pUd7bSRlRtZcYJ756/WvJxOEjWXNHSXc/P+JeE8Hn9C7jy1FtJbr/NH7DNaNDJ5kZ3RcEECtC2uY3UhhyP5V+ef7N/7ZGr/AAqeHw54/nm1fwtwkGrYL3VkP7sg5Msfv94e4wK+/ND1fTPFelWusaJd299Y3KiSG4t3DxyKe4Yda8FKdGXLNWZ/JWc5HjclxDoYqFl0l0foaM5SSMjqO1YOo6YrBmUDP0rbSTerLwvPI64NVrnBQjjNazSkjx6E3B6HDajpokByvXviuQ1PRJYb1bu3ZI7iMMAZIw6MCCCGU8Efr6EV6ZfRnnjIz0FYt3Zho2wBn9a82cLan0VKpzrU8ufTprud4tsSzCPzAruFWQgEttycA9Tt9M+lZktgJQBtC5GeRXc6ro0EsLJPbxyxk52OoKn865q4hOmXm6ZS2nOPmdE3SRt2zlvu+uOR16ZrJRR1Rk0cpd6IykqFUjqD+dZk+i4ADDPHGBXfNDEwbYVlA7owIJ+oqi9kDztGAe9VZHVGbR539hEcx3DgHn5c1vadYB4+BkYHFaep6WjxvIq/OMdaPD84CBSOc9G9aaSNnNsVfD5ZfnGQ3OD2qxDpot7dgSML0xWyXVoyRg/jVSZsKXPYdO1J6GV29zkD/o+rswcr5iBXAbGcFiB7/T2rcsJxMxAfHtWPdTwTyXdwrTLJHdraLGMeUQIRI5J67h5kYx0w3fnGloYLnOACPfikpGM1ozdtUDqxJxg9Sa0EVYRdXx5MEBgjPbfJgZ/BVb86itrWS5dII8sWOOB375/nXnf7R3xOg+HHw9msrCZRqd0TBbc9ZG4eXHXCjp9B71y1pObVKG8jbLcFUxmKhSit2j4v+Ieqx6/488RaihBW61CeRCvRl37VP4hQa5opuTOcg9aVm3AnJZj3J600Ehsc89hX19GChBR7H9S4akqNKNNdEkQldhOASKWK5ReuRUu3jn6U1rdQO2DzxVO5bTQzcC/HINQw3Dqrx+Y3l792wMdufXHTNHlmMsP4T2zxVLftdxz1rnbs9Tkk9Vc0VkB6ninbwT1/IVTjfg8596kV+tbKV0dcZFkEEcdPXFLwOc8VGhyOtSAAg9RitEzVMfg7D/nNQEYqaM5B/nRt3Dnn1qhdRquSuO1I04RSO9Nc8kKePUUwJ+NAtXoSBmY43H6A0ot0lieNwGVhyDRHH+NTjCqf60cqkrMmdNVI8slc+lv2eP2xbjwNDa+GPiC0+o6Gi+XaeIVy9xZjOAk69ZI/9rqO4PUfaWkajZa9pdrq2h3sF/pl0gkhntZBJDIp6FWHFfkqrEscZxXV/Df4oeL/AIQ30tz4U1t7CCU7ptOnTzrOc/7URPBx3Ug14NfBSpt1KP3H5VnfBynKWIwOjeri9vl2P1QjvyhCyAr9RwakZ0l4IBGMgmvlX4eft3eHdTiS38caVN4duR9+9sUa6s3/ANraPnT6YOPWvobw1498KeNIlk8P+INP1hCA+2xu0ZwCMjKbsg9eMV5/tpQ0nFo/LMTl+KwcuWvTcflp9+xuy2/ykcc9iOlZktorbumOhrWlgYrhWKg9MqRVN7S4AyMMuecdatYim9OY5YWM5NKQc4BPf0px0xGyCvy/Srm2RCd6EDsBzU1uokHU4HPPXOa0UoS2Zo1Yx7rw5HKmcDg56VQfRPLbBGFHSuwCqTxwBimPCjkbxu579qrQzbbOTOmRsuMYYDGKhbSgWb7vPQkYxXVT2qDc20cDtVF1RSTxgc0mOCbMhNJEQCkZHY9q2NPswsKjbzUfmrNIFHArStlIAAcrg4I7GhMtppFm3tx5XbirMaKOg57YoiA2ZzlamRc5A6CrUkjkbCEHcT0/DrVyKPKjPt0qOC2Z+AOPer8UKQLhiT3IHJrN4inDdnHOVh0MQJxxxWhDEoHoO2BnJrzX4i/H/wABfCeA/wBu63b293gFbKI+dcNnOMRKc9jyeK+Tfir+3l4l1/zbHwJp6aBZsCDqWoATXLdRlEB2xn/e3fTNRFVq2lOD9T0sBw/mWbSSoUny/wAz0X3/AOR9nfE344eC/gvo7X3iTU0inf8A1NpEA88x9EQcn69PevhP40/tpeMfislzYaCZfCWhyfL+5bN7Mv8AtSA/u8+i8+9eA3+p6hr2pz6nrGoXOp6hMdz3l3IZJGP1PT6DAqDdg5H1xXt4XL4x9+pqz9w4f8P8JgGq+N9+p57L0X+Y7ykiLFc5Y7mZiSWOepPek55pA+ehpduR9PSvcilFWR+t0qUKStBWQ5R1pVAzzxTRkgGnrwBWqLbAEeoxUTkbiKdK46frmoSdxNMSHKOKtQ5Bz2qCNasRjAqonXTViyj469D3qVXGc9qroxGfT2pyP8tWdSa6m7ofiO+0KUvZXLRhh80f3kcc8FehrQ1PWLbXnhkhtEspwv7xEPyE/wB5c9Pp2rlkKqT9aVZSOQTn61x1sHSqvma1Pj8fw1luOre3dJKovtJanO/F7wU2ueHJb2zAe7sU37B1ePOWA47Dn86+d/LDYYdO9fX+n6uI5dswWRWGNrDgjvn2xmvnb4q+Bz4G8SyCAZ0y7P2i1fGQFYn5c+x4/Cvna9CdB67H4DxTw9Vy+v7W14vr0OJaDjeOcVatGDIUK8n2pbfL7lPQ9KIYxDKAc88g/jXMnc/O5U+pBq+mBIi69DyfpXuPwr8UnxN4ajhcM19pyrFO2ScpnCPjtxgZ9frXkU6CeBj1HTiofCXiGfwX4jivoSTCfkniHR4z1H9actj0MtxH1atd7PRn0xEwZtoPJ71bhjJbb7+n1/8ArVm6dcRzw29zAweCZFeJ0PBUjg8flWmgAYAH5j0walK597zX1RFqFkREiqoyTniotNu5tJukmicpIh6rwetb6eW/ysMnI6VnXenhZWbk5Oaq1ncV1JOMkfRXhvUNM+LPhi2muo7ceILFBE8ksX/HzCBwM/3l/UfSnweFbewASPT4QhOT5KDaD36CvDfAPjK58IaxBPDI21XGRX1to+rQeMNJg1PR57fBUefA6EtG/wBAeh7V61GaqR8z8zzXBSw9VyivdZxtv4ahkkYCG33D+EkE5zWgmgC3i3MkcY9e1ddcaGbi1JuIbZs8h5ICRj25z39e9ZLeDrTc7yarDbK3RXfEY/77fj86qV0ny7njRkupl2+lpcIWRo5AvdVBxU0eiwxuD5qjJ5Bb/wCvV2zi0XQYXLeINImQ9UGpW3v235ph8aeDEjkebXtHRUOGM15EMH6ZpQ5nH3lqZynroRHS413GMLgDh1dc/XBqho3hqKzuLqd5LvULifbua7dAEA4wqqAoHPatKDx/4RuIgbLVbXUecH+z4Zbjn0/doa6i1V7qNHRNoIBAmVkYc9wQCK0SFzuxziaDjGzT0YnryoFSLoM4QAadbKOv3tv8lrpJNORkOVGRyNrlf5H+dMnsBPaYjnCSDDbJG6Ec4ODyKLEXuY8Ohbc7kjjbB+UNn+lIPDYRmMkyknttxitxptNt1InmsYnxyJbmNMnvyzCobfU9ImbbAkVw2OBEytn6EHmkkLcyhoqofmYFP9nB/wA9qgaGwWYxm4kjbqEA/XpXSsgMRkGiyvnphUJI9etQmaaQMieG7iUDszQoc+nLUhXMiPT42XMb3DH1XIzVWPw7DBK0sdtfNK33sTHDfUbsGtYDVB8sXheSE/wgavEoH1AVs1lasPHEUbvbWFu/pEl0hOPqVwTQNMtGzuNuBBOikZy6p/LdXxX+02Li6+L2o27RuGgKoNxyTtX2+n8q+v7nxenhi1EviaPVdJRmCm5urUNBjPXzIwVUe7Hp1r4n+MHxC0zxD8VNX121keOzku5YbKef7txGF2blYgbgcsQR7VEtgkna5X+FdvMNfvdS8smztVEa7+sjkHoM8AdfwroLjUdQtdTu9W09PsnlqqC4gcK55OMkduePrVLwNqqJBdWmYzHsby2Xks2xm5HoSCM9OakuZ2h8OyuHkjeVzBKuCVKgoy89Mkjp14rJMyLU/wAVvE1i+U1t7xXADfakjlK8ZI+YE/iOa3dC+M9zCR9u0M3kW3LSW0xjkUjPQMCGB+o+teUR20YlZw/HLAHitZ74l0kSRlQIULAdj2/Sncmx7NafH3wtNIglXVrOTHK3FqGA4/vRM364or521CbZceYxDg9FFFTzMo3Xt1wdzYyAMetIsI8oAnjuccGuOfx7duCf7Oc9AMt0qg3xRurRyG0ncy+sx/8AiTX3P9s0Fqj5n/V3GL4o/iegC0Bl2nA4yPeoprUFvlODnrjrWR4IOvfEeK71K2uLTToLKVIvIeN3YlgTksMY+6RjH49q6/8A4Q7XlVidQtGcdlgbjr/tVvSzulJPmRw1MirxlyopW9hIznn6HHPepTaunzAuMf7PWpZfB2vQ6fcXsmsW+6PootGUDg9cuc/pXn2oeNNW0m6kiaRJD0yFI7/jXNVzyK+FHoYfhqvON0vxO48osW2xuT/eC+9QzW8i24f5gc8/nxTNO0HXtb8GvrMGqxwyfZ5bhUMG5AUDHb94ZztHNeUzfFrWkLKY7YkY5ZGYE4/3hV0OII03+9V/QwrcOV6nwNfeepwwzMMkkdKlaOTAUj5MY454615Cnxe1oNgLAgOPlCH/ABr2TwL4ZvvFPhqw1G81145rpDLsht1CqN7KF5J7DOfeqq53h612oszhw/iKMfekipAxVGZs8EjG3p2p5+eCQthVIJyT+det6b+zhp2o2NtdxeKNU2uqs6MkA2seoHydM+pNN8Rfs52Wl6Rd6jD4k1KQW8ixFZVhYSBiRxhARjH05rz5ZnTlBx5TelllVVFLmPLYxAlg5LbSATnPfmo4QfLXB4wMkHjNa7/DW26DVLtlB5+4B+HyfSuZ1d9C0DUH077Rr13cJtdzaeWFTOcAt5eM98da5cNmccPNykro7cRlc68OVSsy0HfoAePT0qzGXYbfmXPJzTdL8NWmtEvZaxqsUYHKTFEP0+7/ACNaDfDy2jO46len133JNes88oyWkWeXTyKsn8aKZVm/d5G3vg9PelfZAhJkXdg4APftVsfD/TihzdXDNnJP2o/5/Cl/4V1pxQj7ZIy9cm4I/Mj6VzTzlyg4qJ1U8jjCalKd/kZMlxHJavHI37wqQD2rib7VfFUXh2Xw9b3KS6VLctMiyZym7JP6k49K9FbwHCl1tjlQWe07s3UxlY4Occ4H50+58CaTBEzb5BxyTOx/rXz2IxDxFuY9/C0VhW+XqcxoL3BMbXCRJsjWJUhLEMqk8nJ681szE8kMMDoaSz8HWEk7OvmMhOAPNcfnzVq68K2CWsjLA3Ckg+fJn/0KvRwuYrDwUOW9jkr5U8bW5lO1ypEArRneCCQOtek2Vn/wjvhuO6k2/a9RD7IgSCIxgZPpkk/lXi+heFJPEHiS00+F5PLZy0mJDwgBJzzXqWq6kt3OvkAJaxqscCccRjIHTqT1PvmvRWN+tQvy2P3nw34HeFxSzCvLmUb2Xn3IJZC0pdjtyeg7etMlYbsj5vrUDy4BB+9VZrg7cDgCseY/q9SS2LhmLDqMVEJgo44+tVfPwMZ/WkLnB2nnHWouHOiz5xz1/PpURlLD2x3qFWOG3dBz9aikmIJz+dZNmLnclchgf5VVeLIOOKeJ1IHt61Im1zjJJ/SouZN3KkczwNlc/hWrbawHIEpxjjPaqE0G3gHiq0se3OCfxpJ2M+dxOk/dXGSdrqRjIrsPg/8AGzxh+z1q7XPhudLzQZX33eg3bnyJeTkxn/lk59Rx6g4ry62u5baTcrHP161rQ6klzHtcYzxz0NYVqMK8bSR5WZZXgs4oSo4qHMn/AFofqb8E/wBobwd8fdGNxod39n1ONQbvSrohbq2bvuXPIyfvDj+VemS24XAYA8cGvxosUv8ARdXg1zQr+bS9Ts5A9ve2r7ZYz/UeoPBr7F+CP/BQSOJbXQ/ilbLZyZSJPEFpGTbSEnGZ0HMR6ZYZXnoBXh1KFShe+se5/MPEfAuMymUq+ETnS/Ff5n19e2rAMRyOtYdzCV7cd66Gx1Ow8Q6fb6hpd5DqNncLviuLWVZI3U91ZSQR9KoXtsAx9fpXO+WcbpnwWGquHuyOT1CBXiwQTmuQ1FfKkIPIOetd7dwthgPXiuT1izD5BHJ5zXC1Y9yLT1PONWXUdBvTqGmj7VaEos9jIwCou45dPfnkfiOa1YLuK9txNDIjqVz8pqzc2zZdc9Rg8VydrYHwlqOo3UcYayvUGUP/ACwlEm4uox/ECQeeuDWTZ0RNnUpNtsc9TzisO2n8u54OFYjrVm41GLUEbY+4YzjuKqW8e6TPPBppnRbQ6KG6c7grEA8Amqt9eu0LDoQMED+dSwRB0BJIIFUtZJt7G4k4VQv3jQ3oJGLZWcN1pGmXhjliurx7ma5WT7pAnaGJgvb5Iuvfius0WydPkRTIW+6qjk0zRdBTU445bHMdl5MbM8jhlRtg3KGHXB3fmR2ql8Rfir4a+DWi+dqF1unkUpDApzcXLf7K9l9T0rjlVtLkgryZrQw1TESVOCu2bnjHxppPwv8ADF3q2q3aW6IuGKn53bPEUY7k8dK/Pz4k/ELUviV4sutYvwYoT+7tLPcSIIsnA6/ePUn1qf4lfFLWvirr66lq7mK1hOLPT42/dW49cd2Pcn6etcfIu7JU5HrXuYHBeyftamsn+B+3cOcPwy+Htay99/gRg7c05VBycUxRleTxUicHI59q90+9EK4HHWgYI7mpN2R2zTMflmoepLWhDOpKlh1FYu7dNKo7c1vsiyREcf41zMjmHUnViRzj61x1nZpnkYuXI4stQyfMATVpTxmsx5NjnB79uK0YHDxZz2qacrjoVOa6LMLZQ5qQPuzzwe9VY3KtyfzqUOMe9dcXod0WSbtgOKeHDJgcepqAZJ5NTIDWi1NVqHl8YHSnImB6+tAHFSKvpWiRokCjbkUuPlpyrkH+tLtH1p2sVYYFyDxzTHOBgVLjk8/hSAAk5GDiosKxHEMNuYe2MZpEsYzMZY1Mc45EsJKOPX5hgj86lC7emB0qSM7TkHB6Vm6cZK0lc554anVXLON/U67wx8a/iR4NjVdI8batDGvSG5nF1Hjp92ZXx+FenaB+3H8UtHjMeoRaFrgwMPc2rQSdTnLRsAc/7vavACcA4JoBIBJyea4Z4GhPeJ4OI4YyvFazpK/lp+R9baT/AMFB77hdX8AwYx/rbHUznP8Auun9a67Rv29vAt60cWpaB4g01j96VYIZ40/FZNx/75r4ZwWqVeT7Dmsv7LpfZujxqnA+WVPg5o+j/wA7n6M6X+1t8IdQZE/4S+K2eTGFvbaeDH1LJgfnXVad8Y/AeuIW0/xfot2gOMxajF1692Ffl6VULjnP1qGSxguD+9hjlx3cZpPLpL4ZHj1eAKero1n80v0sfrRBr+mahAXtr62njJxvimRgfxBqCWG0mYhZ1GegU5r8mv7GsADmxgYn/YFS2tlHZq32dTB3zExX+RrF4Cpaykcn+oVVbVV93/BP1eh0+2ibcLgn65rQjuLW3jO+6jAUY+ZwuPzNflA2p34iMZv71kbqpu5cEe/zVmPplpcyFpbeORj1LjcT+Jpf2dW/mEuA68t6q+7/AIJ+q2r/ABV8H+GmddR8UaRYmP74uL+JSn1G7NcJr/7Ynwz0MSeV4hGqOnHl6XbyXGT/AL2Av61+dVvY29vkxQxxnsUUD+VTohznPTtWsMslL45M9DD+H9HR16rfokv8z6/8T/t/SbJF8LeF53b+GfV51jUH18uPJP4sK8Z8bftS/FPx0JIrnxM2kWb/APLrosYthjPTzOZD/wB9V5Vn1PNAIxXoUcuo09bXfmfXYPhDKMI1JU1Jrq9fzBVUzSzPmWaQkvNIdzuT1JY8k0pO7oMf1pdoAGPzpSOn+ea9OEFFWR9hRoU6K5aasiPGOcjPtTckjr+FSgNzyfwoCkEt145rTc6EhI02jk9aepyeTgUuc805UB55q0OwcHpSOwXPYHrT3IVeOn1qvI3UUGYxiWPrUkSVEgPWrcUeWyetBcRUXLBcfjUhYRrgfSo5ZFjU4NVlk3ZJP0oUjTn6F1ZG29ATTllz2qqsmCfSpBID2ArVSNVMseYD70/JPOfzquCAOOvHel3becj0zTuJyJyRjPeqnijwvF498Ly6VgLexr5lm5BJWQZIUHsGzj8qf5uc81Ysbpra5V15OeCRXNXpqrTcWfN5zgoZhg6lKavdaep8yeVLaXTxSo0UsZ2sjdVYdQatzKs8GQcH1r1n4o+FrLxTNe6jo9xbnW7XP26wTAkkAGfMVTySAOcZ9fWvI7eRoiyN64wa+Qtyux/KmKw8sPUlSl0C1l+UoScZqtqFmJQSDmrdxBg+YgODyRSxqLhTt6cEgVadzy3CzO/+Dni790dAupMuGL2gbvnqg/oK9TinKsQ2OTjqK+Z5o5LC5S4icxzQt5kci8FWB4P6V7x4M8WQ+LdHjuwu29jAS5jXs/TcB6HrRsfXZZifaQ9jPdHZ2lxycksavELdRkY47EE+tY8JMeT3OO/WtCylBOB3/KqPX2Kk9uYJm+UgdQa9B+FfxGn8IaiNyJcW75SWCUZV16EEd/8APeuWaEXBKqeeoNUprU2r71yGHOB/jWtNum+ZHJXo08TTdOa0Pr/SvCfgTxTp6alD4Z06R2AZx9nEhUn3OTj61sQeDPC9q4Mfg/TUbqC+mQf1FfNHwz+JV14X1KIbyUOA0b/dI78H2r6g8Oa3pXiqzSTTs2UxwzQwnC5OScA8V6kJKpG6PzbH4Cphpu606EsHhvRtzsnhnTYix+6thbrn3AC1oxWkKIFTT7WNBwFEMeAPYY4qMxajbOzK6XKHohHlsPbPOf0qNtas7Vz9vmfTApClrsiOMk9MPnafzzVHjplV/DkUjuIYJLLJyWs72W3BPqVTg1Xk8E2lyG+1QyXZJBy99cg/kJMH8RXTwRxSZImMi9ircH8qtQ26qDlc0FHJnwnoRTy59EgceskAcfXJqey8E+H4c/Z9Asdjckizixn8q6YNHHnKscdMCkaVNpJR/wDvmgDKj8PafAvGi2K+gW0iH9KnTT4h8v2KILn+4uB+FSy3EpJ8hZQAejIDn8yKSC8uWLCa0uIVX+M7SD+AOaCWV5dHG1hEHtj2EMm3H4dKzL3wquoOjXYmuGUdVvp4GH08tgD+Iro+G/5bE/U0NbibGWY4IPDEVA7GHb2y6TAkEUU6RKNq7meXH/AiSfxNJHNDfIwhnLEHBw3IOa3/ACeGXPBHrVeXT7aUAyr5hX7rOSSPx60DOcvtDE8Egcl1YdOTmuS1j4ZaTq9t5Nxp0bp2QxKyj8CCMfhXpbWMKyeYk8kShdpjyCh56kEZB+hqrLHco2AYZYsclQwbrxx0/Wgtao+d9f8A2fLGGN5dLja0mz/yzRQpGemOg/CvNvE/wBv2hknjspPtO7dmOdyH69jwPwFfYN/YPqtk0S3N1prZx5ixKHB9t6kfpUMWhiKz8lrya5bH+tk2bz9SFA/Ss3EzaR+f2p/DTXNH3vPbzRjkjeqnHXoRWRcNeWlmlqYGQj/loiAgj1J6/nX6Cah4KttRgZbiSWdTnIdxjv7c/wD6q5TUPhBot1bmE2wKjoT1B9fes3Fgqdz4NltJ7qIgxJLIzYCs23jrmivrXxD+z7prl3hhWXcep2kjn6UVNmV7I+WtI8J+ZEcjcMD5vXiub8U+GBbeYwVQR0r2TQrBUtlbbwAM8cHiuf8AGWkxSwOY03LjkAdOtYNH6Co33Kv7NWkPf2Ou20bABXgmcE88+YBivcoPD7IT0C/gcV5Z+yvpj3mv+LLVFLFLOCfBO3IEzL1we7ivo0aLMqYWBT7Z/riu6HwnyOJhy1pI8y8VWH2bQ7tRggjPWvlTxlEE1KU475r7X8e6ZPD4WupJLWONQfvI2STz2xXxl44TZqMpIPBwOfrXPWPdwGtJo9m+E1lJd/CvcG+VUukYFuO+P55/Kvk6+tzbXE0ZOdpx+XFfYH7O11d3/wAMJtMsUtGuG1G4i3XQICK8cYDZHbrxnsa+S9cXF9c8EYkIw1ZSdkjzIQftJoxAcSgZx7mvqr4Wa3H/AMK60mOIQSzW8bxlJJdhP712Bzj3r5VUENyB1BxX1J8L/g1Z/ET4T2l497LYStcSRJLbXMiSBlZewOO4/wA4qqbucmKi1DQ+tPAUkV/4K0iZwsRkQsQCOMtjGe9J8XF+x/DDWZbERz3NtEDFE74BbeDk4/HivCNN+Hvjvwzo9ppWmeLYJrS23BJdQtpHnYFmI3FXA4Bxx6VpDRviBe3ONX8QWF1aHG+GC0kTfjnndI2eRmuk8ZaHOpqNxO5ykcajA3OT+lU9WJmjxDFayMQfMldQQg9SfXFbupfB621S/N1PqGoRzkdIrlkTHptBA/rWtpnw8tdLQeTcXZYD+N88/Q1PLc052cloFnp95ZiW3IuOT+9UfKSOOK00s7XzTEy5YDdgnnH0rrodGlgkV/NY44y2D/StD+zTIqhl3HjAK5pqFhptnBrZ2yNgxrk/MOKeNMt5OBGufda9Ch8OW8jKZYE+XhT5Y4q/b+HrJWLBAu0ddopWHytnmkWgO4yoQbR6YFYsujXuqXskUEAlhiO1nzxu/KvYZ9IiuldBshiUAvO5CKq+pPQU/wAN2un61ZyyaPf2d/bwv5Ty2xLLuA5GRxxxU2NIU2zyiHwncQjaYQig9cmobzw0UikPkzsdp5VSeefWvd4/DQPLBGbuMdarajoMFlYXNzOB5MaEtzjPXGPqeKcYuTsepluFnXxVOlDdtfmfPPhLSP7P0ye8YBJbvKr6iPP9aS6lEalS3oFHp1rc126WyCxxBFUDasajhR06VysztKzNgevFfQwXJBRP7VynCwwOEhTj0QyWXaDjpURmBXBA5qKRmJOSfYdqj3Ht+PNS5Hqc5OrDGOwpGPv+FQGT3+tIHPTPvzUOaIc2yUSZPOcfWlKho8jpVffknGR3qeF/U545zWbkQ5FSXOCaiW5eN+pFT3KhSdpJFUZc8nn8ulc7m0zDnaNi2ulmTkjOKWVMk8YFZNtKVODyM8VqxSCQYPTpXRCXOjojLnRVkiwTxSRMU96uMgYdPxxUDxMBuA46ZrSxVrFm3vJI2BDEfQ1P5sd3uV9oc87m/rWegJGP0oyVzg0xNc/uyO9+F/xj8bfBS/WbwprDx2YbdLpF3l7KbP8AsZ+Qn1Qg19vfBf8AbX8D/FgW+ka8f+ER8UOAv2S9ceRO/T9zN0b/AHThvY9a/OiKf5dr9P1pZIUlgMbqJEYdGGQa8uvgo1Pepvlf4H53nvBGBzf97SXs6n8y6+qP2FvLE7C8YEsZGQyHIxXNapY+ZG2VB/pX5zfC79oz4jfB10g0bXDqOlIR/wASnV2aeAL02xvnfEPZTjjpX0n4R/b08J+IUhj8XaJf+F7lzteaMfbLRT0zvTDgfVOPWvDq0atL4o380fjGO4UzXK5NSp88P5o6/etz1W8tCJWDAqR0Pasm+09Z4GhkQMrDnFb2i+MvB3xDsnn8PeI7DUo16taXCylD1IZQdynnuKfJZWsfytqNvxxk7h/SvMlVit2eHGNSL5XF39GeZjw8ml3UzLboJpAAJACMjtnHpVvSRHeRsPImgkjYLIssZUE9flPRh7iuuvbfTMYn1KBdvdc1zPibWfCGj6PcpqeuraQsuPtT3Kw+Wc8MuepBrB4iL0Tu/I7qWHq1NIxf3Gnp9nLM5WGIsc8ntimeKra007wzqN1PPIJbWL7UDEBtiWNld5GypyFAycjHbvXkFn+1X4b0XTLvRX8XW99qcMEi2Gpz6dJDY3EgX92ssiH5STwWwB156V5l4g+J3jTUvgzdeOLjxhYaj/wkdzL4dbSdNCG3sbZoZWkDDG4TEqpBz90g8ggDSjGvXqJNcsfxPRpZZWnVjSkuWUmkr3W/yO0+Kv7XNlaeZpPgry72aIFP7Tkj22sR7lEAG8k89AM18u63rWpeItRm1LVr+fU7+Unfc3DEnHoo6KPYVSLmVsuxJPc96BwK+kw2CpUPeSu31Z+65ZkmGy6mkleXfqMQs+eDgelKRwBnPPSr2niCGRZbgF4wcGMHBbiqjHdKSoHPYdq9Jo+jQ0Zz/Q0oYjsc0p4puTijYsdkAY/pQeBSKp65OO3FLnPHfvzUtECcqCMcCue8QReRcJMo+91PvXQkcnOapa1Zm702QqMvH84+neuatG8GebjqfPSbXQ5+6G5N+auaXNlSpqjC/m2w4PSksJTDOQfyrzoSs0zwqNTkmn3NphzmplqFZFdeKnQcV6UNT6GDvqh6Cp0FMjA2k1Mg3Hr+NdkEdkUKB6gU9Bxg0KMDpT1GRzzWtjZIULgUnfFPUHH+NOxnnFIvlIiCMigAc8fnUhHB7ikC46UrCsMIx/hSgFV5zSuvy+9NXBzzUisJgnJpp608DAPb60ijp3pWKURAP/rU5AMetJjPPQ0vGMD8atDsKvDH+tSKB3pnQemaVTkcc/WhFpD1wBmnryCaYmGPJ4pxPP8A9aqsXYTrxSbMduKcPpSbhjFFuw7CLwOlKCR0zinL0PH50DgY/OmUkOUDnH604KMdOTSKMA+n9acF461aXctIaBgcjgU7BOaXG7JyaAMf0zVjAZwR1FOVOfrTRgE8fhT09R1FADVXyzkjK98DpU5dOSvbvUDv6flVdpPKcnOR6UuaxDkixI24/hVZgQTUysHXI5oCbyKpaoS1CFCTkjipJJQgI704kRKQM1n3M5XP86yk7BKSihHlLtjNKpwMYqCLJyasRg8moUupgpD9+0cnrT45Mg9CKptIXYjPFSh/KQ8/SrUy1Ms+Zzgfyp0koC4qtESwLdQOTzTfM8yQt1Ge9Upj5iysmQeakjk29RkZ7moEBwfShcY7g+lXciT0OA+KeihbxNRjUh5vlZsdSB/n868++zsoLfe9Rmvo228HzfEYHw9Z+R9vnDGzS5bbHLKFJEe7BwWwQCe+B3rxi90prS7u7G6tpbHUbSQxXNlcJh4nBIKn/OCK+YxcPZ1H5n84cT4H6tj52ektfvMK2+Y4I496RkNnLuU5Ruuc8VLNasj7kGcD7p/nT4gs8bI5y2OD+FckWfDzi09Rktut1Hu3DI4BpnhfXrrwZrMd5Gplhztmh6CRe4+o6g0RM1rKY3PynoafcwLJGWxx0zWm6CnKVOSnHc+g9I1q11rTLe9s5DLbTLlHx0I6qfQj0rSsiXkC7sZ6gda+efA3jK48D6k6S7pdMuD+/h67P9tR6j9RXvmm31vcwRXFvKtxDMu5JF6MM0Rdj6/DYiOJh5rc63TVR0wCARz7nmrk9qk2WYEse56Vjafe7N393OPet6G7SVAx5PA6c11Rs0W9GZc2neQTJGCe/Nb/AIQ8e6h4cuYyk7xbTkDsee9LFEjDPXjIwKzb2yyhOGHP9atPk2OapCFaLjNXR9VeAPitpviy0EE7iG9Xbkno2a7uS0NxEyExTRt1DJuH5GvgvT9dvNKufMt5ZE2HrnHf/wCtXufw++PEttDHDqMvmKRt3E11wqqWjPisdlE6X7yjqux7pB4dt7Nw1t/oRA+7bYRP++en6Vb3alasdhgu48dG/dt/UH9KqeH/ABJpXiC3EkMke4jO3Nar21qoG+NCOmAM1ufNNOOkirFqrkMJrX7M+fuylefxBI/WlF5cO4WOJWUjr5nA/SrSQWUKnbDtHoExSPa23zGOF0J5yi4yakVxiS3IHzJED2+cn8elPLTqGLvEmP8AZLAD9KrPb3u7NuBOg6pIpUn8Qf6VRl1NLK6Y6olxpcKruE0xIj9yWA2gfUg1LIuaOw3rMnmQyr6GIkfzpiaPcQyB49QkCLn91sBVvz5/I1atpobqJZLadJYmXKujBgfoRTvmwdx3AUjQgd7iEASRBznGYj098H/69QR6gHdlEcoYHG10Kn9atMAykNkjtyaY9vFICHQOvo3NBFyF7x/mAt5T9Mf41UfUrgZC6XcsO2Gi/wDi6utasV/cyNEw5x94H8D/AEqpO2rxyARLbSR4+82Qfy/+vQUnYYdQvMlf7KuGHqZIgP8A0OoCLuWQN/YUi4OCwu40H5An+VWTLqD4XfCh7gq2f1+tTx/bhndNCAf+mZP/ALNQMzFg1YMxbTYvLHQNchn7+gAJqZRbyjbKjQv6SJj9enar4e43H51/79//AF6eJWkBUqce6GgadjLNnaNzmNh2INFXDYDd8p8pe5V/LJP070UD5j4a0O1MtlgZzs6g/jWR4h0pY7CXPJK5+ldL4OjzAQwGNowTUXiS13W86dMZHNcb2P0qELs4D4G6b4sf4i6rF4T1ay0y6m08pOb22MyvEsqt8oDDkEd+2a+iIfCnxXkQb/G+iwtgZCaHjH5PzXln7L9pB/wv6KynwVuNOvFVScbmCBx3/wBg/nX1vrd/FolxFZQ2cl5qM3+qtI8eYwz1OSAFGepreD0sfJ46HLXkjwvXfC/jKy0K+l13x5aataGNt2mQaSIvNbaQreZuO3aTnjrjGea+QfiBEo1CY9BuIJ9a/QXxx4P1O78OanqGpTRq0ULMLW3GI4wASQT/ABHGea+BfiQgTU51PXdjjtzWFU78v+GSPUf2WvDWu+IvCmvyaN4rutCS3vIkeG2ggk3Mwc7/AN5G2CNpAxjvXzf40086d4l1W1dy7Q3U0RbAy22Rhk+5xnivp39ibWtCsNG+Jz6/rcOiWdslhObiS4EZU7plJXOeTvUD3JzXzz8WIYYfH/iH7NKLi1GoTiCcEESR+YxVwR1yMHI9awk7pCUP3kjgtnz88e4r7o/ZHmnuPg6kOxWijv5vnwc7iEyD+GPzr4ZZXMjE8r6CvtT9j2WCb4V6pFNLIhi1InCNgYaNcf8AoP5VpRtc5MZD922e8PZyQxu7RwKO/LZ/lUAi+1ltsKrzjK96W3T7VmOFXeJOT5pOT+daFvDcW7boxFt44Pp7V3WR83Yqr4djK5LAtjrgmnR+H7eM89M5wBitBnuWGAYwM9Oab+/fGUz7A0I0jFFePSbaLpEGPckcU+PT0VM+SoHTgcVYWF+Q3y+1TxgBSCfyob0L2Kq6erDkY9KqXlu7MLZDuPUk/wAIq5cTxwKQpzISAEx9av2Nj5ERZl3yNyzEdPasGzohT5mYWqeDNF1/SXsdWsINRtyysY513JvGcHGee9WtE8OaZoFgtjplpDYWqfdgtkEcY49BW2QsYACgc/3RUElwq9iR7VNztjTSRWFuvXJH49a4T4sazFpuiQ2kbOZZmZpcE4VRjA/En9DXoPnqoBMbY7fSvnf4m+KI9c8QXUsBZoIiY4855AyM/wCf5V34WPNLm7H6fwNlDxWOWIkvdjr8+hx1/dFyzE8HgCseV+Tipp53lyTkDqAapPz7g16cmf0mMJxnOKZxz0+lNduc49sUg6EA5rBszuOBGW/nTc89cil6imMfT/8AVWLZk5Dj8y54GO+aZHMUIIPH/wCumtg5HeoWPPTipuTzGlnz4yMdazZotrH61Jb3AjJGTj2qe4Ami3qNxFZy1QnqZ/KkGr9lJlW6cCs8rgtU1q5VqdOVmOnKzNiNsfWpMB0qrHKOvqKmR8L7/wD169FanoKzGPCY898UjcqelXUaOVNp496ryRNCTxkZ4I6UrCsVCuFJ6irFs/lttccH9DShASrDjJ5Bp0ibmLYByO1IEIY8Z9DzVdxksDmrUcyopSTp24pskancR09Pas3qKSuUY7dbe7juoGa3uYzlJ7dzHIp9mUgiunsPib430tStv4x1gR4wIp7gXCj8JQ1c/tBBAxxTCmcenpXBUwlCp8UE/keRWy3C13edJN+h0c3xU8b3MZSTxZqPl9cRGOL/ANAQGuYupJb+Zp7qaW7mPHm3MjSMPoWJxTxF7U0LyefxqaeEw9L4IJfIingMPQ+Cml8incWi3ERUdxgEHoa9LvfB9trnwctPEOj6Tf6dqN7qUk19YojNazyWsbRzXNuMcKwlXd/tKVGcZrz4kKMYzzX1X+ydaalqPgO0GkSweMLK01aWbVPDs+xLrT2kMiMke/5XikTZJgkDcMgj5hXNibUkp2PheKq/9mRpYuMbuMvwsfJaFTvAOdpwQRgg+hp6rmva/jn8MfGmqeIfFXjifwvFo+lwzKs1hBxJaxIgCtIvGflAJK8YIIGK8XAzjPpXTRqxqx5on1WT5lRzTCxr0mrtaq97PsRkZApuAAeeak244puOo7e9dB7VhN2R7UYJ47dOaVcZ4px6VC1HYQKaRR1/pTuce+McH604KQp71ViWiPs1RufkYcYIqUDIpuzOBjis2jNq6aORUiK4uYQcBXIHPbNVi3lXAPof61a1pfset4A+WTGB+hqldjOCBnFeJ8La7HwspcsnHqmatq5J68dq14MED0rB058r05rcsySMdcV3Yd30PpMFPmRa24FPjpoHWnp1NepE9mKJUI9Keq0zjPpUsS/KVGD71Z0RQYwOOTTl4z6UYG08DNC/d9cU0tDTYXgg8im5A9adswDgfhTcHOT9KgLCj7pFNCZz/SnfTk0YPJoFykYXBpSo55pQMn1oCj60CSsNA59TSbSCcfSngAHpR/L1oKsN24NP2cdaVc4PFG0nJppFITGM0o54IpVXJPOfrThj9KRSQgA+vvSbOvenqNop23jgZIqlcpIBwMdqULxSjpzijAIxVpGiQKMHP8xSqD04o/8AiaeqDB5zVpXKshoPUjNKc9zQB+VBGVp2M3oNx1OcY9aQN6U7HHYj0qMntjpSMWxGJxkYAqs+GPr+NSSOcHmoT0asGc/MSW8oTKseP5Vd3LGOay8YyRTvtDFdvpTU7FKpZFqa4G1ueRWaz75KklmAjxnrUUK7m57VzynzMxcuZlhF2qcHn0p0s3lR47nilRepzgDmqrv5020dBScrCcrE9uuRuOMUySTdLgHinyMIIyO9MiO1DK3TGB70cwuYdLLsXyx1PU06L7tVo8yyFjzVuIZ+ntWtPuaU9dyXOFx147VIg+UnJGO9QM3z4FWMYjrqVmbPYsaZqlxo+pWuo2rOt1ZSpcxFG2nejbhz+FfQ/wC1n8Aovi94Jsvip4NG7XrbTYru9tQg/wCJjaMgfIIUfOmeMjpn0r5wtW8uYH3Ga+0/2cdTh1D4LeH541ZZbF5tPJJJ/wBVIQvHujLxXFi6aqLU/E/ECj7JUsVHu0/zR+ZWYr22SeEk5HGeo9eKqrB5z4X93J7tgH/A19Y/tjfs7nwTqEnxI8I6eP8AhG7986zYWqZGn3BH+uVR0jfv6Gvl+6tFlUTRgYbB3L39K+aacJcrPy5OOIhzwMp037opRg+pqFS0BKEblHH4V0EMSaxGIJvknT+M9T7e9Z1xb+UTDKR0wHHfriqUjmcXsY91bCfJXBHXFdH4D8fT+DroW11um0xm+ZOpiPqvt6isZ1a1faRkdiOmKa8CzhsDcSetaXNKVSdCfNBn0ppl7FqFvFc2jrLbyjKSIeCD/n/PNb1lceWPmPA74r5o8GeM9S8BTsEVr7S5DmW1z0P99PQ/zr6A0HxBp/inSRqOk3BurUEB1YYeE8/K47H9DVwlqfR0MTCurbM6u01MZAzgdsjk1eS5E0Y3AZz0/Gudt3CsrcdOc1fiugASpLVre5u4vckvtPV3YjoewFZdzpkttIXQkhRnit22u0dRuXJHoOlXJLVJ0wMEnnvVcpKlbcy/DnxC1Xw/dRmKUoFI5zXung79oOO62QX4CsMDzAa8CvtGMcjEAcnpWV5UsUh2Fgc4yKuNWUNzz8Rl1DEK7jZ+R91aP4ts9ahMtvPGy4+7uHr2rdhuRIoY4x6kgivhTSvGOpeHyohnkIUdR61674L+PDbI0vnOM4PIrqhVhPyPk8Tk1WknKnqj6bBbAZSF6VIzuyFWKtx0b+tcB4a+JOmaqgKT7c4ypbjvXSpqBvW3W1zDt9GUk/zrZxPn5UpwbUkTtoVq0nmQqbOcHdvtmKZPuBwfoRUwjnjY7pUmB6Blwfz/APrVAq32MrcREY6iM/8AxVPXzwMNIpY+i/8A16zMthTeQwqTMDERzh+n5jimLfWjJ/rVKHoV5zz2pZScbWfr3wKi8hGQ7SVPquKAJftMDr8hOB0IBNNS6TzCMSEe6nFR4eJTwG/Q1C+oLGdrRyh8f3ePz6UAXftK/MCGx9KhdUmjZQZoSOjRNtI+lRfanOQbaUEepXn9akVyxP8Ao8i8eq8frQNXGLbvEMedNN2LMw5qTyEXOZX/ABOMUDceNuB9aRUJ+noTQUO8hGwQST7scUVC2nmQkL8uP7rkfpRSugPivwIrTWiAAkkDtzV/XLIyWjvJGY2YZCMQSB74qh8N5g1jA+efLXr9K6XxNEDZnB5xj+dcjR+oU3qeS+BvC1r4t+Nvh7TL1EMN1NMm9ndNmLeVgQykEcqBwRnOORxX0U/7K/w0mlMrN4gMzAeYYdWlRGyOhGCcde/evEvhsU0345eDrmQEbNRiHygk4YlD9cgmvsX+3bZGHyStkAfLCx/PArWHwnzGZK1d+h5XN+zz4A0HS7ufTtLlknjjaRZ7+Zp5FYKSCGb8Pyr4v+J0Jj1S5ypXPVa/SHU72K4064UKxLRuuGX1BFfnb8W4hHq94o5IJ/maiotDTLnfmRp/snfCvwl8U/E/iCHxTZzXMunWi3dobe4eF1YSKpOV6/fHXOK4H47eGbfwx8Stf0m1aVrazu3iiaeTe5QdCx7n3P8A9evUf2H777N8XNRt2baLjR7wdcZIaJh+WCa5L9qeBIvjL4lliVgk80UijPbyI/8AOPXNc8laJ1R1qSR4hLGBuGMAjqa+vf2Mrf7X4G8SrOcxpqNvsGecGJ/6qa+SZuSTgZr6x/YkaCfw34wiumwI5raRRuIyD5g/nVUdznxsf3R9PWssVtGEVxhRz04qdb+EqcyAnqBWP5VkhYqQ2T3Y9KQS2qOynZnHUuAP512nz6gja82B1LCUA8dxUZuIjuVZ8nvg96z1ltSvyPHjuAc+tH2iBfulBgZ+tC0NIxikakK+aMAscVT1Gc2isELA9PlNVrnVEhjbEgQep6msiOaW6laTeGGcgZxQ2Ryps19OnIzPLEzSE9G5I5rWbVZHT/VYx7/WsKOeYRsq4Qe3T/PFItxMFXDZ9ayaOmDUdEa7X7vgsqj1HXFRNdGQkEYFZSXUzEq2AAOo9aS7c21nPcz3UNvbxIXd37AA980KDeiPQwlKWKqqlTV29DB+JvjF9B0FrS3JS5vQYwVzuCnOfpnBFeD6kWt2EcjkuVBk3dSa6bXdbbXLm41q4HliTCWsRwMLk4OP8/pXE3M/mvJnqeSfWvdpU1Sgkf1bw/lcMrwkKaXvbyfmQzupzyTmqj8qwFPkYMSRUQfg/wCNJvU+kYwnLUBcdDxSP9aRRuOc1mzNjiOvSozgU4nHAzk0hHy8jmsjEi2n5jycVG/KnFSsBj29aicZ4GMVztszuQ5KZxVm2uNnBP4GqzEEUzJB6YPtU3YlIs3UWxycYBqKMkHNTJIJUKNjkdT2qs5KNg8UJ6jUjUhbjjH41MsmevHpVGCTEef0qq98VdgOBXT7blR0e2UVqbP2gREjueOKmS6WRQGPA4GfxrDS6Mv+NTLcZyBVxrXLjWTRo3LIiAg896hjvXwQvBPaq8s7SLzjio1OOlDmxqbb0LocvnmplbggnP1qnE2KtKcFq0Wx0xd0OKjr/SoyP0qXqvTNRnA+lJolojPOcE00/KMfyp/3uBxn1oCZHPNTYyaINrOOeld18K/jB4i+DOqy3GjxWeoWUtxHdTWN4hGJ0VkWRJF5U7Tg9QR2rjsAAjv/APrpmeMda56tGFWPLM8zHZdhsxouliI80Wev+Mv2svHvj/wFfeHtVtdNtbu/cpd6nYxBWntSrAwlGBwcEDeD0HQHmvGUQqDnn1NT4OMntTD0yBmppUY0Y8sDDLspwmVQdPDQ5U9WRgjJ6/Wmk43DPNPxx6imcknI5rTY9aw0DAzk0oUkUpXggUvG1s9RQKwfzo696Ac0w9fX0oE1ccF+8OCabtoBKE4605RlTxSsZ2OZ8ZWbfY0ukX5oWyT7GsFLzzIlcY5A4r0G8t1urWWJx+7kXa30IryR7l9Mu7iyl+Uo5XmvGxMHCd11Pz3OP9ixCqP4Z/mjpbGUgYU8E1vadISxrltOl3Rg9RXSaW3Q9DRQl7yPXy6pzWNcdKkXpTE6U9TXtxPq4kyDripE4Pf8qYoGKmXmuo6UrD3XjdgnIyfrTBhRnrUqsdhXnvTAvJwKh6FpCA5yOho/ipGGCfWgHI57VNhi4xz2psgJHXNKFz3/ACpw+UnrmkFhoAC+maZgnJqXkKeM5pu3Iz/nFSKw0DJJ/nTl7jn04pyqOccfWgdemaENIZg4pxOKXGVPHNIEwP8A61A7MQdD708DH/16aOhPelUnk4ppFpD0HXg0oON3vQvC+uaBwCMVqi1EXAxmnBe2abjIOKepBDDBqkWlYUHGSByaQBsHB49KUDntRjAJ5qhiDnODmlYcDtSjhj60fdBOKDCWhHg4bqajOByCMgVK2G5I4qBwOQOAPas2csiFuM+tM9c8GnuwwR1pnrxzmsWznuII8tjpmopgoLbOmeM1ZH3ORVaXj/GueTM27FdmBJ9TUsR2jPPNRlPn45HWpVIxgd6gEyWSXbE5z2qCzXgyE029k+6g7+lLJJ5cIiQZduKz5tTNyVwkZri42joOtNnlBwi9BS8W1s399up9aZbpuJY804u+gott2LMMZC8VOPlUnjPvTIV4zzRI/OM12rQ7o6IkhIMmcZ9qkmYpkZwfSi2UBeRUU7h5DgcDvWqlbQq5LC5ycHmvqD9kHxLY3Wia94Wup1S+guRqdsruFDxNGkcm0dyGUE/X3r5dixjArU8PeJL7wjrtjrGmFBeWcgkRZV3K47owPVW6GlNc0bHx/E2UrN8DKlH4lqvVH6KW6WKia3ngt7qyuI2huLSQKVmjYEFGHcGvzv8A2k/gHJ8APGBn06JrjwJrUxbTLsHItZDy1rIexHUeor7s8B+PtB+JPhOy8S6X5VslwCs9m+0PaTrxJEw7YJBHsQfervirQfDXxE8I6l4V8SmOfRtRTZIu4Zif+GVPRlODn/61eNXo88dNz+XaU6mArulVVrOzR+U2paa9mVu4SWXAPWmGGHV7RxvAk78c96734k/C/WPgb46ufC+rSC+06Xc+l6ohBjvIc8HPQMOhHXNcFfW39l3u+LhW5xXjJtPlZ9C6cZtTjsw0rRbfU7WS3Emy8izlJORIvqPQ1mXmj3ems2Y2CeoHatK6SQJHf2TbbiIg/X1B9Qa7bRL+DxDpSSiIAMdskbc7WHanzuJ208FTrxaTtI4/wdq+i6bLqI1rTJNTtrm1MCrHKEeFiwbepIIzxWJo+ual4K1c6hoV0bORvleFzujlTP3JF6MK7vVfAEF3vkspBDIf4XzjNcbqmgXOlyOt5A8a54kwdp5PQ1tCSkefUwdbDSu180e0+D/iNYeOYBB8unaqqkyWUj8P/tRE/eHt1FdDb3LqWDZCjoPSvmRrPLiSJjHKhykiEhlPqDXpPhX4seVbxWXiBCSuFXUYlzx0/eL+XzD8q0Tsz1cLi1NclTc9otbpcH5gfrWvZ3+VHIIx1rjrGZJLZbiGVZoX/wBXLEdyN9D/AJNadtctEASvfGe1dMZHbOK6HTo4lZt5/ACmTWEBYkdcelZsV2SDgderGrdq7yKVJIGRjPpWqSZzNtEa6UqwkAbxnk47c1W/spd5ILCulgaMDA2lemD2q81jDJGSECtxyOlNU1uZe16M4xL+/wBMbdbztFtIOMn/AD2rRh+N+taF/rX3hh8oBJzj6dKvX2j7wcIWGPyrkdU8NvMfNZWCjnGD696xm6sPhZpCjh6ztUimereEP2ldTubmOC5lWKAj7zAAgeuT+Feuab8XI7mJXW5t50yM/wALf4etfG1xpZtV8xQSwPbiqM+rXmkBfJdgTxyT/KiGKlBWmrnNWyLD4iX7r3T9AdK8Y6Nq7Kn9opDO4G2Kfau7/dPQ1ueXsONxr8/vDnxOuNMmBu4VuY/7shOAM54r3v4efHGCdVtRcGFCBiKRsgfQmtqWIhV0R8vjsirYVOUdUfQbgqdp3Enrg1E9urYG6TB4IBH9RWZomp2WvjdDeSs7fwNIM/hgDNbA0uJnIeWU47CQ4NdR8y6bjuVl0sRndBPNCf8AZYEfkRipYhcw8OyXHHJA2n8uaedFtGJLGdz02/aJQP0YU1/D2mMfmgclcdbib/4uoEkMF8ytiaGS1HYyD5T+I4/WphudN6sHXHBB6/jTYdA06MErbKT23SOe/uTThoVjEreQjWRJzut22gn1I5BqwG+Y4yVwG9z1opssd7ErBEjuPTb8rYz3BOP1/Cigk+H/AIbyb9L09sZJhXOOxxiu712PzbQKMDcPxBrz34QTifQ7fPDoCnTjhiBXpeqQ5sm4DYXvXOz9PpqzPHmnm0vx/wCHbiMb5E1C32jdtyfNUDn6kV9aT6lfwXro1mUCsVP71SfTHB5r5I8ZMLTWLG4LeWIrmNy3PZwT/KvpvUPEcQvJySFBdsAtnHJrSnsfO5srVYvyNme9vPKdhbqyjsXFfC/xmhMev3uOGDsDj619c3uv+bCSkmzrgZ5+tfKPxojA1+9yTlnYj8zU1NjPLX70jE/Zu8RDwt8XrC7f7rW91EfXLQOFA+rYp37SDTXXjma7nTZLMkbEYxgBFUD8gKxvgzeR2PxX8OyMpaP7SUbvwUcdPy/HFdV+0ohbxPBIw2s0MYwT6DH9K5ZfCd60xFvI8LnUqTxj+or6Q/YzvbdE8X21xGr5ht5Yw4HJErKfyz+tfO16uJBwBxXt37K95Hbahr0buiF7PhnOMkTIf8amlpIeNX7ln1Yb2yMhQRqvGdxUAfnSPqFpECSVbpkADp/nNcv/AGxYR5LXcII9XBpX1qwCbxdRMMfwkH9a7FqfLuSR0zazYxdCo4znbzVe48Q2UQID/N2wK5C48U6ZEXVryIP/AHc8/lWS9yfEE8ctvcTWkUWSNoxv9Mg9u9VYzc+h1q3Y1KRpH3bQcLkcYrTtr8RgIHUgDGCK49LaeNdiXsmB0IUVYHmR4AuHP170kwTsdcurDbIDMAD0OKgOpZLf6RtyeCO1c2MFnJnPIHBIqRRCuf3xL/0qkaKVzoftoYLiY4HTiuD+JHiOO91VdCWaX7HbLvvpAQA0vaPvnAIz9TW7bXUAmDSSny1OWIPOB1/lXi+r6xJdTztLIJLi4me5nfH3pGPP4DoK68Oveuz9k8P8uhXrSxVRfDovVkuqaudQuPlGyJflRM9B6VQkkHJHOO9QRyBu5z2pXYqrZP1rvbP6FQxuc89KYQfm9BS8nJ/Cmt/EetYNgNJyPWlXpSHLDr+FCgjJ64pdDN7AxCkHH4+v+c0xuBk9ak5HpmmMef5e1ZMwZGwGcZyO5qNgQCD9etSuMA8gDHeo9pIIwDxWDRkyFlwemaiPftnpVll4PXP8qryR8t3rJmOwkT7SfapJsSxbx1HX6VWJKk/0qWKT7wPTFJSFzEsMmV61SvQA4x3qeP5HK9R1FVtQI25Pas6ktDOcvduPil8pSO9TwyjntisqObg8/jUySnIA6niohUsRTrGwjAoTUi9KgBCgLnOBT1bPFehCVz1oSLCNirEb/wD66pAkE1ZhYAEk89cGt4s6oyLaNgZ9B6UrngAdKiWXPAxjoKXdyckVrc2umKy5J4/Ko2G0jFS569xTWGR6mpZDQzg5x0NABYntQfvH1pMYz/nNSyLDc8dfyph5P1p2eGzSgcD+tIYxRtIxUm325pCevr9aC3XB5qbE2GkAf/XqJgMZFSHn8aGTPTH0qbE2Ih6j9aQCptu7g8Ugj6nH40rCsRjABOM+5oBwDyafs28569qayAN147e1ArDtuRjFeb/FHRzBPFqUS/e+WQ+/Y16QmcEE4Hrmqmq6VHqunXFpIuUkQ4P91ux/A1y14e0jY+Zz7Lvr2Eko/EtV6nmXh64821jb2wa6/S3BxzXGafbyabJJbONrRsVI/Gun0aTPBPIrx6LtJI+YyapKEYQlv1OoT8qlWoIvmXOanSvooO6P0aGxYj56/nU6kDvmoY+gxUoHBzmulHZFXHD5cnPNKAVNKBgnB59TS/wn3qjVITGQaQGngcHv7Um3IIzmo5QsN2kU4ADJPfuaUg8kClA6c/nS5R8rGbQBnrSYzx/Knlc5H5UKhPHFHKFmiNRgkEU7Z+PtTypHbNAXNFgsMEYGcHj9aNmQTmpcDkUhTiiyHYhAH4U5Rk8/nTgvU9/50oHQ1SRSQpwAMUKTz34pByxp+Ni4BqkWIBtOD+VOxgE9h2pFAP196ecAVSQ7BnI47U3GehFLntml5BotYljN3JPWkJJyf5U7jb2/OmEfl2oOaTGM3p1qJuSdxz3p7HBOSAMcZqs7ls9xWEjmbA430IBycnApACeTTwh5/DrWLMmMf7xOfwqpM3P0qxIduf8ACqLMWJP5VzNnO2TI2UHr60i4znOaRV+XGajkmVEY56Vm5WM3KxHv825Y9Qo60+JiJ955PYHsKr20oWKSTjLGnxP8ryN34FYqVzCMrklw5llwOMVatk49f61Stl3sWPNaCBUTk100+7OykupKW8tPao1O5s+veoXlZyantlVULtjArdSN0y08ggtxzziqcR3E024uPPlJHCjgCnwjC8mri7hzXJ1yOD1pkhIJx2p3POORSMm9GJJ47d6tsltnsf7Jetwx/FCTw1dJK9vr0EohCSBCl1GhZGGeDuAK/gK+tokudPOL2yLopwrrGucfh1/Cvgj4O66PDXxo8C6o5+S11m2VgePldxEf0ev0flvIdxVskDjBXrya5W7s/mDjnDxoZl7SKspJP57HE+PPh74U+NvgS68Na5FH9mkO+21CFQJ7GcZxIh65Hcdx+VfnJ8Uvhb4h+EPjCfwp4qQGXBay1BD+5voMnEkZ7H+8vUfTmv09nsNPeSSeGH7PO3JKjKN16g1i+P8AwB4U+LHgyTw3410nfag7rXUrZQJ7OXtLGw5XnqDwRxXDXw6qe9Hc+OweYOj7k/hPyjj32ZK7gynjHY81Y0i8k0LUzcxKxt5APNQHoP731Fen/HX9n3xP8Cr6AazF/anh27cpp/ia15t5h2WYY/dv7HgnOK82s5Y7aYxSrnnHXg15bi17rPs8LWjJqcGd1FcrPGskZyrDIYHgip96SoYpUWWL+KOQZVgfX8q5jTNQjsZGEswW1fkMQSEPp9K6NQsg3KwYHoQeCOa57WZ9MpxqwMHWPhpDeJLc6PMlvKPm+ySn5SO+044rh7vTp9PuDBfQtC+SCH49e9ezWcpQHnB6detTzwW2pRMl3bRXURHzJKoI/D0/Ct4zfU8itgYN80NDyLQ9a1DwpO1xpd26wSMGltWbdFKfUr2PvXfaH8a9MlVYNas5NNn4zcRAvCTk5LfxL+v9apaj8OofvaTKttIP+WM2WX6A9q4jX/CupaczC+sXiXPEqkFD7git4yPNk8Rhul0fRGm31rqMHnWN3Hew8ZkhbI/xH41s2zuowwOTzxXytoM9zpkxls7t7dwvDxtXdaX8a9c0S4C6lYxarZH+JX8qdfTk5Uj2I/EV1RnYmOMhNe8rH0HpbSTyrGiNK7NhUjUsxPoAOTXrHhb4G+NvEEEVzJp8ehWcgDRy61OIWdT3WMbmI/AV478GPjlHa6g3iLwRfQJrFhs8/TtWsyzbGB+U5HQkfeRgen0r6N8N/tM+Etf8QPd+ML278M3twyvA9zA8tnGSoVlMqE7QDyCwHB611wmmfL5jms6FR06ST8y+n7K+rzWwP/CV2CztkII7Bnjb23Fwf0rivF/7OvjTS7VvsotdZVh9/Tid4x1zEwB/ImvoPwzrmg6w6S6bqQvVlfMdxC3ytjk8d/8AJr0Wc2cUR+0TeUwG4x4yzZ6DHbPvXSoRmjyKeeYinK7SZ+bep6ZbWF6dPuJPK1BVBa2l+V+/O01gax4V82B5GVeASOOlfpJ4o+GXhP4l/ZotZ0e1v7mLhL0YS6tyeOJFORj07jg15B47/Y11RFkl8OX1tqEIyVstQJjdh6CQDH5j8a5KtGNrM+uwPEdKduf3Wfn02n3Jdzt+4T83Y0tnI8UoeFipXuD/AFr3zxv8LtT8GSvaa7odzoJfOJ5lUwN6gSjKH6Zrh7jwtY4ZLYCQqNpMZHP5V5v1eUdUfZUswpYmN1qi14C+Ld54cnSGVmkjzyXbJHPWvp3wV8W7bxHahfMCSgD7/Jz/AFr49uvD7QFwkZUjpk9RS6R4g1Dw7choJ2QKcnjNdNKtKCtM8HH5ZRxN50tJH3415LEqNO8sSsoIlMYKMDnuPpUqK8yiRblpFIHK7cV438IfjamppHYajchGOAsrDv8AQn9K9kGnJOBPFN5bOAd8Q25/Lg/jXfGSlqj89rYeph5uFRWZKYG2EGWQ+2AD/KmfZHb5ftE236j/AAqGfStQkP7vU2RBjGIl3fjkYNRW+nXZdlfWLkdtskUS8+3y00c9iZrZUYgyyyAespH8jRTv7Fnk5N9cnH8SFAf/AEGipDlPgX4Lys2jIDwVkcE46/O2OfoRXsF2h+wZ7gDjoa8f+CpSWykUjGyUjGPZTivZbli0B4yAB1NZs/TY7ninxGhPt1yfp3/lXeWuqSXNtG0jM7MAzSFucmuR+Ilv+6JIB2k8Z470+XXnsNFsSkTPcTQxlFPb5fvH0op9T57O4u8JGzrXisaGIokUzXE5xGplOB6t/IV5N8VFnkuDJOymVkDOR0yRk/lXd6BpjPcS6helmuDlVDcbe+f8K474psz7mLl2IwWY89e/51NV6Hn5W2ptM8t8D3CWPjnRZpVDxreRFlYZUrvAIPsQa9A+PexryzMYXAjI4GAcE5NeXae5h1u3cEhllUg+mGB/pXpnxkDyWtrIF2FufzOetYXvCx7aX+0J+R5BeDjIz0r0X4D3BttbulIyGhIIPQ/Mtef3SALngAevc123wbJ/4SKRBj95EwBB70qatI0x0L4eVj6DS9GSAqgd8ACoL/WmsbYvDaveSZGIYioY/mQKygmxWDE9up4rLvZZppHgjQEsMZDYbFdh8HcsWnizUtavmtZNDexRUIkleaF8dePlY81tQX9xCgVAgRR0IrIsbeaxtWiSBExzkN19/wBake7uLaMZjHPv1oJTsbJ1C4IJLjnODimDUbjJzJyfUfWsRNalCkmHa3TbVe51uVnKiA9suBxRcrmOiF7OmSZtxFRSahM3S7ZOQc8dPSuXa+v7hsAlFbqoHPfrTI7O7dWWWdJFIJOUOQf8mncSkza1nXTY6NePFfGSd/3IUgcAhsn6gfzrgIZRI4xkk96v+ILSaz06NpJFffKxwqbccDryc96ydNy8o7Ct6Uvesf1VwXShRy2DhvLV+tzYhj8sZ7/WmyNkHPIpXI/AVE2D9K9Fs/Sk9LAG7A9eKbnkjJxQB6GkJ9MfjWXUd+g4nJbg4pAxAx0+h+tKRgcHgimnH19aT7GTYAgdvzpPM4wBg4600/MCM0vBU9qhkDOduPakB7jrQRjPp600MduefTismiLEoAKk9z+lV5Ex0NSxtxweKRuTzxWLRi4mdPGQc1Cj4znJ5rRkiDIc1Qnj8p88c9q5pLlOWV1qPeY+XuAztP6VFduJLZiCKajAEjHBzmq0kpjimiY44yDWMpKxx1KlosqRyrknFXdOPmTFicBeaxYpGaTYuWJ4wOa1Ypfs8IjU5Y/eNcsZanFQq8zuaKTl5DznNXI24qjZREqGPH1q+oweDXrUb2uz6Oi243JQ3FPQ7TTAwOaBxmuxM7IstxEk+nFO3hVxxUSuEj96jU81dzoTLiOSMdKcm4jnFV0Oeew9KmRs8Zx+FVuarUUxlRnNNyBwRipFbLc/rSFdx554o33FYYMEmgngYoKEZxmmbcE0JImwnXNKOOcZ+tKqZHJNO2Y4OT+FFkOwKgxxRsIHcinrlP8ACgseRwPrUsVhnAJ9upppPB7e9DZHsKFUDPSkKwzg9Rn60gxnp+VP2ckUAccHBoJFUDYcj3pp49wRTsZBGetHIX29qCHocd4u0TLi+iX5sYlCjr6Gs3RJMyAV3lxEtzE8TjKsMdK4JbdtN1hoGyBu4+leJWpclRSWzPicXho4TExqwXuyf4nW2rbowPSrSNyap2JzH1yOlXQMV6tJ3ij6yi7xTJoz7cZqxGciqsZxzUsZ59K607noQLAXPOMCnL97HfpzRGQwwcn2p2NvB79K0RshAME8cUDv1+opw+6cdKRgQPb1pF2G87qcMfWgANwOvrShScjOPpTsUA6dKWMYUntQc7elGME5xinYBSaQDg/zpVwR0IFKDyRg4PtSsBGARnBz70oyR7UoPzdKbgkVNgBepBpdoGTjp2pRkA+tGMA4PFOwJAoyCQMUoGeetCjjHQ1IAQDkfXirSKIwvOOlOx1pwyP6ZpCcsen41QCY9qTJA5p3QY/lTTgAj174qGYSY0Y7CoyePSnbgA2eKrNKWBrNu5zNiM+AeO3Soe3rT2PU9KaucHrWZz3BDwc8U7kD9KaOM+9I7+o4rnkzNsiuScEcVTA5x2NSzvk4FRDPXjNcrZytkoICjHNZGoTGKV0HGa0yevNYmpSK9/tzwvJrlqystDgxM+SCLCn93HGCPU+xqYHeyovQcVFBwjM3LN+gqzbJjk9aUFcqkrl21j2pz6UsspAxj2pvmbVwMfnRFGZCWPA7muxOx6KdkOhjbvx606e4yPLTgDvUM96FzGnTufWo4eTTjK7sJSu7IniTHXirC8KeOaYgBWpFTk+nrXXFWRulZDhxgmnI+Qen4U3Bx+lEIyx5xnvVg0T+Hbd7vxz4Zs4jtefVrGJWB5BNzHg1+mFzNC9w4DKfmOcH/aNfn/8AAbw0/ir9oDwdZIFK2szak+8fKBAhkGf+BBf0r9AbKzvI41SQrJtHHPuemenWuN7s/mnj+rGeYRpr7KISqngMSfarELlEx80g6dKux2zKpDjqM80qwCMny2xTPyw5/VdFsNe0i90e8tWuNOvF2XNncRM9vKvuvTPuOR2NfF3xd/Yf17Sp7vVvh1Zz6zpagtJoLvm6txyf3DN/rVH91ju6DmvvFbiMOV81CR1+bpUqXcdo4IuUjcEEHcARzxWE6anud+GxFTDv3WfjhDcyWmoTabeQT2l1CSk1tdxmOWNgfusp5Brb07UG0UHyXaS1bpGRkp7j/Cv0u+NHwg+GvxvsnPjFbKw1hI8QeI7aWOC7hxwNzEgSKO6t718E/FP9m7xb8GJZby2vrLx34VjbJ1fQ3Erwpnjzoxkpx9R1x0NeVVoOOvQ+xwGaRno9GV7C7S7hDxtvU9wa0Y22HrwR1rzTStUKS/abGdXibqoO5T7H3rtNH1211RfLD+XcAcxSHB644PcVzpWPpqeIhV06m5DtwGAOauxusyBZAGQj7pAIqhGrqeSRk9ala6WBcAEnpTTsaONzN1r4YaDrMfnwxy6bdbf9bbHKH1yhOPyxXD6r8ONfsh/o7Q6tCBgKpKy4xwdp4P4GvTodS5xu259asxvvJcvjBAIrRTPOqYKlPpY8U8Ma7eeBNdkuBA9vK6iKeGRNpdRyBz3B5B+te8eFvHOkeK4VMN1Cb1CBJZuR5q8+ncH29DVPVNPttdgWG9jF0gG1RKAwAz2zyK8f8ffD6bw1cjVtPEq2WcMI5DutyfQjnb71vCpY+OzLJm06kD6o0nUdQ8Pzre6Nf3GnTq29JrKZoyGxgEgcE49Qa9d8I/tR6z4etRJ4psE8ToCqSXMLC3vGQcDp+7c/UL9a+Hfhb8XtdtNQg0jVZ11WymKxxS3BxPG2f7+PmB9/617H/wAJLpbTzWd4z2cw2gpdqY0Oem1jwa7adV9D4mrh5UnaR+gfwz+NPgj4i/ZTo2pvZ3m75tM1YCCcfRs7W6/wsTyK9S1HxbPaP9lsNDvtRm5UeWY1TGPvFi44/Wvyv07VJNHvWt4dQNss0oljDS7UkZcgfNjG4ZIx716z4H+Ovjn4feIbfVLXWZtS0pT/AKbos7loGQKcsvUowPcdcc9K0lLn3OJRsfdx03WtcgaLV7fTYbJlw8Ey+eGBHKsCAK8M8X/so+AtX1G7u/D+oxeG9UuCTItnA0lq7Dp8hOFPrtI703wL+0x4R+I2o3NnqWtTaHqss37i31O4xayq2doil4QHGRtIB9zXqSabcW8jCaORB1U7htI9c9x9K0hHm0bO2hi6+Hd6cmj4/wDHv7PvizwVDJcS2Ees2IyftulZkUf7yEbl+mCOvPevF9S0iJydgPPcduo9eK/TqwmW1DCBo1fPVOprkfHXwe8EfEeTfqumol5g/wDEwsyYJwTkEnbw30I9KqeHTWh9bg+IeW0a6+a/yPzfgluNKu0dGMYU5wp4PJ5r6d+DHxYTUIINPvXB4AUnr2rM+I37G3ivRfPu/CepW/iazHz/AGG4CwXoXuFONr+3IPvXgonvvAXiQWmqwXGj3qSYNtfgwyfgD1yfSuSClSdme/Vnhcypc1OSbR9/b1Kgpk8UfJJCyPGrLjJDLwa8++CnxAs/E2kLaXLN9oQfIT/F6gV6eVt07OqjuEJP5V1rU+MqUnTk4yWqMC70hyjtZXstjkj5UXen/fLdPworcxHjcEcjPYH37UUWMbH5r/A2Yf8AE0iPWOZCPcFDn9V/WvcpPmtGPOB39a8G+CTj+19SXviPj/vqvf40/wBDYKeAOM1jufokZank/wAQ13WchC/MOcUzwtokUunWk5mMrBABlc9OOPyrR+IUf7l+N2FPAq74AjabwhpzpGTkSKWGMAhyKmOjPJzlc0INDZNKnZcebvbugUACvLfizayW5KN6ZBr3MwnGAFPTJDCvJPjfblBE5VRlMYBzyGNKeqPGwHu1T52MbLdqucksAD05Ne0/GazCaJYSLk744356ZKg8fgRXi04ZZsqwRwflOPumvcfijcDUPAWiTdcQRDjt+6Tj61jFe6z27/v4nht0u+M8YPUZrq/g+APFcQYkDY/Tr9w4/lXNXXCHHA966L4VRiTxVbKw5OV54zkUR+JHdjF/s8/Q9xvraKWEqJizsMBVbkVFYWENmqsyFmx3HStS18O2ccgm8rLkDl+c1ZksYVJ3jjsK6z87Rmi5Te48sgAD5mxg9enNVWaO5kPzj6ZrVaxtmyGVdp4I9fal/s60VCSE69h2qCdDLTToX5dcmpBaQxqAI+a0xFCPuYCnvR+4SP59pHUbjVRRJlOVjwAEA6cmmOVUfeX/ADmtU21tMpbggdTjNL5NuIydvAHBKkVWwJnFeJYFuNNuI1w0qsHB7jAORXMeH1Ejykj7q5/GvWLeya7YmSKMBOxXPrzXI+IfCp0DUHurZSthdAlV6mN+6/TuPxHanRfvn73wBnMai+o1XZx1j5rqjBZi2QD36Un8OCOKRu4B9qRWzx1r0mz95T0Hr8ufX3oJw3vTN3ejdj6fSpE2PGCT0xTc4HXrTQ3H9aQYyecUtiAznPHNN3EUueT1pnfrSAUdaaeOlL2B4+uKQnnpWb1ZD0GZAOOfwqVSGHFRsoKetMB8v6DrWBLehNJxg+nX3qpPEJEI4/8Ar1bjYSjGagZdh/8ArVnLXQ55JNGLI3kttPX1qO8Bks3kHLIOPpVy/tw6MwB49KpRPnejcg8c/lXnTVtDxK6cU0ZNnIqLhRmRurHtW5ZWp+8361j2UIinZG6g4regPFTRim9THAQutS7GwA96mQj/APXVVDxU6njmvWiz6aDJkbjGetOU9eKiXg9akHSt0zoiSggCnqMmolH5VKoyM9a0R0RuSRj1+mKkAA6UxBxjtUw6Vqlc6EhVCkY/nTwPx9aaBkcCpFyAeDiqsaco0qCT0z700r14qRCGGcc4oK+gIosS0RBQBjGT70jHC8inHOT3puDjJ/KoaFsG8EEfzpN1LgAZNAXsDRYVhNu7IIpVXC08KduT6Ug4HHH1qWTYZjDYxTcbTUhGaawA4zmkZjBye1IFweTkUp+72+tNJPTt61lJmcmNb2/LFc34mtB8lwoAKttbHcHpXQs2ARVDVIRNaSqc9K5ay5oNHk42mqtJx67lbTH3QA1oryKytDO6255xxWsuSOP5VdB3gjfCPmpRY9OuBg1MowDUSkAn1p2/HH612JnoxZMrFF+tTpMOjfrVRX4PNOzx1rVSNVMvA7s+vakHDc8iqqTlOO1TRyqy8mr5kaxkiYYA4oBJPTmowQopSxzVXNU0SZwQKeqhiAenpUIYdjmlViR2/CnexSZLtGO3HvQyqAcflTASc9hTt+RSC43bjPHTmlBH4ilLAjg4AoBzQO40oDn1pFXJ4HFOwBzSKeCBmmguKFwPenZO0g5puSffmnqDznFUAueCOB0600nOegpCwXkt+dRNOmTg8fSlczlKw8nk98etMeUBT0NQtM5HXjvULHbx61m2cspCyOzE8cU04AxxRuJHSmDGSCc1m2c8mHJPXjFJjnnntSkdG6009+MVjJmLYrHH+FMdgFx2o3YGOtQSng4zXJJmEpEDnLk0qhcEd/ek6nPNKW49/pWFzIbJ8oJHTpXJw3JutUm+bKhz+QNdPdMFjJ3YFcDpN2Rdyt3Zjz+NcVaWqR8xmVbkr04X0dzsoSJHPHHpV5MKnT8Kz9PG9Rjn2rXSNYF3NyfQ10U9j6ChrC4IuQWfgenSobi73fKnQelNnuWkyuflpsUJfk/pV6vRGur2GRRlzWhBbMe2fekgt1Q/0NaUSgrgDtXVSp9zspUurIQixJz1qMy+hqeS3Zs45FQ/ZWwTjpXVqjfkY0Nk8mpYyAf8aZ5JHbI9qRvlHHNUZtNHvf7JGlWlz4z8Tas09zHf2mlpBbCzUM6iSb95IQTyMIq/j2r6ZtPFlxZs/wBtErRhgBLgjI9SO3+ea+F/hR8Qovhr8RNG165QyadE5t9QUHGbaT5X7j7vDfhX6DXnhu1ScqXEiOAykHhlPKn8Rg1zStc/l/jrCVKGZOtLVSSa/KxPbanb3yBo5g+ccE0XEMF5hWTODkYJH9axLnwrbIZJLG7Fncbfu7v3Zx6jPy/UVSfUNT0mXypsq7cL8wKuMdVPepPzW9jqoLG0iHFtEGz12DJ+p71I+nWMy4ksrd+e8a1ya69qKnP7gjpggmn/APCQaixwXhjHr5ZyP1qLXH7RHXwafZxL8trCvttHFWraZrFy0KomRtYbRgg9QR0I+tcMuvagCR9sU+whA/XJpF1bUmyW1F1A6KY0x+e2p5blKslscJ8YP2N/APxWmm1XR408C+KGJY3+mxZtLhuv76Dpye64r40+K/wF+IXwSmY+KtCc6XuIh8QaZmazfngkrkp/wICv0FTVL4Dm6lf3wB/IVYg1O9miktZJWmtZRtltpfnikHoyHg1jKhF7Ho0MyqU2r6o/MzSfF1zYIq3DtqFq2NskTDeB357iulstRttRi3W8u845UnDL16ivrD4gfsUfDvxt5l94duLrwLrLD/l0Xz9PkPfdAxyv/AD+FfMXjr9lL4s/DZprx9D/AOEj06E5GqeGZDOAM9Xi4kXtkYNefVoSjsj67CZxB2uzLLkNjNW0uTERyCPrXntv44ura6ltbyIC4Q4aGcGKVfqp5znrxWvb+M9PmVt/m25HOHXg9ehGa5eWSPoIYuhVWkjtRqQQAgkeoqwl8JImjdUljcYeOQZVh6GuVsdc0+7OI7+F29PNGfyq+sqnG2VTjuGB/rSjzbl/u5aXPPPFvhlvDuppc2oxYtLujIHMRzkD8PWvaphJr2n+H9URwweKMbmU/NgDIJ9elcpqNst/bSW9yPNjdSNvUj3rX+B1k81v4h0K4MrTWBS4t0YkqYmXhhnpyGH5V6GHlfRn5/nuD9narDY9Fj8PlIFaAKoIPy7cjJ9qzbnVdU8OMGNk19b7sSiJ/n2HrhT1x6Zrvba3V7SEIuQVB3YqpqOkfaFbauSOeByfWu1qx8NoeT6tNZ2pVoYmVJVKPbyAbMevt9PevRPhl8cfGvw9ihg0rWJHs1A3aRqebi0YAj+EnKHtlCOvTNYfiDwb/bFqWhESTqCuyb7rD3wDWRoWiXnhmcyTKsrrwpGWX86hOSYWPsbwJ+2P4c1NoLPxjpsvhO6c/LqNoxnsGbjrn95H36gjjrXuumazpniHT/tulX1rq9hIA4vNOuElQDsTtPH0ODX5uX+tfY2hYqq20xxlcnY+T146UeHfGV34Z1Ya94f1SfQb+IhGubOTZvIPKupBWQHHRgeK6Y1nHcjlP0tjl/eMiy7ioLAE/pWd4k0Lw38QNIbTPEmhWet2zfJ5dzDu25/uv1X8DXzH4A/bE1QXqW3i3Rk1WBwA2o6SywynjB3QEbD65UjPpX0d4G8b+FPiJaNN4c12DU2hXM1jIPKuoD1O6I/Nxx04reNSM17xcJzpu8HZnl1z+ydH4U1NdV+HmvXGmTRsGOi6o/nWzAfwpLt3Jx65rvtPbU/sUf8Aa1i+n3YyskTEMM9NwYcEHqP5V3TQrZSiL7UrxcufLZSPpnFWfIRrECb50k4PAcY/H+dX7OLXunYsZOb/AHjuzh1cowYjtjJoro5vCemSlxHI0J4J+dsf985wPworP2bNvrED8qPgqT/wlV8pYcxJx75PNfRFvkW+P6180fCaTb45l5+XyCDj14/+vX0lZr+4wxyMZwa5lsfoqZw3jeAS202eDjtT/hNLGfAsSlyTHdXKkHt+9JH86t+Mo820/A4H4n2rI+FLxw+H7uJj8sV5LjjsVQ/zNSlqcmZLmoJ+Z1xuonz5dvjk7SQf5V5P8ana5s0c9t3Pp9Pzr1hrxO2W7V5h8b50h0OCSQBIwzbn7AY/+tSktDwcHJKqj5i1ADzzg4O4YI+te2+LYnm+EOgXI5R4owwx0bDc/TgV41rdnLYag8NxE8Mi7SUdSDyAQeexBBzXqtv4y0vxH8HLDSYrg/2pp+5ZrcxEARiWTawbofvL+Y96xitGj3P+X0Wjyy6UmNgDx7cVt/DKUweNNMPJPnLwOprKmXKOP0/GtT4dPGnjbSN7rEpuokMhIAALAE/gDUR+I9TER56E15H0lbwt5e2QbMdM0/7NG/G1Wx3IFapt9PQ/8hu1bp/y2THf3zUBfS1yv9sW3HOfNFd5+c+yaKkenqRk4/Dig2EJAXGB1xmravow3BdesnbPQTrx+lQteaNbhRNrVnu/iCTqRn/Cs7mbpSGJEI84UEduKmSIFeEA98YoXVvDwyDrVmo/2puuPwobXvDikgeINPO0Z4lb/wCJrQiVOXYmigyCA4XPoKyrtEubkWzAsgIcnPcHgfnSXXjXw9arg61aOcfwScDqcVBa+NvCinzTrenoSM4aRmKnjg4U81kKNOXY10tiflRQi8cAVzXxIJttFsYg3zS3DHB6bQg/qf0rRf4peEo0ONYtnI4JBP8AUVyvjjxLpPia60xtLv47tY45BKsZzsOVwT9f8a0pfGfpXAlL/hVjKXRM5Eggnnjv7VGGIJA64qSU4Y8jiojktgiu8/qQXOPelJ5NMU8fyp26gYBunc0DpnP4UcEf/XoVQB70AGcnOKOoJpe/rjvScgcGgBoJI9PSmsMjOfoKkzwcjNN659xWdjPoIoyMU103Z7U/7oOBS9utZMh6FYMU4Ax9al3B0PNNdBtOKh+aInnFYyZi2MmTcrDtWHN+5uyD09K32fehI5rB1cYuAx4Jrhq7Hl4te7zIpg7bx/rWvbtlfas20s5LmZmXketb1tpkuMcVFFMwwSe4RniplOelSR6bKD04+tWE06TnoK9OKZ9DTjJohWpQM1Mlg2CCMdKk+ybRwc10RT6nXGLK6jipV7ipPsx5HGaZtKnBFapG0USxdDipYxzxgVEoIqRWrZI6Ykw4JI705VyuMUxSFHP5VIjdQK0RqCrw3pTcHn0qTO0nnketNJz1pWFYi28knp1IxTQp5x9anYAdPwqMj2zmkZsZsLAdqULsBPWnDOPfsRTGyDn9M1DfQljgM+9NLDnn/wCtSb+SDxTd3H+eKgi4rP1x+lNJHJoJxz1pD0PINZN2Mmw/hqLcf8KXdgkYH1qNnOSOlYNnM2ITknpVS4O6Nhgc1M0gweelUrmXEbDPbpWMnoclWXusqaWQqOv+2a1oySPUVzumXAaWRR2atyNyFqaEvdsYYKopU1Ynz+dODZOe1QqxYE09Sc46V2RkelzEinGakRuKgzx705GODzWiZSkTdjjtQrYHrTA208dPrSEj8aq5akywsue/4VKJMk1SDAc9OalSQAcnmqUjaMyzv9OtOWU+uPpVdXyDg0u//wDXT5jRTLHmNtpFk4qENwee350m/HfP1pqTK5ywJAead5mRgVVR88HtUokwCBVplKZYDAA85HFIuTnH6VEsnB5H40GbYpOelVzJD57FhSApJNRPOFJH61Wedjk80wOG+tTzGbqMldiw9AKZjqefWmBjg88CgMRzjjFFzFyuPJwOMmmkHH0oySMcUoPGM96hszuIWyvQUhHU0vAXg8+tJyB71mZMb0BH86ZkmnscBqYB1/GsZMxkyMn3quzk5qaXuPSqrHgjPTtXJJnK2IPp1oIxnnOaarlcjrjvSsTj+lZGdynqkhSxuG9I3b8gTXBaDG1zdKFGSTXYeJJzFpFwwJ5Ur7cgiuU8NTC2j3nhmPFefUfvnw+YzU8fTg3ol+p6DY262cXq2OtEhZ+uTVe0lLwgnqasqM16EFdaH3NJLkVhsUW4nNXIo9o45psSe3HWrSKMdMV0wionZCKWoowBnPIqSOfGexqF3CL19Kpy3W3IHNae05TX2vKbcUydTj8qsoyPnkfQVy4vpBkA1JHqEmT1pxxMb6lxxMep0bQhwcDpVSWyYj5cY7mqdvqjDrmr8OopIPm611KcJo15oVDGvLfho3AZH+Vh7d6/Rf4OX0PiT4N+BdSuYkee40aBZ2/vuhaPJH0QV+f2uiE6TLcq20xLuYV9k/D/AF7XfCfw38K6KvgrWXl0vS4YJZlkt0WQkFy2GkyB83fn1APFc042lofg3iRGEYU+939x7J/Y2nxM5js7dCxySYxyfXNPt4YbZSsUEKKM4UKMV5unj3VbhQJfD9xbL0zJe25A+u1z/jU0Hiia4bZ5SRMehmu8KevcKcVFj8GsjqdZ8Mxak/nabcR2VwcZjb/VN/VSfbj2rhdXnvPDt09tqgMEhO1SJAyP/unoa2hrtzbMAYbKVjyP+Ji6kfT9zg/mKpav8QLWG1ntNTh05t2N0d3E0y+xwGQ8eoIosYuJFpmqXMkQeO2kmjHBKqTWsl7c7CRprbv9rOa8lvNag8J28c/h3xSJ135eCZFEJUDlTmRmBzjGfxz1pth+0Zo7Sm1vr23trpeNjsVyexyRjn2NIFA9gF7dZULYuh9RxU9vPdZLSQY9uB/WvOovjTojRqzy5Y4wyHP48CnSfGzw+oIa4cZx8+7v6YxTsUlqeore3JwywEgdeRj+dWIda1KCTfbRmMqc7ll2Efj+FeOr8evDsKSK11IWA+Urjn6jNZVx+0Vo6jCs+R2zjPNKxqr9D1bxv4L8N/E61KeLvA2i+I2P/Le6aOO4X3WVcMPz/wAK+e/HX7D/AIKmka58OXmu+FowNzRLKmoW8Z7YUgNjOOjVf1L9qvS9PMg8o5HQ7xg/jiufn/bKtLLdJFYOigc/6RuD/wDjorJxg9zVYipDZnB3n7F/jESFfDviTw94pcN8lu8r6fO/XGBIGQ8/7X864/xT+z98VPB26XVfh9raoCAZ9Ndb1FPPXyWY9fb0rtvEn7ZvhzUJZJW0L7JeE/622doyfqBlT9cfj1rzvWv23/FkUE0WkXU0fA8tpnbAPPVcjP51i6cOh0RzGqviOPuZm0udre4e80q+DbfIuY5IHyOuVbBz+Fdt8G9auLH4k6S0l81xFKXtiHk42uOOT7qP1rxz4lfHrxh8WPKTXbxDFG2/ZFuwTjHRicVR+Gev3WkfETwtewzu722qWj+Wx+VwJlGD65zUxhaV0Z4jHutScJH6NW1psUrt2leKr6is1oUkjHzggnHUVtyEJKSnOCw9jycGoZoAysHXHcZHvXa46HgLU5i7vI5bovLD5R6Mcd/eq9tJYay9ytrKkwhby3IH3W/H2rtLGxilg8uRVZTkEMO/r+tcFqelT+C/FX26Lc2lagyx3AGR5L5O1+B3JAOe2Kx5A2MO90uaTVri0aELAqq6Fvuuec5+mB+dZd9YRWk4jktpBavu3NGpYI/JBwBnr/OvT9Z0oCFbmKMSMOfwzz+lZlxZLdx/KFHAyKlwY7nAWUsdlaqwYqF+ZRIOQPepbLxBZXd9b38G6HUEO6O7t2aOVOTyHUg+45rbvvCiTyvN81vNjHmxsRnr+dc/qXhplBPmEsvClQeT6e1TsGjPafAX7XnjLwVetZ+JrFfHeiZVRdvNHHqUIxz85wJMdfmGe2e9fVPw7+MvhD4rREeGtaje8i2iXTLoeRdx57GNz8w91yK/OOWCK0tCCgebPDN94GrujXkGpK8EweG6C5juVbDq3+y/VTWkKriJxP1DQT7wk8hMSjiJvvZ9aK+IPCP7T3j3wGY7bULm18a2GzCwat+5uIuuAtygywHowPHeiuj2yM9T5d+GcrW/j2IFyu9GAGOvAr6hsVL2wPPAwPpXyj4Jk8vxzphzgGXGfqpr6x01v9FU9BjjNYW0P1lO7Oa8VQj7LOcgnbx9feuK+HU2211hZGKhbjcAvOcovP8AOvQPEyA2Uh6/5NeZeCYZLjU9Wt4kaUqyH5RnqWGf0qY/EcuYv/Zvmd15sLp8rMp4zk4ql4w07w5pWk2useLSzQWh+0W+nF8C4ODt8zvt5zjvxVjxN4i0j4SaYNR1ZVvNUYf6JpwHmMXOQPkH3m9F/E8V4p410XW/H6zaz4v1u70eaY+ZDYWyKTCueN5PVvpgDHHrWjPjoz5NTzDxrrV78QfHGrar9lMAuJA5LYVecj14q/4O0RdKsdYllulkvJYPLFvEAwCb0OSc+q+lVLT4VS65qBgh1W9ubYPgyuSrNz3x/OvRbP4RaR4I0S8uLVXmvGjCmeRmJByM4/l+JrmatqerhMXKdaMWeZyodjZ6Uvh23guddtoLhC9u8qrKqsVJTd8wB7HGee1WLpc+YOeT+dV/DzeVrlsSQQHXj6mudPU+zqfwn6Hu8fwO+HeGElt4gmH8Kya0w2jnAxtHp6mrH/CivhsQwaw1XC/wSa1KQPU8Y7V2/wDYdgyH/RIvmGduM9f51asdCgiP7u3SLgrkgKMd/auq58G9zz7/AIUj8OCTv0u9kA6FtZuBj/x7ntST/Bf4XygI2kTlgACs+s3Egx9N4/I130un2IYqLdAw43ADNOS2tol+SNB3wF5pEWPNJfgh8KoYDu0IFgMjdqlyFz/32cdKi/4VR8KIY9x8OW5GO99Ow/DL16TP5LLl4Y8A8fLVO7M3kk29tHI44CZAJ59cVp0IbucVZfCr4XOdw8L2WM/dM8vP/j4rUh+FnwnRMHwfpsjDqfNmJ/LfXQxSy7NoVUYnDAD86shM/IQOOBgcVmOMX1OYPww+FUf3fBenu2OmJT/7P7VU1zwx4U0bQrs6HoNrpkvynzbcMpA3DOck8Y4rs0th/CB6Zqh4h04XGgaiqqN6ws499vP9KunZSTPq+G6nsMypyvbVHirnJ/GkB4HvSyADdjOc0xenT8q9BO5/V8XdDs+lKOn1oBwf60oHUkfjVJ3NEKuBn1pSOCMimr156DkUuePWmMNvFIMjPNBOc9vagHGeKlksTcSOv1ozgknmlyFzjPNJjvipbEH3hj1pCCO2SKbkrTlbcKxZlIjyMGo2wQT1FSOmM98VCWAO0/nXPI5myIOELY4FYmvOAydj7VsTrhSf1rC1pvM8sfWuOq9DysZL907FSzkuOSjsoJ6A8VswXV2vR2NUbGMBeR1rXjHHNZ04PozHB0Zct0ySLVbqM8sTVqPW5h159arqm8Enr71IIAcjiu2KqLZnu0/aR2ZdTWd3UfnViLU1I9OazVsweg5qxHZZB+bBrpg6nU7ITqdTRjvUIJJp4kQn5iD71npbEdOamRCvrXXBvqdcJN7lwBGOR6UoUAc1XjVh83ap0Y49a6YnXFj0UZPtT0A5x/OmB8Z4pQcEn0qrl3ROOCWPcdKjLZbimNJuP9aZ5hx06VLFzD9xzgcAUDAx6e9IZPl5pA3qBU3RFxTz/hTSeM0pYgHPSmbjt6ZrJu5m2NwCT3IpjHb/AIUu7kjI+lRvx19OtZuVjJscDkc9Ka0nXBpjyZByajBOPWsHI53K4rSHnJqEue1OLKM/nULuMGueTOZyGyPgZJ/Gs28lwjkHOKnmlIGP5Vk6ncYgb05rnlLQ8nGVuWmzM0S4Jv7hc9GBrrIpMg/SvPtAug2r3IB47V3UEgI61nQlueVkmIVWle/V/mX1f5fSnK3bqaiVsxA0Kcr0r0kz6pSJg3pn8advz0FQKx7d6fuK5HFVcvmJBKen9KeGGCOtQI2RzgmlB9xjrzVcw1Il3dqASR7etRlqcHJzzx3pqRopE6vgfypfNPc1WV8Zp6v8uafMaKZOsoGaPM9TUKvyMinhhiqUiuclVx1B+nNOVwQcn9agL+1IZCqnGPwp84e0J/PCgk5qFpS5PJxUO7c3tShgf8aXPczc2yVXx+FPDYHHWoA+RTgxq0xKRKGHTFKG596iL96A+Rn+tO4+Yl38nv8AjQrYB/lUQbAPoPWjccUCuSg5HP50ofHGc1FuLZ5+tCv1GOTUORNxzksOtR9ASTSqw7Z9aHOe3T1rnbMJMgk9c9arN98+tWD09RVZzgnI47VyvU5ZMbkAHnn60jHg8Z4pCQRx1HfFMZx07nvUNmDZg+K5P+JXcIDkcdPrXIadcDz4kB7ium8QsHtJ4x3rkNGXOrwIf74H615s97n5vmlVrHQt1svxPUrMfugMdKuxr7VTtegHtWjCo64r16OsT9PwusUTwY6cU8uFz3x6dajEmF6dKjyXOB0roPQI5mLkgCmx2hcHNXIbc9xxVtYgu7kYoVPm3GqV9yjHpy4Py/jSSWIAwAKus+3OOaavz5xn3qlSRfsYmc1sYxkfpTdzxjqQK1jCCM44qCSBcEcflQ6bWxk6dtiO31FoyVYJICMFZFDKw7gg9R7V7Xa/EDxh4thjvrXVo2jIVJBIjsysP4c7vQDFeEzQlDkV3/wP1GVvEd7pqyOizWrTDbyNyFeoPsT+QrJzezPy/jjL44jL5VZfFHVenU9MuNSv0MaXk0zSsoZ2gkZQfyPFJca75kYBndscLmVlH55pmp+Gp7t5pRcTTFsFUIUBT9QK5efwBcRztL50kcjDBfeSf8KSbP5osa819c7sjVyiE8Q+eW/I5zWdeTWfKy3EkmR90lmwPTJqSw8Hsq+WJZHz1O3k/pV8fC+O6VWDSgjtlh+ho5jWMbnH3un2mriaKS0uzG3AwxTBH8Qwf19qwrvwjYXEDpLZ3F4FQ5Zcl8e2CDmvVYvhUGziefCnG0GrLfDKIpmWJnxzyM1N7mipnzlqHhoWm86Xc6yIxyba4M8Tqcn7rMfmHTvWJqmmXa2CzafqWpyTZ+e3mmkLHqOjZxg9wcV9PyfDy3to8i3yO2E61z2ofD2GWQ7LS4tpDyJYFKsOfUcH6Go1FyWPmuDStRueZZ7vZ3R3PHXuTT7nRVit2aGScSnpI1zK4HXoN2K97bwVq9rv8yBLuMf8tRCVY+5BrD1P4c6jrM6GBYYY1B3LsO4k9+uMfhVX0L5T571Gz1AqR9qYr6HPzY+tYbQ3KNs3tnHI3Yr6etvgpMIT5sjSM3JyOR7VTufgArK2Gck/7PT/AD/nvWdyXRlI+aJtNuHAZgST268VS+x72KyLkjoCea+gpf2ftYS5/dXSeVn7rRkkfrWkvwFmeIKzOrEcttz/AD+lBmsNOXQ+cH8PqRvQMox14pbDOh6pa35UuLO4hnKr1YLIGwPc4r6Gl/ZwudwaO6kmYH7svyj/AMdFOX9njVHLKzWoi2bCEVgT/wACP09KlS1IqYSdtEfW2m3tlrGnWOpWTeZBdW8c0TlcHY4DKD9M1ZuIHni2J989MVz3gO2/szQLGxKkfZYFiUE5OAMfjXpWheG5LiD7VMG8sEYC8Emu5O6PHs4uzOb06xu5LB5XjQYOCd4H9fasPX7s2UESazHLHp1xIIhcKu6NWOeHx93p1PHI5r1BYYNQncLL5xwAzKhRkOc4IwOa4T4qaZdnTG07T4wlxMnmvdqR+7XnC/U/nUq4blXSprd4Gt0ljureLC5jfdj0zz/OqdzpkdmCIVDDJIA69a88+GF7J4Z+IV54Vvb6N47+GO5hkWQuvnYJKsexwR+tetXO6B3RgCFPrXQkmiTJms4pU+5hsDkjn+VYcmnIkjKRkZ5yODzXWgCePcMqT249aztUge3kEn3o3PK9Oe1ZSgETk9U8MQ3I8zysN7cZri7/AEK702d5okaQAH5FOG7dK9bijkkzvUlOwb61TvtKjm3F/vY4P+fwrBwNEzzvNvqmlDz03bguGc5wR1Bz3orSnhkjvZIpU2p1Vh0orEVjxXRZBb+MtLkIAIukX8/l/rX1vpfz2sZViF7DFfHUEot9fsJDxtu4SOc/xgf1r7D0JgdPiB5YDHH+fat0rI/UloZ/iSPbaSAdCuAK8k0jx3/wry58QyQWEl9qV5CtvYRQrudpzJwF98bue3XtXr3iVW+yuB0PvXiV1q0mgeKJbiJMzbCEYAEqSw6cHnHf61m9Hcwx2uGki3ZaTN4ZuZPE/iydL/xTMD5NsDuisFP8K56v6tWbDZ33jvUPOuFJhLYVCeMA9T+VPtNFl8R3pkv7m4VnbeQBwR6nPbp+nvXoPh/R7PTYWETFGzwuOKOY+LjHm3K+keFYtLi8sbFHqq5NReLdN8rw1fYdXxHnATnqO9dREUmeVVDZTgkqQPwPesjxRHv0LUMAbBETyKylJvQ9fDUoxqRaPl/UVQTSL0P0+tZli/lalB/vKRj2NaupR5mlB4GeKx4s/boP725Rj6msEtT65607H2Vp8W60icseUU9fYVcmkmuwommkkCDaA56D0FUNJnjNjakEsfIiJz7oDVxrlUDZVgPpXRqfGSspMDax9xnio1t4wf8AVjjoM96RtQRRjaxOemORVO71PbkLbyE4PPGKaMZSSItSkigR8OFbpk9BnvVTQtOt4bmW9F7czGQEeXJMWRef4Uxgf5zSwWs12rB5WYsMkbQBWtaW0VnbrGiKgHoPzq4nPFtsasdu8p2KSPXB/WhbXEu7eRHtx5eO+ev/ANarSEIOTk/SpFcNnnNQdSZRdNrMoRsYpu3zYpYthXdGyfgRj196uPyeue3NNAVJAT8wAzjsa0Wh6uAq+zxEJro0fO1whWZwRgBjUP8ACTmtbXrQ2mr38DDBjncf+PHn9c1lFcCuxbH9dYVqVGMl1QAjGOlPA4Pr71GDgU9TxjtWkTrQ5SOR+NCncDR7+1KBwR3qhjMcn19aUjFLtxnt9KTb0GeKlgIBzx2oHXrmnYABGc01OuORUMgQjgj8KjYYyQTgdKlB5Pp2zTGJAJ/pWLMJMakvHJwKhuIwVJU9OlEsWQxBqOK4MbbH5B9a5WzkmQGUOChOSKwNTbddbfQ1u3aCOTK4APIPrXNSv5t65PI3VxVH0PFxstFHuaVmvy5rVjXgCs2zUDp2rTj6e9dFJaHpYSNok8a8Gpo1HrTF6VMnTp2r0II9iKJI0zn+tThduf6VGh+Ug07J6A10Kx0xsPUknJqUnNRKcLinAgcdRWiZsh6NjHP51IrBVPOT0xUQwe+KXAHGcirTLUrD94Pc4oEmBjOBTF44zmlxwefwouPmHFvQU6PnrTFIwR/OnZAHH/66lhcU4/CmngE570hbjr9KYX4wATUXJuSbvU8U0tkf1ppbK0m7j/69ZORk5Cb8Z5AqP155PrQ7AjPtUZkABFYORzuQpOCfWo2cDrTGfOcHFQO+BjNYuRhKQ95OTzyKqSzg85od+SOSKpTT7c846VyymcVSqkgnn2qR36Vzut34hgkZmOAO5q1f6kkSNuYcDOTWrF8PZNc+FviPX7zdFcm1NxpsLZBEcZEjyN/vKrAA9jn0rjlPWx+acS8Q4bLqfJVqJSnpFd2ea+GLz/iZ5xw5Ir0q0lDJ+FeSaDKUuomHTOa9M0+53xjHPAq4OzDhbE81FpvqdHDIGt8EjrTQ+OP5VUgkJU8jpkU9X9a74y0P0uM7otq+ASTTw4OfSqobBIqQMe2K2UjVMmHOexpCcdxUQz26U9RuA+lUncpMfGeDj9aeGGSAeaixtJpw6Gi5opD84FCMRnnpTRgCkHTB5FFyuYlDZ5FP3EDj9agB4/8Ar0qtxjNO4cxN5nHU0wyZXGcVGTgNznFRgnk9RRchzJc89acGGMCog2RzzSFwOlNMSkTq3HWkyQCTUQfApdwxjk+1UpWLUydXGCKUHK9KgUjb70oYnI7VXMPnJRLzihXJzz71GDgZ9sYpQ/BFLmFzj/M6/wA6UMSahDdhSNwOCKjmRPOWNxXLZ6VGJxnk8H1quXIXGcioyeCO1ZOaIckWHI6j6VA+S3Xg02OY5KMRjsSakIGMjtWNzlkyInaD2+lVp3CIxPAA/Gp2PzHmqd7IPKPTmsG9DkqStFs57V5N0chz17Vy2lN/xUFuMf8ALQfzrodZcCFsdgePzrltGONbtif74/nXHufl2Y1L42n6r8z1my5+bPTtWmr4XFZGnnOa1VORXr0X7tj9fwTvAfy1TQp61FGPyqcNgZxxiuuKPViTq4UYGfxpjSksf6VFuODT40LZ9K0W5qmORS5GatwIFBxxUEeEOKUygAgmrRd0TsQR1FQ+XycUxZh71Ks6hP6GrVmS7MhmtFfqePevRv2evA1zruqeIdY3iG2s4ks4S2AHmZgzAH2Ve3rXAxsrAg9M44+te7/CaQadaaVp5l2W+qW0l1bMBx50chWWM+p6H6c1zVYpan5bx9iJUctcKa+JpM6qw0O4WVopchR1PJI9/eu2s/h9a3UKSwzC/wDly0e0Yx06/wCNZUlrOh++Tn9KnsImSWMypHMVOQXjDK31BHNYqx/L6umag8HWtpJtiggDKeVXbkH8KsDSYoYiX8lAOwdcirts+lsESeyisy+QjpzGTnp0+X6H86lm0u3tHKmFOByQvaoaPRpWsYS21hAxbfCPVs9Khe/0yNWX7Vbuw4yrg/mBW+8UA48pf97HNRG2hkfOxenAArO9kdNkYb3ViEydgB5G1Dz9OKqvc2W0lI2IJ6+U2D+ldJJp8AJYRLjFC2cPdFPfIouToclNdQIDthZh7xn8gTWXdabp923mCznhl/vIBg/UZrvzaW27DFU7YxT30qPYNqhie4pXKUYyPNItPZZj5kOxB0YDIq4dHEaCTyg644IGRXZvoCtuJXC/p3p0FsLU7XiJjP8AEKnlubKq6W2qOJi0OFicpjsQB1NSP4bjcgqmR7jFegW0On3skqxMnmL1Rhgj8Kmi8O2xZmaTC+g4/Kp5GaLG03ujgI/DKOV2bEOOh/GpU8LRFW+44A6qQTXaz6LpkThTcTKX5Hykr+JAwPxrPubG1s8mNppQf7gqHCxrCvCfwnKHRxZahaNwkZkCMewBOMmvVdKdJbdoc7lXgAjnHUDFcNPFbiJ/ll83HDSY4+v5Uum+Iry0spnTEskI3JJJHu49CoIJHvxxXfQXNE+TzKKhV5o9TqPEl7BYWiS+U8kjkkRxMwBGOGYjH868m1S9vrXVLIR2tqUuLoRi4vWkITvxgnJ9B0962/Fuq6/d3wjkudP0i3ffbQwLeROWXbycZOxM5wT3HPpXHazcG0Omajp0v72wmKfYoZPtXmx7CGk3t93OR8wwK6uVJHlJni/xC8Tz6R8TLO8LW8rWknF3bJ5YkQuPvDJxgZ596+gtP1Ma5D5rbJEdQysnXn1rxr45+EdMXT5datoXgwwzCz7myRkgk12HwW1r+0vDFqsxCyogTr6Hj+QqYPWzBnoEVoSgZGwR1HTv2pJrASIQ+ME5IqzHHIrHH1NXPLVoyWxj0xW3KSnc51bd47kx5BTbwWPfnioNZtGewYIAGA/hB61vXtsm3eo+6M475qs0JvLRlB3RkYYA9RWLgUtDgtK0uUWMf2qR7l8naZVxgexx/Oiuyt7YA7VGHQnB9M9R+lFZezHzHxRqbm2vEJ4CSKwwOQQ2Rz+FfY/h1vM06BvUc18aeIJ1gZw5CAdWY4GM8V9h+CJhNoNqwB+4pGR9KyTuj9PUibxESkDZ6EY/z+VeKapot1rniiK1tDILiXJAjHzcHkDg17jrilrZjtx/OvC/GGnahqOsQQ6dq40O6mYqL0oX8sck5UEZzjH41k9x13ehJHoul/Dy4juY7iWzuY5ljEbxNyC2SSffIC9a24fC7IysYwsgHWQ4IH414afhT4vx83xVccjmPTkGRnt+8z+nemn4Ua+YWb/hZl48vUFbGN1z6bRID+vpRY+RjOKPfRoE6BvmhIz3mQfzIrK8R6Qx0S9HnQtiJjjzF5GD714lF8PbtolM3jjxGJQxjli+wQReWeM8lm3Z9B2HJzVzT/hodMkhv73xprM7RnzvsxaHaSCcK5C9DgZx2NRY7KNf30jzbVY8XUw3cDjmsGMbb+Ft3BYfhXTaxEPt06/eGcfzrm5owLhcYHzDp9a5+p9h/wAuz7A8P3Nm3h7S5XvrSEizh3CSdVYYjA6de1WBqmnSu6LqNvuCg7t/y9SOvT8K8T0n4K6N4isLe/utc1yIzxh2jhvwqKehAGw8ZHArQH7PvhW2Rgus+JJJeeU1QY/Ly+fzrqSPh6lRKTR64dU0tFIOqWm7HXf/APW9qqy6jphyDrFip6gedk/oDXj918FfCdvC0f8AaevtcyYA87UmUKe3yjrUml/Afwn5TG8u9VmbbyBqjIrN64Azj2z+NUtDmbi9z1OK/wBPikb/AIn1gAT822U/0FJLq2nq5x4h04jpkbzivPU+C3w/hUtMl6p6FzrU6j/0KoY/hJ8MbqbAtLhghyc6pdHPrg7/AHosEZxR6QNX0tc58V6WD3+SX8ulKvizRLPIHiKyIYYYAE5/MVwEPwU+GRIP9nySlTlS+p3Jx9P3nFPf4PfC5JFWXQoZWb5gJ7y4ckc+smccUGiqRO4/4TLw6FJbXIM46c5FQS+N/DSdddgy3HIwfw5rmovg/wDDB2Cp4WsPm6DMx/8AalTp8Nvhxp8VzDb+GNNjMi+XLhJHJXIOOWOOR2x0pXZtTrxjI5Hxxc2t34lvLmxlWa1mEbpIp+8Sg3Z/4EDXNnnOevSuw8aaFoWiJpyeH7aO0tXjYSRRg4VwxBxknqCK5Hj5sdeld0fhuf17kddYjL6U11ivyDB257Uqg49aTAIOOe1Ljg4HFaI95CjBOacMjOR09aavPXrTucdeKoYDhj3NLjJ5zim42nk0Ajb60AKDgk46UZHNFNOMEKeT3rNkMQYU01un496B0PP5U3GAfWsZHPIawG0jH41TuU3KWGdw6VcblM96gbpkjiuVo55Iy7q6zbSK3LqMiufsl3SMSa3tViEY3gZB4INY1qQHP14rz5/EfN4q7rJPoa1nwemK046y7Nh9K0kYDpXVS2Pdwz90tJz05qdD6VViPXmpxk/h713xZ6sXoTg4z0wO9PX161XVuvOak3gda2TNlIm3AChX5NQb8A09ZQM4q00WpE6EjJpQcZFRBywwp/H2pM+pPvTuVzE+49+3rSlgOPWoAw59aQygryKOYOcslhjnpTQew5yO9V/O4/xoEvoaXMLnJS+Cfmo35z2qLcM5yfrTdwOcGsHIzcyfd8ucj0qJmJyKiaQAHB5pjS8Ek/WsXIxcyRnxknmoWkwT7UwzHmq7zAd8/SudyOeU7Ery4JFVml644FMkm+Yknmqdxdqi884965pTOOpWUVdj5rnBYA5AHbtWTf6gE3BWye9QXupAqxJwKxftRupCEPA6ntXK5tnyeNzFJ8kXqdN4I06x1fxZpaauC2ntcKJEzgMedoY/3d23PtmveLtmju5VvIsxgmOW327Rs5Vkx2GMrj04r54sn2pt7dK940zVP+El8OWWpyP5tzKhjuiDk+epwxOfXhv+BVDjbU/l3xVwWJToZhTbcI6Pye6fzPmDXvDzeDvGOpaKwO21nPlP/fiPzRt+KkV0+mTDav4VtfHXQplvNG8QeU3lTbrCWbHBZAGQE+u0sP8AgNc3ppygx0wKuL1P0/gLHvFYGnPq0r+p09nIGLDvjip9/PWqVk2CDk89zVzBU12weh+60ZXiSxtgGnq5z14NQKeDUg74rdM64smzwcnmnow6549KhVvWng4/+tV3sbJ3Jw+cn9aMdajGQOvX0pwYA1S1LuSDjP0pAcE96QN8vrRnLc0wuKfUc00N19uM049CF9OSaZxggdam4hQ/8+9B601ec56jtQzAj60rkt2GnGSe9IHAHXJpScjpj61FjGTzSuTzEvmAjg04P1B4NQLn1zSg9aabBSLS4K9aEO7Pf0qv52ART2lHlfKeT1o5mHMP8wZJzx6UeZjpVcHcPcU3ccHn6YqeYnnJw/J70CUcioA2Mk9aTeMepqeYXOThuT2AobnJqMOSDSbxggH86zciOYjc8EfrU8UweLB+8ODVctg4B/KmbvLcN26Go5jNsnkGc8Vmam67ByBz0q/I42cmsO+YuTnj3NZt6HnYqdoGFrD/ALlge4wKwNLfbqsJJ6MD+tbOrklSB69KwoBi5DdwRXN0Py7GNvFRl2Z6rphXyye/rWvGMgelc9o0+6MD1HWuhhI24r1KD90/ZMunz00WEFSjHaoQf0p6/liu5HuIeq8ew61KpC5/pUe44xn8qd0HJya1RtHYkyOtMA3EjrQO+eaVTzknitBCGEgEjpUYQgmp9/p+dAbdwCfwoIYyJijc17Z8ENbeDw5qe9Vmj8N6vZayfMTdi1nBtrlR14Aw+OORnNeKqOvrXsf7Mz2tz4h8X6XfYaLVNCazVCD8ztMoHORjALc1nWXuHwXGlCNTKJuW8Wn+KPpzWLiy03VIbd0YpMGMctvzjBGOO+c1Snu0jv4IAhdpclCUwcDvj8RXF33ib7V4N8M3bSr/AGrYb7O9jd8usseASw9yDg9DyQa0dc+L3hPRdc+1PNPqfiC7H2ew0iwTzJhbBid7ksFiBJJJPYDsK4FLofytFxc3A7G2tGmyMNEf7xGAakFjPBuO4gn3yD9Kr6brNxd2yyX62ljK4yLeG8FwV+rBQM+wz9amOr2uxgLhSeQMHNXc7Ix5divPE/35C0Qx1I4NQKfnZPMDEe/Wppp4rmJopJfMTkHPGKrW9hADJtuY5WVcqGGHIB6e/WsSiyZFK8DJP5UyJXyQMkDk06G3RkLeYFI7Z5FPNpFkj7W5H5CqSM5PUWWzjnIZkIPfsalisYUAYs6DjjdxTfltyQHDcdSetTLK1zCAQpAx0FMzuShUVefmTPOMn8qmjez2sNpI6jINVoIZMMCjgdztOKd5ZRiEDcjjHT/PFA7ld7ezhnSWMFZFOFITn86uQ38MoYPA6k/xADHf34phSNwcggnqO9PijijB65Hb25q0c/Ur3sKH95E5KHgo3rVSOJmyNh28YrYxGEyxC56ZpI8KMYDLnNJxudVOryGa1mDZTv8A7DYB+hrhNPuhDqEnmBCGTGDwSv8AEMfj+depizikXy9vllgc7a8ou0+ya1Mlwx3LIy7VGehxXRh9Lo8vMJKo4yKr2UU01haSWselpC8oF1NAkiuSGxjBGVJI4b8s1m6Xqun6nql/p7m4+1WzBJoJIsRuqDd5gC9j+mK2tZudSn1e2sNF1XEk1o7XNqhVlii5yXJHy559+tV5LttFuYmRCNUuYWSO68tCj4xweflYjPzYxXUzykecfEN7bUvDmoTvDMqXMDmKW4IIch8bVAUY7H3GfSuT+BetJbw3VrI+2WOUttJxlCeP1Br17V0t5xK0pFzbSSFIgGQrCMYbA/iz7cV83Lqj+FfHMr2w2KsmMOchlyTg/hXK3aWgz6ztboTxoyMFBwee/Bq21yIRhkJUjmuR8IapDqmjwTwvuUL03Z2nPrXUDM8RI9MH2rtjqjDYndFaIOuSrd89KrwJGu5oRuGcSJ3U+o+tP0+9V7NoZ4XjCNjBH5EeopLZZLK6kuRKskL4DwdCV7nPSpasWjM8mSyuZ5Ygdz45BPIop2sXRltJvsjP9oDADYuSBn/CipLsfL1z4P8AijeXYh1K58M2CDBaTTdIjmYcejACvdvh/HdW3h21gvJFkuY41SWSNdquwGCQvbJ5xWXqGmSAu3MecDIA64ra8KHZHJGeSrfnzXnpWPtcvbV02aeqr5sDjPGK8W8WQBtdtBu2h5Qh56c9a9u1JP3L5OOMV434zRYda09h903KA9uC2M/rUPc9yor0ZLyLMXh6IDLXEhPf5qc3h6AJ8rylh/t/LXUTWUL2ixykDb/FinwWtmFCNFvAGQwq76HxCpu9jjU8LtI/+sc7uwqd/CtvHGfld2XrvNdwtpCittQLzjt/KoLi0RIXPLEjH1rNs76FLlabPmPWIzHf3Oc5UnmuauwplUgbl3Dmuv8AE0BTV7xDyC3THPU1yd1HyuMEZ6+lczVmfZwd6aPofwJoFvfeGdOuGV8yRgghsDIJH9DXV3/hOLSstcQsC6B1YPlWHsQcd6yfhdej/hAtJTbloldflHGPMcgj8/510hT7Rcsk8UkkU20eYrcrgnseM+1bXsfnmIly1JHKzeHIL6XzI4d7DqSOAK1oPD0UUKRvbRPjovPFdHFp0NoGWCdZEJIDsMMR7jtRo8cd3d32+XZ5bKqbhx2z/Ojmucqlc5GTwugZ5I9NiUAbi5yQOf8A69QS2KQBd1qiHPO1Tj+denWhvNMW5aynMbywtA+QrKyHqCCCCP8AAelYE7ahYxCDZDfx4ORDH5bjjHOSQT+VDlYzdRJ2OUggjkyioihufmX+lWAUSQRGaCLjC5jGD9K3bbVtOkkaMW+2YYzDKmGB9xxUkU+lXDu0tp9mZVydgDc9x69s96ydRIHNLqZdlZhmkkLqx4C4XA7/AMv8KYdNjcv/AKUyqDluFCj9Ku31nbadBFfvdFrWNXf9yxG3rnzFB+mOorMuopNR0C4uphJGSBJBbbsBMHOWHcnHT3/GqU00TCas3c5r4laEtroFldRytIRcmMk46MpIIwPVcflXl5+XOete0eNbu21X4eXDIjxSxrHMoGCpw+CPUcE14w/ykjqelelQlzQP614FxX1rKIK/wtoRQecfjSg4Vsg/WkB+Qij1Ga6D9FQ/jnjIpvT6Uc4pTx/WgYh5J75oHA69OTSgcZ9ab1YigBS3b1pvc54pdpJ9BSZK9eRjtWUjNidOlNJ4b1pxHBppUc8+lYswkMPeoWGU9qew2knP6UwOCDz0rmZgzJ12YRWbd2JAHtWDafqa2fEZzbon+1WXaQjHcfhXnzV5s+XxF5YlmlacA5q9GeKpxDaKsIxwcfSt4aKx7VF8qLaPgHmp1f8AGqKtkmp427A10xkd8JltGOKeDk+uagRgM5/WpVkQcswxWymjpU1YkUZ+gqVYzjBqvJqUUQIHzNVZ9Slk6fKKftUhOtFGiLlYiRjP1FMa9Q9qzBcu4OTn1pyMSOtR7W5Ptmy95ofdil3Ed6qK3UZ6Uvn479OKfOHtCx5hH0+tIZeeOtV/OBzj8qQS9uuKnnF7QsiTj2pPMAOevtVUzdvT0pDLgHnJrNzIdQshxUTNtzUBlyp78YqN5ODzisJTsZOoSySde9VZJdn1qCe72L1H1qjPeEg84rklUPOq4hRuWbm/GCOh9BWJfX5Ckk8elLLOWY7ec9zVWS3Mv3vmrBtyPm8ViJ1E1E5/VtQkuJfKTIX271b05fLjC96g1O1EVyjAY4qW2fAGep9K0SPh6fMsRKVR6m3bSbWHO6vWPgpr1nBrl3pWpGQ2l5EZYwg3Hz4xkKBnq67l54zivHbeQnHPFdDoWqz6Rqlpf2r4uLSVJ4iDj5lYED6HGDWlrqw89wMc1yuph2rtrT1WqPRPj9qdx4i8E+VDALex027iu1gXHAOYixPUn94B+NeO6Wd0SnNe1/Fy6tL34fa7dWduY7eayt5I3yMEG5gyQB054xzggivEdJO6IYrGJ8V4ewqYehKhVVnGTR0VocYxitQjJ4NZFqckDqK1kGUU+1dtM/orCu8R4GPepFGAaYo59fxqQA855zXSj0o7CgcHFPGAOeRTSAPWj/HrQWPOQOOnTrSg5OeppvQn2pccZp3NEyTJ69scmkGB9abknIBNLuK8Uh3HBgePxpD8p9fcUzJJOaN2aBjuSHpu3OfSnYyD3pp780GIHGODxTOvfrTxzn0pDyB0wKBWGhcd6NxUnrRxjA/lSkDBoER9CcClfKg49KME/jxSypz9PSouRcaM7c4qMbh9Kdk4IowEJqLkDd3UkdaBIQD607aMe1Nxzjg+maLgO3ZXGPao8Zzk1KPmHygdKYw61mJsaAR15FKy71YetOUAjrwe1O2gs2e2OKVjJspvIWUpn7vFZlz9wkmtG7Xy33DoeDisy8YbSOc/SokeTi37ruc5ejduNZKx/MD05rXvQcNx3qTw34fk8U+ItO0mNZGa5mVG8pcsEz8x/AZrA/Nsa1BupLodPoayRQQmRGQsiyKGGMqRkEexro4Dxwa6X41zWk3ju3Gn6cul2Nvp1vaQ2Y+9Eke9VDcDnaFrlrc/JmvRoOy1P1XIq3tcLCp3RcHc1MhG2oU75p69etegj62JMOg4pTgf4U0HGaeF+XJ5BrZI2QucLntijqMAUuMjApVUnPatAEHI54NAGKcqnJzz70uCATgmggbjG7Br0L4G3dtb+O/LufMAmtJVjaNiGSQAMGAzhhhTkHjGe+DXn3qP0FdX8J2jHxQ8LrM4WGW+jt5CeyyBkP8A6FUVdabPmeJaPt8rqw/ut/dqex/Ee6+3aD4jgtbeCDX4dS0o6YsTgfaRO2GTOcbT5Tvz93n3re+HzaXod1fzrokUmq36o0t5bxiVmUADbuPReOowD9a4XWfBWpeLfjH/AMI0sqwxaXbA3t+nC+SZZGjI4OSwZx7ZPrXewGz8D6uiQzM+n25eHzSuG8vHBwPwrxoyfMrn8W4ibo4iMuj0Oqm8QajAGMfhi8ljBzlHhBI56Av/AJzRbeK7KTatzb3NlI/Gy4gIXPpvGV/M1m6f46g1S2lkNpcW0C5KySRn5lH8RwTge5qr4d8eW3iyWb+xY3urFcKdQZCsMrc5WMn72McnGPQmuqKuz1Y4hX0OthkDjIQMpPUNT5IUZGCAZrFkvk0uCe4nKxRIpZz0H1qfR9ci1axS7VWihk5Vickj1H6VNrOxsq8XoXkUpkFfm/vH0qykE6RhvL3oRwR0qiNZ07zBCLhZZAcbVyW+nFaNrqBSMsgZYzgMpUjIz0xVpGfO29BsVzCX2P8Ae74B/wA96skSRlXtWPTOHTI+taMEEN1BmKJxJ1bI469apTzLbMY/3hYHG1wRTsRzMuWl5eyIEeNGYejVpIbiFNz26H3Vgf0rDt7mQSkRxsCBnmri6mUDKUZsdSBUtFrVF8bZXJaNUPsTUTW6hnwAPc96i+3iQZELr7kDFTJPHKTubkds00S0ReWJM4QBVPXBpke5ptqr3461ZLBfukfSgzRoWYkbh2qokiokyMdqMT6V5b4ut5YvFU7KhLgA4BAXDYJOPXjFeoJeM2R/DnPXvXnfxH3W/iG1mAPlyQkmTbwMNtAJ/HofWt6ejOHExvEwoZtIS11zz76WJZyiXEWI08mQIRkt97BAU46cZHU1U00CO0kt/tFpfJPiSB2cybkHUHLDj6VSsZtTtPGz/Zb7+zbm6V4VuGbaMBTkZ657fjXRT3LXcuofLGt0wzLdMqzBcLwDxkqzDP0NdDPL2OYuUkuZYvN0xLIpD5bGE7kBx0DAAe/r+VfOXxB06LSfE867y+/EgcHI6V9EpDd290hubJJL+3toJo1s5HnVTuYFhEAFIypxkZx3rgfiL4JfxFp8mqW+nNZ3ZlJkto7PyUAJyCBnr7fSuVqzH0HfB3xB9phNkwCuB2b8uP8APevbLXdCCcblYYxg818zfCW4gh8QON/kyOhQbhg5BJx/P9a+l9IumktVDHK4zj1rpovQzkXLfT4tRhmjS7+zThC0ZZSUY5+6T2+tVRFJEnk3SEXCcYBBH59COlWIZlilfHpgVUbaiHaSSB09PTNXIaOejSdNTulLkqAPlIFFak955AllVEmmwAEI4PPPX86KyGcU8U9xcMWJ28Ec+1X/AA+zJeTo5yQw49OKtrbwI/LgAgd/aq9k0X9vziMnaVVgQPqP6VxX1PusFHlZtXqb7ck445ya8Y+IThJbd9pISaNuBzw44r2i7INq/rjgd+teLfEXcIJGX7wO5SR35rOW57i1g0eqLApYMBuXJx2pTHGpJMa7j3NR211ELOBlLKjIrjJ9Rn+tKZVkAJB478VKPmXZCbk7LxzSNAsmcnC9BUMt/aRMRLPHEvUl2xgVJZ3dvcwNKl3BNEG+V4iSPp0poFUUdz5o8YwbNevVxj5iOPqa4i+YLINuODz+dev6t4cGr+JNe1K6LW2g6Y5N1d4+ZmLfLDEP4nbHHYdTXnerxw61q4eG1e2ExCQ2NpC87qMkKoxks3IJI757Yrnm7M+no1Yyp6M92+Dumaxf/Dw3Gn2cE0Fs7mRnu40cA/MxCMQWx6DJ5rsdNiuI4DI6mRmIBGQAFzzz9M1578IC8mhZhluESGZoyrRNE4cEZXawBBr1v/hIftNgttdRQ7gcpcvEVkB/u7+h/Gknc/O8ZL97L1Mi9N5Yr58SrdLjIZRtkUdwRnmmaJeRXdvPPaMFk4aWOUEnPTI/LpWtbzpKkvJ3AfMCO3tXIamV0mV7+CbyXLbeMYbrwfyrkr4j2ElfY8mVRwZ1pv3s7N5p5Fwqk7hwB60yyaaeyjuJJ1nklYh4SuGj5O1ev93B/Osmz1KPW7BYhIEkPVcjk47VR8RXz6be21y5O0bf3cfy5YZBZjnnjoMdav26a5m9DGNVSndmlrlkbtUcq2+PBWQj5lx0wa5W91CS3ZoLrEhK7g4H38HB/HpXSy+JFvrZJoh5xdN8UROAx7Z9PU1594yttQsPDlxdrPHdSwcSyxxlF83GWVc9QM4J9fpU14OaTgx1HzP3Wal34ksbi6jsYnureWJVV7gviPcRkpsPpnPv6VZvNLurm8tlvdUvI44CcJbBFimBPO9tpJ/Mda57RtGF98PbPWDO11d391Leyy9VdJGYKB6BRt/Wuksr9tO0hVlSWWNcAkIW28df1rKmpxvzHPKVSN4og1+5TUkvdKswixwW0km0DDSYB+bHcD2ryCUhmJ4wemK9ijNq2pWl9DtaPdsc8Y2MMH8CDn6gV4/LEQxz0AAzj616eXzm1KMu5/UXhdiHPATpv7L/ADSI165HWnL900wAdevvT1Pb+teyj9zQ4dDRk9+PWk6Z6ilyDkdSaYwx+PvQoXvilXoc5FKDkHHPFSwGqOvt60hHH+NO2jB7U0Zx6DOKh7GbGdicVGcr78VKwBziomHJ4xn1rnZzyIzkVBKOParBzt6VEwzniudnPIxdaYSxKehQ8g1Xt9pUdM0niWfy5YUXgMMmqVq7BRziuBv32fM1Kq+sSXY1lI/+tT1Yg8c1RSU55PFTCcY9TVKR3RqFoS7RnrThdAcHiqgdmGOgpCmO2aOZmqqPoWTeN2J56mlMjSdWquMDjv6U5TtzyRRzNlKo3uyzHGvOTUigYPfAqmJOTg44pwkwSAT+FClYpVEi7vGMdqTzOMjv71UE21fTtmm+YDkcD3p+0K9rYuGYqOMGjzCQBn3qj5xBwOnXmhZ+OetT7UPbFzzMA/zppnX1qn5xUfXtSb//ANVT7UzdYuiTO4jmjzgM/wBKoiRiTzigOTwelS6gvbFp5zz0qrLdbQ2CD71BLOADzzVcB5egOKwcmzmnWb0QTz7sj+VRhHlHPAq3HZk5zwTzUwtwo6daFFs5fZSm7sox2o6YzSNABnjJrSWI4PGBUciDaccmt1AiVBJHJeI4hHHG3HXrWVbyZAOea3fFcRFordMNXLwtj6U/I/Osc/ZYqSN22kyD/jWpaSFTg9fWuftZea17eYZ7g0HqYSqmepeFdWstT8BeLvD1/Bvnl0uafT59x+WSPEjRkdOQmQT3FeWaMwEK+la9vdGO1mZWIPlsOPcGsnSVwMelK1ncKOEpYbEuVJW5tX6m7bgdR0Fa0OfKU9qyrYYxWvbg+Xj0renufoOE2JEXpmpFB9e1NQZ4P51IMbfeutbHqJWFTJBpQOo5zQvP4e9Lg57ikXYbkkdMU4AFaXGM+9J644oLSsHA6elAXI45pR0z1pdxycDFA9RNpA60iqcGngcZPA6U3rnoPw60DEAKj275oKkgcfjT8Ddz0pNxAx/KgzZF0yP1penT+VLtJJOKbkqfaqRLFxn1H1puME8cUvLHrilxgYPSsydxuDkelNYnmpEOc5H0pjHnjtU9DOww8ZGefakGep49acAee31plZghVIwePxNKmCPf3pACM84PvS/w+9BLYYwp/PmkP3f5UnIyKarfl0zSSMm7CqBtz0NDNsGaY4Azgj6VGRuz2ouZuQXRH2duecdaw7qTevIxnritS5JEDAn2xWNcZBPoRWUjxcZLRmVeYLEDnmvUPgX4fmtobjxQFOfNFtauUyuRzIc/kOPevMJA0jlUUu+flUdz2H519ceDbK2s/Amn/Dy6tV0rU1smfTrsv/o+oS4LvsfAIkDMwZD+BI5qIxUtz8pzqonUhRcrKTV35XPN/ifryeMvG1xqEBd7aCNbSF5FwWRN3J+pY9e2K5hV2e1XrS4gXdHKRG6sUZT2I6irYtYJxwy5NepCCt7rP3nKsNRp4aEaDvFJWMuM5FTL3H51d/siTkpyBTP7PmU8qc/SumKZ70YSIhnH86eBg46/Wni1kGV21IlnI3Gwit4pnRGDfQI8BewOKaFDZz0q0thKVztOali0yQg9h71qos3VKXYqRJuP4U9sKhz1qzIEtFIyM9KzpJPNcgYANDVtDnnFp2EBK5zzV3RLk2+s6fOpKPDdQzK46qUkVgfwxmqGO3SpbVtkoYdQR/Oolqmjxsxp+1wtSn3TR9HX3xE0+z8QeKdRicxale6ZYI5AG7fGZlkUD3Yrg/WqHh24e+8Ob7t3n/0nDeYxJOXJK5P1/WvNPDWlXPiLxu9lOvkXCpG0kjpykRGVfpyDnIPc5r1Xx/Ha+GtNistNIEEkaFWXruUsM/Xoa+crVHBOTP4SzaNWOJlB/Zf6lT4hX03jrxBa+APD13JFpibTqtzG+BIR95Af7g5HHU16Za2Wl+EtJjtYNtrp1om1OcYUdOPWvPPBdlD4D8Pfb51P9oampZUBO4oMgZ9iR1q1DM+sTLNez+ZJI6pFbqeM57D0A7104dtx5nuzGnVaWm7J9V1C48YXQihsm+wK4KrI33yOhYentXRWWiXF0Ixqd1NJDGoCQRHCL7YHatG1t7extQqIscg646GrEFyFOWzu6/rXVGHVno0KLvzSd2bGlaXZWyBYYwuP7uBzWoiR7skYPue9YaX6yLtViTj0xU1vqcYmMLthyM4J5IHeqtY9mHLY3BBFJIPvZPfcaiubN3I2SmTb0Vzk1XivSQdnH+11qc36QDdIpfnGFIBbrwD601oJpFeO/EOY5BsIx1BrSjvbVVy1zEo92A/nVe+lsNW8wRQkQOB+7mwWU/UHr9K5jUtEurHdNao15FjJjH3155478VVjCTsjtE1CyZP+PmLAx/y0FIb7Tx8v2mEseg3VxWjz2eqhxG6pIvDR5wQe+QeRWusYjkwYgAf4ivFKwRdzbbUrZSVWZcetVZtW04H5rkYz1VSf5Cq4mjG3MCsQexFSiUNllg47bRzTSFYsW+s2L5CSvLt6qIyDj8q+e/23b+5j+FdpdaZcXCRpdsl1GsLMdrJ+7OBzwyk17v5zROW8jAPtisfxPsvtJljITJ4IY5H0x/kVSOao9Hc8y0XxzqGpfDfw34itrC3vEu7KC6mMwCsm6NWbaTwG69eCamu9as7ybVLiSfXpreQxubZ5HieAEbXJHBAJxgHjB4OKbf6adH8LyWtjYxS6bax4e0jXI2E4+VQe2eAPpUN5ZNbaVbzWz217cm28qaw1Evb3KoR6ndkqvPJxnArc8ky9B8HalofiS733riwijilZvtKo8aNzHksSCRycU7UrF9RtLp5bq5uopWLte2V1uRxkhVbY2FPHQ8+1T+IbaFWguPspXQo51trnUbvBIYxk4ZS25x93kjA47ZNQ3c8Pha4v9QvrG2u4rq3EKx2dj9lWNeDFKzBsFsbuMA4x6kVnJCR4PBcSeG/F7qIJI44Z+VkOXAzzz35zX034R1yDU9OgliO7eMAEEE/5/rXzz8RRZR67Y6laxTwi8gWWSGflgwZlPOeQcAj617R8N9RW8060mVfLyoO1h+f0pUpWYmj0H7QkiNhNrDnmo1hjugXJ2nFSQSRTh8ABwcEUzkMQq7R6V0bjsVZ7ZHDRhtjg8Pjt6UU9y9lIs+S4OVJHailYNDg30aN5hjcBgfLuJyMe9TafB/Z+qlOdkijC++SDU8c5DlducYzRkHWLfnqp69ua42fV5fN+1SN26GbSTI6DJB9K8e+JEYe2kJxyDnpx1r2GcFrUgHHHbmvJ/iPCrWUv8/z/AMa52fWxj7p3+jwxy6JpTlQwe1hcnnugP51pqIskBAMd8dawvCU7N4N0GTjDWMIxnkYQLj9K0klkuCE3JACQN8hwoHrxTtofFVanLJoj1S4trUQsVG1m2kkCq6HT5bqTGyOZgFJXH0HSs/x5pVxpNujanKkFtIodZycxFfUMOP1rlLHVYn8RWcFtcx7QoZjK3GeSeT6YrldZKXKeZKs27Dfi9oetarZ2Nno1g0+gWkjTXE1vIrg3bcF5VHK4HyqT2J55rxTVtBvba21CVQ8F3pBjmuoiSskUTNgSj/ZDAfMOmQa9G8S3+qaN4xudX0DUJdM1BWGXtZDtnGPusvRx9RWnpuvWvj/XrXWPs8Np4qsoRZ3+mEbYNUs3OyVAOzbSxAPAIGMVEm27I9zC4qdClZ6o7f4Y6n4gsfAWky65aG+v72I30M2oW5EwiZmjQ7+GY/I2d2e1dFpGoXUCTy3kDRWzHdJasm5ZSOyqeDwep6Zqg1vqGheNNb0S81CW+tdIgsbKxSafzGgiEG8oBnj53brzx7VX13xFLp89jbCI3txezCOGIkDauMsxPYAc1oo8h85Vl7So5dy3LGupWMkllHNolyn3YJ0VomHZhg8j1HFeba7quoXYxPYC3eIkzw7yVDnjK8A7T1BPrXom+4Ku0kW8qPubskDPqa4m60uaKxluhJK9+93cSSxnPl+QxXy14/u4P515WOjzRVjzMQ7Iq+EHl1DWFuZPKtrW1jSRvKlJ8zIwoJ7E9cD860/EmpS6lprSR3UPnxsVWMxHBBOAfvc4PFcRqnihNF8PjT4ExNPcm8lmQ7doj8sRDI68+YfyrpZdAS01GyvLi9E4EPmmBG4x1G4YOD7g+tTCCnS5Tg5Xa5teFoLi1is47jymupwxEUZPygAkHGeM9qrDxdp+r6jFo+s6bBZSOxiAnkKGUkHgHJBzkn/JrG8HeILy98e2G6BnW4umimYD5Yh5TYAx04Aqx4o8cppPjLWfDGv6ZZa7pkmm/bre31BUXGZPLxG4AdSGweD3Jrup6RUS6LaqcpjeFhqGgeE5vC0kZH9gajPp8ju287S3mRITn+4y/wD1uaiutQ162srl7e6niujqPkweQMrLC9uysvpjIz7FapaVdQ6J8R5tCgeO40nWYIdXtszM2JoopY2jkJ/izIoz1OwHGank8QLpXxB0PTbLTnvJ9XSS2lkhdgZZERjFH1wEzI5Jxk4Harmjql8RZi1+DSNKsru3dLi089ID827epJGQe/OOfeuX1eFre+uYueJG69eprX8aafZ+HUvtIt9tx9neJluIEAjFwGWRvL65Ctxnvg8VQ1uWe91B7q5IM1yqzucdWZQxPH1rXL2+eUWf0F4V11etR9GZI4WlGPYGnFQCee3pSADP0717qP6NQo56n9aeqgcmmqN3P5mnqOMZplJBwSc0D7vr7U7dTCOcGoE9BuMnnFGCM4p3XHHtUbDn0xUS2M2NPBwDxTDkE8Z5/GpDgDkZNRsAwPNc8jnkRE56g1GzZJ9/enk/jULEZ4H41gznkct4sPl3cPpt4/Oq1pIZFXB/xqXxTma7jHXatZ0KvETgkY9K8yek2fC1puOJk1tc3Y4Ny5z+NSiLaOPzrKt790BDc59avwXyFfm61UZJnqUq0ZInC56DntTuOn8qEmXPykY9aXcDzntVXOtSFCZXnrUbKc/hT1cg4J+maUybgf6VLG2R4IGDTeQfans2eMg03OByB+FZNkcw3eeRyBjFIJRjGc01mByB+tMJA4NQRzslL4HqepxSBuP6VCW696Z5nUkjmlclzJjITkE0u7IPPWqcl7FGOu5vaoTdySEhBt+nWp5jB4iK0TuXZJxGuN3PtTPtEkvyr+dQQ27Skljk+9aMFqMc1UYykXBTqkUFtuBLAnFXI4FA4WpY4gDnip0XAxxXTCmenToJESwj0qQRgjp9amVMjOO1KI8DrW6gb8iSK3ljJ6mo2iHcdKueXwaY0eQc84qlEylC5zPiSz83TZsDlBu/KvP0Yg16pqVt9otZo8Y3AivLbhDDMysCCDjB7VhNWZ+X8QUXSxEandFq3l2Y5/CtS3l3HPWsKF8kCte1fA9cd6k83CVWa0lyUsZc8ZXFR6QDsz3qndShoCPU1paSmIlBwM9zUnv4eTqV0+yNu1GAPWtaBf3dZlqvze1a6LlK6qa1P0DCLQeoyM/rUo5FMRc9aeAACa6UrnqqIo74HNKPmODSqoI7fXvT1UAHmqNEhmzJz1GPyoVdx5HbinKNvf8AOl680tBjCuKVV4we9SBcjnFIFxzjmjQCI9SB0pAuFNPxwcCl6jB/lRYVhgAZaCM9fxp+wEYBo6e4qSWiLJLHBoGP/r04Jzmm+uPSgzsNxgnHY9aM7hx+dGCMnFIMkMe1T0JWg9SMHrxUcgznAH0qRTgEnH5VG3Jx/Ol0Ie5GFwOeR2xSHBBp/GCTzSgADrk1DERAHJzTm4UUoIx/WmOMjr2rMyY185A9aaQVOecU8Dvio3647VBzSZHI4B4PWoyx5BP4ZomUjrimP9zA5oOVyIbqT93jHesm8ZiD83OPWr8rblYnp7Vm3BBXOMe9ZSZ4uKndGp8O7Nbrxppkklst3HbyrO0D52vt5AOO2QK+jNd8RDxD4Kk03XFS/gtJUukmDbZYJFbKsjA5RscdelfOvhSe6sYtSuLK5W2uxAREHU4c/wB3I79MV0aeMRqum21jqtq9vfOoEs9uw2S4HYEdQc/kKIrQ/nbiPFTq42UIvSOh2/g/xXoGr3+toljb2+uS7pYtK1SPe2oqcl2iOzYWyBhQxJ578V5eNcu4ppSpMSb2xHjGwZPy8+nSt/wz4jtfDthr91JHqF5eW+pr9j03dGqRo+HeRHOcty/HA4HcisXUbiG91O9uEJKTTySKXHzEM5Iz781T5lsz9D4DxmJmpwlUdla2rLNt4nnBwTzWvbeJZmABPSudgtBK2FH44rVhsljTL4Brop1aq3Z+9YevXS96R0UOvOV6j8RU6a4eQQCfpXJS3ixDapyRUX22RuR3ruWM5T1Y5hKOh2y62vfFTLqSPjpg1wYuJhnk1KL+ePJyfxrRY/ujaOZfzI7VrSO4bO/k1G+leWGKnP0rk4tenjPJz9a0LXxWVID1tHF0p76GixtGppLQuzQNGeVqGFtrDPHPINXoNetrhNsiq49c4NQtAu4yROrr1461q3Fq8WcWKUHRk4u56Po2pjTdLsPEc97NLY2e3T9Vkt1U3NnByUkwUOUXjByeC1X/AIiPp1re6FZaLdXmo3k8Mt3PFNcGRBEqoRJtxhMj0PORxmq3w2sbW3ufFFq8631jPOqHB4MbW0W5SD0PLceoJGRzXnGnXuoaPrV1pis8kNrC1nvK84EmOvqRGue3I968OcVK6Z/CebTvjq6a+0/zPVdB8QW2tyX93cXX22XTECTWxkO5VwUjxk8oDjOParPw+fVPEGuXV3a28cWk2R8ltQmbBaQHLRxLxnHGWzweOua8UtLHV9U8R3MOnWUiXkzCGOVoTiIO33jn0wTjPavfo9QsfDVpFpkdwTBbDy0t8ncw7nPTcepJ9ayp1LaHzqqKMjsJvFKCZLWA75XO3c2M/XitW1uEhDErJJI2Ms54yM15t4WmtLjU7q+nRvPYbYk2sQq5yTnGPb8K762voCm1WzgcZHSvRhLTU97CVLq8ma8WpyebFCAq5UngnpWHLdzy+PgiyAFLUgHHAyynn/Palsb8Sag0jAgldo/OuJtfETH4tX8hmX7NDbFFPZjnP9ah1Umkzp9snZp7nrSLengXKqfXZmuX1vVNV8RNLoNhdrO7tte6HyrbgdWODyw7Ad8VZN3d6tGE842dp/HxiSX1wc/KO3r16VqWd1HAdsflgR8ARnke3t/+qrT5mdkW2WbbSNSt7ZIF168lCjHnSCMufc/L/wDXq21jdLKS2r3rHqvlzFTu/DGPwqodT8oFmygXv6d6VtQLAnt6461srFNJoJNEkefz5JGmnDZ893LSZ9SepqSfxDeaESNRtWuLPOFuYFO5fZh3pg1FogACOuKhvNU+0xskpDKRz7j6VVjnb5To9P1S2vrMXVlcxTRMMgqQw+h9/anx33zHKqDn1rzdIJNNuZJ9NmWJs7tm35W56EVRu/FGoSzsZXiteORHnHfpk1JPtdNT1tr2KT77bB/eB+tc7r0sAjkRZgWIzkjrXn76pNJkjUTjvtqJtRlwu69LAHptzn9aEc1Wa5TeUwmG6T7UYiYX/fu+zy229d3bGM57VavdPm8S6Ol2tlNqurTW6oLxtR8lXiVuHG5SJCPqM+tZFsxHiBpzsYTIcoANrD2GOcA/rWpcf6HotrJY3ZlhglWD7LdBlit9z7QsZGNwPp6k4NdMTzkU/wCxoLm0mso2bU57g+TM723nGJtx2srkhRwD654rCn1KWfSxJbi2t7pIXt5rub5vNj3lQqxMSATgdeRj8a6qWSdbR5pIIdPLEjZBMXZlU8tx9089Pp71z0d2JoLi6uNOt9O0szeWs8MQDRyqcpKUbvkdOnt1qZlJHzr8S7NNL8Y3MKmJrZgkkbRRFNysoYEgk8/Nz2zmvQvhf4jRLeK3DYdCQATyQa5P4o6cl1cvqbayurXMtw8ZZIRGvlqAEYbRjnnI9c1leBtVayv4YWbhjlSema4ruLKsfU1heq6jgFjycflWgJVYHC49845ri9CvlkQksnPIPoPSujS4jydzDHQkHjNdkJXRBpLcuoAgG7fwVPPv0orNN1AXYSxgop++eeaK1uQczNdC2jIEa5OO9QJeLcajARH0zz6dODV6eTTfP5wwwDwe9Url4FmgeLAG77oFcLPqcD7tZHRud8JBzyOoFeXfEOL/AERgfmx14Hqa9Ngctbe+TzXnHxAQNauSMHB+meawZ9pT2LngBmuPA+iybyA0GOvo7AfoK6NLJ51P7zePc15z4O1/yPDtpZujlbfegGCFxvY/1NdVbeIII7YlHROxXOMfWtEro/P8TH95JeZ2GkG/vdIv/DUb29xYaqFhktruTai8kZXPCnBP5CvCtb8OXHhPU7WW6LPpc7EW13w+CBnY3vxkHuO9d1/b1le2WoPeSLHDBE8hAwfM5ACDnkkn8smuO+IsS6p4S8N65YiUWiwm2aDBLKBIVRiPXqM9cEZ4FctfByTjVPPnFXRgax4gu7jVb+6s7JTZuQLJZAjebgfMBg5HOBzjrWdr+neINDnTVdU8NarpEto4mF+sZljG3JI3oWOOD96rnwz0XQJ/G1jruqWS28UUUpljvZxFE7KNyKCDkkkKuBzgn0r2/Vfix9qJkji3+a3lpDAny7icALgdf19a+myrKYVEq9SoorzO+lzRTd9DndJbVtZ8Q654ht4jqoks7e8mlt8FpUChd4GctnOSBzwar2eo3Gp6/wD2vNZ3BsbNTHI62zkRuwIGcD271oXWtMsEt7bWn2m4tcpJA8oyvG4heBk5wM9AfzqC7+Imn+PtAGnQ31xYTpceZJHGDtYgEN5nOVcHb+v1r1cbluBkpVVVS62TTOCrCPxJl658QWGp2ssIuF27ckoxU8c9+c8Vgy6/Dc6eVSTeu3ax2/OPcj/P8qw9W+zWPlreW6z264BM2WJx0IPXNVbzQILkO+kXTxOpzsOQQRz9e4r83q2m3E8Kbc3qcrd+HrzxHet/Z1zbaikbbJo7WVTLH65jOG6GtjSryfQtb0u0k1S4W6tZIbUyRIrmR8qjA7sjbgc+ymsSJpdH8Q/ZGljsdR1VRb/anOWidctmMnGPMAKk54A7V0mk+IjruqRC9ZLiS3AaN3Qb16kAN1IGcc5+tc0PcaiN3tY6G/h/srXIrmGPa0c8dyI0IUFkcMAcdiQOPTik+Kmlab4m1/QdftSNsChcPgnYWV3jP0OcGtvUPGcukacZjaaVdW8A8yQX9jG+5QCeXADcfWtKPUPDPiLS3kfTZtFnjQXINhIZIJUKgkPFNuwSM/dcdB71Lk4VbLZnPblqc6OBum8PWHi3QAmmrjVdQi0+a5jypjjkDZxxwc4/WuaudDmn1+fTVu7jTtZ0WcXFu0LgGaLB2OjdeeQcc59q7S3sbXxNZaNrHhjUI72Ky1O21G50S8CxmZYpCrbWJwSFYnaTnsM1U+L9hqVrrlzdaPYS3H+gJKjImQ/zykKWxhc8Dkjk+tdr96NzRz95XOFvrzWvEsltpyCTUJjciNISqCbzCDndJ6YBJz2Getampw28MdvFb3kd8YokjlntyWjaVRh9rHkgEEA98Vs+EtA1LxPrWjWGi20Nr4g1oW8l/dsmGsNOB3FSuDhnxg98fjWj8U9N0TTtYsrTw6gh0uzs1tYQucSFJJC8nPPzMx/ACtsErVGftfhhi1HMp0l9pfkzz8r19v1p4HGfTtSYPelyB2yP519BY/q9CjFHNC/j+FLj/wDXQUkG0nkflQVwOx/ClX5R6mkLEDjvUsljCdwwOn0pM8e1O/D9aZwc1izF7DCuRTGzyB0p/XPSozwT06VhIwZGcBeahfjIqZn2rgVE2CpPGKwMJHJ67ubUTjsAKihhDfQ+1T6tMiai25ucAfpToLu3Vcbh+VefK3Mz4ySg687vqIlkrg5HP0px03A+UEmpkvYB/H+lWE1CA/xfmKPdO2NOl3KH2KRPWl8qXHGSK0V1GAE8k/hTvt0B5CsT64o5V3N1Th0ZmlJR1B44oBk5IBNX2u1YELGT9aQSSEfLFj60uUfL2KH7zGdpwabuZQeOPerzQTuMcAe1MNhnOWJqORkezmUPOwOTzTXkLHgFvatAWMYydvalFmo5wKSpsz9jNmO7TvlQNtQtbSv94k/jW+LUYzgfQCl+zjBAXj6U1S7mTwTl8TMSLTTjnk1et7HGfl49a0I4ck8CpY4yO351caR1UsHGJBHbAdOlWo4yPrUqIADx+FPWPniuqMLHrU6KRGExipVjxzUiLkcVIqYJPatVE61GxGF4wOaUDqeMVMF9M59aQKPaqsDiRH1HAqMjIODVny9qdKZ5eAT2+tKxg4FCWMEEdRXmXiuyNnq7gD5H+YGvV3j68c1xvjvTTJFHdKD+7OD9P/11jVjpc+M4jwntcMqkd4v8DhYgFFaMEpxgVnIMZJFWrU881yo/NqDs7GhnKY5zkVs6Yo2BTzWAp5A610WmgbOaR9VlvvVbm5a8KCBWrFgJWZbEgADkVpxcKBXXSP0jCLQlAx061Ki8c0xO55p68g54/rXQj1ESAAk+1LtG3HWkHX1FPUfLWpokNVRil2nn0HalA49acBgd+KWg7IaF+X/Cmj6mn4YDpSMM54zijcLIaOQSCfrSbOMYqRB19KNo5xWbVhcowL1HWmnhcAmn7cjjHvSYCqe9FyBm3GRQO4x0pwHB6UhbA6fkKdibDMKfpTMbcjPP0qXaKaFzk5/KpI5Rqp8tMkHU1MMleP1qOTKn1zWbZnJEIx6ZpdvftTsc4B59aae4/WpZmNYdwaaenvTxwvvTWJAzisznkMB4OBx6UwZIyacSfTFMPT1qDlmyOUYPtVeU7VIH1qy5GM8VTlwFYe1Q2efOVtCk5OG6496z7gEqV7g9KuSOVBWqUnPAGfYDrWe54OKn7rbNbw9rj6ZqVhFLprPbGQM05R+c8YB6fj7122t+ILTw1a3d2Tp+oJ9rK2knlBXWHaGJdCOuSBn1B69awoo/Fukxw2+qnULDTziNBI8ioq9Cqg8D61xGswS63f6lakxwGF9nkryODzhu+c5z9K3S0P50xyVXFVJ92/zOsm8U23iTw5BIlhY3N7qDbFSHTGtjHLu2jBQ/My5HzZ28/hWZp6zi/e0uoZLe5hYxywyrtdGBwQRVPwLolxfxJd31+mn6cJGs1lmgkliMjSAbW2EbQCMk/SuiutfuvEUkEdxdS397AZYmuJYwuE3nYq99uAGG7kbjSnFn3PBNadPFujFaS/QvLew2iFU5OKqvc3FyflU4PpU9vpOwguPMPWrccDoMKDxWkYTlvof0fClUmtdCjBpkrfM4q/Dp5Vc8U4RynvUyQzAcEit4U0jsp0VEalgTyFH+FH9nMw+779KURT44Jpw85ehNbKC6m/IuxXOnbgf3fHrjNVJ9L2kkAg/StQXk8efmPSmNqpXOQD+FYyhBmE6cGtTEZJISQM8VZtr+eM8MauNqto/EkK/hTob3Tc8qy/jWUVZ6SMYRjF6TO/8Ahb40it9bj0zUo4oINQdYxfbcGKTGEL/7JOAT1HFYuqLqmneOPEkUCRvNPfN5ETtgbgirjcAcAsp5HrmsuLU9OUokCPPO52rFGpZ3bsFUDJJOK7SXw3qdj4gmu9Ysp7R441lAfALOe+cHOevrXJi5ypKLg733P5s8R8tweBrxxGHkuad+ZL8zX0m6vfht4N0uXXp49R8SaiGcx28JCxjJOMDkqM43VTl8R3V9qt/NDFNYaTeTi5+ySvlIpCuCEz7DoOPaqGrarHpmtz6tf3cl3q11AsVvZqCfIhCnChB3YknGM8gnio9Es9ZTdqfifT1khkneRIrWdfMjjONqNgkEjk5HB6DpmudOWkmfhkVfU9FvdW+wSQGxSKGARhETerM2P723v1PPrWvoWtXGovhoFMbDmRMjBHqK5XXF0KGwF3ppjSVRG8ZkILSZJG0YPPHb2rqPA8M39mXF3dae2n3BGGTdnd6N+Ixx/wDWrtlV5VobVKzpQsuo/VfGWi6BY3TXt8iXCyLGkUbZcuSAo2jkHkdfWuL0OdNI15L27gdIpGMxJ5OGJIY+lQeLLeKxu9Ru7mKK4eZ0NspJypUctkc9voeKTw1c6l4s1aZLZEvrRE+x3ktwxXpENzKw7oxOB7c965vaqc0uxrTrNKK7HoPi3xjFp9tALeN7uSQh1t4jlnUc9R64A/Gjwpc31npJe9b/AImN05uLgucKjN0RR/dUAAHjP5msTRr7RbDUbuCxBvRZt5VxqLONrSD+GP12889PTvVuW+hlnItIlcueskgVR7kkGvThJy1PWhWnPVnU2+oCBi91fB0boigD+tXE8Q223903mRgHBBJ/WuQt5b1JSMWcZJ/1e5mP4HGK1beQk7ZRHvHB2Z/rXQpnU8RJI121y3bJUkk9ueai/tdZARtc/hSeXGjLldykfK3qKoXet2Gm3aWpcG4l+7GvJPqT7D1rVSuONT2iuXH1HdE3lwSs3qcVgavYyX8fzQZXsGCk4+vat9LiM9HznsKfiKQnLD8eKodjy+50fXtNZjaQfaYc58tmC7RnkAgUljrbPOEB8tiNzRyfeXt/OvTHhBBKOmcdDXM+IPBtnqs/2r7MkN3sKCeIAOAecZ/AUIwqI6SwuHa1sLiRxKrsVABO4HjIz2zxW9oujN4f0fyBe+ezXn2uzfUMXIhfflF5HRT07iuL0GK403Roba4RpikxKzDgkZB5FeiWJku9In+yTypexgTwCLncc/MCCOhH5V0x2OQwtSg1RTFdHaNTgLO8tla+Uro2chckhmB546cVJf2JtL5WMd3Jp1zEI1EjeYrTvzwMnHcnPHH1qxY6wl2rXKyvMI5GMjpMFeJ1wGDKT3yeD+Vc7ql/Y6cNM1Iafd2kqTAfaJ4yd8eSqv8AN0yTjHv6VE3oNHmvxO0yxF9HYKqRTwWqxGOKMKoKk84HcnOfwryRHax1BWwflYHivqnx9p2pJHeQRabZW0SBXedJ491xuJ4RQDnjkA968G1zw1A95MBceVJuxtAGRnPv9f1rgb1NbXL2h/EOCyufsYfIAKsPX0r0nR/EUd5p0dxG6yjGSV6g9wR+VfOes2UkWsqkiNI8ahEuF+Vj25x7fzrf8MeKbnQNQaC6BEJI3IG+8ueo96uDsS4n0PFfw6lbHPzrwetFcBpfiu0igklSbz4I5DGHI4P0/wDr0Vtzmdjrru1VW2mbB7bRioHZIIbaNTkrKOevY1JPYxs/zByeCfnOc1S1CygtIPtEaESb1G5iSeWAP86yZ9NhdKsTs7UboMDJGO1cF47QNC/DdyQf1ruNObNqpzgYFcb44IeNwAcnqevNZM+ui9DmvAltBeeGbmOVUZku5ABIvBG1cA/iTW/aeGracEyhFcD7w6fSsL4WtHcaXqsGF8xLwnLfwgxRn/Gu1u2sbGxcB5J7ggHfnbGvsBjJ+vHTpXdhZUoyXtk+XyPhsU+SvK/cyr/4fSSaNdSQxKi5WMibhG3A8bhkDoetXtPgim0C2jkRLdQqh4mClYzxkHHBxVDUbvUNT8LrYxaZaa3bGb7T5Ilkiu45Y87GiAwGxuIIzz6GsvRPE2mXQnWHzLaSYfvIZiQQ4GM4r1sTjsJOh7GEXdbN2PNrzUlpuR614d0vwb4t1Pw7LJZ6v4e1W1a4E1rKWWxnDKr9h8vzKTg8E9cYrnvEWtv4f0Vo9PkSGcxLE00LZ2uFILqD0Yg/yq5q9vp0MEstxKTamGeJ4mUyAoULkYPXLIBj6VxMmmto/nWOu3cNtpt1g2WpoWMdu21R5U+eQPlwH6Z4Pavl6lSVmo7FOTcT0zwCkl74Tsoo7XdFGWLzhgzOxYtlsHIPPeq0nw+W18bW2vafdRRCbMV7ZPGR53B2sD2YdPQjjris7w0t94d8K29u2xL5pX3Pjepw5A6HkYxz71K3io6ncvazy4MbYfGQQfX1xkcfSsYTsrHlSqS1SJfEzXelXUjTacb7T2UiWDAZuOQRk8H/AOt71y17dWX2Kwl0qcT24lzG4cmVTvwQw7YwB1+tdxa6159syS35UgDIljV1I+p9/wCdefeL7caK9xqMbRSWggeZ1gJLSEDII7dA2T7Vxz913RyLUX4j+Gpdc8OgSkx3KMJrW5jOVWRDuA3DpnGDjsa0JvBu7X/CkVuBY3GrWFsWRWClXeFTLknpyfrmuc0DxzcXkcSR3b22n3wghmaP5wNxI78AtuIGa9o8a6ToGoaRp6+IJm09IXxDqqZLWjn5QSOhTOMg8VbcZK6H7TlsmZGl+HbebRpPsV01yIWkSWGY5cIGwHBJO5SPxH0rFm1CLTNWFpdbs6jut4gxyJCACVAPfA/nXY6T8PtS8PXkd81xBqGkuGgOo6dIHiRiOGZc5UcDg+uKyhbK+qXFjfrb3U1uVlXCcY3fK+Occg4+leVVnyVL9DKfc8sutEv9AGv2Wk3N1bxRR3N9b3axKiwpvLQxYyd5HIPt+Fd54K+JuqT2thdRCK+jaISgY3eZEy5kiK9wQMjuD0qr8Ttem8Ax6fqy6TeXulXkojfUYJlMVs2CCkqbchschs4Iq94AsLHxXq2n6pbzxzaX5JvTIpwpAOAPrnt1yK65VrRUomM5e5dnf2V/ptt4U1S+8LzxWFzrUT5uQ2ZYtyhMN3GzGMcc578V5Dq2lLovhnQdOjJcWMLReZj/AFhO3JBPUZBxXR+KJ9S1H4jX98Zm0vTXsoofKt9ojuJCwJZxnkqsa9ecseeKi8exv/YWm3HlDZIzqk8bZjfAHAHUHGevbFd+CfNUUj9R8M6ns88gn9pNfhc86bGSR3oU9TSkZPP0pY/rX0Z/aYoQAnPPuO9Lj0pQM5x35+tLnB/z70FkeO2cc0cc9KeeQeetMXgHrUszYhzg/wCe9MPen4GMZzTC3SsGYsibgdetNfPrmnMoHFRscDt9a5pHO2RN34J9ajJ6nqPSnP1+lRHqVBwTisWznkzi9bGdTnGM4bFQwRZIBqbUfnv5ic9TUlsuecV5lrtnwShzVpepNHbKf/rVdW0Q9BTIExmrq8gZFdEYHvUaCtqNitEwMjBqwlrGo5HPrSRjAqZQRn/JrZQR6UKSXQVIlGeAKUKCuOhzzSrkc1IoznBwK05UjZRSI9vJBFNZMjp9alHTil4wec0rD5SHZwaZ5QIPpU+N3SkKYHr9KnlFyEHlgH1xSGM8+9Tn9RQU9afIPkIlT1FSLx7inhN3ApyoB1q1E2jAaFqRU6daUKMGpAOOlacpvGI1QOlSADHv6UoXByf0p6IG/wAKtRNlEbt/2TT9owQacsfX/JNKEwM0+UXKRY4wc0balKkgjtTAcDv+FQ0YtFd1BB7VmatZi9sp4jzvQjn17VrtjB5zVeRRt/CoaujzMXSjVpSpy2Z4rcoYZWQggg4p0L7D1zWn4ss/s2tSgYAf5wBWUowa87Zs/DakHSrSg+jsXrVt8ldVpy4irk9OG64A7V2Nmm1Rj05oWp9Zkycrs1LcdBnpWlH0FZ9r2z6Vprjb07V100fpOFWhLGM05VAJpEbtjinrwT+XFdFj0kOBwcflT8A55JPtUYPFOjHX2596tGiJAMA0UdgCeaVRuBHaqsaWAdDQRkdOKUAdqOqnnPrSJsxo5B57UmMilAFKV+XtQIZjBak29SOvpTsZ9PqKaRzUWJaEUHnPejaAMdqUKWzxQTgH0qDMiB9c8UFwBjmlIBU0xlwp4xzQSOBBTHJ4qKRu3epR8vvUbsGHI/Ss3sZSGrgH1x6U1hnPNKAAT9KaxA46+9ZNmL0EA+XHvTCOaeTgHGBUZcVmc0hjtg4NMZsPjPGKe7YziqzMSxoOKbCQ+YDzVOU4z+VWOi+vbiqVyw3P29CKzZ5VZ6MqzH5j3qK2+e6BJ2qpyTjpT5MDn862fBV/aaLrFzq1/GZbaws57gxBA29goCjB9zn8KIK7Pmc0reyws5roiW/e8+wXkTPc3s9siXFwl5cSGVYyzKrAMehIIJHqPUVh/DmyOq6vrupTWgmkljAt4i5MaMXwxPqQvT3/ACrd1fS9dvfibrqXU89lfIkcMscyhjcW0yMWcHoQDsI7jPYg122kaZa6Hp8dpbxBEQAYA6/WvSo0HPV7HyPC/CM8+csRWlywT+bfkGkWlpZfCfxJ4cv9O024N/A9/ATGHks7rzUVijsONyJkAd64Dw3HDbWwWCPYGJYgDuTk13Op6YmqxBPNkh+ZX+R8BiDkZqi2jCzDCKFF55woolRlF+R+iZNwXVybHTrcylD7PcjsrmJ2KnGfStRbWPHIznoRWQAUcZiRSO6qBWnZ3oIww7VtRd9JH6ph9rTIp4xbkgjg9DUYuEUADrWjczKigzJvhPR8fd5qpJZo6l4zlT6VbSvoOSV9CL7eBnikNyJUyowfpSCFOQR9KieLyjlelQ9TAin805B6VSkgdvqfatiNlmT+lV5VHIrGUTnlFMxZbJtxxk/SqD2smSADXQsgOT1HrUIgBPrXM6KPKr0eZaHUaboEOk/DmPUPszM1/DdLc3qvhoCu3ywvGcMCeQe3ArrPBPxUZf7L0LxHBLe2t1GY4bxF8x0IzgOp6qfUc1ntqNtN8KZdMKjzkMny54wVUj9c1zb6Nqkun+ClsW3azaRGRFCq7THyCGKqSCxBYkYzzg15lOEpTd9j+NeIZVMRmFVVJN2k0r+p7HrPhWHTtOuL/Q7Jb64iDzCBGHmSZOTtZuv0z0FY0VzcSajLY31ncWtzFaQ3ttFOpWO6gkyAysCcEEcg4PtwaxPhx4t1m0traO+WRkjVkmM+QxYMccHkNgDIPfIrv9euINX0w3tvMFMYO7OCNvTr25NdLhdWZ8Wm4NxPO9R0i780JBGhZ2VXjflQMg5X0PHUepr1yCY6D4TDSkn5erN1wPX8q8v0C9kvQzzWBs1SU+U+7PmrkjdggYOQa7vxT4q0nRdFtm1d5RavHsVIIRIXkIOBtJxgkY5OK8GlUkqkqb6CalUmonA6tPNqNxDb3n2eKYMI98ZKqqluGck9QDyfYVf134p29tbTaL4V02W5sTm1tHjUrJqVyeGZeuE9zxjJrmdYlnutDvLeNbO6jgV5Ldbl0juAhPyxZzmRQSoxgsoPU8V1Xh/wl4P0fT7C98T6paRazJBlZRO1ulupxlIRkMx6bjjn0wBXfhKMueVSWx6NGjrzM1/Dej3ui6UDNHAs5GZSD5q7j97B7CtBZ5bVyXTAxwojB479RTLrSbLQrO4a1vJ1iaMgteXEkkaD1AfJH0z+VVbHxHZ6fp//ABNrwfZoEDDUHURh4yTsLYJHQY98V7cZdD0ITT0Rdmc3Cq0UjRnrjgcehzU+nPO+8SOX2jcG68VJaRNcaemoWdvLeW03zrvj8uUr2IUgZz74p8WpLc2hktfvoRvTaQ23ODlTVtg5G7JqcFv4cvZroqRaglTHyz+gX3J4Arn/AAh4Yu7GK51LU2Z9Vv5DPOrnKwZ+7CmOMKOPc5PerMSyS6vYROVNmo+0PhuAwOEGP++jz6Ct/UrhNNS4uJWHkpl+o5//AF1Cmo7jozjCTg/UxdY1KLR4PMkZnkY7UjQ5Lt0AqKye7Zm+0uPtGMmNTwnt/wDXrnvD63HjbX5dU8xbPTYMqs5yWZsn5Yvy5avQ7PTYZQIrSJlVcfNIST9f/r1rTqOeqOpVE9jGgMjPnJxnbx/WpC92qHdkoDjINXNV0240a+i1FJGlsXQpdW+0HYw5WRe54yD+FWtKZJXdSiyI/KFn2rg59jWik7mabc+VmTFOothKxcBHycZ9MV1Oga9C2qQ6bFcSaZqE0Jkt5pkPlkAj5dwB5P8AkVn6hBFFCVVo4oyhyAARn8Rz/wDXpdNtIbB11m4jma+0+GSRbgEbtrKOSvII54xzyK64z0InHlkX5temvdU1n+0rPTIoSjQm7VGZonBBEmdoxnkZ7VRktHvLyfTb++jmuJ7ZRGInUxt83cHpngj+fWq1vrEkqrZR6fLcqf3l5Fc3G03EzMdoULwMA/gT0NYt14ltj4nhs5fDjyvpwYSyyReVJGGAHlPJyCcjOQOgB7iom1YzTsaMs8sK3yNE8N9byfNKxDSF1Xbye4xnGfavMfikLxtFOoW+kefNO6rcXaCINHGGGGwWBJ9xnv613RZYtR1RxlxLsYr5nOTHyM+2KztQ8KvrfhwQMrzztCx3upkktkA5kLY2qvXknpXIbRknqeZ2+lfbfJlaIgEAqzLjiuml8CWWq20bvAwlK/f2j0610ei+EJNNsbPQ9QeNNRt5Yf7LndGH2yBjs8lmQFWGeVbPBwDxzXcaRp1rFc3Gli5guLm2w8iQ5LKpyORjjlSPwq0tLnZRgqkrHz3qXg/VNBV1N1I0GRtniBDH2YYxRX0w3h3yWP8Ao7pnqrRkH8QRRQdLwivuczNy3zfMQBzj2rP1lQ1jJ/s4YfnRLPJ5uIyCMDrVXUnMlhcIXG7Z0/xrTc7aFvaI3dKJW0G5yRgcVynjUKYHC4HWuh0eXdZIcnGAMZ5rnvGrIyMB3HSsGfUR+E5T4dSSW66oIiFJkViW78EH+la97qM1/L5QbODjCjrXK+H9WNlLfRGIYYgBkO1iPXP4mvQvCPhQa9YPc6fDPNeKPlhYDp6+pPHTFdeHozr6QVz4vGxftpEEV3fxWVpaSvHJBbl3hCRKJQWPOXAyRxwKyNQ8KWuryeYt0the5zvZDhj74/nWv4P0+GDxpqVpqdzHaz38KfYWmcrG0sbMWj3HgZVsjPp7Guo07R7SWHXbTWVht5BslsL8uVwMMHjIzgn7rA4rtxWV1cPT9q1dHlV48kOc8c11JbS61nRrmQQXVnPZ3MIkAP2izklVJJEOedm4ggc8iu71zQ1003sF1ax3dqHdPmjyGTJHI9CKo/EzwdbeKdAcqHa8WPFrcQP91jgg5HbgHjrXc+HvEein4UzaiLea/wDEc8qWU1vc3Zkke+kIC7BwEUn5sAcDPFfPSa2PPde8NDyyLw3dw+H307STKY4Wfyiz+b5SMxYRjvtAOB3C4Ga5LUdPu7eGFJ4UhliDRiVRgsmcgH1wc4J55NdHrVvqMjXMcRaxvIrsW1zeWw/eIizbX2N2JGcH3FR674007U/FF9Jq0ZntBLIIwXHmQqzA9vvkAdz681gonJFtGd4T8PXOp+HtRufNOoG3UefbL/rLZtxwSmfmQjGGHfrWFA8L27PdyT2qMGEdurKirnON27J578jqa62Wfw54SA8W2T3qy2zRWj3Gm3RYukh+5LGTgqMgkHJGQRW9q+laB420q+jMdtHdahbNAk9xF05GWHTnjGewNZ1YXiZ87SseUaOE0vX7bTTFsjuk3KjqdrMjKVA7Eg4Ir2fULO68ffDjULZLd7m/VfL2QjmQFW5Az1yBXl2iaFe6D9l0jWtPnuHa4LW9xGvmQKI13hi/8JyBjvkfQ122ha7Nb3891aTvbyq+QUJBOeQeK8eNeVKsoy2Zyzl7yZyGl+Mdb+FEOo68t7c2kkmX+yyAtG0apjYY2GCT9M9K6fdYLNqHi28WbQ9Rn0yPzojE13HalpAVle3jZWA27uMnHYHAFafhz4v2Wt69rfhvx5pMBghMEdvrKxowkMisVWSMgA52k5XnjOKyvGP7PkEuoaj4r8GeIbm21K/O9zPO1xDOcHClmO5fTByMemK9adCNTVnoU5Ql7s9DvNF0uDxh4Du57W4sfEPh/UoRHLeacxkhilAyH2n5lKnswzgkd64r4XRJ4X8A6vBJaix+wXk1o1uBjZ5OS2D3DM27J68VxXwit/EXwr8e3EVqGsrK9Li/jSdsxXOFKsMdQwJ9jj1wK9z8T6VpHxc8KanZXVzdaNqFw5V9R06MHDEjJkjPDBu5HPXvXnui4vkT0OOrSabSeh45P8W7G3ts6j4cttQTa0hntLpreYtnPO4MpznqQOn41v8AiWfSLvwVby6c13butyok0+7MbGElG+ZXjyjA+orBufBd58NvF2r6Nr+jyCOW0SXT9QixJb3hBUHa2eMhy2D0xT9W0u6s9KadljEDhXIQ9GJ7+vWvXwS5akUfo/h+4U88o2ff8jmmYjr19aapzn1ppI6d+9A6/wBa+lP7biSpyMcU9eQaYoA+mOf1qRB8pFBoH97vUdSBTz+uaRkwo9almciIjk9M1Gx59akIODz+IqFhnoa5mznkxjcepqNmyeOn0pzHgjPPWoidoOTXLJnK2Rs5CmoThc9BxSux6dajuZtlvK57KawbOWpK0W2cfK2+Zmx1JqxbcLVbcCSSeSauQAbRXLHc+Qo6zuX7dcjJFW1QCq9uMrVtF4yetdMUfSUY6D1XIOO1SoM0qLkYpyoO+elbpHfGIIuQe/1p2OvGafsGKQDGR+tWacogGP600DkkAcU/afelCkevPeoFykYFJjGR1qQdD7+tKqcnuKdilEi2knrT0BIx1p4QKDk9KUJwfSq5S1FEYQfhUirx7U7GB0/KnKM1SiaRiIqkjpT1Qhc+lIF7CpMZHPT2rRI2ihVQY9qeqDnHWkUDH+eacoOT/SrsXYAOcdqXIwaX1J/lTQOD/SpsTYTrnvTTyaf0zimNwvr+FQzCSInGcnAwKhk5WpmBKkZqCQcd6z6HJKxwHj+1xJbzj3UnH5VyMeWYAd+1eh+N7bzdHPHzI6tn25H9a4jT7MkF26DpXnzXvM/Gs3w8oY6UYrR6lvTLciccdq6yyQEfQVg2MO2SuhtVwB70kj6LKaXs4WL9qvzD+VaSfdrPtl+bI/OtFF+Xmuqnsfe4fSI5D+VTKOOfzqFVOD1qZRx710I74sXrwOvbFORTSINx68eop68dqtG8RQCCaUDr/KpE5U0YwOP1qrFiIOPejYeuKcAB1/OnYO0+9Fh2IGODn9Kdk7eMmpBHkf1pwTGe/elYlorYbd14puCvQdas7QFPqKryKRkdj2qTLYTkDg00cgelL0yTRgFuKzZDG44prL8ufenkj8qYwBqSLADkYxj3qJxgEcZqQ47fnUXLE9Tmp5SLXG4459KaR15zV2HTZZscELjqatxaNEq/vGJI9KaoykaRwtSfQw85JFI2a6D+xrVlOGZTUFz4ekRcwyCT271DoSWxlUwVVK6RgsS3QCoWyG6VqDSbtyy+U2emcVLF4WvJj8wCD1JqFRqPZHB9Tr1H7sGYWxpG2qCxPTFWU8LahONwh4PPJxXYaR4bi08+ZJh3HIOOlagjABPArup4K6vM9ShkUZwvXdn2R5k3hPUchRbt9a29D8JT6eZ2uCAJIymAAevrmu0K/KcnI+lQTnCEkfjWsMHTg7vUzqcO4OpFxqpyT6FO1tXl1GS/up3u714o4WuJAASiIFRcAAAACrcmMHBqKEbFPNKGzn+ldSSirI9nDYXD4KiqWHgoxXRFZy0eTz9amgukYbG/M02aPeD3NUpUMfI7VnzWNue25pvZR3KkLjPtVGXTHhJIHHtUdvfMp5Y/41px3iyx88jFOKhJFL2c1czoZCA0bjKngg1Tdn0ubpvgc8A/yrWuI0wSDyPSqcsa3EDxtyD0zWE49VuefWjfbdEbETR74zlf5VCHOCDVKG4k0+Zo35XPIq5IolTzIzwR27VgpqSORT5l5kCyG3kyOQamlUOpcelVpHOw55p9pcDJRiMGldbMhkZUsMZ47VJGuOBU0kAGSOntUcYy2Pyp8tkcmIahRlJ9BfEca2eptZWN99qeazgkvLdwwFsXTg88d+xrsfGls1vpPgK21e5WDZcyRSWsNs8TxOLZh5gDgfKRg5GV3Dg9qzviHcppNu1usPm3LKoeCM4aUoqjBx67QOv41k+OZzoni/wtoEVzZanpvm/2hDdwtK06JNA37iTeSTtxx7Y4ByK86yTdj+K81qKriqsu8n+Z3un+KbfSZ7LStYWfV7ZgrecgBuYYtypuLgZZQWUc+o9DWtc6bBotj4na1ufPsormGKEc/vEOGGB2LBwD3yvTNcr4Zt4jqUlhqMe24ubGeK1zkboyymRF9fuKcdeMjvU9jED4js7Bb6WeC9u4lmtdvyxz25BDtnBGRIpyODt9qUl2PmJUoqLaLGsX00HiO0vI53OnXEOxozyEkDccDp0Oa3JfE3h2C0mudQ0r+1tYhi2ad9oKtbQEqVZ2Q9WHbOevbnOz498Hfare8vtKtRPf24ab7IrhPPOG6dsn9a8/0rSYtev7eKQyRRvGrlXQg7D1B4zn2P8AjXlwpRjWc+rOai1zcxa0Lw1aanqC69qNqfsGnOs0KkEBpByoUA+uMfSu3sNDZ9LTULmeY6iWaZxdCKSKNicqIvlJjKjC5B55zniuJ8TXr6xrOl+G7CNxZRyoWZDgB1ySTj0A/M16NqMqW8QtY4ZLl1TB8twu1j0yxBxjPIrrVTlfIjWWIaagjF0vVLDxa1x4Y1zUptA8QXLP9jnuECRXsZIKmNzxnsyH6jNc9YeD9WsPFVvYeMQUttGgB03THhDpesZC+VYHBCgHGTwSOMVr+LdNk8QeFhoni7WIL+3kha5tLaVFFxalSMzRTDaVUHAI5B6cVyPgH4iyaboOl+DfHGpL4n0QJIhumlzfadKJpBG6MQC6bNmOcjkdABXV6HZF2V4nplh441jXNTstF0zTbX+1pl2+RJzsIxywA914z7V0lx4RutEdxeLG98YSjSpHtzg55HXqc155oV1qPwr+Idle2oTXNK1qJrNSrqFu1dv3TIxxhw2Bgkfe5r1rX9aur3Xre0uo7izkETf6Fe4EkfIyBjqPx78VuneNzSq7Q5jh/A+rDWG1y0ljAv7NwPKwN5jCnn6A5/MVz/iTxBL4qvIdNgZorYAecepLdx+GetU/iFHL4d12HWNPlktL0RSRO0TYWWNgVZWHf69R607wLpFtY6Hca9q92kNpEHleSQ4PBOT9T2rGipYjERpRVznjL2sk1ud7ol/p9tokMUV4strbnycIcqrKxVhjsc5zXSWhheL9zJlfVT0rwSXXr5bO8u49DeHw7qCyyLexAcTA5DNjoSFAHfpXoHhb4qfat0OjGzLTKCn2hMrk9N3cdua/Yq/DVGrh4yw65Z2V03ofVQwkFBW3PQWXfGysQykYya5/TLtbC4e1ZiUhYqqnsp5H4DOKLXxhe3OoDTNRs4rTVZIyyRB/3UpwcmN8Ddjk4wD7VkSzx+GvFek393ZnUbR7Ca1uo3kKkM0e9JBwcsrKQD7/AIV+d5lgquAqKnUtfyPMxMfZyR0Wv63Y6bphu7l1it0GXd1BBU57d65Cw8UG80u1aLS5v7MWSNngaYxM0IkXGSeRnj5emBg96rakE8W2ml3LagX0dAJljYEgjGcfUkY5pdP8WxiOXUoYUuLaSVYbe2aHarP1Iw3ULxn6V4rrNswc+bU6Txx4s1D/AISDSfDXhaP7FqDS/apjCgJhjxgMcjG9skLx6ntRMba+s4bq3uUllgQROqwsstwm8lxI/TcCSeRnORUdn4rtNGmDW8ct3r+oQmS5lmZXlkdvvyADhFwdo7KOBWToepw2fi6TTtRLpDqVrJNa/Z13hbsZzGeOjLhvl7h+vfSM3MxbbvYj1K5hgku/3yx2xQPljjAIJ6+1bOk3UureD7/wnOlzYtJdrd/262oeZI9vs/1EcW3aADzyTzg8mvNvHAMPis6TeN5axSHzAyHI69uPWvRrG90yXSoYdNtZr2G0VVe9cKgB2glB3JBPUdvevfyTCPGYiPPBuF7M6MJBzlZrQ6zTNRhsNCtdP0TV5bC0tE8jzFYOHHTbKTyec9CDk/hXR/Df4gar8NPEupX9hZwK97ZRQ6haTTiSC5kR2Mc0TbQyFQzKVOR83PQGvEdW8e2WjadcW11cRi+uGEMlqE5AxxyVGQfUZ5zzmsiw+IDTXFkj+bLPAWTeSSroemTjqMf5wK/Wa+S5fbmqRSS+SPp3h6KXNLQ+64/2prAeBNT1+e0a21LTJYo207cjLceY20Mh44A3E+4/Mr460hrfx3r6Wmv6pHpmjEM7oxKrKQDtXd2AOD7nFFfm+Kyu9aTw8XydNGeJVg+d8uxrGNQ5GecY5+gqvcKv2dgecj8+tW720eygF1kPaMM+eCCowOQfQ/Ws9XXVbY/YpIrtuyRupJOewzzXyqeh206q5k7lvSJAmnplgTgcfSszxPh4Gdc4PPUVp2trPZW2LmF4Hx911wRWV4glX7GBtxnPOf8APrUSZ9hRkpxPNtDiaXXbiM8LjPH416/4I1e30S3aV5HQCSMMYkDyKBn7oyOeR1NeW6bAsN7czZBywUj6g/4V2SXw0qO1jwoyA7gd8+vrxivQy/HvCzclr0PjcfWUa8lE6nxNe2l3cySWFrsRZvlaVQZIk7k443Hn8x715rNpmnT+LpLi7IvGkLO8FyzMu4jGQCcdBjpxzXSteRx3LTRMIpJjkGQYEhHb0zWX4x1nRLSxtZLmwt73U3uVS3gKES+ZgnejDlQAvPbHBBHFGPzWtiG4Rdo9j52vXlLTodLZbY/D/kRkuIE2R9zgcKM+vQV59otyui60mo2s9uk5kEgiuZAg8zayhkY8btpIHTPAr0/4Q+DZ/iHf6xajUItNhtNOeYvODs+0EiONW7hcydRz0rzC58LJbeIdQ8PeI7WKK5iSe3mSV32o4+XcGQfiCcCvkZyk6y5Tz402nfoTHxcdP8VanYX1m9s99e/aMSghDmNBhfX7v61zOqeHNImikvNQna1wC0ksa5x8zHJHJPHoP1rUs9BvrCJNP1DxTo+upbsqiC7imS5hC/dxKFI3BcDB4Pc96277SojaSTs0hGwbIVA8sjPJJ69KdTESpTtJBKXLKzOm8JfBPSvEX7J8/ia3vjdPe38t5aWDN5UtxYREI7qMZDAxswB5wDXhc/i5NYtftS3AsrXS3jMV0iFICzswWMZySCfxx1NfTHwX8W3sHw9HhYtHHocE8tukxQGSAXDcKjE8LuyR6Fq8J8S/s/eKfB9pY6FZXEUlnpskzzj5fOupGfh8MQoCqAoUHA5OcYFdTaqRXKdsqcHDmRD4a8ei5DQ32YWCkkgZQ/jTh4j0211ee4EAkZR89t5pRXB7qeefasySCPwdqs0d1BMIVVfPknUBEUttDYPuRyKfb/C29MMut6lcLpHh5FIW5CmWa5YciO2iHMhI7nAHHNefOleWq2PNcI8x31zqXw18RxW8eq3NxpUFxgGW/h+0W0bgZXdIiDy/YsOvSt7UfDvibw1Bct4IibX7vSZI5b63Z0+zSwv8youTnO35t3bI7V5H4f1/QLbWL83/AIfEOgaNbyXzWV9IXmneEFlM3ON24AbV45712CaVqdr4n07x3P491bwveXcsRu7ciNI5WlYBLdVIKkkkD5lbauSelejCXMjb2TeiOnuru2+JWhXssMF7omoWzR+dZTRSRywSEErgkYYcHkZ4zXDaB441T4eeIbW61XyJrKaRLW6hln8vzATy8fXnoQPb2r1NviToyajH4d8Rb59aTet9qWmxM1jBMZCVhyRltqnDMoAB7VyvxI+G8msz2d/YSQyQRuDKpJKuo5UgjuDz0o91myhKHu1Va+x6trFxZXmjW0F5GNT8OzhZkmiYNLAhU4kjPcjIyvse9eMeI9A1HRYNcsGulv8ATYY4biG6X7ssbMSjr7/IQw7HGe1XPg98QZNP8SXfgbxBA0ENziXQ7vbhC+0+ZbOf4ScFl/EZrrPFdk+lafq9pNhrO9t2WAkfcYn5lz+GR+NKnKVOpFra57vCtV4TO6EntzL8XY8AYjJ9DSrnr6Utwm2RhnPpSL0PNfTo/vWk+aJMuCAT3pygjgjNRocD0PTFSHcF9K16HQldD8nBH4YpuMD+tAPUmjlhisnsZNEJ4zxxUT89KsNGxyB37VD5DHOOv14Fcskc0kVG4z3/AMmomyScHv2qzJbnByRmoxAADk55rkkckkUpFOCQapanNssZSecrgVrSQ5XOa5/xM4jto0zkluRXNLRHk4yfs6EmYduofPP0q9bgdOtZsB5zmtS3AA9axifPYVXL8J4q6g4+tU4SCR7VdTGK6oH1FHYmjGBnvUyKD+VRIODzUyED8K6kehFDgCOPzp23Ge4oB/CnKuMnt6VdjRK43bwabzn6VJwV57UYxmlYOUZs4J60gGB2JqTacEDnNIBnOaaQ7CLyPxpwGAR60KBgnrT8g881Vi0hNgKk5/KkQfj9KeMAHOaTpnuKaNEhVUc04cA0KOuQDSjHJP5GtEadBy5I7YpV/UUmMZ7+lBPXr1pMEL069KbnHSnZ9sYpOx5/OpJEz1poA709htBP8qhyCpzmsmYSA4OelV5sjNTsRzVaVtoI9eprG5xS2MTxKobRrgdTj/2YVxVqYkUK0iqe4PFfRHwx+CV58U1W+v5Tp3hvzQhnJ2y3ZB+ZIvYd2/AV9xfD/wCDPgHwtpkNtpXhPSIltyAsklok0zEfxNIwLE8dc1wzqJy0PynO8ZTWJ5oa2Vj8rNMgF3OEty9w5ONsSFz+gNdzpXw88WX6rJZeE9evEOMNBpVwwP5JX636ZpdlYhWgsLWAr08uFV9fQVqR3qxqSw/DJqVM8KHEFbD6U6afzPy78K/sx/FPxSEay8E6jBGwz5mobLMAf9tCD+leo6Z+wX46lVTqGu6JprE8xq0s5UfVVAJr70m1GJYg5PUVHp01tcT/ALw7snv0rWNaxnU4pzGS9y0V5LX8b/kfHUX/AAT2ujH83xEg3eiaO5H6zVl6l+wF4otpdun+LdOvE7NPayQMTzxxuH6199IlqQFXacdOKeYY0D5xyeK1VSR5keK80g7+1v6pf5H52J+wl8R2Yh77QwvYi8lOfw8qqGpfsTfFSwUm20/TtVXPH2W/VTj1xIFr9J4bNCucDGelSCyjPUdPWj20kdC43zSD0afqv+Cflzc/sqfFizQlvB00o64jvLY5+mJOaxbj4C/Eu33eZ4G1Uf7sSt/JjX6uTaYjA7VH41TbT4yzbk5x2qlXkenS4+x7XvRj9z/zPySn+H/i60Mnn+EdeiEedzNpU+3g+uzH41gyOLOTyrhHt5OuyaNkb8iBX7CPYKwx5agj3I/rWTrXgfR/EMHk6jpVpexd0uYFlH61SxOup69HxBrJ/vaSt5M/JTzEIypyPoals7aW/vrSyt0MlxdTJbxJg/M7MFUfmRX6J69+yH8LtTlkceHDYyyc/wDEvu5YFH0UNgflWZon7Jvw88Jana6hb6Xc3F5azLcQS3V7JJsdTkHGQDzjr+PFae2i9Ez3JcdYadF+zpyUraXtv95454Z/ZVSCxzdyi4uBy7YyM+3GK4H4m/CG20F5447ZreWPLBwOo/Dr0r9F9A0a2vNOlQwIsjD75znPrXk/x4+GiX+l29yv347iAsUyDjzk3YI9ia4cXQqU7VYSZ8ngeMa8q7jVdz847fwrr98qvZ+HdZu0blWh0ydgw9RhauL8OfGb42eC/EbZ440i4x/6BX6r6RZwLFsWJOuQBkDrWuLVShIiVj+NKOKbV2jpq8dYmLtGmvvPzE8H/sxfEHxjHJMNGbR4lkCEaqHhk5GdwTbkjt9a5PxR8ONS8E+KNS0LVXQXthIFZkB2yIyhldc9iD+eRX606fax22uWkssatHP/AKPJuHGDyv8A48APxNfJ3/BQH4cxaH4j8OeLLW3KrdI9jdOOgK/NDn3OZBn2FRhK8p4jkns9j0OH+L54/NqeExUUozTtbvv+h8aL4dzx5wx9KvW2iRW4yTvYeop7SbehqVLgYOSa+nVKCd7H9A08PRi7pAbFT347YqF7LCnHNXEYN0OPrSlTg1XKjrlCLRjyW7KTUKyPC3Wtl067qzrmAbSetYtW1RwVIcuqJLXUASd+38a049rKSv4iuacGNuOPwq5aXpVtpJ596qnVtoyqNdL3ZGzt6jrUbZC59KILkOPvCnOgZDzn/JrpOqe1yEtgHvUE7bgxHT2pzthe+aru4PUmsmzhkxM/L+nWmq4LH1pWIC5qHv149azbOZyJ92c+tQSJuz05oaQLnuajdiQTzXM2cspFKaIqSRzimw3BQ9eKsSEMre9UZQB2xWHNZnK6jT0NBLrcpGR+dMaTbmstZWizjgUrXmM5p+1utROvdalm8thdLvXlx39arWlw9qxU/d7g0R3gzyTmpJYhONykE9+K529bo5rpvmRZkgE0Zkj5B61QZTGxHerVpMbZ9p6HrU11AsgLKRg1ta+pra6uNtZvNiKnGRViwgee+iijXc7uFAPck8VnJmKQ8/8A162fD1smoatBDJ5jIx3HyXKuAM8gjp9ablaLbPCznEfV8vrTfSLf4GNrp1nVPircJcw3DXF1Mf3LoMIc8gZHTv6V0l34Ktotf06a0sUdYWaa5ukQoI5wHA4B+YY2jnufwrp9Qv5YZEgidxeTRmN7pm3SJHwD8x5JI71Dq+t2zww6Zptm0CR4DEklnYfzz1/GvGVS7dj+I8RiZVardtx93LN4llitJr3bebStnNPtJjlAJXBPHXr6gmuY1zVZdK1yz8RQ2TpPc3MK3FqZCvkzsVicKcEdcH0IqpPp2uWWr3Gv3WmSRWGlyww75W2s7ylvmC/3QFwT1y3oCa1NeMWu2EV5YyljfqksUkQDMJlZWjOPU4wfcfSt4yujN09LM9v8V60dGk07UY0zHOjKQCPvAAjH41w3227vY9R1NnBv3RY4wfnEK4bbwOfX64r17XF8N+LP2VPCmpRTW8mq6K26a5MirPLGWkX5h/FlSh46EEYxXz58N/Fe+/8AE000Cz2+pPEipL/AYg4Gw5+X5Se9eTVm4VLo4KlF0Vc77w9oEOih9QkRftRO5ztwfXHt3pPEvihfDPh64u3QfaJOVUsBljwASeB260k7rqEMFvbzmPeQJI2+/GOASPUHnB6jjNZ3grxz4Z1T4/WOkaxZx32g6XIs95PLAbgI0UqFIyoJwHbBJAJwu3GC1RScpyc2ctGi6tS7OF1rUNS8JwaTL4gj1mFIbpb2BpYnC2u4fK8cbgZjYgZK8ED0yayfDugi41OGew1PeJix83y2jIznIIIHPX7vtivV/j58Zbbx58TNVn8221K2IS0ijZiIVA3clnwF68+mBVHwCPht4m1caXr8l7AJE8tbW2uU8pcEjzInUDzB3GDnA5HWvXp6q57Cspcpo6tp/hvX/AaaD4f07WNQVix+3TQFC1wRn92mMqRgHj0BI4qb4W+Ibnxfq9zf6peS3urwoI55JsDhdqqVHbIUE+5NVdF1678B+NdO0OfVbe5jgupZLCe0ndZbldu3zXUrsjcKMHIwfTGSZvC/hlG+NWuXuhayLvSHto71lcRCVXkZhJCyoAAVdN2QMDI6ZAr18Hga+MlyU43Z6HsPbU3GO5S+MTj7TaW6/fJJI+rEAfpUGl6vd6hDZafcaUbPQbC0E0lzdhwbyeRztEWBhgFyeT2yK73xx4Z0XW7d7b7AE12SaNob5pCpLYZVTk4AJ/XGa47SfDM+g/CHwfe3Vw32i5urqaS0kDBvILuQmG+6UJwPbivaoZNXyrExq1uuqM6eCqUJJzRzutabrPmRpp7W1xDbyY+zXgIjmTcThnQ7u/B5P1HFben+GbPwyiappWlg27O6GSCVWeKQLu8s5A5bB2kgZI9a7T4beHrTxLe3dnrNimo2Ultve1lwCVbAEiHsRkHPuKwdO8H2fw58Y39nZ6vNqehTRiO4tROJGRd2UySCdy84OePUivtcdxBTw7i6TvJL5M9WtilTs4vU6+Dw7/wlngO4vXtv7ZsQgkjWEpHdgA/M0Ld3QFnCjk4x1rySbxjfSk6PLfR649vmOyvQhje5jjYEBwf4towT24yK9T+D2qDwzFcafqDxWkVjPctDOchJEZ9yFeoGQwH1rkfE+kR6/ZXySLbwCHVG1WyvtpVoHdAJlJA5ViN2B3zX5hmmPqY+q609GeXiakayUkyTS7ex0W7vrC1maW1Z2kiiZvmjRiSB06E5/Wublhu9A8S+RH5LpdRytaTXdwqxxOceYqA4+YhOPbNTfaDa29lHpl0NWvr9lRG27UB6AnJ6dT19aueL9FbVfDtzCSFvrRhdQuhziRCCMcex7cg14cZWZxRlZ2PQPDOkWFhY6rPFbq1xHGr3EhdFYEoShYMQSCFOPp61U8XWVzfeDbHVvD1pKms2kaak0ayo8qSwguy/L90ModMdwa831TxcfEFm2v6hHMmp27fu/KgbZPGMAxgj5cgA4BxXplvHuaC3ktnJgxFMbdsNIoOSCc9cH6V9BgJYeL/fp28jaEop+8YXjLwjfeMfF7fEG0s/+Kav9LW6hkDCXzLjythDhc7RnBOT+tQy+P8AyGGkPHFpvlwoRFHBhQMEA4Hrj9fcVj/Cyy1XRvEXiPwtp2syWZ0wPNZW16r7rgu7MkTMGGxcHGcN1Ax1rc8ZeFbvxe0IL6cb+yPlTNZyiQwEgEDfgHABHUfpX6PlWMy/AwfJNK+up6+Hq0KK3KZM95BdNfatAsZQxx/Y9JjZxn+He7kH64BFc5pOjf2HZrZLK072wC+ZIih+eQDgDJwRz1rcXTItHtVgNw1zInAcDC5HccDP1qpHqMenX295BtILs7HLMe4+tZyxss9xapUtKcNW+5arPF1LR+FG14LaXV4JoIIrDWZImObMBra5jwcFcSsFcA87lIyOaKn8FeKtLiudQuNRWKCGbAR0QYQg8lugyeB+VFfVrGYSh+751p/Xc7b0o6XNa4ntZmChicYOc8cjrjp+NZV1dW1uJCdpGPvbfmAz/wDWqG8vIrWXbGYmGAQQp4GPeuY1fW9AvdQ8jxFeLp9k64WWSJvLB9dw789DX4Rax5lOOup19n4gVrWKN7oyKfuhznFZ3iy++wwx3k8EsloDtd4zwg/vH26c9q8z1B/7OuB/ZmtWF3aycx/6SpAB7HByuPcV1/gvxtFFZJZatJHKpJQqJPN2j/e6HPb1rjqOUVdHc8VVwzUoO67E1nJ4b1Rkl03Up/3zgSJOgwj/AMIDL97d05/Ktq60aa8uZLhWLwfdSNf4Mda5u68N6d4WnuptMkJguJvtcajkKQRwp9ARn8TXTeHbS6lla9ubi00uFjuXbevJLITnJZMBF75zk9Oetc2Gqc8pHz9So61WVTubGhabcmyuIRZG5tWUeduKiNfdsj0zWXqdpYAvdQusz23mNDL1aJsbSPfjODXR6jay6jahLe986JM48uQFc988keleeeIrHWbC2ljs7SS4VfmlEZwWB7LwckYP6Uq92nynm1bzd0dF8G/FN9p+tanaWbJJJdkO8ci7kaNdrYbkcFlHf0p1ppGmXnxE1ldU8TW48Ri6ksDFcqi27+WPLAB7NhPqTnnOKzvhg8fgPwh4l+Id5bXDXMbxadpdq8D5dwwklYJjLAFIwT0rgvFOi6vp3h/RvE+oahc35E0b30ZiSMCK4OHbCgE4kYNlsnrWGHjzJSe5tKV6aXY2tf8Ah7q+iaxq58U6BaWBjtxNbavpLPEs77wBE8bEgHaSQemB15rQ8EeMbfQvs82qQG90t98AtSp3SRngkZ6bc9eeQK9U0nxJbSNJoHiJVe2/dxh5hlMNwMH8x9a83+I3wruvBeqPcQzSXmjTyBbYkc24Cj93x1HcHvzXPmGlPnXQ8yVS+kjd8NNDb/C7x/dQyITaSWN7abmCFgl0pbAPooz+B96s3fja18ZJL9r8yVnLId7ZYHJ7enPb1rhNU8u18K3yuWASMSKQO68jj6ZH41H4Evrxvh43izxjc2tvoUEMTRtJGYXO8cDBPLZzjaBnqQKzw3PUpKaZ2Qk/Z2Ozv/hlYWscHiC9eTxDo0piQaZeupRJVJO0OBnGQpwefxrk/FmtajrN1PdalgXsEBggWGPZFbRHpHEOwAAyepIzXUeA/idPbarf6Pe2MsulXduAUlAe3k5Oxg448wAbgR2BzxW3qHhO21qzlVn2StF+7mQfOp7Fcgj8DxTlVamoS6nO4uLuz5+8A+Ar3xBJaNbvDBvvomuXuD8gt1cPOcn0469eea1m+L1n408R6pe21hbT6ZpGoY067vkEo8yMjEzBsgMWyw74xiux0+3PhDS3stUtG8RSkGC4htYyj3KlCGwqg8nrjp1rxXw9q2k3Il0O90FrMWM5khayUKoYrndtGMn5sHHfPHau+k0ou2p6VN2SkbN947v9W8ezaJCj6o7MZBFaq/mBCrHeNvfdj867QfE4eEvBWnanaXEGpI1zDb6jb3MzxS2wd8YaIjPUqN3vziuWg0fUPDfiBdV8PaxDb3N1arbzQ3SZkuIVJJXIKsCNwBKkdgeMVPJ4Dl1zwzrVj/YT6YZ1EjXizNLEZBICBl2LdTkjr05qo8q2OmtWVVJTR2mq6rpvibRoNd0gLcGGQs8JI82F1OfpkHHXj3r02HyPHnh9LC9/0e5lAKt3Vxg5/PtXzv8ADZYtKvdT0iWeVb/7aySRnhUxEvI7sWHPoMetdEPifqnhXxzY2F3b2sujsjQefEzby25jvIz1VdmO3DZ61avfQME3TxdOrDeLTXyZhaxYTabq97aTALJBO8TAeqsQf5VS6E98e1dJ8QVY+LL+d28xrl/O3AYB3AHP55P41zb9TX0kHeKP7xy2t7fCU6v8yT+9D1OD/Wpl7DrUC46frUyEDIwa26Hsxeg47c5Pf0oyE+lHbPYikxkEfr61BMhDKOeM+1Qtd7efWpTAW9zjNRNa8tuGCawaZg0Uprt25UYqq8swycnNaht1UZx+dQzKuG7CuScTjqIyHlkcnlsD1rnNekL3Srk4Ve9dVNt2sR6VyGoKXvpd3OGNefO58tmcn7NR8yG2X9a04RnAqhCmDgCtCDtWaOHCKxbhIWrkZNU4x19atxgkV0wPoqJYRuDUycEZ4qBBxUymumJ6UCdPUDNPBzkk9aiT5Se4qUfStkdEdh3IXpkUYGMd6Bk8df60vU8DkVVhjScdOPwpMY9qeepz1oPrTAMYDU0DOetOx17dKUd8UDSFBOKUnGPfigdx1oYDjtQaDh8v9aUEDtUeTjrinEnBPJq0AK+M0D+LnpR2PPbFOUbQcd6GNaC8fT6UnA6dPajoP8KTOMioJYrYyT1z2qBvlznpipgOM84PeoJOc1iznk9RjyAKR6//AF66v4WeE7DxhrNxNqytNp9qVX7Mj7RNITnDHrtA6gdc1w95NsRz3Fb3ww8ZRaRb3cbybGMxl92JCj9Norz8RJqNkfMZtiJKn7Km7Nn1fa6/Y2esWBnSK3tLaPyobeMbY41A4VVHAAxXqGiePbCBGNsyIHIbOf5V8U6n8TwXLhs4Oeag0z4zX2o3ht4LmC1iUEGWQFsHBx8oIznjuPrXmXkfnNXL3NXbP0Ei+JFvtOLhMU4fE6zVCJJUPPXNfDsXjHXJY/n8QxMrc/urIj19ZTUmna3d+IdWgsbHUdZ1W8Y7RY6bbF9x/wBrarEDn1H6Gr5meJUwMKWspH2tb+L7fVLn7PazkiQkhMg4ya6nSYrqzlRym5eDg9a8v/Zy+CXiHw/DJrHijzree4wYLO7lV7hE7b9owv05PrX0CkEUDbRggcda1jF9T56tVgm4wd0NtLiWZg2zaAOtbC25wGY5YdSecVFaqi5446VZM4AIHPauhHh1Hd6CAOp3AnGamW4IByCR61C90VUgqPwpFlV0wBg9qZlyt7kzXePfnsKj89X5zyf8aibJHC4/GmiNlzkUDUUifYHJbI6UzBOePakbzGB6AfTrUZndFAxWbLSbK13ErSbicGsm84kAPTPXsa1pJtzHcMYHWs66mQOileSwxST1O6ndI67QIlS1RgOtc58WtNF34fOFJHnRMcHnHmKTW1aX6WckaMwVJOFOf4vSmeJGS7sjE+GyelenWanRZ5VNSjiFIwNL+VNp/WteE4U5OR0rLsk2ZAHA4q/GdrZx+teJFWR6FX3mx2oRGaybadrjlCezDkH8DivM/wBrzRF+Iv7Nl3q0UBW4toYtSjjxlkZeXX6gFhXpcrhoyoODnpmo9Ogg17wx4g8P3W24jw58o/8APKUMQPzD0oT9lVjIyoVZYPF0cXHeEk/lc/I4SBkDDoQDUYkC5yas+IdGn8K+INX0Wfd5un3UtocjqEcgH8sVlzbiDX1sal4qR/a2FxSxFCNWL0aTL8V0Fbrj3FW4bpX46e4rnDcsnHFTQ3+0kE5qlVWzO6ni1szoWRXzk9R0qnOmwNwKba3w6k5FXWQXERxg+/rWuklodbtUjoYc8Y2nAqkxKHIrYuYSCeKzLhMse2RXJONtTxqsXB3JrS72nBNbMF0HQ9zXJ5KN1xWhZXm3IJqqVXozWhiNOWRsSDlj61UkBHr9SKswzrKpyR+NRyAHdit5FzK5bHvUJbk/yp/Tt9cVExwTXNJ6nHJjN2CSxpvmdfSmysRk9agMwQHPOaybOZsmkIG7uKgZVC8nB9qa0+QcdKjGZOAPxrCSOaWpUl3DOOlQmJmOTwK1NgUcjio5AMc8isGjlkjP8squQakS7eLgc9uaeTyw/wAmoyoPvxUXtsZ81hXvNzE9Cau2l3uTaW/CsmRMZbn8aSKZkbjpVRm09QjWaeprSkFjzXVfDq5t7PW7med1RBavEGYgcsyjj9TXFiYvnHtWlqFtMvhyGa3ZmcvJ5kUfLAADafUnrU4huVNpHw3G2LVHKKkU9Z2S+815raPXNYNzeK8unWjtLOxchZGX7sZIOfmPOO+DWPrXiTUNF1DSZLEbZL65MH2jkiL5GJI9+457Vz3hrUpdUFzHOYbWO2cJcyzoyGJyBgEAZwc5wQfavUB4X8JLZ2FrqvicqbhgkbRkRrJIV/gLjg9eo/CuCnTajZn8kpcklzK6K+k+Obi08B6kX1SKe30+5FzerdxiUtaeWybUJ7+YVI9yPeqGmWzCGa0htjp91eRjUIIV+UpOMOy8dwxB99xrp7D4b+CvD4uNFj8P3klnfRYuHubktFKNysFbDhicqjZx2HNQ+Ipoo9bD2ag3VnKl4sJIwQD8yDngFePxHpXSlZWNfaRnK8UT/C7xEfFfw28c+HwAl2I5FkiUbd6MFkSRR7MMH8elcf4EuFvbXUdOCiK6ixMCCGCt6EduTWb4K1yPwp8QrDUbQOsT6gVnjMn342zuX07dPY16b4t8A6Vo3xLj1zRZkitJ4Gt7qPoHwVaF+DjO0kH3xXlTpyqyaRjipJx5WWv7Te38EvrlpA0t01uYxG3yMJV3DaxPQbhzTPB+u6NNfHxFbaNb6DrV5bBb2JIYk8yYFz5jOhw+4kncQD6itrRr6wutTufDcjRm6ktxdLC54dCSpI9eRzXP/wBjLo2r3sLbd0xKIx6Ec4rtUOVaHnUp8isirZ+EoNKmW5u9PcysuNzShgWzywZeCK29J0efU7/yYIh5xUsMnoAC2SfoM1W03V4tI0mQXzG2vNwiNsQWDSEnbtHdT1z9fetC41G8tre6h0y6srXVry0nhs3vX2qzmMhtoz8xCnOP0raL5XY1TbmuYt/BO/0e7lufGd9HPJJdXsljprlA0caQII2fBHO5mfBHfNdz4n8Q+FtMlOpQJo416ANsBjjjvNuGJxwGYYB9R1rzbwdq2nfD/RfCNjNb3r2Wn2rLcJ8jmG5Z2Z5Rj7ysxY4HPIGMV1XijXLPxZpai0vLNLCZd0t2IUkdlI+6pIO3PQk9ORX7ZwzyVMOrWuvvPrcucZJnFr8QW8eauYHmjtI8iLzJzwBknJ981cl8d2Mvhy+0/WbWC8vbFZobe4SEsqg5KyRkg4z8px2OfY1xdp8LJPDHmapp+om8tVctgSBvLUk85X0x3A/SodVEeka8SZDdGYbpDPmQbiOeGzivbzmrDDYWVWpDmSPRxD5IOb2NkarpFrpukx6XdTW95FbhJ0f+8WOHXvgjGfcGuk8J+MxF4b1LR28KRR6hLceeNaW6LibJ/iQ8qwB6ZIrhbXwWb7Wba+uLWSBI1DQo2F3AqpyR1wDnGevX3rvNNsFjkhiWRT5iscxsCVUYHI7Zzx61+A1q/tq0pxVk+h8TVk5VHYvxuLq6iFwRnYze2ciqev6rDZWSqqiRZGCiAnBYnsMfjWB45ZNLVbi2k8oqy/Mhxuwwx7Z7ZrH8Nau+qamXvkUNaNlULDg5POfpXPK70KhBtXOosLbTvBsFgriG2n2y3c6qh68eWgHsN2T7inaDqM+py3U9vMl7bn53RBtlhPOVde49GHGCOhrn49Xl8Y3uryadpV5q8WkxSXerzR7Y4baBI8hVZvvuRk4B9B70ybxZ4c0TSNJTwkj3niG7yZrmZm2Rws24fKeh27Rz3/GuWomtjX2TWrNXSbuTTZ7jSg58iORtoY8BSSRn161qR6ovgMC+jCvo8yc2kbbWjk+YKYs8YLDBTgdSDnisjUm8+RtUtVjOwqbi3iYNtUkjcvPzKMYyPaqOtXKapqdpZzO/2WMhx5ILMSR2Hrz+dKGLUY26nM7qfkbPh7wn4u+KfjC8vrS9jstDudMi+3a9JtkjjjLHfEo5BdSrcE5Bxmuumk0Hwxpcfh3wwnk6VbDEl0wzJdPn7xPpmsrxBr+p3dtb6EbWPTdCWNlTTIHaNoWyPncrgO553bgRkkVR2uRFbQxbpGOAsY+Zj2WtVNyZnOetiSZRKjAAbscM3p/kVV8T+C7zQbfVv7auG0+eya0ntIN6PDqMEu/cY2HOVKgZB4yMjpRd30+leK00O8gEFyqzJNEXDbZVPGCOoK8/zp/xm1i41vSdIa7nEk8OIoYEXG2Abdx46DO3PqTXt4bMquDoThSdm+vU9HC150k4xe5wKa1Na6RPDb7xcTsnlD0HJOfwWijQ7K0vntLn7YZblLiaOSxSJ4mjUBtrhzw4YEHjpyKK8f61WnrKWoObue1voSzyndB2HOfbvTJfCFncsY5LZJFIwwYZBrr/AOz5buSZbaIyvGm/y0yWIA5xS2MBb7y4YV6rZ73sr7GFpXwb8PLoY1UQWUGotMU8hbJfMKBAdxce5Awf6U+z0mKyjIhijU9y0Sn+Yrb120vb3TI4bWU/K+WXkjbg8Y6HPGfbNXfD1hJrST23kCK8hhafy3ZQZEXG7aCeSMjjqfrgVwqq+dxkjOcOV2keb+J/h3e6ppd1c6ITLcoS7WC8Bhjqi9uew/Kpvhd4Vl+Jfha61CzmNqbSMrPHdAJ5Uyts8th255z6YrvYb77HMGRX3r0WNSTn8KmNnpMgv9SRE0+a5CrdS52hiCQrN789T9KpRjBtrqeNieWi7LqeaaW6+G7GU6yEsZjJ5E7Wz7kDbtvDY556Gull0bS9Dsb54fEOq625uWkhS7benkFVAVUC5UggnIPOeQSRXF/FHw/qFsbS0hjZ7eaYhY1+6G6jPr944rmrDXPEPgRZ7gxSa1CmyRLIERuFBAZVf/dzgHvXFKpK+mxxU5xadzuLu+fxu2l20Wqi0t7GURJYiP8AdzRuG83exPyMWZTn0Bp0/wAP7iCy1nSbm2hu9Nmt/s8pEp3xnH3NvUDHQg45rDTVLTxLaRXMFv8AZI/KTaAWWffvLlnI69QMegra8PePYPB9zftqlsLbSoYDczXsibfLxxkHPzk9No54q4O0bo55tvY5Pxwya3ax2bXElrczRyIJEYlo5T8oBOfUk59ga7v4ZeIr7xz8G4dD8UEXmof2cTBeHKyS7BlScHKuMcZ7flWr4g8GaJ44tBq2kNC8zJv8y1OUkBH3uOD/ADFeP+MLjUfAAh1PT3+yyWu3fDGWEc0akb9yE4BKlvmGD9cVz1X7SlNPsc/LGquXqbmpWaX2uWumPAximWWaWYE7VVGjBB/76J/A1m6lqll8UNTufCctlFcW0QgudOJY7Qiq6yytjAUodpHoG6in+NNUsE0p4tY1G70KDUlERuLGNWmhSUnaMNnjPBPXGe/NU7DwjYeC/Ax+x+JGWS+jihOsXlo+yPTw6sygw5Efm4UFjxhe2aMvSjRUWbxThFXOL8S/EO/8MeJLq9061juvC/hWZIbiCQnzog8gjS5ZjkbpSzAR/wDPMD3FeraZrH/CH/2s1nqE1+kpefTopV3xrmIFE3A8gt+QI+lFv4S0/U/hj4vsyttMNQeK4kntJI7ku0K7om2jkMCo+VucivONTuJtM8MwabBq8r6s1oNRihunC3RBw4ymcoTnBX1J9DV4qiprQ76VanOHKzsfDniee81jTb2NGW8mm84RbSNjFiSpGeCOfyry7xxqM+l/EXWZZnhhniuHs2tY1KGEykSQ4zwRs4z3zmvS/AGojUvGdpNcRebLboZZPKGcAIw3kD0OMmvTr34faDr3jrwh4qv4oDp+nanBLqNtKwZLi3VC0MgOCdqSbVZf7pzjANZ4OLhTal1YRcfhPC7HSLvx/wDDKew+yILqyubkWzAfvDIu0ybsc5+Xr1+XHaq2kS3+h6HoljJdT6pqt0zvdyxp+6sxzsjck9QFOT6kfWvpXxXYaXY+I9V1bR4dLiW5uTeSQaXN5kZ37sOf7u4HPYH04NeB/FXV9J8M6Lvhtpp/EGoXyv5yqxS3tkUbmPY5C7QOxyfes6t+bkRxSb9o4F2/uNM8L+OJdH04yXUur2cOqvMF3K0q5hcAZ4IwckdR9M1ZsPC/h6fXG1LWLO5maK1EkNuScTB8HcQRgqR39O9ang74K+O/HfwavfiPomm28Nvp9vdqIruZoLu5t8IxWBNhJBG44JGcYHUVqeG2vPHfwWmtbeBp9X8LXSJCsQ/fPbSA/IO528kduPY17eUOMMXCNaN0+56WE/d148y0ZzPxasbPztIvtPAEM1syPEi4WFkkbao4A+4ydOlee9D9K63VtUubvR5dKvI2Sexn87yp0McybwoYFTg8gKenpXJMODjkeor6vG0406z5I2XY/tXhLELE5TTl20+5iDoalRgR0x9ajU8++KfGoJPrXD0PtU9CQ4Kjk9KVWVR6/jTcAA8fjSMQFzxUibsSNchVJ5b3qnNqLqOBint3GOfeqjxs54Gawk30MZN9CGa9mcHjH4VTlWdgSWP51oiBmUjFKtoXY9hXK6cpHJKlKe5lxW7M/wAxJrM16y8maORB98Yz711X2XbyO9ZfiKHZZCTH3WBH61jOlywbPLx2GvRb7HMxISeRVuFcsTj9Kjt2LPV+OLJ46Vyxi2ePh6XYWGPPFW0XC0kUXB7VOqjHPWuiMbHvUadhyKMU9Bk4pVUYx274pyrj0NbxR3xiOC8HP608LxzzQF3Z7/SnhSAe/wBa2SNwUA455xSrkqcmkxkZNOUjBzTKSExtGfWhcYpRg8dqRhgkY/WhCshF4yTkmnYxg03q2KcD8tA0rAvApzYx1oHIOelGPvYIoGRnnNKuM5pEBI60oHUU0CZIoyo6/hSg4B5zTVxj37U9effHcCq6FiY45pAeDxTh0OPSkwOc9+1QZMapJGCc9qglwFJz2qUg/MARUE/IOawkc0jF1J8xyc56Hiuetw8N0WViv04re1EfeCjtjmsNlJX5F3PnAHqe1eZUep8ZjmnUu+h3/wAOfhb4y+LN1JbeGNEudSEZ2S3JKx28R/2pGOM+wyfavc/A/wDwTe8aXt0s/iPxhpOgQnnZp6veTD2OQij8Ca96+A7WHgz4c6Do+nhYlt7ePzTGMeZMy5lkY4GSWz17V63D4t4wxBOOo5zWWltT8vx+YYmpNxpvlS+84DwN+xb8N/Cqwy6mb/xTdRjG/UbjZCT/ANco8Aj65r2/QNC0TwlZ/Y9D0mw0m2x/qrG2SEH67QM/jXOr4lZYNx2qMfxOBVG58c28UG5pVXPHPNSnbY+YnCrXd6km/U7ia/W2y24A+tYY8R2rXpWSdCScBd1ea6v4rfUWaMXhCHnhq5K7Fxb3HnWkuWB3c8/1qOex008NG2p9Gx3wmGUlO32qe31MRD+I9q8U8PfEK+t18qaNnbgdODXo2g39zqsIkeMxZwQCcVrGRy1KMY6M6k6qr8FSc9OKk+1YX5QRVaG3AXcxA45NWkMCAbpVAPvVp3OBxSFTVifl2/N0Oacs8jHjP9KfH9lIJV1c9eKBJuB4poysiWO4+Xl8HFQtdxqDls+4o2K6k9z61E8cajkiobNIxRSudQL5WKM88ZNUfs8shd2JJ4OPStN5okOAAT61mX+qCGFwAckEdazW50LRGhLtvbIQygsoAyQcc9jx3FQWOrS3cMkNwT58DlCf7wzw34jH61mWWploFw2QQPyrPu70212s4bAcbCB3OSV4/OtnJqNjOMU3c7G3lQj73PpUxkA757cGuNs/Fto0hUTKTkDGfrWl/b8WeHBzXHzWNPZM3GmAJY5rP0nWP7F8Z2ksj7bS8ie2lI7MPmQn24YfjWZLrmA3zgHJrkvGHiEWumSXg3MbVhOQvUhTkgYHUjNc2Ik+RtDlh1Ug4S6nyd+2p4OXwd8er7UIwDY67bJexFB8vmLiOQZ9flDf8CrwOW5XBAXJr7i/bG8Hf8J38H7LxRYMJpNDdb1SFJL2soAkA+nyvk9ga+ETMWJwPyr2sBifbUE+p/Q3COPeIyuNKTvKHuv5bfhYSXLZ5wTVZ2den51ZBJB6Z+lRyJkHPeuqTaPrXMZBfNGeWrYsdU44Y1z0iDnHGKIbgxnIOadOvKDNKOLlTerOzW5E6c8n1qlcwk844rOtNQGOv51qLOsqYH616Kmpxuep7SNVXRkSwdTzVYkxtWxPDlTjHPvWbNCCxxx+FcklbY8+acdUSQXuzHfFX0vVcdcZxWE4KjIIp8Vy0ecninGu1oxwxDWjNsMCvB/Go3XrVGG8HfBq0k3mL1rXmUti+ZS1RVuM7iKpl2PfPtWq0BlFV2ssEnHNZODb0MJQk9UVIl3k7qmUhc4oaLYD/SoW3DtUPsYNW0Ji+7P9fxqBhkYNPTocmnLjB7msmjCS0KbKckj0qL5tp5Jx3q+yDBPBqCRVOQBWNrM5ZIpEk8YyKZhR61aZB04x6mqc8iIDyMDuTU3sc1Sape9IsQBmdUjBkkYhVUdyeAPzrtfH/wAMV03S42uNRGn3sbowhQHzFjAw7SEHOM5IXnk54rU+F3hhPDNnP478SRm10/T4mubO3lwrzuFJViD0XOOvv71xknjBvEGpX32/xPv1TVDHeJZ6tZtYrGkyBlRJPmVgAR1IB6027o/nrjjPI46rHDUJXhHV27/8A4W2vY9M+I8emW3iCG7h1J4beWeRPNiDgjDNu+bgEE9xj6V1fjHwpFrelWtvrWoJLbRy7ob2zG9SSBw8TnJ6HoemeazvFvh2+8P6W9zNapHPYTpfQny1k3MD8wzj5kZcjg46GuM13Xtb1O1Et9dyC0mkjvREgGJMcoV9Bj0rM/MYrnPZ9I1JfCPhG1j09zqn2VQNsSN8wyc8Ekr+dQPqVl4i8brqOmXizQymSCaMv80LgcKfbp1rz1tXe30s3MGv3k8scipHYW6JGgGDzuByc45BH412vwssbDxRexX2r2cWkanG6GTV7BGjjkXJUefGDtbHBJAB4PTIqpNJalxwrk/cM/wrp39u/EhLAhkiSZ55PL4KpkAnPbktzXsHhueCLUUtdX1SwiW5lFvCLu+iBZx8qKMkbnOOgHU4rnvg9YXCfEz4n22v6XZyXUmnQ219HYq3lxS+YQjx7skbtiPjJHzD0ofw9cXc+iWtzaxm+07WFkmniQYOx9wk4/vqc4/2hXG2vaJI9F4GmqEqsleyO11zw8JPEdpqURRbm1RokLuFG1iC3PrweKm8UO8kfmSL++jCzCVTw6ZyGBHHQHNQ/EXVbLQdInvLtpHWMqqxwxs8kjP8qhVHJJ3Csbw5fPqvhRoLnTrvTHtl8uC3vQoZoscYAJ4wSMHn1rrn7qufGKPUzNfvf7R8W6daNGQscsa4BBzls8H8awW06+m8dxa14t0i8htkV4NPRSWjtOSNzAcBzkHOeBx71m6W7JejyhJcNb5JBJLlV46nPOB3rrY/GclvdRTQXE8ETgwT28oYBT8pWQHkNjJ6dq4cO+dybZpBXuxi+LobHWra1vpGjMMqyQzyLmMupyu/1Gafe6vFc67K0NsLDzpdqeRLlJC3sAB1PT8qj8SW+m6pNb2thapqMsKAi5KYk9do7EdyT3xVa/059J+zQTzNHciRLmJhs/csMEKSCQe+fevfwmNxGFTVKVvQ7aMpQ1TNaHUrrw+s8ccMluJVKyNC77ZAeu9cketYOu6fCtvd3dwrfb7ycSg+Y37tSuCu3OMcj8veoLK4uND+IfinR5oiLGSRdStbduCiSls7D/dLAtj39K19U0pLuBpYGDLgYPpg9+4PtXtY/iHEYvAyws0rvr1O2pjak6TpyNnxx51tofhTWrG0urpxa21ncfZI95MBCgl8c4UZP1yPU0ur+PCLYwabIbvVLlY7dLh8BEXGM59hjH4VYsvGMOj+FIA0jG4s4fL8knDBu34Y5rzHT/FF7o/iOx8RWUdtfTWN2tz9iuADE+GyBjPykEcHsa/PaNVxspHn0o8252HjbT0XwIsd9dmAWlo7z3O0sR5YyTjqTx+dcFpF9ONFS9815Zmlf96V2sV6Dp7DvW/8WfEkfi3wLrmqabLNMkl1PG0MnMqZZW2Njr8rjB7jmsO4thY+HkghLbUDMpkGGAycA+/Nevo1dHZZRialn4jttJ8Ganp0FzqEV7qLmOVIJPLiliZeWZlbJ64xjp9aj8Mx2+lKZ7gIXlxGry/kBnvnpVFZrbU7bSUs0w32KI3LsMBpAg3tg9ACf6123g/U7F9EvLee1tb2KdfKlOcsyZAK7em04/OuWN5zaZlKd1YqjX4fBniO0ikZNqMIpbeF87Q6k7GA6ZGfxzVyHxKmmatf3Wm2pe4QsI2YkmE9N2PUfoeewrzz4i+Hk8Na3fjTY5T9ikS+aRmLF4iuwF8nouFA9Mir/hASLq8Vp9qZ3l0y0u7tJtobzXeXdt/2flT/AL6FZTwqU+cJwXs+Y9StrlltXuZuZXHG/OSTkn9TWtoUtxZKNcguTHNpt1E0br9/zDlgfYfKR75IrmluRdXIjH8BC9Ry1ZfhfxHNpGsXr30CXA82SC5gmUM8f+6eoII/KtKO92cNOnzam78UPEEerfGLUNaEyHzrhpS0fRQwUEfl/XvVfxR4gstWKWG9Fv78xxQsQzNDapy8hCA43EqATxytcf4huorjWreI3MMAneMTSxEukCswBbIDfcBJ6HpXq+peFdA8N+ILyHQw11bYQfbmuVnN38oIfeOMc9Og6dq6IK7lc6nanqcroXhlbS0+0XQNqpO1VMuHP+HfiirPie2NzPaTNPiFGKtbupBiO04b/aznGaKv2UQvJ6nuMMNzFfGYSNFIqfLIjEEAjnpTIF1C3nJdEu4uu9WKyH2Ixg/XIrXnRQSqfLkZPcjNVwuBjkn6V2tH1ily6le9102S82sy9ijLgnjpk8Z/Gmm6svEEUc8YVmXB5wWjbAODgnBFaEF1NbsSjuDj6gj3qjqQkmEt/Fo+l3ssChna7sI3KLnAwQARzjv/AI1z1ElG7ODFTko8xqeHtat9GurxLki7hlQRw3tvIM2zHG7zk+9jHAYA98joa5dzPrmu+L7oTxtZvGulQjafIdFBd5Msecs/UjseBVS21LS/EcNwNW8KhXjHEmk3bpOBznA4PrwGrOs10yXTra78O6zbajpsj4Gh+JSsc6MMqywysTtYFSMNke4pXjOndHiOXtVdmDp3iO78LTrZTyNc6WXA2HD+Xg8bT7VU8UWz2fiCQO4eC6tUltJQco8Z6ke+4YI7YrW8T6RFqsl00UU9vdREmfTbuNY5rcYJBCr8rKMZ3Lx3rlxdpqNlbwXrtI1kxW3TzCAik5YYBx1OfxNeAqlSM+SR5zi02jPuvEcWh6vZaTBDLNJcRNK8mBsUAqADz1PJ+gq/rEl3etb6ba2VpeS3EckssN5KqReUoAYfN1JLAADnk/WpdH8HaRq/ijUmW8vNM1qHZKdL1hFVmhZf3bRSDhkIHTAI5B5BNJc/DPUNR8Y6hqHiKSSHRbCyhWCABGimcvI0jMuCxI2qAOMkivWjFKAoNJ6kfwUmk8KTnUNLll0zSMGa7sLjfPHAxRsRxkDgMwyN3QZr0zxv4X0rx94cttXsx9otZXUSCE8xsTgnn8j9a8F8Ya/JZaKbewjkjhS88+KKF/nkkEbKuf721C7benJ9M11Pwq+K8Ea3dmk6CG7Aee0yCpJxiWP0B4z2zz3rxsUqsINrqEqDt7RFD4i+FYPH3xJNnLcyW8CNB9paMBiIVinZFAPT5mXkdjW5J45vNJ8XX1zZwb9NWEQw2LKChtwoVUI6HgD8eaba6du+I2tXysWjvYIsHoVIUocfgv6/SovEGomKZrGy0yOwhyr3OoKyPPfSDoueqRrwAO55Nd+Hfs6cU+w562idv4Lg0PVrlNS8KT/Z9P1eL7Rd6ZdxsBBINy5Jx8pyMY7ggiuLtfF/h/XNYuNF8R+HLnRdSikaOLUbfFzZSjn7smNydOh7nrWb4es/ib4T8ZjVLLSk1PwxeSRxtFFFsltU2kA7WIDY4JZWOea6r4gxw6v4g0iGKzaHWrqSSB4Y2VoPLznz+ueq4APPNdTloZpckjmvg6ZNI1f4jq109pNBpKWtvPbwCaUNJM4BiQkZJVe5AHGTXReBfF3lT65p2m3Et5ZabfG1iM21pA6hd7KemNxYFcnp+A5vXp18EfFzXxpjJ9mTR4rV4wo3XMkEgBI5+8Sx6enPet6xvrcXyh5o7eWfMjlzxuPqfr3/ADqHotDSd1LmOq8E2aRQ65ahPKUSq4UDAO7cSPoMY9uB6VxfxC8G2Wp3WkXMvmpc2s6orRv99GkjzER6PkjP8PJrY0rxTNH4lluJyzR7FhkAbI27eo/nmub8e3iw+M0tbhfPszCb7cWIEYCjBPpkkge9eWpKtXUov4dzGm3KpzHrGkeFb280u40vwj4rurATzvcnTZJEmfc6IrrHvU/L8gIAwcmrXwf+1/AXWdYuzbC9v50EbeehEqMoI4B4znPJ968sSf7VqGkRQrLbjLTMxJVwoXaMMOTkt19jWjpnxVsfCqvF4iGpXStcrFd6pcTmZleSTEco77NpjU5P3s17fLzK6OxVJqXMjmbvRdZ8V3+s63cF7jUN0s92XVtx8xmbHsB0FcG4G4/X1r6eudJsNYhb94strcptS4gfG4fw8jrj0PvXzPdRmGRo25ZCVJHA64r28PXqVoJVHdrQ/qvwyx8sRl06M3rF/mV/qTUiEfjUS85zSjKj+tdB+1ImDHnPamOvcU5DgdeaCM9fzpMNyLJJ5/WnJ1xjijgc4I9qTzMdD+tTYFFEojUU7yxg9cdahVmzjv6U5mbHBz7ip6EiOwGcH9awvFFyfsQBzhmGPrzW5tz1qlr2nRT+DNU1CRjG1rc2sMIJ++7+YSPwVCa4qztBnjZjU9nQkzk7TaQCe9aUAGKy7VCqrz2FakGQK44HlYPa5aT7pFSAe+feolPBqZW4rpR7kSRefu81NjjByOKhjIzU6/Ma2idEdhVGOetPU5B7UwDr3PrTlNaJGyiOHHb8KQKSeRxTgOefzpV6d6qxdhqqAcdqcy0buc5z0p3U84FKwrEW3rzSqfqBTiM5wc/SlbrTsHKM5BPU0HBJ6j3pTgGgA4Pp2zUiGLkZHoaQng0obDMOvNGc5/pTQkOUjHv609SO1RgDBP8Ak09eOD+BBqjQcTxjnjvSdiRSrzyMdKQA+31qDJ7DCcA/yqtNjYT/AJNWiwAPrVW4yc5rCRyz2ZgakSWbGR+NY7EoRtOCORn1rV1Vjk9ayJGLd68mo9T4fHS/eM+vPgt8ZLG80KO2mkX7SqhWDHGK9Wm+KWmxKphuwxIywDd/yr86PPe1lMkUjxSdN8blTj8K6f4c/D3xH8afETaPY3sotYlEl3cTSM0cSk4X5c8kkcD2rnd+h8TisLRi3UZ9a+J/2kvD2hzMk+rQGbODFG/mSZ5/hXJzTNJ+K174shaW2067iVjiNZ4irP7hOW/AgGtj4S/sW+GPC5S8vZJdRvR1eRtoH0UcV9IeHfA+geGLNfstjBE3B3BBnj601HufPVa1KGkEfOdj4O+IPijULaWBItL0/O6VrmNjI49EXtzjk+/Fes6H4SuLUKl2pcr1YHivS21i2hQY2gAemKyb7xNb28UrRxhn9hyamyRx+0lMTS/CUewudqt2yKu3FvrVs2yzuVEeAOByPauOt/Hs4uSpAVGPXHQZrr9M8TwahtjRtxbviqTMasXbUfbaPqkx3T3kpHpu/wAK1LTQdv8ArZpGHqzGpLnxBYaTD+8cPKOi5rEk8SXGryFI8Qwkdj1rQ8+SNua7tdGcMJwzAcAGlg8ZrMT+6Y/SsCOzRwCx3gH+I81oW9uFI+XAPenclRRpvr91d8RKIx+tWbcvtLzyc+5rJkZYedwUj04rIv8AUwu4tK4x/dNQ2XGHY619Tg+ZV+c+wrK1F5Lgl8bRjoRXBXPxOttGnMZiaQDo3eqmofGjTmicMuxsdO/WsVNXOhYebWiO6sLhfs2SRj19KgvrlAuWIyrA89sHINcHovje3urDzY3DqeeD71Fq3i2J7d9zcHjk13Jc0TONKXNaxU1K9itNQlaKdepON3fJpkHjkwt884IB55rwPxH8RNNTxdf2cl/FFOrgmN5Qp5GehNLb+K4LrmO4V19VbNeVKTTPpY4FOKbPotviDDNFlZFDemeTWTq3izz7GVNyspBySfrXi8WuoXZhKVPT73NXJNbE0WN7AYwDmsW21Yj6nys+gvgnr1n44+HureHtRPn/AGR5dOuUcnc9vIpKHr02vtz6pXwP408E3Pw+8aa34auw4fTLt4UeQYMkWcxyfRlINfRXwn8cr4J+J1jJISunatjTrxs8JkkwuR3CucfRjVj9ur4bbY9G8e2SGNlI0/Vduf8AthIR2/iUn3UVjl1b2FeVGWz2Pd4dxn9m5h7Kfw1NPn0/r0PlMooXrmoHj4JpqqyDPIBFMadQOua+vkj9tmivMgXPP1FUJJNhOMGrE9xuHA4rNkkJPPWuJux5c5WZbt7sg8HGa1bbUCOM5Fc8nHNWI5ivf6Gqp1ZQN6NeUOp1UdyrqMsKJVEgNc/De7OCeauw3pcAA12qqpo9FVo1ESTRgFgP0qk6kE+taA+cc85pnkLnOAfeosYtFBSauW0rKevFGxBngYqB3CMcdqcXysIz5WbMdwNhp5lVhWFHdkdKnS94JJroVWLOlVotamgyK2etQyQDPeovt49cmm/b1I571DafUyk4vqI8QBPf0qDzQgOc/Sia/CjqGPrVF7sMST1xXNKSRySqRRaafg5qrJdc4FVzI87hEBZj0Ar0DwL8M7S72ax4qvPs2ixYkkhtJMyMm7Db36IAMkjr09653U0ufJZxn+Cyqnz1p28ur+RxdlZX+sfalsLKe8FvEZ52hjLLEgB+Zjjjp06nsK7/AMGeAIrfWbee8CXgijWbLD92H6hcHrjHU1Be6DqHwD+LGu6NdalLc6FqkKXWlyPzHNBtOSvqwyQcdePao/GvjW48O+AUd547S91ScWVvIow8YdgGbGeSqnP1rGnU55abH4BnnGuJzFunh3yw/FrzOi1/w5efHLxHbWhvzF4N0q8SDU1tsZu5jyIi2cEcAFR0BNeMeOLuz8faxreuaegjWOd4kjjGB5ceUjx6jaowa+g9E1D/AIV94HRYIvMjjuptQWA93dgwz36Ki5/2a+W/DN2nh61F0RNIZHMV5EqM3lrvfBAHPGQfpXQ3ofn0Kjn71zufAGrXNrYaBp17eAWGqRz3CQ6hta28lGKOFDc7z/Cq8dcjpVNfCXhnxzbXKeH9WksNTsSIW0rUmYqijgBDz8n93BPH5VzU91BfawkLSD7FbRyPEVHyKG+YnHucGrsGmX0muQXmhWtxI01vtmSIb2O05Dheoxkg4qEzdSe5VTwPPYa22n3Zdbx085oYUaTy0U4Mu4cbQDmvorxR4L8H+FfDv9m3WpQwaQsSxSwIrSzXnygFsjoW5OcjHavL7T4gXtjGbbVpHt4biJrc3yZBQZ5SReu3I5/lRe3VhqOiadY6tdGK5tt8EN7BL5sd3b5JikXsSAevQjFRUV1c68PUbbTdjrfgz4ph0q98Tap4I8R65dXl7apay6ZPbWjajshOVYLMNtwuCACGEgAA54FSeEPGOpS6tLcX2qalf2Or3SOE1e0jgnjnQMnKqPlyNwx7Ac14xaeHodM8XW9td6o0FzbyLPZ6hpr8s20FWB42kg8j617RrGuL8U/M0q0vAnjbQpINUWESIserIm4GM+koAP5jOetTGKi+dmOMr1VB0+bQ6T4hRW+pWnlXMnkfvEZWYjG4cjNR+EbVNR029ur+/wDsVvp67hLCokeZ+yKAcH3J4xUPiMHWHtP3TLFLskMdwvlnbkE59MZqTVY/7a8KSz+HwpjXzEW2s0yGMbEOu1Rkn5T9aJ1OZaHlYelzRZxPgS806/fXbl5JdOtUAWOSRQzIzE7t+Dxx6Z71Hr9vpFq0dzpt9MYJPmkiaTfAW/56qTyuRjI6da4HTtSG7V9P+9b3t7FckMMDAjAIx2Ge3ua9L+FdhpXin4laWfEOlXGtaHaM15e6dZzKjSwxqxxlmUbchcgkZAxWFCjJN2J5bNpFizvdT8Labd3dvotvPI9tvjn1Gd7dIlIzvzjhSMnJGDisjxRr0mswaaz2u29maJLm1gfzQhZsF1OASo55x2rofFdpeeO9d8X317eywaVq1xNhbhgpiti5EUbMPlyqBAMenFQ2nwt0/QbCC+0ua+1D7OUKTWOpjCgHvktvXHUdxXbTk3owU0YvjaO4g8caUFgZm0yye1muAP8AWRPIrwk45JCkduOeap6v4g1Hw9eWWqW10I4UilW4tJFDJOGAAB7/AOfpWl40Mo8cRRRMgTVtInZmZf8AVvbkFCmDwSXwfbiuN8S3kWpeF7RJCN08gQ+qZyTnn6/rVz7M64xjKzZ2Gn63p3jPTYpGgNrdkEiGXBbA7qf4lrZ1Ox0fxTp6yz+Tour2kWFuo0YwSqB/y0AycHHJAJB7d64Ox8O6P4k8PQXUdxc2F9p8gmMkV15YaMZUlcDn72fXp7itfRdQm1zRItRtjOyqSPMfAdsEgOccAt1/HFcfs01sYfDLQ5htRW2NwqLHNBOuyQq++N+gBxjp79eldpcW413Rpdny3QQkDPB46fpXE+KdPWz0iTV4LhcQzhLqB8DKOCCy+wwCa2bDVZtKt7YXEhYFkyQvJRgNp/DP6VrCLjGx0TblG6N/wV4Ys5bDUBqEbbvJeBIjlQMoRnjrjPSobzQi+jG6sklkeKIM8cDbGdVAzjBHPHPrXR2tz5axTLu27QZCDnPuB61mwXH2fW57ffzHIwiZCQGRl9PYg/hTglY4btlT4sQ2+u+C7XxlprvJFc6c9lKDwQ4eNyr+42Y69/xp1hDpMGlaXq9nYb7+e0QS6g3BLAFBEvP3RjJ7Zx6VDfgeH9M1awvlE/h/XEkfahC+ReQqxIx/00Ryfqp9a43SvEN1a+DrHUbn7Te6fptrEs0cYyEQyBBnGP4nGe/P40NOSaPQhBzpWO/sL6KfzYllyyEhmByd3euZhJXWruwZ7j7bfLDFaxqmEllaURne2cxjaSxbB+6eOgrJ8L6xbaZ4rEVu4lsZCFSUEk7SfvHJ6jvn35q/8RLdtF1zTtRjbT7vz1mRYraFhepKgU4kGTvGCSrAADJBGRV0orlFCCjoXtGaHUfFWrTW6xxWdhMLYLFIXUyDgqrNgse+Tj39K9Q+FmuS+KtD1iW607+z7i1vJbUwvyyKuNmeMcg544wRjPWvEtPabw14UF/cxyxvJJJKUlDbtzklmIPQn+Vejfs+eKm1XRNZ+1Ikcm5pDN0BVVO3ce5CLj8BTbUDnrI62+v7DxLYXWnu2+S0uWhLRttkikU/MuRyMjB9waK8x0a+1XUviHqdxaNPturYOYo5BGA4bqM/xbTg+oHTgUValdXKjHQ+xJFkMhH3vlG0Y9qfaubWR3MUcuVYKsmduT0Jx6dafdEWnzyOiJgd+T9PWqllcLfKZwT5OPkCYJb8ScV1XufVcqMVtVvtKRRqVq8qZwbmyXcgHqU+8B9M4zVmbxFb6va2uneHtVsr1pMSvFDKCZJTwFbnjaB39TXRoIbaAXCxxhuB++OW/LpisDWtE0fxbGIdVgtTCX3GQoEKkZwQ64YH3BzTS0PHxNVS91GV4d8QaXreuto2oRx+HvEKZNvK5229+ueBkj5ZO2Oh4NZXiL4QaZf6ldz38kmm3TSsZIofmL88jB6c5Ofeq2t/BOyubBo9G1S5gkiIaCK/c3UKHjABZtwAxwA3B966GFx4es0vPG2qLaSXl9HZ265LRIxiLLubjaGKMBx1Iye9fU8P5dRxM5Trq8Y20McDh4Tm3PZGWvwz0rQPD/iDV21O9ntdOs57mwgvbzH2dtp2oJDyy5xgE9eua8MuPE8AklkinV3HUlduXAPXHTpj8K+k/HGm6eNLsbx9StZ9LDJM0VkwupLkj5kBIO1B05Y/ga8Q+I+qWPje3m0bSb5LK+V/NbSUKCYsykCVSMGQjpjHGeO9eBn7wf1r2eGgko9jDEezlWaprQ6XQtYs/HunqWyl9AfLdsmVCuAcxS5DDnIwR2ro38fnRNVj0jUNLln0qNYoluyWkuGDZzJyeVHy8YzjJz1rxrwn42bUfCzaJbrJpOqTutleHbl4WB2ygEjI+YfXH1Nd9pmjX/h3Q7dZGGpT6Zo9zO3mu7u8xj226AkfdGNx54z3rwJSstDypQcZO50M1tpUurWGraIkMyyIz2l7FhoJN6AEgDgPjggjNc/tsnu9RsNT8JaeCY5GbULG2EFxGoUnflMBtuMnI6A81yHgjT9U0PQYrO0G6ZFy6chGbJP4dcV3lhqsts0Us4dZJI9jpMBuXcu1hnuDkis+bnVmaxm7aHG+AdbTxD4ju9OvdZtrKbRLOVJI5tolucTu46sORHInQE8CsS41949V026bTpbvSZ7tbee5CEpCWDFckHqTj2557Vq+O9AEHxRgtjbQRrqWkpeQyTKDgowUsCP4toQV1/g+6t7HQ4tPKpcSOTNPGyAeU4ICdfvHAznGBSUfaT5EVVVnzIkWXS/hfpWp+IYrMX9/OuQk8rCN24EUfHQZJJ+pxR4R8Navd2I1zxVOlxqOoqVG1TH5ajoUA6AHOO/Gas+Iks7u0i+3an/ZwWQStutfM6AgKAHGOueM9PxrBu9D1vWNavdS0XxvZ399NEI0tZpmglhABCiNHG0AZ6Cv0TJsipV6bq4ptRWx2YTBxqrnqaHO/EBvAVrrulRXmpXuo61bqHkmjY29tLLhXePdgk844ypPasvX/Cmtap4o0+9FzBBpIhwTAdw3FtxJPXpgY9qreIJvE/gjVIbfWfCOqW+nNMsP2q/t/NjkbIBfcNwx0OfzrqfC+spcwWyXyPZJeNJJDEVVJDGGIyF7L6e1eXnlLCU5ReGkrbNBjIwg1y7FPwjrdvf6xqViElgkg2+T54GZIvU46HOeOwPPNb3iaG1vtNlur2YW8VrZsk05A+WFWMh/lViHwfHpuqzX8TCWF7dikq8HO5eo7HHp61m6/osfiTQdZsZvMkQWNxcGGI/NMY4XkEf/AAIqBivzLl9li/dejPJh/FVjy/U/H+oQf2XewKLhnWMyyuxEzW43lQF6HG4dOoFdddafc/E3Rryw0y6htZZYil1ezMQtogwTK/0ByB1Jx9a8g0NbjXbW207SbPz/ABLew21iLiTLKCFUApk4yAD09ya+gtb0I+F/AqaPoptHtHmkGr3MLBnubgBozll7IwwFx78dK+qj2R6yjG4vwy8bLqmr2GleC7S61K3i8xfKmXa11h1CzF2YBTJ1CjhVHPNcr42sG0rxfr1k8Xltb300ZTsMSN09q5f4dahqvheybT9PeNNXu5tjTzkiK2s44g1xKxH8IAP1LYrWuvFUfjXZrKSGT7SoLPtwWIAXcRngkAE+5rvwmjaP3fwyrezr1aC6pP7mVOR/9agcnjtS7eCfxpoGPfmvT6H9Hol3dqUY596aFI5NGSvbtS6FEgQEeoNII1B6dPWmebw3X/61NDEZwahg32HMQoJFRGcDgc0hXeT81J9nB69PWsWzNsb52FbBzxUvjmSKy+GXhW3iJM2oahe3lz7GMrFGv0AJI/3jULxhFOBWb4gtXubSJwzMISSFzwM4yR+QrhxEXOOnQ8LMqMq1Fcr2dzFteeOmK0YgAOlULYYAyOlaUfA9qwgc+EjaI5AR7VIuCaVRk0qjmumKPUiiWLjJqwuAOelQRgA1YUZreJ2R2DHenrgcHpSquaULj/CtUbIF5OaUNwRjH1pAcDGOKUEZ4zTGIQME0gB2kDOaeRgH29KaPlOBxQADnIx1pMYBxS59enrRnIIPNABjAx3pFbBI5+tOGT2NM7nnB7VFiBgHznjNOHAP+c0jcNntThyuaEwQijP/ANanjBJ7Uz14+oqUECrK6Dl5XFMK8k/rSqPf8aGFZvYykMPAPoap3H3SatnI/wAKqXI/dkY61zyOSWzOe1PJU88Gsc8Z6cVs6meSM4NZLJ17V5c92fDY5e+ylLk8dRX0N+xz4w0/QtS8SaXcbYby6a3uYnAGZY0Eisv/AAEsCPqa+fZUIB5qKw1e/wDDurW2pabcNa3kBJSRT+YI7gjtWD7o+YxtPnp2P1FtfiGbdCnnhiP4lHXimv8AECSaEr5pXB4IOPXivhSy/aX8QRWKxPYQzz9BIZmAP/Acf1rpLTX/AIs+Lh5en+Xp6OMhY42Zx36k4z+FJtngTwUYLmZ9TX/xISyV2uLoJGOrOwA/M1y1x+0Z4J0+R0ufE1krf3XuAT+ma8o8OfsZfE34kyuNf1U2iTMC11eSPcOFzz8pwBxkYHSvo3wD/wAE+vhV4MtoZNZt7jxVeqAWmv22wk9/3SnH5/nT5JM86pUo0dN2Yvh3xxYeMLYXelzR3dq33ZonDK30Irv9At7uRlMDBT3+la+s+BfDfh2FINGsrfToIlCpDbRqiIB0AA4rlpvE0mjM0ER5x97GM/54qPhZEo+1V4nYnRbncZJJd7ejnmtWztPJXnj2rg9P8Wyy/NcXHznGBntTNX+Ilvp8TILlDKcjryOtae0RyvDTk7JHpn9o21qgy3PueKztT8cWtnEQrBiO3FeI3vxN+Uq1yMezdua5PWPihZ2Cu91fxIAM7WftWDq9jqp5dN7ntl947Nwztv2iuU1n4hxxIyedjnrnrXzl4p/aY0uzjeOxma7kxgLbjIz7k4FeN+J/jJ4k8SmSOK4axtzxiE/vMc/xdvwqbSkexQyu+rPcvij8ctP0ZpEF0bi9JOIImyfxIrwDxN8YvEviFJIYbx7G3fgrCx3sPQn/AArlUtnmkZ3LO7HLOxJY/U1Yg00r1XjuauFKx9HSwDceVI3fBfxg8Y+CbZrWy1Frizzlbe6y6qSecHOR+ddBqX7Q3jLU7YwrJBag9WiDE/qa4uPTBtOVx9KmGnKo6fpXSoySsjrp5Mr3sYl6l1ql3Nd3kslxcytueWQ7mY+9NiiurVswTSwkd43K/wAjXRJp4x905pU09R95eO1T7LujtWUuxQs/FfiWwwINXulX0d9w/XNbFt8X/FdrgSXEdzjqZI8E/liqv9nrlgBxVeXTVwfkGeelS6SMJ5VJK6Zvv8bNTlVVubCNlHJZJGBz6jP51+hXwR8aaZ+1N+zxJa6jIDdTWp0rVVGPMiuFXCSgHPP3XB9fxr8xprDJOFz+Fe8fsTfFF/hd8ZINFvJimg+KtunTrn5Y7jP7iTH+8Sv/AAL2rysXh+Ve1p/FHU+WzPAVacPbQ3jqct4t8Oav4M8T6t4e1Ybb3TbhoJeOHA+649mGCPrXPvMyHB5r7g/bI+A2oeJ/D/8Awn2j2U0+oaWnk6jHGhJntgTh/cx5JJ/u/Svja10yN4lcndu5FezgqzxNJNb9T9KyDMFm2FSjL3o6S8mYxSSbgKcUw2YUdOfeugNiIh0x9KrSW+3JxxXoOi0fRywjS1MMwle2R1+tMI254rUkhHIANVngAzgVzODRxSpuJUB4xUkVwEJxStBz396gkjI5FY3cTK7WxpQagFUjORU41FSu3pWF04PWnDOCc1tGtI2VeVjWN2rbsdPSmeapJ61nLIR0JqQPtHrV89xe0uWc4JOffFNZjtwaiWUtwakyGHOCaVyHMiZ3DH096YZGI5NSnHOf0p9jp9zq90ttZQNPM38Kjge5PYcdTWTnbU4a2Jjh4OpVlaK6spsWzn9a6HwJ4NufH3i3TdEjul0+O7jmnN1LGWHlRECQqP4iDx1xn6Vt2HgPQ4o9N/tPxBAJbqUJM4+S3gJcKsZdgMsw3c9MgAdRU37K32681PUjdO0i+HIL6xh3c8z3AZjk8jmNuPc+tOK5tT8f4i42jQpzp4LV/wA3RencTxtpPhzRZ9b8H6ZA1wttIbe8uLliLi4OxWxkY2rhgQF46Zzipvgm0k2m3GmSTPdRLGyGO5dGlUccOAeeGAJxzkHvXWePPA1jqXibU9b02UW1/MyvcLIfkl2hVznGQQB06VgaF4F0zwx4+fxfG0WnRxwXMlxaxxf69njCgg5G0ZUNjoCTgc1HMotxZ+BYvMK2Pk6leblJ9zvviTYwfET4VJpkQifxJ4ckF5pwmOGlhXiaNWH+x82K8P1XR5fGXxN8H6dOpazsg948ZHyrHGMkn3LYFdnd6ndTX73yR+Skqx3cUynP735gwXH8IGBnuc9sU/whYl9f1PVCTtEEduN3ReWZsfXI/KvEjWVGq49DzozcIcpZ+JmsXA0LULe2aX7VdRtHHJHwyYwSR79P1ryP4dW3i3xjZTPp92NVvAI3jF5PCrBGDZ5YglemTz7d66f4uyXtyEMIdQAQjbsAsf69K8wWwm0xrQT7JIpLV5olVQQqqp3Dv0KgEV78FeKuelSi4wSR7xpn7JLz2YvNW8TXFjeS8sLTTfMtxkZxvLZIHQkD6Vx/iX4AeObGOePSJI9QlgcSWt5YXIgckYKkCRlIPbH17V53p93rei6Zo+q6HrGoaXGLiWGaPTLl4WUIUYDCsAwbd39D1r1a4+M/jvwpZW+oQv8A2jYyW+57W/03zmL5IyJRhwOnfjnnvWqhym79p0NHQ/Bes+LtCt5/ENlcaN4x0y685DfwJ5V6oGCsgGQc5I3L9TzXmtp4Lu9KsfF8dxf2WnjRniv7TR7qXaZI5WcOsR5xgx4A6dM9Qa9j+E/xzPxNj1iPU9DhsrzTEjldtOuWlWZGLA7Y35BGBxu5zUupeHvh58X9OTVVtUvjkwebJB9nvbd1OWjkHUFS3TJHoalq5nTxLhK0keGaZrVrZeK4LpH2R+U2WcYADLglR7Z/nUfheGLVPEeq6+fMRLycyW5VvnCqSAeOecH8CK6zx/8ACHVLGzkOhC3uYcFTBPGFmQesb4weM/Lxyetc/wCHtL1cGz0ywgk81ZUSXaCuF3fNk+654qJq65TWtUVS1jrrHWrme+a1e5ncwIU2ySMwRf7oyeB7VDHZ2Gn3zavpdzqOmagZ0nkhsrzy4JSAoO5MZBbB+YMDk9COKuWcVmnxq1G1ufKe1u7BZQ+cAyo7BuR7Ec9+Ko+L/hZrXiDxtb2eiR3ElrqQVkFsd+zaTv2Nn5cjAwen5VvhsPKfuRV2TBSjpEdP4a8PXPiBbzSk1CGxks1Dx3Uwd1nDHkNj5vlAye/Hua9L8FlfDXh7xDJaxKLmWwEUYdwpYGReMk/xcDP+NcR428G+NfC9gwtdJV9OtspeXUE4lmiJB4aNeVB4+bPU49a6LR/CGtW3hS0vJrVo55bUSFXztHAdCe/TH5mvpcFllSPPKrFqydro0p4ebblI8zub3VJPHNrF4kvLiPT7jzETHEUOe+0cHaf61F4W8UPZzFrHU8LvIUq3yTqGK5HH41qW3iq08b6RcQTg6fqKZimtZSAVcZDbG7/1GK4pNTtLCK08OmG5Q6X+7jmuNpJUuX/hA7setfMyhyNsyUdLWPSta1i01Xx7ocqzmKK0gntWY87mkMfI9sqevqK4zxaF03XLLTcCSCeYv+9UgqpzhhyMYzx2xWfcXJa4Xy3AZsjAboc5qnd3ep+Jdcsob6X7RdwAQxyhslkzx+QrCjNzvzFUXo7npECRwWhS2lPkomFYLkjjjjHIOOatfDa1TTNBtLZpllBUgDbtOQxyuCe3QmksrJNL00QuzNjqcn/OKyLW6g0nVp79rZIXZUXzEUYUA9RnPB9evrVmL2LvjyzPh6yuNVihE+nsGttTsyu4PbyqU8zHqhKtn/CuF0DXX1PRfD9jJKJp7R3tWm3bi6ICUJ79GH5V7BrO3UdEk6EPG6kADoykcD+VeG2mj23hrx3aWiSPmUbiX4HTnHA5rL2sdY9TooyUotM9h8O6sLmC8iCuslpIIzv6MMAgg/5/lU90n9n3Lz26/aC6jaSeQCefyyaTRIY7b7S0RB3yeYy56cAf+yitOOx+2yPbx/K5GUJPscfyx+NKMrI47q5majbPrHgrxHYBVldYft0Mb/34wWOODzt3D8TXJeBLWDSPhzr114m8L6xf2LWsaw3ekTICkDOS3mIWBKklCSAcbQeKv3d7e2iXEN7tt51Vlfyz8rcHpk8BvSvPtOnsdM8GtMLF5tRCvGkwiDLEGOCd2eDgH9e9Fz2MHJcjTNPxTZadDY+Htc0WOa1stQicGCeQO8bo+MlgOc8EcDrXVTXerz6N4X1DSru507VdT1W20YyWzI/n8DzCAVZkIyp98+grj9JuJNU+HemaZPJGPsdyzRuw5SLHr+X5H1pYdS1DV5NE8PaTfWtrKt1LeWUtzcGLNw0aqArgH5iF4GRz3qqT1aJqK0j3f45+ApNU0O7s9Hn0jUZ9M1EvdxtIZLlYxEpMWB0ztBwf7xPvXlnhbW7jwtpF2lrZ28tndqVlkt5GzDJuB4yfQEYPr2rV+DiS+EtYn0+7c2mpyzsbmO9kbzZ5dpJbJyX4P3uRzivQfid8MLaFJtR0LT5tOXU3UzxKxkVS0YKyISMYIBxj0oqRcnY4Zq+hxGgXWneJbu4ltTJHqYiQS2uG2SqCcMuOhGTkD2orkpdQ0TwNrU811qGr2/2dts66ZKLfcCCu3zsk4Dbeg5xjNFXFWVjSKaR9oalqYurae+ZSEI8u3Ru3PLY9+3tWpoNtPeJa20eyMbQC7H5VAHJP0rnvHJTTPDCCGPyo7cIqIOAAEIAx+AruoreDTtCCTbG+0xJI7qOdhUEJn3DdPp6V1U9WfT1asaHMupX1B5jG8UKoYPuksvLDr1qjHYeYBHE7ySyMAUOAvJ7cVLd3SXBVoN8Yz0boP0omW3Mbq7b2wBvPU/0rtgkfOS953ZoaT4LNytxL5ZktkbCMh4Z8c4x12+vTNeU/FjwN4k8Q6jC+iWUes6bZh3ltmv44rhZgSreXG+AxCj1yd3FWH8JX3iDxfHHFe3Fhp8Myuz2rlAQFRTtHQsduMkV12t+H9S1QSXOk+I72N42b7kxBJzyCpyO3YdDxxX2LzSOW0oU6CTbWp0yxKoJRgjxjSbnS7gvZXMVzZ6xGwgkF6hhnQFuA54yue/Tvms66sls9Zu59Q0m6FxYlVYLIFPyPvVsqP3iZCnjA6ehFem6urXFraR6vA3iK5RxDNBqSRKFj3feVsZyB0INbGu2MOs+FrsWCoWtIjJ9nwSGRckr9cZr4XNcbQxFRVIQ5ZdfM4KlaFSXNFWZ8vXmtDT/iVDeu6/ZNclEgnYACO4jALgjsXU59yDXoV9erqnk3c87iGJcG13EIec5K9yPeuC+J/haGHxBLb2bw6rYpMtxDJbllUqoBXd3Vl3bePftXT+B9UuPiVNceaqJfZeSdWO3ayryB+C/rmvFu5Q0Iqcs4JnoOj2TeP/BWpy6LaI89rbNeXEDRgSkQjc+zPVgPzr1n4f6D8LvFvw9eXSbW71172LZfXOqqftUBwcKioMR4Jyu3k9cnJJ8a8JeLrz4X6tq9ukwkjurZ7WWOKUK0RLFSSB0ztPXgjpVPwD4+u/h540uZdClee2nXypreHlGjHKnjuvH5VzRq2aizTDqlG3MZn7SPhTWvhhqHgaLUVuBNDNJBp2ospVrjTpFYqj+kkcigEdcMD3reSN9DtTZQQtP5dvERdXIRSZDnKoBztGB8x654rb+O3xRstZ8F2moeJNOtdYuNJkbUNLgmkZ1Emw7S/wDsZO4qM5KjtXmOg30F9aXerWep3Osz6m/2ma+u33MzEAbegCquMKoGABxXsUJujUjVhuisTKMbOJn674k1S+1CSZ4pI/srlWjPKBjng/UfpVfSdOmu9XivMSNGNpliZPlHXJ+tJ4i+H3iqCOPxBbwLqtiq+dcw6bIZJUYMQC8WASAM9Mjn1rsix0TStIjmAgbUdOF5vcbfLLu/lqQeR8gU8+tfoj4ojCiouGvU7HjYqC5UWdX8Qa58MoIr7TtTOq+EdShW4NpM4eOEgYlUbh8uOCVPY5qhrui+GvGkNnrEFzPoGsWnzwXsBLQEYJ2SxHjac84x/Wo/DNk/irTNY+H+oXH2QX8chthOvywzICOpHCsDgnp92uXk/tbwNfzW2qIyuJCpxGQp9V96/O8xxcMTUdSEbKXQ8vESU05I9WgVjCyebHJA0ZPmIwaMj1BBwRVPwnefYvGFqrKHTDBkI+8m07h+K5/OoJ/I0pdC0m8cWs1+0eYycCNGIUZHbk1gaVqM2mfE/R0uncve6neafMJhs8p/KlWNdvYZUAH2HrivDhheaoproedGLepxGkW9n8BdN8U6zeyyte213NoeiiKLdl33OJFHHKwlBnoCaXwXq93pPwXhsrwyu13cloy5y8MokEkm8+jZBHuGpfj5balr3iLSYLD7KzKryW5uHIMamUxu6L0LkoRnqBj1qG2t7y/0bxZ4Us909xo0Wn3MkhIZzK0kkczn/d8xePY17PK1F2PRu1C4eM4rXw/8JrzVY1cah4paLTM4/wBXbqrPIc+jmNQfy71R8L3NvdaRN9ls3s7dZ3VA7ZD9MsOB1Oa6L48Wxv5bDwxZRnFnpzvbqBgCSMcDPTLYYe5I5rK8KW32TwmlqLaR2thG9xfYIjM0gLGFST82wYzjoep5rrwsrTSP1nw4xHJmcYv7Sa/UkIwTyR9KQdTR0+uM5HNJn/8AXXtn9ZjlGB1pxJx3poYBSB3pVYYNAXHbh6Uwjdntx6U71pBj8PasmSxhQg/LzSfMCc4p5OBjH403cAOTXOxETNj8ahuJRJbTJjOVP9anwMHOaZsBBx1NZSV7o56ivFo5uJdvB6VeiG4VHNF5Mrp3BqSI4rkirOx5tKPLoToB3NScCmqcGn/e9q6YnckOi/KpwfU1AgHNTLn0NaxOmJIvp60qgEd+vWkDfLTl5B4/GtTYCT9fel27h05pDg98+1OxkYqAE/iPsKOqnihQODk4odSUxn86sBAOSTSKMknNKQduATx3oUbaAAMckGjjFLgk470dj/KoAibOeetOC8Dk0P0z9M0I1BmnoJ0PXFAIHuTQRye1CYPNFxpkytgYJIxQe9MQjJ74pxIxz1qWRIhJzxmobj7pzU7dT71XnI28da55anLLYwNTXgkcmsp4yRg+lbGqJheTxWWU4GK8ua1PjMbH94UmjBB/Ssu+XEq56e1bMi4HP51lX4/ejjoayPnsRH3SezaS3mhuIwGMMiybT0Yg5x+lfoF+z94x8Oa21pcwmIxSQxybWwCjEfMhGeqnIr8/7dTt/Cum8HeLNV8Eaol/pk2MMDJAx+SQdwfT60rdTmrYKVen7u5+uKfEDSrNNkTg4HGP5Viaz8UITC4Uqv8AwIZr4etP2oLJrJTLBcxT7eQRnn6iuX1v9pK7mWUWNm7uekk8hA/IVLnLY8KOSVL3aPrzxD8QUYGSSRcH/aA/GvHvGfx+0HRS6vcw+avbduP5DmvlXxH8R/E3idmF1qckUR/5ZW/7sfpyfzrkjbneSSSx5JNZ8sm9TvpZcqe577q/7UYuHYQW9w8fomEz6dT/AErkLz9oHV52Z4rGJXPeVyw/EDH868xSz3cirMNhn/61UqZ6NPCt7I3dV+JviTWiwkvvJUnO2BNo/XJ/WuflFxqEm+5nknf+9K5b+dXo7HHO0H/Jq5FY8cLj3rRUj0qOXylujKt9OwOR+VaMOnDHT8604LLA6DIq7Hajac10wpH0GHy1LdGfDYew6VbS0AXpV6KHJ6flUqwYXFdMaZ7lLCRitilHZjk4xTxajv0+nWrqpgYH504Re9aKCR0qil0KQtgAx2/pSeVxir5TORSeWADRyofs0ih5G4elVprY5JB/KtbYBmqzqDkD8KzlFWOapTTMSS3HPJqrcW7bco7JKpDRyIcMjA5DD3BrbeEAn19qqyWwZe1ckqaaaZ4uIwsakWmtGfpb+xT+2La/G7TV8AeNBBaeNre2KxythYdWgUcugJ4lC8uncAuvAYL4d+13+zTd/CDxDceKNEgM3hLUJ8yIg/48ZmPQjshPQ9AeD2z8dlLizuob2yuJrO/tnWa3uoHKSRSKcq6sOVIIBBHIwK/Wb9m/4x6d+0p8E9F0/wAVpFdare2LW92kygLeNHmOVgMYDblJIHqCMDpwwqPB1Fb4WfklWGJ4Qx6xmG1pT+KPkfmmP3iAg5B7imSQ7hxmvV/2ivgNqXwA8bG0VHuPDV8zNp14edvUmF/Rh+owfUDy8MMZ619RTqQrQ5o6n7/luYYfNMNDE0ZXjIz5Lbrxz71C1seee1ahVSDnBqMxA9DwaHBM7pU4sxXtevFV5Lbk9q3mg+XkCq72w69/WuSVJHHOgjCNqOT1zTDbkg+ntW01rj/69QyWpJ4/KsXSsccqFjH8ojNO2E8VoNBtyO9NMGASRWdrGPJylRY8j+tRyyLECWbCjuatwwz3tzHa2cL3FzIcJHGMk19FfBX4LeGdD0W68VeLryw1PxDA/wDoGh3e8WkZAzuc7D5hPIHBXNQ3pZHyWb57hcrg+eV5dup89jRL77BaajPZXUWnXL7I7nyW2EgHvj5QccE8HtXpWleHk0rwfCxjewlnfzFLoVkcEADjHT6+terfE34saDpulzaxf6aml6cIwjQWsZkeb5slwnCqB7AVzkmjaJ4uln1Gz1TUNRMyLdW8dvNGu9QAHBEiMRgAHC+5rir3asj+b884oxeb1ORy5aaeiX69zyrxPp5u/Deq2KjzHWy/0qAJu3x/eJA7lSAeOehrS/ZHEMHhrxc0N2bv/TYIw7RmNgRG7sCDznL1nXXiXTNR8Y3V3pBvrSa1uxZXMN2oMcgxn5HUg5wRlSOh9q9A8C6YfDN/4nkIB/tG9EzIOqkQrGR74KZ/GtY16dGnebsfG4isnBwJPFuoLpzXN0VBjRQzc43E8AZ/AVzNxqVp4v0TyzCWimQeZHKOozyP8+1XPiHtu0gspAHSR/NlBJHyAHHI5+9g/h36Vxfhq613UfEES2+jCLSbmAXMN60gYSREbY9m0lRgqxYNhhkZxxXLQrLEXmjzYrQ7DUpG1nMNnbbYbS1DmQjCAAfdUdzx/wDXq34e0e9h0WYPEfMkIYKCAFAHVjngdKtQm28K25e5dZ5pGAWMEgE9lz6fSuW0K5vviFDq2oaleumlW6mCK1hwIWbGWJGOijqT3zWiwtOdTnktS4xbOX8baLrfjzUrXw5pUMUk0gFzcXKzhILSNc/NJIRj6Bc5H4GuQ8Q6Jo72gstFvpJBZMVu9fuf3FuTsZHjt4gN8owT83Q8Guu8X/EWaSxGkeFYneztv3tyLVQZro4I8xwPm8tccAfU1zPhrW7nUkxNK14WU77a8RWQcHlePlIHHGDXprU9CLcNZHP6Zo+pyeG5NVj0nUbnw284WLUfs58oShyuWAJKcow+b2z1FdrceHdU8I+E9G8TeH9Wl0mz1HUryU2dq+IorcgKikdCA6uRx/F04zVZPBSGC6nS3m0/T7iQyThJXUPLgY5BGQME4IxkknrXo3i63Tw38I/DEYhtrr+yprGQxakGeGRS6oxk2gnGH3ZAJBG4c4rW6syp4iN0kc14B8WWmoa9bzS22nxajqVu8Ru7KBYftKr83zY5zxn8Pan6r4nPgnxLd3MyhdLnfNzKq/NGxPEp9epyeuOe1Y/irwV400b4taH4ih0abVdAiZIYLvTpBcRBDH5ZDEYK7c4ywXpWp4yv7K2stbuL3T11WxVCJbVpDGZI8/MFccqcZwfwPFcNWq4Sil1ZgrKovMtfEfUda8I2y+JNC1eZdOkVFvLJ2E9nIOWEioeFyvcd+eua6e+uV0n4Tarrd08GmT3ksInu4UYrGACnIGTglxkjoK5Xwl4Hk1/wJqGn+G76bW9Llt5BFpGogLf2vX5Ac7ZUHBBXkHiuo8F6XJr/AOyncWGpx3JuZrW7SaMKfPQpK5VNr4+YeWBg4zxz3rtsrXNKyUbM4vSLR4PDF74hu4LSO/jiNjDfRZMcoZwfN3Z5zlBn0zWp8OLpo5bqwvp2trtgw+12karIXz0ZgfmHoDz2zTPGGivo/wAD7bSLHeWhsFEecKzsQDk+hzWn8GLG0bwdZasFna5uFcyG6VQ6necjjqM9/wAK6sJiZUZqdN2aHCpKMeeLKfjXxj4l+Fogv7S+uLmBpQjy7/LcoePmK8ex+tevWnxU1jXvBlrfnR0t7MoVWa4jBku3IGdqk/dAwCcY5HNc4dAsPHUU+nahbi4sdwMiEnkAg4/HFcf8R/GVtqfjaz1Cy1W3uYdNj/smPRbBjmIl1yNmMclRznHSvof7frx/iWl8jshi5Sj7wan4b8Hp4rTXtQ0C/mn8xLkWtnOIoRMoUbiCGyOM4zjOeOlcv8RvB2k6isF14euXX7QSkp1OSGNoCCcqWyAcY4yATwK7XR/ENvrkU9pPE9vfw4/cXAwzKR99fXng+/4Vgax4G0ay1q81r9/HDe+WLm1iOFeQN9446Zz83Y4HHWuLF4yhiaVo01GXdMPbwvaxxGj+BtRuPGtrp2l2v9s74hKklu4kR48ff3KSBjkfUEVLpOip4a8Y3y3yG0neZbeCCVfmjJ529Ov9BW38TNb1H4eeEbLStK0ybQ7LVsx/aLC1eIPHvYhVnAAOcklQetW/Cs9/oAh1GDUZZMxxW17a3shmmQb2KSKzZYD5tvsB+FcuU5bLH4hUouye7O+NGM4WXUn13Tta0nU1bRtGv9Ya4i8loopW8tjnsh+XPv1/SuVvl1DRdRk03XNOl0y6jx51rPjfHkZHQkHgg8H2r6O8Pasg0s3lxLJBCpHmHB2ncQo3egyRyfavDfi/4M8RT/EvULq0tLK80y/bzrWfTZ8xBQBkNuwVbpn3zXv53klHLaMZQneTdjmxGGjRinc0fCWsWuoItsZY5djGNjG+QRzj6HtzXK+ILzUNDkhh1DzFtGllWJTIHUAOQr4ycbsZ+hrmhe/8IJrEb3l3aQzsxWW1ib94oHAZm6HPbmtLxVqkXiWz1JprhImSBnt9wJ3ybfkQYGecCvzOdOXtl2OCMddDZ8E+K86xeW7EG12hi/RkwcEnPYZX869BsrvNyk0chEkDDKryGQ9f6GvFNOlt9B1bwn4q0+V9R0q+txb6lY/ekhlZQs27A+UE7SM/h0r1FdLezlt7uxnmubBTskWYL5gjI9BxkcHrzXdKFloZVI2ehD8WdNeCxlvyQyuhUEeoHB/WvINNt5r/AEUxwMxdmC7RnB54zj3P869p8cXSv8JtSU4luLVgCemUAJB/LFcB8JdJ/wCJZcalNlkRGMagHJPI/GuepNxjdHXRk4wHR6Xa6HHaaQ0xe7vo3VAOxAzn9QK5Lww0dlfwzyMsUmlElZpF+WJ1yAxB47d6ludbn8ReLtJ1jmKxttRSBHYEKSThgSfQY49M1No/hOTxtquruQ0dhcX8zM2CCUMhYjgjscV0UYOOrNJyb1Z6dpGgalrN7ZvqN208EBMqA5wxYdj1wc5Izg17b4L05dR8Da1pFpeTq8Y2B2XmJ9hKbcHoM4FeX614wFrJvuZfMu5SACxGXOOB74A7dhXonwQv2u73XWdzuukhKoo+UbA4yM9yCM+uB6V0LU86VRpXPni48HPqXiu80edlluFtxmWVmG3a/wDEeTk89P8AGiuo+Nmi6h4c+JOo6vpbRW8d3BGpMsoQO2SSACQCQS34fjRUbHp05pxTPoPwv4q074r+ANY0O8kfTvFlhbhJrSVCJX7xTBCAQp4B44JHrXovha9v9P8ADOl2+qyQSajaWsPnRodyn5flJB7EAHn19KfrOsWj6il2YITOibIpmtxJLg47kZYZGducdM15Hqfiq58A373+pmDXB5YFxq9hHKk0qrjaLmDG0OoJw6cHnIrugrHTVn7ao30PWGUzlAFGw9F6AD0qK8s2kwcIYhwccg/41xfin4yaPonh221PSpU1ma5nijEIfIRSN7l8eig49TgZro7bUrfUtKh1nSZ0u7GYB8dCvqjrngj/AOuKObWxwyfKR61qradYz3fnMsMK4aSCEbsc5OADXJab410maXGmeIUleZhm3d9jr9AeSPf8K6/S9UJF0zsqoxyRj5fcEV43qHh3TvEOs6rPpTN9rtWEnlPbBLc5cqVBznORnJAHOOwrlq1HFmEpKSPS9e1p7mwhvhaPdRA+XIGBSeL/AGsc7h0/I1y0+sXX2SaTSrmNrpVb/RZiQkh/ukg8Z6Unwy8d/wBq+KJvCGr27WmoSWskturqSr+WQWAbHXGeB1x9KzvFfhqbwrqEtxaFijFmiEhJXcTnB9hmvLxXvR5mcSajOzOW1XUbTV9KvbuDSxo7ksJNPCEC3kB+ZRnrkjdkcEEYNZH7P9ncT/Ey5m8z/RjptyZjnOXUDZx+LVs6xO2uaFLNF/o0jAR3Vs3OxsNh1PdefqKt/AHQlstZvZ45JJJPskkMhaMLGjPIuFBySx2g84ApU6kYUm30R0v4TrtT8M2mt6xf3ryGLT7y5juJtvBLhBHxzyTt/U8VneKbPSbWwEGoW/8AZvhSFGvtQjExVr0KwWG3kk6tvOSQOAB7034gaIb3xr4Z0a61fULS0hLXS6fYT+SLllkXJdipJChvu+9X18aeHJfF+oWOptc28cQEUCRKjRc/eDZ6kAKB26+tFFxrRU49TFSkrHAeG7m48UQeNtY8ST78G3j060RlW2jEkmxUQbeQscZ+U8dT3rV8JaNbaLb/ANnRWSRQ2wysCZ2GMudpB7A9cdj+ddRrnwd0DxLcQ6h4b8SxWV8jpI1ncF4YrjaxbY45Az/eXpnvyKSx0jX9F8Oumv2MVlfrvRhbTCaN4wx2MrgnIIxx1zngVeJqVKPK4K5VafNFGBqFv4r8I6lHrnhS5l13R5riMTaYWEd3p5bKvhgp8yP+LkZHNdH4r8PWHjeK4iuZ2tNagiwJ1y3y89Vx93PPtWN4c8QA3ckiqsUxKiUdCQCQOnX/AOvVnxT4Ql8SeItK8RWOstpzWsNxbzwCDet1HKqgKW3DaAVz0P8AOuqNRVonO2xfBdha6f4Q8Pa5rLx32tXdt5PmwN5J2Z3AZIIZjtJ6Z2gDNWNU0/wFJ4gttX1eDVHvEXKMJ/NjiOSMiMsqb+SM9cfnWVq2jyXcFgk++L+z5454fLYhdygqBj0Kkgj0JxXLeJdV3+fCcKsKsC3rgFj/AIV51ecoSjFLQOdvRnatafB/xpqd9rr+I7y11G3uILN31KC5gi85c+VErKzJk4zgdcknuawPjnosMus2eqaRdtHryahbanLAx/cuFIfII+6SyEEdOTXnPwyeO50W81q/sQmhfahcQNL8qy3bxNCgQfxEKzEH8a9a+IHhWXXbzQb6K7FvFHHNHertyWyFMZH0Ib8/etatX2CVhuXs6iSOW8aeCtU8bL4X1bRbeS/bSYY/OtYpVE0ueXQZ4bDg9+ea5X9my9l0rxt4gsdYX+zdSu7DE1td5WTz/NSQqQeckKwx64rrdH+I+gaCPJ1CNrsXl+1taQjciooIRpHdWBXDc5Xnmuyh0y21a9fVdRhuLH7DHJDcPqFxHcoYwVw0cwIJX5RgEA12Rq3gm+p1SqNQ5X1M6bwomoeJtQ1nVVjt9LjRIUlZ28yVgWYog6KSOpOTgHpUOpPpniHwvq91YFSbIxRIgUbY03KSFPoQ6HPeuR8b+P7fXfGp0u8SaK0gWe0trWNsBWkidPNbafmbBJz0HHYVvfDvSpT4H8TCOxmtba2tREPOxgCJERORwSwhBAzk/nWlCf71Nn2vB1WVDNaE27e9b79Di34Yg5BpqseR19s058eYx6Z5pOo96+jR/bMdhduc/wAqVTxTR0P9aUcinuixce3HTH40Z4/+vS5IBHSmdscZ96zlsSxC/BFR8k9qU5GaQYGea5zMATg0DIJ5OaaSRn07Ggn14zUE9DK1BSLpj6imx8LVvVEHyP8AhVRPu8Vy2tJnnW5ZMtRHHXpUgIHA71WT/IqVT+lbRZ1RZYU8Ed6cvHWoo3zmpVI4we1bROiLJFbqKcvGe1NUdecU5V61oaDifShR7UqHI/woJxn1PcVBYL0x2pOBweRQM9BS5PPtTQDQSTg4A/nQp+U/nQBwe2O9IMjI7djVAAJzSg7jQSfTFNGQ/FTcgVgCp7DrTVzjOeO1PIyppgAK9eKQDj09/rTB0460Yz19aTpxQBKPpjijqPWkB+Xg9u1KOlTIiQxs8/WoJGyP6VO3HTFQN7/mK53qckjH1FN0eSOFrIZieo4rd1FcxsOgrFK4GBzXn1NJHy+Nj79ys4yD/Ss6+X96vA6+nWtTZndx05rOvk2levBrBng14e6OtckHir8a9RzjHWq1qpIHpWgkYKnjHoaqKujtw0LxI1iyuBxio2TPAHWrwh2gd+KBEOuT+FLlO32NzLNvnnbmlNnuHA/OtL7ODntUixcUKJMcImzOt7X5SABVqK1P92rcURHHerKxj9OorWMDvpYSK6FWG2x2zzVqK368cVOkQxUqR+nPvXTGB6lOgkNiQDAAqysYHVaETAxUijgjv61vGNj0IwSQIuBjHFOAAB/woXqMdakHJOfrWyRqkNKEntSqpGccg0oYAH29KTJIPaiwNWADAI7+tNp+f8KXgN2NQ0Q1oRBeOgx71C6dasA5BqNxhTWTRzyRTKYyDyfWq7x/KQKv7CRUckYGefxrGSOaUTIkTrx2r6J/Y88R3E9j4j8J2941nq9jMmvaLKDzHIAEmC5PqEJHcFs18/yxgc9vWui+E3i8/Dr4reGdeZxFbRXQguySAPs8v7t857DIb8K8jHUvaUXbdHx+eYKOJw0rq9tT9QLN/Dv7Yvwa1LSdVhW2120YQX0Ax5tldKDtlT0B6qehGR61+b/i/wAHax8P/FuqeHNcjaLULCXaWIws0f8ABInqrDn9K+tfEviS5/Z5+Kum+NbWCQaFqcf2LWIYBglSR5b4HUq24Aj+8K0v2zfh7Y/E7wFbePNBWOfVdOtxdCaDk3dkw3HkddoO4f8AAhXDlmPcKipTejPgeF8xq5Jjvq83ejUen91/5Hw8zY7cU3zh7Y+v1qoLnzU3A8HkH2qGSfZwK+0c1a5/QftE9S8ZhgimNLkdRWcbsgHOc1Xa/wBu45ziueVWJlKtFbs1TIvOMHPrUEkqqDzzWPPrSqCNwyO2azp9beQkKPxrndaJ5lXHUYdbnU26S6hdx2tpbTXlzKdscFvG0kjnBJCqoJPAJ6dqq2jpfareWdy0tolgGe/xCTLborhHyhwQVJAORxyT0p3wn8aS+Bvi14S8QSShbez1GH7QXGQIHby5f/HHb8cV698ePCS+AP22pVgiEGneKFWZFThXE0Zjm/EyKzfj9K8+WIftOQ/NeIeIcTh6dSlQXK+VtMi8O+HtL0INdWwKxOBteQ5P1J9TXQ3fiGA2rS3Mohs7NTJJKSAMDOcfgKwPF8U8Kw2NvazMoIyI4zgAf/qFcxrF7da3HceHbGK+tP3aC7vPszAKGILBWYYPAxxnrXVTV9z+YK2OxOLlKeIm5Se7bLdut38ULQ6vZ+JNLjWRpEt9NhkSSSJQ21AwUk5I6qV79ai07Rtf8PanpgCf2Q9pO7uYAXhmXYNhjJ5QgjlSOjNg1z+vx6XZzaRYs8NtPLe2kOr3+nWy27yKS0fmfLkBl3KSAADkkdDWlYw+JPBl/HpOoarcalpHz7bp5XkAClSM7iSDg9PY0nSUmzkilLU628t7TxfrFrq8cdvBqVlqAbVYEAHmjyJI9/A6kMh5/PpXQ6bE1xqV2WB+Z/MYtnknn+lef6prP/CJ+JIoUj/0vUFLq6gqtyV+VkHGC2zBAPoO4roNL8YLbO8k7hlWNxGWXYy4DqVcHupGDXz+OpznTcFucMotvQp+L9NGrXNxFJMIYWi8sy/3FPHB/E/nVzTYdL8L6QkFnDHZafAAoXhNxzjntyf51R1ARX2nrLcHbH5quQfRfm/nj/Oap6jbW3jLRbmxmJaBgAyKxQ8HIORz7115dR5aVkOKZyHiPxJPeJfjUoX025tgzPAxz5YXJbJ78DrU+lm40j4DTadaTJbzWuif23fzTfMsjy4dIOO7g59uAa8+8capdXNrqFrOHe8spjp85ZstLGVxG+e+5cc16v8AD3xTob6RZ+F76GOG8kiksbndkpOUbYI2J4+6yAD049K9WnFx3O3l5IXPMpfCF9Y3eiR6xDFZeIdLZJpb6yBVpIJQzxKXHBYZ6jnjv1r0G30+01azt/EHiK2srdYlIe/5SWNt+Nsw+7Ju4YPgNyQc4zXS/E7Svs3i/TdUM0tpD9l8iceSr20oRQqrJnlGA5Vh6Vm2E+dXjsNQiW+8J6zbSWN5GmC1uzDdFOp9VZR+ee1Zym43dzCdTmVzlNT8P+MfFfj21SO7Sz8Mv5YstQ02fdbPbkks0bj7zkjBHUV6J8UL+2l02azjjVklcIiHnaigc4/L8axPDUNn4J8b/wDCvksGii0uwhuo7mWMbrm4LHfKGzjDBvlx2BGa6pLO3a9vtZuIhOtpDL5MbZ2s5BAb329fqKHNuGhg25TVzzL4aalrOj+JLi2k1OaXT52kDxOcRybm3gunTIYkZ9OO1dPr2iad490zV9Igc2GpNE0bLjhickOOeR0zjkfnXjfgO+1I+PLi6a5kazuZLmJGK7onKOwC+x289fQ16ffaRqF/qVlfWiW8TcRS3yyhnTackbAcg89+vH0pPW1+htJWndHKeJbHVrfUrPRtN1BtB1jTLb7dp8gdo3lnXK4jfGOQW+U9QT7V7B8OvHmo+JLWaPxDJLFc3qic+ZjCyFfmVhxj2P4ViwfFKZbXU/DaQ3UAnCQNNcW4DzKRkhDyQpHXp60y6tF07UVNu/7qVQ8bHHQ+v8qwxOIqUbNbG1V3ikzY+JTx2fhaWzvtOmh1CMl7e+hfdBe2+W655WRehxwRz1zXPfADxzH4e+G+uWd7Hc3NraTTW9zDblRK8eRLEVJHUBh/3ya683517w8uhXINwZFaeGQrnyXUgZ57HOCO49xXB2uhWEOrX0ccMum6hcgLP9mx5E+zK4dCPlYA8MuMgc+tXQrq/qV9ix6V4Dis9D8EPqFsSTqcj34n8zOQ7FgQc4x0xjivDUh0i68Z3On6ZZmJLOd5ru5lkP2iWdnMh4x8qLngdfWvbvAzjSdD0PQ5kEp0B2t3SQD5hG26Inscp5Z7968l0Xw8t38R9d1RZpd95O3nQso28HGQepzgV2TmupnB2TTPStI0xv7Il1e5t2lupUMdouAXSInnn1YhT6cD0rL1BvJlFtONhm4AI+VmzjH17V0upXw0/R/9asG1AiyEZC8YBI+teUeBtbgv/E954N1+ygtrfUolkgW3uZY3jvUYt5sb7sguMDgj7q9+vXFJpJhr8R1uu/EePw74Q07RfEJS+kSTdLZB/wB15e/KybexC8/UdqVdT0C6tIjNstLOQloXm4VuhO0k89vyrmPFHhZ/DDS3ms6U3jLR0+Z9QtovL1W3XOP3gB2TADuRnoDXJaR8LdP1dINQ0HxENe0SWVEZRG8c0C5+ZJELcFRjtj3717tPH08PCSpxcZdGmemsSnC8T2ZLzW7bTJf7H1RpdNmTa72ZG1kPVSynp7Vxd1puu6rdi2m1KK3snfLlEwQvPAHQHnr+lZWj+J18LfE/TLWG8e2sgz6bMkZKo8bsNpZehIODn3Nek6vDLa6hsltR5DAlbiI/MrcZDDp9CK8nFYytinzVZuVu5w1a0pu0mcB4h8MwTeC9X0bwnZadeJfl4Z5ZmYSIQTuYcDJyB1xjrzXjllqE+ha9b6o6xX1npdwnnOnzxjMgQsPXoRke/wBa+oPFOnNbyC5jiIgu4d0ki4BYkAEn6+teM3vw2jj8PHSEvGEfmlvNUYLKZGYbh7BiK8tyja5VKpZFXSdKHhG+1W7tN0u25e0sYLcgLLlzhyQPuAAHPtXZw6gvgzR47rUJTPfXjACFTtVh3P04/GsR9Sj0zxVZ6SqrHZJakJGoHLA/4YArC8TTrrVpfXdxM5uUbMYZzgAHpjpisOe43GU5XPSk0/RfHPh/WNEh19NG1TUoQ1sL1P8AR5MZGPMyNrDdjB65HpVbwp4Wi8OLpfh2bVo9N1SLYrLewSKksuSzBGUEZzkgE9Oa8fhZ/EGjR2CF4byXdbomAVmypIIOeDxg/Wvdvgz4gGt+BtKXxC32wovlwX5X98iDCqrMPvAEEZ6iq5E0myanNTjuZHj34S30Fte6/H4ee7JQyXEtrCZUYq27zQFH3hgcjniuI8EaoLbSTNbFSZ2MhkU8IMkHPHBGOhr6Sn8NeIfAkTa54S1Ce9tQoeawDb2A6HCn7wxzxWNqFj4T+JBeDU9Ik8Ma3MSY7+2tZYVmbGeTjY3T7rc1UpMw+sNxszzFfC8uv65Y3djE00E0RIl3BljHGScd69R+G+or4f8AHWm6HHCFgeOSOS4APzttBXOencCsrVNEf4f+HfJsS7Sj5Bcqu7k5BYjt04H0rk/h74hvWup9J15SuqaddRXGnakSdsyncfLyfXqO4zjGDirjNdSPiTO2/ag8I213Y6Jr7qWNlcSRTc/8s3X5P/HiaK9P8c6fbeLfDL6ZNFlbuCOYbiA0bCRT346Aj8aKtyVzspyaikej6a7ahrmoSW0iyadp8n2GF0cATSqF8+TIGcBvkXP91vWl1G3tLhJ1ZCqs3zsp+99RRoulP4a0DT9PU7mhgUyt/ekb5nY47liTXOeLdS1fRxY3lnZxXVnv8q6gZwr8n5SG6L+PtXVJ8qudTlZGHqPww0PxLHcR3Wbdw3E8EaCTbjGCSDnvxWPpfgO58A3Uy6V4nng0mSJYLyxntFkS4ABG9RkmN+SMgnoPpXoFg8M94rrPEgMBLoJFfyyPmYFlypwCMkGuZ0vUtP1bS9S1nUNRNraajuEISE5W3AwjDPUtlm+hWsOZfEccp3iZGo6+n2eYQiSGJG8qNI+r5XGG45J/zxXIeA9U8nUNVht7WbUrm4EaC2thucfMSpIAPUiu50OHwlrAu73Tr/UdRhhkaGR54dkcLqMN5YC4dgOMgnHIqbTbTw7Z6fLoXg7xNZ6NJNFHdTRIjLczqUYBp3Ybm+Y9CQAVxt61PI5STZEEzKh8OWdxq9mdQaKx1ywmWayC3EZuImGSylVYkZAIIPUZFavxRhjudC0+YBQxlYEdw23P9DWTYeB72yAudQGm6z4hVTFFrUUOG2EtgkEkLtB5CkA1oeJ7pZ9J+wSfNLEUlRjjcSoILfiCxx71y4yF6T5TmqRvK6OMtNU0TVEg0BtEnfWJoHjhubKzMmWAOPM2jgdPmPpUfw81aPQ/EaRSOi28zgt2BbI2k/kR+VQT+Jv7E0i8gsv3d1duI5Z0OG8tQcqT77h+Vcq94SquDllIG49RyMHNfM4is5pRXazN6ab0PTfiPbPP400HVYRhraG+gxjPzSGNUI+hjz+Nef8AivwpouozR7bEnV7tFInWSQeWiHOSAQue2cZ5NF745k1a5n+0Zje3+dw3XJHLfTJNeXWXinVdT8TR2OmiWe78pZGRAeU3gHgd8c4r1MvpzhTUXsjV0mjs9NufFS+I7fRrW2e7ebmOcNtEaj++cdMd69K8W+NbP4bxf2W16NR1MqXeEtlCeh+XPA/n+FZemt4psLW1tYV82+uZPJgWeQAoxBJPP3VABYk8cUzX/g74X1y3X7TJFHqqjdNe2uoBHeQjqSW+c8nqCPwr1nBtWOVK71OOPi2C/wBWuL2G1Fpu+9DGx+XPUqfTPODmuz8LeK7diYPtSyHg+U42sM5/A9K5TSPhXY+Hru5Oo63LcLt8uMCMGRRj7xI4znHHfHauX1zSLnwl4oit7m5W6tGHmwXMTfJIpU7WHcEZGR1BzXHCE6c9DTlUj12/8SXcHiFrP7BNewGASpDaRF5gBuMj47gDbwPes+80HRPGlqZrS4ilid9sxib7wI+ZWHYkHpXn+jfEa80/xdaQ3UircWjedZ3SNtuYWz2I6g9wePXg19E2kugfEOOa8tUhsPEYQG7ihIQynP3lXvnPK8nJJFdKip6zRzyi4M8t1jRdPn1zTbvVXWDTNJVLfStHtoAIY3OcuFHDOcDk4AFdb4umNrogRAQ6QNnA/iweP5VHr+lJA6JeoJFV/lfHAPI69qy/ij5l54Tv4EiuZXvYhbqLNwsgLHBYHnAAyT7ZrxMwcpVacI9SdHJNnj/gP4c3nxF8fW8NyinS9FmlM6AffmkKP5YGOM7dxPufeu8+JPilLmCHSrWJ49GA3GYRssd03OduQMoABj15o1KK58MeELTw1o1zHFq+pWzSXF1I6xvHDuVJrhgBy7FlAGMnOecGq+tX1le/DXw9pIujLBp9v9kUxqVO+OV/lCnkfLhTnnHPpXdUb5EbvmnLm6GFrVno3ii50zxRdTT2MtjGUu106MvJeBQeFRRjdg4J7Zz14ruLHxBceL/sa6eFj024hJtrSE4jUbTkkHGWwOSefevNXu7a60e3uJIUErNutZIXI8mL5hxg55wf/rnFR+DLTWNGvNTu7S5SPw7aRfapr+5YosDsxHlA4+dm9BzXXh23JH1mR1fZYyjJ7qSf4l6T/WdeDzSZx68068wJ2wQfcUxWO3FfUx2P7moS5qUWODYB604ED3pAcZzSDlevH8q0uaDgev8AjQVAHX8KXIGRgUxjtzzk+g7VkwZEw5Pf9KTAPFPToaQYwTWAnsM7dc4pPU9qcRx6fh70ijPQ/hQZkGox/wCjbvQisxM4rVvlLWknfH+NZCg1yT+I8+ppMnjbOasx9CAKqRnBq0pIX+tOBrB3Q9QVJqZP07VEBnJB4qRQSBit1odUSQNjOe9PD4zzUQ69804d81aNkyVWGcfypVPX+tRjhfxqTOOKspCgbck0dj6/WkyR7+1BA5NAxM9hzmjJHWgZOSOO1KeV5PNSyWJnv2pOMd/wpAeKQZ5/nSEOXBz7U1R1pwX26+9IOpxzQLoN2/L3pOn4U9lIB5FRY61NxJksfzHHanDvUaNjj+dSgk0MUiNuM5qIgEHNTMOtQsMjqK5mcrMzUBmOTPtWSyYJPYVt3nzq4wKx3QgE8E1xVFqeBjI+8Vnzjis2/wA5UcHnNbAQYJxms2/Xnd6Nj+dczPDxEPdCzHA/w6VqomEJ+nFZ9omVHbPatRF+UCtILQ9DBw90UDjuPpTljz+FPQcH+Yp6xeorSx6saZGqkg8cU8Jg9MipFxt4p4TGa0UTojASNMfT0qZUBPekQcfWpYwegFbxjY6oxsCLjtUqrjr096UZ7CnqMEk9K0R0RQoHrS/xUiDg84p3Q9q0RoA+XnrRu496O3v7UoXjNUi0xVPHT60oIGc801VB3UpHGc0yhynrTTx+VIDxxxSgdz+lSzIABz1puQVNKRgenpTByM1iYsD8vUVDICfwqVhwfamOvykj/PWs2jnkivIme5rNvbdZ0kjcEhgR/OtMgH8PWq8ylieO1czjdWZwVYKcWmfZ/wAMfGg+On7My287Lc+IvDQWx1KLcDIyj/U3GMdGCg59Q3pU37LnxSlZNe+H2qMftWlM13pySgfPauf3sPPZXLEdflbHavkv4SfFjVvgh4+h8Racn22wmX7Nqumn7t3bE/Mo9HHVT6+xIr6E1q006bXfD3xR+H9wdU0prpElNuhaWKGVgs9vOgOVZVbPPop96+MxWHlh5uUfkfkOJy94etOlJaN3i/0PGPjD4SX4e/EfWtJgULpruLzT8dBbyZYKP907k/4DXBT3IQHcce+K9N/ac8a6ZrHiDSLXT7mK8vNPiuIrp4mDKu6RWRdw4JGH47ZrwuaWa4zlia+iwmJnOlHnWp+kYTGzhhYQkrySNW41WNMgZZv0rMn1CWXcAcAnoKiS3Y9akS2+U/Wt22zCpVq1tyqqFiT1NWFgx/nrU0cBI4FWI7fPFXGJEKLKr2onhkQ/xKV/MGvqj466uPiJ+zh8JPijEjza34ZnthezgncYw3lTk8c/vYF9huPrXzIICCD6dxX058BYI/Hn7PXiDwZdKTAZ7ywDHB2edHHNE2McYkLH8DXl429JwqLoz5TiLCKVFVH5r7zmtQ+Lt/H8Un8MW2m2N9DJB9oSRg6vt3ZLlgSMbGB6YrqNb8X6ZoliZ76GSKDOWMYDBf8AaIJHA7mvNvAdtE2k2vipYGm1e90y0spADzuiBRix/hyQSfoKqeL7mO91CaLUrzzNMs1X7QIFBa4lIyY0U9QPXvxz1r3IapH8v4qlGFaUF0OxbRvCfxR0ieSygtdZtLtGjkksRiRs9QWAzuHXvUWn+F9SiWHSxPe6pNGBFE9z+8uZCBhQ5wNzcAZx9a868c+C5/iLpOl6r4K8RoYbGLyzosoNpLBlvvr0IYHGc8+9dL4F1jxZ4DtodL1TxB/a2pCLy2uPODSRI2PlDfe29RknnntVynyK7MuVxjdHrHg3wlaeHpbSLx69pqt1GXNtYWTkuZOeSvOGCZGV714h8Zbmxb4m2174dnnn0HUbiM3IuIWWe1mOVkV0IyQcKwIGc54zXonhrxlp2jal9j1Q28Yu2xDfXO7EMp+UAkdAwOM+o9SK4zx4FsPi54UmgEeo3M126XNvk/vHTDxnn+LO7B7lRX12Fyuhj8PTfMk29e56mEoxlTuW9OsNS1rT7l7q3ntra3dkAuIHQSN6gMoyMYP41wvhzxRZWHiW9tdHuZr2ygnMEbSKRnHDqD3A4wfw969zsvix/b+n6n/bFjKzm4HmR3dsQGVg67EcjsVP3TkHr6V5nc6BH4L8NnxDpHh1r3TGuo4bw6Vs/wBD3Y/euhOSpzxtG0kNkrXDmGULAVHCi+ZJX9DKtQUJWRR1vwH/AMJJrKavHMlpaxyQzXUky4X5FcICT05bPuRXPalqXhHRr6ysYYbnxDqlxcr5Qhk2IZNwO7ceTjAJ4xx9K6S70jUfEfw3+JVxfXsWoW9mbKWwewYEI0DSSSfICTE5HBHUgjBxzVTwTodpb6BbXr20K3lwnnQ3BOWCsvA5HHAU8ev1r5y5xyl7rR6t4suoPLt7W6ZZ4bs+UN6ja/yk8/gDXmuquvha5e4vLn/iSTSohIT/AI92JCjOP4feuv8AHN95o0+CEgS/u5UIP3W6rg15RpvieWaRNKuLaW/tLgyR7xhvKXk4bP8ACef0rznONVumebDVWPVtSuItSh0u7mZH1LTh9mE/UzW5zj5sc4bb+BqbxR4huPCXg6fULV2S4ijMgZVDEnPAAPX6Vwuk30f2dLS3yPsYHl4GdydCo57Y/UV0Xjx4Lnw4I5nIiykhIOPuMHx9Pl59s06LcLxfQaVmVvDviXw54iTVNN1rQbax1eztP7VmvdFh+zvjOX8yNOGYAc464NP1fwffXkthq3hnX7WfTXZLkTWDETNkZBJzyDwMEcc1V8N6FBoF/pHiW+s7a0mvpFtLgBgDNGylcvnjkEDmud8JWeqeEvES6FaajcBNMd1L/dLRhzsVgOvUflmtVUSlymmh6h4ctdN06ymu725xduxcGSBzxt5y6ggHOeuBjFc1reqWup21rfWM6zWzFijxHIwD09u9S634l0/R5IbS9vIoft5aBVkbCOccg+nXGa4m10Gbwql/DY3L3OmM5litZVDNCBuJwwGSMdPbv0qcRB1afKbU4c2rOo1r4hWuneF9K0Ox0+5s9QsruS4vb9AH+1bnYxHfndjbj5SMAk47GkOtw6ukGpICryEpKGXGGGQCfrXPXyW8fhi71kTR3T30kUELxvvURom489mJlwR1G0e1UtA1H7do19DH0xvQjAIPT8a5+RxirnUot6Hr8Wrj/hYGqxkhYP7KsroEjHPklTjj0jX9K57wPp8uo+KtR1NoWhs1LeWX/wCWhJ3E49M4/WuG8LeIp/EN9cZYCZ4Y7Q4BHAZskf59a9kiCaVpkSLhQVAGK76ULq8uhz1F7OXKeTfGnxTd6Zr+jWqEixu0kWXH8LDlc/gG/SvOPEmuMdS0TU0bbd2khMcq/eVkwVOR+X0zXoXj3w5e674g+0i6c2RjwYFGQzDp9D15zXGR+CtWuZ7tIJ7SxeIhfJvfmZVYcMQVII7bh0PfNdd7s6IqNj6Oh8RWup+HtO12D5rK8to52b+6GX5unYHj6Vyniq2Tw7b3V3oMMaXNy32jyg2yNpdoA5PAB2j2q/8ACTwfq/g3wTa6Lq91b3b+dIbeOJWzHEx+62f9rdgelVmih1OfXLaDY8FvJ5caR/dRR8uBjp0PSio/dOVWi9DlW0+y+KNq9zrfha98K+KrYxkX8OBa3QGSrKw4JHByAR+Yr0pJ3k0zbP8AMwUBgTkhq4BvDaWS6lJpO7TLi/YSv9nzsMgAGdnQZIyQBySfaoPDXxCt767l024byriFQj/NuG8feGe4zXFO61QTi5K6PUPEukXXij4S2c1hqEllqelytHDdIucqHJKMvcYbH5H0ry3UNQkXULiO4X95BHGXlRQqOxXJwueOa9T8JatDN4U1jTiQJWmimHPUEEE/XKj8q53TdA0nxP40n8P6lfRacbuydrUvIqtJMMYCg/e45wOfavIp4iUq7pPYdJ6WZ4n4vW7hWz1xYTJBFkvIgJAz2Y9s/wBK5+WVvLtnVZ5FuRuVNu4uSxAxjrXtV34M1/4a+LbrRtYtxdaTdIGgmwArEZyrKODuHcccdAa5ryLP4e69bjTIIkvVjaTTluf3kcCl2LGNCfvDJ5OcZGB0rsVVc7pvc7fbLlsXYPhcvhfTNDu9cm+y65JcJPHp8SBjDGQQokORhm3dB0HWu3+Hken2lo+n7o0kRn8qLow+ZmP5kmvPPE+uX+rXcGoXtw80hvrUuxPOTOgFdhtjsfEEN2zMoUljjoSQRz+ea3UuWNjjk3JWPTtH+IWleENU0rTdV1EWb6tP5Fl5ysIi44wXxheSAMnuK6TxzoUsunXGoWcbTGDc01sFyTgHOB3IAPFeR+P59J/4RXT5tRsLTUmtpBJBHcqSBJyAQM89vyrK0vxd4h+JWnW/h26v3tbZiRczQEq8yZyCxxkYXg460qVRVFYydOyudT4S8cP4mt0iGkXlqoDb5Lh12YHAK4Ock9BjsapeK9Vl8OxTXMOn2mqxHHmR3Qfbjkk4BB3dKt6p4Ol+FvxFhbT7m6u/DniK2CYuMsbW8iGdu7oFdASPpjrTfFWiNLcpepMTDJGYp7ZuUY5G1x6Ecg44IPsKdZOFNyRUNZWOg8JfEC7Twva+Ib+0FtmWS2gitydo6EgE84we+elFc5r+iyzWvgLwXpEMt7HY2U+oXsQbdkuSsfmN+ZA9h7UV5axDOv2Z9RXt/Z2N3BBc3DRpOAuxVDNjHJA9qwdes3vFuYI57aRT8qSJnDcemMD6Va8QWkmn2OoR2oYahJGFNw2Gdm3ZGTjp14/DpWN4i8QQ6XbR3VrDGt/dqEEDrkeYVIJ2+3X6V9LVT5WNy6Hl+lSalo/h/Wrydnhd71tIKkkqVMDl2TscgqMj37it3Wb433h2TSIbJbW6tLMQRxFhh2X5cAdO+fYCsrxPFcad4atLcyedHJdy3hUcDd5SL/Pd+dULHXJfFOt3VzaRm0tYYI1ZWlWRjcEZbgD5QAehJP0rzqa5k12MbaG9Amom0tfDfhjWHsLjSY1diFV4ZZZRnEqkcj5R6EbuDXHeI47l/Ftz4jt9TtvtqaNNo19rOn5SHfFLH86K4bnCunAOcAjrXT6T4lu7bxLZWOkaKlyrzy3es3aoJDMAoiRF54xkN/wHHStbSdQk8R2kFvdaamnSxs8YNqEEJQHCFVAG088j1B5PWtnUkti1PlQ3RPtPhzwHZJJdSPqF4EgR53DzAleXYjjcFBPrn86zNa1e5urKFLu3iv7q0fy5rhflkjP97aB1IJBzxg1J8Rbd7LWYnsLoQ+bthW2uNzQmTlYmQD7rHOOOvf1qPxL4X1uTxpq3h3Q7qDWdTjtWmDs+wQrsJSKVycBjwMcdR061d+eIlZq55p4kv4bXU3NsGK3QYK8gGFYDPy8c5GeR0wa586jPHe20E1u/2S4Q7bgRsRnJBGcY7fzz2r0zxBcrLo9n4W8Qw2kWqm1iuArYElrOVYPHG4JGVKtkcjpWH4K+HEetatfW8tvJiAoLq6nDFY4wTtVecZJJPH1NebUwUZybN4ROXs/D8+v3WrW1jtN3eaa0ADfdLRyCTOfpn86zvCnw5OhfF9dJjnlvLjTNNga4mYAb55Q+/j+6MLgdiK9R1hpvAPxw8H2E2ntbaTeWl1BYvHgrI7wgvIzj7zHYv4YFO8S3Vj4fvPEOuWsZj1e/W3sRMWzuAU8oMcBQDk56kU4TnRqezktLCnNqXKeZ/GHx7faD4ptrLRGZYIMxXFx/f/vDr0LfoAO5rmdUvI/GWkXSXlu1vHbw/aZrp/lWFQPvBvXnjHPYda15P+EYk8UyaXq0Op3WqeaqNaWzwRorA5Iy5JYgYZhxge9ex6J8O9B1MC81CILYxK8jWpfbb7uqu4xzsG7A6ZOe1enTmmTKVOCRw/wR0/WZfhtbat4rvoPs10Wh0aO9mWK5vUXI35fog45OTx71X8faLc6f4cv7uHTzLLGI50ZEMoYZUMox14JP4ccVveJ7DTfiNrmn+Ln1qC4szZvaaJpM6/ZYAkYUERvuy67sFiOvyrkVwdt4o8R/D7U7uC5uJF80BlRlIAzzkDoV9OwBx0xUN2kYptyuhdc8IXviy707VtFW0bVdOlE6CYlDNb5wVfAPbqfWl+FGq6jafHTUtN8Q2clhe6hpkqxZYgkrKJSVJ6kbGwR2zWnYeOrfWprXUdT0mODUbZcrqdhmPCh23K47qRjI6cA13UeoaTrz2moIIpL7T2ZoJkOHjYqysMg9MMQVPHeqm+WLbKqXs00dob1NUsH0/VSs5fMSXIXaJcDkN6OAQffk1yXiwwy3WmWs7kpatE+4MA2VJBP5ZJ/Go9J1uJLs20+ZILtsMe8bAEq35gCuP+Jmn3t/rFxLbxlru0sZYFaSTYsjyq0RAI6HYSc/UZ5zXkTUK3LU7HHSheVmeeax4q1LWviEt/eQRxo7y2lnbxDmK3RSxJbPJKx7jn+ddUiLBc3shuIpBN5kEM83AclCu4H6D8hXC6qbnw3qmg3pgaea0lE0qrllEflsrl8dF5PXsa7f4m+A5V8I6bodrIrz3F1HZLI3zbEMbHfwecBT9c9a6J1KalGD6nqVEopWM7wv8OnFy02uu2m+HtGs45Lq6frIVjAOwehwQPdgK6X40ajDovhfwJ4fFkbOHUoJtZuLQsQ8I/drEjjuQHbPoc1q2lppmr/ErQPhhp8UD6Totomoau0gZ3aWIoyRsQwHGBkHgkkY6VZ8ZeB7b4w/FmW0n1S4s57S2Rbu6i2MLe3MnmsADgozZxnntxXoU4pam2Dq+yxMJvozjJX81Ukc4aRFbjp71GDnvmtDW7OC0lEVqS0CIoTJzhcZwT61nocrj0Ne9B3SP7uyyqq2FpTWzin+A88k84oB46U3IPtTxjaR/KtT1hecY7+tM6d+alwMep9Kjfkn1xUMhkfQdaUD73TPpSPn8u1Jubnn8ayAdnPHpQBgUISQaRjkHJyPrUGQki70ZccEHFYQG0ke9boJAPJrEuF2TuB61zVV1OGvo0xy9atRtwaqJjNXIu/IqYDpEnQfjUie9J1BHY0D2rdbnXEecfnQD160A8n0FKoB9q0LTHLzxRuoA4I/lRjn1NBomSI3pSAAfWkXn6/yoDc89Pencdxw43DPNJjk85pMk5/maTcQCKW5NxwxjB/Ok4FHGDmm54+nWk3YGyUD5aj4Vic8UFiF4PSmM3OSfwqLkXHck8037ue9Ju5OPSnclT+VCBACMHnFPRux5FRA4Xqc09CCfp+lMTHHGSc1Xb7xqfaMZzzUTEDOBmudnOypcrkEHvWOcg8DI+tbFwOcZycVkkAse2Oxrjqbnj4pa3IjjJrL1FRkDuTWueQeKy9T4lXHSudo8TEL3CSzQnHpWqB8gqhYrlADWnjgDtWsFoenhI+4OXGKevGf1o28DsaFGBn+dbJWPUSJFQYJ7U4D6UKvynJ/CnjgH6YrVI6IoVBg881IE+b0pIxnIxUgGOK1RtFCgVJgZ54HpTVPUHpTlHPTtWiRsGPTijgr79KXAIIx7fWhQAf1prUEhV45FA789aKTHNUUhw4DdCaGwBigZyf5mgdTxxQWAwRz1o3Un97mlyOKCBMcEE8VGmADngVIxzTQvBzWVrK5i0LjGaib5Qec1NvOD9KjcdfT3rNmTRWKc8nGfWo3AZcVYIwD601lyDjINZNGDiZ0tqrZzn6VDEk9gs4tbi4tFmG2VYJWQSD/AGgDz+NXynPOKaYhgjA9K5p0oz0krnDUw0KnxIwjZ7ewOfQVIlt36VptCCTwDQIA3bBqVTsYfVrGeLUA5PSpPs4Ct3xirhh+b296cYyMn+Gr5UXGgkUktwARjJqXYMYFWBFycDrTvLG09apI0VK2xV2KT0r3v9kvUjHq/ibSsgFks79RkgkpI0bf+jUrwzYNo4+vFer/ALMdyLb4rPbkZ+2aZPEPqskMg/8AQDXm5jDmoN9rHh51RUsJJvpZmT4avodD03xZdSHbDZ67e279wg84svHp8x/KoZZdK+IEVxC4lsNTiZCZol25IIPVh8wOMHvg/jWx4XNlB8RvjF4R1S2jK3GtTXEUUi8k+dICuPQqwP4VkeNLbV/C/lW2jWJaK5TDXqjeyMGJ8sg9AVAw2cHJBOa2w9W9JM/kTPKSoY6UV11+8m0zR9O8LzX9/c3EULbWeS4KKGVMjKg4BwSM49a522Vdd8YR31tGba4UPbXTSbiskPDxk9sq27tyGxVq9nnubE2t/CSjKC29QQO/OKl0K/eCzuUgSK4mXJ2n5SV7cjt/hSqYiMotSPGc9LF+zsNP1+91a2u4vNtWh8lDnkHI+ce9eVeMtN1e08X6ZDPqpF5LdpEl7Nzs+UFZT7bc/iCK9g02TQw86G+n0tztBM0XmR5x2IOe/pXO/Eb4N6v4gNprOlazpOpJYnMscV0qu0RYbsq2CGAORkd8Yr08JiZUEpQkb4Wr7K92Tt4v8V6lf2Fxb3xjsrfbHDd3BDTYC/NMYyu1GZue+Nw960dV8aSeAIbyy0yOYrqto8LGeYZSVySxBUD+PLDj+Nge1Ubq4s/CsMNzf3SxSsfKiLuQp5yR6Z4P1qprek6r4hPlWalzG6zRXL4JQknIHPPQflXa8zrScryvzb3BYhubux/7NN4dWi+IVk8ak3U0V4FJ+Xau5GwP0/GhdMnOoy6fZxSO0Q2+WpJESouOM9AAK1PgF4Ju/Bmo2eq3F9BdQajBc2MkMUZBScPl1Y9iCpIGOm2tjxzrNr4MstRMSrb3F/MsLyxrlyDgZJz0C814kal6jgzjk+abSOc1bUTPeW7MhaSOGNHjOMkquP1xXKyWwvpNRn0GAxxBgwRzyMn5gB2wc8GrFrq82u2lvflopLj5ocpGF37QoBIHRipBPvmt/Vrew8F2+jeHzbxPr+pafPqJ1ETbCk4dWMO0gAqUz3zkGuehS5akmyYQ5ZWZxtxqmlWOtvaQPLaansErQN/q3Vic7cdCMAkdwfUV1lvfr42t9O024JjWJw8zqM+YFZTgj0IGD9TT9O+HumeKr/TtXubeN7q11W0W5dAVZrPy5TL356r3/HvWj4a8G6R8PtU1uTXvE1rPNFLJ9n0uwczXKRMzPF5wOPLym373Psa2lRbnzpmyp+0fujPiHrM019BYqiyJIm4KwPygEAY7VX8KXWmm9WzvLiKHUJkMUM56cA7Udv5E/jxXH/EPxNPqmr2dtYmTR5rkxwo0iGWUhyVQHaRtDMcZ965IjWLOyFxLHIib2WO6RflDqxBGezKRypqJU2pqQqlJ0z0TXvByzeN0vtXuY/tlohitbOdlVMjksCThieOelR3Fik7+fL5cl5bN5gUDlAcj5SOo4OR0Nbuj3Fr8V/CMUr+XFqdtkLJkjEij7rex7fUVieGLie1knEqiK9t5PLljmG5JYySeeeOBwRXUu500lcwvA+y812TRdVVZdKs7+a8aGNyDJujUFTyOOAf51z2heIpvCXiEPDBFdQRyF2trjJVhnkZ6g/5xXQSaAIfEWpXFmxcSys0KAnIDD7v4D5ce1cd4gsJdN1gQzkF1b5gDnGQTgkenT61lPVnfS5XJ2PSPhr4csr7xTcanol9FcaXE0kktpKdl3bMSdqOvO5eThl4Ix06V6V4j1dLS0eQnCwxck/hXlnwYtLtL6/8AENpYyX6acVil8qIsTkb9mR1+UE4HPX3r1HxF4di8Z2V3d6A7PEQHay3KZIyQDtBJH4Z/OtoX2PPxcU6tzzrTvGiHVlsmjk3Tvt3Kudp7Z749TSi4OqeMIbPVY7SfSBh/9KYCSGdG3RtCwGcEjDKTtI560mkQQ+D/AApqus6lbT2+oqrI8LxkSxANgrkdM469MV5zF8RJtT037ZeqEZy8qFOgXOduO+M0p80VdGSTtdH1NdakDaXV3CWieO3DCTj7wXt9TXAfD+XF/qFvk8wBsc9mP+NbC+JpdB8DeFl1SxMzXCpHcQsAWWKRmxn1IDKPwNXbHSNP0FjJbBla5k/ds4yUXBO3Ncsqj0ucyKc2paBZQyQa5FcQwSNtN5agsY1PGSvpnuOnXtXM3X7PPhfTLAalpeseJb+DmVZ9La2mKnkhmQhXIJHRQfep/ENnrWq69Da6PZtqCKks11bxhN3lKvLAswxjcDgflVWPxZP8PhHNZZ8oblMZbMcjZBKMO2RyCO4pObtodCdloJ4X8ZW1pqZiUTC2ffExmQpJG46B1IyDzVbxLDb+LNcW7KgpYvGIn80KwkKgkhc7uM9cd67mew8O/F7w79tihks9QZTG0qrtnjZTwG7Ovofr9K4HxPod34YPkzRsIGXEVwMhCen3h0PTj8q86EFGuqiWrHFxPRfAHjfUviGfEPhC9RNZj0KxN7FeSuxnh2kfJjHzZx9cj1rzrxbb6f4ktdPvVm+awuS0TjkMCCrIT26ZHuPrXqH7N/2mLVL+8lneW9SCOJZXcuwTeSBuPbOK4v40eDLr4XfEe51TTrbzvCHiU+a8EPK2t0f9YCP4Mn5h9RXoypRdT2i3M4tOTRweoeKtLfSdP022nN3qE+pWzSvFgxwqs8ZA3dyeeB04r1PxDo7XOuJaxFvKJO5vRACSfyFef2Gi6RclUn06GMeYskEkHyHcG3hhjvkcg969RF4brTbq8kGJthUHsRg5P86ylVTlyGr0Z53rlp/wms2+1um36bvU2bg4aMnIdDnkjkEdeRjjNM8O6vHpXinR7S1Avr+dmFva206iRXGAzNyAFIPc9jxXP/8ACSP4Hs3v4sPdxgskbc7+eR9O3+TXYXOi6BP9p8f+HLBI769tXljEYyschGSyrjhwR1/HHSt6UIxd2Vo9Gev6jrI8a/DaS6066Dyxx/areWMh8tGWJX80ZCPc1zGveJYP+EGGqRygwsEZH3D5sjI/P+oryT9lzx/JZ6jL4Tv5h5U7NNavIcHJIEkf5/Nj3NRae8vjW28O+C5DNai11S7F0yJn/RYnHlE5+7w20dSQtdzSnHlZpQo2nd7B4q+NlxDo93pWhyG3nldbm8u1cLJcvkAKWJyFUDhenFFef+J5I/C/j3xD9jitbqCO9mWG2nw0SIXOFOeMr0+oorJYalbY9X3D9O9U163/ALOu9J1KxmGorEAl1BKVdCQCjMp9u2ec5rhYIJl8QpqV/MZooYylqu3kEnlj2yB/Oudvtc8WXcmt6nYRWc0t1JBBNLICZw5UpH5aZxgBcdfeuz8STwaUtvp812s1xZxpFLKq7Ukk/iIwAD/gBUur7SN1sfPylqcL4tR01GBZJQ0Tt+7JGAv1qW8t2s57fT408lpQCseOG3HkjH3s+oravrC01e0C3MalCPldT0rN0q/1Hwjr9s1zFa3egW+xrdWh/e2jIhG5W6vuPJB7/hWNKHKmaRfc8hs9XvbPxPNJodhe3lss/mBrNHklgXoj7FBJyQPwzXr/AMP9We+tbl5+JYpZXkDLt2sWYkY6jH4fpXEXvgzVvBMNx4h8M6+40O4hia3v9OuHjlzlv3cqjg7cjqcc10vg3Uox4J1PUAzPK4S3mllkLu8uApck8ljncT15JNDlo0OWuxzfjXXV1XxNJLb3LyQaWFCmA4Ju5PuLkgncq4bA6+YvPFc8l211rZ0kW0VyZD9qvlli3+Zg4O7nPUAZ9q1PBUUfiT4rXUyRqLCCW2vm775lhjiUgZ6fu92PWuo8O6ba+CNX1m5s4Q2oahdtEbqfDO4yTHFCDwiqCxJ69TmppzvoW/d90qXfg2DxPcQSm2urC5hRFjPykFBnhV6rjPf1/Cus126Og/D+50qwlI1CQLFGsqlsNz8znuAPfvxWv4Etb2x0ibUtXZP7Snfc0KvuWNCw2ID3IC7ie5J9q5fx1qGt6zft/wAI7e6Qz2cYRrXU5ZIvOYnc53gHJxgAHHU1t7z2M1OV9Dzf4m6kD4Z8OXwe4ivNB1FLu2hUhovKZSsgGRlT93vg+mal1TXLPxDrsenrIkn2W4c+Z1yB0x/vcfnWh4h0K68ReHru2urQWF7PBJFLCkgmRCTwyMOoyAR3/lXl0lpc6fqGkmY+TqksKpOsCkqZvudT1zgHPuK5p+8tdze0JQbe6OuSye8+Kmr3otmit3RXSQoMvK6iNip65Cpgn0wK9V8TaOk3glNBErW8d7GsMzB9pEZI3DcenygjPvXJaLp6Lq2g2ErSSXN+ftO1hjZDGNwB56kqSR6Dnin/ABM8Q3954k0tdLkKQxrJcOAgYGGMohLccBmkGD3wR04q6TaPObc5JHnmteIvB/ijX7nTLbRpNcNkkloniGO28qCwQKVWC2DHlU+Y72BOTuGODVHUfBet6Z4Pt4Io9U8TWBkV0uZruKb7NCx4Zdgz9cn8K7T/AIQ65+Kely6Po+pf2Jbzo8t/dwqoMEKE+Yxx0Hy8jI9OteVeJdDvfhzqBtPh7JfzxaTbk3kUm5pptwz5jqHwhIXcFUfKDzkk12pqx6NK1i3bpNpXhXVJL2ItOkPl7W6EN1J+u0/5zXO3q6p8Odaj12ITnRdUJlS5Kny5CqKZFJ6blBHHBPpXvHgzw74u+JNmkXn6XcRuYlng1CzlMiM2GOJFBywyRsI69x1r1LV/BmmeD/C9jBbeF4vFep6YWmsbbVGMduLmT5WmcEEEAeoJ4BGOTWqipJ3KdWKdmfMFunji806HxSNCn0/wr58UR1O/KxCRnyqJGhbczFiD04AJPFdxp3jNbq8tZr+JZEMS20+8cHsG+uMflTvivd+OL34E6fN4tF5Pq/8Abc+tT6VZQhbeJ48QwRgIuFQRx5HUnJPJOa5S21jxDaaP/aWk2UGq6NDmKeH5ZH3kgfPF1A2kfN9e9cFagpQ5YaFShF6oT40eBZNO8Mt4r02SVrCSWK0kDdEkLDCuPTvkjGK9Am1WKw8IaX4huCjHToY7hyzZCmOPYSRnPJH61y6ePdF8f+Fda8H2qPot3qcaJPazuZYo5FfekiZJIGVKkc8Nkeldj4g0zS9EmvwbBEs7+Qs1ucCIq4AkRh3GcY/PiuOdH4JS+yRPWKv0KP7N2maabTxB4mtJbm61DUUW3uprwASBzI0rcDpuymP9kCux8F+Gv7C1/wAc65IUM2uXKRxFMlo7eKMBVJ7ZbJwM9BUPww0KLwzo+pQRRrAJZ/OMcagKMBVUceiBRn2rpPOjS3A+7hmbH4ivTpzuro5YyfPdHlPxC8MQeHP7P+zZEVxASEJJwQxH+H6VxyAEEY/OvR/iXi/0WxvjKzuJpYlhx8scX8JzjqSGz7YrzjO1j2J9q9qi7wTP7i4SxLxGUUZvflS+7QFzwM9BUimo1745/pTgBjNdSPs0SIxGeefag8jkdKapwDgZ4oJyMfpSYpbDQtM285I61IeAc5/KmM4JHNY9SbjDwfelXBBBoyNpP60DnPoKggUY71l6jHtuWbHXmtI/LniqepfMqsOR0rGpqjkrL3blOPnNWIzxiqsZ5xVmPkdayhuZ0yzH0II/Wn45/wAKZGR0p5Xk+proW52rYXdxwOtPBOKjA4IyQOtKg4IHPvVjRMOgNKDgHnmmL+lKCBkUGqFJHekHIPpQDn3oxxgUCbsJvPOeppKUgE4zmm7gBSuShQODT1wO9MGAMnpThwelSDE9emKibhj2HrUpbjioJTggVjfUQ5DgetP6g8c1DGe+alB6irWuoBg8+vpTkIweOTimEZ5609Rwc8cU+gdBQcrgnpTGXac96enQ4/Co3HBNYvY52QTHjNZMvDtx371sSgGMjrxWVPgSEDmuWZ5uIWhEeVyOKyNSOJ1z1rXIIB61k6nzcRgVzSPCxHwFzT+VXjitIrtqhYr8oPbFXzgN04raC0PXwytTQoyDTwKRelPXPbrW6PQiiVc+9CihQSOnTpTkbac1ojdDwMdqfHk85pFAINLgL6VojWJIpByAM5/SngZyM/gKjjGCc1IDyR1xWqRqkGO4NKv3Sf5UuBjI9KYDjI/WmMeBx2pq457+lAORjOaBwCByaADODz37UueaQjJxnmlU5FBYmCM+tKAQOtOwMHPbpTfu5oIEblT0NNAOODxTsnH+FNTJ4FSybCjA/D2pGbg8fjSj5hnOMUEDBHeoaM2iEAEkjrQVHPGc9qeE6mlI2g59KzsRykBTI9KPLyM+1SLg5wOlKVyM/wBaXKRylfyic9B9KYEOasheSByKQxDPHWlyk8hUZGHfj6UbO5zVkxgEjnNMYZOAc0uUnkGIvGcfhQY+DxTwCFzjjFIwwMUWJcSMDbxXpP7NupRaT+0B4Oupiohaa4hmVujK1tKP5gV5xjAOeldd8HtPk1T4teErWGTypZLw7XC5xiKQ9O/SuDHxvh5ryPHzSmp4KpF9meuftd+EPD+seJNC8cabcXHh7UJbpbO/uLLaz3G2NpIZFVjjepj2sTwVIJ6YrlNG1NPEukLHcur3IXDlVwHbvx29RXFfFTx1c+MPjnBoGogx+HtA1V7GKzclgzBzG8z+rH9Biuhub2Dw7YCe002W6mzgGOcL8u4Z4IwSBnj9a8vBwnHDpS3P5H4soexrwfdfqc3d6bq1td38d1cwSAs7WyQxFcRZ4D88nnmuehstc8N6JF4puNPnTw7JejT0v2ICtIwLKduc7Cy43EYJ6etet6Va2niW6hvgBJaqMyMFydpOPwycDHrXouoS6Lr2kJ4T1K3j8q9hLW0ckald0RDYHvzux7E9q++ynhipmWFnXqO38vmeFgsBPFUpVNu3mfNF9BPMqSllia4I8mJ2IO3uxGM4FWfCWlzaDpcl9q915kycs2SViB6omfX9TV/U/C3iCw8famuo2MyGMtHbyRxMUkhY5VlPcEADjuDWL4n0rxD4g8Q+H9HsvDuoz6ct/HPcPNaTJBL5Z37GcKSF6ZOOOvOMV40MrxcG6Xs3p5Mxhh5uThy7HTeHviANJtpLLX7/AE9rnVrh5LbRooQ7wxBflUsAckBdxJ7sQCa3pLKDUbPztMnaEv1RSVBzyQe6nivHtb0XxN4D1eGXWfC2oaFBLq93DFqN7blYIo55DIio3fJAHpXW2Pi9GvNLhOI5LyJshTkBk25Vj/wIkZHPNediVPDVFGUWmc1aj7ORo/D+e90fxtrunXU0ltay7LySyuLcYZzlDJDIG54UE5H8QFQ/Gbwbc+JdY0Y2t0qQRi4jmM4by1cFdjHHPTcMdaZ4h8RpZhnuMCSB1haTGTFvOMn2OO3pVDTvjXLHPJp8kdq/2zMME91IEQzFiB74PUGuRwnKqqkexMYy+JF34Y6Lo2lFrO1nvNTv4ZmSd7i3+zqrcfdjbkDngnnGK6nxfpXgzw9rdhr3jCcLrDgRadYwlri6kznAWNc7BzyzDvxngVd8OaYLK1eO1uo7vU2G652A+YSRkEDsvpivK7FJfD1/4m8eas8VpdW8rWtrNMhWSLnbsjHB3tkkt1AyK2pO83cy+KTbPdPDd3FfaUs0dkthieSBoiQWG0fxHHXkZA4rjb7wGniy88Q3enu2l6zFcRyTTRKAbmNQRFMjc5IKkN3BAzwQan+GIuYfhFpH2iVZZ5ry8kaRCWVy0pbOTz90jrzxg1D4D8USW3i/xRpccwa70q8Escbf8tIGjVXXr0Dqwx6tmjD4qNWtOl1QQnKF7HmFt4fF18TrKe51h5da0qeKe8srmLy5pVj+YNjgEHIO5cjmr/hbTprDUvEWmXMq3Wl6jKzm3ljB2N0Dqc9cD0zXuvinwXpPjb+zdfhgRdQtty294mA4BDK0MhHLKM8A9CPwrz1NG8GeG/ESJfzpe62wJFvPMyQow+Uk+nOOAcZ75rvcEbe09qcT8PfC+qeGfF9/Yoysk0gkieMOVEYwMuNuBzgZzXpPivwlczWsuoWkCNLtzPHGQWA/vAdxWHrfifUbCyaG4uJLdQ2PKtEPlLgHk45P1P51Y0rU7mTTw9zJiPgsDyO9eth6GHqUWpN897JLqdELJefY5x5bPwZbWkczb9QvHwiKRuUZ+Y4/Gm6H+zV4q8favDdXepLpuiXcnmXN5KuZrWIc+WuD87tyFx0GSelelaL8IPD3i3XbXxRLrMc7WoKNp7RkFfRkPIbdjGTgr2r0HxF4ubwv4fm+zlSUGLa32naHxheB2HFOWBWFTeI0l0Q481KVpbnnnj/xzceDrLTvhl4cthovhC2Vrto4rbdNLdKFwZpznL4YMVXoOuRivHbHUtc8H3tz4lspvsUFrIiyNcFSl1EWwyFDywBbPHIPIqv8Jvi0/g7xjqFp8RSb/RdcbzNXgkYu9pNvKpdRg5IYA4OOqheoFel/FP8AZn1a88++8L61/asV2gli0y6nZ4riEjcjWz5+Rv8Apn0/u+leXKUb32HUtJ6luPVdC+KHh17m3kSOTOyQGLeI29GUj5kPb6V5xF4O0HXb22stZ8Px6Lq6yrILvRnKWl8FYE/uzkIT3GPpXH6JqWpeAUMO6ex1UTogSTjKg4eN16NzgdMjFeoeFPFSeJbi4eSJY7yxLLLs42k9v0Nc1adldGHK4rQ3fE+or/aDXUhUxW6+YVz6dAPwqtpHjKG+u5UkmX7MzeXvUjCMpIP65rDm8T6O+p3VtqbN5ZBjRo3UFJeNu7I5HXOPXrxWHaWiadcyW9uu0MzSEZ4JLFifzrzpPmiYSjZG34tuoLaVtSdFke0DTQtuPDbSM5rkotBu7rSdOTXdYS3v9SVriOyWIcBW45IzkBh+f1qfUrmXViLKNlQSTqkpYceXkFvoSOBW74nubLUdTt7yZdzWCkIVOdqnb933OB0rSjFuGpa0R1HgBIbXwK9ml3JBqVg5uLa4iGFnAcExyexH5HNb2l+LNF8Z3GqaDdxMl7CEZ7aZCFlR1yGRuckcgj8q8q8GjxRf3N1qNxcnTLCWQrFYmNGxGOmSQSCRnOD39ahm1Gy8OfEyZtQ1ZYWmt4AimPcmd7qCWB/dkcc4weehraOH0ubql7SPme2/C/w/ceDPFt1Gsvmadcxfui3VTuzg+vHT8a9D+IOiQ+IfC8kPkrMFJdRyRnHP5jivMtH19b+MWc8m2c4CSoeW5yCCO/Tp1r07wxrX9r2H2O6lVrqIZ4GN46bsfzrNNp+8eU7wkfJHinRLzwfqiSR3Ej2kdwLiGGY7mTJHmICeqkZIHbntivTNYuRpnhNSuN7xZUM3dsgfz/lVX41R2V4y6WY0N3Frenw42guFk3uCp7hlUqcf0NTeN5IvLEIKncSFX1ABrKsl7SNjvTUkmzwKytLjxhrE9ncJ8vmmN+Twu7/CvctG1S00i903RGhdIpI2SNkA2xlVGAc+vP5V5/4I0m50u+1k3ljNaP8AaXeN5oivmofusucZGAOam1PWDZ3V1qkrgJbgAbiQu4k4z6DPU4rqqRvGyFN8zsjZ1zwVpnhbxJP4gtYFt2EguEAJxHLwCV9AR29SawPBfiiOPxrc655kUct4zwxxOvEcS5beT2zg9K9NtLSTxz4TRpbOVZ57fEsWNxR8dVOBkdwfSvHx8K9ej1FdImRIN3S+3gAREsrHjuACP84rOhU920nqjrpVFyWludB8NZ/A2s6xd3Wp/D6/1sXc0swuE1xw5ySxKou1QuWwMnOPXuV3vw/0TT/DVi32UkouI4yw5KgYzn360Vv7Uwdd3PbPAkD3PiGVXYm2hCTtGem8bghx7Fm/Km6r4z0+XXtS0m4S3SeBlCl5sM+RnhMHIHrnvWl8PhGdMvbvGHb5ST3wOP51wPiG5vJfFd7E09sbfzspBb2/7zBUcyStzu4+6vHTk1hhValGL7HJD3nqbWnSXGZWgbzSWJ8stlgPpVe48ULbzi2ukEQPRXI/Q1y/ja8v9NisUsrv7CySCd5kA3kjIUbj0GT0705LS3+Iug+RN5jMsSNPKwaBlmLyYEZxyQEDbgcfMB1BFdThpozqUU0anh/xBB4K1W7haFL3w3f58+zl5RSTzhe3rkVFrel2ngDSdVs9KuRdaBd3iajZsfvQgoBJER/ssK85u9c1PwhrWl6HrlrPNFNGYV1gwY3ygnG/A2kFcc5654qh4l8co3hqTT2DCZHLK6sdrDAyMe2K85xqc9mdNCjzy0Nz4A3Eum6Fe6hq6SIsUEaXUu4ByyniNfRmOemcAGu88Iy/8JNq8N8oXAYvHhSdg5BxnvzjNeV/D+9VLfS/C+u3Utp5qG7FmpwDMY1IDAZxkMPb1r3T4bafDYiT7PEyW6YiyRnnO48/lW3s7T5jLEJxm0dnex+XDJk4htwzFAB87YAGT7AH86+ftc1rdrd1p9mi3l9dqZ7ya1V2jt15BjD9M+pHf8K9a8f6vs8P3sfmsn2oGIvF94KeCa8Uuvh5/bWkyQWWrXcSyKAGjckdeNxBHFdMZWRhFpbnS6LcazcXMun6p4Vv1t4ov3F2N6I5XBUDK/49M5qppsuhfELXrqzfTdRsbnR7iOS4S6QKhIORtkU/MCB0IBx2rkdL8JeJPDerGRmeexIyTBOzqOecoec/hXqOjp/Zfhlp4Y999fyose4cHrkt9AM/SuWpIyqSXQnvLO807V21i3vYZori3MEKNHmS3kcCMbT2AB6deOKxPGNmbDwr4smssXdwlnHZW2SF5EqvndjjJA+mKzk8YIpuYLnZFJ50T4Q9QpPft1/yK0dEun1vwBrV20Blhlnu40TaWZwgKHAGc5YNjFZ0amruZRi07nQQJaeANFTwbbXcd7eRtD/bt7b8iS7PIgT/AGEyOPfJri/DHh+58WeOFP8ApcNnFIyovkmNSxch5M4G5j6k9MYqTwLpOv8A9qadYa54tufDt/esJDpOlRJNqjbiAXmI+SIcfxnPtX0jqkdvZWywvPdtaWNkttZJLL5slzOAyme5ckFsZ3bQfbpXW4p2k2dlNa2R4v4ovfFEXhzxJo+kWWseD7JnisrSeUxrNc+YJTI8ZQnYoZFzyT8y5I4q/pV3J4b+FekRTT6lp0tvp6KTabftSsnoHBVidvQ8Nk885qTxN4ku1tbi5CrAsalytsskp4GAEAGWJ6+gry7Xvif4n8Lx2s+v6AYLS/tftNm99CIhMuCQCUJKkjHDAHv71qqyWhTpO57dpGtQ6hbSWb6h9uurciOZnjSKTd1G9F4BxVC68M6bLI7xxx28zfeKKFLD3x1rwvwPrOnS2dzrOi6DLpc07fbLxoriS4G89Wy53YO04AHavUdB8fLq1mktxG0kbJuE7fKwGMksDj9eeRRz3Lq0vZpNMzfEXwy0TUiZbvSoZpAR++jTEi/NwcgZ4IFRrqFtpMFppmpAXelzMYI7iRi/lueiOT0zggE9yB169NB4gt9QtxLbyLNFIflOcjHsRxWDr9jZ6lFMsuYvM4ZkHUVyTfMZK7VmX9Oh/sK2nhjuDLbfL5SkfcUDGM9//r1f83fbo2eoB4PfP/1q4vQdYl0bUhoOrv5kpXfbXeMJcxdAw9COhHqDW3q13/ZcDod2FySQOAo75/lilSnyy5WZcjjLUo+K9EttH+Gz28Mkkxjv45GeZyzsXEm4/iSM446e1eYzfI4K8V6rrjx6n4T1KM9Vt45EGej+YrEn6KD+deVyDJx2zX0GFlzUz+wfDqv7fKIxv8LaGjkk5xUgyBzx9KjUZJNPBJr0EfqyHAZ/qaACAcYP9KVcE9enrSswHQ80mJ7ELnb2qI9MinsCx/rShCFPc1m1qKw1elOzjPb0p2ACc/hSbevX8KkzZG3X/Cq1+P8ARG9Qc1bC5z1xVa9AFvJ9OlYSWjOar8LMtOhq1ERiqkRzmrUZ6+lc0DnpMuRkA8U8n8OKhiAHrmphg811LY7IsQHNOXjd6UwAg805SB/jVLUtDlGB1xTgxJ/rim8k0Kct1plJtD9/GAB60gG30z60E4NJ1FSxoUgEE0zpyKUZxk0jGkMN3WlHI9KYPl9elPB2j/GpZIu7Cnr74qJxnPGaeWAFM3cHHH0rN7mbYiKAOSM08EL3OKZnrRjg9j6VS2GmSDnrTh061Gh5zT1J61SLFQ9ecUjDIPNKpAzSNyMdD7Vi9jGRA/K+/rWbPxKRjI9602xjtWfdcS5zz2xXLI82urxKxGetY2qD/Tox/KtzbnrWHfAtqSg9q55s8LEr3UvNGpYDame/0q4Gy2T0xVazXMYxVjHPWt4bHs0VaCQ8YFTL93P51D/DUqcd62R2xJRytKoGecfWmA5B+tPXvWqNkTLgDjp6UKCe/P0pFPHfjilUZP1q0jdD4/XvUgxz2FMjHPNPAwP61qjRBjA96YCST6+uKkyT9fpTDy3+NAIA3YYxTgOppucnryKAcetACgd6d2z+VNPvS+3Y0DQpO4Z9KaR16UpAHSkxgevvQIbj5SaFHBI60pIGfWkRhyPegB4UbeaOMEdqVe/YU3pnk5qbCasN2n6fhTioIzzSgZPXr60KpKkGlYRGAATg07bwTk0Ac+/rSZOamxFhoGSf5kU4jHGOPU0D1zSn60rEtERXJ6/jSCPjt9RS4weaUqaLE2E2DnB61EwJzUoTdntmjAHSlYhxIMAA5rvPgHd/YPjf4LnGMi9kRQ3Qs1vKq/qRXDkYHNbvw+1OPQviV4P1GQ7IbXWbOSTnHyeaFb/x0mvPx0XLDzS7M8nNIOWDqpfys1P2t9Dt9E+Po1e3i+z22uWkWpOoGEEwLRS4/GMMf96sfwr45sL6eTT1vRcPHkeVLG0cuOeWjbBGBjnoe1epft1aF/ZvifwNfQuRHvv7VWH8JR42Uj/vs/lXkmjfGfxre3+oW2sXNpqHlyGMtPp8BI54Bwo7Y/OvPylSr0Yxe5/K/FNF1adKfqjqW04tZ3LR30lhpcYMsnllsBuTnao5P1qpqnjO+u7JQVkt5YJ4ruCSQAYkQBTzno6EqR7j0rThjk1rR0naSewZl3stiVjQZJw3zK3Udun6VxvxI1VNW0tLewa5QwRiNRPcByRnk4CgAfSv6SyyjLB4KnHqkZZbRdLDxizrrL46XL6hKsF9JJbbVAtS4Kq4GCV9M46fWu2tPixr9rpH2mJnuruVmHmwYS3tlAHUsxZ25PIGK+T/AAd4bv31VrmTf5SZaRkUuQuMk4HoBn6CvcbfT7nTPBeoRXMm+y3+bY3seGjuImHBVweSMDIODzXTUr8uEqVZRs0mzWb5aUp21RQ+I5HxW0hoNckmN7/rY71nLFJQTtPToQcEe5rzT4fx3I8T3Hh26x9t8t3gbOQSoJ449s1tWXxg0ATQ22oRS2IaZoRcS7fLKhmUOTx8pKnkZxz71ca20tvGnh3xHpepWks+n3aySxM5PmREEMuMckqeD09+9fgWLqPE1XUnq2fDVZTqScpHCeMfErWsE0M/y3bSyCZH67R0/UZ/KsexhsNO0W3g1fTY9JuZ3WdL29jlkikBbcMhcFcjpyPUEV6H8d9Eh06wmv7W3TZebYZn7gNgKR+n6V6b8APG9v458GTeFdesrWe406NUigmTdHc2TJjG1ifmRsj1AIrkskrIjnSgeVwfEW60n7PLaTl5H2rb3Jz+8UHAPJPrnGe9dnr89j8UNIuEt5VOtadIkl1YzEiO5QkfvVz3U9cGode/ZyittckttKt5re0ikEyokoMYyc8Fvujjp+nWmab4L0XwZNvfXdMtpySGzqEZYHnIOGJrFQ5Xc5WotXid94HL2PhuwgvNk32YO7BBhW6s2PTIAH4V5j4O8MXWm+LNS8Yvd6hJaO0zxW2n2T3E9yJXB2FVUgAevbjFbreOPC2lpJbr4stL/arFodPjkmOOh/hAx0HWuWHxP8NXcwtYNAuruIKD9uW4NpOp5wUZJNwPXtj1rlwuF9jUnUe8mKNNs9k8I/EyDRtatbG/jEGhagRb+ZNCyeRMT8jktgrnlTkdcUz4wfAbQPG+v2V9qutXvhm7tUkgkuLazFwsuSNjMpIwQRgkdRjp1rgrf4pXlpo5hg1Y63proH+weI44759uOUDsMtgepz1rv/h78Uf+FnaRqFhLZJHqlioZrOB2bdHkjfHuPKgdV6jjqK75VLKxcIunNPoeTW3gXWvCevwWEfiaz8Q6KpYPiJopYsDgCNssvPHUiqHj7xbqsviCw8M+H7VrmV4/NnWNMscsqrzngDJP1NdRfwRaVeazeCVpViYBmlOSCRuAx24HSqPwh0y5mvJ9e1Sz/wBOBkFvIcjZGx6888gLwR+VYYXETp1vap6x2N5SjCbnH5Hsfg3RIvB+hxxPIXuQuZ5WOcnuB7DFeb+PtW1jVvH0lohtxpaQK1tcx3KlCWPGecBhjJz0yOe9dHf+MUu9Vk0tI0uVEDGUrIV8tj93HPOOfY15zFJb3Md9o8sUl1bzZQJET5kZBzlR3xgcdxkV9ZRovM6c6s5++tdepdCnKspTm9TgINXu9U8UXmmandaf4gs1OV/tK3DBkxysbKQ64wcfN719A/Cbx3FoOixaG5vZdKt22WyvLue1UnISNjyVU9Axz2z3rwiG7ttGtZmkESQgjlIwC3OByefwrjfEHjjUNR1e1UPcR6fbTCRbWCUx7/8AaJ9a+YqU5PS4p0+bQ+x/iD4csvitpFxe2jaYni22XfY6pd2qMLkqQdrhsgOQMZPPP0NeY+DvAer+DtO16812bT5Lq5mUr9huRMjcHPI4GCSMda0fAfjCL4gaes+jXEw161x5tlK675x2YYOCT0PfJFc3rfinUfEscljYwOl3KWVLYARsZMtkEHHzFifxrym6qapsIQa91nk/iLUHk8QSRyKoMrlzx1yePyrpdF16aJUhmZhKgzDI3Qjn5T/npXCyT3+l6laQ6skvm20rJ/pOdwRs8c9geR9TXf6fpra7oy3ELKjup2My8Bucf0NdtRKMUKskQW+qZ8UTJIQqzwNKMNgbgVBrtPCSfbLN5nAMZ4G5toP/ANfnpXkupXkyz2KugjuAzJJtPqOx+orVm0fxJeXlhY3gnsrMIJbcBgI2jJPzggfN1/l6V004aE8iOqv/AB7Nq9vqmkaFqKW+oxTGGF5YPmlUL8yxEnAIYHHc8YrnNSvLjVvBHh7xTJZwTXlo0mnagHjI8wozeWzd8lRj1yKrWumaZFfz2KXkl3OkvmN5sfRu+CAMdPr0rr/C9pb+IfBniPTot2TIQ0ZGGEm0YPp2B/H1qqsvZJNm8ZqGxU8P69czafyyQr1iMMpdVPGMHAxg/wAq+k9Hu/K0rQvEdjL9otrqFZFlXjbJ0eNwehzkYP1r5b8P+EvEOteGPN0TRbv7JOrGK6kCxxZz2YsMg+2fyr0n4E2PiLQbLU/CWuXF9pKXGbiyuEZJ4JckboZEPQ5AZWBB6jOOK55xvqcdWCldnVfG7RIZ/Gvw/wDECuEguL+NZF2Ah3RnaNW54B3MM+9c94iuTc34ljRmiit2cy/w8two9T8tdPqvibyPA2orrkCtqXhq+itryEDKbJmHk3Kj+6Rnvkc471yFxqd5rlzNfeGdAudbcoIYbdplgt7Y7vmkfcQS3QAe3vXE05VU30CMbQ1Nfw4dR1fwlYL4itILO5K+WsgcbnUNgMBnPIHSsm98ZaT8NfFy6Jp/heWHVtRiST+2LiUSb26qFRQTjnGSfXiua8WfCr4k+MZI3u0gt0Rg48m+j3KR0xzgAVp6k/j2HwV5F5pstjrunyKkeoRmG48+2PLYZMkNlRkDH3jjHNd8UioRjcXQ/iT4y1HxprVjr2oTX9tAFYKECRwBj8pAHTORxzzXXWIE11N5agvJyzAcnivH/A1xJqGo6te3E8y3byeXcxSFkIPUBgcdO2a73RfE8Vra6nayTBNRitzFDJKu4AsPlcjPPGR+FeXiYyhO8diKkPe0N++1YWgFuiq74DY7AUVS8LvpsERM9lPqsrcsHn8osf73p+FFddNPlRjyH0N8P7mMeBRc7xtbc2fo2D/KvOrXUkv/ABRqN2vETSl0zx8vQf0rd0K6k0v4ZnRmuEe4muGswQRld7h3X/eCk8Vw73hn1/U4rCItPc3xihhTrkEqFB7Y29TXTDQKcGmdQINV1PWBPpz2cEccZH2q+jik+bk7Y43yzHjkgYHrnipNU1G+1K6S4u7yJZRIrvL/AKtOP4VBJ2j26cmoNNsLO2tNTRdRne+M3km5tIgW8pMBh5jqdiFtwCoN5wWLDIrP0jRNC8ZaLNHaNfLBBMTcz33mk7skH5mZsgYx9MV0PY6kuhYj8VWWo3//AAj19PY3M13vMEEc5cTKoBYD5eGAz0/OuB+KHhmfT9NvP+KOSLTwyCHUft4N0r5JZzEoPyfw4ODyCa0/Heuf8K18N2ll4ItV0qO43rea/cRs99KpyB5TOCEUkHOPwx1rK8N+J/Ferae0dtq8DxuAmdQsPNVm288qw4z6A+tTbqdVLmpvmRX+B/xH13wB4w1CFUghvdQtYluPtNlHIGhh4VQGHyg+Z2/uj0rsk8VeKbnxzpvjC3v1fT7qeeHUNKjjVLYcSRpKqAAbwNvzdwPTivLdZ07xF4Z1uHxJqq2brLE8Mstn5hCK+QWKv3+Y9Djiu28N+JrrQ9BEup6ddx2qn5dSsrN5rSUdc7kDbCe6tg57Y5rBptl4pOc+dbHYePtQnuDDPNs/s62t3kkBlKt5+5BEAB97+PIPrntXk8Pjg6HMkEK3DyySqkfk4OAfYmtn4i69rDw6WbHSdQvob1XkItrCaU7SAVPCnH0PPIrhl8LeLr94V03wlqiXNzCUhluLCZI1d2KBySoA2As3J7D6VhKg5Tvc4Uktz2jwn4pbxLMY44hdxR5Et1Cw2IQSPm59Rjjr6d66jXGaGOKKLa2xCR3xx/8AWrnrDw9Y+AD4L8B6Ily1vaXK6hq13Fbyf6dIqOQskm3CoXIOPQCsnx1YXHiPxnb6doevWFj4kt4GaGwvndPtSN/Arg4DZUdQe1Ulaag9TgceepaJxvxG1e+bS4Y57GF7mW8jtIJVuCk4LS8MUAOY9uBnIw3FexaVGmjeArTRNPyr2ayNeXIPzSSuxIwRyqjJ/GvN5PAvjTxV4I1nUdR0u48P23h4xR3OuavJHbeZeLIh2RIM+ZnPY8j1YgV12l3b3CtqBheFb2ISeS6lSFb5gMHnvmuHFSdGcbbM66icYKxJ+y94Pvn0G18S6igiS5y0ZcfNKwYgsM87VORnufoa3vjx8WrHw1M9rExuVgiVFhiwruc/vXLH0ztHbjNaE/jFPDvgaOaIAsqrbQRrxk+w7ADmuEij0a7idtdsWuZ7jB89cEqvPH+T2r1oJTiYUptS5mchF+0D4Zs9Os79F1XT/MLqqqYrhMqcYbG31yCD+FW3+O3hvxRqWoa/rllaa5Dc28drJa6ggLxqoCjZnO3oT6Ek5zUnhj4Y/CfWfFVrqXh2/je+srwzSaLdS7QZVzuQxSLx6/KfT2pPiF8D9E1WC4u9NsodH1QI4R4UwjZ/vLjHUdeo5p+yjuenGpBv3jX8J634Na3+06NImlGWNf3OQUQAAgD+7j0xiu2sY5nsBF4mgt9ZRkZWu0hCG4Qu2GOzq2MAkdSM+1fN3wm8EanB8RILy70CddFjF3p015OuYlmABXBIGcMmQQK9jvdIuPB1hd6n4d8UWuoW0M7+doV3HKsbqCNyxPt+VwQevynI9K0UUc1dXlaDNbRfhYvg+eX/AIRHVJJ9Hk5fQdUJkVDzzDMDlCBgYIIIFS6np+0SRyREKc/unIyPbI6/Wk0PxPZeILFdU0i4ZJNgaSFxtkj9mXv9Rx71d17xELzTLqaVVM8ADfNgEjOMA/xda5qsY2vsc8HNStI8x8R+FvEfiBYdP0mIXd9BM1zZO8qxmD5GDqWJxt78nqPxrpL3VZvF+k3NlJsjvjFt8vzFcEqoB5UkHOMEj1NSC/h1i0uIYxHJ50TwskoBByCCrA8EHv7GuC02xtvDCxTWjvod3C/ltY3KsYiPunyzkjHyjjNefJOcbrc9dU1Viu56LcwtaRXWmqgaaRXRt3XpgE/Tj8q8ynULIw5GDWhqXxB1Sw8O694hiS1vbz7ULVHL5Vd7DzZVXvtzjHQbs9qpyhlZ1fk172WRlGDU9z+j/DKUo4arQl0af3kIwF4P404cdTxSJ8oK9R/+ulBFe0tj9yRIp4I/WhsHtSIRk8/pTgOOtUUNCjHrS7QM/wBKepwPanrzzg/WlYViDb9DTCuMj9an24HIpPLHPBye9ZNENEONvv8AhVW/P+jSeuOv41dboSRVWVVkV06gjBrCS0OSorxZhxcCraVWVPLdlbqOKsKeK44nFS2J4zip1PbOM1BGPWrCj3BxXTF6Hchen9aOAeuRSbDjmlX5eTVotMcvrzinA4z+tJwB0oHTj6VRSYvTsKTnnvSjODQM/l6moLG5wDjNIDkc9aUZ5PNIrDpUX1JAqNpz1oBCj1pSfx96buGScUyW7C569uajUZJBFSEA03GCfT3rJ7mYgzjFL/CaQYwcClzgkGrWiAAcU9TjsajBApwJx0p7GidyQ45A/OmnueT9aVOMk0jH5R61nIyZGTlSKpXajcD7c1cOOQP5VVuR+Ncszhq6op9s9/pWFMN2o+9b7IQp54FYrA/2ix6YxzXNJWPDxC+FeZq2gxDx19qmAIbB796ZbDbFz/Kn55/+tXRHY9imvdQ5T6cn6VMnJz3/AJ1GPcU+LkH0rWO51RHqSAaenPHam8U5eO1ao3RKOpx0pcHjtSge2D70Y54PTmrRsiRQacMDjP401funnjtTgOK1NBwBByc4NB6Gm5wOlLkYI/yKAGgBu1GPxPrigDAIpR1oAQfKSPWngYph7/zoVgQfagaHY+Ug4x2pBgf4U7J5JJpMjrQJ7jW5J56mnRkAHn9aacKP601Tyc0LYSJMZSkxjNKpBB9qDwT/AFoLewi49cCnU0DB65pQTtNBIcZI6j1pCMc9aWM4BNGRjGKLBYTovFJ0B7+tOxnOO1NwQCOvtSsJobjd160gUAHrUijBODScjnn1zU2IsJt+n4Uj4H9KdnA9Ka3PrmixEkRtk++KraiSLWZgTvRGdfqASP5CrYAAPHFQzJ5kbqVLAqwOPoa5q8ealJHHioqdGUX1R9VftaaePFvwXfV1iYz6bdWmrpjkiGUBJPwxKhPsM18oGxsbErcXTi0t5NjyTOfw46Z+90r7Tt4pfHvwLsobnYJdZ8KJGflyA7WQAIHs4FfB+kaC3iDWZJrxnNhHZxSFWb5WJyCpyeMFDn6/Wvm8gqyhKS/lZ/L3EUb4ZN/Zkes3vxm+HUXhNNN0XWZ9Sv2RYLi3WCW3BGcHDkdCM8j2OO1c3qtzY6tp6GzgClUO0scnnIHPsK4rVdX0yGGWDSdMtDgbDO0IKjtwBjP1qg/xAXSpo7C0smupkjEjmSQJvPTgYz17elfu+WcRwlFrE2Vtj5vA4+Li4z0sekzW6WmhWU+l3f2fULWYXMDoc72xtKkd+CRg+4rahsYNW8A3N14e00Wk+pBWlsVudtuJVXlkQ8JnPb0xXnPhL4mJ5bG40uJrjeVYMW/dr1GOeTXqXhXxvoNyZDayQw3s1w8n2GcMiksuOOcnnccD1GK3xPEGFxWGqUYaOztfqzOvmFKUZwS6Hink654QttNsvGHh65bSrRZLeaWCD7QlxbFmcK7DjhmyDkYwCKR/AWieOtFk1jwDclJLdALjR5X2z2jEYLI4+8nJxn/GveNe+IGq6ahaDwtYahDjbKg1Bo2x3+Ro3z+deIeJfiFpN1qtpf8Ah/wYfB3iOP8AeO6XQaC4Q53xyx7AeeOR07d6/IJX6Hyyk5rY67UI7vXfB0em63bqbn7OqToj8eYoBUgj3UGsyyi8XeArnSNW0LyZGs5I53tggH2mPAJjLH1GR+VXtM8VWvjKzuLuyha1nTAurJzloGI6Z7qecH0461z0vjLxRo+s3GnRao76WESSCOSGNhGecqpKnPQdfw71hTldtM50nsz0f9q1LDxp8LPDnjLTYJUhhvUhKTDDwiZDlHx3VlAOfUV87+H9I16GFbi30iKO3VhtlvQI4Dn3PB6ivYrj4i3UngrxFpF3p1rf2t5GlytsVAKPHICHxkZGCcgc9CDwa8b1nxHd+IL22lZpGCyRkQJgrHtZCdqgDjgn1rY3guWNjvbTwDrWiSa9c6voccdxebY4pLGbdCoO7MapjI5x7dMVg+CfCE+oTahdC5t4r3SnkS40+5OJVUoVWQLkEjLA5AI9a918b+P9E8d2mraPpWlXt/a3GQb1iIo0+YNgL97tjIweaoeFvBnhFIkeXxP4fsLqKMIYZ7+FZohgfKwLbl+h9Kdxubtexy3hX4VaL4z0efQ9L8UXGneLrYLItrrFooiuCAATBImN65bv8wzgjFc3p2geMPBHjKC0v7ObStQiMjQapEC9uxC9mGBg4OVPvXso/wCFa2bBm8f6RHKh3ho7liykdxtUkVo2/i/wh46uH0vTPGFlruorEZPKKyq8gXqQzIoY9z39qiyYou/Q8e1Hx6mveJcTJGt1NtklCABXcZXIH611fifxFqth4blt/DtobzUvJLKE/wCWeF3M+O+ADXC/FGW30XxxplybNVNrFKj7Dhnyp2E8Y4bH4ZrA8IfEfV7XxXbyW9ot7Lczgx2tzMF38fNGGOAdwBGD64zWPsoxd0OdO+qPatGtreVItbVBG93YRiTIwwbOfy+Y/rXmnjK5utK8QWt3piXAvLUNOslrncvzhs+nXGc16jIjWGhxKxdoyA8RmXY5jJO0MB0Ixg47g1wniLVb/Rrs+TawT20keXdydysGyAB0IIz9OOe1c1HFzUuWLsVRi0mcIktzdCTxP4miM9vNMWttNB8r7YVb5jnBwnUZxz6daNc8JaXrsN1rfhC7nmO7zpdL1Fh58JIHCsOGXPA74IFdN4/8OWHivSJNZ0vUo2uNJjK3Fm86hliyTyhOQRnPArjPDVrpNtdRXE3jCDSbnO0272MzgjPQuPl5/wAK9FbXNVohPCMmpWHjXRp9L32t152X4yAhGXVgCOOOmeo/Gu/8e3F34duH1+FtwViWjJPzyfe2nHIyAxDexq54X0e1OpzahbXsN9E4+WSJeA3OTn8u1Y/xLDXMGq226SSJoY2aNvuIV3fMPUnPPsK89T9pXceyIpz5psw7/S9L8a3j2hW48N+L0/1um6nlPPc8j72PmPUHryOteg/Ci4S58O+JfCWoW01tfwy280CSAZjbEgbPt2yKsaLMvxri0SDWtLs7i8jtoI7m6lBYIIi483IwRkMAVBOcD3q58Po9f0P4uX1h4hgtIFtybeGO2U+TPDKGKPGTncF2DB4Iya65R59DKo03Y8r8W+D7+z1+NbyFtNZmDR+euN4JIGMZzmvZvCz6RLbL4YvtUW9uIThYzA6CBmHIEjAA5wOB35zXM/GjwzHpFy2sRjAkmRH2k4DZGDj3oAbWPF9tawGW3WcF3uVXBjA+6TkcHI4Bq4+6rEOSlFIZefDW08ESXd6YrnU5bmZj5kgwqknoQP8AP6mjwboOoeH9S1SHUdNe1i1ApdW0g5SRdoV/oQQM/UV6tFqtm0Qsf7Qjvrq3QLIwdGl4GMsF4DcZPv2rzrxKdbk8f/2hdX/2jTTbeTFESR5Z3DAC9Og6/wCJrnxcr0mZJ6O55zdaN4uvfGd/pvh29vLW206Z2N00zpCik+Z0JweucY712PhjxB4ht5wuo30V+8TZE0UXltxz1zzyPQV1F/Fb6JpepXC7lmv5txVmJwQgUj2AAH514X4t8WXF1fnT9OLGKJzvMXBdh159BiuXC15YhbWSLV6mh6b8YPFmqxx2PivRNUl068aBNK1RDhhKm8tCxByMj5hkg/0r04eLvCvhCN0vrmK31B0EslvEMysMDkqPqOeBXylq2pSXlnbL5jPHLDuZDyOvf3GK6hvCsC+DdX8Va3qzWst6yRWMdvGkktxL6uzA/KMkkDB6ZPavQcE9zq9l7iuetav8cbq+mSLQIIbMkgLJfSnHXnPykD64rnte+LfivRtJuL3+2tPu7qK6FqNOm0mIjrgkyKwYgjkHA6nnivNfDS38lqZbL95IrYCFQw6+n681tTalYa48mjeJrAaZcoUnt9Xs2G5T0xJH3BpRghKmlqejW/if/hJdNi1LU7DT3uWIDGCVo2x7qS3Gc8dcH6iuA8R61dP42bMVuXEXlyR2qsQVVjtJyeSATz6Uj2M1qHiSdJthIWaHO1vQgH+tYsV415qesaoYpGazjjEgRckk5UkAe/8AOnypgklueu+FviDbWGiQWtx4fiin2gyztdbi7f3jlflPbAJFFeOreeINeEjadZGO3VseZMwXP5/hRT5ImFj6e1Lxtp1xfrJDJ5N8JDNc2bDDxTBMBip6hgF5HXmuI+ES32teK7yFmY+de3U0QdwdqlWY4544BOPUmpPix4T13TNL0/U7kROWMiQTpdp564OI/NVSCobsx6dDg4rtvD/xU0D4Vr4QsvDnwvt/Duhap5E0/iC+uftMtyXQA7T8207/AJCXPTt2rJUmo3Z3Kmkk0aGn6b4104mS0SG10e5mWMzy2JZeQWKgP99uvOMcg4rT8U/D/wAUa9ZyeH47a00TQmOdv9qxRXMhzkuY1IOScYGfriq1p4q1vxXYLaeMdcaOcREzvaytGlkHPCIyYwyjBO0dcD1rzzQvCeleFjcWdhrGpa5FK5jm1W4ixcSkFslAxJ2g5xn1Jq4amNSm6erN3xt8CviJqttHp+i6RpNnpUSqFvFvPOuH/vHYWVck/Wut0L4Fajp/h650m01p9Hv7tEhudYuoDNLBD/ElvECFRmOQXPOCe+K5axXQ/Bd3b3OhWRt724tgBGJHSGCFFLyTzOSQuF5PdsAAZzVXwn4y+OHjHVptX8Nax/ZvhBzsWfxGqrZ7QSBIkbgscgE4GPrWy10Ob2k3ojpfHvhXWYYdV0b/AIQ688RaFhYor3SZ3a9eMLgsy7dquSM9hz61xHgo32i20Vv4c17WNLv4SUmtL+NrC7Zhtx5q/dfAwNwzx6V6rp/7Q3hxNcTw/d6jYa7qEcX728sENpFI/RgiMz5xxk5HXtXoMev+H/ECJFLOwYKNsV0cAA+hORiocLbClWqL40eC6d+0X4g+HPjuDQvGPjc3y6nFLHPeWdjJDHpz8eX5c8vEwGfvFMDA5wcV3fhr4ieNv+En1uPVPEWneJNDWGOawuf7Kt4mm35+9tGfl29uu8c8V0uv/Djw74rsJbe4tLa6jZcbZApXH0PFcN4i8K63oOlynTriV5ooikSSjfGyckLtG3v36+pNYOo6ctTOVSM0Lofxo13xL8R7/wAH6hpOlwWQtGvra9topUmkVdg2tlyv3ieg9OlUNV+J3hOz8SHQvEPh+/upkfzEvYoIp0A3Z3KpIYbfr16VhfCK5vvEMEF5qtksXiDwxcS2V1HCNhaxuI1ZJCCTnEkbLkdC2D61eTwZap4h1bxPrMiXLOCtlpiOuDtBBmlIzxkjC/n3rmpVVKu35GNOMedtnVeJbnw7428Joq6hHe20Ej3Fjb3KSY+0CN8MITw7AKSQcj5TmtLxLZ2PhL4f+Gb6zb7Vq2pabAWlmTISKGNYI3VSSAZBGG46Y615f4csb3xh8V9D1lr/AM3R9LjncwJGVQyNbTRcZ4O0soBHGM10Hxe8Tza94pgGmxta6bp1nb6daW4G791Em0Ej3OePSrxKU0lI6pWa5bnHT36a6+mu5JeOeRVj3khPlBY7c4yTgZ+tTX+rYvRAVGxFAL4yMZJP864OYXul+Jft9lcR/Z5ynnwuhUqejFT05GK6qyR9Y8SR2NvYR3d44CrK4+VIyoZn54AHr69K6cO1y2RlOnyq6N6f4LaZdtqnie1is9evLuwkgsFKmPyZ2jZfMkIOQwwgBHTqDWlpHgvSf2Y/BcOo+L/FWr+LPEE6I0PhmGciIs52JkElgpJ4JxnHA4rptX1zR/hdp+lafNP9q1jUrmG3itEcAxx5G98d8L0A/E+prnhVJmvtZ0iOL+2bthP9ouwZMSqpVHwx4KcYHQcVtJmfNfR7HE+J5tR8a3Xh298T2d1omv2d0txp+jaafOEKqx2loguEDqcEYLHGSad4k0HWLTSb+M6PqZaWd5lX7JJnDZJIGM8HH5/WvNm8B+OZPF+rXkkN3Cl7byodR88NsmIyr7c8nd+mRV6H4kaz8ImS0gttV1S4nkjW71TW7pmiKAjd5FvG2yP6uS3f1FTBNPU6I09U4m98OPA97e/DOx1L7Nd6Vri6ldxu1xug/drINhG4DAwcHse9Nn8UW97etps8ttdXbNlJNOzIkgyRnAHyn6cdea3tE+KWu+NvGml6dpAnvXvCYxDdFZANpO5ySMBMc9u1djrer+BfhtNe2mi6RaXWvTBTf3On222FccY3kfOSdx2qcD3zUVoqSsy95animoyXukT/AGhFkRhw644IqTxiyax4Tjugm1kXerDuoyD+RBpviLW5dZv7m4XVZdSjKkvazbVkhXP8KAAgD6fjXH6J4gOma6NFuys+m3uTbk4+Ut95P1zXFRi4yselhrqSMbQ9L1O5jeSS2kj02JXuZriRsALvU/dPrnP61694k05NM1q4t4GLRKsbKWOScopPP41ymgM3/CJ+LtMuFRJrO/a0Z3kBJR1XYFUZJxtkOegAHfNdJqyMhtnaTzDLCsmMH5cswwfwAP417eFfvtH7n4dV39aq0n1Sf3Mzcc5znNOTHT0qMkEYAp68+teomf0NEkOBn1p6nqPao/Y06Pn6VaNByk/hTgSD1IFMOVX3p64wcimwHA4BzikL9cUxiRSbic9jWUiBjkng9qjC7ue9PxhuTzQeMkfzrMxkjJ1CLbNuHRhUMZ61pXsXmwN/eXn8KzE4J5rhlHlZ51uWRZjbjP6VZQ8E5/OqcfTNWEO4/wCNaRZ0xJM8HmhSDx1NB4pAOuPzrQ2RLuzn8uacWwDwc0xemaXGQST9KdyloP8A8KQHj+tInK4FIfu470h3DqTTAOSTj3zT8/McfrSZKjioSAA2cgU09MHt3pemffFAOPShKzMRAwPSlxjpxTNpzmlGD0PSoWrAVcAE5oJB4/KjGD/Sm4yKb0AFHB5FPX2xUZzyMmncgVSdwJVcnr39aR8DvSJ908U44Kms5EvYiJ5PvVadeT6AdanKnBz+FQTgkcdPWuSRxTKjHIrEbJ1CTPrW3JnsDx3rGB/4mEuPXp7VhLoePiF70fU2LcZizSnHPpTLfPljBp7E9PXtWh6lPYcOB61ND16VCi5WpI+vFbx3OqJOR396Vc5yDScY45NPSttjeJJkY5pemefwpoGe9LjPB/WrRqh8Z4PepM/L70yPgf0p46Hj8a1NUNL4z/WgkYz3pwI5zSbT3+lAC5P04phJNO6jg0zH4GhsBwUnvxTQMFs0oPJwcn0pQCO9K4rjx0PPFIcYI/WmjPOKd/DzjOKTYiMtx680kZz0pdm44pF+UkUIESDv2peBxk+1AABppweRxiqKFHBPOMUvOcZ/Km53AjuKXotADlbgijOQc9qRcEHj8aUHgmgqwnAzjJJoI9eOKXHWjHbP40EjOn40pySc9O9GOM0AZz/WgVhvUHOKRiCp/nUhBxnNNYcHpUmUiIccE/jSfeBpTgZNIOPxrOa91o56nwM+y/ghete/DD4cs45WwigPfhJHj/ktfGMfgDUdZtb54rv7NbR3c9qRGc7jHI45X8f1r6w/ZglE/wAOvD6ly3kajdQ4P8IFxvC/+P8A618ZeKvHGu+G/wC07Ow1aaxga/u2MS/Mu7zm3HB/D/CvisqXs8TVh5n80cTUZRoVorpJfmaEvw8vtHsneO7DsuAoeEYH4dx7V554i8Pym4jnvJ0t54wzKFCgsOpx7Z/pXsHw91PUPEngiG81G4M809zKsbsighAcAYUDjIP51k+J9ItPEN5/Z1zbpKD8xeT70bdmUjof519bFSbPx+jOXNY8x8Oyq9nI+4Fw+GI68jjP5VTvriebWcbXWKIDax4yeuR+XWti58I634Svbgrax6lZDDJJBKAHx2IPKnnvVTUL+PUIHfyJLOVGGYZ2XcMEHsfelKLR2RXv3NLTPiTrOl6zqEM10b2xkbekF0M+WMcBG6jPHHTP511H2/SfGCQrbgfawnyxyKvmg45C/wB4fSn+B/2bPHvxd0STxN4X0i11GwiAR0lv44JZWUkMEBB4Axy2O+M1i6x4e0BfDN5qY0e+0u7ihltvsV7cmQwXYZkLggDG0jI+mfap6GU1aWhzdzcal4G8RJqUb7pVm2Mr8LJGSQ0bj/ODjFdqb7T/ABA4lsgZPOKmNeu3jLA/Q8Vd+DtjF8VNV1ODVvMuRZQQIXDbWkLB1yT6jZkH3pl34Y0Twd8WJdC0u9u3jWxkP+mzLJuuVYF41IVSML2OScevNZ8mtzDl5mc94qsba2szdw3kkc0UwgnR2wuHU7AD2PyvwevNcrG9toNo1wwWWYBikecbiATz6Diut03x/ceEfE+rXVgsN1ZX6LFPaXcIeKYIx2MVYEZBLfgfxrg9ckN3cXF0E8qR5N6qijYmSTgA9ge3THFaI25bn0JrPiR/Dmh6NpOmxI7zww3DGAfO7yqpVcjqeeB715vq0ll8Sdfu4bi0+x67DEJbW6YZ+1xrxJE/A+YHJB64yPQVFq/xGPxAtImudLsLHW7dF/0m0TyluRGq7MoOjLt4x247Cub1DUZY59Nv0m8q+H74SJwyvng56+uc0Ml6RsdF4K8DW2ueNobTUrJp7GOOSWZXQkdNv5/Nke9L8MPBmjL4y097nW57PXNKuv32nXMJSK6VPviOYNxkAnDc9Riu38C3FvrDz6gQGS4gWNoG5VZATuI/IVy2ual4bj8azWOtWp02+SQTWet20jKrKy/dlAPBySM9D3FDehjSldtHafEzw7c6hqeg6gNOS9e1uPKuYJVyrW7YyTyM468c/nXnuq+DrLU/ET2+lw3EAWQZt+kQI6OjE5XpyPXmusuvHuoeBLiwgubEa9o4h8udUlxOh8zKyxPznKsBtII+XPeuvv8ARdK8V2r3mlM17DEQ0ioALm3yucugORjkZxXBOcoo2d9jbtJD4k+D99NMyDVfD1+La4IORNA5TYSR0YM/48+1eZeKAVcqwyCCMN6UugXd14JvdSt5Z559L1CBoblGckMQweN/qrKDmpPFkCy2sksZyu1X+X3ryIq1Q6YRSjoZE3hi2+IsVjpd/dRafrcqyDStQezQRyhQAYZ2VeVyOHPTJ68Vz+teGPEOn6Xc2mt28a6lHd7CyxqI1jwBlSqjIPUVDcXWu2l7aXWi3dzb3tqT5DQuNq7vvAg8EHuD1r2C6+Ic3ivw1bx6jp8cWu7dlwbdswsAAA4HYn09q9WdaVKK7HNNuL0MrwHov9laEmSTI/JIxgDtXN+P9dudOuSywWl1ZMGhnimQ7juBAdWB7enf9K9A0yVY9KWIc8YHPP51w/jbw/aWdg11qm64QMDDEHKgvyAWPpyeK48FNOrKUt2c9GSU7s5/4b+IrrwvILu0uOLdjtc5AZT1U+xBxivcZZNJ+MPhmLVtImjXVdMmWW3mwfNtLgHIVhkHYxGD6j3r5V1G/LqkRmWzieYfNkiOPPGTgdK+gPgl4TtPBen3Ot3ErSXk8eHkDDy1jzkEeueOa91uyDEQs+ZdT07xDotnrNokerRebaS+X58an7pDBsr9CMisHxF4dl86e88PeG9QsLKJjtm1CfLz88uASQo9BWv4d8VWPjzT9UFizmS0l2sjKRlduQ4PQivPvFFrqY14F7iV7TqqNITt9ABnjH+HvXPa7OaN9ifWvDH9vXll4l0XX4vDXiWAt563CZtLsYxiTZk54Kk4OR71F4jvgQk0hgMq7Sy27Fk3Y52k4JGc4zzWNdWt54Uuv7M1GNoZph9oRS275XLEHIzwTk+3NRv4fk1GIy3V2thp8AMs8zEZCe3v096zmlJOLNLX0HeLoNc1OxSW1tZIo5YzJbzS/cYHgMCCc9PzrzjS/Cc+lWmo3lxapC8MDhFjbeGkIYk8/Su30D4r2KazNpdvpN5H4bQ+Tb30m6SZZMkl5c8BWJ7fdxmuh1G0gvY3Knd5gPzA5zU0oKhHliVzOGiPR/A37OHhCw8L6WJtHhu70wKbi9lBZ5GIG45J4HPQcV5H+1F4R0nwnqvgnw14Z0429y7TyLaRMxRvMKAMFJO3lT+Ge1e4/DD4zaVYeDb+18XTx2l/oNqZwyMqnULZQcmME5LjADAZ9cdK+Xb74lT+MPiVf+L9T08tqF35cem2pcCO1hLADORk4Uk56kmuim27tmtHnknJnoNxb6V8OPBsDy28avDbok1xbwgySv8AUDux6k4rw7WdSbxNqytsEBupViQZJ2AsAPfvmve9YvYJ44oJ40nt5QBJHJ90qeCDzXz1q+jT2sNtcwR+VZXE8sdu4fJBQ9D3HGOT15960R0xejPQJ7a48LxRfbZYZI2UoximBw3OGA6jp0IrL+HWp29ve2sEksi3WquYoi6bInAOPvtgMNwI4zg9ayfCHhC48aa9baPFOYt+Hup3Ys0cX8Tc9z0Hua+gfGfwv0HxMNDtrYXWn2ego0Nktq6oWUlTljtOTlck+9S5JLUylNLQx4PCOvWOpi5VtO8U6dMrLNp2m6jEtyhzlWUbxkA9cY4PpRVHxL8Gtf1GYXel29tdW5AVvNuEV8j2OPWis+ePcz5ketXmv3Gt3smm654ZW+sJlxIcq1vLxllIzuXPbjrXnnhXXo/A11rvgm9uPtGgRJLf6RBqB3N5W0ZtxnksCBgc9a9HtdWjvE3R43KBnHpXKfEXw1Y67oo1CVJI7uxlIt5YsAyb1IMbe3GR9D7VrzK1jalUu+VnceHPCOj6ppkT6vqoeRkE83nsYF2sQQfl5Zec+uPzrP8AH3j3TPAV1Y6R4Q0qDWdQlDyNfzApbRAAYKqy7nyT1OAcHtzXL+BvFsOv+BNGa5sRdfZrZYL68uGcBpFkdUQDjnYqlu2OMcmse58UWlnrtzqDBWlBVFVz8oC9Pw5P61C8hVHKbszvNPlg8MaCNV8Z3cmvaleIDHpzNgXJxyiIBtSIEYJx+dedX3xE1340+PYvCXiknS7y5LppNhaA/Y4/kkdSCCMjaipnrljxWP4t1iCDx1ZagnnX2pwW5tbwwRM7Ooy7YA5+XknAxha27XUdEn1jwr4qeQGDTLxbpblAykDaSBjGcE44710RVh04KOrPJtMYaZ46jhnsjK1pcJaXNqifOMzbXjA4+b5SBz1FdvB4o8V/DFpZ7G6gvtBLCSHSNQlHmgEnIT5t6Dr1yM8VT8Ja3ZeILjxjrWq6a0UOr6g2rx33ksAqiVkUZ7YL5HcZJq54m8BjVbb+0NPvPtAKsU+feHXgja34f56Ve5c+WW57honj251j4c6D4t0e7ksIrgSboLpAwDLK8bIw5zyvXjqK6HRPijqOpW2mrf6WZI9RZ1he3+dCykggjgrxzxkY61xPgPwpI3wE0nw/Nta5hnnkcpg4keYTBQenHTP413mi2c3gjwkiRRpeXNpDMYUc4Xc24qM4PA3fjj8a5ZwUnqeTNRTdjP10w2moyappUn2PUBG0U9tJwJY+pUj+IZ5HcHkd65vSbu51HQfGEscZnvRYyeRCrAHeWBRc9slRzW1qXiG30LRJta8QwR6pZIGa834LFQu4lG6hh2x6VY8LeGNP8Pf2/qPh/WjrOja1DBc6eJ+ZrcBpPMjfjnDbcf8AAs1yLDxhPmiONkrnPfB/wzqPg221K3v9Rhu2nSKVLW3iO22cht67/wCLnHGKzPGurNY+II0jjJ3uwY9cAD+degWf2uO9Eklui2k9vHNBdowK3AYEkqAMADGOvPWuJ8R3GnHWdReaxka4t7ZbiSdnIjVWYqBg8ZJFXUXOrDV5SOY8Uppn2DS7E2hgu7udLePyVd5Z5JGO0nspPIHQYHPSrXw8124+Ft7rPhjUNNMniiXUIFtr9gTEbNoyfO3Y5CbSNo6sQMdTV7QPGllJbvqGkaxLbSScSLKm0kg8cjPQ9K57xxa6brGnrrVhp4svFVi3npqdtMWFzgYKS55wwxjnjAxW1GmqcbHTZyjyM1pvH2p2Hjm1NqxkcPulkMKSO4PZWYEr06rit7wJ49u7TxdqvhPWpd8yg3VrcsMeYu4h48jgkHn6GsH4e31prmhT61aXIniljGEZF3QN/HHu/iHv155qgbWz8Ta5/a8+v2WimziEck892sbEK24sE5J4PXGOfWsYuaqWZgqfNeJ6X41bxC1rFN4cvYllQ4a1njTy5cnu5XcpHXjjGeK8v8UeJrDSJHtPEHiG21e6c+W2m6eqSiN9uSC+MDv3z7V3vgTxpa+LvDn2mGZZnjdoZWH99WIDD/ZYDcD3BFeZeM/hn8PPDOp29zq+u6tpbSzS3MdnZ2Xmw72LEjdnk9cD09hXW3obUvd91kPgDWte1fxZBpXg3SdJ0C2KM9xy4nuVVCzK8gBwpweFHJxWvqniaa6t3llt1iuY8HYAeRk5H1rndI8TeBvCOv22oaV4p1MSQsfMhudGYJKnQrkEbcg9efXBrQ8XTpe32h32jzC5i1SYw+SineHILKQO4IU/jnNcrU5aD1UrsNFubLxLLBexQtNJL+7+VMOQTyvseP0roLvwh4c8BLP4y8TusFrazvJpekeZ5hjd1RcYC/PIxTdj7q5bnudzwr4WsPhh4cfU9TuVFyYwWViNtuhbhEHdmZjk8kkgdOK8V+L2vz+NUsZlSaSR51itbWNSzI/zEYA/iPBz/SqpxUNDopylKfu7Elustt471SDaAL6SF/mI4wGIAPuG5/Cu41K1u4RHcXa7UnLeSpbJ2LhQcds1xC+I7y98VaVPNsjfT7RmZSqkhwNpD+uPmxnv+VaPhvU7rVZ9VmurmS6d5VZJZHLHGMYH+Fejh9Kh+zcB1nDM+Tun/ma5wMnJpQ3y8daHBzznJ9aVcAEd69U/puIq/MPanxY6c/WmhsAjGD6Uqn2FWtDVEqgY5PFIxOfShMAN60frTewxM+tIDgn1p3t096RhhTjOegrNkDOuRTThhgdeOaQcHmlByfbvWVjN6jQoIwfu1jvH5chX0NbL8AjNUdQjCurjvwcVz1F1OKrHqV4zkVYibGeOtVYyRVhGIFRFjg7k+Q1C8ZySKbGcqaf03dzWprcAwIGOR6UuBj2x0qNSfpTwxKnHWg0TQ8Hj0Hak7EUg9DTgeD2ouUNII7dDTl75pvagE7SBj65qSboTGCeeaXG7j9aTIz1IoHympexmNbnihWPOKD05pAhx6D0qVuBKeRgHmmEYVsUYzznijHXHBqmrgNJ96VeeuCM8U09Dknp1pY+FPNCVhXHrwG7HNPyAvamKdpPc07qTng1EhMjccjrjFQy8qe1TMT0//VUL8g989q5JHHNFN/uHJzWHz9ukwOjVtycKwz0rCRs3bnPO6ueW6PFxT9+JtQkCHmnD9abE/wAnrinZ644NdB60Hoh6HIqZOR71AvA9amjHTpWkTpiSjI69qevQ85P0qNicc9KevStUbIlxhT7dqUY/TrTE49qXnJ57VaNEyaPuT0zSg8nqKbH0PalHGeue9bdDZMXABoHI9vSkz6jGKAc5x196AuOGOmPxpp7g0LgGlPSk1cQg69OKXnB700dPQe9Lk4wOPeiw7ApKk+tKPmpAQRxxilAH/wBakkLcAQeKOp7UD3xSsDjqMVVikCnINIQcUAfL1+tAJ5GfwoAVFwT/ADpDxn06U9f6UgGc0BsIBjOCRThjHAFNBIz1pc4zQikKRSBscUhJPp+NKFyemaCRCc5pBxkAEUoxz2xQORycYoJbFLcetRseevNLuxx6UM2T79qzuZMY3IxTPlxnOKUk5xTMc9veouYz2PqP9ly4Nv8ADPzgNzW2sXbBTzyBC1fIvxw8LwaP4h8YW80zwS2GrXZh2JuEqSOHiGDjgh1Ofc19Z/syI3/CptRKnH/E4uj/AOQrevIvj74Nn8Q/FzxCtjt+0NY2F/Kr9HyixN79EU8epPrXw+CnyY+pHu2fzzxLbkxEX/VmYPh3yNO8H+HILW2a1a306281G5ZpDGGdvxZmNev698KfCk866/bafeTSyxiUWxuNkSEp2VTkjdzyfYivItZuILa5aGBfLjt0SBBjB2qqqD7cDOK970W9uLzQLUT3dna7bWP9674GNo7dScdhX3+D5Zc1z8GptqTPLF8CeH/Gc1zYXcF5aPncJrO48tgec5Rsh/wPrXnnxE/ZU1DTo3vPDGujXFlIQ2d5b+TcD0+dcoSfwBx2r2m41DRdKec63rUN1sJ+z3MFkscnJ+621vnGehwD9azz8UdKtg0dpBc3bj5EluSArgdMr1/OuipCk0bqpK58q+F9e8ReGvEg0gLqPh7Ulby7q1trqazdwoP+sjVgH4AGcHI7139/NpVxpWpx64rXNvJbEGASETNIXXDKc/eHPXj1r6Hm+NkOneEIrDxJoej61cWob+zJ7yxzd26MBtCyg8BTnHHIKjHFfLXxL8Zy6reR3N0xlu3Bw7Dggdv5V50oxWiNVJyepv8Awf1zQvAuq+I9S0zUNiSWSu9veOA3mI3ydR6tzjtnivL5Yba/0vVNRm1OWfxDZSnU5biBxsk3uUYKx5IAMXp/EOwrKl1OOaNs2izzzNnzAOMcjp9azZbCbT43k2YaVWjfB/hbqOOxrJja7HX6/bW1rqFlYwITbW8cSEI2GZO+Dz82PXv616B4f+F/gXxBbw+R4uuILqcYFtrMKQ7s54DplcjHfH9a4Pwmg1if7fcsGCqoyx6kDH9Km8XxOb+0aOeMNIyQW9lDu8187t7lQMEDI70WMU3e1zqfFXwPvfDwjvbO3muQr7lNvh8gdwOjD6V5lrSj7bIs2YZo+HhYYZTjjg816X4Gs/iN4RVl0/VBBpbHL2GoZngZvURn7v1Ug13eu6dofj+2aHW9NiiucfJLGhAQ4P3X6jnHB4rGU+Xcj2ri7PU8++C8k00GpxFcIm1oz3Od2fxHH6Vz3xZ04Lfw3TquDHgkntk9fzr0nwH4RuPDuu31jbFrlZU3xqoySFznA+mOlM8U6nofhrxJoWra7pR1q2tpd6WIIw8gBwSpxvxnO3I9c1ySxMfaxgupNK3tG0eWaPr9zDpdjauPtFltKjcwYqATjB6qR6HqDV3z9a07UrLUvD9xNa6lbtuS4hGcqeCCOQwPoRXaeKL2X4meKLrXdQtINNtNqx29tBEseyJc437SeTk8ZPXHNYt38QtJ0C4trLToUQPMsc2oXA4RcnlUP06t+Vbq0r2Ru3eVonYC8ufG+lR/2loy2esOGjlghP7q7BGRIijlG5zjpkGsmAT3yL4ZELrfzQiG1ilO15CG+Xr6DI/Csrxn8PtW8PXlje3V5PdrdK13HqwvC5dSSFCbeF2jg4P4V2PinQtUl+HFxqPiXWftaWduLizublM3drLyAFl+8wOeh7nOa4pYdOV0dkYuOjOXsdIsE0vX9OvJprfVh5LQTRZwCGIkiZeoyD16gj61JpWvv4d1G0lgiil8pl3iSMPlQeRg+orsfGT+Hbyx+DviSC+hGoeK9FNvq0jhIgbyBgjSNjgsxc8nuPfFeZ6pMdInu2kO4xSMo+YfNg4GPrWFSnJ+6znrb2PSRb3rebJo0VtPJwYYLu5W3Rsngbm4HXv9M1TufFqtf3nh7xHpj6TqkT+RcWoIuYwxUEfPGGGCGHJrhri5g1nSiNYujDYIVadN+0NzhVJBHHt7Vs+D/FPhWz1K30XRNLaR5FLmZTsiUAHJPJZyeB269a1w9DkWq1OHlsroXR/CniLTvE17c6dpXh5tPltxai3uom2vH1342nDnuc84HHArf8T+BPFPiDSG0q3i01dPEaxi3M00T8AgbdiFcAY4P5VX8V/EjxB4dLz6fHaQ2arhgbRXKsTgMWbOR7AfjW94K+IHirVtcSx8QaZpE1m8ZP2q1WSNwwGRtAkKnJ9q7W5JXZd5SV2Ynw4i8U/C7xLBb+JNEu7XT7pBBHqqq0tsSeF3OBgHOBk+p+tdJ8T7ldL0q8klXiP5cAZzk4/rU2q/ErwVpniP+ztZi1vwteyRFYbq2uZpLadWyDlFkCnBPQqeR6YNReJbtbayhf7dFrFuUVftIj2iTj+JOx46Vnzta2Fyu9zyzwH4Red4Ly6keCztwdkbn/WYGAWPoB0H/wBaur16S21jR5bUJ5kLjA3Lg5B4PtXPz/FPRluJNOTSbvVAkhjBtuAxBxxz8wHvXW6Bow1Da8FtcQxyKCbaYhmQ45yR9KXM07sh3TuYXwwu5NP1C90y+0ydbBg0sNyF3qj7uQT1+b+ddF4gtrDwyb3X7/U5LPT5RGotHG/dIPlzGo5yRjIGBxk81Z17xbp3g/S5TawLqV6gIEaEiOI+rED1xwK8z+IPjyTxl4e021urCWy1izvHAljUiK6tHDFWzj7ytgY/GtY+/uXGLm9Ts9RgsPEmlylEjntSuw8E9fXjjNeRT6MfCmpWst2BdQbnRV3HI2r8mD/3z+tSeDL67sdau2trmWOJgFkRWO2T3I/rUnji/W8WMg8qeT6GtIJxZ1U04tx6Hca7rH23wPbX0fztNEq+XEN58w8ED8f6VU0bR7Oz8LQJrEam1t13kypkluenqTkj/Oa47Qtcl0fQI4ng+0HzWkiifOPUk4HIq8viZPEWk3mnySBL9UOI04PI6qPxFTK5E00tGeqeCLue70mO+0fTEsNKlyEleMJLKitjIAHC5Hr+FX5/GZ8J69pl7dh59NmZ4LyFV3MFI4kX3Ujp3BPpW5Y2kWg+FbS0hIjFvCkAUHuAB+uDXm3j24VUtWk7swIJ6YrBe87HKlzOx9IWWlWOswW7Wmp3FraXLNi/s3McigDI5HTOMEe9FfJPhf4oa94Pn1OPSbz/AIlV4wZ7OcM6IwxiSMhlKE4wcHBB57UVXsTo9kz0Pw/4ttru6D6ZcTXNpK/lwvMmx5ACVGVBPJI7V6Z48jj0HRLWwuCf7SkIuLpM58jKsFjx2bnn8vWsj4K+AdD0rWdR+IN7c2r6VppuJbO0tosQJcqxDuSeMIN5wvGTXE6j4r1fx4t/rX2S6uo7yd51ZYy3lDJ+XI46AZHrmpnfWxGnNoYmjLdaVrup6N58j6fdRjUbfaOI2yqSKfQf1x9Ko+NvDev+Dr/TdUv9O+16FqbCS0vYCZYZBuwY2IA2OD1B/Amruq65caTpDxlZIHaPJRtwyR6+tez/ALOGqf258P8AVtD1ZTqmgX101zaJKCfK3E+agbsQQGGPVq6cP70dTbmsuY8/8LeCVudKGu+F/ET6Z4r0+7SWM6l8lu77TvjLqCCrK+PmAAzz3r03xF8NtP8Airp0t/LZS+FPEzRLbX8VnKpsr3aBtZOqjuAwHHTpVPQvAcvhLVNa0idWNibjzrO8I/10TE53D++uAD7bTVb4aeE/E+t+EvEGr6J4nmtPE+h6tNFqGl3haWzltQAIVMZ+4rAZ3qM5JPYV120JVTm1OE0zSdQ8Mazd+EIvDd3buJFSG0efzi6YOGU5wcgE54x9K5bR9Qjtru9sNJt5EiE7u5DkxoScjHYZ9PevqM+En+JFhBDe6fdQahNCFzY3DLcQkqV2xzLg4+Yj0IPIo8N/Anwt4MvY7bW7K/uTZbTDYNcbFyBgNLtwXwMcZFYttMmVRWOb8DWV7o/hFDeMVNw5nWIZyBwo/HgnHvXWeH5r/UvDs7anbi1keWQpEGDfugxCEnJ5IGefXpV3xpJPq91DDpmkRW1lawsGnedQ7sSuAF7KMeucmuY8Mrr9jJrSa1bzQRtcqbVZkwVTylDKPTDD9ahs42upleJtBh8Q+HG0OeQmCa4UTBRgsoYMyZ/2l+U+xNanhrXNHl13WfDen3CzXWlQQ/aREuIoncMRED0LKFGccAtjqDXMeNvGM3hrQ7iW0VZtXujJFZRN92M8q0pAH8J4H+0PapPh74ruUtvCFhr8ouNZn0+JJbhkUOW8sttkYckhQASe4Nc83dNj5PduQ+A0vvD2p63okupG9020uGfTUIO62jkYu0J9lYnHXg/hWH8ZpHfwrqEqXZtba1CzSIoH+lSAkRRHJ7s35ZNdRqGhXuifEfULzzVewvLaHaqk/LKpY7gP9oMB/wABFcr8RNEl8a6INPtg0hk1CLoxBKrJhx9du8D3qYu8kdNG3MmzwHRvEl1oCzIxEkMxJ2gjCtuJPPp/9apz4rRryJU1T7IuDJLKj/NGu8cj1PNdRZeE9F0PV577xXeW/hS2t5P9HgubRpXZgeCI9hVscYyeepNeoaRN4IeJo4PiTc2l1OBsk1Lw5aiAEg7ePJHy/wD667Gup6ErdCD4aXNoPhNqWp2MciRXct7cL9oCh/MC7STt4A3JkAcc+9eB6VbaxJYafqN/O9jpepyR2z6heIViCt1bGQTgAnjjpzivo3wpq0d14cv7fU7vTNRtrK9uLSe9sLZUtJo1OTIEQYwUYFh65zzXnV944+GviixbR57W+0/TrGZo7OS3RmjbdjC7QMg4GVHOADioMKTs2zkfhn4vm8P+Mo0hn8y0uF8t1JIDjJxj+nvive/E9jYeNNDAmxKmMhupHbI9CDXkM3wt0jUmOseDtds9btkkRmtEmCSoB1Hqp5GCRXZ+FdduLfTkm1Kyl0qd2EV1BcfdWbgZQ9CrHnjvmsKrsroislJ80TlPEvwX1XSdO0/UdJH/AAksrTfZ5rMQkShSpIcbWGVBUg56ZFei/CXwjceHdGTUtbitobgOxsrKJDstUxgnJJO485/Sr8+68t7aDzAIfvTED5pCPur7DufoBUU3iYNr1pp0yBbVspI0g4HQDj8fyqKNV1NDn96WjOa8ceMH8VQ67HFFd21pYtGsc08TRm4J3fOgYfd+Xj2riPhgsVra3XiDUtQksop5jBDMMZhyChlXdxu67SR2Nbfjzwenhrw54hv7DUtQYXEkTw2W0Sxwfe8xtzZIQdQo7kdBmuZ8TXF1NDpmlWysbeDEk0koUKrAgD5Oc5Bbtj866mrM7qdlZIzptHbw+dW021uFuvs6NapeKRtdjnDZ98Z/E16V4d0a5h8JTalqIjbUbqS3B8sYCIkWzjjq2NzH1xXG25tbjw54jsraGVpJruP7IsQLNuU/KuB7OR6da9Xvo54vDjJIhXYURsdNwBBH4V1UdJo/RuD5yWcU7df8jmXfeuSAPrTEOTQxyvJ/Cmoea9NO5/WsSTOeOacp554qNe+O/c0/OAen0q0zVEyNkHmnDnIxUadyfrTgeuOme1aXLJDkDtUbc5z2pxJI+tNxxxWZBEVI5zQOpqQZPXpTdhwe1S0KwxlyDmo7uEyWzDGT1FSkZzz+PrTuxBrNxujKULpow0qZOelFzF5MzrjjPH0psZrjWjOKOjsWEbqB3qQDr0wOmaiRuvepQcjn+VbLVGy0DHFKvII6imjO36UqsCD3z3plId1H9aOxz1puSueevandM1I7h1FA6U1eMkdKUnPpigQYxk/zo55Oe3WgcLQCR/iKl6gNIJoAzk5pemetN75H41MdwHAdRQOQeOKUHA9KCOv5VoSMYZY0g57GnHvjmmluuBzQA8cZBpyjj5v07UxWznPbpmpNx2VlIGRljgn0qEnnI796mboQMZNRMNg59OlcsjlkilJyCT+lc7E267k/3q6Gc4z69a52A5uHI6bq5Zbo8HF6VII3YWOzmpfyqvCQYxVhfriuiJ61PYVRzUycjGaiHHNSxjP1rZHVEeB8pOaev4008Z54pwOB6VqbRHoTgkDj0p444pq8A88mlXPTNWjQVDyc1Jng81Eh5PcVKuMnPQ1pE0Q4AnPSkHAIp3bjrTQvr3pjsIBgE/1oDcd/ypenJ70ADP0oQwzxznFKvQ9PxoUYBPQUY+XPFBSExyR296B0zmgNwP0pw468D1oATjGM/wCc0HuaEGAaDyD6UAIGzkc08dDTfX2peQOmaADGOnSlBHPP4Ug9qM8Hj8qAD1GOlKue9IDyfT6Uq8jNWLVAvJOeaXABNISMHjrSE4yTx7VAXBRwSf0FKAADwfxppPOe9IG6+me1Q2ZN3FPTrTC3J7/WkdsZIpjNkfzrIhsTOCTkfjTSc5/z3oZjn2+lNTJyeaDFn1J+y0DJ8J9QBPynV7v/ANFQV5J4i1nU734+/EGaMGGayij0uCNlz8kRjwx9d2Cf+BV63+zARF8I7o/39YvP/QYBXnnxZudM+H/xx8Tavqsd6bfWdKsLtfsyK/zA+S/BIxzCT+ftXwWCa/tGp8z+d+Jfhr/P8zznxvqr3WsySSWSWshSMO8cZXzT0yRnBPGMgD39a3NW8YPJY22l2dutzdxRrF5rAnyTgdMdSfSr938WvBFk1ha3Nvqd6dRVjBDb20T5UEAk5f8A2uD0+U89KtQ6Z4Q8VFxYFrWUAMUIEcw9eAxzj8fWvtqSlFtH4VFSW5xPjjQ9c+HN3Y23ijSNVsZb+yF3DqRRHDfNygQchgOx56cd6wbTXtNQhoL1TLnKpdQSRNnnpuUA9+Aa978ZxXGteCf7JvbyS8jZ0MMsmJDGw3LuUsTtIz689PSvBNG8LaxofiPVNH8Ton221ImWVECxTwHPlypjjaQDx2Oc11zjymvN7pF4g15pYZHvn3fxGRjwD0Ga4O8GieJbdk1XWv7FPmBYbwQGaNWOeHwflHv9a1fiT4w3yvpFgqiIf62Zl5PPAX071yPhGe9a/ntLbQpNfkKGZobUMZVQEAtgdgSPzrlTOhR9253GtaW+oaPoek3NrpFpZ2u4HxDp00kjNuUYO0/w4XpkjJz9Z7D4Jb1S5vtYuLqJQRGkKBQw67iST74/CuffxDputaTeaYnn6JqUdvJJHb3qlNxAO5c9QfT6VpXfxT1nXvCTabpukvFqLIsUlzHMHjVecsuQCCcdOep5qWyLszY57Lw/ILG0glubeIlQgY7n68ZUf0rsoPFHic2jNp3g7+zo4yMyLAZCy98O7ZHTrXE6Rr2reFJz/ZETWd4AA93ckhh7BR6+/t711tt8UPiBHBsuJtN1m1PJhmg8pwD1xIOfzzUJsxafQ6pZ9Z1b4Q3N9a3s9tr0QuJYmESrICsm5YyCP7gKg9zzmvLvC1z4z8XQajfpqV7qlvDDwjzqu6QqTgDg5GCcfUda9g+H2ry654eJ1Cyk0+9junR7Y55TapVlOBuB3dfavNvHHgl9Iivr7Qsx4ci4t4sc4yc8emScHp+dZKcXJw6ioNXcZIxPh/8AFXUrW+htNRmeaOKTzLa4cYliOc7Se4I49a6X4h+JdM13XNOv9wlggjklaJCBmQ7Rx+Ck+nIrybw5o2o+INUNtpkJluNhcAMFAA6n9RW5caJeaLqcdtq0UtuXj3BpBlGGcEg55x/WsHhoe19r1OpU4XuP1LxXq2oXiSMfskX/ACytoiQqD+p46mqeqQ/2rGY9SQQTycjDAn6/WtjWPDk98VktQWAHyk8Aj1rFPg/Vnny0DOewyCc11aR2HGUYnf8Aw0159QhTwtqUjTiJWFsTyXGD8o9+Mfka9G/aX1iXSPAOk6Xbp/x8TxPPJg/Kip8ific5+grwrTbfUdA1y0ne1uUkjIeNlBU7v4Tn6ivo/XLmX4j6Tb22r6dGkJEO6JWLszKm0knA+8cnA6ZxmoS9652+0U0m+h4Yvi7T7PwNoeh39oZo5IpJ4ZRjbFMbh+SvUZ2jkelYOtTGaKKFGMsizszY6eWFBVs59dwq3488Of2Zq1xY6RbSvp2nOghEuW3cZbkn8MA461laXo2sapfGaDTLx1VQplgjJ8s9m+gOKbSTuc09Xc6rQLJNb8P6pauGVZlVNyj5l7hvrnpWh8PV0hlZrBCdmVeZ85b1yDyPpVzwvp1zaWBW/tvIunJjkHXcFwA3Hr/SqPhGP+x/EniKBlJVnjljUDHysG/qpFZUZpzaPOk9yv8AEHxDLaWrWK7QlzEyyAoCcZP5flVH4W+Kr638faF9pvJntW8y2ZHfCgNHwT2OCor0m6+DFj8R9Ks7y8Oo6HqVu3l+aNkkVxCTvDFGwVYEkdcYwfatLS/2evC+jCK8lubmOa0cSrdT3YiUFTkEjhe3StZNPRFRmuWxk/E7RdJ1VkvNW81YLYOgeFQ20sRt3Keq5GOPXPauJ+Ffw78TeLbXU7zw3c262lncLbrBeTuPMfCt0xgAAjnP4d69B8f/ANlN4fvEi1SKZZlA3R5YfeBBzjnkVq/scSxrZeNtOkG4xXkM8LnOHDKQ2M+hVfpmlFe5qdDk1Tuc/a+HZfD6X7axZLZX8LBJlUq+D1yGBwc56/8A6q4n4g/Em7m00aZpRm021kLiZkwGmGcKNw5xjnHHNe3fGmC31CfWrcHbvQxy4H8Xlgfnz1rwTwt8P9Y8YX6WNm7XFjbFfN1S5j/dxjnABH32+nvk8UqcVJtswhb4mc3oFlqM1usLTMyEAFSTyM16hZeENWltEi/sm5QiPAaS3fcMjGRuH/6q6fUvhBpFpbQwaZqdwJ0XE8z7QJc8EY5wO/XPNY+j+PPE3w/u2sbXxHNcQo2JbTU5nuoeCAcb2yvTt09K2S1Jc23ocLL4Nn8KTTNiYiXjZJEwPHUjj6VSXw5fzySyS6a80J3DDErnsO+fQ19JaZ8cfDN+qwazqNrojSsFZ5mZrVm56kA7c/7Qx15rpNR8I6RqtqJVhtZoZFzHc2ATZIp/iDJwfxqkXGo1q0fEyxXFnd2s8U09rNG7bTArBoyGPIIPbH869X8JeOLT4gabJp+tgJrFoySEldnnKrDEieh6bh7/AFrW8ZfAa+tr9tX8J6os8pdpjY3ahMNyCEkHGe/I68Zrgbj4d+Nbq7W8vI4JGiwPLuNQiR1UHlcMwAH0ODWUrWZtdTWh7Tqt4H0t0TOSy8kc968i+JuohBbW2TvJPT0rvre/Wa0t488NJtB68bSc/T3FeW/ERjPr0iBNwjjXIznGc9a8+hK9Roypxtuc6qXFsQsqNHkZQsMZFFQmWc2gQXEjxwkBYSxYJkdh2or0rHTY/RTw54L0kw6N8Pra2W6tLa0ECWmATPgrvJ45yz5JNc18efjfo/wvceDNAjh1bxLbsn2y5twr22kxcnZGpO15jzgH5QcFhjg8v48+KmseAWvtT8NLG2u3UB0uzuZFLG2MrKHlVR1IVWx6fpXk1t8PvFevRQS3G17i73yzyyWxjAyflHLFmZuWJPtWVO0o3OOnG+rNjS/H/wAKZ764u/GngjxR4wvpfvXF/rSMCvHGxWQL06AYr0q0+OfwS8Lx6VZ6R4Ok0m0ukFzC9haQt5chJXa++YMJAV7/AFHWvEtd+Eep+Draa98Va1o2hQbA8cEk0kl1ICSAfKRCyj8K4XQjpWpXUlneSS/ZfmlMsJZHcLyAFwDk9McHmuuForQ6+RNWZ+gWman4V8S2cF7aTTvBKm5ftNvtdecEEBjzWRpvhnwJb6zda/pHlafqV3FJbXNzI1xbSTRtlGDpIw3LweSMDHB4ryH4UXnh6x026bwzeS/2cZgZbGWV2NrMB8w2sSVBGD6HFauq6VFP4m1DXbTDTz6Y8DoR/GGAV+vXBZfoazqT5dTh5OV2ParbVLkaRNFoHiK1hVk2/atMvIGnQEYzkEsp9DiuVHhq/wBM06cWbuzxqxW4vDI6tMVO1pWXLEFjz35NeIeFPBtp4LuUnKFdSFsscrKNiAk5IQddvy9/esy68eyX2pyX1ld3cZs5WgjlSV1Q4PzMBnByQcEj0rOVRLVlwhdndy+OtZ0XTv8AhHvH8Gl69FcW+yXUrRzbLKz5BiUAbiVBB3lfwq5YfGTwRYa2mgXPi9ngWBPs2rXVhKsUrhfnjcsFIK/L82MHd6g14N4o+MHjGB5w+qC8tS5KwzoHUAZ4Bz7Vx02oy6u1pqFtaLHeOrBFT5gH7sufu9B14rWMeZHesPCSPsOTwFo/j65j1DSZbfWp1j8tLjSrlZlVAxbDKCdo+YnBAPNeeeJPCGtaFq39oaZZTXctsdyLHwSynPQ9PSp9M+ISeNtPTRIL60Oim1t7h7PTJCqySMgYm4YYMkmANwJwDxisTxC2k+BNLk1BjeRoGSKNIruXLuWwoxk5P5/qa8qtGTfJHc4VTalynb+LPEaS21vqUjGCEhA4lHlmMsQFUg9OSB+VYa6gPs9s6LhgQ5HvknivIte+I7atYS2jSziOTAeG6QNtwwIxj0Iz+ArtPD2vwaxo8VxE5bymMMg4+U5PUe45FOlTqUornN5YaUUmdxbeINB8T61J4Yv44Lm7mB8qxnRZDOmDyuMjOOoOCPyqDVvgn4Zmv1jlv5dFLRCM2sRBZVAx8qt93H/66850fTNf/s7Uk8LX0GlXE9y8F9eW1wkepSRDaTHEWGVTBAG0jnqelT+KfiL4o03y9C0zwynhXwtZKBbqsSXNxdHGTLcXBBO5jyQMc8ZIGa9JaxuNRae5keNP7O8AeF/EnhrQ7PWYLNlm8ufUbqCQSl0Kfu1jAK7gBkHnmu18NeD7fQPCWl2t3eWmm6fYQi+1C9ndUQXTqBw3spKgDJ6471w8v2j4jeHHjllEU6uwEyrgqVfAYeh+XP1rm/Hk+vavrljpniKa1S4WTMc5cfZmD5RZSMgDHv0IqFKMrpDir6I9U8M+OfBwv7jSvAWg2E7qry33iLUG+z2cSKfmcrxLNyQBkjJPpmsKD4iw/EbxVJ4c0HRr7xBbuNrS2dsxIOTiUgA7FBxjPbuK8y8Vanodxc6Z4c8PWuNK05Tbvq6wjz7oFv3sgBIBGV4B44r0jQv2jb74X/Dm48N/DPwYujS3kshu/Et8TcTyyMx4jbYqnapUDPT0J5OnsotF8li74Z1c+LNd0PRrfUFMUkD3t1JASWRI32FCOzZHQ/THetrXte0mwn1GwNvqPmwuwDXUiL5i4HMWAOOcZz1zUX7MV34ft/F+r6De2VpqGptbJcReIIeZp2cgypIx++u5h0/UCtP9qzSVOveG9AsbeOa/1Gxe42scAL5oUE89PvH6CojTjT2J91TszGtfFEQ0gEeZdQhcAthpAuOjDOSe1c3YeAbnXFnvtSml07T490ojUATyBeVHOQoOB155+tdB4L+G1v4ftYoBM9/dCPBnI2qGyC2wdhx1PasT4h+O5rXTZtIsGhmndmjub1ckbAMYTtk55P5UbsVNOdS0Bvw38S2fh/wb9pe3D3Ut3PJKCqhmXICIHOMfdPPbOao+GPFOtXGoXem3l9LJbThpmtC7NHG5Yv8AJnoBnGRXDLqYXwrd2ztlHDFuexbn8+K6jwK72jWMN/IBcz7kgB5Yrg/pxW9N++j7zheqqGa0vNpfedkUJz2U9KYDmpnHUYqHbjqcV6iP6/jsPBwT3NSJnrUJ578+1PRhk5q0zVMkU/NUhHDH0x/WokOT04+lOzycdK1LTHg8EelKDkY4z7U0HAPHBpOQCBQUPB54pwHH170xTg9qUsQDUMgj28k9KkjIZfxphG7PpTolxnntQkNFPVIMIJOhBxWenNdBcp5lu8ZGcjqa537pwexriqx5ZHnVVyyuToccZqXOCecCqykVMDnqazQ4skJ49qFPXHNNIIHP60DAP05rQolV+vr2pDkkYoXB6UvB98UFBzzSc5xnp6UdN3f3pQ3y9OD3oFcXHB9aapznvSkcYpqg4/xoEOHT1oVeTzxTAxJ5qTAYNzgUrFDScZHNAJAI9ad2Oeab14xUkgBuHWmEdaXPB9/Wjtg00A5RnJ7UuFxTEXJ64p20EHr6VDAa5445PrTMkinkYGaYw6duOlc0jmkUbgEhueormbYYuG7YNdRdAfN7DiuagGJ2x6/1rlnufP43+LA2YuIxj9KnHTtVaEYjAP1qxGc5reOx6dN6IlGAcZqVPTP41EuM8/rUi5IrdHZElHTrTo+c5oA+U8cULwTWhvEkUEZzSjn0z2po54IyKUrgE5rRGmw5OMgmpAOuDgdqiBGP609ATnPH1qi4scDmlPQ880nYilIx9aEaC9fehcjPoaTjn2oPfiqAP734UvI+lIOrY/OlVshh+RqbhcMfL2/CkXr60DOCOtCj0NNMadyRRgcn8aaByeeKCCB7+9NI+U+lMG7Dsjnvz3pASSQaTA57+9L68elK4XFTqf5UEnPJpBzmlGM4pjFxkn07UDHSjqaBjBBzQAuRg9zRyen60bhn1PrTS4OcflU3MmxOR160zpnvQSOaYWHOOfeobM7g3PBpoGF4waN3H1oIPOCagncax4OPzojJXGD+NJgYPPNNBJ654PpQZN2Pqj9mSJf+FRnr82q3p9Mf6kf0rwz9uLWIU8Y+HLeG+NveR2CRSLGxyUM7uMjoRhm617l+y/tl+Es6ngDVr0HH+7Ca5a21u3i+NnxDvryK1naO8t7BIrq2SbbHFEFBQsCV5GSBwTz1r53hvLJZjm9SkpW3Z+A5/TdV1Yrq/wBT5r+EsVjdeLn0TWhFHfTWRlsHMY3oUJLR5/6aK27P+zXVeNNIg8I6nYSSTCG2nJCXLsV8udeVXP8AtDpnuCK9Q+LvwTTxg1h488DNZ6X4o0IG7On7RDFqCKS21SDhWxkYIAOcdOa5Pxk0Hj/4L32q2du86vZR6hHHsBdSrKxX6jkH8frX2WZ4Crl1b2U9uj7n4ji8POhWUZbMr+FPiobCaK3g1awtbvaZIjdSIpfJ5K7ztJz6CtXVNNvPE9tEZ7pdscexGjCkYz0JH09e9fPNlf6B4nshpWsyNAqEtbMVAkiJByATwQSBlT6VT8IX9z4J1ErBqDfZ32qzW8jCMN9K8d1G9LnNUw7tdM6L4z+Crzw1qcOsTWLSaRdRrEb63cMiSjs+Pukgd8Z9a8+ubnUPB+uWl9pOpukiBZrLUrVsMVI7jnnIwynjjuMGvW7H48+INNlurF7HT/EOlTxmKWyvYcmQHGR5g/T0PNcD4i8PXPibVvP0/TV0mwwDHZySCTy+PmG4AbhnOCecdalM2py9zlkez6J4r0P416KE1jTLU60iBb6yddomPeaE9s9TjkGuPj8M2PgafVoNPklnWWaMQm+cRxxKwVSXmPG1STliBgAk9M1wdx4d1bQ5La/gvBYXNsQ8UquQVcHgg459Md+lej6R40j8X6aWuYYoNUC7ZkjI2S8cso/mP6VTehlUi46rYty/sxeLvElxJq58QadJ5jq/+hTSToE7YKLjp6mqfij4JeOLVFGjtDMI1C7Ib0I79T0bA/M/0rnpGk03WT9ikezSFQUMDGPBJPpj0FPsfij8SrWO4vrbVLu80qKYxE3kCXMQPoSVJH51gpX2MIxqyd4ln4S6rqeneOxoOvQXFpeSKTCt2pVg2CCAe+4Y5HpT/EGieI9P+LerXOmTNY208qzfdDJKpQAnZ055/rWbefHO91eWxOq6JYnUdOmS5s7+Hekkbqc/dzjBwRjpj8K0tDvNd+LV3qNtZQTNqEcYczF/KhiTHDO+QFGR079hXN7OSrOfdWNVSle50vgbwzp1l4gv30sp9uCK119nP+rSRiVHXHJU8CqHj7xHo1j4jS2vIri6ubWIEMFXC78MQCT7CrHgjxVoPwq1vVI9T1ey1fUprbaf7JikaB50Y7UMpA9euOuRXlGt3tzq2q3+pXrtLNdymV/mJwxPQew6V0Ri+pUaT5nzHc6f480/UdRh060tGW6nJSGK4kWJXfBITeTgE9AT3Iqhrfjy40nWJdLu9BOm38Od8N3ICwPtjqD6jj3rzi6jW5ZwT0IPBIIPavbfCXizTvit4f8A7G8RwxXGv6bH5YuG4kuYMcSA9Qy4AbHXg4om1FczRTpKOpT+HvjBfEniCDS71o4WuX/dwgcMQCSPY8V65491+z+Fvg+61Rh5975YSztozkmQ8AnjgCvJINCf4dQPqtrYWWo3FnLFcQtcRuJSFkBYFlfByuR0788ZFY9z8Xbnx3Pqq6rZxXMUyM9vJBwYmI+6R0KZx6Ec4z0qqcozjeJukoos+GfFelXdhaw69q8NtMYl8yS4bmRv4jxn/JqndaLokut+boWprdSMQVaLIKE8A5z/AIVJo3w9u9R0uKa0Gn3LTDcPImSf3/gJ9utT+DvBeo+GdXmlvpIn3kcR52gj2I4rmrzUU9SvrFNQcbanW31xia1t552luXXAkf8AjbHf3NdH8JfBGoa9eeJ9X0PTdN1nXdLt4nTT9VuzBE8TPJ86n7pcFcYYgfN9K8h+I+qvB4n0mOJ3LIDhFB+Zix7evArq/DPjNtMsb7VbXUprSC8tBDPHCwAmBcHYw9mX6jP1rzP3lO0o9TzopX94vat8U/Hmoks5tfDNomUkWKFRPuBIKqecYOeaxNGudM8UXbWWv3U+oyTH5f7TmMiyN2xuPB/WsLUG1XXrK61aHTrq60y0kSOa4gj3JCWztBGc/iBxkZ6ise/vtGjhe2vrG5nkAG5XhdAxODjJA59OfpXp0OZ6yLjT6ndeKfhZdaToN5baN509urbzZySDdEuQdq55IBGcdeT2pf2YPGK+HPjDYaLdSPDaavE+nuJQNqy5DxuO4OUK++6neBviJrUqSDUbGFNKcKLRS7NPAAAACxJLA4OcnIOMcVW+J/hyPWLGDWNJlEV3C/nDyTgk9dysOVYdR9a6HKzswcr+6zufEGoReK59dZxtiu7q6i+Q4Ozc0YIP+6Ov0rQ0eez0PSbLSbFY7ZFjMcEQYZYqpJAGckgDJ/WuA8Kt9j0CwtowS6xKCM5Occ/Xmrt34c8XXF/b3um2+k3EkJP2dryVhLEWGGIG3A44yD0rPDtvmMkWrbWriKRhPKTJuJZ247mvF9U1n+2tW1S+YApPMx2t029Olera34P8R2NhI0emy3khBXEBBwcdTz0rzvwLrel+F/GUE+rWkqiMsrwtCjtC7IyhzG5AIBI7+9bwurtm1GK1Of0NLK+vrm0njCmVNsThgArZPboe4rs9L1XV/B1vZv4X1GbS7yMghYMGOT1DI3BrmfFH2Cx8W30lrb/LJNvjj4wgJ9s9Pau607Trc6VFfeerySMyC37jGOf1oc7bnVy30PU/D/xWuNc0qGfV7OFL0Dyp2tkEeXBILAA4xx27GrUl7p3iBFniS01QW0qy+XOqv5ZGcbkPUcd68i1mZvh34ttorhZZPDmvAzxhgWks5MkOBjsDzj0IrlvF8s2l6kl5Y3TwzvGPKurdipZckggjqOe9YSg57Exw0oyPS4fMh8RPbzKF2mSZNgGCGU4wB7np2x0rf8FQWNnfa7eS+UbprkRtkDzBtRcD1xySOxrxy08f+KfDxt9VXUhczxIpBuUEiSo2cxsCORwckdCM5r0SH40eGPEMCX02mjTNVhTFzaxuxjcf34W6keqtyPcc1zRw8oSchTpTjsbfiHwR4f8AEUjvJosENyWyZ7ZTFKw92VgCOnaiqtp8a/BrSRCa0vSHB/eW4DBcdmUkHPuM0Vr+8MuWqeurBpHhiKGbXLom8cK/2S3XfcMSMdP+WY927c4Nc54i+I3iG6lmtfD8C+HrQxu5+xKXvmUA7i0x5QBeuwD61wsmpzzQvcWKSXl2+wxBELvI2R2PtXs3ww8O3vinUvHlxFZwiXS7SaBLGOQfvLiSOQRwKS3P8I3fXPeqpaRLpUve1PE/A3w6k8U+F9d8caxqDaPo7X7xy6xd/vprpkwgjhBbLsWBA7Zz61Ra30PwrLHqNtYtPfSHZAb3Ly5PVpCowo7nHA/KvdYPgReaf8M/AGieLvFul+GNO0C2lmuLSe6iLveyTSMed23CKw75ySewrlrnT/2fvDt063PjK/8AGGoSsHeS3aeVfu42jyUVFQYPG48nOa6KfNuzWTUZWR4PpviLxZ8P/GkviNQuo3Ny6m/t442MV1GTypHsPut1GK958RyaY99DEfE8Og6Nqaxxm8uFZwgfB2qVBBY9ATxn8q57XvGnwr0O1m0/QPhncaxFMT5kctz5YkGOPvSOxI9ARUckml+O/hXC9lpkOmaZLavEunTSNIbcRsybd5G4MuwHJ6VtKKkjOTUjtPil4bbwTY6fqOla0PEsXnPZzJd3MbTCRVyqsAAfuq3B5wD2ryK00/VdUutSufLs9P0yKDzSZAz7nzkgKBxjjA/Wl+Cd3Z6p4g1Oy1S8jOvSBpYrydBvn/hZQ3rgD88V7VaeHrqy037TdaQb7TGl2zrFMkUxHA37SPnAyMgYzzWTir6iXu6Hllv8NLT4n+EBd6fE2nXiFozOsbGzkfnDIT1HqAeOfaui8OfDTwR8O/CMEfjZLSK4gQbtRtbyeJJeo3Oj5JPsvB7DtXX6942mu9J02y8Max4c0QRXccUsd/MwktolY/I0O0MBJt27kHHJyB8wPFXgga3aiDUri3njyGJt7jIfBzgMM5Hb8TV81kVzSMPwr8GvCltfx694K1K/Wz1GMSRadLFtjbg/MFdFdehYYAGCDyMGtXxd8LNYurKzM1lYzmC4ju47fUiywy7Seu3nHXkd/wARVrwz8R08CeM9X1HV3W3tYdDlNo2Nzzy+ag8iNjkZYbffAbtmuOi+PeveNtdk1XUfs62t4SsNmgbyrUIShiDdSAArZ6ndn0rCUVfmM+WTfMeceLvhnqtvrFze6xqWlaajLtigsLSdoV5OMsqnJ6cn1/Csi2ttb8CapLcPaQ3FpcRp9qWyVlZAoGHCNyeBn15Neyz/ABDsLfw3pOoeKIRoEmo7hHbtKJS20n5goG4DHrnHHOeKydb0aw8U2cr2WoJJHKNwnhIdXHY/jQ3zHZDEbRnseSXniqGw8YwalpthAJIIHJuQPMe4ZwcsSe3TC9B9c1qaZ8S/EOkC2eV49QsXwJrW9QONjc/KeCpBPY1lav4cn8Jzzm9thPYncEuYvmIyjYUrjj5tpqhpcZ1KO2skXzGnQIqKMknHAA6mt1ZKx0SjBq6PTtL1XwrqOoi/s2nsL+QNE+lwIpW4ZmBBXvuzuxj1PvTPFujeF9S8Ux6HNqN1Z+JL2JdOggithdiNnYnDKv3WGeT1Az0rN8A+C45ZIdUtNQVNRSOSNBNEQsThsZVs8nrgjp9RXR6FLb/BLU/+EiubOXVNQa2uLkOiM0VvICscK52nc7bnY88DmsYwXNdI4FFRbZxnxH8Hf8K00m1tre3m1S8j0u40zVp7hCiWsk2GjdEJLLjGcng5GMZNTeFPEvirxpJoEr2NvrmleCYvtUWmSKsCMSQi7dow7oAWGR2OSc159e+M9Yn1bU9W1HUHOp6nP51zNJ0kJHTB6qBhQOmAK96+DUjx6K7XOnwWRv1aZ44eGlU5UlhnK5BHHT2rfYudRQV2eb/DjWJtG1S61y2hliuftc7iKP8AhQvnbhRjjrgDjtXqnirxVF498cR+LNTit7WS30qDT/MLD+CSV3fkDbu3jgehrz3UPCsfw9W+gid7iKF2kjZ/vFDlgPQ4yBS2vh678UWSX+vO9rozIottLRtjPHzuZyDn5z+g9OKwc0cztPU3fEGuy69pFzbWN99jsJAVE0EgLTjBx8wzhcnoD2/CvMbzSZrbTvLuLtWjUHcwbIArptc8OQ2h1O7nudP0/wAOwTLHZmFSFl3xqQkUSEEsoYgljwQc5rK8SQ+Grbw7d2ehn+0rjy187UFDk24PRNxABZueOeBVx7o7sOuR6GLpmnK13GgWS8tlxJlo+oByM9cdM12vhCaLWtYN3faXbW89m58meGcl3yOF246AHr+lGjfEoamx0620i0t7SJBGksQcMcADJyxHPXgDrWfc2sFl4ntJLe4VHMqExBsMM/z4/lVQvzo9rJajjmdKXaS/NHbzZyeRURBJJNTzYAyAQM1B2POK9c/tWnrTTFA4460hwDSjoR1pD0qrmqZIh681OpJ68ZFVUbGamBJrSLNIseOmM0FcA96Bz2pduM02DZGX4PrnvUZkOetKV65FRtxWd2TckVySRnmp0cAckVSDHnH505WPrimmCkXhKrqR1FYuoJsuCw4DcjFaCEjg96jvYTJAW/u8isKqckc9ZXRnKRjNSqc4Heq6YqZDgZzz7Vyo5osl5xn9KFOe3NOXpnoPpTeMYqk7GyJQwGRQuAKjU8EU9RwR+NXcYoOc56GkVyc/5zQ2dxH0oyueOaLjswK8H8ODQOBijG5jk0jHnHNF0IFQk57Zp+ck80wYxxSoSeOaaYCkCkB64yPanBsgnAx9KaePaoATJ/HHSk3bs9ST6UgJJP6UBRk9vSgCRRgUuO9NjbJPGacEwM9sVLATopJx/OonIOakYfKfpioTjHrXPI55Faf7p46iuZhfE7ZPU11Ew/dsOn4Vy8aZnYdcNiuSR8/jvjiatuf3eOlWEOMiqttwpxVpBya2jsd9H4UTIcjHWpUHBqJMAc1MnA6VsjviSKcnGaUDIpiNk8frUn9K1Rsh68Z649KkB9DUQwB6fWlBI5/SrRoPHQ45z/8AXpwJC44HFM6+1KDznqatbDuSKcc/0pcnn+dMxxnnpQB1GaL2NIvoSAg9qRSCTk0gx9TQCADxzVMsdzk579qBkHvzSEFjjr9aUfSlYBCTg56+lCjH/wBel9c9qQMehFStAF6fSjOWx1pM47UVoAg6U4ElTQo3dDgClPC/yqVqA0AgnBpwPX+dC9D70Y4PNUO4oztxgZpMECgcE9/egthc+1K5DYueCePwpjYPFNLYBHWk3dqzM7idjjpTR8zHJ69qccjgc01hz+PNQSN+pxTgMAjvS8elIV3E+1BEhhY5Iz+FMBwTngU/gZyPpTB6gU7EH1D+yvOp+GOq2+RvTV5zjvhoYT/SvE/HniNdF+Nfji381Yo5NckJLnC4BCjd7ZNet/snkyeF/FUQ6jVYNv8AwK3A/wDZa8c1sWuq/FHxRqV9JbwyX2qXkCNdQiW1IFw67JRglQwA+deVIB6cUcFU5LOqkl0TPw3O48tSq/P9TZ+Juq6pf+GX0t7m8smciJjbRg2069CvmLyrYwRzhgeB3rzG0tI9I0xbC71gW1oilBayXHygckqEzz9MV9CaIlpqnhV9K16xiht3U2txDLN5yNEQV3LIhG4c5B4YcV8PC2ltZbixdt7xuyB95IIDHBH5V9nxdh6vtoVpSvF6W7H5FmWHdSanKWh6RJ4g+H1uWha8mmm6EGyYR/8AfWefyqVdV8FfY5IRYRTQOCTEN0frzxjmvJZ9HaBHmmZI8AbEJyzc/oK09OtYNTsbiGR/IWRVjEik5Udz71+fKFmeI6fmak1xbeHri6e302eG1Lboo55jJtHGBvwMjr780638Xa5qOnXNxZNFYwQKxZgoY8dOSeM5/nXpmj2Fl4l8OiXi4hZPLbcuG4yMEdun8q8b1ewu/CWq6joPmNJaSYlTzFGdhztOfzH4VViaSi3qat7cJqngq4LTvLem4EhLngqAuef89Kw/DnifVfDzySaX9n3SABjJAkhxz0z0qnPOVsdmfl9zWn4d8Mvqlg0kF1GXKt+4Ody84BosdUknoaNx40OryyTXUUcF06gMIl2rn1x0Ga1tBXRNOR5b7VLeOe7AaS3tY32AnswAwT05rlL3w0bFIvtE+JTKqPHg7lB/j9xx+tQJHBJNHFbxsJGcKJZHzyWwOMcdaSio7GKpqOx31lZ+GNS8ZaQ0V/axyidI2jkypdWOAMHj72P1rvPijYXOkxLpVtM9nHMpeaJWIEjD7oYL1GTXJ/FD4a+H/A+mQWVxcST+I5woKLPzFxuLkA8Y7CoJPifqmva/pDapCl68FmIJ5V+UuyptEh9WbHPGOp4qdGzm1UtzmtT1LQrUQW1pC1rNFCn2m3aMqYpNoLLzjofasxbO71qOWe0QtAegYdcdSK674leJNDn067dvD8F1r17GqNqUud0ca9wucbsALnGcd6ns7e18N+C7W9nn2ARrsTPLnGeB3yf61qjTXc8+gvILXdHMuGBwfrV2C/02O5iuo7xrLUIGEkUqAq6t7EdfpXPS3Q1XUXlJKNK+QCOuTWn4g0e4i06RjGqQqMhc5JbBFQ1dWN3FNH2FrF3oF18N/B6NBZxa7Is00lzFtDT/AHSyMMZO0kcn16V4V43+HcMEl1qWjwyWk4BeSG3OAecllHY/TrWv8Rr++Pw28P8AiDw5Yz6lpyRpLLqW1A1pKTgxEZ3BjtGQBgg1B4P+JMfiu2KSFLHWYgGCBvllXnDL/UflxXlONWi+eOxz1YyhZrY8RNzcWrNBFO+15RICp2kPzggjGDya9r8IXl/caep1C7luyi7UaYlmwO2Tz+dbHiL4VaV8S7C68ReFRFYeJ9NAl1XQs/u7hOf30IzweDwOMj1rnLDUI9J0EyS5+SPJToxOOn16UVakaqSRyS95qxnXPjyw07xjBIY3e406ZXV0UOAQcnGOh5NXPih480HxR4ysNO05oY9DE8SzX8EQQzFsHcTgcAtgjtz3BrzS5hkKtcSL/pErZ8spkknJP0rb0bw42rpLHNGgZVK5KZ4PqOh6V2xhCMVc6HFLc6jV/EMvgbxndRaSxsre2jSCWCNmKTkD5twBAcknr7deK6W6+NniPWPCuoSp4O0+XT7SICdC5ldFPG7YzMB7kDivN9B0iN9ZvtLlcM0KKUOGHOASMH0Jx6VJrPh7+zraWQMREcb5ASBjnhj6VoqcG+bqaxmrWNjTfHniPU7ZpLPRdIs7UcFCJMjjuwbr7YrrvDDtrWp6dpsanzJpAreWpCkk5OOT71x3wp8H3/ie5uLu5MY0eFSucHMjf3Vx175NegeItebwHAJ9LVLa7kVoomTgruBUsPcDPP8AWnKNzlavIm+MSaVdpDo3hOy0+11CzvFmn1KAFXQqMCNCvQndyfQ/Sud0Tx34q8KSIda0ZNY0vo09pOFlTA6n5QD+X415jonivV9D8Rrf2l0Bc7yJY5wHjnB6hxkZ6djx2r27wr4o0bWZ7e012a38Oy3TlY5XYm3z35PPGRwf/r0RvDYJR5Vqjo9A+LPg7xQpWDX7exuw2PsmoMIJM+isflb8Dz2qXxh4a0jxTCF1axg1AAYSRgGYD1V+SPqDXNeN/wBnqKe5bUbaKK5ZWbN1Y4eOXGQd2M/41ylnpeoeGH8qO4mto16Ip+THuvStOa6JUbaxMH4keAZLY/btMDSRRRrE0I5faoAU+5wMH8Kgt9ROkaKJjIPPiAdiV3ZfIxn16CvTdL0m91+3L3MyxQf7vzN9K4HxX8O7dtUj06z1KTMuXEciAohHQAjk/jWLVztoye76Hp1lYWHxB8IaJJ4jjhlk/wBfZ3CSmJ3yu1tgDYYdiPauWm+D/h3UbltO0vUy8sDI0sSzGRrePkhMH7u7LEDr+VcLrvw+8T6bYWaXd0moadaW5t7eS1biBC5bBUoD1YnPNdz8O7628H6Qtrb/ADXDvvnnZjvkcgAknPbGPzp35D0K+IjOHuLU5j4q+DDo9hFJY27+Skgj2qNxAIIGcf56V57oaRQ6tZpqFvM9gJ4/ta24/eNDuG4Lnvg/0r2z4qeOks9Ms4IYBcO8qtLlhlY8EEjnrWNDo1hrlqLiAK8TdxgED375/wDr1cZXRyU5tL3zkde8M6Pp873GmXrajYgfwK0ZOSMA7hww7jmirvizRLPR7CCC5vZbNJmwt0Ii4BABwcY5IoqzrtAteC/EE8GsaboN9dra3kkiwCYuUQknnLDHfNfSmoad4ptvh1N4Qgk07w/fXFrL9ph0x9wjaYrzIyMCz4jGCTuAduSDXnHxf8DWK+DZdXgvZIV0ydJ49OmXzba4lLbQoUYIY5xkHoCcVkWPxu1uxbwpY63YW2kfZJry6n1nLNFqFs0bfuygBJbcoAOeoHrVwgmrnNJ+0jzQI9d8FJ4asrOfxJbw3d8YxHLePyp2qSCC3IGE6eufc1b0vT5Z/CJvZ0jiFzbrNHHEclEZdyg+/TI7dK9NhvtB+JPhJjIi3NleRENHKu10JBB69CPyrl77RItB8OJp1qrtDawGNFALMUVcdAOTSdr2PPcr77mNeeB4b60VWga0lkRJg8TlH5AZXVh+B61Cddm0OZtJ1AAWt2JFWeMc+YQcFhnqTznvzXVfDfUrnUPhro2ma9p9xZ3unobGL7VGY5PLVj5bAnqArAZ6cVX0ix07Q5RqviPR7rW9UuZ/JstIt5yyIdzFWO2Niz4AOeg6U72Etzy7wT4c06z18X+vRaxeNb3bLDpuhxh7qRQ21pHJxtQnpz82DjjmvoG8OkanpTSWUuqWQjGRa6pA0c/XhT1BPTkGqmt/EnUPBzzWf/CDw6Vd9RZ3Ujq7cjhiMEDHSuM1P443MUDCTw1Yef3jhvHYD6seM+1Zt3NG2yl418C2Xi+0lEsbR3IjKx3GBvjJHGDn1xWf4Z8K6toOjWa2901nfpEqzs8jTQTOD94qx6kdcY610fhvx+3ia2E66ALSc5LW8VyZABk85wParegapJ448dDwto2lyXN8YjNO8Z3Q26Drvb16cdea5pSnsjLmexmax/a12beS2uLaHax823ni86OUemCQR+f4VxEGhLomqSslzDZQFVcWsKkIj7gPlBJIG3JPuBXvnjKz8FfCtZ7TUbePxB4hto/Mls0UFLckgKZmH3ASc7c5P4V89+NNY/tbUbhYLhY5iu6SCOMKgOOcAAD15oipS0Z2UVzaMzvFeoWnjvxnZJa2txbwJGkAvbq6eR2gGAQkf3I14PTkkknnNe1+H0sdC0gzCz3xBQqb327gOgGOe1eBeF782uo2Gnvtil85YxLnONzEBcf7xHFe06xrenWqNp0konuLFFRrCB8PvycByM4yx6fXjNa2exNSFpWMTwJb6h4q+EXi7XNWnEz6LLMghSMFplSEOVY4HOSQD2wetcLBPffDfV/7QGlrJb3duBELxDvhJIJAKng8YIBr2vz7nSPhxa2stjHpv9pX13cfZVhMZMASFEZgwBYN8+G6da8t8X/ESO01LVPDbaZY31hLCEaafJkSU85XnAI4APXOaUG27G1OT5uW2hHffFTV9Ps7iTw+9pZm78tci2Ro4OudgYHb16d8Cu38FeOJ9a8S2mg+WZ5JrUzJc5C5ZBlwwHT2ryTQdZsPDc8kWqaNH4isLmDasEhET27+YCGR8HBwSM/TNeg+CYLPT/ila3mjGRrP+y5G+dg3lO4TEe7+IgbwSBjp64rVaEYhKL0R03jWw1l5o7/Tr6zlgVtt3aX9nHMyrj78bkbgexBOO4rk9M+If9k+M9N095I1tGl8m43JjlxtTBHT5tvFdrqwntdX1OZ3YWQjjlbauVQMvO7HQZz+fNeaeMfhfq2oXt3qehRw3ImkSVI/NUYYcsNx4HUEZpOVtzhVnpI9D+I9os1obpWMcifKWVQdvPXB9+1crpGt6j411yO0uS1x5UarLJnAaXHzDJ6KoAGfr6V0015LJp/lXa7JljTzAxDHO31HuK2dHt7OTSPMtAIftCMgbIBOCQ2OmTnIxXDJpvQlOyseWeJfEPgptel0+/t7uZbFzFFMil1diBuKLnv0B6kflWrpfwzstQ0Wa0XUJ9E0OeWK9uzNCBIioGHzZPycPz15AxWNp2hWekeLb69vlDXEMmY/OXHlnGMgE8k+vb0rnvH3j+bX7aG0tZJrbTBPvMbnHn7GwGb2zyBXdBWR30k5bE91PpieLr6Lw9bztp7ShLQTHdLNlV5xgYJbPFdP4a+EniPXfF9rPeRDQtOtZY572/v8xpboMZHOAWIxhe+a8tt7HV7S3ttc8uVbSZ2Kz4Py7WIzkdOldb4UOq/EHXry2munuILeM30iTE7GKlAgIBxksQPp9DWsLXPby33MXCV9U1+Z6NdqqTSojrLGGOx1PBGTg1UHINWp286QttxkZx0we9VGbJPbFemtj+0sM70Yjl74pOBxj3oUd88UrVR1jTkVLGSORxUbfN/9egMQuDxTjoCLKvx9e3apeMdsVWQ56cVKjZ9B0rQ03FZevSoHTAJx/wDWqzxnn9KdsBGQcjNFhWKGz0BzShMLnBqy0e4HHFRlMZ9aXKJRI9p9sVLt8xNuOoxQqHoKmWPv2o5boOW6OfZfKkZe4OKeOvFSaknl3B9x3qOMda83ZtHmWs2iZD8vqPelByemKYr46c1JuBUd6DZMMjOB+dOQ/UelRg4Bp4B6j8RVmiHbcc9KBhfoaDnHNITk8GpuFxDyTSY680oJ/wAKU4700ibiZAX0P/66M4GaaCAehxSlsnjpTGSKe3IpoO3IpMdSDQAQcE81SIGg80DrmjG45zTR0xTAkXgHGOaep4z2qNOc/wAqeOvv6VmxvYHfJNQltvGPepScnI/Oo2H+GKwZjIgmGUPrXLKoWd+2Ca6mXO04/KuUkyLlx0+Y1xzPn8f8UTTtj8vbBq4p59qpWv3ferceea1jsdtB+6iZelWEYYqFAMDPPvUy4xnr+NdEdjvixwGDkdfapAMiouMfj3qReRgVaNkx6YAPNLwR701Rjv8AhTl+Y57VaNkPUH7w/Wgfe7UKTjpR36VoCHdB1pqnLmnZz05FC9AR04pJXKHAgcfjmgcZP4cUZ64xR1zz+FDKuLg9uKcOn8s1GWIB4xTs9qtFp3FznPHFJg80o+UdaXhvwosMZ0Hp2zTv4aa2OaUHI7cUACjIODgCgDAxmlA6/SjGBwaSFZBtHb0oAOc59qRTnvQCfcUmS2AIGfQ03OAaCRuprHpjH40EAG/xoyF4696UYNNIySBjP1oJFOfSgADkdelHbr+BpCSBio0AQemeKO59MUY5wKBlTwc9+aghkch5wetN6fn+VOJDHJppGD6imiD379kK5EN34vZ32xx3GnSnJwFwtzk/kP0r5413UZp/CN1q63BS5N3Jdq2cbmaXdj8Q3Svafgvqg8MfCL4t+IF4lgt0ijLcrv8AJkVP/HphXkfhqzsfFnhPUPDiSRrqVtZ+e0T8NIpG4OvrgjBxyODjFcGTY6eAxlWrBXb0PwziqrGl7SceskjtPDHxh8H/APCtrx9Q1Fo7iS1mjktIA5nSTYwUKw6HPQnGPevl+wlmD/a5l3K+UJBwSwAJI/E1b0nyrnRLpTbhZ1jluJJ8c7cxiNCfQEsfes6e7S4kgMMEkEccCo+9w2Xy25gQBwa+jzTNquZ8ntI25ex+P168q9r9Avbo3slzNIcFCcBR0XPpSwGJrVYgcOxzu/pV+w0P7ZbPPLLB5fBRQT5mdwBQgAjB65JFQXOnQ20xhY71Azg14RxSjodD4K8YX3gO6mu4P9JsJlC3Viy7hIAfvL/dcdiOvSrPxc1DRNd1bRtZ0LUYLq1uLQrIn3Z4JA5Pluh5GNx56dTXI/2vcPZpHHGkS52ZVeXx7/0qleWDvF9st1IQYMiuNrA+4P41WhjGFnca5ijtnaUb41AJ7c9q1fCvjS68O3bNBDBJBcKqGJ054JxtYcr15rJuI2k05sRk9OPxqgSEMfyEKpBK1JukemfEzUvDl/8A2RfaFZ3Vk8kcn2trojEhJXYAASPlwwzxnPSqXgzRtK15pLeTW/s9+7HZYGF1LhedwfBBwBntWnq3guw17T7ZdB1n7YuxXBubdotuScoRk7SOuTxUEHxEsdA037Fofh0aaxQLPfXEwnuJW9c4wB7AdqzeuxFdNfCX/EngaCS8uNVutZI1KRtzT39wMyknOCWx+AHtWFYanb6FdWcdzatcSNgvGSUzzyN3UZx17Vk+GpZ/GXxB0C31SZrs3l9HH+8bPJbjH6CvSfib4MitdT0C6SIKGeSByoxt+Usn15z+YqFHucdK3OoyMnUPFui2viSeDxJ4f3aJqsKN9nsZA89k2Mb0JAyCOcfj3rg/F15K5j09b97+ysk8i2mdNjPGCdpI7HBrW8RabDN4klktg9wsW0FQpyMdSR9eTXO6ra/aJHKSDeW5H51sjrqJR2Nzwb4atWu11LVbiKLT7e1M688ySBgoQL3bvVnxneprNo0sB8q2SQYXI5HIH60/wrGLzSrqxkU7oQG2sh+eM9CPUdRWdqtjLY2ptkZ/LdhgNzxzwaGRTab1Ov8AhnDpQ8O61dazf6hFb7fs1pYwzstrc3AjZzvXaQxVTkHsdvrmuL0qbRIW5t7lZoWwryXHcE8gBR/P1rc8QRSa/f8AhTw14VW4eO2s/OkZ1CO1zKzedI+CQOAijnoK6Sz+DGn2FiG1S5lubhFBk8tjHGD35BzWTaW5NSok7EXwgudb8TfEdZtBuhZXFnHLLJdOWwY8EFGUH5gxHT2zXR+JNAXSZxpPiGxt7eeeZrmz1GO9IjmGfnRkJA4yOD0B+telfs6+BtOg03UNT06FfJvHKJPu+VkTOWB7rkHnOOM1418ePFy/ELx5Dpuhqt7BZBrWB15DHPzv7DI/lXD7PnqaHFF+0btsjo7TwhDMAyCF16hlYFf++ulbtt4JCxq5CoD/AB9vzrx5PDMnhjS2luNSa2ZT922YoCc9AuefxrIk1C6lKy+bLIjKT5bnOVA5rT2LfUuOHdTW57hrWiaH4fEV3qWqafZNIP3ck06qzgcHbk5b04qjDN4f1CweSC4Go20qlMxoSjjoRzXlmjPZ6toFnptxci5tbTeYkuBkxhiCwBPOMjpWjLoeoeA7VNY0+N7jw9LIonWJgyRseA6kdPce4rppw5UL2bjoeyXE3h/4QeC4YZ2KRKQLazUFnLSNn5uuByTk9sYrxzxXqlz4gumvJwirj5Il+6g9Bn+ddFpl9a64xkupBdW0oO5Gf5icHGRXOazZf2fI8G8tCxzG0nLY54J9f8+tXcuEbM5BbEJq4nEqlXTkE8qcmvQ/Emm2/iL4Hadqwi8yY3S268D7ysUc+3HP0+tcjaWP2mdmHAxtJxV2RksNNNlBebIN5lMJkJTcRgsF6AnAycUovU3spGb4Fm1/T79odE1jUtNZAGb7HduowDxkZxjI9K9o8L2PjPx94ej1C98TaRqdnHdtb3D3HlR3dqqk7mkcYLE7WwPxz0rzj4Z3unacPFl/JdxxzRR26QI5+ZmZpBhfXkDNcyzXU19NBC7pEzAuiHbuOSQWAPPXPPrVl+zTWp6z46+LtnpQ/sDwvi8uBhJL/B8qMd9meWPP0968m8YajfadLpMkd5Kt3bpvWYnLbixJz6/Q1a0/wtqH25Jmj3Lu+bDdBUXiLRrrWPECqY3jgjQAu3GAM1KNoU4qFkeq+G/Gtv8AEfwwUkRLXVlXbc2qjCyD+/H6j1HbPpXGJ4f1LQZ5TBHJc2yglEY5Zf8AZGe3tXMQavDp00cOnyMksJyJFGMEehr1b4ffESz1y0uI9fRLSS3ZFXUWmURODx84P3Occ9Oahxuc0qbparY8rvJZdc1MzT5wnG0jBGOxFa1rrtr4b0ubULWW8GrCdI4YVcC0ljH+tWVepOMYI6fpXqfxB+Hvn6Nf63odolxMkHnSR2xDmWMDJdCOGx147Zrw7w/p02vJG5Vns7fMzvnAwT3P5D8qqKsdSnGcD0fXfE3h34geCL22S5/sq8iMMrRzFVkj+bHyNnDDkg/X60V5dMU052urtU8vcQsKEhQD070VZnZHvfiu4uvH2l+DdIuNQh0KyuNQE1/e3SM6Qs8JEZcccAsw6jBYEkYzWP4I+Gmg61rsv9u302r+FYbSaGC5ghlt2uZN5VGQEkqowW5ODkfSsTwz4v8AEhEWpQ3hEsss806sMQkud2CDngYH4ACu58BePbvxc7W0WnW5dGIaezn3wyDONygqDzz2/nW60JqN0laJoeGvDeo+DtOuohdvf2azsbS8mcl5YDgqsno68jjIIxUh1uW+1C3gjZlmdxGMHkkkAD+VdFeeH9RvbeIK6xtHwiFs4HoBnpXnviy/Hgy8bWCqyzWbrP5G4jziDwvQ4J57VxTcubQ8y3NK5vw6jomgDU7y/wBUuBDauyz3d9O7AlM/LGhJGSTjCjJOB2rkE8Z+LNQ8VW3iaK6uPD1tbN5ljZQyFZFUAhWlIPLEHJXp2r2zwXe+DvihoE2naTpY03UZYHln0q8YPM5wS0iMeX/D37Zr5u+LEOp2M9hAblUtL8P5caNslcIxXfs67SQcN3xxnmtlsdNOF2HiDxRrOrtqMcK3t27lpbi7ZnmnmXBMjE8tjp36egFYtn4ltIrJnmBMAXiROe1evfB+/sWn1W+07w3d6lrGm2Z8qSzmeSSVyyqyhAMAnHORwCK8+8ZeADLrOqpa31lc6g0kst/pkLgLbTSO7mJXHB2hgp46/jUo6pU42ue1+HIrbwF8H9NkiUSalr0K3by7efLb5o1U9QoGCfU/QVc8GfGyXwN4IudFs9eih8RTzrZWxuREF020bMs10AQPMkZmIUMTyo7ZrhNS8Sw6p4Y8HQJJPHeWGjiyu7KQfu7YxkJHtbGGLAFjgnt9K4HxP4WvfEV8LyMwQWUcIEtxdS7FU7jgdOT/APWqE7yaOGC95o0dA0e+8K+Jb5LvWYZbfV/Ohub+8Yv5rPna8hAJxnac+uK63VPgtYaDoh1i71WS9uU2rKEVViweMg5yck//AF68Mh1C48loXnaVXBgyzFlOTgMFNe53evSaL4S/sfWLK507T9TiW60uWUl8orZEbHqhIIPNXa2p0uDiec3Eun69qv8AY8Pl2MEquE1Scbf3w5jCk5IG4Dk96bb6vqmg+K7SHU0hstWguRFNdxoGV+cLLlTz821j34PepNT0+y1eFonQHGD1wePpVSTwxp6+EbiW31C8uvEx1KMRWwhzClqEYySO5BzyOhIxkYHWkpXNItNanoen6pqWs3cc+s6pc6lql0VEtxcSFiOwVB/Co5wB7k8kmvNfiNYvpnifVLZMhUuHA3jkhWIBPvjmun0bTvELjTr+exePycPhXB3nHBx1/OsH4mltR8U39wer3DnYvoecGs6d1N3Kw8d2Z5SK48JapLeXbxarGYBYxxQ7g7eZ87SE8ABR9ST9a7f4aeMp/EvxIjN/5UBe0mAihj2oXEZIOPX5Rj61wd8kiadGI1Ys20LxkE5xivTfhj4V8DeEo21vxJ48099ZA8sWEG4RWxONwZwp3sOh6Dr6V0jr25Sz8X4L+50/R7vTor64e4aSzmt7MOwlQqGG4L1wU78cmr/hbR9f1L4a63Esl7pWsQkPZtG4SQsFDA5z0JAUg8EFq7i88T6HY6S96LwGzC7gYoztIwTkdMjGTWR4C+JekeMri/j0y2uYoYAoea4RQHJJ+6uSeMdSB+lKSTR5XNJrVHIa3ruveH9K0gaxdWvi5p7QS3psrb7NcWshJzFuICylcDnjn1rjvGc+oappGn3txpd5b6PYkrFNLDgl5XJAOM46denI5r0DxT4i8LeHdTFrrpkUMDLuCB0UbuAw9/p+dem/Gvw0dR+FN5b2YRp2lgkiMOCrgOrcY6gqOD0596xVKKfNY3hZNXR8hC/1G/VnWNlgTgs3AHHr61m399NLptnagIVtVk8sKMZLtuYse5yPyr0TUdKWy+HaykFSio5GOdzuBz+L15xa2RuJXjyVzuPvxW6sz1IWa0PX/hDr9m11qfhX7Ul3A7NcWM1zEFMiYAlQrjueQP5V0/grR9O8O67rdjZqUe3KRkH+7jcoP4MK8a0DSLnSrwXjreaddwCKe1m24B5DY/oR71634Z1i51PxNqup3MK251FklARcKMIqcHA7KKcVZjpJxrRl5mx4jiS2167iQfu0lZRzk4zWOQck1p69Jvv2Y5wcE5PfHNZhIBIGQO1enHY/tbL5c2Epy8kIo6j9aBjJ/WjAGSCKXoDk8e9UejzARkE0gwARmnAccc1HkDIz+FCFckVjsOe1OVu2TkVEOBS59f5VSZaZMjg5FSq4zVVWA9fyp4fGea0TuaKRaTkYxQUyuMcVCrgnNTxuCD1q0UIkQJNTCPCGgMOcfzpGkJXGfwpsDE1gDzE9e9VI+Cc84rU1DTp30xtSAX7LHci1Zs8iRkZxx6YU1lL1rx5P33Y8ZyTm7EoPfNSgjb71CjADBNSAjGBQbIcpA/Gn5zz0NMUYBB54pVJHTmg0RLu+Vs01lwuc0RnOSeT9OKQsB2oKEH3T69qOgweaA28nvzSYycmtEQDcj0/CkHA9vWlB4pPcGqAcGOzFOJ/GowRn/DtT8nBHrQAmeO9M4B6mnbecU08Z9M1FyB+4DpTx1Pf6CokHGSPzp68AeppMu+g/PHTn1qNhk0/sRwKjfhcVizGRDIQQcda5aX5b2QZ/irqWyCRjpXLXBxfNj+9XLU6HhY9fCy/Bnb34q1HVO2OFx1q2hxTgdFB+6izFjGKlUZB9ahjwT1/Op1JAroielEWLoeKkQnFMVgc1IjDHT61ojZCnO4/Wnp8oPvTSMk0oBHbmqRsSZGB2zRgAdc++aackUvbnpWoCr1pw4XpzUYbjHenp0PNCGthwHbmm9c80oGM59KBlT1oGJ1zzSqDjOM0itk+9LuwPSmiojxgKfWk6cGjIPpSgZHJpmg0gZx+lCjOeKUDOaTgt2NBFxQcjFAHPJoGMf54oPOR6+9A3sJgY4/Okbn2pWVgOlNqOhmAQAn/GmnIz6U4dMnj60mcj+tC1JE/h96CvYdfrRtwD0xSgAD1pghRyM0HAB5x7Uhzn/wCtSKSO/NYgJgAe9GPl9xRgY59eKaxO0896DOW4zIHcGg885x7Yo2jqM0DHOfzqWzOR1Ou68ND/AGaLvTUOy417xHggZy8MUUZOf+BKorzuHwfrMGoweILXUrfRtqJ5FxLINzKFwwC5+YHBznjrR401qTUYNF0vG2205ZSg9XkfczfkFH4Uy1vZ9U1B7C3Is0RFD3ESDzSRz1I/l/8AXry6EFGpJ92fgHGf7um33l+hZ8LeGvDn76yt1n1pwuLicgpaqByEJ4DHODgZHHNYPjm5/tnUp9I0+C1trCxUIi2sQBfHUnB9SeTk13k+qRWcL2zXAhZlKq7tk56A571wDwHSNWaW6vn1CV0EZfHRMnpwCSCeh+legz8fpyvqYem2E9jp9uztGkhYBoZGwwJHH9AfrWdqGYbm5847TjkeldLH4am8V3F/bWF1Fc3tpFJdLZvuDyIrD5RxjdtOcexrj9Wuo7v7YzK0W5jtj24CDJ+U+mKhMcpLY0LBLaPTLi+KGe0twNoIyQ2TyR2Aqtd62GSZFAcXCb8nG5G3Z/EcVR0LxRcaAGhR/wBxMCkqf31IwVPsRV/WdDtorpbiylBt2X935vysB3XHcg8VNzO6KKS7bdXODggn3Oap30YF7IwAVS25e2R1rqLfSon+HN9feX5t19tgihx1KkMCPxYr/nNaXxR+H8XgjTdCMcjvePC324knBlyGAA7bQ236j8aaaegKavYm+GMSeJbW70tbw2upyHy7YucKzEjHOeM4xVnUvgbr82kC/tbmxll3yLJbSzeWQy9QGPGRg8HFcT4Q8QLpFtcxNbLuluYZjcx8SqibiUBPQEkHIweK3pPEGr+MPDepNe3slxKknzFz80g65PqfemjeWsdTjtLu5tG1ex1FcpNp86XO3uCjBsD8q+vPiLDYXWk6HqRWO7sLuSK7gZXKK6shK4bBwOQDx+HavjySNlyFcMe+O1elfDHxLrOq6RB4Rl1SRtItZWuYbeQBtmQdyoxGVGedvTP1NFtDljS/eKRbPgzVdBs9Q8SarHA1tNuWKOC43mNm4APqQOa8xM6NcymMYXNdL448RX628Wifa5HtYnJOcAtg/KDjriudttLKxrMsgkzkSIeMEHt9RQkaVZX0Lnh/WLi01m1AdnTOGTHau51a2SQbj8yMNy47V53otyo12KQ9m+RQevsP1rurfULi6DxXOcsxKZXG3PrSehy6rU9X+Engm30rw7ceIZwkMmonzhMwxthUYXn0OCa4fxzrl58RfEVt4d8NvKthczC28yMfvLly2D9E6nPoPStP4n+PUm0mw8K6Wwg021tolupVcfv22g7cg8IDnjvXkp8V3Wn3qHSbua2uk3Bbq3cq65BB2keoJrFQd7szVNybbPoX42/FSy8CeFIfhv4MuBO1narY3+oxP8qEABkQjkn9eea8s+GtlY6dpWra5LhEtdltvzgKCNx/E8Vj/EDw8ng3UJNNEhlDOGWV3LFhjJbJ65JzmsW21C6lgbSzM39neYLyS3BADShdoY8ZOB26cCrUVE640VGPKjR8Va5PrN60s3CA5iiB5Az396q26rJfXEBvI41QYAlznGOoAHrWfbym41CbIOCQADz3rpPAGgaP4p1270q/vpdK1J2LWd22Ht34wYnXgqe4YH8OKDZNRWhm/DiSxh8c6Ul/AbqwnuVt5Iz23naGxkZwSOK9Wn+B+hB7lbTWNU0uC4+UwwEGEnqMoeozzjjFeTa34a1j4d63bXF9GoME6TxXEZ3RMyyBhz26dDX0T8TfENj4Ov8ATru7ieXwxrcbG0vbbcTbyjB2OmPulWUgg56+lJ1FGSi+pwyl7x4Rpen3ej+LJNOuGMkK5/fR8Iw7MPT8fcV2VzdGz024i1FH1a1QAq4QNMig9dx6YGfU8VLePaTzm5s7uO8tp1VhLFnDEE9c46c1Jo2vHTL0yxQpcx5w6OPkI7isW7yBNbs46yZLhlgspd6yk+XKTwR+P5Vyd7dn7VLHGpRRwzd2Oa9v8PaHY6rJO6W8cMysXaO3GPLDbsFRjpnNeVfErQbjwnrAgmXMc5LwXAACSDPPHY+oraHkdMJxehX8O2cdlDcX20o+AI2Ixljn+VdDqPid9QmtZrucx3CKIzIkK8+m4jBPT9a4bRwst80qElV+YLuOM9OP89zXV21pE8DXs4IghQszEZ746GnbU7bJxOqLXdzqGnSaY8V5pxkEU6pJteNiCVYhudpwefrzWP4/1i3S3gi3m3e7sVuomwfn+dlKHHQ4Unnj8a5BfEtzHdtJBJ5A6LnkEehHf6VswWJ8Z2yma2kQR5WOZG4Azuwo9OTx71SBLT3TldEtpnLPGpYn5S1dnY3lp4O0/wC1MBPJKMGEnIb8OmKsWnhiTRGP7pzEOFk9SccZ9ax9V0PUbvVVGpW/2KKMbGLHgkf1NC3HKPu2Z6l8OPiwI44Rpd4dOkjwxsJVURjthV6YPt1HHtSeIbWDULq5uFtIIBI2/wAuFNqqT1wOwry68vrOHS/IsGQqh5ypG5s4yKjfxjqOh26RpPv3DBEnzZ60XucUqLhHmRW8b6Y1m+WYmBm4GOQfeipR4o/ttMXESJJuJJwSrfrRUmXN3PoHw54UtLrw0ukJlHiiEX2q2IDsxQCQq3U9cZ9Pzq9qvjrT/hpodro+j2NtE0abYbOJQmVB5aR8Fj1689a4nytT0PVha2hneaFmChF+VAGO0qAMYIxWmdH8TeOLkquhqJ1zuuJ5FSBeeCTyRnjjB6Gt2wqrW7Zq+HPG3iXXZLmfWAYo5LRxBDESsblwQpI4IwDkY74rh/GPhe7sLCK6n1iEuJxK2npbcOoBJZ3LHABPTGSSPQmvUx4Hm0rSsX+vWouwF3PbxsyoO5DNjoOny14t8RNSttZvhp2hWl1/Z8TOpurpy0t5IMDcfQc5Gc4rJaszpxu7nKX2r6u2vw6nb3c1jf27+ZBdWzbGU+3tjt0rdNwfFnnaxql9cX+qXJxLeXMu9zjhQPQDsBxUWk+GUgSOKZg8mwCTbyB7D8KgewTTNYMPmEwRSYbYOg+h9jTPSoSgm1Y9E8HWsMVrqB0Wx1CCyvYltprxkkhjnVW3FFORuyTk9c+uMip4vh9plx4OvfEukoJm0i7a31S3WNopLQHDJKAD80ZB5Prk+tasvxC1t/CunLBplpeafpyIA9pOweRD8uVjwAuMgsc+/qa1/gPbeI9J8Ua74nvYRpeharbHT1s7hN8lxhsiTrgYJK5OcgkY5rJXbsTiacYU+ZM5fQvC194s0wakjrb6Pgk6jOdqbR1YMeMdTn6VieJJ/DV19lJiOuJjdbguRADt4YbcE+uc/wCFekfG2wuprK0tpLeP/hHY7Yqsce1IrfYVAj8ocfMCSDjtXhFtcXMuswtNEIbBYVW1QrhSu49D3OcfrVJW1PNpK7uUG0lrzxBakBbeFZASFyeAc4UfhXReI9Pur+5h1LVr65vpMeWqzTljGvX5VzhegHHoKyrvUGtNZkkg2hIomUb1yDkgZx9Aa09O8Pan4y1EaZaIsEMMwa81FG3JHnB2r6sRjgdOTQdrkoq7DT9I0uyvRFaHdNNjhI2LEY6kVoahpt74dlkvorGC6VUODe4MaED7xU8NjsDxnsa9X0fw3o/hfTZ5lMVrbxDdLcTEAt6lj/SvNPGWuah8T7qLTNEhfTvC6KH+1uPnvWBYbwD2znGfb600ccZX1RnW/wAbPGb2rfZ5LKSVRloG0yFsqOuMDj61j+IfF0vjJBqUjxNIAOIYFj249QoGT9a6RNO0f4dGE20EsmpkLHBJJKwbP8TEg5AAHToSa4jULL7Pe3JhMSmcZKBxzk54GeKatuejRcXF2NDSNW0i21LRH8QWU1zpUTj7VHG5QhGbiRSO6n5ufSvQPiN+z+irqmpeGNUfUI51E0drcKu0huco64HIIOCB161zeg+C7nxtptjALV7aWMmESKm4uuQQAvfqcV63d67e+EdGja8h8y1iiFsmxeSVG0EnoMcZ5rOU7I46spSfunDePwbHRYdOCgxPAkJUHrtAGM/561y/wTvzZa3rVuGbyxZKWwc4YTAA/juYV2ni+xj1e1jSXKHeArA4IODWR/ZNr8M9H0/SrSKSa91RH1DUrtlHyqp2xRk56febHqRWEK1426nPzpwt1N208OWmoeMtR1XWLZdU0qWKS2+yCQoWVlUct2xgj8c123i6/tvGnwok8OKp0tILy1VLaGVyPs6ZwA5O7AwAcnPSuH0DXGu7YxxDKg4OF9ulbs9pNPZvDHbSu0vBZMqAPqMEfUV1QldIzjK7szlIdV8P65peoaSJEtbaIvBAbiQDzVQ8Mp7HK5A+leS+Jhpn9szR6DHNb6eIolTzZWeQt5Y3sWJ7tnp+HFen+KfhHqOp+IDLpVtb2mmT/vDCuQtuQoQIq454TOc85z1zUMPwWt40Ivbopc8bSg2YHToT7GtlY9CFSEVZM4HT/EV/p9pHbSf6VGFVcSHJ5PY+ldvoOvNo08EU0QFrNIfJdycqNxB71bX4O20cZkju5nX3QEAZ9RWbq3gEwhp4pyzryjOvAobNqVRSmkd5qzb5t45BAwce1VG5RWAwDkdOpHX+n51FaTvNptoZRiURKrY6EgYJH5V7N8Afh94a+N0Fz4I1PXD4f8QQXDXum3ZVXE8bqoki2kjOCgOM59K6faqnC8tj+wKWPp5fllKvUvyqKvZXtpuePquVzjrTSnyNgHpzX1pq/wDwTx8cWhb+x9e0fUlzx9pjlgbHvjeM1534s/ZI+K3gzMlx4VfWLboZdIlFyR/wA7W/Ss44um9pGVDinKa7SjWV/N2/M8NjYnOeaYwP4Vr6zo13pF21nfafd6ZfKcm2vIHicDp91gOKz5LclTkHp6V1Rmpao+jpYinWXNTd0Vxnn2p+eSKVojGBuHbPIqPIXOeDVXN79h2ODnrQpyOKaW+UnqaFJYZAq1IpSJkYDqKkSQKTz9KrKCefypWIjUszAL3JNUppbj9rybloygjr6VG9xjaqAs7EIqKCWZieAo7k+ldT4C+FXjH4lyp/YGh3E1oxw2p3KmGzQDqTIeuOema+lPBPwL8J/BC0XXNbv11zxOwxBcNH+6gc9oIznc3+0efSvGxeaU6S5YPml2Plsx4gw2FTjCXNPsunr2PGvFPwo1LQPgXHDcW3/E3WY69fwH71um0RpH7lY2yR2JPpXhoOcEc5r79srB7lLma+hAN2rRvDJ85aNsgqT3JHX3r4k8d+E5PA3jLVNFIJhgkzbOTnfC2Shz9OPqDXNhak5RvPdnj5Hmf1uU4Tet7mAh4P61KPu57mo06EfzqQH5T29K9NH20Ry8dqXIGec00EnjrxTtvHFItOw5WP3fakK7s0meTz+FKD7CgbYK23IpvBB7GncHpTcY600SKHGOgpfem9CaM8VdwuKDzzjNO3AnrTMA96TJAJBouBJk896YMcmmq2c5/GnD8qSQ0KGJxjHtUiHqPSos4J+tPUDHrSYhzYJ4/E1GTwR7daeRlTzg+tNwOnXNYszZCTgHmuWv8AjUZvQmupkGeP0rltUTGpS46HmuWoeJmXwx9SxbvleKvRnK1m233QM1owjjFTAeGd4otwkVMpyDiq8YJ57VZTiuqOx68QX6VIoxnGKaODSrjnJ7VqjdEnVfpSg596TkrkdKcmGznH0q0aoUn/AOtTlJxyM0hUZ4pVHXue1Whhng+opQR25pGI570KpHOKY1sSA+h5xR0JzSIoDHvmlOe1AxApPXgUY5PegHGeefSkGfT9KIgPXGSPyoA6igALmgjI44qilIA2BwBSA9SaOhPvQAD70mSJn0xzTuoJ9MUm3H0xQF460gAZ2nOKb+lOyDnmgbQPSgVxvOOx+tITnj060pwOn4UgwSf1pJWEHG0mkU9fpSsuR6UAdAMUmAA4z3pTnB6/jTQMDmnMevfNZlEJyVPFLwQQD1704AU3HXtQYNiHhcUwYp2O+eabjO4+1ZsybOV11hJrMaD1XvWukcWj3jSkD5owxJ9xWPeJv17joGH8qu+INJv9T1PUdMtZnttXgthcWunzxFRqAUEyxBjjDBBuXHUqR6GvOg37U/nXjmUpON9m2cfrepS6pqz3CO0kaDCp2HPWq2oXT3k006xGFldHCMWXOVwxQnhlOGP1PrWrbzLdaXCy6dPDMSSRJEVOPfNYf2EX08xnR4juACt8rAjFd+p+UX0sjb+HOrjSviXpd26h4pWMUsbNjcjKUIz2PI5qz8VNGk027nvlj863uBslb7rRyjOH9w44PuM965oyDRNe0u4IBjgminwe6iQbh+SmvWPG1mur6LqNlv3FwYlceoztb88Vi3ZnHKUoyR4hpOhR6+0kR1K206VELxtcFgHbIwoIB5+vpWpJ4xl1KCeLULdTPMP9JwORMMAyrk4ywGTjvnjms7Rby1025Zru0N2UONmBgHkHOa1X0mLxjqQl06zuLWT7krAAx4xwT0PtxzSNbnd+AbGO/wDBWlwzZ2f2iZ/qUmDAf+OgfnWl8c7V9U0gSq6mSOdWIbq+cg49fX8Kj0bST4b0a3tRJ5zRMGJIwMliT+pNVviteSHQIniJM32qJkBPXhsj8awhK87HNTk3WR47aRCN3UE4HB+ta3h2SRNM1CLJUSAnH8qzI1Y3BZhs8w7vm9z1q94a/wCQncx/fRhjI+pGa7D1kmzPs4I1knjuGbLxkqVbgH3rpPAcbWPiG2dJVMfIJVuec4zXLXUDQXtxAcBkYgjPcGuo8Kaabe5gMas0zuFAAyc54H50eZcVqaWseEr7xX47uNP0rT5b66eXAiThI16lnPYc16Fp3wf03QUzrrwvIh+ZJJRDCuO2SRn6k1xvxf8ACer6L9i8QTRSW9ndFbZ3VirJJtyNw64YA89Mg153eXSzMEGXUqAzufmJqkclWLctD2m68R+DNGnFhphhurjH+o06LzDkDuwG38c1zmp69JNeQTiy8hUIz5mM9fQEj9a4jwp4jfw3PdJDDHN5uFDvwyj0B9K2G1S41acNKcRK2doPGM1DSMY07HXeKV0/VNFgklhTyXbdIy4Ei4A43e+Tx/8AXrzXS7IXWtKgtgsaOY+DyM8A/h7V6iNHi1DTPLcZhkj5Hsf/ANdefXNm3hfTLgszR3jM0cJVudoyS+fcAD8amJcHdM9H/aE0g/2rpmoIBtOYtgB4GMrzntgivNrCNWW7A5lICgDrmvoT4taSNb8LQsmfNWGOTAHBZQRn8VJ/OvnjT0nM2omBSZYwTxzgipN6UrxMe2nks9YEZLxkDa6nvz3rX06ymn1C8nhXctud4JbAzuwMH1z071ztpI9zqTSzBt+eeec5963L6P7Dfb0B8mZQyMD17Gg00PSdN8X23iWC88L675U19GpijnI+W5AXKn2kAwDjr1Heulusax8E30G4cPJo06G3mk+9sRiVz7bXKnHoOK5jwH8Mj46mbU74vDpsUisZE+QyyADjd/CB3PWun8bwaNo9td2+i6xH/aKBWks4y06ON3CucEJnnBJ5754rjr05Ta5XsefKN56GPp+gajqdpG1pa/uuFHBA246j1zXQW3h24to/Kn0tbZdoEakYDADHFZHhnxprSWc8Oqyy3LsVMfzArEMYwBjpWDqfjHUdC1F9QCy3SrIf3TOwVl4+UnoD/hSpQmnqRyNk2oa/L8OvHMOtNpbi3MQhmWOYFLiI/eGMDDLyR68V6rr/AIV0X4keDVMMgudLvl8yzvo+sMnr7FTwVrMttP0L4x+Hb2306VJZPLBms5R/pNqxAw23rhTjkVwPwT1jxn8PvGGs6GLBLzSbeZk1LTrlikaup5eI4+V8cjscjNd1ramnJKWsdzzeHT7vwzql3p97FsubZ/Kk44Jzww9iK6Ke7uPFMF3Bb2SpGCvkQQnHA9SSee5NewfFX4X6d8QJNF8TeH7xRFMrW94jYEqY5VXXswORz2z6VyGs/wBj/C3TRDFie7IO0E5d/cnsKNz0ot8upgaX4L0/wrBHqOryROyDD+Z91Tg/dHc1bvvEdrFNsgijVJ9Ne5tXDY3vvwmOnBw35dK8x8TeItT8T3he6kZ1ZsJGp+VeewrXtba68m3iuHaQwQeXCrdUjBZ8fTLMefWixpCRT1DWp4CwnkkuZOeCx2qcEDjNU9V8S3etIBI5RMBQnYEDFUricyXcrH1xzT7KxNzKqr8uW4PbFXZJGTk2zQ0oGN442jEkZPzBs4NVtZdbvUZGRFjjHCqhJAA47k1rbIorkxIVdYVIZwOp79ayYbc3c5RBsDHufepW45XceUueHrD7dfxxKmRgktn2Peiui0DTZvDup2Mk6FEldo1lPQt5bMR+WP0ooscLg7n1dpsEc4R4YXQSqCBIuJD0wCOuawvEvjxbXVbTw5oEZv8AW7p0QJEAUg3NtBZuhPBPpxzTdVv21vSJhZXRjinizHLC4JdcZ4Pb8Oa8s1LTJNGjfVLRzDcWpQrIjYccgcHGehP4ZqtSqVDnbcmWPG3jGC21T+yIbyTVhaSeXcSLIGWabocsRyoJPTqR1xxXHTz3yyzadbym2vbi58obVyUB3byPwHHua2vh74Lfxr4xtbFnS1s40+33LmMviJXAzgHksxUDJ6/jV74saTb6N4sd0llgPml45oR8y/N125/Sq2O1RUY2RJoWkiy1lLK7D+ZLGCJGA2uQOn1Awce1cf4uni8OeMfE1lLDHMxljiEr5PlARqWxjvyBzWxqeujV9IiihkkudRWbzVuQ+wxBeQdvqcc4+lcZrmutfeI9QvdSiWW4vpWln3D5dzHqB29sVFrmcYJO6O5+Hd/aeKvEdhpGqyy29lI6s0sX3gkWXKJjvJgjnk5rS+LvxU1TV7/SdRs2+xeH9PuoZ49Ot1IDKjg/Oepxjp0zmvMdNCWt/BfaTMVmt5FlWGWQANhhlQfcA16U3hS78WQ3NlplmbiW4SS4htox2bcxUE49xU7GkoKcdT33Trqw8a+Emhu1S8tbqDy3D/xRkcEe+CDn1r5n8SeFb7w7q6aFLHP5kdzFHbSRgyCbc+I9hHdjgEdRXqfw31D/AIR/wp4WgaRnZLCMzbh3OTg/QED8K7iGTSx4p0DU9SR5LOwvYr2UW6K8riNhIiruIHLomf8AZ3Vk6mtjzaL5J8vQ5T4wfAfw58JbTwtosuvHW/HeqzGfU7dI3VLW38vhAgLKuDyWZskkYGDxJczaJ8L/AAjb3N9/o9uZPJt7WBcy3MpBJ2j8BljwMiuitr4eOvEcfiCS4WQajb/2pKgO77FEzBY4nOB85HJ4x1wSMV5P8UN/j/xdcQxRSWlnp8nk2O8ZZ4xgmRh6sc8emKl1Few60lKpyvYy73xnqXxGW406HTYYEcBsM5Yx4Pc5xnj+f1rVTUH8A6TpmhwWzax4iaALBp8cRcwxjIEkoAO0E9Ae3Jrq/AvgYafbhVzH5hBfYBuY+td3awaN4HsbgrDDbGbMk7IP30mMks56np1JpxncxnVj8MEec+CPgvrOtk6v42aCJGBlW2d0VIEyfmlYHrxnBOBxxW9feLfBmmp9j0kRFHhRmvXt12ygk5EQHzN7evWvHPiV8dLr4k6qLCANa+GLdvJtrKFiPtBzgzS/3iewPAHamyeINMYNbafYFRYIZ4xMvlqx3Dg45HPPbgVtstTrpUnJXZ3HiP4saJp9umk6Zb3TT3jJasI38lo1c7WJYfMOPSn3HhXVvB2i3MWneKkmivJCq6Nf2v2iKQB1y5JOVxjOc9eOteUpF4m8Y3lnc/2dcXzWjrsnhs1QAZ6bwBvxjuSR+Ne1+Lk8RX4sI9A0kSGR5Jbqa7kVRGm793CoySTzuY9OMA1y1JK9rnTTdGCtJ6i6bCZZoU2LLIoOQF4PYkCl13wRImqz6veXUsTyQFUjVQ2U2FdoU9Qcnk9846YrqLeCx+F2lSPMv2/WrljM0LtujtyegY9yP7vTnnuK4LSWu9U1fXtZvtY/tW8vSsjsW/1MahtsYX+EAE4H1pUKUXqeU43m+XY5jwj4tg8OQuJYfOiXgtK20j/69dZD+0LodtIkD6RqPmHJ8xXjMbc9uc/nXiN9cy6xdyxwFVRXJZTwTzXZfCrQPCWpXOuSeKr+RW0y0VtP06ObyvtUziY5Ygg4TanAIGWGa60kjtpYSE1eR6FJ+0noOnsGfQtRuAT8scbwofzJNZfiP45+G/Gdt5F58OJLlFQiOWTUhHcR+6ugG3kA9fwrxnVNLni1AxM43xxB/wDe7/1zSxS/ZBZEKGcE5D9GPp+n61tGxp9VhDWJs+CfBGu+NbZrlNTfQ9ODMiTNLJK7YJBCDIJwe5P4V6jH4WttP0RNOiuLi4dXDNc3MpaWQ4xjOeB/sjvzXkdt8Q9V8IQXGmwzRSQ+Zui24cQhslwPxOeKi1rxtrGuzEHUJrW2kCrshfaF4GSCO5oaRFOEvaI9lNstrbRxh9x25yce9Q+SBNHPHK8E8TB4p4mKSIwPBVhyDWT4Lmjl8K2bRhxjcpMjFiTu7mtZMEZzXakpQs0f2XlMY1ctpRqK6cV+R6t4f/a3+MXguzKWXjKbUoowAsWrQR3IA/3iA36mvtn4N/tO694r+H3hzWPEVlaT3d9ZpcTG0TYnJPQFjzjGe2c8DpX5nT5FpJgDP/66+v8A4A3Yufgt4O2jG3TwhH0lcf0r4fPP9l5ZU1a5+ecS5HgIOMqdNJu+2h9W61e/Df4rWkdt4g0yxvX7Q30KlkJGDgn69q8n8R/sO/DbxRPLc6Rd6logkydtld+ZFn12uG49gayWU9hge/anaRol3fal50V9e2xVgP8AR7l4+mf7pGfevOy7GYmrJxjK1j4SP1nLo/7PWlFdr6fdseY+NP2AvGGlNcSeGtZtPENtj91Hdt5E4HoTgqT+X9a8dv8A9l/4radcPFJ4F1FymV3RPFIpOexVzn6190W2peJtHQi01ueTB+7dKJB+eM/rVO88d+M9pGNOlY8b2ikz9fv19J9cxVJW5Uz3MJxXmlJck3GXm1r+DR8SWP7LfxY1ORli8DXsAA5a5uIIR+BZxXWaP+xB8Rb1A+pXGj6BHj5lmuzNIOf7sakfrX0jJ4g8f3LkG/0+Dd3SyYt/49IaktfB3inV08y68X3bJzujihiQH8dvH4Vl9bx1TaKR2VeK8wkrc0Y+i1/Fs8f0z9iHRNJzL4i8e3F7GMZi02zWAjrnLyF/0Haum0j4b/CLwAyNp2gxa9fxkH7XfFr2YMOh2kbVPHYCvRU+FFgjCW9kn1KTu11O7A+xXOD+VdFpvhazt7YLBbxwr02quMVDpYmsrVJ6eR49bO8TiNKlWUvwX3KxxQ8QeJtbgSHRtMSwg4AuL0Dai+iQqR6dyPpRZfDwW14dR1K9l1fUiMNc3IGVH91FAAVfYfia9NWwW2g2RquB3FUJIvK3ptyWBOTzVUcJTpu9te7PNlXnPQ4PV7TyQCFxgjGBXzd+0/4SjvtHtvE8QC3Vi4trrp88Lt8h9flY4+hr6i1qJioHcEnpXmHjXSItf0nUtLlRZIr6BoGBHRiDtI9wcEfSu2DcZaHvZPiZYfEwafqfDq1J260PbyWs0kEylZonMUikchl4I/OgHAOBzXrxd0futGXNG6Ho3GOlPBwMVGhwOtPDZXnjtVm4N83PP1pwI701eaQHORUIB4+TJzyKQDPOOaQgZPNGSD14qkgFwBng5oAA6/zoGT26UmMr/WmAU0jatGD+dOH50CuhqnnrSgg/hTcdsdqVFwDigY5TnNKowTSIcA5FLu4OKgBcccn8ab1wMfjTg528D2phb61kzJjGyM5Nc1q4H289eldK/PY1zmsc3o9cCueZ4+P1pr1G23Gcj8q0UrLtzjitOIhh1pRMsI/dsWojmplOKhi+9VhBwfauiOx7MRQeelOA46U3Bx0pRnPFaRN4smU4XOOKehAzzUS08DaeD1FaI2jsOPPfpSq4yfehRwSBmmAkZNPYodt5z1pQSQR27mhTxwMGnA4B7n0NWCBSMAU8HPU80xc59hSqB/8AroKBuuOfxpy/xA+namn5hz1pN3bqRQvMB44JJx9KAOPegcilA468e1UAg68UHApVBA+lIQQOelSAmDjNA4B+lISR070LyaAFC8t9KQjI9hRjA/CgDg4NTcVhucg0qDHXnNNPGfWkVfwNUIcQR37UD8PqacASpx1pmOMc1DKAtnjP/wBagglscnHWkGNvTnNO+YqKgzbYnUnNM5GTgf5zSlsjGKaeB1oMxpIINJ2pduG7HPakAwc1D0OebsmctADPrxwpb5yAPXtXa6FqqeLDFcQagL6SFfJCFiXhC5+UqeRyT271y2jWzXHiNYk4Zpdqn3LV5zcxXD+LdVXS45DcJdXLFIH2ttWVueozgY49BXFRW7Z/OfGz5pQh11Z7l4o1U+EtJF9PYtd25YRsUIARu2c+vP41xN74/wBD1VTI3huGQD5czSf1QKfxzVXw34s+IOoXy6Xa6VNqMU4CSwXFs0kciZztdiMAcdc5HOK6e2/Z41Z7oXMF5HpNvNiV7KdfOaPIJKBlIB2ngHPTn2rraPyhNQ3PJdfuEe4EscYWLlkTOSF9Peu/srq8W0SzvoFtro2yTrCWG4owyrY+mP1FdBJ8DY7G8Fxcai126rxF5QVAfXqSfpXN+Ml1Cx/s2JzG8lgpjjnK4cw7iQjEnkDoPY47Yrnmrmc3Ga0OHj0NdW8RXKLkRCRicLkda9LsobLw5pw3ssMCD5m45P8AU1PYaFpcdidTmkGmo20SSvAUQEkD5m6ZJIGTjqKt3Hwf1rxZKTpi6deusYdJr27Koqn+JY1U7ue4OeRVJXWpCd9zmNF8XnxFf30TIEtgoa3B+9wSGJ9c5HFQ+Nr+B9GtxJuPkyK3vkBhjj65/wA5rd0X9n3X9F1KMXGu6ZvAOPsXmyNgg53BkUfkazfEXgiSw8YXWhvfJeBooZpIQjIyHBweT3HH4fSsVTtPmLhCKnzHlT3/ANrmJxgKdoJ7DJ4rs/hZ8OPE3jPVprrRbCO4t4WWN5ricQRtKRkRqxByxyOPzrttO+GfiHRYbq306T7Fb3MTQywvZq+9Tg9W78DBHPvXf+CvEmu/DbwDquk2uj2d1qjPK1nfOrIYg8aqeMkA5BIJBxwBit3I9CFSDerOR+G954VvdNuZZLWwtrm9cTO9zEC7HGNu5sgYIPHHNefeL7y10bxAg0k+UiXcUsfldisisNpHTkDpTLDwprWiTNFPYyxxFSfNRty5zznvk564qDw94Z1LxP4u02CKGWSIXUbvKsTsqhX3HJxgfdNNam11a6PXfj58R7bR/Edho0kR1KK5sIpdRS5+YlnIYKw9s9u44rx7xF4Atb+Jb/wu7yWrpuawmfMkJB5CNgBh6DrXc/tOaNd2Xj1rxoI3sr6JBbX0YBWQKoGxu6uvoe3Q15PpfivUtEt5YoOViyQVBx+PpVLYx3epm2luWjlR0KTBs4cYIrWeRrHSbiRScsNuTWxfeIo9fs7V/JjW9dcMQAG6nqf6/St7wroAuYpUvdKXUbWcrGwII2HcCcN2OAeam5Xs+ZFv4W68Nf0GbT5Bm+so+h6yxDOGB7kdCK848Y3/APafiS7Gf3KkogPHHSuh1CyHg67n+xNL9oidkhKt8yrk5JP0xn1/SuIkVpryTzHVHYkk9s0tjilHkdkfWWk3J8TfDPw9OJFeWfToY5G4+/5QRvp8wP5V8rWOoXegT3WxyskbFJOT/CcZ/Svd/gR4nF94E1DRJWUT2U8jwf7UbEuQfoS9cD8TfBwtJLnWoFDWlw5W6Ufwt/e+h4/GoUldoinLlujFmsodauHLWT6RrSIGntJozH5w/vqrYwT7VS1PzfLhUIZDFwE6Y56V6jpsll8TfAum3EkRi8RaVAkU7SjDOoAWOZe5DAAHHcVzPg2I3uuNbXduFlRW85W7bT/I/rkUpSUU2bxmnudTZ+MNeuvCbWnhrw9bW1xCP+PWQSuShyWdMsNz+2MY6CuStfEWt6L4PubI6hdRS6zuF+qyAeZGGICuuOOvGPet3Vr2XVb1Y7GQxm3cCPGRtKnqOfama/4duJ4Vlht3lZFA2qpJY59qmEudHZTjHlbK2j6rpOm6bvuJ38wW7E7iT8+Tx09K4RdQudWu5bhpZBbgF9rE4xyQK0NdtktNevdPjDOkMhQBxz170wRCVChQR9guOordKxlGnqU9GuJbPWEurdpYbnpHLbsyyAk4ABHPPTHvXt9x4m1Dwhavbat515rNxskvbu7cCQ4UABiB1ChV/Dmsb4R+GrfSL+TxRqIRNM0hPtJLrkPKP9Wv54rzvxt4rufEmvySu/yzMWZd2cZJODQ1c6IpQPadK+LOk6Po0MT2yvqN3sVblUJZotxbBVfvNggAnnn1ryL4veNYvGV+l5HbRx7cxpJHGUZkzn5h6jpmsPXdVMd7bso+VY1ACnGMelSWtrP4s1GKO3tmcuuflGSWHcge3JqUrGcnfQqaRYrHD9qdQemK27W+jtLC6unUlzlUbdtPToPasy8lZtQFrGB5akIM85PeovFF+I7eCyjABhX5ivf3+v8AhTJTstDnYiZGkJ6lu31rooLH+y4kcTq8jR7yB/BnPH6Vg2YwGk/u9PrXVWdrBNDjUpZbYyR/ejQEqdvHBxnnFK4RRW0qES2t07ZLMpw2cYOe9SabbLbMu9c8/NW14Wt1n0uW0WK3luZSEW4kJAXnnGOe/T2q+3hpbe5jiJeUTA+WEX7/AD2/MfmKe5ZjeIYZ7Wytbi3u/s8ayFo3c5VWwVPHTODjn1oq7eRxSRSf2lGGWBisSyMdsY3HIwe+SaKDB7nb6JqX/CA+KZtO06aKbQ7zDC1MimS0cjJBAPAPp9cVp+LNA053hvtW1GK2jQspFmRJM6ZyB8vT7x/pXUeMPB1vLpzXj/J5H+kF0jy2AM8+teP6rfz2+nw3BlFxZX9uLhZU4kjPVlbI9CP1rS5rSakemaf8cPCPwy8K3ml+CtANg98qJeanchpJ5Pm6ljyOSMfSuD1qa58SStPc3b3AXcYx0AUktxzz161wt7CJ4flXdG3CsPzrs/BnhvWp/An9uS2oj0/7Qba2uHkGZCud/wAvYKQBk+vfmlo9DpSRTt/hr4ivvC194n8P2j6ha2c8lvf21uN00BVQ+7b3UhgeOnNYNvJY6tZtJcQqyuoiLrkNE4I+br14wQfX6GvoX4B+I20bWbq14Wz1Ha7OEYbLiM8ZI6bgdv5e1Xfi/wDAu01+S98R+H4Rbai6M13YwpiO6xzuVccPgfjz7UrHnyqclRxZ8u32gXFivnW8n2i2zxNGCcE+vp+Ne3fs269YX0k2ka1ZJNh0+z3KrueFi3BIHVSSw9uD2rxuxu5tLlZU3GHPzIyntkYII4PUYNdZ4I8Qf2J4yh1bToxBIFIERG4eYVOGXPTDEEen4VEldGj95Wue4eK/DN7fSzf2AbZmLqFmkwicHkcd/akufDfiCwtJi9r9ot41+ZlJJUDrkYx29a5HwP8AD61utAn1LW3urq8AS3tIZ3Yq4+YyTOueScgDI9a0de0fS7bS3lt7S7tbu1hJiezIGcDjIyBt+vTrXDKnd6M4rWla5av7+78F+H4NFsYAuqXxN1cSzYjK2+FKNzywI2ID6Z5qfTLM3hFxPGIyFG5uwOOme/Q/rXpDeHtX+Jvw48BWd3p+nyXelaPJbW2tWtw0k88hkJVWXO3YAi5BJORxgV4Z4h8T3Xh/VUtrtvNt7X9zcxRyBjbnnkAEg4Oc1CpyhG5nOHNex2PiTxneafpzWXhuZLW4f5W1GaEOyjIz5aHgE/3jnGa4HxprDXGm/wBnNdtKZ0Pnlzlinv7k/wBa3LlYr61F5BKjwsmRKpBB9K8uvdQFxrSXczkWsihRgcsuTjA/Ouii1NXRVCmr3ZQ8Katp2h621zqyTSraw7bOOJVwJGkUknI9Aw9eRXdaH8SfCp1PNr4FVrpwQNR1DUWOPUBFjwM4rjPiDoFnpkiyWFyLu3cAq5AB9eRXN2epJbvG7PjnOPp15rpauj0Ek9GepeIP2jPE2nv9l03R9CsY1XaN0DzMG56FmwP++a3rbxl8UPiR4i1B9E1O48OeHY5tscs9rFCFwACFKruc5zznpjvVT4efBCDxVc23iPxGHOmDD22nscG7PUM57J7dTXpnxE8dWnwu8KLdpYfbbxpxZWlijBI1cqzfP/dAAPFZ8kOx5lVw57QRw994GFvc2tlqfifV9Z1S6Z5EW4u9u4DkkIOWAxyfUj2qprq6f8Jre/jh+0TTazpFxiAMSq3CMBGxyfl3CRgSP7o471W+EOo3njP4lXeq6o3n3zabISf4Y/3sAIUfwgAkfT8az/2hpzN8S9Os1cKlhpSI0YxjLySPn8Rt49hRFWeg6V3U5Ty/S74aFerLJArwuwXew6Lu7fQZr2O38C6TrUNvfyW1vfq6iSOUKGyOuc968ptbhYxLbTqr2sh5VxkA+uKv6d4n1HwRDNDpd7MttkSJHu3qo5yNpBHPH0rRne4Tb91l3xx4fvPC+rC9ZTPZkcOmMhe649cfnWl48uvB1p4b0p9BimmujFvdycg+pY44P45/Cn+JPH2pa34XWwvrC3Yl0n86SMiRDggkcjGQ2Oa4KLMvmQElg33cn9KInVytx97cyNWIY4UdSSCetO0stch4ZOFPCue3WmyWs+pXpt7eNpXyFVV5JJ4/wr0/w58M7Kxto73Xr3yI4zn7JE376VsfKgA6DPJJ7CtbkU9JnS+BoxF4Msxg7t0hz7buP5GteLnII59aWC6gubVBbW62kEeY0gUEbQO36n3ohPy4xk5xnNd8V7qP7AyK8svpP+6vyGTn/R2HUD/69fUH7MlwJ/hBpChj+58yL6YlavmGdsRuOTkda+iP2T7lpfhpdRMw2xXsqZ+rnFfE8Sx/dRfmfP8AEsfchLzZ7uRmLg4J9q6jwnbgw5I6tnOOormkXIAJI46Cuv8ADgW2s4jjIAA59q8fI46zl6H5FmD0ika8kO8Hv6D2rKntg0npjritp3UjK45rNnQvOcEADr719ckeVHQSG2RlyFIOOprT0pFjZk3bQcdKqwLtChRzwR71bhMizJ0AB5961iS9zSNsCGzyMcmoI4xFIxVhg9u1SrcEq6jPJ5NV5N0YJzg0dBotu25CcZ/CsyZldHwoVunNXo2/0ck/KBz/ADrIu23b8NnJ6isTpjqYniBc2kpwB/FkGvH9fuvKuioPOfSvWPEV8LSzkDKDkYH5nrXg2uaibrxT5C5JChsDsM//AFqlbnpYZO9zwv4/eGk0Hx/9shTZbatbpdAdllACSgfiA3/Aq84B4I79K9o/aXnWSbw0AQXVLkMe/JhPNeKjjPX8K9Ok7xP3PJ6kqmEhKe49Bj1p38JpqnGc/lThn3rc93oLww60AbSaXPB+tJjKk0IBwGM8ZxSD65pFIHYUu4ZJI57VZQHjIFJnOaQHdn+tAByfTNBDYbsnj9KMjHP50nOPSjPXigkMHn2oz1ozx7UBwO3Pr6UFpjkJIYCnqpxzTFGTT1JK+3Sl0KA4II703H+c04gf/XppOAayZkyNu5/ya53XSPtAPXPf8a6L1zn8K57xCP8ASR6e9cs9jyMw/hFe2fPJH41o29ZcGAMjnNaVucL1qIHHhHsXYx+QqZCKroef6VYQFvSuqOx70GSKchuenenRtwaYpIzzxT0bAJAxWsTaJJnP/wBepFHGMVGpx05qRDxzVo2iA4PUfSlA68flRwQfWhQTn0qTQU5xiliOMg/ypOce3SkBxmrTKHgZJo/hPQf1pgYgHP4U9WLDvTvYSE4IwacBjqPpTcYB470vVScVQJiqc59qUZxwcY/KmjgUqnPbFAxeQDzkUA7sk0gyc8/XikxgEDpQDDP4ewoDe1IpODxyKcHIznp0oFcOnFM6E5p4AxkYpg5JzUDFXuB+dLjByaaOppCT2+lUiR5Yc8jNIM9aQDA6nNAzg5H0qShACOT3pQwwQTkUucj3phO3I/nUGb2A98gfWkcYBBzSqpYE44pSBjB/WgyZEpOOSB9aCeOKARyCOlJ1B5rN7GMtmYOnXElrq9xdx/fhYyLkcZByP5V574VgurvxrazwRS3stw7SyiJCxBYncTjpyc5r0WwhV726Ep2oWIfBwcZ557U1/Ev9iaCbXwrZw6fZZKm9lbas2SQfm+8/Ttx71hSWh/O3GkbVoPyf5nWSa9rehaTFbWniF9MjRtwt4olk3tnndnp6Zp83jnXbiMNEuxP4mPHFeaQ+IICyeaW1GZZSwZPkQn25579fas7xH4o8Qaosyi+isrE5LRQSBS2e2MfoPzrbofl8ow7HpVvq1trYiOrfEuDRIdx820tVYztjIwX24A61saN4r+FHgiVpJr5rq7m2hrqSGWdpCM4zuGAMnuQK8IskWDSmkKgyzMSrHHA6AY7dzWVKiQLPFcxCUBTgFejfSkkcc6cXsfT/AMSPi5oemeGzFcaLd6jYXu61ZVaOKMblJUH73B56D+leVaJ8W9Q0GykttH0y2sYFUraq0rSsi9QDwAefz9KxdI8Vo/wx1Hw9ri7ruAJcabM67i6B8eSx7EBiwPoCPQVxqXm6CZmzvIITB4HPWmRGEYo9I8B/FTWR8Q9L1TXbua709WNvd4UKkMUmE8zAGAFba3PbPNbGsaS/iTR/HniUyLKNdmmhtJR91beGTbEwPfPl9fTpXjyajPGJ5FHko8LRlEbhlxyK+oNa0KPTfhNaQK29I9DhfHbm2BI+mTUIL2aR886b498Z+FF+yWPirUoI1I2ItyzKPYKxI/SvT/AHxs13UYJDq+uHUBaWD3l5JcWqqVUS7dgK/eOCnOP4sds14hZvJeMskmGDAFix/Orn2Ay6hcQWBZoShU7CQCueh9uP0pNI61CPVH09ovxP8O+KYp7mK0b7FBKsc0k0YTapG7jnrjPJxXlGsftDeJblp7Xw9HZaPaROwjaGHLuuTjJJPPWqngO2ax8KeISzrtk2ryeCyo/58H9a4G3vfItoLdinB3YCjOTjJJ/AVMdDW0YrQvX2s3+saodR12SS8kOTvJztJPQelTxrL4iI0aznsrGS4OViuZ0gR+RwXbjPPQ1lmW7DOtvmRJO3pUB02GMlrhvPc/wYBGc1omZ6s9I0T9njx1amO7n021W3k4WVL+Nxz0+7kc9q6m1+FXxI0uG5S0sbdYWXKiPUkDSkDIBUEd/Xp2rnPAWqaxoht7jTdTvomnba1qk/7kRKjMxKMcfw8cV1ek/tMaro0TjVdHttUgdsLNBObWdMZxxhlP5CptcT9pBXRwOv/Df4lhZpbzwlq0sa43izQSr/AOOE5rlLTXbrwzeiw1nQLW9twSTYarbGKUZ7xuQHU/p7V9IaV+1F4WvSjXa6no+CAWmiWVQfZkJJH4Z68V0n/CeeE/HVrJBBq+ka4rx8xS7DJt9Nkqhvwxmm0czk5bniHg/RtA1W9/tDwPqsttKYyt54d1N8TJznMTgfPtIzz2zyK6K2nGpwS6TNbETSuUlhmX7qgDzMgjnqAKk8SfBLQdbvluPDk7eH9WRd6vbHMTEdypPH1B79KtaZpUnhfxFYQa7q8d1qmqW/kLOU2CSSPcQPTkHHPUj3rJpXDfQ5LwnLpvhTxXqI1231fUdYMhjgltrpYrd4GXgMvJPUjkYGBitVdDtZtcn1iK2fT2mjEcsIl8xchjg52rjIPSpJfJ1HXLq9ihHGIhMy43AZx1+prz/xr4u+2yNZ2kplhVgGkQ/IT6ehqHSlN2CMHJnptlDaWMiRQ24LtnLLgAYyckn6fWneOYtbTwzHe6HqzafFDOItQeDck8SsPkYMOzcg+mPesj4X6pN4jvYZNQ33KxyglY1VBtHUEAdPWrIlj0L4walok99DqnhnXrMQ3uyQFYeWRc/MQXRkwcc45qoU+TQ9KnDljqcothp0cs0VtDNLcRAb5J8s8jYG47j1+tZFhZnXr24Szj82aIjMfHzZOBj1+lb178OdUt9Wu9Hj8RLbXdldG0uINQVkwrAeXIHUHKkNkH+ddR8OPBcXgjWdU1e61C21WGwgMqPFCxQSbii43Hkk8jjt71sje1kZXx11iPwT4S0jwRZNGl66i71ApyUOPkQ+mOuPrXiMtx9q1Pz1GASq8jpgAf0r0/xzd+FZ/EVze376lq2p3Ts8ivEyKhJOFHy8gZwMf41g6vokWv31vc6NpNvpMKptmiN0qo7gnDAPgqSOoz1okzne5y+ohru6VAC2AAMDk816bdR2vw5+G6NBdwy+INaiZYvKwzW1vnDHPZm5HsM+tafgH4S67c6hBrR0eW409IW2zxukkZkHyj7pI46YPQ9aq+Lfhd4y1jXTe3OlSoqrsiVv7gzxxwKx51ew7HDeB9Ia/wBWhLDbHGC7vjkAAmuZ1TN1eXMgIXLZAPpzXttj4N8U+HNKntbvR4LOKZg7XZL+eUH8A7Be5PX3riX+EGq3Vw/+k20R3HKuW/TFWpX0FKDUbnC2EgiuoXKK+11Yq4BBAPQitXWb37ZdGJFIy24n3Oc8V2EHwW1BSGN2iMB1VT6nmtO1+CtwJ3kfUFL9tsTdee+RRYzU0it4K02KxW6X7Ysk8dm1ysRU5Y8BlHuASx9gaoav4ytzHHA0RlmiYlWUYIPYg/gK6dfhjexMNuobWAwTt5I+uacfgvbajN5s19cwyBR80GwD9VNOKCU1bQ8r13UpdSuQZRGOpJJyWJJOT70V6b/woC3vJnJ1m6A6gtGjH+lFUZc59AeHvEul6z/ok5Cq42LvYY56j3Brwv48Xc3hzxe1pZxQ/ZI7aSPzY1BWYSIyjLA/wqQQOxNem6VZQ+HtLv7wMFS3h3NhWLv0AAwOeornfFGgS+J/CkENwvnyxQ480nLDrxk9eh6/Sv0fEcOQ5ZzpS22TO32ai7xPCLaa3lhhSJnaRh8ylehxz+HFdz8Nr6K3a9sNU1aZdJSRLqHR4zzc3ROxQuThQc5Y9MDJrzeZrrw9qksaMI54w6h8DjKkdD6gmvb/AIdaH8B9b0GyTxL4n1U67JADcWmoM1tCknAYRtFGQwznGW6Y461+fzpOnJxfQzlUsjp/hlo3/CSfDzV7vSCtte6lPJcWTD5miRAVQAnJySDn3xXpvwt+IC+LvDdpcSSxxakmFmjV8kOpwSD67sg+hFcPB4m8NaBc6NoXw71eA30Uois7a3aW4K5Y5dzg/ICxzlgO3FN0b4geDvh3falaaZ4N1zxTraTyLc6ybZba1eQu5YxKoYhD+Z4yc1CWh58rzdyLxp+zu/jP4lT31hfw6Vo90gnuEgi3Smcn5ljUDao78+wAPNdt4b+BvhzwU4aOxht5iOb3UnzIfU7m6DnoBxWFrPxu1TVPCd+3hlLjw9rRgdYk+ylZYpQB0Locg54I9/SsDx14N8cWfwAtPEs3iW1lk1N2Wc6les+o3QDAFI2JIXLbhjuMAY5rDlbEoVJbs3PEnxh8C6Y81po8Nx4nvIiYmmGYrQOMghT95wMdeK8D8cfFTxP4yFxZ3BFhZTEQrpWlRmJHBOAhI+aQknHJ71N4R0DVZdIfTxbC0jhlDqZIyNp54/xrufA/gSHSvFtlrtzG+p3FqxeG3LbYRLjCyNgZO3kgZ60kkmdDjTgtHqeheEtH8TeCvA9r4a1K7m0+VrVftUFu+HRn52CQdMKVGB3zXmcvw+0vw0JIby9eZLhykMSnDyEbjx3ZsDJx7/Wvbppb3U7to9RuTPfgLJJvI3ANyCR2z/KvHPHdw2hfFiS6MXmbNNEMIflMyqRJx25XBxg4J9arQim3KWhz0ur20GiHSrG2SzS7m2p56kzYxgHdngcdKpeB/h4niWaY31+JYIG2C0Q7XJOcnPYfTrn2qsNf0r/hPNOuPEdlEuneZ5DiAlRFuUor9eo3Kf8AgNeh+J/hmunSPNo19JpmpIweG9tjlGG3ADdnU8Hn8KlRUVdG1SShG3U818aeDZfDN+IZp5JbCVW8h5Ox5yv15yPao/gz8KJviV8RUsJ4Xl0jT0F/emNcl492FiB/2zx9M11viM+IvEvg17LxENM00x3CTLqErhWHl7t20Kf4gcc+vFZll4/m8FeAbzw34Pui2oazOz6prRBXbABtjhhBwR0JJ9z61aehnrKOh6t8XPjAvhlPs2hQJLqlxKIEnVR9nshnaNoz8zDoFHTHWuH8Q+CdQ8W+DNH0hNSD3n243tze3m55ZXZZcnj7zZkxyRgAelc74Q8GvJo2htKdyWUnmKCCN7ByVbn3Oa7260y71aZYI7qS1s/KKSCFfnkJyCA38Ix3HOcc1CavY5uSMJWRxnw1OmfDf4xaDpEfiP8AtV7qU2F6BDsjiMvyrhgx3EEKTxx2PasD41Xxn+MPiebfvQ3v2aMls/JEixgfmp49a1viUdPtdCstB0DSbS106ylN1e3ltgu03zLEhPU4yTnJ5P0rg7PbqcG4NunikLMxPLc/NnPck5zV26o7KVNJ84x4xMnD/MeqjtUtrrCG9ltmgWMM37oEnEZ9jmqUdvJHqmJZhBHLuKsfu5AOM/limajZW80EM1tcGa8LHcoXCx4IxyerHnpwMetTY600j0hbW58Q6A+palcWkkxcJvQEEsRyuSPm4APt+lc0vh6Dz8yyPHHDJtlZcEg+nNYdxeErLaMxYRsXUemfSr3h7Ut/h2/sdg815RM0hYZ2j9SST+gpxKTubqeIbGwZ20O0SCbICzHmTvzu/wAMVv8Aw61NtXttV1C9PzwyxrhuWXIbnn6D8q80W0uYZneKJjGAXZwpIXnue3UCtbw1FfarqPkaewhuGAEhJxGyjP3jjjqcH3rRFRR6vpzNLbyyHJ3yMwz1PzGrCcDrj0xUVrH5Amtwc+WQMA1KmcHHH9K746xR/WvDtTmyuk/7qCRSEfvx2r3H9ky5KaDq8B5H21iM+nU/1rxA5MbnvjOPzr1z9lWZlm1qP0n4GecYX/69fIcQq9BPzPM4jV6MX5n1LbYdlPH0rtra2Flp0WeCRnjpXFWP7xkHYEV3bk3FuAo3/KBjpXj5HD3JSPxjG6tIoi4dnHPTp3rWsIhcJuGSR1z1rACsHbjnNWrfVP7Kbe/zL/EFGa+oR56R0LwiME42+1SLFlOOoGcj0qpBfreKsgbcCeB0rZs7TzIuBnH61SE0UbdX28HcD696l8vcPm59zVmS3ZOcHFRu6ww75OABnk1oRYpzvhTGSckdKrR2LSgsD8pHrzVcam13cEJGGUnG7v74rctoA0OV/hHesmjojoedeOoTb2khJzgE9O1fP+mp/afiO/vAuF3eUG9VGR/PNfSHj+MS2EoK/Njt+NeEaJbLBcypt2kue3fJqLHrYb4Tw79oyMx+ItF+clWtpTtJ4BEgB/kK8q7cHn2r1v8AadjEPjHRYlfcf7PLsM9CZW7dun868hXpXo0fhP2/JdMJD0JUxnPWnDr1qNB1xUgIHX9K3PeQvTd3H86QnjBozy3rkUnBJoAUD5e/4UvG3HNNXjOfzoGVOP0qkLmHYwPrSLk56/lRu9+PQUY69qZI08mlzupcbielNYFQcfpSuK4uO38qb0Jx/KnDkEn86bjkdPrTGPAznninKQByaaoz06UpUdM03sadB3+cCkDZz3HvRjn2oYYJx0rGRkxhbg8Vz3iI4eE9uTXQvjHWsHxGmDERycmuaa91nlY/WlL5GbbHjBrUtuhFZdsQeDWpa9CKxgedgy2vpmrEZqvHU6HJ68eldaPfgSAFvpUq/NmouxHanqP5VqjpiyVe9OUHsMemKaBjPenBuDmmbxHjgH1oySSe3vSdSKdjI4oLE4A60m7Iz0owQp55owSf1oQvMcCCxJyfwpQccUmM9D0pAOe9WO48Hr6fzpAw5A7UdyOp4zTV+Unn8asCQ4C0gPUHpSLnBAxgd6cq4GaBpgvHXrRnrzxQDxQQD7CgGAOevNBOBzQOSfYUvHP9KBCBgV4pvI4xT/4Tz+VN28VADQCxOOg70FOOtAGfSjGQefancAVe56+1G7L+tGdp9+tC8scUgFHpSbcq/oMfSnH3xmmknJ4z9Kgh9hpJUY6Y9KbklSBnPrTjxnOKYR1A7elBkxFGc80D7pHU0DOFo4AIqGZS2MSOPIvycBdr9fxrnfCfjO0/tIJr9ha65alBCqXg3LEoXaNo6DjA9feu48O2KX+sw2si+bHPOImTP3gzYI/Gu6tvht4VidXj0SzgYHIMUSjn1z69axp7H878dSUMRCHk/wAzyjxV4J0iw0+bxF4aSb7FEC91pasZHtunzJnkofQ9M+leXTR2d3E2oQ3LvEcf6wAbWPY88V9X3Xgr7HC02h3cVhcqpzDLAskEoORtcDkDnsat+HdOtbdRINIi0y9VgW+zMChPqrAA4+vPrWtj8nufJlw8j28UVsxyeWkUcqBk5Hqa2H0hrS1jli0+/uZnXc261kY7+f8AZ/Svr+Oxhmd5WVZHbliep+p71aWzhuZM26YOMMQOvp29qpIR8OTeHdf1G4B/sfU9hYZxaSZx9MVo3Pw+8SxwKtt4Z1iaE/Msos3ww9eR7V9oTRJbRM7NtTGCWOMUy3gjktlcBirDcGYnnnGaViWmfF8Pwv8AGd1DMY/DGrSJtIJFowxxz1r6avtMvL34NWkMETPqM2jCBYJflZZvI27T6ENx+FdoLBpc4KL/ALR6/wA6jvQUtpLPcJMMHVh/D8uCvTue9Ryk8utz5Rk+C/ia1mQQaS0trHtGJZkQSYHOTnjNNk+DXjCSZmjsoLON+NoukO0emM5NfTKvHLbhkkSdWyPlYHkEgg+4III61G0MQBXbjdzz0p8pumeN+GPAut2XhTUdLMcazybwjFsryoAPTg8f/Xrn7X4A62Y1ea5gZiOMPgZ9PWvoBIhGCseBg9V7VXEM8LABv3bnJHQfWko2HzXPEYfgX4ihRhJf2duj9AA7kD3yB7VYm+AWpGddmsWzQqckCE7mGfc8V7jAgkQqVPPQ0klqFRiCV447DNFh3PH774XXUtr5Ed75AyBuCA5H51Tufgw9/ZRRjUUiZGxh4yR7Z5GTXsrWy/fMYJA4bj+dREAFlC5Pf0FCViXJtWPEl+AsiuDc64WQH7sVsAf1c1NJ8BIpkD/2sy7D8ri3G8fiHFesXaO0mwHnuTwTUIicgoVyCcZ7GpMjnfhP8PU8D+M11Bb64uYnhe2cTMNvzEEHHblR3rT+MfhyHWZIFbO+Ft0fzEYOR2/DFadrbXCMdqjdkHLGjxQ8mpRQSujGcjDrxwc8Vnye9cUI+9c8y062stS0W4064RkuLdgssJkIPHQ8EcU210ix0pPs6W0QspgIpYioKg5+Vhnoe2Rzz9aueKtOFgP7ZhGJbf8A4+ETktHg84x26+vWuavtY8233n545AGUrnGeoI+le5lb5cRGTV11PRpRSlzFsxLoVxNGu9Ldly3ltgqPw9yMUkfhq2kuY762ZkIfzEKnAyQeSPepI9WtdVhimkxLLHGoZVU4Y44yOx6g1p6Q7eQHaM+W7ZzjHB6Cvdz3B0KaValpfodFay1R6de+AtS8aeH9J1cmFr5dP+zz3kG1zJAMtEznPLKWwc89PasDxd/xTGj+HvCRuEk1S9ijurwxIdpkBZVx6hSc/jV/w1ZHWvh34ssbRG/tC0ji1e3aJzHJ+5cGQKR32E8Hg4Gan1e2s/EmneCtSVZbi803UvL1GQ4bMEkLvDMnHCkjGemeua+KWxi52VyvpeivaR/6SqyOpOWKjgdsVP8A2Dp+ro4EVsqx8s+5VYD255+ldBp6NcIc/NglTzxmpTp8sLNHFpiS55WUSKoByex/xrN6nLzX1Mvw01v4H1CSfQ57uxaX/X/YJJNsp9WiU7WPuRmu3fxrr10peN4oZCMCWa2i8x/r8uVI9c5/Ssl4bnDbYtrcZBPA47YqXT7CeNpGuWMmTkEHGKhU0PmsclqHgu81TXr3Vb3VLq/nuOAt9cPL5WSTiPJ+QdflHt6VJF4CVb9bppPMlRArAMcN1xn1713UVrEQuAS3Xdnj8Kr3K7ZHkj4AOCmP1rWNNIbrSceU5xtIAVshcgcYHX2p8vw/+0D+0rC5nIkRTJF5jfK2OQEzjj1A5rfSwDREqyq56b+R+VXdNRorgqr5U8EA8EVrY5b2OEbQJ7VOHVx6suKkXT3XA+X+YrvNQsYp183C5xjp/nmsE2gLY6MccnpSQ07mJFpSHzWY7U+mMnNFdHGFticKuehOaKLDOS0eNLq1vNHcY/cbCSQxRACMnnkgr+orKi8VwXumarfG2kLXRRYLeBSRb2sa4iQ8dfvMT6s3atrw3YQ6PrXiC3uNSgv9ZjO26SFgVtw2WSPI6kL19ya5TQ47yLU9V8pZma1lkcvD82yEyEKWUD7pIxzkce2a/YaGYKtUlT7WO2FTmlJdjzDx94H1nxB48S10iya/lmtI5R5ZVY4kBIJkdiFUAnqT3ArqvD3w7+H3gvT5Y/H3xQ08XDgSSaT4Zg+1SggZ2G5CMUPYhcD0PGa6Dx14dl+IegXdhZXDGWMqRBbglZpRgqjhcAjnp0BOeK4bT/2U/iBd2ZX7Hp9uXUqIJdQUPyD0VQ2Pxr8+zajyYmVnvqcdSyke8aPL4K8A+MR4Q8N+HhYPBpD63qmqSvl4rdY94Ds2WLHIyMjG6vFtV/aR8T3s48uz0jTdOmciGCO1MkrDJxhmJOTxxineJYPF0vxD8aeHzp8LeL/E2n2tn5enXazpFCnlLN5rDHlgrCc7gCA3TvXong/4MWHg4wmd49Z1iOM+beGIbISfvCPPYYxnqa8KxlzWOHu7jW7qG6fULSVrkrG8M8TRRwopG5g4zuLDsAMdcntWNr1x/wASTTrKW3n1CHTpDNaie5dmjJcsQBnGMnsP1Jrq/iv400PStVh8OWl0t1qZRmuZLeT91bHb8seQOXPfB44rhPAWuxardvpOpzxxuuWjuZwxMnoDjPOe9Y3sehSXPHU2vDPxFspb1LGaEpcY+TnIJzwBXX6f8U4vDfhjVdTuoIG1Oa7NjpFiAWGFjVnuJTnoC4wO5GOa8q8S+HofDd1Nci0llvFI2OkvyRgk5YIByenf8KTxNei+ihmhXrmQqDwMjp+HP50i/q8LanrPwH8TC88ea8dTuWe914rIN4/jjQhQD2yDjH0rP+PUX2L4jaXLtYRC3hZ0U43Ylkz+nH51wHg7VpbfU7W+t41E9rJ5sRJwdygHG7sOD+ZruPjv4gs/EXj+K707LW50mynUqd2Gk81yue+Nwp2MY0uSppseW+PLRZ5J2xuRHyxIyMV3fwx+KEMfhi00XWbsytC5htJpF+YRnorEDoDnHsaw/Edp5txdo5Ox1JBxnjPX9K4tbD7JAiK5/dnd0565/pSeqsFWmps9z8SeGtO8W26xXSCR0O6CaNjuTPcH39K86vNJTwX4hsXnsJ7nTIpPNuJIny0qKCQhJ4QFsAkc4J5zWlovisWNxbQl28idflZvuhsdD7ZrpdQnsfFWhXtndQkN5LeYAeV4IyDXC5VKc7PY53GVHR7E3hvWbrXrGO6uUit3kXeLeIHZH1wozzgDArzvxH8Rr+8vL/T4pDFbeYYwYSVdl785716DLa6rNo899Z6LIY3GUgtlyVjwAMA4PQV5Jq3hxbu9urqKRrKZCXxJnBwcHtxyMYrel7zbCCjL3ipLeTWkEYgV2g2gSbjlSfT6VNYwQC5hns9/z582IY6kjke1YcN5fWQMvzeWSctjKnnkVP8A2uJi00a+W64LY6D3rpOhOxd8UpJZ3UUDuzwl98Z7AdwPzrMglwxjyASeFPXOa654IfEHh6GZyVkgcqRjpwMZrMtfD0NvELi+MaRJ8xxjc3Pr26UFKXcoSN52+TIBPUY9v/1UaBJGZGVgCxB2k9OfWlZVQHbnBHBYc+1UGKJaWzj5WjQ7j0/izk1Zsl1OoN7MkLWfmsIHbe0eSAceo74xmpdH8RHwzHKFjhuEZw6Eqc8DlW45FF3p14nh7TNYnjMcd4Ha3U/edFON+PQnOPoawnbzCwxjuD6UuhurNHq3gTWbjXYdXvboAzTXKycDGM7v59a6SPjO7ofeuL+FjiSw1I/xb48/k3/167NRj3FdtP4Ef1Rww75VS9P1HFvkYgZJ4wa9G/Zrvlt9f1OESbSZOfToDj8684HAIPTHauq+CF59h8c3K7uJdmPfk/5/Gvmc8jzYZ+pOfR5sN8z7Y0psbTyMgH611MfiBdPwHwFI5z61xuhuNqY6jBxmr3iBzKWO07lwMjqf84rwsj0oz9T8VxcbzSOqtrqKSNmXbl+lVp4QZfmPDHj0rktP8QIn7kE71756Vo3Gvt9lZGGD2Y19IcPI0dtpNvHHtUMPYjg12WnwGLJz8pGa8l0TWym1pXOV6Gu107xtbeQsbnkenetYahyNo6SZdyYyOTXO+II5J7URI2Cx5INR3fiKLZIclWHQE1gjXftd8hLFkU9M9at2M1B3Oj0bSfKgXKbcdT1OKtyXfkI6EbEHT3qO38S20aEHGMYH61zuveIYWUliVP3gT2HP+FK10bKLMzxjdLJYTN68ZP414vpYB1OQnCIGJMrHjrXp3jvVhbeHrNOjTuCuevQ8n8zXkEV/Cbm5S5uFtbSM4aQtyw/pWbWtj18NBtbHh/7R1ybvxxp8mcL9hwoxzjzn/wAK8tU103xQ8XReNvHupanaIkWnqVt7RI+giQYBz3ycnPfNcyMkYr0KWkT9tyunKlhoQlvYlAHY9uopU755poY4AzyPahTx2zWp649WBJ7AigAgtTeQeOtAPPJz7UAAyFPvTwBxTR0PrS5FNAAHPXFLkZ5x1pFGAev1pGPWqAOxoDAg0ckdiPWlxgdzmoIGk0uAckHn3FNC9cnFCjg4qkUh4JxjHPrTwM8nj61EDknP4VMmMHB4xVWKQinqQPzpGHP+FKFGG5waXGF96xZLIzjb7etYfiM/ukI9c1uNjHHOKxvEC/6KrZ5DDp9K5p6xZ5mOV6MjHt+xrUtuENZNqeRnmtSJtvQ1lA8rB6IuxjNTp1qvES3NTRkHrXUnoe/BlgnPb8qcnIxiowRyB1qROenrWsdjpiSKR605R1IxUYByeelPUjB60zdOw9QBmlwSucdKao4P86eowTzj+tBogAJyT0pwwoJx+Bpqk8+lLk7cE00MQgdc4NKDkE0g5Unv7U1eM4qgH9eegPrRnafb1ppBHanjG0fyq+gCgcHvmlA9etIDigDJJoAXABPJ/Glznig4A9aaOvHagBd3G2hcYPrSADtyKBkZH86AE5BPcUgGMnJGf1pQMsSf0ppGBxx6VAAegyKXOT6CmA880o789qAH9ASRnsKaox049xQrHBBNO/hAHX2oAQkbaFc5bsCKTlVI/rSbSc+tJozYd+fWmn7r05eTS4wGHcd6noZsiVc0jYGcfrTskjmmscIxHp1P40nqYy2JPBxJ8S6Xt+815Fj67xXsJtkSJd6ZIHXPQ9K8n8BHy/FukMV3qtyrlfXFe3yxow+X7p5IP1NTBaH848ff77BeX6mCLUliwbjH5U3ymK7geMenQVrG2KrjcOg5WnSW4s2GZN4x98KRzVn5clcz7eWVIzkrtHTjk9at2N00e7aoIIwc/WoYrF5t5jwxf1OOmeKltYfs6OCA7g55NOxXKTpcs8wUkAdORVi6El3avBGAhA2hgcEZ4yD61XEeSrMw3AfpUzSkYAcgEdB3pEpXHNEQgLnr1OepqjJEGdnzxjBIPvU5R/lDHOSDntSMShZXjMZ5NFilHuZM0HmqdqLyQc4Aye+T71EsDxlRIMEe2a12gUhtoIz2IqOOzDE452gn5j70D5TJlQB3O0564Hvnj6VX8tp5SzD5B2B/KtiW3VXkYKecZbb25x+FQi3LkYRjjJ4HanYm1hkFpJHkjIUc8nnFOMccn8JY84B6Zq0nmzrtw5VVHzN0HJ/wpBBK+VQDABPPHFIvoVDD+7Ebr8p6VVNkkQbGXfdkZGK27a1Elq7TZAU4AXqPXFNa0DMHB4HYDr70WJ5TiNW16OxaZrjTr5tpGySGFWDtn7o+cHJ7cY5qwLbdbm4MTwSDG9XA3xt3VsZwR0PPXNb2q2ImQbHUMHDgd1bqCPyFZX2MhGGOCeefvH/JqOUlqxHBLHKuAW3/AO0OPwNaCa9r9jp0On2WpMtnG7SrFLbwzBMjJCl42OCc8ZxyazorCY3e6NcKCCEbqRV3UlNiotyV81iVbJ4HrUgjA8S3OpeIlfatvExABkjtIlB9chVAJPc15N4j8Lar4X01PLWMWsef3kUPCAnvnOB79q93jhSO3UFjGy8cHnPPQ0DTopc+YUk3AhonX7wIIwfUV2Upuk7o6ISsfMmgzTWt6xuATzyOzce1evaTp0N3pME0cW1XQcjoCOvFY/jj4fab4E1RdWeyurnwlI+yaO1l2zaeSflbO35o/bt+legWMnh/R4o9ItdXs7hQAof7WrKQwUjD5w3BU9e9erjsZHE0YQS1RrUkpJJFX4W+K7PQfilotrKRJa3Zks70bDtjjlR0yxx64/OgeHLvwjY3NkjNImjag9hOFZ2U225zHnuQNigE+vWkS10jSbpby4uRa7HDqxAMbgEfxZ9TXS6QHmi1S704f2ot7E0crkl02nOc7T1+vTvXzctDmk9C/wCFoITpizNJDeJOBKBDIcxNkgq644PA5rWTbHIykqcjB54xzXj/AIb8cy6Auraa1oU1JbjYbpnBURAE5A+pHX0rRjbVdUuVM1zJmUhcyybE9sk4AHSsuYzbaPT/ALVYwxkve26E/wB5xx+ZqWFI7+AvHMGTGQytkH3rC0H4bW7IJb68huzjJhh5B+pPX8q6sWot2WNB+7AwNtbxV0LcrQQJsIPAHf0NJJBHHy8nOMdOTViTr5QBOTkqOB9ahmXDKSvJ7dK0UQHiBWRlQeaoG7p255+lIwEhYrGEwcADOB6CrQURFQI2CrjJU4P/ANeoxPE5fyyPvYosJopPIId5+7u5Iz1NZhn8q5Csowx4yeAav31w4uGSKD7WsgBXYw4PTHJ5rF1C4iZpYQ4LxqBwcgfj7VyzbjqYu8TVDJI5RVV277c8UVU0TzLkosAzJICSE5OB9KK1jJtXNVqrninw70vXvCz3Ut5pMmnWcsRL3VxhFL8HqTkseK1vDHinSdKg186tqVnZ2N/cxT3Ey+YZJFhVhHGzDgJubdgDknkkcVV8QfFfU7/4g6NH4is449AP7m1QZeMuxGySTIHO4HjBGT3wKZ4iv7Xw38W7T+17GeXSfEFjHAot4TI6SRuclUHUEEZx75Heu+riZzqOps/IqTbdzr4/jp4f03TvN8K6L/bwiU7RNm3tiwJ+XgFz69B74rxHxT8bfiD8RNR+w294dNNzKsMOlaEpgEjswCqXzvbk9zXrOs/CW0tNYbVvDV3Z2FoAq6iL9XhtXT+8GA+WQcgHvXnfijwTpvi201HxD4NnH2rTZ/KnjtXYRu6E4aNxggkYIPfrXLzubvJjUItXR7d4X8PeBf2XvBO/xJrdr/wkV8qvemBvPvrg8ExIo5RAeMnqQSa8Z+I/7Rmu+MorjTfD8LeF9HlJDmOQPeXC84DuOEHsv4mvIzZQwuZpRtkblnlPzEn1J5zU1nE98reTHJPtPPkoX+nTNJvQuNJX1HxrGYkSXBZeVb+LPr71dkCW13a3UTsH/iGAB/nvViz8Ga5qwBtNKu5AzDMhQKBk8csRXQx/DHxOlpNDdWlsiFcqZLpSQR7DJ9awaO+Oi0Oo8KzWPiK2utNvpI1vIIWlt35Yzrj7q4zls1Vm+HutahZE29mBBLyrO3OQcEenFYGm+CdfiELNYyGWHKqyHcSM9sHNek+BPGPiC1jk8NuqW8h3yxySoc8DPT1JHT6VOxrujgdF8Har4V8W/YdTheCW3WWWSNlxwUwv57uK3PAHgH/hMtT1+8k1a3s4bZ1h8mRiJGPJyMjGMEc5qTWo9Us9Rn1m6uf7Rmu2InmacO24ZBBP4Yz6+9cV4R1mPRtXv9RvpCbGWYI6gbg5A+Ybe+AefqKrUybsdp4p0+O0v4ZfPSS1aEoJV53YBAP6Zz9TXnWtQzWLxvFG8iyg5IGenoMfWuz8ReLdM1TTHtdOsY442C+ZIeu45J2jPX9MY96g8K+OLbwZBc61LdvHeRBILG3tPlkbLfvpGf8AhULjHcn8aEmZNrc4+OVNa0PyowUZXIMkeSw6YA9x7V7t4O8Oano3g+zl1eGODUZYFaaMckYyF3Z6MRgke9Hwp+HQ1HUZvGWr2qxPqMn2m1tGGFGRgTMGC4OAe2M81a1j4raPPd3lppNxFqlxHDJJIFbCqVfaCCCd3rx/9ak43OOUvaOyI/CPxVurzX9Q03VtNjCW/wA1ve2zEb13Y2sp7gehrX8YeGfCni60JnvbfS7qVwq3M5WNWYkfK2eDk/jz9K8X8Hard2Hiy3TVZII4rqba9zHJujiLFsK5/hGeMnivZbrQLLxbo1xazLHc20w2kEZXr19+cGoVNRd0YSpckrxZ47q3h2bwpeXGh3628sa52PC6yRyKSSGBBPX3rkNZ8OxaVoUiwnLSzKTgHJOeAB6dq6qDQNYt52tbLwLqDTRuyH7JaOVbDEZXHBBAzxV3+wPF8u2M+ANaWRcYxbsjDr3LexrdbHWtjnPDunXWl2lzFeEqlwBiMdVPv71yuo6pcxak6u26FCVETdAPX0r1W08N+IbqJkPgbUMOdpEs8UTde+58jnvirN78GrrVHFzf+G0sZXUcxaqjOR/tAKefb9au1yro8pDjWSBaQyNIFyQoJJ78AD2NbngXwLb+K5hc6lcKuj2qCW7ZGO5VycID/ebnH0Jr0bSvhNLon2Sawt2t7iG4SZpJ5mcOgyGQYAwCD6dq1U+GmsXukatpVhd2un2V7cJcBGhZvLYIyt0IznIPPTHvSszRTPNvGPih/F+rHyVjjs4E8iG2i4SKMfdVfpXIywtAFlYhoiSpA6gjnBr1c/AxPCVhc6trfim3s9Pt1/fXDWpABPQD5juY9lA54q/pvwZ0rW9ID2euT6haXeyaIx2yISNvB6nB5OR9KLMv2ljL8BafZ2mmyz2Ty+XcxRb0mxlZBu3YI7HiuiU43YFSab4Aj8F6XcRLNcPGrqIvNx0O4np0+6PzNMCrzj9fWuykrQsf1LwfVVXKadul/wAxFIBbOcnpWp8O7kWXja3YEgt3rMGMnA6elGgS/Z/F1lIOAWAx+NeLnEb4eR6mdRvhpH3h4VuTLFA5PVQcdq6G+izbyOPvY7/zrivB03n6ZbnfxsHPQ9K1ptYnt4ZIpRkDgk/jXymSzShOHmfimKg3NNHB61qjaDr0UrnFrI4SUknjJwCP0z7V3jRGe3XrtXgnPNeV/FTUFj0a5mAPALDjPOOMV6wsTWltDEVBOxefU7RX0qMakUrEFxeeUiIvGOCc1DDqElpJvDNg9vzrn/E+p/2Y7TOf3acvk9PetaylS900TDEgZcqykYOeRTTsCSQ+88YTbsbj14H9abaa84kDtIwPXr2rMgtJZbmR3AVVbgN3Fc54r8Rf2eksiD5Y+uP8+1TzstQT2PQbjxM4RsM25e4549qpjV3luY/MfLZGMnIrhPAuqv450ZNWtGZ7ViyqCpBO04Jwe2a7K0sDI6kIxYc8VabE0kXPENw2ua7DCoL21lAoDNkkueuPyr55+N1ydBjvLdSwkuQqxjONgIyf0r6V06zS0DyXAAL+vUelfOH7U1ssT+Hp0UhZ5LlXbsSgjx+OHNXSXNPU+gyWCq4mEXseAqMDHapVPpUfbipE4INemj9lgSAbcHqetKoBphOM8UoY/Wmajjxz/Oijgj2NAHp0oABz249e9LjjH86APXp9KFxnB7dqFoAinH9KUjGTk0FcE+lOIGDQQNHA+lGOucH3pCc+4oByv+NABkk8enrSZ560oG4e1NUDv+ZoAcowcipNw2nFR8Y4p2RjitOhY8MRk460rfd9+uaaPlHY9KXOSaxkJkZbHY1k+II/9CLDsw6/jWuxyOtZutD/AIl8oA7Dr9a55fCefjI3oSOdtCMetaURzxWZaHFaULDjpWMTwcK9C/GPlqwnHvVeMjbVhSAOtdMT6OnoiVTx6U9O9RqeCB+Zp+eK2Wx1olC9e9PHJ4GfxqNVIHJyPQ04cdOnamaokU/NS5wTjODTFfIoyP8A61AxwYgcUBuDweaTIK4H4igAAZFUi0x6YB/Wk+6f6etAOM0mT2pljgOh/nTlxk9/xpjN8vSlRiOnSmgH/wBKUdDim4H1FCkZ5qgFHTpQDgE04DOT2ppGcgetAC8Ad/Wk4z2Pv6U0cZXqKco55x9KAGqPm4/LNB5zzwOKD8ox6+1IrZGMGoARVznA4pQMZHakAx3z7UEjt+NAAo69c084A469c0xODipGOPfpQA3qOc54pF+U9PzpSSTx+XSkz8pp9CGG0AnuO1MY8nqeKdjn0pChJPTFR0M3sN6imyHbFIcAfKf60uNvBps3ywyEntikc89jQ8AqT428PLkBXv4EZj0ALgE/lXuLWMqMUKjaBzjO7r+teIeBNp8ceGFbhW1O1VjnsZVFfSItAoducnqwAz14ogtD+duPl/t8PT9TnTYOr7mfIbHDDG3/ABpVXbOGeIyqOCp5BroGhVU3EbivJB6moWsx52xRkZwAeCCD61dj8u2MC8VFkdkh2HH3eSM888mo1UNFBGYWjm6Ssp6n1wTxmuljtGmuJFOdyjJUkLnHYEnk8VTNiTdu23CkgqoGdxJP5dqdnYZki2aN2Mikj+6evFKSspYqhBPzYHOBV+4tSqpK6rsfhWHUil/szDQy2UqEKw81GXORg5AweOo5pEXM8hY1GNxdTkGp0iPBkUgNjknNbP2dkhE4gCmQ7VlUdcdfx6UqQsDgr5isAMEAHr2p2GmZDWMt07NHG/lx4Vn2nAycDmntowMQKAMy/L15roYrcrCViiDo/B4+YN16e/Tiq0UgiL8gZ45HINKxRirpzRli5BjC4wecimLF5CMMEdufftWqIgt0+fmVxlUC8KR1JPvkflU8dmJVk3qNozlifTmqtYmxhvEsciER5RyFIUdPc1JPbwvlgwRhwAAefU1fm07zdjqkgU8eZu+Q9ePrVZ7Y20oX5nlLYUEgAgd6SVx9CpFDE4ECKVLHg8+hqN7IRxSMizCNMpmUAHPquPpWq1jPJK0kVvHGyr8xU8cd/bP+fSq62IkRpiGaSQg/KMZ46n04FDQzGa2hd1dx5ihedw5BrPntV8wYjxzyccE1um0RWfCYUj7pNVwJN+1UG0Z4K81FiWrkOkWQOoxQugUhtzKTnJANZN8RPqErZypJAOMj6V0MtsxZZ45E/vKR1APb1quNOiLSsUO1m3bVJ4Pr+nNTy2YkjESxbLEKGOMnPGP85p4jlkUFslh0xzxW3aaSjyKoJ2A9+4x35qwmiSea4iickKGyq5z1z/LJrQtHPJezWy45BIGVYZDDPRgeCK5zxTpHh7V7Ux6ho8E5bkOqKDnsw44PHWuxvNHeYb9rbmyCu45A9h/nrVRNKU53KSF7tSZVzz3wro9jo+taPCvnpp0F0t0yTSNKBhwSBnOBwOBWb468ET3vxM1nWrSGUabNfyTGS2kMbY3ckbcHB/OvQ7/w0tzcKFYxYHfOKvWdjJaw/Z9qFc/e2gE89/r6VlKNyHKxx+uaJFPfa3LdxrYy6jcJcRzxYbyJAqYBzjKsBtYeh9ea2vhzrugPbS6Fdanb3Oo2bgNb3S5O0kfuwxHzALgjPrwTXVvodtfOy3CrsOXbIzniuZ1/4D6B4pVriF5bC+i+7Ijfh1zkD+XFTGHcqnZ/Eddc6V4T0htzxwaZdA/K0DtE7HPJwpAP41saYBcwYWaZogflknBBI/qOteStYeMfhTc/aL20TxLoKDcZo03XMSZ6Aj74AznofYmu8sPiX4P1a0tbiz8VaYyyRrI0ZmOYwf4GyBtYZGR1rVITp9jpHtVjZgdrMOjZqtMQ5KuqkdsdvejTtUstVicR6pZTKucBJ0Djg89cmpJ7VF2AsZJFUv8AMvzDryD3GO9AlB9Stch0UPF95PTuKovI0g6EZHIwa0Q/2hgsBw3THqa5XxT4nsvCO6K+vIoL3OFgY4cn6UmHIU/EOtyacHgt/lncYZz1AOf8/jWBZRuY5Xdjv7DPWubXxpFr+oTG0SfV5w+GFohcKTnqw4H4mrZ0jxZrcMsZht9GsXQqpabfcHIwc7QQv4GuaUHNmfs+Z6nbwa5pvhjQINT1O9h0tLhQ6vcOI8gnAAz1/Ciub0D4b2Xh6d73xDpS+I791Cfa7+bzfJXAwqRMNqjtRW6ioqxr7OKMPxHoHhnXom0u411demVQHEc6tJjjkhPu845wBVPT9R8RaBaWq2GiXvim808Pa6Vc6xsEdpGww7HhXl4VQO3HXnFfQh0+CNBElpBBHjHlwxLGuPT5QBVaPS3mwQg3MMjjOB6V6Lwqi0pM4FWcr2R8t654E+KvxQknm1GNtUt4H+aE30UMEJPTEAPyryACR+Ne2eA/AOl/CX4Jh724gTVJbX7VdRN8+67k5WMY4GxQAc55zVLxL4BlsPGralp91Pp1xeWu2faoKAggBsdc4yCucelWYNI1cWCW2panDJCgwGwQGJ6tgDPQdMmsfYKWkTeFRRV2efap4w0zRdQiaxsbWSOaFZGU2CeZDL/GpYqd3PIYHGPerDfE7VtXgKQaa0mcEOYVU4+uP0p7eEonv5ZCithuGA6kfX1rqdB8PCYrEIi8oxnC8DnHP6/pVOiobm8a/Nsc1bX/AIo1CNVOy2BxgFi+Mj04q/P4O8RvAss+q5gdTkW8O50OcZ5JB7ce9ei/8IbawIu3zGZidzFsY9BitCy077M3zln2qFXfjAHpXPKKL9ozyrTvBAU8+J7oCL5nS40wqSM9jnk59K3Lb4fzalaxS2uoTjy5kfc0expSGyPl/ujjj6V6ZJKRFjgHgYHSojLN5ZCylAEwMZ5HoaycECnI4G9+Fceo25trq6a3h+YlY4w23cxYkZ9yfzrCtP2YvA9paKt7qGtajJk4JuEjj5OSdqJnn69vwr1NsyJtbDHjJ5xTADjDqAg6frSUSJSb3PJZP2cvCVjdl9P+2xo4wVkumkx+OBWtafADwTkNLp0s8uMZluWZCvH8BGO1ekraABdy7s9AO1WUtgAy4O0jkg8t+NUlYxbbM+9t4tVWW1mGYGXy2jI+UpjG3Hpjiufuvhl4caVJl0y1ikjTZG0cSgqvcA44BrpRKfMZEj7ZLYp0DqGUuOfRm49KOUIrlMOy8CWNqHUjABHBQdPypR4dj064WWG4fcDjAxj8hityTVElLBCZBjhs8GqrzNMU+Uhgeueh9KOVDeolpYQh8yKRnnkdPpVr7BZwvnJ78HpSi1eZY5P4Q3GD1qUWgdQGHzEfgOaqw0NTTYHJIiVlJ+UnH8qzpr7w5a6gbS4vLSO7QKzRMwDAHOCfb/CtSOORmcR9Bgc/SsHxN8PovEVrIt1AfII2SNG21mQ54z15oNo+ZStvG+h+ItRu7LSJ2uzbrueTySsbHJ4Vz973xUmreI7Hw/pL6jdSpHAvJDHluuQB3rL1vRtG8G+HLy+VGsooUAz52xV64HOcDA7V594V8F3/AMZbsarqrT/8IrasBBbAMjag3cn+7GOfrz2xSuapRWrIJLbUfj1fxT3dubPwrBL5qGQANdkHgIP4V9T1PFez6bpsWlQwxwRrFEigBEOAMVo2+jw2phijjgtY1UhIUHCJ2UDPSh4ZkBCOpDcbu3fFMzlJSehzXja0RvDc+yMoUdDnIPc//qrzRQQTnA+leqeKlf8A4Ri+3RlpWVMyA4Aw4wQO/X9a8sz1B710Q2P6d4ElzZXFdmxhUbffP+NU7djH4htHzxuGPbmruD9e1Z0mY9XtSR0Yc/iK8zMlzYeSPqs1XNhpn218N7sTaNbEYPygY/z9K6bWdOubhWkt4/MOPubgDn6+lcD8ILsPpEOeQqjpXq6KGwfXsa/KaWJqYSo3TPxytH3jwjxh4L8YeJ4XtJNFaBJBt+W4jYAHORkNjvXuOoFFtUVyC6qASDnnAzj15q30T3FcxqzvHO4zkdc5r6jLMwlinKFRao4a0ea1jjvGKmWzuFUZUqR0/St74WEw/DrQXYBsRvA5z/cldP0CisHxHdobdwzL0yefatP4UXQk+G9iitv2XF2pPv8AaJDj9RXvIynHRHSX0CyK4jbA7E8Zrz3xTpnnWc6Egkqwz16giuzmvCowW29hXLa9exLaTLuy7AgYNSa00cx+zBdpp/hnVtMC7jpurXUJjA42OVlX8xJ+lfQlvqmnGEhYlgkIyzHtz618yfs436xeMviHprsFK3NtdoO7BozGx+gKL+Zr3PUB5sBUHbnq3etUzGrTfPYm1G/RmJQhgDggEV4J+05C0/g/Sbg8CHVGQAjkeZA5PP8A2yFesFjGzquZMHORXkf7R1/v8FWVscbn1GN2+oimx/X862p/EfQZKnHFQsfOa9KkXCrUYwQB0qTaeMc16R+yxHHGT70oHBNNA609T2xQbCqOv9aXcQM0g460uAR1oAOSM56cUgOAf6UvUEcUi9xmhEABycYoB3ccEe9HP/16MbTwfagABxmk5J4o4A5/WnBeCKAEUEA4oOCBilJP4U0ZOc/rQAKp3YNO+6e34U1enPT2p+QV54qy0KDkYxzx/WnYx+NNRSAfwpcZBGPxrNieww9DxVHV/wDkHz56471fwOM1n6qmbOY9fl6VzS2OLE60Z+hy9vwRzWlBxisy365PStOAZHbGelc8T5rCs0Y+nPSp15PFV4+R1qzFkcV1xPo6RIn3afngAdqjGaeDx1rZHbEsKN1KB8vFMXPOM04e/wCdaGyFUHpmjZjjvSrgg0o5+lBQijn/AApTgj0NJx0z+NOxwaIlLuKvGQaGPBx09KaCADnknvS9+1VYdxT8ymkPGPWgZxyPwpRgg9qkscucE+npS8H+dN3DPHTik4GasCQEHgfSgY70injnr2pDzkj/APXQAu7jApAxLfSgnK9aANue9QAg5HWl7+59aVvemBs5z1zQA7Hrximkcnp+FGOP8KAwC8igBRhRwOfWjdR+FCgr3/8Ar0AHUccYoC9ckZozhegpFXucZ9KsgUkqOabk7TzzTifl5/Wmnv8A4/Ws+hi9hoyV5qKcExOB0FSAZ96Sb/Uv9KmxhLY3PhfafbfiT4Qt9ocNqtsWUnHyhwx/QE19RBGFlH5YPlkNsOwluCQccc18x/CJJH+KHhfyWCSrdGRXPRSsUjc/lX1dDZq8KMzME/5ZqTwo6kfnk/iK1pqyZ/OfH0n/AGjFf3V+Zl/2Y0kKyNmJNwX7vJP0/CmppYfLpINycEqOM+/p/wDXrfmhiJMtuhjRWVSjvuVW5wemfWoGuBBErywCGWZy0iHoDyePUe9a2PzMx5NJjlEcw3mZCC64Hz9eRzxTJNMaZJEaWSzdRtU7QfX/AArWDBm/cODkgYJ4P0Pap1minTazFpV3BtwA57Y/z3osS2zDt7IidZdgkJBTJ5BI6tjORnNSJpcLj5nZXGMKBnIxjmuli0oyWiNLFgxq0qOHACjBDK34DNZalWCy+Ss6SYIKHBxnrmpsJIyZdMt4VhAjZ5SRvkwepOAMenfNKkOXV1VfLTO/f3PYD2rae1e0+0FPnCkENnp1yuMfSls08tj5yIkUZCMjAk/MCRwCDg4yD0qrAtzMtle48+RdoKj5DGcFeOD6/jVYaY32WRpCARjLKeoOT0/KtRTH5rqsS4dOWUEgcng56EY/Wk+z72YmSRFdNrsDjIBB2nNKxZhi0jaWHOQ7DnHcDim6vqMNh9quIo2lhiHmPCi7n255IXqce1bP2WOJUkwskcYbaUIJ69D6dB+VJGq/aG8pliULhiQTwRwPxqWrgcZpk+q+LgI7eKbSrBAzmSeICd0AJ4T+HPHUZ9q6O7Rl0+OGWMuYGxFcuoLcHkMf4hV1ra5gCvvSNCBvCk4zzwBTvLtBCV3tuI3EryME9MH0rNaMDn9Kd72WYFT5uM4Xoy5xwPqBke9SiSVYi+5gmePm9yPX1GPaprm6gRUluEc+Qu8vHkMcNnHy8jjIyOeBWFY/ZLqS58qI29pKWZI8NtUszE/e56kmr3AuC3t7hiXV9xJUFf7w7f59aofYnLGJSHZepA6fX8K1jqFnp8aNM4VWJHzSBQ7dOM9TWlb+HLq705777VaFDEJABOrO4PYAE8/XFJLuBzEGlgzYfBOOSvZuc9vanfYQ8u6RlhgxghFJbp19ySP1rUtrWJlm2TBxCQZUDDgZwDjPrQkUVzMVUo6/wkH+fpSsBUjtLVYj5cjuDwDyrZx71oWtvLZzM7SNFnKErnevPI4qdYFjEWy2TzhyzISR7VKdKkZ5GJBkxuMY69etOwGNc2Nu1zK0QkVD91WOf6Vk3enKFYLIIz1yRy30rp4Y2nhGV8hmO3zFB9+xzTtS06xigjVZmnmlHC7BgjH14/KixRwcunvGCZJWUgblBXG/8aS3gkkDAqGbOVG8ZOO1dKfDjm0ac4ZuoG8ZbGB0zVMaPPJOPLP2d1Ib5k4x/UUuUh66GbcvJPehYdyNGQuCpAPfg45rYsgXBdUVmB2sA+MH8frVqx0l4hGzxmQqTvZCPTrWrNZrszDaXFwFUNut1HAyB83rjIoSGtDIivdZDtGGt7e3xsy26QMD1JG3+Vcp4i+CvgzxDcPezafbW9/Io3vY2/kiRvVgPve+f8BXpVjYeddxYi3xkjcrtgEZ55zS3loI5Vtg6lGK8kZx6f1oaZakzwu9/Zd0uC/SWKGK5iU8xEsrFf8AZZP89Kzta+Fuk6DHCdKk8R6SqczeVdOyLycMCdwxwPl4619D3MUlv8qzMyLzuRiA3v24qje2cKwl2K+YThk44H945NKxSkeA6j4V1K70e4tdP8Z3pPD7i6rKyDO5AxXv74Occ9qv6d4E0Hwy9vPp9pdXt8bcxyXF7dfaGYsvzNjHHc45xWp4pFrDLLcqf3QJyyLtDHv9OO/StrSrdYrCO4hBfjofSueUrSSInMp2uqXkWnJbKiJFGhSFRGoCZPfAz3P51mt/wkogL2osllbcFEytIAR/eUgDH4kGtyfSZFOA3ktIdw74+me1OS2aCZWYndjABPX6V0KIFmO9lktl85y96AMsi4HvgelFUbq3uIB5iwmQOckZ+Y+49qKmwrI9Rub22MjiSBJc/Lnb0IHtT4ItOa285jIhVflVFA5GcDrT9RZI4yWiZgB8okyFBPXAHU1gX9qb5Ub7RLFFjBSMDDntnP8ASuicmYqmkSavZW+oyB2bey/dwQRjHrWdJpGmqnl+SzLGvVmz254qB9HZmITULmJGABBIxjnngdat2VkmnGWKO4a5UgHLc/qefzqItrYrkXUpw6Bp93tk+yhceoA7nHbirUOm2NlOxjjAycsB3ParMeqvb2u14oh36HdjHFTWi/aJZGdIPL4wVByD789KTbe41FLYiaOFz84Lr/dBxVWQwiR1MRXPzhVJOBngZqWe1SNCzy4TPHB5+lVYdqSkHcc5O4Dn8qixQKAzE7eF7etRt5Tb/OVlGODnBz24qwXkitvMZQpJ2gDnmqV6zIQZlZZmxhQeFB6A+nY0WHYs5iCkoh2lhjqTSxXCqjswGPTviqK3RzxwRzk9abneGwQ2OeaLE2NUXQSUSf6sEYOOTionvGlkYIG9Ax/niqKbySGBz/8AXp7xzxxbmI25x97vUkWFMQWVg7ruxnA/pTditu3AYbFMUbV3YG4juKZ1yzN8w5AxVWLSsKnlwvgQ7osfKA/P48UxmV2ctGqZPAB4qut3Jbu6BMgnJyOT+FVHvHeQkn5eoHalYLHTQIEjARgxboCen+c1MvmqFWQAr/eFZ0GqAgMUVHGCFHQ5/wD1CnDUJLmKRdrIVPUDH4CnYmKsTRzvarKyr5qIM5H1qpP58/zPwEbdtbrmmbFWPertvzjaAeevNVpDPBG775LhxysbsAueeMnpknvSsUtDN17wxD4qzaatG99Z/KTZFisbYOQXH8XPODxWvHrOmaLJaWMuoxRzOdkVjH8zqmQN20fdXOB+NUbxNV8RqIZdR/se1cESfYBm4k9Bvb5VH0Ga0NH8OaToSyiytUTcF3yuSzuR3djyx9zSHdm1MYWvElt03nPy7ugNVoVKQlJHZzyTux3J4/CpIwkaeY5BDHIYn3qWWZEAZlDRZAbA5HuKpK4IxfFxgn8JajtAPlQhgVOP416jv/8AqrxR+HYdBmvc/EdpG/hfWTGS2LZ2wR2HP9K8MdD5rdxnORW8Fof0r4fO+XSXZv8AJEZGM9yaz70lb62fPIPY1on04/H1rM1IFJoGP976CuDHq9CR95mMU8NM+rfgfdrLpaqzZIUcV7hDkgc5HHSvnP4C3oNv5eScCvoy1YBVGM5Havx3Eq02j8arq0iZlJBNY+u6a13EzxoGdRwOmfxraVSOMkCo5FHNRhsRUw0+eDONxvoeLeK7XVEtTFFo11LI7EBlUEAfgSf0q18MYdY8N+Fb201WxezVr0zW4cgNtZFLZHX7wJ59a9WYfIRk471h69Gkel3dwykrbxvOceiqST+Qr6fD5pOpUUZrRkuF1ynLajJPcTMFJbsABXN63FJZ2c886lSq85HU1GfHzX9jZ6haqlxbzxLLDKv8SsMg+uee9cf4l8TXF/FJ5xKKCWwD1PpX0nU6KVGV7WOB8K+Kn8FfGWPU5JTFp+pKbG6IYhQpdWViPZgOfc+9fVd1q0L2AkjZWLgsGJ6ev8jXxJ4znS8uzGoGcHeRg4J96+gvD2qt4k8GaZeRzmOSe1RpFBydwGG/UGumS5Umetj8AqcIVErXWp2w8SwW8Uha8yVONirx361478c9T/tTw/ZSg/L9u/8AaUlbd9bpBEfMcpjgEtkk81y3xR+zyeBLQg4mS+Ty1x1Bjk3H9F/Oqou8jXJ6KjiYs8jBGOlOA4yKRQMU8AqOleqfrEUPUgj8KXO0n1pq5z+FGOBig0HDrindj6UgXGcnP0oGcEdqADOWx1pvY84NOA25NMYZ4oExy4xjNAwo9aQYHcetOxlQOhoJGjgnA5pwy3f8aZgg4/WlXgE00NDx0PGaac4+lIDuB6Ae1O4KkD+dIEGcpQMH8KUDCnnOKcvWrRQg/wAincevbpSduPzNA+nX0rNiYw5JOeRVTUAWtZVx/Cefzq4QMcdarXRDQyg8jBrna0OOvrTl6HIwdcc1o2/dQelZlucORWlCdorCJ8vhXqaMWdo9asINwFVYM7M1ZTkV0RPpqWxKo49akXvUS5PBNSAY61sjriTR/N+Hen5JPfFMUccUvr6e1am0WPA46elCkBckce1IGG2lXgHnpRYsMA+1Pwqjr9MU3Hv+VL24qkrFIByTj9RQScn1pV46UcHkUxjeSccc0lOx/jQp6g0AtBydD0pMHoaMYGaFXIJPNSkWSKMdOlJ0Pv60LlQR1oIO3nOc1XKAnc8Ug5Jpe3NJxjFQAA7ieppAMk8UhOen5ClzxxVIgUnKc/lmmdBz2pc4yR1FIOe9MEPXaF96XOCe/FJn5Tjj60hJx/WlYdwz1FNBz9D7U7PGMfjSfU8VPUzELcn6UuS+QKQH2pzDbn9KWxnIb0B7Go5ceW45xin7eKjlztYDgYqTCTO1+AsKyfF3w2zDcsTXErDGcgW0pP6Zr6XtdQmZ2VLdY4Jg2XVQQG9ME181/AOJLj4veH43t2uQVuSsKuyb2FtLtXIIOCeCM8jg8V9HWVwzNP8Au2GxlUYPIHAyPWtqex/N3HeuZL0X5ltb+GItH5LR3u5Qkj/cZAGzkflg59aR7lLq7gLztNCo8qRRgpE2TkY6jipIdOR2kkMcsqnkyO/yoR0GP++uKW3shcrIIYgjlclH+UE856VqfnC0Q+DTY/7OtmJ8slcGUv8AKTnO4nt0qzHBBcKC7GWZcqHJ/wBYOMHHrxVRYmk09FiG9VdYFXfkKSrOOD7KetUobi3EkkP2iTEOGDKh2Adcg+nPWgaVzVSUSSr5cv2eRV2F0O1sc/n6VQDpZiKwiliYXGc+bEH2ndk4B+vbmp7mNmhd5RAHVFVRbqfm5OSTn2B/zis+a1P2m1fzFwrAyZHOMfwnsc0BYvi2MbCWO4NvJJEfOMgJjY7iVOPYZHHt9aluFe9MjMQlzsTLJ0YAZ6VDLOogfzHyzndnBO3tikMAvrmNYUgj2/Mru+OSeOv1xQFiwxa2u0nfZKHAY/Nnn39DUImkheY7luIZU35CEkHPt/ez3qEQ7LxhMXJVsMIXU5+vH9au3UcYhWK1l82fYVcR7gGXP8XAoAgguba4hmCOvnfeCrhDjPYfl2qne/vL9C0kty0iq6yhT8x64z3wQfyqSQxw3E093ptwyIBJttyRhScZ3FTx/XFJLZyJJDcWoNqkmJIt0nzYzjPT9frSYWsRZ863dWiEinBIPPOeKqa5BdWFzaXmjxQX8SqBdaZnmQHAYxSHBV1PIz1BwfWrr3V4iRW8ZjjtxnO2EbyOR1xkgEf5FPBgs0nkRpHCssTykkgt6j657+1ZctwMrTtZ03UkujFE5nViZI5UZJ0XoFKkDPIJyOo9qmdYbgrvjeAEAJLKrAN+mDVu6sLbUBLKxCSL0w3zKccZx0zQglFsLSdllTja24theyjPToelXbQOhmWumrPfuEKyxHdlimMnnjAzRF4btYrhZk0yFXU/PIAN5xnHHfg1qzXMQ+zIjLujBDZjZXwTgjkYIzjDDI7ZrQVobuCN7SNHuYzu84Md47cD6j8fpTSBI5ubwvBcRyyWkEZuzyruueQMg+tZdt4jOhWMT+LNCuNHMMix/wBpw7rmymBJwWKrui9fmGMZ5rubp5nuQuOZiGM0X8Jz1yOlLbTw77liJJrdZNpZHIV2HQnv6Nj1q7Duc/YaxZ6rZLLplza3sM7BxNbSqQoBORwflPsfauttfEsttpCWLiGaPYSJJok3rk9C2MmsyLQbDyGkWdY3k9BjAyDyO+atyaDbMz3ELTM6FUwqEpk8ZJHA4559KQir5VxbmK4kJNrL91wcfNk5H8ulVblbK81LzmEso8xCFUgFxk71J9cgAHFEdvZ6haX6WV4m0Nu+yO5+d8bW2HB546GrMOkyiQxWkTyKvyxQxpkjB4xj2pWBambeaf8AaUEjQKkmdhkQcA+57fSmWlnawljIQxIKHf1fOAFBxx359K6PToLQXscOp/aLe03BpJYYxI38QxsyM8jBB/wou9D0TU9MuZrd7uG4tWSRJxHugdGyDHLz8p+UkEc8Y6Zp2BGEmkJK80sDLEU6F3Chs5+XPepNPSOG6ZpGWVB9+LLFWwOmV6fWn6pa3Xm21qkLN5gLKEXsFyTn0xUumWk0wNvIhhZQeI4i24HpwMnPuPSixRFq2p6Tb3lvZuRpb3G/ySzZR+CcE5OOnf1FQQRmyuLhHZJbhBujVOckZ6EcYrSitULFSYnEgIZpEDDB4ztI5Ham6xp5imtzaEJEFCpcKgXHP8WTgHP9KmyYtyncXMdwZZSqwER7kxkK4zg47dqypr21vLApPC0ZMRBRDkd+OBz9fer6WKTTC1KmSZgAsUQOefXHbqamufCt5drFAui3sF6fkaBYyfxBHbj9TU2H6HknxJ061uNPeWOBfs4jyGGeDg5yO1J4FvjqvhLTrh0CGSBSyg5AOK7nXfAer6rpstrZxGV7cZkgcKJACT1yw4/zmuQ8D6JdaDo1xpc8cVpd2U8tuYpyFVcuduTnjIIPHrXLUhqmZyi20ar3F1q+mxiG3EoGNsijI6Y4/l+dSrrqwaWsF/o8N0VcfeZoXQgEZBAPPPpWvFrz6EtrY3t3Zt5bDMdrdCQx5zhiw69cEHtW+JPCnimwdo76OSeHBdolz5bdw3PWt4m3Keb3jai91BeyaZcWOnXBaK1uXTETEDcV3+uPXGccUVa1p9P0S3kns3W7t5icxwyeWCcrh1w2ORjIorQfKeg3qXF9u8xwqRAbcjA6fzrnpkILKcsM9cVuSvcSRsTC4CgAhee1Z93blnIQMMEAnGc4Pam1cgopaSzEkNHGvGWkOPbHv61VUvE8gCZx1AFbT2yI7xSHa2M/KCQfbNA2yD92dj9DgnoOmT681KiBhsElXOzayrtGF681FFaiQsokaLlSQvU88gD/ABrUCqsgOFIU7sHv6U6PbIkZdERzzu7gH15qrCsZM0cULou52POBn/P51JEEYeg6fT9auXlrJZyuC8TEHaHiYP178Ui2gmQmFQ4PJxzTsFhHht7e1yU2zcANtzwRms+dV4PlqS2eBjP1NaWx2jcgbgq9WHfpgVnxZZsCDfITjjrjJqGhEKSSyMUVQxAx8x9+lNObTIIQyHngdBVk6dcNIxaFkCtnB549adbaaLiVx5bDIxvz0qbFEKXfnLiRVVFx+PPWoriMANtO/I3BmPrWjcaVFGgY7o0x95udzVDLHGsORlj0AA9KfKSU5CjwQoYEjkRSDJk5f3NNW3txB5kr4Yn7o5OO5/wpksc9xKF+ZWAwSR0FSGFIUKlW81W2kj7oGT3701EDNkgMjtICST1wv6UltprS91Lfeya2JLN/KXBIGTk4HAx6VYigtLazUnzDcFgMFcDGCTzn6cVXKBlR6UN3mucvGwYKTwB3zVhIwykbevIK9etWLhV82R43BHQ5700BmwUYLnHGKlxAa1vulwFHQDA7U2W2hmXDrgjknt+XtUixSLlsNgAjPvgj/wCvTo0XzNuVUMc8/wAqXKBmNZbckBdvX2H/ANepbdS6spGeR0/xqc7/ADgCuYyMYGfzqQxJFJhOTjGG707ANmtk2eQ8QkCdc/MCf5U+aAvOJd/yDOQfWpAjSysN4dsbiM8DtzQ1v8rNuJYMCeR0zzSSBDZY0fRtUhYD97aToW7gGFxx+JB/AV8/dWcjJGelfR3kR3638cMUkaMkmyN2yQNpxz+dfOe0xuwI2kcY9OK0jsf0R4dzvhJw7P8AQjYc9elZerBcQk8kNxWmcgk9TWZq+PLUnsw/zmuPGK9GR+m4xXoTXke7fAa6/fCPvgZ/WvqWDlEK9cc59K+PvgZe+VqQXPBABNfX9o2+3iOf4RmvxzGrlqn45i1aoW4+UOM5PrQydSf1p0OPmHf0pxGA+Oc155wopPGGXAH4Zqje2YudP1CDg+ZbTIQPQxsK0yuOlRxfu5RuGQxCkexPP6V24aVqkWbUXyzTPzt0DxDqWiabbJZ3TxxmMHy2+ZOnoeKku/E2pXiNvuCMnnaMZ/zik8QaK3h/WNT0tgUaxu5rbaTkjZIyj9BWbtJFfrdCEXBNI/VaGFoOCnyq/ciYFsliST1J7113gj4iz+FrN9PuYWurHJMRU4kiyclR6r1OPU1ymOD3puOvTOK1lTUlZm+IwlPEw5Jo9fHijTdSXzvtsUagDPmMQQevINcR4x8T/wBv3IghYSWsDHY+3bv4xnHpXMKvFTYwDz7UqdFQdzDB5ZSw0+eLuxoUKeTS9fx7mkU/Lj+dPC/KTXTY9xaCKvGT1FOBzQMgc/rTlGQadhoaCM46/QU4YwecGkAyfpQMc4NIYm7PJpv3hgcn0pxUcnr/AFpuMHtihEsAMDrzTvl6c0i8jp0pccHj8fWgQ1h/9ahcgeooAzS4GPWtECFxjPHbmhfmbqeKb+vFW7BI5JGSU4XHB96ehZX3UoGOM5zSyKIpGUkcf3TSDByc1ID1PbNJjBpFYHPH4UhzioZLFPT071WuQPLYDq3BNTNjBOeajkIKnPesWjnqJOLRx5ULcv8A7x/nV6A5FU7tQl5IP9o1ZtznvXLE+Vw/uzaNKEYWrSDtVWA8VZjP5V0RPoqWxKACakzngVF1B/nT1HQ1sjtiSpkDrmphj2PaoYz1qRcgfhWqN4jhg+2Kd7DtTQPl9eaXnmqRYuOvP1pvLHFGcdKcDhTjimAiD3/Ol5A54oDcGgkHIAoHcQv6UueKRRkZ70hIoKJB9Mj3/GhT7ZpFBwSOTTlB/CpW5Y8DHPrTR1PYetIAcD0+tBztIx+NaC2HMeOKaPu880w5HI705Wz1qLWJuKFHOMZ/lS9R159aZnr24pRnaaYCE89s0gHOO1KnGSeKF4NAC45Az+NAIyBx+NKWzn+VISAOevpSQkDEEelITgcdfWkABJPel560xXEXBU9jS9Oo49KQY59qQ85559TWbMpA3BIGaY5ODj0p2cD+ppvbAqTnkdr8BJPK+LejyDcAlvesSOw+zOM/rX1JAiWsjXchLW5yxJwMp3AJ/pXzD+z5BBefFnT4bm9h0+N7O9X7TcnEakwkDJ7V9OXdzZ2+jw6Te+MrCayjnxEgJcwswO45IB2k9umTW1PZn82ccXeZfJEFtPLNex20FrNA88EjF3H7ttmXKbj/ALBJGaeZ5ryISEGJtuCfu456nn/6xq7b3HhAQ3Eb+K7aW7tn2sksDhXIba23Azx9OmTTG1PwrbrGF1WR9ybtwi2hzg9jnIJGD39q1PzuxWWyhuJGlh1NJLqEITBIQjgDI3bP4hjj8fSsm6lYNIXYOeIwQxHA7Ct6LxJ4aGoRNb3bTsFBk2opEgIwwI68Agg559qjg8ReFP7WvZ10+Ga2ecjyRIIynRmYA52nkcUIqxQspo7z7TcKqRws4/dFssgP9M9PpSNIqSEKyPtGQ3Q596YdUt7y6vbLS/JvGjdpbWWQhI4488NJyCV+6Dz1PBGai8R/ErQdFvobVdDtryYQo962m3Y2wOUyVUtndg/Trnmgdi/az2k/EiMl4QDuUBkI5BU85BHBHbr0qa7tVbS5JvLlDocqigDdz1HPzdRx+Ncqfi14dupY/slobeNGQTpdMgmiJJAG4EDB9/p71qeH/ivdwpqtnLo9ndWCgSrLnzDBgYzuA4zjHPHNQmCTNzT7WFHTz72OxhYZaSdDhD65AJxnqcU7VFuNLuYbSJrK6hbAN5ZRSjdn+8XA6Z6rxivN9R+N/wBpmnW2RVcklNtuMxZ9OMccYGa0PHPx7v8AX7WxFtolnpiW0W14YE5nfAAcsScdBxmndFKDPRf7enkjWK4lDpCjQKzsxG1iTnJPHrjpmsHUUvBfLp/kxpFGoUPFh1IOQxVx/Dnt69s1z+keJfEWh6b4iV0059U1DSEa2guFLqXkIY7WIwCvPGOcfSubi8e+L9BubVb+a4tUeMMgt4WG3cvyuoA7YzkD19KTaHyM9H0bTL+PUoZImDvE6zIWh+bBxkEZ5U4xjp9DWhNoOrXEk8NsLpFaQCeOzJVD84O3JJ6gAZ5rhPDXjW81DxnLd3XjGFSbMSRm501/tHnKcSxPu2heSMHbzz3FR+OtetNe1mPU7TXRb6pFuBuHtHynC4OAwVwc8YwcqcindDcGdXf6FPptxqNwtnd2qxkhluY8bAc4ywHPAFS2Gl6hfac0yWxlEY4SPMiqScbsgdACDk15zbadJrd7qNxD448iZZvMRre28j7aDGrEkbyVO4upUjB65qcaEn2eeHT9c1ownI3zx+WyZ7Fl47fj1FCkmNQPUb4avD9mJvLBYbW28zy7mVHROMMNvzbiRjkA9RzVXwD4pj1PSY9Y8PXujtIsbfuLidFlRzuGWR8gEEEenB715RrV1feH0jtpdfnuYpI8RwXcaFE4xnzAATnHQknisiN106S6t7bU4SoXzfljUrkn5gCRnBOeM+9HMkLkPoaz8W22tWLRF7JVgYySJbwqZEyG+UFVyV77ewII4xV2LW9ATRR4d/tGC0kubwTRyXEe8LKVAIXC5AI7Z6njvXglv4m1TT4Htft0qwZ54XIwSQNwHYknmr2qXttc/vVvLqS4VAxcvhmbGC3Ax0JHTuKOdB7M9TOreEJDcW819PtBkihv1gdo5CnGWKgsueBjB6elVNR8RaPpOjrbJetqAvI0M/l5jKuCThRyDjd1OPpXiyzD7JEbaaVLqDe7tK6hW+bKbVwPfP51v6SrXEUb2MVpBh9rvJP+9PqSOTjPrS5h+zPRb3XvC+oFIItSay/cjBuoFAWXqqnaSSCRgNjPSse58W2d7DEtysivEN7x2pbeCB/CVGenfFc61xLLLvhm8rzVEYnJj2yLnIGCpyO/H4UljaXsMhSC/U3cp5SLqzZwuflx19KOYFA3F+JAeS3s49KvJIEcK7RJktnlc+nPXPU5rotS+LR8PeHZtK03TAtpdyh5xKqGV2XnYwwNqgscf7xrhZdKljne5ljlFzBKVkQuysMDPzLnBPXmsrU9MjhvIHtNoUlmkhBcbpD3bnkevPp9aOcfs0d5bfE3UtTtdYe00G5vVtbcxOykRiFZAVUM4znPPbnBBNZMXj/UdKgQT2tzB5YUoWl5faMZPGOue561xGjCdJ7m1u44pYzl5ogGKPtJIyA2CBk4znrU+kw2VtB9gAk+wxsWijlkYLFkljsLH5QT+FDmPkSOo0nx/rGhaXpNlIYpJraPYDPGrl+cg9Ofxp+rfFHXJrScvcRwLJgNHGiIjkc/c6fiO+K5m+8X6fbxyR3ErzwbzGvkyA52/TqOvSsXV9Zjv7dI9PVJ4XU7xLCdy4POPmIP+faoUgUDoLvxtfa2lpNJ4iuxcOVWNdvkGA8nCGPocYwcjpxWff6xrEdlLDB4kvzaXMoea2e9kZJHyQG+bnPqM896yjdTpHLcrdM0Ee0qzQAbgPvKSpGOgIOK9KlIez0641Dw21pGWMdtcPat5czbCQhdgQz5V2GDxn1xSuPlSPNbmx1a+njRdVnVt6J9okmx85J2KPXGDx6Z7V1PgzwJaaxpWqWUuoNqafaZJmuN24NIMcA452lfwNdSYdKisV1b7CIpw+4+dcpiM7jg424znsOeav6G+nRmHEapGm4xxpHsQEgkn5Sucn3pMvlRy998OINPgsjc2MDLLLhEkQblyDnOOewq/b+DtR0qC5stMsLZfNHyyQwbBhsj5jnBI5OevNdYFs5rfyXdrudYZJgDI4aNDgnqxIA6DNVkuVv1ElqkkiBllQSgK5IB43c+vcf1oVh2PCrdNQ0DTpYpIm1bUUupI7rRgUOY8/u5oRs4Hy4YE8cUV6Vq/iGTUba8gVJLaSB8LciR4l25XkNjBBJIxjqKKOZhY7/WoTFNvjbdvUHlwfyA6cdqy3VUmmQRiYxhMvk4DHPTB5xirUs6rPKSjMTGGwV55HXH4VFa3EVpK88OBcEFVcEbucg469s/r6V02OMqLBJdIzHMko6AD73Pbn1p50iWGW6ju1htZYjn5GEuF4yx28cZ6D/69W7K0upyMzNhWIQvkELzgD0602bT5LKFoSZZ7hm+eYAbQp49e/0pWAzdWtbSCKQxtNLErnEsqAMx65IHA4xwM1Rjt557Wa8WP9wCICx7PjOPyq81zI8HkXLszQ/II2PCnuQPfiqsloUjhJ3yIh8xuPlXtnGeaAM9YZi6qUGWYgKnPHb8acjy6Ytz5hKFScgD7o7/AI1rJp/2y+WMyM0Xm7AjcZzjv+J70y00iJw9ratukV3O9jnPVic+38qAMePUmgZ4QQi9d7Y44PXPTrUSzPbyxSAOrlgEKjLE5POBxWrqEIsCrrGH8zgN1UmiUB7CFVTfJEM7h3Jb9ABzQBHf6va6bkzvclBhMMhLbj2CD+VUm1xYbomw0e8u9qhlF2y28Of9vBZsZ9B+NbENmb+SKO6icz3TAxzySBEXPVmJU5/PvV+bw9cvH5MJiIWPzSFlUDAzySTipsJHn0Oiatqdw11rmopCGGItP03KxodxO55D8znpgcD1FazWnOIFKqM8jkLS3snl7SmJfM+6VOQQBnP5fyp0J82N085lGOSgwM96oZDFYXMw2hWIA3FugIFKtgIvMMp2sV+UE5JqW1leX7REzD5Iw3mhywdT8oC9vXp6VJa273f/AB7Ru5IJAA9OTn0+tBLLWj+FJNYlie5uprXTc4nu4odxHBIAHTJIxzWjOPCFjqSQte3LW/zJIwVvMRugJ4A9OhrOuNauTpVvZJN8iEt5S8Dd2z/n1965G702S8E4UJuPDu361SA9T8T+GvBi+Fk1XStdWRrVts8U8ipI+cbSFJ6ZBzjPUV5jpWs2WoO8dteQzlM+Z5IZljIzxuxgntx+NbPgD4OeELGJPFviKy03UtOWYWLQTI8xEzA4MiBcKnyn5s+gprQwQ+Y1tbiGFpG8oKhVVTJwMHoB2BqRoI7hpbSSNHUvyNu7kNnv+GaYqJAHTGD1x1J+v5UqWrSC4n8wNKzl2DYGffPr7VGyNDcLvXy8EKzdfoD6dTQMmhga9mI35YYxk4H51NNGiNPbtCsc0J8t2BzyOuDnHeqUV5IZWhvImiiBBXaxw43dAce1TQQIHkMibDIpfajDnHTk/wAqVhWFSxgbbCGZxtAclsk9znFTJZSCYeWBksNi9Mjt16VEk50olJZigcY3DqhOQfwxV2S6E0NvsXczDcZhjDDouB3x60WGVUL+dtwbeZT8wzyMda+d79St5cY4CyMv5HFfTFuk63ybYlaRSG2sM7vQEd85FfO3iKNk1zVQqhP9Mnyo6KfNbgfTpVJH7v4dVLqrT9GYm4E1T1NcRqQT1HA+tXdu089ccHFU9VYm2+VTlSGznrzXLiV+6kfsOKV6M/Q734NT7NUVecbsHNfaekA/2fFznIHb2r4Y+E9x5esAA/KG5xzxX3NpTgWFqMZ+RefwHSvyDMVaofjuOVpl+MfPyDnp9akPfI+lRxyZyeTUqNluh4x1/H/CvHPMGPGSee36VUljzkg1dLZYjr71E8e92wc1vTeoHxD8f9PW0+LvidgAommiuAoGBmSCNz+ua849fQV7F+1DZC0+LLSBsi7020mKnsV82I/+i8/jXkBULn2r9fwD58PCT7H7Blr9phKcvJERXn1NIUHPOTUpXINR4I6/rXdY9PlQijIP6U8DOQc0g28549KeFBBx+eaZaGhfkzThgrnoR70gGR3p6Y5GeaaQ0Igyec0oHX0xSdAfQUoOeO1UMTqDg9elIePUfSlAyTjml6DHNQJCbc/X1FNGWHPanbiB1/GmgjmgkASOnSlBJzzj6U0EnvmlPzZ9KAD+E460g46/nQrbccc0H7prRbAKBzjuKei/LnPHtUa8e/vTiRtPrVLVFIGw2cZzTl5/Cm9zSAmktgRIuCD296UDB6/SkXAB557U7PBPas2hPYicZyf51FIMqc9fapmbJI4xnpUMudh+vpWUtjnk9Dk9RG3UJvrU1ucDH61Fq67dSb3xT7bJAFccdz5CGlaS8zVtz8vNWUbg1WtwCvtVmLvW8D6ak9CXqCPSnrjGM0xQeRTl4HvW52RJUGDx19akXOMZzgc1EvHNSp7+matM2Q4fdxmnA9qbhTkmlHJP+c1qjYUDJ5NKOnpik6HjvRjBNAACQetGR/dpwIOSenakGOcYxQCEOOcfpR25oxye59aUHFBYvGPp6U/PFM7d6Vfmz6U0HMLuJB9KOoOO1APJA5pANpIpibBeeDQwGeDz60pbgY7Up4HPOKTEhmOwyeOf60ECnZNMOOeKlFCgYpwUjmkHJwaUNnNXaxNxOmT3o5Pehh81HQHr7VJQ0DOaTqP60ucjtigAUEPcXbx0NIQCPpTyPlyDke9N3E5H61mzOQ3JJ6dBTCNpJp5O8+oFMwWDY5HepOdml4KBOv4WQwyGGVUkVQxVipwcHrXodzqNzFN5V67tHgMoto1CNwM8buOe3tXHfCjTxqvxAsbFozKkkdwWAPRRE+W6j7o+b8Pwrr7FF0G6u7y5hj1F4rRY4maQhY3UsXLAA5OCpHbrVQfun86ca/8AIy+SKv2lLm3lESSSFt0gZVAJYA5HHOeDT447fzrmLUWVJ0BitnneQRgDBDkpzggnPHr9az9Dnu9HjsTawNIryskiOoZfmJ5B69yMHtiu80bT5fCc5jUR3MZgDN5TK0qnHCOck85PPXg1pc/PktDoj4qhvvDtvp9jomnWLK7AS2keMqeAN7AHHufzrktW1RdO+z/aEjjZ5RE4UABxg53kHPQcHNdDqHhnVU8Cz+IksJbe1kjwU8ou0Q3pukVMYbb0PzenTNcVc+E7+98qa119tXhbld8KRuiA8EbSQev+etBXLoS3+lq0tzLBdypYXMgtrKRZZlKS/fEe8Y5K7uSfSqGqQSRSG5j1PUft6XKs1vPaxqYiD8wdWUhhjGDznGa6aCa28J6VYW894GuUmE6C5CumPnU7l9cMcfSoPF+tzX+oafNeXUe5kidGWRRGYywxwvbGc+lLmdhWM27vYJbqC71awCyrGuJwscTSMhyNyqAuR+Vdbp3xM1DRZpr2OMXELwrBckbSs0QjK4YDg4B6kdR3rA8M+EdC8W6jrFzqwW5js4Z4NIjjh/d75JOTIzMd4A3EEYIyeOlan9naPpAvdCjE1zbXsoiby1MeyPyQQXyv9/I5GMAfWouNIoxaLcapNbxWvlQxttzcvK235t3zuADkDaN2ORnOOprPl1qylu5LCNRdXysFuIkJUbARllD7S3XOQOx4rLvby60bRxqzia18u5WImPdGXifchK88/KeQP8K09Yt/sOpWOrrZeetrFC89sjNtUEYwZMcseCQBwePeknYtbGzrjEX0EFva3EtvbhQ005Zyu4g468DPTirkPjnUNFt7OSwuY3vdPaU2zTqzGAuoBI9eCce5PrW54Q0vUvHPgWaO3FvHcysTFeXDKpVhwFDk88bSAT2P0rlJPDmqTaxqtlq9m017alWl2csqKcFtuBjGMfrmkM5GyuNUudRk1C8XdPcNmSRiS24nJY57nk/UmtbXtXtLS4kNhC9ul0ghljySjkMWViDwGHTIxnvXV6d4VvYLa3kvLFhDO5RWkDFc43dSMHg9P6VV1bwVCms3FnFd6dJfNM3k6fC43yIkeZJBlugZemPpQFjF0SRBosV3FcSyNGdkgli2/Nz0OfXJ+ldPNqNnFAqfaVd3OZIwS8YwPUnGef59K5iSxNtbSmGK5WS4bM0YfMcZXK52t93HoM9afY6HqdjJBb28UV5HKBPC4twA64AOcE7iCDz+lNMprQ6jTrGwjsmvL2OWWzkjkhiiskVpPNZW2MA20EA4OM89OlcXp2i3MWq25ildL2XZEYdnl4kbPuR+Oe9dxrPifTrnSWsNV0mGKQ+W8V3biSMoy9yoyOuOcfXFcTbabNealPaxXouoS4aKN3+ZCxLYDE9Mk4z06DtRcix0s9lc6do093q1rFe2t6RHFLPcbSrqeeRkgngc49elZF/df2ARDdy2ySBAfK80OQpJAOe/rV6DTtZaL+0bC8s/Ivg0c275nfYoKGTIAO48A84IH0roY/DtxqfgnUINTs4IZr6KK5tr+3tF87bHIN26RT80RyEz2LdT0qkFjirC+tZ5YZ45E8oqWY7S5JzxgAkEV0j30FpHC7MsUsilvLEEZRj3yBjP1x/UVSg+HCWcyW0KSBo5W+0SK6gFwR8uBnqO+K7vQvhteQpY2V1ZWl9Ddxq5Kyl3tsMHAzgEBjhSGGOTjNNIVjldb1+JmijMkU05kCxQQfO2M5+UDoPar1l4c1S5u2uoGnQzMuz+8CM5AHv7c8V7RD8KfDDWhRreDTfNlO+0ktt8MbMpXaG6hTng9uKzNJ+Gdh4TtrO+j8RW7MZJIbbTnvSTM0anknBHGepI69zxSYjzOw8PTWtvqcE8z+Zt5BDF89SAME56Vymk2S6zqcck3mQtIh+R1OdvXaRnAIzXs2oWMnjPRL/+z76a31S3YOPt18EWTgl1eQYHHYtis9fD/h+7t7azlFvfazaXKxz6pbKzzKGQniSJvLZVIKkE5yxNTcux5nL4YutOuZJ4xIkLNtjdzsCg8EHscg9KXxVD/YrT2k1tPFLLCZIbjKbHwcMMZyvGfWpvGHiRNALWulskfns32uSdWeUpkfLjftwCDg4zk+wrnbKyufHutiKG8hVlBMIuGVcKQfmyzAcDPA55zS5gaOf07ToNWkaWOd4PsyhjauUO9dwBwS2eNw4Ga3/DenW2jXyvqNumpRXIe1UpJjySfuuQD97nIPvU9vZw2VxNLcTQm6jYhjFtRcg8/L+Hb3rbuPHfgjSrvTNWnu7Gx1CHIudPdWPnDaRuVwPkydp59D60AcDqOiXVhdRWMlxcQ2+6WWNbnJjfJPT5jwTuGOme3eulXVfEuseCn0OS9ub3TFvEuYVKkm2mRgcxtxtz0Pbr71seCV8K/EPVZZrnXUiuZJEC280qyKkO/G4ByOAGBI6civSvF+o+BNK1jZKJntIo/KiFndJErPnljkkEN6YAHrQJK55VGNQls7W2lV7nyZRK0bHBZh2P5Z+taja5LpoaaOe4eMx4+zKQVU4H3gTwBjr/APXrlviF8Y/BNi+PDq3AubN2W8iu5kkl3FtoIXAwBjsOfeudtPjpDe3ctzHpUM3ngpJBMx2PwfmGDx2P4elTzJF2PdPAGs33iOS9utN017bTXQQT3CFG847fmYZ5Ckg9881Leabq82psloklvJIoX7RGfLIK/dIxznHf2rB+HHxNtNN8ES2Nq8Gjl7oMmR86BxjywSfu9Bn/ABrbs/FOsuLuES75IZsREMuRsLBmDA42nrntj3qroXKzC8Qi+spJftkd5apcMT9o+ygJcMCN2055wcdvXHeis7W/FWnRWS29xfSWsjTvOLSYkx7mJyRhvToPT6UVNx2Z395FPfrMksjYuApVscYBGee341G1mtpO6KwkKjiRU5I57/jU97qjSXWYUe4ZFChW4RFznH0ycn3NPS8QRNJ5LKzBY8qxA4PXHUCvQOJsbealqFjawfuvKWVQVLctgtjJz0Jx6dKl1C8huzGllBJJIwi8/sm3OXX65Ax9DRqErSRWkEUwnjIeWXDb5FYYADnGQAASB70yxlaSVEj+RiMtJziM5Ix+XJPvQSitHZyPqE1um2QRtukkl/gJIIJPoM8n2rTu5H0PSJ4rDxDA6ahH/pEcds2ZQpIDIzL8q5BHXJwMioLu/uJrmJlhEsYj8sybT82WJ3MOM9eCaffNaQaaLeGWKaaEoZRKqpNHx92NTyRzk+5BxSsI5/R9RMlzDObhII1lCN5oLbQRyxA64HP8qVLexuTIhu5likj2ybRgf7g59gSajgiSeRzHFkIuVVup45JPr3ohs0u1mg85o5sbl2YYZzzn29waVguLNZo0K+TLHlXC+QwJLA9x2HuSailUPAymTYzMTtQY2/Wkh0wz3bwu7Bm2gCNCePUn19qhm0+O1LLG0rQK5jdyvLuTn7x6cY4HtVWsSacyzQWEcstzGWV2EacEHGRkk026nMOkxRXUW0OC2/HzEDg++Dz25qedIdU33Rhis441SOO2iGN7KMZHPGepJ5J/OobtROFJGLp35aRmUIOuVwcfpSsUZt/I09666ZbmWOVh5aRoSVG3k9Prn6mprLS55LWR3RpUlI3yOuQMYzjPTpirqXMFrc28sCfa5lKt+7lMeHB5Ygdvb+ld3YTRyx+aFIjcYKHuD2/WkxI88vrCSOVVMJUxoowBhVTkj8Kz7u/Yx/Y49vzEkmJTvOfftXquuXF3qWnXNlZWTTxCJZHKQ7iqgEMxxycDABPAx061wJ1C10mXdDahS0SxkoQOR356npSGY4t1ttPKJbHzPl2/NjPPOe/T8a0dA8HJfIs13r+j6LZhtr/bJ5PMzzgbQh68d6yJtZlMpQNvRDuHHQkdff8AGpItVmujcyMsYKYEQVMEqBklsdST+gFUkSejS6bJbaUmjWmu6RoenrACLeMvcNdkk7pJXUKFHAwpHH61yMnh2zuCYX1+xWKPJa4i8x1xnpwhPPrjpjvWCtzM+x5jveVzvYDhRuHBA/3hgVb0vRZLq/kCRBQiNJKSo4VR3/QfjTYF4aPpNraXLrrsMs24Lb2kVvMzNhvvszKoUdcDk1DerJp1vslmQnYJTCmDg4z8x9elUXQXE0kfnhHSTcYgTyfQY+vSpRNtmu9sjyEbfMWdFO1ioBA46ZBx3qbAQ3Mn72P7UPLYsqgnkIDjrjOOuaqxyrcCUQtynA79zyMduB+YqTzWuVkmYGOMHcSi7iPXjuais75IBLPtZJn/AHSALtZguccDuRyaEgTsXLANZrKGIuFeRW8vbkseSMen8WT6fhUkN9JNNbpK7SRxIE3sx4Hf6ZI6Vn3Tm1bzZ53WcOfNCLwi4+UEk8k85/CrEV/aLZj7OeZFxIZAAM9OB7evWqsCNLz991K1vIFiESI6s+WY5b24AAHevBvHcYh8Za4igKounYALgYJzn9RXsEV9Ct2Yo5WNsBzsUbm6+vuK8h8eymbxXqjuAHZ1Yj3KKf60kfs3h1P/AGmpDyX5nLvxzVTVFHkMcgjAz+dWtpL471Wv1JgcA5AGc1z1l+7kfu+J1pS9DW+G10Ydcx1yRye1fe+mENplmQowY1zk9PlFfnz4KuBb6mHbKhRk/QZr9BdMYjT7dP8AYX/0EV+Q5qrVEfjuYK00XxnOen1qSKPcdxP6VEmTkdfarMIb5VBwfrXgXPJGyRhd23r2qPb5ikYCtVp4wee2emKicAjpg9q0iwPlH9rSyMXjDw7PgbZ9NdFOOuydyf8A0YK8GIOSDX07+2JZN9k8G3QAxHJewFu+SkTAf+OmvmM8M3XPWv1zKJc+Egz9XyOftMHB9r/mM7EUwg089zTSf4umPSvYPeBQMEdKBwzUoAI/GkHXk8e1OwCjgYzjmgjqRQMEHFHU1SRY4YPXGKDx65pOmevTrS5zj+dJoTG9N1Ix+UetOz97PfHFN6E1JIuPl9D70xVLd6eDk89abycVW4CAckdKUA5wMUY/D6UoHBx+dPlAaOpzSg5BHSgdD1zjNIw68/jVWsAoA59KUYHGKbn/ACKcnGeuacSkIRtJx2p2TSH17UbeM0DHL3NOLDuOPamqp9MdKdk49h3rN7kMbjlgahbADAn3z+dTMQB6VC5HzEk4OOKwauc8jlNc+XUD9BS2x2qOueOtP8Q4F8hHdefzNRWx+WuJfE0fIPTESXmbFv8AMgI61OnC1Utjx7VdU4xXVE+lo6xRImSakB681GnOcGpQMYz6dK2SO6I9ORn3qRBg844qNcqCeealHGM9atGyAY6inHJPApAMk9c+lOAznBzWiNkCilLYzSYO2jGR0pgKDkHIH4Ug4oHHSjPPFC1AOzY6UL0oyBkfSgAc9yaaVhXFAAHHWndO1NGQuO9Lg4/limMch5xSc5pQcL7+1GeG7e+KAE6g896bninf5GKaQGJ55qWWOHH9KYQMk/ypxBAzSdeOaEAvrgZoDHaRnFA9ulAxt461RAA8ZGfpSZyeRxS7efwpOR7+9SwQZOaXOVP1pD0FAPJBNAC9AB04pCQF4/M9qcRkH271HnB49elJ6mT1EIHSheQRik53Up46ce9ZGMj0D9mjxjo/w++PXhfXtdDNpdqbpZdqlsM8Dqmfq2Bzxzycc16j4l1H4W+IbUwaD40fwob7MkA1PS5pGt2YkbHbaVIUjHJxg9q8H+G1vaXnjiyhvYPtNsyTBo9xUFvLbYTg9N2MjvXf6kLC2uk82NRAp2rbwqoU49CvJ5/SiLVmj+deM43zLT+VGBaPqGnaytzPfNqdsiywSJZKiQNIr4BVcAgHBI5+6fWtCz8Q6zq9ylpbW8FtblyC20Lt4I5CrzyOvbn2rfj0+PU9JSfRJrlbiNlMjqFUbjnaAepxzknjp71ztzHYaBM0et2VzsZ2ZpY7kxqzMCFBKgMpyfXriq5kfA8rOq0/4g+NtM1Hw7NJfGKy022MAsbZB5LIdzHejH5mZiuSD0A4rqtU8/xH4xvdTj0ZdGlt12ahp8hCCKVgoIGcAAEggE9COehrzvTPFmmaRcQStYz6tZ2qC8eJJ8YH/PMMxySNozTL34m6j4s8dXt1Z2qwnWGElwJ8FH27QXIOePlX8vrSuXyux1vjLTlutUWC0xMu0dHG4ttyM4H5fhXF65b3U1imlWWihLtVBeZS/m5JO1cEbcEcZHoatWGpPLqF9fNExkMRiiv45DG0TqfkcDoV4Ix6VZ0Pxje25isbdGv52mffcPC104U5wAv3upJ2ipuLlL8H9p6L4diiGnWkDWgij8iZioYbhuKuDyQuTzx7dq2E8U3eoaxDvsUFuqIqJM52tGGCZOR/vDr2rlf+Er1HxTaJp8Wj3V3Da3qmR4Y5EjlIIKpypwxGOAST+JrP1jxN4tspobufSEtbOUi1DSq3loWJCgnaMZzn2NFxWsaN94oaSSbTbuy0fUbexvt8NzFM7MXBbbGw6H6jGeK6aD4kTw+G9Q0+88N26alczwPbajJbKLd7ePcMAAYZgXcHPzHAzxzXkcmlrPbX0Hia3WfzCGt50+SWCUHKMuDg8Lj6UzQfHktklxpQks20+SXesEilyrBf9ZHySueh7HvRqVHzPadful8F6to95FCkOgNfDescLFGj3FisjBWCEYGCTjn0re1+31GCPTNT0yN9Gu4bpUluRsuDOmd5VMMd0bIOA3fivGrTxtcrZyxLq0FuZF2vDeSkIwLLuBz3xuwR3Ar1PQPiH4d0zw6YbvWLe4uiysi2r+aqENgh/wADnA9s1LdjRRude3jXU/FNtoqaXapLaWdyb3Ze2ciJO+1lIZXwGQq3/LNuOD1rkL/4taTrkWv6RLok0uqaUyrZSW1p50drhy1yFk27yrR4GVJII+tY/jP4wPrWlW+lwa5cpp1kS0CpayeYP3e0RqeflJwfw69a4DSvGN14evLefTbi9trlGLzSeWNzsVKsW3MDyCemDUc6G6Z6aNa8JXui7rK4YrfxG5t7lFf5Y/LB2sCBjnPJHJrO8CxS6T4T1BriW2uphIkdpctfjzY8y4YNFjK7gR83QYya83j1yRtKtbCDR7jykAXe8iqXjHYcn3znii68T6nI0UkOnvINhRUebYepJBwvNLnRpyH0RoGk2t7oXivV7+S+1bWdLji+zWdqsDxBTlX3FvmbHU+23GelednS7YeJxLfy29hFcqI3EzMCUz1IA4AB6iuU034seMdKtvKs9MhsIjhzFbTyELjjJcjOT1+prG1fXb/VdcGpXEAjvQpHmMWYEEgt39h2pc9hezZ6R4NXwppbarLqt9e37W8sg05Y7hxA6scNlHA24IbBx0I4HOep0rxP4d+zX9rb3eqWkNzbLFHCkyqsTLIr7oiqgruK5YdD6d68DLX0lx9oknWWNs5SRAyn8T2rI03WL67u5hb3zCYZjUGP5IyOgAz781XtUtxKnc+p4Nc0n7V54nnZC4IS8kVj90Z+YYJGQcZ55rU0X4p6X4Q1RZLqxgvXSYvFdeewbYf4MbgMDPBxmvkGS98ZRuYbvUF81ByIIgo+v61ky3uvoqPLq8zEj5lTse45FHt4j9ife8nx2h1TQX3ywW83meZbvbRyPIrDJ2Pngr09+eDXlHizxTd6k13Nd6qySqzXAtikgVWOSduQQCSfWvnCwvNbKSzzaleAIvCiU7eepx0z+FXZv7RmniZtQugjJiQSPuJ7ZJOc9ufepVbm0QvZpHs+l+OW0gTMt6jfaF8uf+HzF7j9etTXPxu1zTPCU+kweIpvs+x40VgvCl92GIGT6c9vfmvF4/CC6jayBpHb5wvzcjHPOO49q6SLwz5sMEYhX7QsYWZkyBIQMd+tNylYEo31Mm+8USagRJNOJgchWfqMkcn8qZc63FZQxRCC3nKkFNqg5OSAQSOOD096E0G4+1tutfKjQnOw7uPWr9l4egnHnQxFwxBVic49xXLztM25YmJbrqNzBOse0TrIcysxcrxgjqKq6XpmpWGoQ3U1jY3rLO0jC9geaKcFSux03DgdRgjBAzXo1t4atYt8p+aVmJzjv3P6CtT+ydsC7kGFXgd8f5NbpySuQkmchpOv61o1qsNroelT7FZd0sbqsqEk7HVSMgeoIPSuSu7PUptSub+7a0KXMpk+wWySRwRD0ALE9f8Aar1X+y5JFKrGF3EFiTwB+XWq9zoIkhRJdzdUUIoOOvXNc06kr6G0acUtTx7xdpd/qk1r56mOJd21FX5UGecZYnrVXTvD93ZRyvaXjwBwM/Mvv0yDXrmueGkvr4PMCzR4UgnkHGOlYp8NW6XUFqtwlrFIwQSTLlFJ4BJHQf41nzy6sbgrnK211rdjHDKl5H50JDq8sSuQVBw2MY4/pV268ZeLjtA167MjkFZwqo4I65AGP0rrLbQx4fv8BoLuWIlHKjMbAjBI9Ryani0a1nmQQQhdoz8wGP8A63FNTl3LUEeb6iPEmpwCOa+u7sqcjIUYPfOAKK9U03SDCzsEb94uGIGQQDxRW3tZC5Eez6heQXChfMliuCC0qxfdBLErtbPTbt/H61cUXUGiC6MYhgeTZGXbMkmO+PTnqKi03QpdT1NbYstqAY1kcj/VKRnP5c//AF6s2lhdzrskgincWqkP5QXyl3eYxYk8sR8o2jB/WvpFY+buQadqEyzpInleXsKqyONyjHQjHXJNaOgSXl3dXlq9lPn7NcXjGADzf3cDMqIp4JLBck9uByc1t+G9Pl0y+0q/tLo2/wBpjupYFjnUSKkTbWdhnAJOABknDduakk19NS1O8uVuJJ7qJYTBCp3yzOmeHfd8iF2LN7bQaloYf8Iub3V9PtJtUi0xFtUDyNGTIZic9B1z8uD/AIVxXiDRZLZ726LtdTeZtlmPVtvBbntx+teix2uq+H4dWv7+a2vGsLV2kla3aaaUgsQqhcEcsOTjr7CsGTRtXkuri51TT49EFysDPBIzEIxX5flOcDox5OWqEBz09nb6F5EupaddyC7heaKFwYgwAwcNnpuI464IzVexa7udPFuNMEYX51yg3HPUA9SDwK320TxPe61pkwnivLrUGKWwlxKmwNtzjJ28np19uK6UeEte86+vdb0aK5u2zHHaWQ+zW8eMKhaRmYjJwS3HsM1WgHnVpd3moRWT+YttbvIYnnSMIflkZGDDGTgq3149qbqdqv2qaM3EsNnCC6rKwGW4Xke/JGfQ16ff/DLxFDp+nahb6Msc08Ekb29pOZhAyPzhQercEE/3ugJqkfgnqdppLarqi24ukuHlW0vZ1SW4TaP4SflI56+vPWn0A85+wfZoWMl6iZbbFImGJHdgPTnrXQ3NjodtotsLi986SCLAYDB46ZB9u/61ut4Uf7Zfae9toLp5XmNNfToRaRDPzIysTkEqACOuKxtM0OHxVcaVb2M1pHdQ2qefLfXO1ZJSMtychexxjjmpJVzCsPD8k0L3ZdRDLGfLIDKR8/GO/QMTTINUvbe3itbe7EILLL5rqXXYCcqQDxnP6V0lpDrtxNr3hG3tjfag7lwIWRmVx8wO8nG0q2Qc85wazNK07XfIsIYdF+xzW0Et5c3V80SuGVRtjWLcSec5LcccCgvoWJr7VJLe1hEr3MF3A1wqxoV3RrJt/e88YxnHvXIapYG2kRWnaWUBixZgYwSTgDHoMZ9811Wg2nheXSNa1Dxdq17a6k8sS2xs5FaSViWLKsWQiqMlj7Ac5Fcd4/l0LTbr7T4cutSvrT7RHZxT3ttHCJnZuXUdduM/ex0+lLlsIr21lJcw+YihUPCEjh8EgkEn1GKvyWU2lWQWUvbSysqhVUbjHzvBz6g9fesXRb+78Y6hY6RpFvNeXZYQRRRkIokLEgA+nck+tdJc3Gr+B5INH8U+G5tNma2e6t5b0qVnxIwYjJLenbOOehzVWsKxaSx1O4+y2MNkAJSrRwRHczHHHuzYI4qO10e4kNxGqSxsCVZHRlbgkkMp5BHPX+lUNT+L9/BY3EUFwNMuY2jkWa2wWj25wQrYGTz1/WuT0jx5B4Z0aBLTU9SvL2ZRE/2lk2szHMhYrgkYz7kk1LsVys6/TdDnjuzDFG0ryM0jlRksoyvHpgjt6eta8PgXUZ0juIbV5YZY2kDxgtwOBkDtw3NcAPikum6kNR+w273otXhgnkTd5G5T8yIwIHIqO2+O3ii18K2Ohx6rGdMVDHMsUTLLcRMCCryB+ByeFA60JoaptmvdS2lmtwH1Fy+GVEs3XczdAoPPJ9O9ddoXwW8W6to82oPYXcclypljtFjAbyz9xQSQORjvzk15P/wtfVdR8SrqFtGdOns4PI0uy0+GIWlr84MjNuBMhKAKM5xye+a2h+0X8UPtMV/ceMLjcu0RW7RQLBtwAvyqM9AOPUGmrCdNm3/Yb2lrqVlewraXJdLiWK8fy5lTDqFC/wAW47iABzt44BNS6Jot1LPPt8Mf2lZxwJD5zK7ukxG8sVX7vylVwccc9DmvKp/G/iLWfEd9rF3drLqU8O+e+uF28IMKh28k8kdzk1TTxrrkttcal/aup217cwN9pgtb2SBZScnDBGG7AwAfSldGkaTZ7XH4J+zaHHqN9c6fpCM0jw297eQxSyhWO4qmc9OxwckCvCfiJcR3fiy8uFKlZkikyvQ/u1H8lH61Rlke+1GHYLiWYIQqPKx4ODtGT2x0HHAqnq3mLO6yg7kATk9gMCpvofrnh7Dkxs79v1Rn4BJ6ntg1BfLmN+edp4qXd97nHHeoboboyOhIPFYz1i0fvVVXi0VfDk32e58wgMQpO098Cv0V04Z061I6eUmD6/IK/OHR2P2lcZzzyRx0Nfo5p7402zwMfuY+P+ALX5Fm/wDER+R5l8Zdj+bnpirEDfl61ApwP/rVLGDvBAHNfOniWLBIY9c1G/cBuCen51Ov3cdKgc8E59sfnVIR4R+17btJ4M8OyqvyQ6oytz3e3kx/6BXyjINxPt6V9dftWH/i21o2M7NUtSfxjmX+or5GmXHAyRnrnrX6xkD/ANjXqz9Q4clfCW7NkLN8vGM0z+VOIyOKb0zmvpD6gOnenA5OfbpTB+eKVST3FADxnJOKVTwTyfagYxjg0o5B4wfegBCBk+v0oAOTihsYHam/dB9ulLdAKo5J/I0zOTjjFPUcZxz0pGH6VkQIBgMTQPmPJoAOeaBzk5Ga0SAQHdkHpTs57cU0YB604EZ46+uKoBOMn16UgGc0u38fcGkAwDSsAHgkdqUrnmmj608DPTjFUikKhBUDBPFBxu6ZzSr82aOTnPYUdBirjBxkj8qAuAecUij3/Olx7YrJkMZ04qNgSGAHFSHgHg1G+QDx+FYMwexy3iD/AF6Z/u4/U1XtMlCau+Ih/pSfSqFo20n+VcW0j4+ppiJG1ar69DV1ap2r7hg/gauqAE6811QPo8P8CHpgg1ICCMelMi+XNPAya3R3xJFbAqVRvPtUSjHU8+lPDdSDirRuh2OW6U4H5cgHPtTFOPrUi85P6GtCk7CDOTnoeaBgAnk9qazEUDuDjNNILsdjPNKowaj7YyKevTv6/WmNMcvOffoTQDgZIHtTenHIp4OTzxigYJwGzS9aTB55/SkVvegaFyeecgUYzwBS7gQef880A8cYFAxf4Md6Q9OOtLxt9aYDx06+lAXFzk0YAJPFNGRk08DaDg5oDcQEFaBnPPNOzwelIvB6cUCYdsD8vzoCDGc0pJGR2pvQelAkJjI70AE59KB8oJOT3oJz0+gqR9BVUkHOOemaRhjP51KqgZ7AUxj85xSehmQ5BPPWgk8jPFGQcnvSghvpWRiyz4bvotN1Y3UrGJYlZwQu7p2xx1rbs/HsGjuYntW8sMWWUwIy9+oJ4+tc/otgb7UHUPsCDLEDrzjH860dR0+20bTpZ2HmWp5c7d2Mc9B9a451OV2P5/4ripZjK/ZHV23xWe0SOO1tJAWYs6syguB3ABOOv61S1b4nr4l/dzaQZ4JE42lQpx2JH865hpVM0JiX93LF8siDAZT/APrrW0/R0EEUIXZFEeB6g1kqrPjVSiXbrVrTULounhyCFWRY0g81nCIBjG7A/PHXtWbHLqFtvEIjtN77csudq5yFzxXXaR4fTypA0jSpuzFnsOmM/nV258LJfKI33JI7hWVRjOBkfU//AKqqNfoxSo9jmbbxBrMkDWnm2oVhywgUcD39eKj8NeKdb8LXNxdaRftZXDDG9IlLNnORlgcdBXSWmgWrs4aISoD/ABjggHv+NWJfBcdwzx2luIMDeRg7RkkjmtPaxuZeyZyMniDV4LZgNWuYkE/2oxW5CqJMY8wbRw2B1FXrO3uNadrzUry41CeQD99cTtIxGOCCT/nmtj/hH59L1ONFiaGYcqcd/rU0NqqTLD5bKcZ5HUA10xtYwaGx+H4mRAUztx98k49MZ/pSroFtHKrm2jjccfKmCy8npXqHhTSoXsE/ciWWYBTlegGfX6fWs7xVo32ERu0TLGSdhxgZB5+tOMk2TyNanFxaNFJHhxGF5P3elV20OF3AkjyufXkivQvD3hKTVrQ5h2gnAfHBJ6ZPYVUGjG11AxxiPg7VDjJH509GPVHFP4ftniIjXAJ+Uv7HtTF8Nxws0aICrsGkH8Vdq9jgsDEgCMSSB25p0NgsisEdVZR0buO9ZuKKuznINBiWMNlgQCuOcEY4H/16rto8fk7wGZyT1H3a7hNOW6t5BM6RbAArFsMzZxj6nPSom0+5t7cBlUFkC5243Y71m0kik3c49fDf2mMEfdztyxzyP8iqGpaWYXAmRWm6AdCPwruZ7aSOAoVURb96tjkevFZdzZfasFPmYcEkdamMUy2zk7rR4GhR4/3ZUfcxnB5GcVlWehPA0nmRjLuSSOOprumsBDcDzQu1flO7v+VQywxS3AaMrs6bRj3qKqQ4O5yz6PI8Thi4fOVB44rNXw8skuYQrTK21gwGAeP8f1r0r/hHHaNpVfzNygkN/SqdppAF2V2KmTgA5rnTRTucnaeHUKuJJmRhlXjQZB98ipE0uMgRhTtXvjmuzbSxAHAhQ7c9VHPPapbbTo7iYOsSxsT0UdD9K6aaiYSuY2naUIYI2ABVunHQ9s1dsoVlLg/dHY9q2ItLlhumiyASOjcD9OlNu9Ha3kjdZcMoJKx52nPY5HaumTSRik7mNcW6R3e/ygXK7VYHnqMg1atoYrcxZiA/6ZqmSD7c8fWteW1hu1Ux2hEgbLsxJZeCeB/niplhQjJQLIcH5e1cqSubFGfTrVEiaJWLyAl1PRTnjPvTp9PDRgSfuzjPHpWvBaKsTuVU9wMcVULMbdzPCqSucIisSfeiT6Fx0RiSxKcxLKFB4Uk9T19aubRKokwPKHRgeDUtnbw3d1EFiGeQvIHY+tdDaaetzGroEJ24xOueeewI6f59KUYpaibbOR1LSIpohINsZGPnAxgd81zl7pbhGEoeQsG8vYeBg9f8816xFo5eKRplDMo/h5T396xNWjSzmzHtX5WXBHByMH+dYTjqbRdtzzyw0JprWOTbuLdMHcMdiTW/ovh2O4tnW7Cpk+UyZwG7Z/8Ar1t2CpAkmIxtkj2tgZ2gHjHp0p2nWbSo9xIinZyAefmH1qLGlxUsrcoYXWSNT3hb0xjnH1oq9DYrqNuEINvuUMS2Mr0464oosVc7W88d+EfBgtbTRvDk+t6n5aC5muJxaxGTG4gkBmYD8M9vWsCf4+eJRfSxW+l+H7ZVbDO0TSo+BwNpPGfrxXmdjqlwzNDCkaOAQvyqqoXPLn1PuaboPw78QeNv7bn0+3Y6TprKs18y7RJNJJsjRD/Fk45HABzmvqYs8BQR3dj8W77U5PtHiPS9H2ozRW6swj27vmYKigfLkDjnn616f4PWOGSDWDrNtpUF/Y7o5NFzGWO7B812XBGRnAU5x1714VqvwT8S+FtSsrTUbWKbUpE32tlFcxys45yVIJ6YbJrs9K0dtM0K0uo/BLzQ2MzwXK30nmQiTaTGCN+DgNuzjk81TaFyo9E8RePbpYbvWH1XRJtUuLRLaWyt7xSSynfPMdxG1SVQBeT365rjdI+Jtxrz/bNQkWeOaQNM4GPOAUIrDjphQB7AVyutPcXAtP7QsrPerSA2VnaATu3V5ZXCBVwOFBIBJPFQS+NdI8M2eoomi21rcyJta4LSSy7RngDIUE9MgZrK6RXIbGpeKI7K8tre3ubmyjXcIPsryLIiYBwXBHlgZ6jnkVgXXizUdTuoLS1vvsmkwxZa1jhcLIRkCMbmYso4YueprX8K+ENU8cQw6pdXa21kyq6KqA7UycFj0UsfXPGOK9Q8Vab4b8HeCpptOWC8lTMoOVklYgDILYGBhTwO7fjQmUoo8WtvE/iKztrk6W91HFmQBLFX2xOwwzqFGAwwv4+9Zdu2o69Zo11o974gvIo1CXd+0jSffGTuPQfkOgr6F0/xT4i1Lwet5LqOnaNFqWQps9PiV44MfKqlxkuAxHPTPTPNdTo2r6hZXcWdPsINOt1UKPsiGRwFALMDwWOPz5o5gsj5K1CafTCkV+bTT5t7IFlcrgcnK7m5bOO3U5pmn6Td3MlyYdMl1BMbpDtlmijJH8TgY6diemO2K+t/FXju1n0uaXVtFgma6R7fJghXbEUOcY+Y9R0wOe9fOE/izWbHw3qen6Kz2VlM6whoWVWZQS2MA8Z2jP0xRzAldHNLDr2g2VzFpdxJpiTht7W5aIyMRz8wOT8uAQT0qe00e417VbO3gu55pFtZIiRIfnDOpYEjk54yD1/Cubu/FurahpNvbXFw8YLEi3R8lQTjnPcqOfxrfhS50WM3unrdzSKMSbd21nLf6sEDsMdaVxNHonhf9nibxLFLNd+MLOytYpHjV7e3luHVs4wSWXI5Gf50WP7NtzdB5ZfF2jTCF0wt2kkBJHU8F+oyAQa5e+0LXbx7W9vU+wxz4ZIllYuFHGSAeD9cdarzapf3gUwplrOcBwFIUtgnBHpznn2+tUmQo3OytNFi+BXjTQte0nVZdSBvN94dNtD5Ece8Kyu5fOHBIyR0BPNehfERtT+Kuq6No03ikPpySG4QWFlBAunhmfO+V3JbamenVu3SvGNHFzeW1x/a1vFdnYzebNKyqMbjwBgKSOOhxnA9a7aw8KzXlxpcFroFnp11qUcS7UIODt3HcTxnbkljzwe9Vuh8tiPxT8DPh6unPdWXj3VI4BMElur+0WXzs787cYPJHU14z4u0HRdM1ua20TVIrq0guQlqbpwGkByN3QAgD5sHHavVfGEUsFlc2wNrdQWtxJtYE+W4QsAflyc9enrXIz+Cbe7WTUFhNvOLYsYJEBAJ6MVIHGcdetYMtKxzGo6Hcm2E1xqVpezDY5WGVGKrgqFGD7DOO9Ys1tp1paQSahI0cU+SiwgkgZ4LdOD9enNdx4H8M6lqummWdLeFo94mK2HkqjZK58wn1H6cd66NPDFzqen6lP5UdydCtWvJr1mRI4olyVwOeWIIGeppjPLrY+HFZoP9L+YhvO2gbDySoOTwR/SltNDt7uWZbCG9nsIPMdp5yOXO392hHJVcZJPTOBXb+BvAPhzxP4btPEWrSarZadqNzcFZUQu08asVDx8DGSr4B7YNb/hyHw54YEiWd3quvrZrcpGl9ZPbNtb7m8bcOMdAp5wM+lA9Dho/hhc22m2MV9ousR3N9i6idXKHyyCFbaAWxnnB9MVy8uhte6jNZ6TpOqi7QmO4s5R5jjcQAgjVdwbAPXrmum+IPi64zNr07Xv2vcH/AHbF2DMoBBywCqoA+Ud8/Wl8J/FO3M1laWniQ29lrNzPfXU8dur3Ut04ZlhLkrsU/dGenyjvkZN2N4oxNU8Da74ZW2vde8K39pp6SxGSWWQRSbS3Yfw8H+LnPHWsDxdpsumtamWxNlHcW/nW8TPvbyjI4Us3cnbzU/iD46+LvFuqeGdI17Qbfw7pmjssMzNZmZ3dM7y6l8OQQmASQD61P8S/H0HxBuNHv7e0ktDb6etm6uiqGKyu+5QvABDjiiMm3Y/S+B7xzFrumcSx+Y8n8abLgJx1Az9RTsAE5FNcHHAwactmfv8APZmBBK8KytH8rqCVwMkHnmv0nstgs4AnzJ5abeO2wYr81biVlhvG7hX59Tz/AFr9KrUBLG2UE7kREJHsij+lfk+cq04/M/Icz/iItx4C4JJPQVNHgEjr0FV4gR7+lTxkrnI/KvmDwy0DlW7+5pmAeGB/Hp3oD8YxyaVMfN0Oehqokps8k/aggDfCHU5NoJiu7J93ofOCj/0I18bSgjIP+ea+4vj3pT638H/E8S5ZobdbwKP+mMiyH9Favh6diHY59AMd6/UeHXfDNdmfpfDUk8PNdmV3XaTnP+FMI4yM9KeRkZxxTCSucV9WfXjFzk05cDPf0oQ5pd5HSiwIUPgY7UJ3J/Km9vWnIMHpTsA4kAY7+9RnninsQeR+tNOfTPvSAFYg/wBKCD6fjSZ446e9OJ4wRzUPcBrHd/j60DJ46/hTSc05T696sgMDuc0q/LkjikOAT1+lJ1BANCQCjIHsaMYzk8/Wk5ye9IfmHFJAL64BNOAJ+npTADmnL9aaHEUYBNKelGOKTv0qihy4HfIpwwFPJzTAuCBjmnk4rJkPQjJAz/Ko5GIBOSakYk/SoJWO3v8ASuds527HPeIPvxn2I/Ws+0xuNaXiMAGIZ7Hv71nWpIY+neuKXxHyFb/eGa9qdxFX16YrOtM8c1pKf84rspn0GG+ElUYzUidOtRJ3709ehrY9KJLg456inZAxjmo0z36VIME9OBVI2Q4E5+napA4AIqNMYOOaVc+uK1sigJPp1pM4J7/hSg8euKQYzTABgDg80o6+1JwMnt3pQc9OlAEikkg80uOgP8qaDxQW5xigpARk9T6Zpf1pFB9M0pPOe9AxcADnnPGKXkHP9KQZzg0MTnjP4UDuOwQOD/jTNuM+tLyc880i569R60CEIwOM04E/h6U3OWJ6ClB3dKAQqnr39KQ+n6UY68nHpQTgcUAO9etJgDvz9OMUgPPvS9M0AhAMg/4Ug6+uadk44pCQe2akHsSISQRnPv3qJjgnP509ehB/Aio2+8c/nUMzYxRknpincAe1MHf+VPHAI/GpRnIsaBt+2TbiFXjLYz3FbTZuxtXGwA7lI6isfRLeaaHUHgBLKFAIBIXJPJ/SujsbB4fmfIBwud3U+lcNSF5H88cUTvmM12t+QsFkHiBCAPECFJHPJGRWtpds18YolJYhfmJGMexNOig8hkDNjd8pHetrQNHFnc3BdVUEL5QJO5uSSw9R06+tYOJ8tFlvTdOS5j81GkuFjPkNboB8rB8Enn9B2rp443e4a2ksVFukYInMnJbccgrj0wc59eBT9I3XL+U5DqqswAUK27HLEdzxmkjuJ7ZX6sAwYeYMEY9Qf5VzSWprcnttDtr6IkbDE4KBN3zZ7nH5/nWpHoFtasgkkPGdqDuOOR+dOSYWGwXUWZRGGxGQP89uDWiqx30S3DbZI0O+PEgIbIGeR9KlIq5nXej29x5KLg3AJeMrw/TH4j/Guak8LPBdIhkO7Jy0gOD6DHH0rprxTfy2875g8hSI/LHIzgnp16Ve0PSJ73yhMBEzscGUHjPf6d+K6oSa2OeaRJ4Ss5pZJHlHlJCjQqytgMWGNwHrgY9sV1s/hWHxBIZbuV5FKqoUPgAcdB0BO2qOj2F7JLLbSeVEhhDEquXR9xAdTwMDB4+ldxp48uyV7lo8whY3dDwHxz9M9fxrbmsY6HOw6Hb2Ol3ESxGONScxqckH/exXl1zpjR3c4Me6ENuUgDC8/SvXr+4S4txMkxZPOy4XsQDww7cZrmLzQA6zNbXKnaVaSON1LkMOG29QOMelaRlYjlucFcwxys0aZDMM46mg6d5jwyQJLMAMOgHQ9/6V0EGloZ5GdCu3hgRgg9ea0bPTLm1dmhUo+47fXj+lRKs07I1jSVrszDDJHMkKW0bieBXEwGSshGChX1H69ap2+m6iZyslrLLcQyYKP/GuOCPU9ciu1s9IivYiJ4iTgfdBDq49GHQ1qQ2dyJka7kVhIokiwx3AY6MDyCMj8qz9o2Lktsed/wBkxzQXZlhaNQisnQnnNU9N02F7t4cpGmz5TjI3d+h9K9IXwrby3M7mONXbIkVvxxXH67pA0a2CxlBCchQGGQc96I1A5DzzWLdbCa4eSTAOSmBkEc44qlpiecJG2OY4/vyAHaPr6VbubaPVrmPa6uke7zBk/vDn6/pWtpWhtDLLLB5kcNym2WMEgbh0YKeh7VEpORSVkaWl21k9ksD3TRqx2lwu5l56jPtVI6d9l1adJZraVIiBC8T8OD04I4q/aaXHb212FjN6tttmdYsiU4BJjBPr0pDZqBFJGsiAgMouIsPj0K54qCW7FBb6KWQiVPKxwyFRx+VX7eW2s7RpTGryFwVkUkkexH9ajntY4LxJvmlYHeuOEIIIwe/WsSeS5nnaBCGDkKxfgouTyOM5qldC3OkhW0ug88sLpIADEwOVf1B5+tH2a3uHV22oIgctzlvb+lYtrJJBIti14zxofkVsYT8ccDqeaty6gLBme4dQEyCwG5V6c8A+1ac2hHKalvo0yxM+JYQucFZAQwBzgkGksbRN7m7maHOP4CSQfQd6radq22TMLv5bHDbBwCOcEZ96uriR23EvtG4bc5HP6U1IGrDjFHFHLIRMkPCFlGM5OAOeQc4qC7trZZXFq+wFNg+0A5J74PH61t2qSSSZbM6SBmCjoe/69qXSruK5n85opoQFIVHQBSeMdQeOe1Dd2K+hktoiafGMxo1xHycdj64p+iMbUyPIxkUjDcck9hWuulXkYlu5wymTjOcgDnkDHP5VmrDbXKSOgbavOeTzn9ela9BdS5caoLWMxoC7vghCpAYfXHWuLv4ZFubj7rtL8sayDaYh35/z2rqGaZwPMSTYhABTnBz39qy74y3l5GcZnRsApgMR6ken15osO5VPyqltGHVWwSxGcEA9/wAT+daWj6XJcWN1tmKOuNgJ4c5GRj6entTdV07+zLjyllWclEZuoIZlDEH3BOPpQbW/tY7ViPKaT7vzbhzzxzUKFyeaxfsdD+1TPatCCrghVbkYBzx6dKKkNxqumbGFuLp0TMiRPyuTgAk4Hv1oq/Yj9ocd4A8KQpr5uriOcrLEzw27IFMoQlScHoM5/AGvbobaPXNNfRrQLp9hIn2i4uo4tyxAqqhEj6FvmPXqc59aKK9uOxwM6XTDb/Di102w0jTpEmitSJtTuXxcFSuVGQuSzsSW9uOgFcZ4nvfFyQXIIgltL1IylmrN5ocNuTytq5DkAksOwOT0ooqGBxWreFvFFv4bF3rVhNpurXDNJ9luboSSMmfl3OT1IA6k+nNea+KPCWrt4m1COxTRtVmjtLe4kg1G+ECwhid0ucHKqVK8EdQaKKi5Zt/CLxVc+J9C1ifU7myubKwkWNf7OvGMFwwkxlOny5AGfTOD3q/rHxE0GWxaIG2a4jZUuEhu/uA7tzICcHaBz7kY7UUVN2Utj0LQ/E3hDXbKy1iexsru0tmCQ+YjTPb7eSygnhs5J9TXVy+MbfWNHZgPLt2LtJHG+yV41B4XHTr1/wAKKKqWwup4N4o/aA8HeLLnWrS5+0abqNnIba2sLOMyyyKcBSspztHrwcYJrnrzXNIutM0zTtPs5vDumsY4NQvJo/Ou3VdxeTzCqkPJgKT0xRRURbsIh0Py7XR4vsumgSyxT3D3soV0gQv5X3iMKxwAMHJGcV02keMdCtxYwTR2tvDpStL++mPzSMw2/JnMjZ49aKKabA3JPGXktc6otvJqdrE8bTPdR+W+W3EoqFiGPDHkjpTG8d6Ul7fXr2cQgnlYxrLhfYHavG7AAx0FFFWxI8+8V/H3TrfVZDd2VjZ2QjaFLe3Uhs44kZiT82cn9KyR8edGu9Nkgkvr6BnOzJlkk+TuVOcg8kdsY9qKKSkzRpWIm+Pmj6BBp9ppkdq1vDKksluJJDLgEEhscDPT8akT9pvSbltXC6cH1K9+yWcMjyOu8G4BUN2Cg9TjO2iis+ZkWR6Z/wAJb4r8U6nN4M8qOK3txnT5Ig/2S93IXUxSHjfwV5zwK5SbxDqHh74ff2JrWoaf4e1HUdRXTdXtTci7ubbdMGWQIWVW/dyHrjaQOhPBRVJspxR3OheJ7TxTcabpOi3txbaTpZEFkusSwpJFEPlDKIwASeTgf3vQZroPE+qaB4f00Qr4nuJNbjnTfCLZJk+aQ4RnY/LlRuJ7ZXGScUUVotjNmLrs/h3SvC93LqSWssl28W25luw/lYOSqx4wMjqck4/CvB/H8+l6drXnaJPb30T7GiBjzgAAkbfY5+bPofaiiueZ0UzjtSvtFtvE0Wp6rpD6kryPcyW5uJLdDKzhiXJB3AndnPrWreLtsoW86GdgZIneF8gurYOB2X+77AUUUqW5+k8Ft/2kvRmftOeCD2601idp5xxRRWz2Z/QEtmcpcYMF8mMfK/b61+lulSGbSrWQ87o1Oc9TsWiivynPfjj8/wBD8izL418y5G3PB/SrQkyykDJHABoor5U8Rk8YynK8jqSKcCCrAA9f09aKKqJHUwPHFgNR8Ia9aE4FxY3URP8AvQuP61+emS0KnqcDJ/AUUV+l8NfwJep97wx8M/VDCc54ppXjjn0oor7Jn3gdMn+dGOT2NFFNCQHr0p642nnvRRQMaRSH7pFFFT1AQZ2nvQBnmiipZLE29+1AIwR+tFFUICMn2o4wf50UUIA+nU0YySehBoooAQEduaeODRRTiAKdueaOQc9KKKZY5QGHXkGlweQf1oorJkMY5wtROgZTRRWDOV9TnPEYw0XbrWfaHiiiuJ/Ez5LEf71I1rV8EVogZFFFddM+gw3wEkfHfipgAFGO/rRRWyPRiOUdTgdacowPWiirWxsthwPbrS84yc5oorRFgOSfXHekAwOv4UUUwDsQadjHSiigBc9fUUqn5c9KKKAQ7+H9KCT1/pRRQWLnPGDQuBzRRQJCb+AOKTHzHFFFAxVBXOOaRc56HNFFAC4x160d/wDGiigBBg5wOlGCSeaKKTGhRwDjik5AOeaKKlbEscvKZ/SoycjP60UVLIYigc5oPp2HvRRU9DF7Gt4TVmOoBN2fk+62BnJIyO/fj3rsNMt1Tb9pjfLMMhRkjr7/AOc0UVxy3P5z4n/5GU/l+h0el2dtK7vgGERsRuByWBGB9Ov6Vu+bZ6ZaW4cqplXzEDEkd+jcnHr+lFFZPY+YiaRjtbORTZzxX820fPA4ERPrnGfX8cVBMHN3IqRsuzPUYJP0/Oiiud7m62Ma+8T3EmsXMbuxdGKoR8vy9Pw/z2qtq3iO8063gitmNwVztEShd+WPX1IGKKKBM3NG8cyTwwwyKGfOcyLhs/z/AAr0TQ7ozxQeZNv8rawA7DsR/ntRRVR3IkdvFeEQwZunUAlRui3MAenGMdunvWxZRN9mhEoUhvllEe0ZbkdPw9KKKtmKLT6LbvErb1iYKVJI4PXrjrjnmsa8h/0QR24iUup3/Lk47/N196KKr7I4nMf2PMt7M0sqtlQp5+XjoMfTFbulWIvSkMzRlmyFdIwCpHI5/CiiuV7m/QvK65ZrkGGRl27ycAntj061DbzwWt5Fb4lD5JE204BJJ57HPrRRVrYze5q2sUewuirJkn5gchjnPXtXn/xYsoILVpJIpRGcMXRN+D0zgHPfr70UUEo8g069iFoC1vJFLFIyB3CeWVzgfKDkHAzXSadqNx+5iXE79GZI8EDnlgOn16UUUAalxeT6hDHDawSszMUIhTIUDruHXANZtxqk9zPJFJL864+XGCAP1oorRGQPIqhY2kSbK8bc5Hr1xUN0vlmW5ZkVIRuLEgfLznPr0oopFwMxL5Yby4lEWWKAxh1DDPQjB7d6t2VjLd/v027CBvLJkBvTnIA4NFFQUSWmmrC0jPmKVVJ+VsqTn8MVPb+ZZOslw0LoVLOoc7mUdwP0/KiiqRMi9JqsUskIaaTyQVO0sPmAzx+QqWLXbbU4oHSV5GEhJuUJ27MfKv06etFFaLczZ2K6po/9mWctxq2n28jGOJg10F2qxOSwPBI/zms77VZWEU0qM7xZUghQQcnGAR3/AAoorUVzO1/XLO7s4hbWrWhLBjJKSWJxg4OB1xXPWdz9rmkijT97HhiNo3fUE/y9qKKsOh2N3pWn634eOozXiWOqi6MEttEdxkXYx80DGAdwwRkjr64rnH0Sa3idriZpLkKrRuqgLk4+vUA9MUUVrExZoatp82nalMHHnSbQzS2588c45xnv79KKKKszuz//2Q=="/>
  <p:tag name="MMPROD_186788LOGO" val="/9j/4AAQSkZJRgABAQAAAQABAAD/2wBDAAMCAgMCAgMDAwMEAwMEBQgFBQQEBQoHBwYIDAoMDAsKCwsNDhIQDQ4RDgsLEBYQERMUFRUVDA8XGBYUGBIUFRT/2wBDAQMEBAUEBQkFBQkUDQsNFBQUFBQUFBQUFBQUFBQUFBQUFBQUFBQUFBQUFBQUFBQUFBQUFBQUFBQUFBQUFBQUFBT/wAARCAJYAlg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U6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kyKMigBaKKKACiiigAooooAKKKKACiiigAooooAKKKKACiiigAooooAKKKKACiiigAooooAKKKKACiiigAooooAKKKKACiiigAooooAKKKKACiiigAooooAKKKKACiiigAooooAKKKKACiiigAooooAKKKKACiiigAooooAKKKKACiiigAooooAKKKKACiikyKAFopNwrzb4j/HPwB8HrHzfGfjDSPD5I4ivLxBM/wDuR/ff8qai5aID0el4r4F+In/BWj4ZaAJ08KaRq/iyZRgHH2a2H4n/AArwbXf+Cqnxg8bXTWvgjwfpOkkcABJNRucfT/61ehTy+vU2iXySP1x4pmV/ya/HBvFH7cPxjtx8/jeK0P8AHaWsejf+PpHHWxb/ALHH7YviUb9R8U6vj/p78XyZ/ma3WWr/AJeVYxDkj1P13z9KM/SvyRb/AIJffHjW/n1LxxpP/bTVLuSo/wDh0h8V/wDoddC/79t/hU/U6X/P6JWh+um4eopd6+or8jx/wS0+OWk/PYeN9J/7Z6hdD+lQL+xT+174ZHmaX4t1GQf9Q7xdJGaFgaT/AOX0Rcse5+vIcGo6/HKE/twfB4/63xreD1/d6z/6H5lXtF/4KbfHj4bva2/jTw1p2q44LarpsljdY/DA/SiWW1H/AAmpByH7Bg54pCtfnx4D/wCCvHgLV1MPi7wrrHhzH/LazZL+E/iMV9WfDb9pv4X/ABmhVPB3jXSdYvXHFmW8u6/78SbH/SuCphq1L4oClA9eopNwoyKwIFopMiloAKKKKACiiigAooooAKKKKACiiigAooooAKKKKACiiigAooooAKKKKACiiigAooooAKKKKACiiigAooooAKKKKACiiigAooooAKKKKACiiigAooooAKKKKACiiigAooooAKKKKACiiigApD0paSgBoNIRmq1xdR2UEk0zrHGib3evhH9of/gqR4O8Brc6R8O0Txnr/Cfa87dPj9ec81rRoVKztCJfLzH23rWv2PhvTJdT1W9ttN062TzJ7u6nSOGFP77u+MV8X/HH/gqh8O/h+H03wXZP491LGN6t9nsh/wACIyfyr5G8N/Aj9oj9uvWYtf8AE9/cw6L1j1DWf3dpH/1wgr7k+CP/AATa+E3wnEd1q9q/jXWcf63Vx+7H+5D0r1Vh8NhV+/neX8qKPiuL43ftY/tdXQj8KtrGmaN02+HF/s60x/199f1r0b4Y/wDBIrXdT23Xj/xgmmg8vaaSAf1PFfqBZ2NtpdqlvbQR28KDakcabEFY3jL4heGfhzpX9oeJdfsNBsR/y1v7hIU/M1k8bK/LQhy/iTzSPCPh9/wTp+CHgEZ/4RQa9cf89daf7Qa998PeCNC8KWyQaNo1hpMY/gtLVI/5V4XL+274c15xbfDrwl4t+Jko/wCW2iaU6Wn/AH/k2JUX/CQ/tN+OubDw14Q+Glp/e1m7k1W7/wDIflpWMvb1H+8nb1f6C5j6aHPc0hmC9SB+NfNv/DO/xZ8TJu8UfHvXcjpH4a02DTf15ps/7CvgzUk/4n3irx54m/7CfiScj+YrD2dOOk5/cm/8haH0LPrmn2Y/e6jaxf8AXSdFql/wnfh//oO6b/4FpXiKfsE/A9P9b4JW8/6+rmd/61f/AOGEvgT/ANEz0f8A74P+NFqC+0/u/wCCQe0weI9MvR+61Szk/wCuVwj1qeYP7wr53f8AYM+B7f6vwBaRf7lzOn9apR/sG/DayXfo974s8PMej6R4kul/qaXJRe0n93/BKPpUgN1UGsTV/DGl67amDVNLs76F/vpdwJIn614JF+zJ470geb4T+O/jSxH/ADz1wW2qJ+oFHl/tQ+Cmxv8ABHxLtf8Atpo11/7UjojGz92f6AS+Ov2BPgl8Q1D3Xgy30m6H/LbR91oT+XFfKnxP/wCCQGC9x4C8Wkd0sdYXj8x/WvqJv2wtQ8FZT4mfCjxd4KAHzaja2v8AatiD/wBdYM/yr1L4b/HTwH8XgZPCXizSddA58u0usyD/AH0rrp4nF0POP3oqMz8rptX/AGt/2OOZX1aXw7HwDJ/xNdOGfQ9q+jfg3/wVp8La8yWXxG0CTwk/RdTsi91Zk/gM1+g8sKXEeyRBIhr5j+NP/BPz4T/GVHu30lfDOsP/AMxLRxgn8OldDxWHxCtWhyy/mX+Q+Y9+8J+LtB8c6NDq/hvWLLXdOnHyXdhOkkb/APA0rpQeOa/Gfx1+xv8AHf8AZC8TS+K/h1qt1rGmxn/j88PgiT/cmte/617d+z3/AMFVtLvVtdC+K1q2l6iFMb69agbD9R2rnqYCXL7SjLmiHKfpZRWBomuaf4p0ey1PSryDUtNuo0nguoJN8ciH+NH71vZFebsQLRRRQAUUUUAFFFFABRRRQAUUUUAFFFFABRRRQAUUUUAFFFFABRRRQAUUUUAFFFFABRRRQAUUUUAFFFFABRRRQAUUUUAFFFFABRRRQAUUUUAFFFFABRRRQAUUUUAFFFFABRRSZFAEVeNfH39p3wR+zhoQvfFepiO9mjd7LSoDvubzHoK8K/bP/b/0j4ECTwp4OFtrnjblWBwY9O4/i4618vfs6/sS+O/2rNfb4kfFfUr6y0i8GSScXepD+g/wr0qGE932teXLE1OX8V/Fz46f8FCvFknh/wAO2Eln4XTAfSbU7LGH/bupK+1P2Z/+Cbfgf4O/ZdY8VBPGPitf4nGLS2/65x/1NfUXw6+Gnhr4VeHbbQfC+l22k6VD9yKDufWue+MPx38JfAvS47rxPqYiuLv5LHTrX95d3sn9yGPua0qYyc/3WHjyw/FgekJCkKKqRoiV4z8U/wBqvwV8MNVTw8Li68S+L3H7vw54ej+13x/4D/jXnz6T8aP2kiJNXnuvg14Ak+5pdj8/iC8H/TST7lr+GTXs3wk+Bng34LaY9r4V0O104SczXW3fPcv/AH5H71w8kKbvOXNLt/wf8jOx5OV/aH+NP3n074K+HT/ualrR/wDaCV0PhT9jD4ceHdS/tjWLK78c+IyPm1nxbM2ozf8Aj3FfQH+eKNwwOaxdef2VZBYq2lnDYwJBBDHFGn3UjTYgq9SAj1qpc3ENnA88zpHGn/LR6m9xE2cjin7cjk157qHxj8H6VbTz3PiLSbe3hfy5J5L2PYj11mm6nb6zapc2syTwum5ZI5N6NQXOjWpxvKJpJ9KWmOdgyTxXinjb9pbQPCP9tTeVPd2mhXcNlqNxD/yxd/b8RUynGJVCjUrP3InuZ6UDpUcD7owfamzv5UbPVGdtbAeBxTgW6EZrg9C+LfhHxLeSWlj4g064u45PIeAXSeYj/wC5XeLluQwIpIqdOdJ8s42HMPUZrxb4hfsrfDD4lXQ1LVPC9taa0BlNZ0rfY3//AH8g2PXtII7Gl3AU4znB80XYg+WH+GHx1+D+ZPAvjdfiRowH/IA8bHZd/wDAL5P6itzwl+2J4dm1mLwx8QNMv/hX4rkH7ux8S/Jb3X/XC6/1clfRGMjI49xXN+MfAXh34iaNLpPifSLPXNNk+/aX0aun5VaqxqaVI/Nblm6kkdyishWRHr5g/aP/AGCfh18efO1FLZfDPij/AKDGmjB/7aJ0NRzfAv4j/AZWufg74j/tnw4oy/gTxVK7xjj7trdH54+/ByK7z4PftP8Ahn4p6vL4a1C2uvB3ju2H+k+FtcxHdgeqf89E9xXTCVSi+elL+vNC5j8wtvx6/wCCdXi7jE/he5PTl9HviR+anB9jzX6OfszftjeCv2ltKWHTJE0vxWsW+80K6PzD8e9e5eKfCukeNNFutI1vTrXVNMuk2T2l2m+ORK/Mn9qP/gnfrvwv1J/H3wZkuZLW1c3X9jp/x9aef79r/h1rtjOjjvcn7s/wZp8Z+qoPpT6/Oj9jb/go+njCW08HfFSVNN1o4S11g/JHdf7/AKGv0UDZAxXm18PPDz5ZkSjyj6KKKwICiiigAooooAKKKKACiiigAooooAKKKKACiiigAooooAKKKKACiiigAooooAKKKKACiiigAooooAKKKKACiiigAooooAKKKKACiiigAooooAKKKKACiiigCE9Pavzj/bj/AOCgkmiS3Pw6+Fl2X1r/AFd/rFt/Bx/q4PU+/wDkt/4KA/twyaLJd/C74dXZ/toYj1bVLXovX/RY/c55P+T0X7CP7BqfDSO08f8Aj3T8+LPv6fpco+TTOvP1r2sNh6eHp/WMR/27HuanJfsYf8E8S7R+Pvi1bG51KV/tVrod52/27n1PtX6TRosMe1fkjSqt9fQaTZS3V3PHBbwpvd3bYiLXyZqHjPxZ+2FqNzoXgi9ufC/whQ+VqPi5AY7nW853x2JAOB6t/wDqrhrVamMnzz92C+5GR03j79o3WfGfi+8+H3wXsIvEHiK1Plan4juudL0M/wDTT/npJ7Cuo+Ef7Mek/DXWZPFmvahdeOvH9yv+leJdXGZP9yCP7kCewr0j4d/DPw58K/DVr4f8L6ZDpOk23+rt466onFc06kYK0NvxHcQGpf4aib5BmvLrLx/ceM7/AFax8Ly2uzSbl7C61O5V5Ixdp9+NETZ5mw8P86VFrjp05zPTSMsuO3UVzPjrxZp/w/8ACep67qT+Xp9hA88xNU/AkXiWz0dofE91Z3mpLM4+0WEbxoyfwfI5c5/Gud/aJ+Hs/wAVfhH4h0C1P+mXMCPF/vo+9P5VnObUJSXQ6sPh4OvCFZ+62rvyIPBOs+I/ib4M07xFHq0mg/2napcWltawxuUVxn53eN+a6fw9Y6na+BLaw1u6Gp6lFaiC6uv+fh043/8AA+teEfs0/GHS7X4YW3g/xTN/wjnifQI/sslpqMgglCJ9yT6dK3/2ZNG8caZqHjxvE91c6jpM+pF9Ivr2Rnmmgx/IVzwqc6T/AJj1q+GVGrN6KMZe75q+lvkeX/sa6bp1vofxP8BXaG7Ww1aaJ0uv40f5P6Vs/sG3l9pNx8QPB5HmaX4f1PyLP29q9A8Gfs/6v4U+J3i3xdaa5Z20Wu4Z9PNq8xT3370r0v4ZfCvR/hVo8tjpCSF7qZ7u9urh/Mnup3+/I7+tZQpzTjf7NzuxuY4eVOrCC5ufl+TW5l/HD4q2vwa+HOqeI5rJ79rUfJAP43c18lalrUPwv+J8fjXXUTWfA3i9raaeeP8A1dtep/q5NnocD8q+5fFvhDTPHOhXek63Zx3unXKbJYX715tpX7Mvw+0LRLjR4dNkm02dP+PS8vZp40/3Ekc1rWhVn8BzZXmGGwdOUakX72j9PLt3Oo+F+s3Os6CNRvtSF/HeyyXVl8iDZbH7n3P9g1qeOtYk0Lw3fXkSxSPDA77Z5PLTZ7vsesv4Y/CPw18H9HfTfDtkLKCTlwHd6u/EvwYnxA8Gav4ea5e2TUIHtZZo+ux0wa1anyf3jyFKjLFJp+5zfgfI/wCyjpSap8GPGN74is1u4PEV1eTXUvyeWUC4r0v9h3x9rfjn4NuNUma7vtOuZLOK6n6tj/8AXVu3/Zw1bR/g4nw503xRb6fphDpPe/YPMunhd3d4/wDWY/GvV/hn8PNK+EXgy00HSjJ9hso8B3+++KwpQnGUefoj6LHY3DVo1FBXlJrl9Fp+J4x40+L3iv4YfEDwZ4Ft7lfGWpazLILqS6Mdq8MYGc/JXtnhbxNfa5NqdrdaTPp13p8yQOVkSRJC8aSfI3U/f/jRK+bfhNCvxW/bK8ceJWUNY+G7ZNNtcevevsRT8ue1KlUnPmf2bnm5pGjRVOnGPvcqcvV6/gSSXUcYBY4zT+u4V8t/tr+ONV8A6d4RvdH1Z9Fzq6W08yjOYyle23nja30RdGinE95NfP5SR28Zkm932J/AmfnftXRCpHnlDsefPBzp0IV+kr/gd4eO1eW/Fz4C+Evjhp8SeILF4tRtfnsdZs/3V9ZP2eGZORXpxkVfvNVS31G1vDIIp45PJfy5NjfcetYSlGXNGRwWZ8sWnxb8cfsx6hFpHxZlfxN4EZ/Ls/iFbId9r6JqKdvqP/1fUemanaa3Yw3thcx3VnOm+OeN96OlJqel2mt2M1lf20N3ZzpskglTejpXyjrPw/8AFH7IN1Lr/wAPrW68S/Cpn83U/BwzJc6T13z6f0z15Wutclb+7L8H/kxHJftqf8E99M+LiXnjDwMiaR4yGWltOkWpdOvPB/wrxn9jv9vDV/hPr6/DD4yPcJaRyfZYtV1I4k0zr+7us9q/Sf4d/EPQPin4WsvEXhzUodW0e8TfHcR18wftufsPab+0JpcniLw9Glj45s48qwGI70eh/wAa9GhiI1Y/V8T8pdjU+w7e4hvIUkjdJIX+46Vcxivye/Ye/bL1j4M+JIvhF8VTJZadFJ9lsru+4fTX/wCeUntX6vK25QRXnYnDyoT5WTKHKSUUUVzEBRRRQAUUUUAFFFFABRRRQAUUUUAFFFFABRRRQAUUUUAFFFFABRRRQAUUUUAFFFFABRRRQAUUUUAFFFFABRRRQAUUUUAFFFFABRRRQAUUUh6UAMBzXxD+3/8Atkj4DeHm8IeGCD401W1zuHTTocfe4r3L9p/9obSf2bPhjdeJtQT7XeO32XTbDHN1c88V+df7Ev7Oup/tYfFjU/ix8SCdQ0aK5JJYYGpXQ/oK9TB4de9iKvwxNNj1X/gnd+xfIj2nxc8f2hfVnHmaTZ3Xb/p6f3Nforeana6XaT3VzMlvbwRvJJJJ8iIiffetFI1gj2Jwor5L8Yatfftg/EG68EaFdvafCLQLjZ4k1SI/8hy6HXTo/wDpmP8Aloa5qlaeLqOc9Ix/BCKfmat+3D4ix8+lfAfTp/eOTxU6H/0l/nivqfSNDsvDulWmmabaw2NlbRpFBaQJ5aRonZEFLpOi2PhzSrXT7C2js7G1jSKCGIbEjRPuJWBP8VfDSeLZPDT6oiayBn7J3rnnNSfLHSIRpzl8CudkjHPJG72FZc2vW8ZmhWeFrlEz5JeuY0/4y+CfEeqSaLpvinSrnVMbDaQXiPJ+VeA+Ov2PtJ1TxzNrOn+I9e0TU9S3vDfQ3Wcyf3Bn565KtXkh7keY9PCYKE21i5cnbRn0LoGpX+qWmo2mqPGmtW0rnZD9zy3L+Q6f8A4/30evl/8AZY8aT/DX4p+Lvhr4nl+y6jcX0l7YyXP/AC8A9xWr4c+Hnx5+GHifS7r+27bx14et8RzWzHy7t4cer8Z/35K+hvGnwo8J/EX7JN4i0Gw1byOV+1wZ21j79XllH3ZLuetfD4CE6Tkpxmt1umttzyDxlF42h/af8MXejX76p4bkiddQ06Q4Sz9JK+mGU5YcgYrD0LwpofhLT4rPSNOttL0+H/Vw2saRxivnn4o/tz+FPDesv4U8AaTe/E/xtgAWOi/6sf8AXSfpW/LGknUm/XseFiK6rKKhH4Vb1Pp9rOAlXaNM+4rzX4l/tK/DH4QAR+K/GOlaRJj/AI9TPvmP/AEya+Zbv4ffH349t5vxF8dR/Dfw5Nx/wjfg7/j4/wCBz12nw/8A2S/hZ8NzvsPCltqmrfx6nrX+nXFfEZnxllGWqzm5y7R/zJhSnU3K8n/BQ3TfFC+X8Nvhp4x8dEDiWOx+zQj8TWb/AMLs/aq8WKG0r4Z+FPCVoP8AlpreqPNJ+gFe9Rx/Z4I0h2W8Cfcjj/dx0eXX51ivE6q9cNRS9dWbwwcftSPn37P+1zrI/efEXwRpA/6ddO8yoP8AhCv2qv8AouXh7/wQV9E+XR5deLPxJzV9Ix+SNfq9I+fTp37W+j8J8SfAur/9fel+XUkfxm/av8J/8hT4ceEfGcZ/j0XVfIk/WvfvLo8ut6fiVmK/iwUvlYz+rQPF4/8AgoTb+Fl8v4kfCvxj4GPeVrT7VCfxGK9j+Gv7U/wu+MIEfhfxnpmo3f8Az67vLnH/AAB+alk/eJsf95G//LOT95HXk/xA/ZX+FnxM/ear4QtbO/8A4L/TP9Enr6/LvEvA1/3eMg4ea1Rzzwk/sSPqOOwtY7j7UtvGJ/ueYE+er+fw+lfCVn8Lfjr8CGEnww+I3/CcaKnH/CL+NBzj/pnPXd/Df9vPQL7XE8J/E3R7/wCFPi7H+p1kYtJ/+uc/Sv0zAZpgsyhzYOpF/n9xhOE4/GZH7Zeh658TfFngfwJp+lXqWF5qPm3Wqgfu4wOa+n/D/huz8OWLSqg+0Ff31zN87vWqkdtqCpIVS4RhuQ1yXxcs/EereA9WtfCd1bWmvPDsgkuxXoexdOUpPVnqyxbxNOlhfhjH9XqfPfib4veIvih+0Nb+E/B2oLZ6BpAdNcuyA8MuR93616l8FPDGieEPG/iiz0nSo9KneK2kuBbJi1m4fDxt3715X8Ifgj4a8EeGtBtNa1f7D4jhuRqGtI91snuXfKJbSf34d8nT2FfUl/dW3h20m1FgFLkAlfvu/wBxEopJpc8/iPSzCpQTWHwq0tb1ae/zOk9aXG4V81fs6fHbVviF43+Imi6zAsceg6iYbd/WPfIv9K+jre4SSPelbwqKpHmifN4nCVcJU5an9dT5U+JPwx8Rfs6eJ7z4nfCyya/0e8k8/wAW+CLT/V3f9+6tR/BP/OvoT4cfEbQPit4OsfEvhm9TUtHv03pJ/jXY7cj2r5F+IGiXv7Jfje++Jnhe0eT4a6tMZPGOgW4/49XP/MVg/TzB/kdUH7WPLL4vz8jmOT/b8/YoT43+H38aeELNB4008ZeJRxqcfHB964D/AIJ3ftoXWtPafCfxzcvJrSfu9J1AgHeOflJ/rX6E6Nr2m+KNGtNT0y6jv9PvYknt7mI70kR/uOK/NH/go9+ylJ4P1pPjR4EVrYiRJNWS0+/bTfwXYr0sPVVeH1et8X2TTmP1Lz6UvQV8rfsP/tT237Svw1RNSkEfjDRkSPVoiOp/gnH1xX1T2ryqlKdKbhMmUeUWiiioJCiiigAooooAKKKKACiiigAooooAKKKKACiiigAooooAKKKKACiiigAooooAKKKKACiiigAooooAKKKKACiiigAooooAKKKKAGnoKp3U8dpbvNM6oiLl3NXP4a/P/wD4Ki/tJReCfAifDDRbny9d8RIrXpC/6qw5z+eP0NbYehKvWjCJcT5Z+LPizXv+Chf7WFj4d8PyBPDFs72unH+5ZIf3l0frX65fDX4f6V8KvBuk+F9BtkttL06FIY/U18v/APBN39m2L4N/CtfFOrWoTxP4mGWJP+rtescf9a+hfjp8XrP4G/DnUPFN3E15Mm2CwsM4kvLp8+XCPcn+tehjKvNNYal8EfxZR5j+0V491/xn4qsfgx8P7v7L4l1WPz9d1iI/8gPTD/y0/wCuknQf/qr274b/AA90T4W+D9N8L+H7RLLSdOj8uCKvOf2Y/g7qPw78OX2veKnW7+IHimcap4gugOkn8ECf7EY4Fe4k4FebUmoxUFt+pFyHcrggH618/wDx++J0Pgj4gfDrR75RBoet3t1HezP0+SP92n/A5HFV/wBpH4qeNfhtDo2uaBpcepeGrO4L6rtP7xk9qreIbbwX+2f8MRHY3q7wcqR/rrOauGpWsnFfEfR4DAOlyYiuv3cm02tbepV/aN/Zk0n4m6Kmt+HSukeKrUebbXlp8hauu+A+t6x8U/2ftDvNbCxapdW7o0jj/lojlFf9M1jfCb4afFvwXbnQ9e8UaXqugxDZDe/Zne8/nivbtE0S20DS7XT7GIR2ttGkcaDsKilCz5kvi3DG4nlp/VudTUXdS8u3/AJ9Htbmxso47y6kvJ1T57h40Tf/AMASuC+Of7Qvg/8AZ78MHVvFeoBTL8lrp0X7y7vJP7kcfeuH/aX/AGp4/g69p4U8K6d/wl/xL1fKaVoNqc/9tJvQV5p8Iv2arqHxI/xE+K2oJ43+J9z2Hz2ekf8ATOCvJzfOsJkdH2uJnr0j1Z4VOnKrLQ5q70T4v/tgTG78a3V18KfhdJny/C9kSmp6in/Tf0Fe8fDj4V+FPhFoSaR4P0e10O0/6Z/6yT/fk++9dT/v0+v5nz7i/Mc4qOEZ8lPoo/qepCjCAzy6fUnl1Y8v618XClOeshlfy6PLqx5f1o8v611QwpfOR7KNlT+XVG81SCz1K0snT95N9ytvYdzOc4Q+In2VH5dW/Lpnl/WonhTTnK/l1HVzy/rR5f1rlnhSCh5dc148+Hfhr4oaHJonirRLLXNN/wCed3/rE/65v99K6ySOo62o4rE4KpGeHnyuPVFny7a+Bfix+yTIdR+GWpXXxE+G8f3/AATq0m+7tU/6dZK+mfgL+0n4Q/aJ0CS/8M3Bjvbb5NQ0m7+S6sz6EVPXhHxk/Zr/AOEt1+Px38PtR/4Qj4p2X3NWtP8AV3v/AEznjr934Y49hiHDC5npN7S7+pwVsN9uB9Z6l4W0vWbu0uLywtri7s3821kniR3hf++npXPw6FfXer31xrPkSQ2b/wDEsMJ6o8fzu6f3/wDWJ/ufU15F+zT+1XN8SNYvPAPj/TB4P+KOkj/S9JP+rvE/56Qe1fTb4I9q/aeWNRc0TlhUkmfDP7KEF3J8afjdBbDEs+tcz/8APNPPuq+xfDnhm08K6TFp9kJjaR/dDzO7/rVHwr4A0LwUupnSbNLU6nezaldOP+Wk0j73f86p/Ej4m6H8LvDlzq+tXkdraxDGSamjTVGLuepjK880xC9nF6pK3okjuDJxVS8soL+3kgmjSWGRNjo/O9K+dP2dfi/47+LOu6tq19oiWfgu4OdMeR/9IPvX0sr5ByOlbU5qfvRPOxWHnhJ+zl8S/qx8leCJ3/ZI+LUfgK+f/i1PjC6eTwxdH7mkXv8AHp3+4/8Ayz/Gvp/XNBsPEekXel6jax3dleRPBPBON6SI/wB9K5b4w/CnRvjb4B1PwlrWTaXseI5R/rLaROUmT/bR8V5/+y98VNX8T6bqvgTxydnxE8GSR2OqZ6XceP3F6ntJXVL34+0h8Ud/0Zyn5sfEHQvEX/BO/wDastNX01ZLvw037y1z9y809z+8tfqDX7FeEfFmmeOPCmj+INHnS80zVrWO7tZP78bpvT9K8R/bS/Z1g/aH+Dt/pVskZ8RWAe90ls9G/wDr18mf8Etf2hG0q91L4K+J2Gd8kmjlhnB/5b21elVX13DqrH44/EaM/UUdKWiivFMwooooAKKKKACiiigAooooAKKKKACiiigAooooAKKKKACiiigAooooAKKKKACiiigAooooAKKKKACiiigAooooAKKKKACiikPSgDntb1my8N6Tf6tqVwlrptjA89zPJxHHGib3d/wzX49/Abw3qn7df7ZmpeKdei/4kouf7Vv4mPEdrH+7t4K+tv8AgqX8cT4E+DVr4K01gNT8Wkq2BjZZpy3611H/AATV+Bo+Ff7P9rq98gTWfE5j1KXJ6R/8sP0Ne1h7YXDTr/bekTU+vIokt4Y0VeAK+XdIB/aT/aWutWI8zwB8Mbv7Lp46x3mt/wDLST/th0+pru/2qPihqHwu+F1y2ghZPF2tzx6JoNv/AM9L6f7v+faum+Bvwnsvgz8LtA8JWZEn9nwAT3Z+/czufMnk/wCByZNeXTXJBzfxS/pmdz0E9PSuX8b6PqHiHwxf6fpepvpl5co6JfRp88J9ql8aeLLDwP4Zv9d1G4WCw0+LzppG9K+VW8f/ABN1XxT4e8Y+GPFNh4h8G6hqEFrc6Ra26bYIndI8g5zXLWqRitT1svwVWunWg0lHv33sc1pfxJ8Y/BHU4Ph38S5BJ4cykFn4nz/yw9/ftXoth+zWmm/E7SvF/wAONbfw/p8+G1K1tcGCaH/Y9K94+IXw20j4oeFbjS9e0+G9gnjwVIp/w3+HelfCrwfY+HtJi8uwtBwo71xQoyu+f3o9PI9nEZtB0LUlyzekorZ+djsoYRFEiEdBXzx+1R+0y/whh0zwl4SsR4j+J3iAeXo+jjt/02f2Fdn+0T8eNH/Z9+G154m1HE11/qtP04H95e3T/cjT3614D+zj8HNW0q71P4m/ERvtnxS8T/vLjP8AzC4H/wBXaJXl55m9DIsG8RV3+yu7PlIQlUnY2fgF8Ak+F0d94k8QXT+J/iTrPz6v4hu//RcdeyRx0Rx1PHHX8kZpmeKznEyr15Xv+B7EIQpw5YhHHViOOiOOpI46woUAI446njjqSOOnx29e5QwvtBc4zy6kqeO3qeOzr26OXTmZ85Q8ivHPEHijzPGn2pH/AHdrPHGn/XP/AJaV6n461ZPD3h29vH67Nif77183fbHuK8PNaf1aUIHz2ZYz2coQifUAXzEjdP8AVv8AvKX7PXMeA/FSav4XgmuXSOSD5Jv+AU3U/HaH5LDmt6lbDU6cLy+I9GGMh7PmOm8uo5I6n0/feWMDunzum96JLetZ4K8Oc9CnU51coyR0SR1bkjqCSOvHnhbGnOU5I6jq5JHVeSOvIrUfZ+8ijyD4+fAOx+Mmm2mo2F0/h/x3pH7zRPENp/rIHStX9lj9pK++Id5f/Dv4iWseh/Ffw+PLvbPpHqCf8/UHt/n6ejy9a8M/aS+CeoePY9N8Y+CnGj/FDww/2rSL/wD5+o0/1kElfsfBXF0qVSOX46Xuy+GXZ/5HLWo8/vQPsUZ59K+TvG37OA8ZfHP+1vGWty6r4XJB0rTbjiMTnrF716T+zP8AtCWX7Q3w5j1gRiy12yf7JrGl/wDLSyuvSvSfFfhrTfGmg3mh6tapqGnXceyeCQcOnpX9COKnrcxwuLqYWbcHZvQt6FBbWdsIbTyikQ8srH/D9a0wvGOoryqz1C58Dtd6H4f8JRx6fp0aywBbxEjmL/8AAHffXlXjr9orxZd/E/w94J8Crpd5qV+q3N7dSK80dpB68U3OENDaGBr4uU5R6a3fY+tccYr5b/ah0S5+F/iTw/8AHLw/bhpPDmbTxNaRDD32kP1/4HAf3iV9N2xdLePf871Q1XTrXWdPurG8jW5tLqN7eeN/uOj/ACOlawlaR5mwzR9UsvEGmWmo2My3FjeQJcQSJyjo/wA6PX5Nf8FE/hTqX7P/AO0JovxV8KZs49Xuk1ReciPU4yTx9etfb37J17dfDjXPGfwT1a4EsnhKYXehSHrJo8xzF/375Sup/bF+CafHb4FeIfDsaiXVEj+16ac4xcpnFejg5/V6/LJ+7LT5MFqdt8GPiXZ/GP4W+GfGFhgJrWnx3ew87JP40/4A+RXoR6Zr8xv+CTHxnnLeJPhPqwGY9+r6bn0J2Tx/nj9a/TcHNcuJoOhVlAuUbMkooormMwooooAKKKKACiiigAooooAKKKKACiiigAooooAKKKKACiiigAooooAKKKKACiiigAooooAKKKKACiiigAooooAQ8CkJ2rQTmvLf2hPimnwZ+C3jDxhI2ZdK06WS2Vj/AKy5+5AmP9uQgfjRBc8+VAfl18bo7j9rz/goU/hUKX0ay1VNHOOiWtr/AMff65r9hNP0+DTbO3tYUEcMMaRxovZE6V+X3/BIr4YfbPFPjHx/c9LVE022z/ffrX6U/ELxnZfDrwNr/ifUD5dhpNlNfTH/AGI0z/SvUx79+FCP2TSXY8GU/wDC6v2xj1l8MfC20/4A+sXQ/wDacH86+o6+f/2MfCV14e+C1hq2tEf8JJ4snfxNqg/6a3XP8sV9AN0rzqklzcq6Ga2MPW9E07xDpstlqVtDd2sow8Myb0NfKPjn9lDXvh3rX/CU/B/Vn0q8B3S6HdjfaTGvsMorAdMdsU44PHX61zVKUam56ODzCtgm1B+6910fqjzL4KeJ/EHjHwLpl/4l0tdG1O4TebTPSvQrmaCzhkuJn2Iib3qZCiEAnn2FfKP7dvxH1RPDXh/4TeE3CeMfH93/AGcM9Y7Ln7RJ+VLnVGnzP5nLUmqtbnjHl5jzbwRcP+1z+0FefEy/Zpvht4NuJNO8KWh/1d9dp/rLuvqSuc+HfgPS/hn4M0XwnoiCPTdJgS0T/wBnk/33f566aLrX8l8W59PO8fOH/LuGkUerCHJAfHHViOOiOOpI46+XoUBhHHVqOOiOOrcdvX1mFwvtDKcxkdvVuO3qeO3q3Hb19/l+Ue0OecyuYNtcU3jpLW+nhuU+47x7469DkixA30r528QXn/E71P8A67vXjcVuvk1GFSi+p5uKr+z2Mr4ueOLrXb6Oy+yvaadD86H/AJ6PXI6Xp73nzzfu4K7CS7S9TZcolxH/AM85Kzby2wd8L/8AbP8AuV+Q4rNKmNlz1PiPkq8J1KvtJyL0dxBZweTDsjjqT+0DXPG8q9penz6h8/8Aq4/+elcFNrnU6h0Ua3N7kT6SsAo0+3YnH7pKWPyLyLfC/mJv8uvK7nxTeXcUNq03loiIn7v+OvSvBEBHh+CR/vv+8r9gyzHUs1q/V6UPdjHc+ro1+d8g+S3qvJHW1Jb1Qkt62zDL/ZnoQmZskdQSR1ekjqrJHXw+KoHSU5I6gkq/JHVSXrXgT/dO8Rnyx8Wi/wCyv8a9N+Nugo//AAiOuyJpXjWxjHT/AJ53dfdun6pbapYW95aTJPa3EaSwyR8h0fGxq8i8WeF9L8ceGdW8PaxAlxpOpwSQTx/9M3ryj9hLxpqnhuXxX8DvFM4k1rwRL/xLnx/x86W/+qNf1DwLn7zfA+wq/HDT1X/APOxMOSZ6/B4N8daJqfjvVB4jj1ldQ/eaLp9xbbI7Lj7hPU1wH7K3whf4Y+GtV8aeLtkXibWpHu9Qef8A5Yr6V9OspROOea+d/wBqbwjqHxIi8I+DLK/fTrHXNUMd6VHJjSCScj81r9FqwT99fZPSwWLlU5sNKXLGVuZ26LodjpX7Tfw013Uk0y08W6dLeP8AKi7xXrEMwuULI+c14x4b/ZS+GXhfSY7b/hD9MvMDlr6BLmZ/+ByV1fwo1GyfTtR0nTbl7yHRrySx82Tts/5Z/wDAPufhTo+0+2cuLhhLt4W9o97foeQ/tTpJ8M/Hnw/+Mdt8sOh3v9j+IDjl9Luj1/7ZyYNfT0YSZFdTwRXL/E/wPZ/Ez4feIPCt9/x56tZSWkn0cV5n+xl441Dxj8ENKtdaAHiHw47+HNU/672v7s12y9+Ck/snlH5y/Hq0l/Y3/b5s/Ftjui0aTUI9ZwP47Wf5LuP+dfsZE0cyeanevgD/AIK4/DCPXPhl4e8ap/rdHvRayf8AXOT/APVXt37AXxNT4mfsw+E3ILajosY0O9DdfMgAGfyxXp4pKth6ddejNT6bHSlpB0pa8cyCiiigAooooAKKKKACiiigAooooAKKKKACiiigAooooAKKKKACiiigAooooAKKKKACiiigAooooAKKKKACiiigBG6V8C/8FaPiF/YXwM0bwok4WfxFqYyF728PzH+Yr75/hr8hf+CpXi64+IH7SnhzwJafc0mxiiGOiXN0eP0xXdl9PnxEWXE+1f8AgnR8P18Dfsr+FDn99re/V5v+2mOP0FWP23JH8SeEfCfw4gbEnjvxHbaVJ/16KfMn/lXvPgjw/D4S8J6No8I/d2FlBaIP9xMV4Rrzf8Jx+3P4Y099r2vgrwxcar/u3N1J5H/oIpuXta86na7/AMv0FI+jrO3SytY4YUWOONERE9Kv0UVwXvqSJgUEZpaKAKuzaPoK+E/glcSfHP8AaR+IvxffEmjaQ/8AwjHhsgYyif6ySvoL9sf4ov8ACD9nbxl4htTs1L7L9ksj/wBN5v3aVxP7N/w7T4T/AAT8H+Gv9XdpYxz3X+3O/wC8kr8742zVZXlUuX45uy/U7cNDnmekx1bj6VBF1q3HX8qUYc8uY9EI46txx1HHHU8cdfWYWj7QmZYjjrSjt6gt461re3r9LyjL/aHHOY+O3q3Hb0iR8iquuasNH06a52/cTfX6bRo0cJTlUrfDE5JzJ78mO2kb/Zr5J1TUHuNRu59/meZO9e6638Qre88Oaj5J2XaQPtj/AI6+ZftDxjY++OSvxPjnM8LmMaccPPmifP5jWty2Nr7RSfbKxvtlH2yvxn2B4ftDaie2+175o0krdkuP9X/45XEfbat2eoeWdj1FSjOaLp1zqTec96+hvAMe/wAL2P8A1zFfL5uBmvpv4VTpdeC9Nk9YRX6/4d0IVMTOE/5T2cvrc8zfkt6zZLeugkTis64t6/Wczy4+jhM56SOqkkda1xHWZJHX5JmGF9nM7YTKMkdRyR1beoJK+HxVA64FSXrXzF+0orfBz4vfDf44WX+rsrqPw/4lOPv2U/Q19Oy9a4j4yfDtPip8K/FnhR/+YnZSRp/10+/HJXtcI5nLLM2pv7D0kZ1Ic8D6JtrlLyGOaJleN+9YPiLw/D4ks/sru9u6PvjuIH2SQSfwOleMfsIfE2f4m/s4+GZtQwdY0ndo+of9dYOP8K+jj2r+vr3VzxIysZOmR3kdoqajOl1PjmSOHyw//AN71cgtIbOJI4Y0jiT7iIlXKQ9KsQh5FfMPwyT/AIV9+2F8UPCJRV07xXp9r4vsgf8AnoD9luv1CmvpkHkV80/tEx/8If8AtBfA7xwg4fU5vDN4f9i7j/d/+PitqLvzQ7r/AIIHoX7THw9HxR+A/jXwyoBkvtMkEJ9HT50/UCvhn/gj18RiZPiD4CunA5j1e2tm9/3c2Px21+m7xiaJkbkGvx3/AGcrlf2e/wDgo/caBITbafe6xe6Njt5U+Xtc/jtr0sIva4epS7amp+yI6UtIOlLXjmQUUUUAFFFFABRRRQAUUUUAFFFFABRRRQAUUUUAFFFFABRRRQAUUUUAFFFFABRRRQAUUUUAFFFFABRRRQAUUUUAMPSvxx11Yfi7/wAFSixP+jx+K44D7/Yo0T/2Wv2Kf7tfkT+yC0fin/gpJ4n1Q9E1TX7382I/rXsZcrRqz/liaR6n68KPlHNfNX7OjDxJ+0H8e/FLAArq9roEOOmy1g5/U19KynCH6V81fsKzDUfhh4k13/lprvi/WL//AMmin9K8+n7tOcvRfe7/AKEn01RTdwHemGYDvXDKpCO7JJaQ9KaHB75px6VcZKWwHxj+3NKPG3j/AOB/wwH+q1fxENVvf+uFqM/1r27+OSvAPFLP4r/4KOesfhLwaT/wOc17/HX88eJ2JU8VSwvSKv8ANnq4OHuc5PHViOo4+lTx1+T4WHc65liOr0cdVI607eOvt8rp88znmXreOtO3jqhbx1rRJxX7XlGFPPnPoOAxWF40TfoN7/1xf+VdDXP+M5Nnh+9b0gf+VfQZtGP1GtD+6/yOSfwHzx9sqhqmn2WrpJ9pj/efwTx1UjvKX7dX8PV+eFduJ85UnCp8ZyWsaPPo/wA837yB/uTx1Q8yu4kvEuI9k2ySP/VvH/frktc0P7Gkk9mn7tPvwf3K9nB1oVPcqHi1ocnvwKnmUvmeV0rM+0eZVvS7O61i68i2TzNn35P+WaV7E8NCnDnn8JwwnOpP3DXTUfNRD/rJP9XXvXwj8YW+h+ExbX26ORJH2oa808N+FrLRxHJvS4n/AI7iSuot7z9/b/8ALR/PSoybO55bj08P190+owMJ0vemfSKPvUGq0kdOsjujT6VLIma/rRx9vhlJn1UXqYtxHWTcR1vXEdZNxHX5VnVA7ITMmSqklXpKqSV+VY2B2QKklQeZ5ckb/wByrcnSqklfPKfsaqmaHh/7HbHwJ+0Z8dvh1jZZvfJ4nsv+ud1X2XXxBdY8J/8ABRDwJesMx+KfClzp7/WI5H6ivt7tiv7PynEfWcuo1n9qK/yPEnDlmT0U3cAOtRmYZ6/hXqSrQhuzImr5w/bstnX9nrVtYt+JPDt9Za4P+2FwklfRgPymvMf2lNA/4Sv4DeP9I/5+9Bvo/wDyEa6KM/fiNHe6dqEOp2FpeRf6uaNJU+j1+Qf7bVza/CP/AIKA6R4unRzZfa9I1+T6xnB/Va/Tf9mXX/8AhKf2fvh9q3/P3odo3/joFfnP/wAFftH2/FbwVqna60pl/JjXr4B8tacPJlx1P1vj+4KdWL4a1EapoOlXX/Pe0gn/AO+0raryGZhRRRSAKKKKACiiigAooooAKKKKACiiigAooooAKKKKACiiigAooooAKKKKACiiigAooooAKKKKACiiigAooooArv3r8kv+CXrf2z+1v451X0tLs/8Afd1X62v3r8j/APgkd/ycD40/7BK/+hCvWwX8Kr/hNT9Y9dn+xaPezf3IXf8ASvBP2CYvL/ZV8Ev3ukurn/vu6kNe2eN/+RQ13/rxn/8AQHrx/wDYZ/5NI+Gf/YJX+tebUl7PCTa7r9TGPxHqXiLxB9k3wwN5ez771zcN9NdWVxdIk+yD+/dSb3pL27ht7pBcWvnwO7u/Hz799dpp2nWC6cEtoUS3kTtX4A6uNzvGVrVlCMOh7UuSlTh7hymheKpUuMSO7wJ99JPvp/t7/wCNK9ETBXgjBrzS7n01NZS0srVOXdHl/vf30rt/DxL6HY5OCYU/lX0vCmZ4mdaeCqyU+XqY4qnG0ZqPKfGfwv8A+Jv+2x+0Fqn/AD6x6bptfRsXWvm74AfP+03+0x/2HrSvpGLrX5b4iT9pnT/upfka4b4CePpU8dQR9Knjr4zCdDeRbjrSt6zY61rfrX6JlEPfOSZr2/StGPpVG3q9H0r9yymH7s8+Yv8ACK4v4q6j/ZPg3Urj0jNdtXjf7RWqiy8LRWw+/czYqM/q+yy+rL+6cWJn7OjKR4J9so+2VlfaKPtFfxzVoylM+L9uav2ypI7ysb7RViz33c+z/vuslTdPUiE/aaFf/hF/tl9vhf7HYzv88n9z/rnXZ2fk6fBHBbIlvB/zzjrN+0JGmxP9WlM+2fWjEYmpWhyM6IQp0/fgbP2yp7S8/wBLg/66JWF9s+tSLeeXJG/9x/MqMup8mLpvzO2lU1PsbTzm3T6Cp5Kz9GlF1YQSD+JEetCSv7gw/v4OPofVx2Rm3HSsi461tXFYtx1r85zqB2QMmSqklW5KqSV+O449CBBJ0qvViTpVevi8QaQPm/8AaHH9m/tJ/s3av669d2FfdPQE18IftYfu/iT+zt/2OyV9zySbYX9q/rbhiry8P0qj+ymeTW1mcZrviSSN2jgd44kfy/8Abd6y/ts39nfbtj7N+z/j6f8A7731Vhu7Qz26XsPnRiFNj/PvTfXoJ0uzOm/ZvJTyAPuV+a0njM8r1q3t7cnwrszvk4U4xXKc7ofiiSWVY5maSF38vn76vWz4m09dV8N6vbA/6+xmi/77SuHl1GyMt2lnbpDCkL75APnfZXosqmTSHDH5/KzX3XBuZ4jEylha8uZw+0YYulCMoz5eU8O/YRuPt37J/wAOf9jTjB+pr5H/AOCyVt+++HVx/dW9X9Aa+s/2BP8Ak1Pwb/v3X/pXJXyx/wAFlf8AkFfDr/rte/8AoK1+y4VWxb+ZwwPvb4I6iNT+DPgO6/57+HdOk/77gSu/HSvNP2bP+TePhX/2K2lf+kkdeljpXjT+MzFooooAKKKKACiiigAooooAKKKKACiiigAooooAKKKKACiiigAooooAKKKKACiiigAooooAKKKKACiiigAooooAik+6a/I//glh/wASj9qzxtpx6f2Zdf8Ajl3X64SfdNfkR+xWkfhn/goz4s0o9Hvtbs/ybP8ASvXwS/dVV/dL6H6x+IrcXXh/U4P79tIn/jleF/sHv5/7Kfw/X/nnZtD+pr6Il/1bf7tfNv7BTeR8D7vSD9/Q/Eusab/37u5P8a85e9QnHzX6kHp/iHR2jm3uHS2eTzPMjGNj/wAe/wD2Hqk17rM0qGFDHApwiI6MhT/br0wKGGDzWY/hzTJG3vaRE/SvyTMeFa068quCnyc/xHo08UuTlnE4y2sH1TUWeL93czJsfy/nSD+/8/8Afr0K2gW3hRF4CUkVslogWJEjSphgg85r6PIsjhlKc5e9OW8jCtWdT0Phn4OEaT+2X+0dpnaR9Nv6+kYutfO95GPDH/BRjxHGv7uLxT4MSb/feM4r6AkuEt4JHf7iJ5j1+IeI1J082U/5kjvwusbF+PpU8dcR4X+KGg+KLuSC2m8uTf8AJHcV28dfC0ITp/GdlajUpO04cpbjrSt6zY60rev0DKJ++edM27fpWjH0rKt5K0o3r9vyifuHHMp6nrFtpka/aHVd3qa+Y/2gvF8et+IbLTrd8Jar2/vvXsHxbfZY21x28yvLdQuLLUIJEmgS4+T/AFclfknGvE1fD15YDl9w8HHc1SEqXNynkHmfWo/PNdhqnw/gk8x9Nn+x/wDTCf8A1dcXqlne6W+y8g+zx/wXH/LN6/MsNOhiNpHx06M6XxFj7RWlb/6HH/00f79Yun/vJN/9yr/n/wCc1hi6fv8AJAzhP7Zf+0UfaKob6N9cH1WZv7Qv/aKPtFUN9G+qp4ecJcwe0PrT4N63Hrvgyz7yQfuH/wB9K7+QYBFfPX7M2r4k1bTT/sTpX0G75Wv6z4fxjr5bTcvi5T7nBz9pRhIq3FYtx1rTuJKybiSvk86mevAzJKqSVbkqpJX5BjZnoQIJOlV6W8vILODfczpbwf8APSR6zdH8Saf4gjnewukuI4H8t5I6+QrU5t8xvClU5Oc+ff2kj/aPx9/Zt0n+/wCJZLuvup03Bh618Q+K0j8Vft+/CHSydsegaBfau59zwK+3gSXr+wOG6HJklClL+W/3nh1vjZ5tqmkCwuYzP8io++GTp8n9x3pg1HXFutwQ+Xn7nybNlekSRo33+lZn/CN6YX3/AGOH64r4/GcJYlVHPBT5YuVzthioclpxOO0zRVu5ZPK/eI8geWTH8H39iP8Ax12XiC5FloN/MP8AlnbSN+laSIka7FrhPjnraeGvg1471N/uW2i3Un/kN6+2yHJqeV25fjk/eOOvWlWked/sFIIv2Ufh6e8lo83/AH3PIa+Tf+CyNz8vw7t/U3TfoBX2x+yboreHP2bPhtpx6waHag/98g/1r8+v+Cwep7viZ4F07/nnpMzfm1foeF9/FN+plHdH6T/Ae0XTPgt8PbY9Y/DunRf98WsYr0Kuf8H6eND8LaLpv/PtZQwf98IiV0FeNP4mQFFFFIAooooAKKKKACiiigAooooAKKKKACiiigAooooAKKKKACiiigAooooAKKKKACiiigAooooAKKKKACiiigBhXK1+ObLL8Hf+CpTRn/VXHi2Sc/7moDf/AOzV+xNfj3/wUs0KX4Y/tcaJ40tv9VqsFnqwX/ppanH9BXq5alOo6f8AMi4H7CqcqPpXzb+y839gfFb4++Ej/wAuvitNYQf7F7bxyf0r3jw5rMOt6BpmqRf6q9tY7hH/ANh03ivn1G/4Qz9utx8rJ418J8ejXNlJ/wDEmuGC0nB/1ZgfUGBRgUtFYEBSdBS0h6UmB8Xfthx/8ID+0T8B/iLx5T6k/hy8x/zznH+Oa9ukt/MSeB/40eOuR/bz+Hlz8QP2afEw03/kMaNt1my9fMg5/wAak+EnjyP4m/DTwv4rtvuatp0cmP8Ab2fOlfh/iTgZTpUcdH7Lsz18DUtI+ZriSfQ9YnRN9u9rO8f/AJEr6I+DfxIPiyKTS7mT/iYwx/8AbR0rxj4zaZ/ZXxBvz/yzm2Tp/wADrF8D+JH8L+MNG1FHeNEn8uf/AG0evzGMIVqMZn7HXwVPMMu9p9vl0PtmOr0clZsciSeW6f6t6txyV35fW9nUPyGpHl0Zu28lacclc1JqkFhAj3M6W8e/Z5k77Pnrdjkr9cyjGnnzpnBfHKTZ4ZhP/T1HXhn2z6V7Z8eXx4QH+xcR189fbPrX4/x4vaZjfyR8rmE+SobX2ykkvPtEfluiSR/885KxftlN+1/SvzWnBw2PJ9oJeeG4JN72Gy3n/wCff/lm9c9cRz2cn75PLk/8h10v2z61HJcQXkGyZEkjf78clerQxM6f8T3jgqQhP4DmvMqTzzUmoaX9n/49n8y3SsmO48z7lfUUOSvD3Dz5ml55o881m/aP85o+0f5zW31YjnPR/gvrkel/ELTR/wA998FfXryfKPevgLT9UfS760vUfy5LWeOf/wAiV922N8l3pkFyv3HRHr9R4dxXJhJ0v5Wfb5JP2kJQFuJKybiSrdxJWbJJXj5vivaH18IaEElYviDXYPDejXeqXP8Aq7VPMetZ68J/aL8WPZyWOgx/xp571+fTh7etY+gyzBSxeIhSR5l4z+IGqeONS8+5d47T+C0jf92leufs/wBm8fgeS9f/AFl1O8iSf346+dJJP3clfTem6pZfCb4NSa7efu7TSdLe+f8A3/L31s8P7WdPDwj70pWPu8/hQwmDhTprlOK/ZoQeO/2xvjT4xJ3WmhQ2nhi1I9uf6V9p45FfK/8AwTt8E3Xhv4ARa9qv7vWfF97Pr939ZCK+qcZFf1hhsOsNh6dFfZil9y/zPxdz5/eHYFGBS0V2kDWGRXzx+3TrBsP2Y/GNqgxPq8cOjR/79zIkf9a+iAc18zftVH/hJ/iH8EfAYAZdV8UJqtz/ANcLGN58fpWtC3Opdtfu1A988N6LH4d8PaVpkf3LK2igT/gCYr8jP2+LL/hbf7dOj+DYrjCyS6Zo/wCMhyf51+xjttTNfjX8J7U/H7/gpi+oq+/T7bxLPqoB7pZf6v8AXFenl+jq1X2Liz9l4/uCnUg6UteOQFFFFABRRRQAUUUUAFFFFABRRRQAUUUUAFFFFABRRRQAUUUUAFFFFABRRRQAUUUUAFFFFABRRRQAUUUUAFFFFACDpX57/wDBXjwIurfCbwp4wRv3mi6obU+6XIA/9lFfoN/CK8d/au+F3/C5P2f/AB14RgjEt/e6bI9pH/euk/eQf+RIxXRhKvsq8JFxOR/YF8fL8Qv2W/Bd19+50+2/suc+skHFU/2uiPButfCv4nrgReFPEscF8/8Acsrv/Rpf5ivl/wD4JAfE/cfGHgK4HdNXtfoeCP5Gvvf47fDtfiz8JPFvhFjxq+nyQIfR/wDOK6sTBUcX/dl+TFI9FDcCl9a8W/ZT+Ik/xR+BnhnU9ROzWreD+z9RB++l3D+7m/UV7UelebUThNxfQkWkPSjIo/GgDOv7SLUbSS1mTdBMjRulfDP7Kwk+FHjv4k/BC/GH8M6i+raJ/t6dPX3mQO/rXxd+3B4du/hb4y8GfH3QbbMnh1/7L8Qxg/6zS3PP5E/rXzmd5as2wFXCy66x9Vsa05+zlzF79pTw/wCZbaTrP9x/If8A3HrwOSPzPkr678RWOnfEbwG7W1yl5puqWqT2s/8Avx70evkC8t57O7ktblPLnhfY/wDv1/NODpzoueGq/FA/c+GsUsThvZvofYXwb8U/8JN4DsJ/9ZPbJ5E//XRK76OSvkH4K/EhPA/ig2sw2abqbojj/lmj/wDLN6+t4Zd6ZT/V1jP9xVufD5zl88Hip3+CWx8y/tHeMLzU/HaaUr+XaaTskT/ro9eyfAX4tJ4x0OPT9Ql26vbIOCfnmT1rwz9pDQn0r4ix6gP3kepQf+PpXm2ma3e6NqMGoWMz292j70nSvp8FjZ0Jc8T66nkuHzLLIRoq1Tufa3x6k/4oYk9fOQfhXzn9okrtda+NFr8RPholtcbLPxBDNH59pXnfnmvPz3kzCtCp5H85cRYWtgMXKlWjZl77RJR9okqj55o8818n/Zx8l7QvfaJKPtElUfPNHnmj+zw9oW/P/wA5qhqFn9s+e2/dz/xx/wB+pPPNHnmumhRnQneJnOfOc95jxySJ/q5P46PtElaWqWaXkG9P3c6f+P1z2+vq6HJUgeXOc4TL73HySV9e+G/HVlonwl03Xr9/s8CWSV8Z/aP85ra8SfEjUdc8M6ToP+r03T4PL/33/wCej16FCt9ThNfzH6twHlNfMsQ9P3a3Z3Uf7S3iSTxPaTu6R6S8/lvBsr6aS6S6t451/eI8fmJXwNodm+uavY6fbffup0jSvu6yg+x2lvAj70hjjTfXzuNxE9pH65xDgsNhJwhRjYWSSONJHf8Adxp+8evjX4heJX8YeMNS1T/ln5nkQf7iV7r8e/iH/wAIt4f/ALIs38vVdTT/ALaIn/LR6+Wo9kf3P9XWWEpf8vD6DhbL504yxVTrpE6nwDoj+I/F+k6f/rI/P3v/ALCJ89df+2NeXXjM+CPgzovGreOtUT7X/wBM9Ng/1lb37OehwWenaz4rvHS3jj8yNJJP9WkCfPJJVP8AY50qT43/ABh8ZfHvU0Eel5fQPCo9LNPvyfj/AI195wjlv17MHip/BT/PofL8WZh7Wv7OP2dD7H0fRbbw/o+n6XYp5VrZQR2sCf3I0TYg/Stb7zEVxN58QLPS9fn0++8yyhhSPGpXH7u3d3/5Z7/ub67TIHPXNfvm+5+dSjJWJ6KKKQhlfMmhN/wsP9tzxFqqjzdM8A+Ho9KQ+l7dP5j/APkMAV7/AOJ9ftfDOgalq986QWGnwPczyH+BETef5V4X+xDol03wqvPHGqRiPWPHmqXPiWY/9M5T+5H/AH7xWtL3Yyn8v6+QHpnx78bx/DX4QeLvFUnP9mabNLj8K/Pb/gkB4DbUvFXxA8dXX3YrePSUHu5Ej/yFevf8FYfiWPDXwX0rwkgzP4lvwpPpHHzXd/8ABOH4XH4Z/sv+GZnVU1LxK765IT6SY8sf9+QtenFexwTf8zNIv3WfW9FFFeOZhRRRQAUUUUAFFFFABRRRQAUUUUAFFFFABRRRQAUUUUAFFFFABRRRQAUUUUAFFFFABRRRQAUUUUAFFFFABRRRQAUjdKWkPSkwPxm1hm/Y5/4KIvdjFv4ek1Y3R2kBF0+96j8Ofyr9j4pUuYkdDvRuhr8/P+Cs3wbbxL4E0X4jabzN4dc2upAdfsk2Bn8z+te0/sDfGofGb9n7SDcv5ms6FjStRz6jv+WPyr28Vavh6dePxR0kakXww/4s/wDtW+N/ArgR6L44X/hK9Izz/pQ+S+T+Rr6lBB/Dg187ftheENTl8F6T8QPDEQk8V+AL1NbsgPv3MHS7t/8AtpHXsvgHxlp3xE8G6N4m0h/P03VbWO6gk9UfmvKrfvIRqr0fqv8AgEbnQjBU8cUz12rUzNtHTrXDfEX4paB8MtMm1DXL9LK1hTJLGsJTsOjRqVpqFOPNIhX4j6daeL4vD08d1FdPG0kc8lrIlq+3+BJiNjvs+fYlb/ifw/p3jPw5qWi6rbJeabfwPbTxP9yRHr42uPiL8R/2qfESP4NtX8I+DtPukcavdcy3TJ6D0r6q+HvjW28V2H2cN/ptjLJa3I6b3jd43dP+Boa5oVbzu/kevjMunhoRf2vtLt6nyN+zfqmo/BP4hax8APFTmX+z/MvvCF8f+XnTv+eZq7+0P4PfS9Zj122T/RLz92/+/Xrv7XXwBuPjL4Ws9Y8MzrpvxA8NP9v0LUh2b0ri/hH8SdM/aa+Gl/aara/2X4mtP9B17R3/ANZZXSV+OcXZDOjiP7Uw/wAL+Jdn3+Z6eRZr9RxMOx85+Z5nyV7N8KPj1L4Xt4NI1395pf3ILs/fRK8v8aeFdQ8FaxJpl/8AfT/Vzx/6ueP/AJ6Vg18FKEK9O5+5VsFh82oc8veUtvI+yvip4Tsfid4HkawkS7u1Tz7K4jr5Bk328kiXKPbzwvseN0+49bfg/wCIOt+B7rfpNw8cH+se0k/eRvT/AB/40j8b6pHqY0yDTL54/LuvL/1d0/8Az0qqNGUPd6Hl5XgsXlVf2D96nL7XYwY7ieP50f8AeV0On+IPtnyTP5c9clRWvsw4h4XwufUXGXuzW0jv/tFH2iuQs9cnt/LSb95HWzHeJcJvR6zhR5z+TuIOFcfktR80OeH8yNb7RR9orN8z6UeZ9K0+rHwPtDS+0UfaKzfM+lHmfSn9WNaSlWlywNL7RWTrkccflz/3/v1UvNcSP5If3klZMl5PcPvmfzKuEPYzP2Th7w+xGaclbFe7AnkuHkqDfVetbw7bWV5qcUOrXn2Cx3+ZPL9+qnz1NZH9J5fleHyLB+zwtP4T239mzwOvmSeJb1O3kWdeifFD4z6X4AjktU/4mGsunyWkdeLeKvjxctavo/he0j0rS4E2R3f8bpXk0kkkk8k807yTu/mPJI/mSPXnzwrqT55ngU8jr5nX+tYz3V/Kaet6/e+I9Zn1TVXee+mf55P7n/TOP/Yp/h/R7rxJrlppdt/r7qTy0/2P+mlYsknlpI7v5caV6DaeLLL9nX4dyeP9etReeIdT/wBE8NaL/wAtLqR69XDYKripwo0t5aJHvZvi6GS4Hlh/26anx9lutZbwx+zl4F/datrsaSa3dR/8w/Sv+WlfXekaRpXwZ+GFrpehWLnTNDsvLtrSD53YIK8K/Zv/AGaPEHhLwB4q8S+JtQMXxZ8bo8uo6rgb7Lg+XGPp1q74j8b+I/2cfBnhot4V1vxYmooiao39qzX13bXOwevUfSv3vLsuhlOFjQh01k+76n4GufHV+Z+9KUtif4Zftp+HNcl/sLxtDJ4R8Rj5JrLVU8sV6rby6doXiLRoNCuU8jUd+6xjk3RpCib/AD0T/f8ALT/tpXyn8Qf2lPhZ8RkSw8e+AtYtZfWW0Mcyf+gPX0b+z38GPCXw10A6p4d0ufTpdURJHe++a6/HrXoUqk5S+JSPVzLB0cNT55RcJv7OjT9Ge6DkCg9KF6U2SQIua7j48+Z/2ydWk1vSfC3wm0xgmqfELVE06QAf6vTk/eXUn4D+dfQGmaTa6Fplnp9lGsdpZQpBBH2RETYiV83fAN1+Nnxx8Z/F9sSaPp3meFvCvTmCN/8AS7r33zfoK9P/AGmfjBB8C/gv4l8XMQJbWDZZjH+suX4jH510qDco0Y7/AKsD8yv2x9auv2p/24dJ+H+lySCzsr2Hw4p6cZ33b/h/Sv1y0fSLXQdPtLCxgS0sLWNLeCCPhIUQbERK/Mv/AIJQ/CO58U+O/FPxd1bBS38zTrJz/wAtLp/nuJP8+tfqcRmurHzXNCjHaJqSjpS0g6UteYZBRRRQAUUUUAFFFFABRRRQAUUUUAFFFFABRRRQAUUUUAFFFFABRRRQAUUUUAFFFFABRRRQAUUUUAFFFFABRRRQAUUUUAcx4y8KWHjrwjrHhvV4RdaXq9rJY3Uf9+N0KPX5G/sc+N9W/ZC/ay1X4d+KGMWm6jd/2Pe8ceYDm1ufx/rX7Ln1r80/+CqP7NvnadF8X9DGJ7AJbasvtn5J/wAMgflXp4CrG8qNT4ZGkT9JpI0uYdj/ADo4r5Y+Bzy/Ab4z6/8ABy8zD4b1cyeIPB3/AFzzvurIf9czgj2Jp/7BP7SKfH74L2qalc+b4q0EJY6oD1J/gm/ED9K7j9p74QX/AMUvA1tfeG3S08eeGrn+2PD90eguo/4D/sP0Nc7g6U5Up/12ZEtD2t+eDwa87+KHwc8NfF6PTF1+wS7On3SXUGfWq3wF+LVl8cfh5Za/FF9i1COR7TVNNk/1llex/JNA/uDXppOehz9a5JU+WTjIqlVnRnGpTlys+ZPi9+0p4e+EVsvhvwtbJrPi5/3cGk2nVPd/SvNfAen6r8OtG1j4zeM/EKy+IWtXVdHtXQWkcadLUfjX0f8AELwTomnPrfjiHQRf+JINNeJjHHunn2JvSNPxr5R+F3wS8CXHwOg8efEpVNzcyy6k8k9y6YJP1ryKsaiqXP0DA1sNVwjik+aTSk93K/Rdl5n3L4Z8R2PijQdP1jT5PNtLyFLqB/8AYcZr5Y/aV+BPiLwt41i+N/wkj3+L7UbNa0X/AJZ67a+n1q3+z18U/GvxS8e3esWOnJp/w1hj+yW8V2P3khTulfWscsc0W5HSQV1Wp4inKE4c0JaPsz5HG4WWDrOK3/LyfmfHFtqnhf8Aa1+Gdnr3hu6+z6ra/wCss5P9ZZT/APLSB0r5+1TT59D1GfT7yB7e7hfY8ElfRfx4/Zs8SeD/ABvJ8X/gkfK8Uff1jwxnZaa6nofeuY0fxH4U/a08OyXWlb/D/jnSfkvdFv8A93Pav/cdK/Gs64dqZXV9vhlzUpdOsT7jh3iN4X9xX+E8Q8yjzKsa5oeo+G9Sk07VbV7O7T/lnJ/7Tqh55r5xQhLU/bsPVp4in7Sn70SfzKPMqDzzS+Z9KPZs7eQm8ypI7x7d/keqvmfSjzPpS5Dz8Xl9DF05UakOaMtzct9Q+0Vb+0GubjuPLk3/ANyr0dwkkdenRp+0gfxd4hcNLIMXGpQ/hyNb7QazbjUPtHyJ+7jqvcXCfcql5n0rnrfu/cifoPhrwnRxdD+0MXDr7pa30b6q+Z9KPM+lcR/TNPDxpLliWqKq+Z9KPM+lBfIWqN9VP9ZXXXD6B8KfDsXijxo8knnP/wASvw9Z/wDH3q8//LNEjrtw2Dr4upGnTjzOWyR5WZZhQyyhz1JFnT7Pw74J8KXHjvx3O9n4ds3/AHFp/wAtNTf/AJZwRpXqn7NHwN8RfE7x1H8aPirYG0vFHl+FfCx+5o9r/jR8Bf2afEnxO8Vad8U/jJbpZyWfz+HvBQP+i6P/AImvrHxD4itPDdhJcXUxRD9yOMeY7v8A3ERPnd/YV+zZPk1PKaLnP3qj3fbyR/OucZvXzjE8z+DojD+Luua/oHgbVrnwrp41TXkgf7Na9ATXkPwe/aM0X402LeFfEMTaB4shHlzafdnEhdP40rgvF3xL+Knw48QXHjv7HJq/gy8Gy80WW2e2uNP/AD61Y/4Vp4C/ai8EDxXo2ppa+MIuRqFr+7nguv4IXT+lelKpOpP3XbyfU9ahgKOGw/tK+qduWUdeV9mj3nwRp+nanLq+iapaG71JRvv/ADIMwSI/7uPYT8mx0j+59a9ZjRUG0LgVxnwy8JXvhDw1YWWp6m+r6nFCiXWoz/fnf1rtieOK9CEEuh8fi5ynVsp3RIBnNfO/7WnjnVrXw7o/w58Iy+X428e3X9m2pH37O1/5erv/ALZxmva/FPijS/BfhzUtd1e6jsNK0+B57q6k+5GietfPf7MHh3U/iN4m1r45eLLR7PUfESC18O6bN9/S9HQ/u/8AtpP/AKx/wranHl9+XQ5D3L4deBdM+GHgjR/CmjR+VpWk2qWkEftX5i/8FN/jZc/Eb4o6P8J/D6teLpTfNt6yag/QfgP519/ftR/HOw/Z3+EereK51jkvgPL061IyZbp+g/rX5/8A/BNz4F3fxj+KOq/GTxZJ9rTSdQ8y1O4D7RqXUt9BnP5V62DiqcJ4qr/276lqJ+iv7Ofwjh+CXwY8J+Do0xLptjGLplH37r788n/A5CTXq4HFKOmKWvFnJ1J87ICiiimAUUUUAFFFFABRRRQAUUUUAFFFFABRRRQAUUUUAFFFFABRRRQAUUUUAFFFFABRRRQAUUUUAFFFFABRRRQAUUUUAFFFFABWBrOg6f4n0e90vVbSC/028je3uLWUb0kR/vo9b9IelAH4qI2vf8E5f2uMcTeFro+x+06Yx/mCPzFfsT4W8V6Z4z8P6frekXKXmmX8CT208f3JEfpXh37Z37MNt+018M3sLbZa+KNKf7VpF3nofQ/X/PWvjb/gnN+1Bd/C/wAWSfBzx0HsoPtTx6Z9rHz2Fz/y0tzXsTh9eo+0j8cfyNtz6i+K9hefszfFp/i5pEbzeBNfZLTxtpy9LX/nnqiAenSSvqLTNWtdY0+3vrO4S6tLmJJYJouUdH5R6NR0m01qxnsby3S7s7mJ4p4pRvR0fh0r5X8Dazd/sg+PrX4e+IbuST4Ua/Ps8K6zdn/kEzv002T2P/LOvPt7aNvtR/Ff5oxPrp1DDBGRXy3+058Ij4v8SeA2vMDwXZXk82qxA4jTjfG5/EGvqSRgaiZA64fpXJOEKi5ZnXhcTPCzU4f10PLW1yy0HRV0bw1DazTwxojeWP8AR9Pj7PJs9vuJ9968j/4Xd4LuvEg8P+FvEniS6u47uO/v7nRbSe+E/t8kcgRH/j8tK9C/antNSsvgB4rXwzGEvWiRB/uO6eZ/45mo/hF8NPDX7O3w6EUkkCCCAzX19L1Y1zTU4y5Y/Ce7QjQnQnWqOUpylaMV8tX952/hbxFquv69rweNP7BjeA6fdDkyb0/ef98PXlP7Q37IWlfFbWI/GXhLVJPAvxNsfntfEdgOT/sTDuK8u8K/tG62Yfih400Voh4Vt9VtmtGu8/6uOONLjYn4V9feBvGunePvDNhrmlTfaLG9QSQyDuKunUhU9xnJjsBWwn7xx93b52vZ+Z8H6l8XHtr6LwF+0doP/CH6+f3eneLrQf8AEtvf+2lYnxE+EWteBkj1C2kTW9B/1keo2lfod438A+HviP4fn0LxNpFrrWlT/wCstLuPfGa+Q9X/AGQPiN8C5ZNT+BPiwS6N/H4I8T/vLP8A4BJ2r5DH8L0sTL22Flyy7PZ/5HrZNxLictn/ADQ/lPms3eE3l0pxux2zXWeJPHngi/1NtM+JnhLVvgh4pkH/AB+OjyaTJUOsfCTWrfT01TQbqy8aaN/Bd6LdJP8A+OJXw+IyvE4WVqtOSf4M/a8q4nwWP1c+Sf8AKzl/tlH2ysmS4e3k2TI9vJ/zzuI/LpPtlcion2lKdKr8LNf7ZWtpcn2i0+f+CuS+0Vp6PqHlwTpXfhKN58p+PeKGVQxmVRn2ki/qF55d3In9yqn2ysyS88yeR/79M+2D/nolctShzVZn3PC+A+o5VRpcv2Ua32yj7ZWTJeVJHJPeeZ5MDyRp9+T/AFcaf9tKiGAnL4Vc+kq1KNCHPUZpfbKvaHp974gvvIsIHvJ/4/8Anmif89Hk/grlNA1xPEesJpfhnS9Q+Iesx/csPDyO8f8A20n+4iV9L+Cv2LPHvxUtYh8VNfj8I+FD08E+EzgH/r6n7/hX02C4XrVv3lb3Y+e/3H5xnXF+GwvuYf3pHj3hzWbrUvE8nhn4a6FH8S/HP/PRPn0XSP8AppJP9x3r64+An7H1v8P9ePjv4gao/j34mXPL6nd/6qw4/wBXap2Fd6NR+Fv7MOj6ToaDTPCFhdOY7aMnGTXSePPjJ4V+Hvhtdb1nWre101/uSH599ff4PCYbL4clBW7ye/8Awx+M5hi8bmtRSnzS5tjvF24xnLd8V83+N/ixa+Df2otM0vxBKLbSrnQ82Er/AHDdPPg/oKvJ8cfAXjLWtL1zQfF8F5qMMckcejy3QhNyj/f2RuU/eVsfFP4N+Df2mvCVpJdSOJF+ez1G0/1kNdU6kqi9wjC4X6rU/wBsi4xej01R6XrV/pz+Hbu6uDE9pDA8j/3Alee/DX4DeGvBXjLUPG2naZHY6lqkCb1/hj/v1kfC/wCAOr+D0jj8Q+N9X8U2EP8Ax72d3hIh/v8A8cn4174TgetaKPNyylE5atX2HNSo1OaEicDij7v0oB59q+Y/2g/ilrviTxdH8G/hrIE8Y6lEJNY1lR8nh3T3/wCWp/6aP2H/ANbG8Y8z0PLOf8f3J/az+LT+AbECb4W+Ebvf4nu/4NW1BCNmnJ7DOZPyr6rJttKsf4Le0hT/AIAqVx3wn+F+g/BrwRpfhXw3bfZ9O0+MYOPnd/45H/23r4l/4KV/tb/8I9pcvwp8K3IOtX/7vVZAMbVOOP0rsp03iZqEfhX9XK5T5/8A2mfidrn7dP7Tel+BvBAEmiWsj2WmE8D+/Pdn8B+lfq38JPhtpHwe8AaF4N0ONU0/SrVLcEjmQ/xu/wDtu+TXzJ/wTy/ZKPwN8DN4q8RQZ8aa/GC2fv2NtjhefwP5V9uDoa1xlaL5aNL4YlSHUUUV5pmFFFFABRRRQAUUUUAFFFFABRRRQAUUUUAFFFFABRRRQAUUUUAFFFFABRRRQAUUUUAFFFFABRRRQAUUUUAFFFFABRRRQAUUUUAFFFFADDzX52/8FHf2NpfGAl+KXgq08zXrRP8Aia6dF9+7j/v/AFFfolRW9CvPD1OaJd7Hwh/wT6/bVj+LelQ+A/GV2F8Zaem21u2/5iUA7/Wvr/4h/DzQ/in4V1Dw14jsE1HRr9PLmir83P27f2O9X+FHieX4w/C1XtLGKT7XqNpY/wCs0yb/AJ+o/avo/wDYh/bcsP2gtIj8PeI3j07x1ax8r0S/j/56R16WIw8akfrOH/7eXYoufDX4i6/+zn4v034U/E2/fUPD93L9n8I+NZeEuuyWN1/03/nX1upz7iuP+I/w40D4qeDrzwz4nsU1LR7xNkkdfOOh/EPxP+yfqtn4Y+Jl7c658N3eODSfHkmd9l/cg1A8fnXmOEamq+L8/QyPrW5tYbyB4ZkSSN/vo1eAfFr9mmw+IMJTVPFPiG20KAAjSLVkdDs/7ZvI9e82d9Be2qTWzrLA6b0kj+41WR0+Vq5Z0+b3JnXh8RVw8uanKzPlTxV4I0Wx/Zn8R3eh2P2PRV0G6k023X+ON4y/m/771j/BP4pW2g/s0+E5F1ePw8IF3TX11jZHHHc7HB/3+a+ivix4Qm8XfDXxRoVh5cd3qOmXVrD/AL8kZFfIvjf9nNrHxl8Ivhttc+Fil1c3bj/lpMnzn+f615taE6dTnpx6WPscDiqOOw8qOKl9rm+5O59LeAvj/wCGfiFaebYXGom3xs+3z6XcwWr/APbSSPy69ZidApbG0E9a5KBvDWmIvhZWs4y1tsFh3MP3PuVzlnFrPww+GYEl6+vapCnyPfHlnd/kT9a9CDlBe+fJ1qMatS1GPLf4bnceI/CmjeMdLk0/XdLs9X0+b78F3CkiH8DXzV4k/wCCdXw8fUG1TwRqmufDHVu83h26K/oa9f8AgL8Z7X44eCItet7KTTTvZWt5PrXpcd3G8zKHVvYGq5lNXbvEynSr4epKLXLKJ8Pa1+zZ+0R4egEVj4s8IfFPTjz5XizSvIuPzHFeS+LPhj8QrOV/+Eh/Zw1CP/p78F6wklfpFZ6/ZXms3Omq0n2q1RHkjaN0Hz/7f3HrfIGevXtXJPAYScuacF+X5Ho0M4x2F+CpJH446xA+n/Pc+A/iXo//AEzn0TzP/IieXUnhvxh4a0v7f/aXhTx1qDva+XBHHoDx7J6/YjYCvAA9xUaRNyHO4fSl/ZmBXwwf3/8AAPQxPE+YYyl7KrJSj2aPx0s47rULSNNN8DfEfWJ/+megV0+l/Bn4s+JLpE0f4Pa/HH/z08Q3yWtfrYIk7KKdsHp+tXDL8DT1VK/q7nTHi3M4QUIzsfm94a/YY+Musktquq+FfAlqBkpYRSajdfmeK9q8Hf8ABOnwRph3eK9Z1/4gN/zy1e72Wv8A37SvrFmVh13Vhav4p0vw0kb6jeQ2cUkiRRmZ/vyP9xErrjGEfghGPokeLXzbHYqX7ypJsb4U8FaF4A0mPTtA0iz0WwT7lrYQJCn5CugmlWGFnY8AV49+0z8Sdf8Ahh8Nb7XPDthbahPbffF0cVv+CNesfix8KrLUSBdWOq2e9kk71M62vLf3jleFqSpxxE/hbseS/tGfGOHwla6T4q0nShrcem3L2l1qSOjLZRvIiSf8DqXSdG+GfxO146Z+6vNR1bTIdRbz5/tP2qAScSbJN6fI/wDOvJvhlpUPwm+KviH4Pa6q3HhXxEHuNJV+w/iXNbn7P/hjxf8ACb4jav8AD59Em1nw5A/2/TNUOEjgz2/OvOjKUp2nH4vwZ9vPDUqGHtCXLKKvF33T/VPodwP2VPhh4taS2u/DtrZ6hau8bjTy9qj/AO2iIa9C+DnwFsfgvbXdppOq6lc6XcfPHp9/IkiQP/sVp+FPhbbaNOmoanctreqC5muxNcfcgd/v+SlekdOpWu6lCEXe1pHx2KzCtWjyObkvPX8yyAKCMUbsCvmP4pfHrW/EnimT4ZfByOPV/GIzHqmvn95pvhwesv8Afk/uR10Qi5aHkF/48/HvWNJ8QW/w1+GlrHrfxI1McZG+10eA/wDL1de3tXa/Ab4HaZ8EfCstklxJrGtalIb7WNcu/wDj41G6f78j1B8E/gPovwP0m6S0kl1jWNUk+1avrl/+8u9Qn9TXG/tbftcaJ+zF4X52an4ov0b+zNIH8Xucdq3jF1H7OmBgftw/tfaf+zf4Rew0uSO78b6nHjT7PAP2f/pu/tXy3/wTz/ZT1T4k+Lk+NXxDMl3E1z9r0tL0/PqFz1+1H8a4r9lr9mbxL+2f8Rrv4pfE6a4bwoLjPzcNqbj/AJZp7V+t1np9rplnDa2sKW9pAiRxxxLsRET7iKK9KrVhhKXsaW/2mam2nSnUg6UteKZBRRRQAUUUUAFFFFABRRRQAUUUUAFFFFABRRRQAUUUUAFFFFABRRRQAUUUUAFFFFABRRRQAUUUUAFFFFABRRRQAUUUUAFFFFABRRRQAUUUUAFFFFAFO5tYbyB4ZkSSF/vo9flT+2d+w9q/wZ8RSfFX4SCSCwtZDdXVhaYD6UQP9bF7V+sPUUxlB4Irqw+InQneJcJcp8O/sU/t8aT8bFtPCHjR49I8cgbVOMR6pweRx19vavsnXtC07xVo91pmq2cGoabcp5c1rOm+ORK/Pb9tH/gnPNrd5N44+E1qI9aB33OhA8H/AG4PQ+1c3+yZ/wAFG7/wXOvgL41rcIbWT7MmtSj95a/7F1/jXdVoQrL2uHfvfy/5DkfRb+CfHf7I1xJe+BYLrxz8Kcb7nwaB5mo6SOd72J/5aJ/0z9697+FPxi8LfGzwwmu+FNUj1C26SID+8t3/ALjp2NdToevad4l0u21DS7yC/sLlN8M8D70kT1rxP4n/ALLNl4h8SyeNvAurzfDv4hng6zp3Md7/ANM7qD7kgrz3KMvcqe7Lv/mZn0AT8uTXJeJ/Ctl4oigNyCk9tL51tMjbJIHxs3o/414VpX7UOs/DDUYvD/xz0H/hFH+5D4v0w79DveP75+eE+xr6R0fV7TW9PhvbG5hurSZN8c8L70dK5505Lf4TSMpQlzRPB4/2Z7jVvjP/AMJ94i119dS2t/L0/T2tRBHbfTmu71rULXxZ4jn0W3uY5JNFh+0XIH9+dHSD/wAc8yvR2+Ry3Ydqge1jdD+7UyEZrOVOMl7p2LGznKEp/Z0XkfD37IPjSbw3+z7rFzMXstPsby4Vrv8A6YxonKV037EukO/h3xT8RtRuJLeHWdQnuo7fz38lI/WvUfjD8C7vxZ8Jm8FeDruz8NWe3y8fZnP7v0FReHfBeo2OlWHg+ys7jQtN0O2h8t7mETRX0gHBOx8lEOH++ju/05872c4zjFdEfVVcww+Iw82tJzlr6L/MqfBb4saZ8VPGvjeW209NOvNHvTaekkif35v+Bofyqz8Nf2i18Z/E/VvBGqaI+jarYL5sZ+0iZLiP2ryr4KX58Fftb/EbQWEEkep2keoiSD8qzviNoWo/CT4t/CPxtZ2Ul897Amh3sFr7x/41KqVHCL/lepc8BhXVnSa3inHXra59DePP2iPDXw78a6L4W1RL2TU9WdI7f7LBvTf/AEq58Ufj94Z+EFlZz+IJLq3gvDhHFu8gr5w+KVqmpftU/CrSrpxJeoH1C5I6b3X/AO0mvpL4p+B9L8aWemaFqdul1Y6hK9rOjjjZ5Ez/ANK6VVqT5uXoebWwmDw7o897SV5f8A1r74gW8OjafqOn276nZXUkaC5tHTy40dwiPy/TntXD+Efize/Fa68Ww+E/s1rbaPcGw/tK9iefzrrvhEdPkTPc183xJ4q/Zr8U2nw/1MXOseCtZ1G2TR77/lpaSG5jIU11H7FJn+GXjHxf8NtbT7NqCXH9o2fP/HzGe9ZxrznKMdu501MpoUqFStCfNazj5q+v3FvxT8UfE3xM1HxP8OJdauPA3i7SZEkF7pLfJdW3XeP40rJ0348eLPhoX8FfGK2+zfakKWfimMB4GP8AjXQap8Oj42/bHudajjLaDpOkeTqU8f3JJnV08j+te8/8Ixa/E/wQlh4u0D70aR3NtdKnLp1dNjv3qIQqSnKXMdNbFYHDwp0+TmUopy6NPyf6GgkmlfFr4cCR0ju9L1exz5Z+dHR0/wAK+bf2R9V1z4fTeMPh/eabquoxaRqT/wBnSLafIUPbzPuV9I/DXwBZ/DfwbY+HbK6knsrR5DAZ33uiO+9EzXW21hDZORDGka9ScV1So+15Z7SifNxx1OlCpRjHmjJ+75W6nz14h/Z0vfifd6dqnie8FjeadrT6jZSaWcOkH/LOHNfQOm6dFp9qsEYzj/lo3WtXrUe5VByMCuiNKKlzLc46+NxFeMKcpe7EsDpzWB4p8W6P4J0K61fXdRtdJ0m1TfPd3b7I40rxHx3+1tplrrcvhH4c6NdfE7xt0ex0b/j0s/8Ar6uvuR1j+G/2YdZ+Jms2fi3436tH4o1CEiSz8K2Q26Npv4f8tz7n9a3jT5PeqafmcRi3/j/x7+1lJJp/gJrrwL8LyNlz4xfKajqXX5LJMcDjqf8A61e9fDL4V+G/g14Wt/DvhTTI9N0uP0P7x37ySP8Afd39a7Um10qy/gt7SFPoipX57ftc/wDBTC08PG68I/CiRNV1ojy5NcBzFF/ueprppwniHy042j/W5UT2r9r/APbi8O/s36RJpmniPW/GtzH+60wH/j3GP9ZN6Cviv9mL9lTxf+2l40f4m/FC4uB4Vds5PD6njsPauu/ZN/4J76x8S9YT4jfGlLj7NJJ9qj0a8/4+dQ/6aXXev07tLC10u0htbaJLe0gRI44402IiJ9xFFdlWrSwkPZ0d+sh7i+HfDmn+FdEstH0m0hsNNs40gtbWAYSONOgFbWBQOlLXjXuQFFFFABRRRQAUUUUAFFFFABRRRQAUUUUAFFFFABRRRQAUUUUAFFFFABRRRQAUUUUAFFFFABRRRQAUUUUAFFFFABRRRQAUUUUAFFFFABRRRQAUUUUAFFFFABRRRQA0+lfLH7Uv7Dfgr9o2CbUNi6F4vX/V61ajk/8AXYd6+qOgowKulUnSnzwZUZcp+Kmj/EL46f8ABOzxomkara+d4auSRHYud+nXZ/vwHqDX6P8A7PH7anw9/aEgSDTL9NH8SDiTRtRISf8A+vXs3izwboPjzRZ9I8R6TZ63pVyMSWl/Ckkb/ga/OT4/f8Er57CafxH8GdX6fvE0G7PT/rhPXrqph8b7lVcs/wCYs/STUNHs/EGnT2WpWkGoWM6bJLe5Tejp/to9fOt9+yZqXw7vjqfwR8XXPgTOS/hu6T7Vo1z/ANs/4PqK+JfhP/wUR+KvwB1r/hFPino91riWp/eR6rmPVI89vf8AGv0H+Cn7Yvwz+OyRQeHfEMUerEfPpOofurofhXNUwlfDJyh78fvRLicrF+1R4n+GEv2b4zfD++8MjGT4m0ASano2fcj95H9CK9y8EfFDwn8StMTUPCniDTtftD/y10+5SSupkjjkR0bFeE+Of2Nfhp4y1V9Yt9Lk8I+Iv+g14UuX025/OOuO8J/EuUm578MVER7CvmZfhd+0B8PT/wAUn8TtO8c2IGU03xxp5En/AIFQc/mKSH9oz4qeEQE8bfA3XRkZa88JXceqxj8ODQ6F/gkn/XmI9z1XwLoOuTedf6TZ3lzsePzJ4Ed9j9ad/wAIlpEiaYJLKN10yTfZgj/UP5bx/J/wCR0rxq3/AG6fhTnyta1jUPCFx/zz8Q6Tc2h/Uf1rvtA/aP8Ahb4qH/Eq+Ivhm9P/AEz1WD/Gs3Qad3E09rU/mINX+AvhjV/iNY+N5Um/t2zi8qGTzeMeldX4g8JnXZ9PmTUbizk0+fz4vs/l/f8ALePnej/wSGrtl4p0jUVH2fV9Puf+uV0j1efULYZJnTmn7Lsi51qtVR9pK/LsZGveEtL8V20cGpWiXkMc0c67/wCB0fej0mv+BNB8UwpHqukafqSLykd9bJJ/OtOfxBplqMzapZxj/ppOgrldb+Ovw78Mrv1Xxz4c0/8A66apCP61KptvSBKqTX2jrNO0u20u2S2tLaO3gj+4kabEFaRXA4OK+fdT/bn+DOnjyrXxmmt3P/PPRLWe9P8A5DR6yZP2pvFvizCeAfgh4x1k4+S71ny9HtfzketPq00treun5kc/OfTYArC8Q+I9J8L6bJqGr6ra6RYwj57u8nSONPq718/toP7TPxFJ/tHxD4W+GGmn/lno1s+q33/fcmyOrejfsSeBzqMeq+OLrV/ihq4H+u8XXz3ca/7kH3Kfsox0nL7iStq37ZGna7M2mfCbwxq3xW1UDiXSgE0tD/00u34qh/woT4mfG8CT4weMzpOitz/wh3g6WSCAjH3Lm6+/J2r6R0rTLLRLNLLT7SHT7aMfJbwRpHGn0RK89+MP7TXw5+BVq7+MPEtrYT4BSxjPmXUn0j61rTTb5aMdfvYHV+A/hz4a+GGhRaL4W0Wz0TSo/uW9mnFcJ8ef2oPAX7POmm48Uaqkd+Rvg0u1O+6uPoK+APjX/wAFO/GnxGvD4c+FGhSaIbr92l3nzNRf6DtT/gl/wTV8afFe/Txd8Z9bvNI+1AtJpp+fU7jA/ibt+td8cHGn+9xc/wDt3qXGP8xw/wATP2nPjL+3V4ql8FeBdIurLRW5/sayOf3f9+6nr7O/ZO/4J5eGPge1p4j8UBPFHjTAIc/8eunn0gH9TX0l8NvhH4V+EPhuPQvCGi2uh6Wg5js05c/33f77v75rv8cda56+M5l7OjHliPmFAFGBS0V5xmFFFFABRRRQAUUUUAFFFFABRRRQAUUUUAFFFFABRRRQAUUUUAFFFFABRRRQAUUUUAFFFFABRRRQAUUUUAFFFFABRRRQAUUUUAFFFFABRRRQAUUUUAFFFFABRRRQAUUUUAFFFFABSUtFAHnHxK+Dfgn4uaWNP8ZeF9O8RRAMiPeQB5Id/wDcf78f4V8F/Gr/AIJMeW8upfCjxCbT00jWeR/wCftX6cbu1BWuqjiqtF3hIuMz8ZrL46/tSfsbXCWPiey1a40W3+UDxBE93ZEf9M7of419I/C//grj4K12Mx+OPDeoeHJP+e1p/pUH9K/QB41njdJORXzt8Rv2Cvgl8TELXfgm20a6HJu9AQaex/754/Su5YvD11++h80Udx4C/aa+F3xQBHhjxtpWoSHrGLjY4/4A+K9VjkSVN6civzG+In/BHwgy3XgXx8RxlLLxBa5H0aePn9K81f8AZn/bC+B6Sv4bu9ZurK2+6dE1aOSIj/Ytc/0prC4es/3VTl9RM/XS90my1WAw3lpDeQ/88540cV59r37M3wq8TH/ibfDvwzen+82lxf4V+Y0v7b37VvwitkfxVpeoxWh/5aeJfDckB/Pit7S/+Cvnjjpqng3Q7wezsP61Ty6vH4Jx+8FFn3Zc/sF/Au7+98O9LT6Kaof8MAfBP/oTB/4M7r/4qvlW2/4LJE/8fPw5P/bLVB/hVz/h8hp3/RObz/wbL/hU/VsUuv4i5D6mt/2CfgZb/f8Ah/Zy/wDXS4nf+tdZov7J3wc8ODdp/wANfDMB9TpcZ/mK+I7j/gsdt/1fw4df+umrD/CuR1T/AILAeL1+TTfBGj2f1kY/1prB4qe7/EfIz9TdF8NaR4dh8vS9Js9NT+5aWyQ/yrZZlXrX45Wn7ff7TXxbNzH4N0dpFH3/APhG/D8l2fzOakj+Df7Znx6hWTVZPFFlp90eG1fU49KGP+mlrnzP0pTy+UdalSP3i5T9RfHPx6+H3wzjDeKvGGk6Kf7l1dIH/KvlL4o/8FYfhp4WHl+EtN1Pxjd4wCP9Gth+J6/lXkfgP/gkD4h1YCXx58QLe0B+/a6LG9yR/wADkxX1X8L/APgnP8E/hsgZ/Co8T35HN14jb7X/AOOfc/SpSwVHduQ7QPhPXP2xP2lv2p72bS/AGl6jY2OeY/C1seP9+6PSu6+E3/BKTxV4p1BdW+LHiv7H3ew06T7Ven03z1+nWj6RZaFYQ2FjaQWNhCmyG3to0jjjT+4iJ2rZ61nPMJW5aMOSIcx5R8I/2cfhz8ELPZ4O8I6dpE5GJL7HmXT/AO/O/wC8r1zHFN49afXlynObvMzCiiimAUUUUAFFFFABRRRQAUUUUAFFFFABRRRQAUUUUAFFFFABRRRQAUUUUAFFFFABRRRQAUUUUAFFFFABRRRQAUUUUAFFFFABRRRQAUUUUAFFFFABRRRQAUUUUAFFFFABRRRQAUUUUAFFFFABRRRQAUUUUAJgUtFFABRRRQA3y19KyL/w1o+rj/S9Ls7v/rtAj1s0U7tbAefXnwR+HmoD/Sfh/wCGZ/8Af0e2P9Kz/wDhmz4U/wDRLfBn/hPWn/xNeoYFGBS559wPOLX4B/DjT/8Aj2+HnhWD/c0S2H9K6jT/AAhomlD/AETSNPtP+uVqiVv4FGBR7Sfcq4nlr6UuBS0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//2Q=="/>
  <p:tag name="MMPROD_TAG_VCONFIG" val="PD94bWwgdmVyc2lvbj0iMS4wIj8+DQo8Y29uZmlndXJhdGlvbj4NCgk8YnJhbmRpbmc+DQoJCTx1aWZvbnQgbmFtZT0iRk9OVF9OT1RFU19URVhUIiB2YWx1ZT0iUm9tYW4sMTEsZmFsc2UsZmFsc2UsZmFsc2UiLz4NCgk8L2JyYW5kaW5nPg0KCTxjb2xvcnM+DQoJCTx1aWNvbG9yIG5hbWU9InByaW1hcnkiIHZhbHVlPSIweEZGRkZDRSIvPg0KCQk8dWljb2xvciBuYW1lPSJnbG93IiB2YWx1ZT0iMHg5OUNDRkYiLz4NCgkJPHVpY29sb3IgbmFtZT0idGV4dCIgdmFsdWU9IjB4MDAwMDgwIi8+DQoJCTx1aWNvbG9yIG5hbWU9ImxpZ2h0IiB2YWx1ZT0iMHhFRUVDRTEiLz4NCgkJPHVpY29sb3IgbmFtZT0ic2hhZG93IiB2YWx1ZT0iMHgwMDAwMDAiLz4NCgkJPHVpY29sb3IgbmFtZT0iYmFja2dyb3VuZCIgdmFsdWU9IjB4QzBDMEMw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hpbmgtbmVuLWRpZW4tdGhvYWktcGMtMTk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iBUcmFuZyAlbiB0csOqbiAldC8gIi8+DQoJCTx1aXRleHQgbmFtZT0iU0NSVUJCQVJTVEFUVVNfU1RPUFBFRCIgdmFsdWU9IsSQw6MgZOG7q25nICIvPg0KCQk8dWl0ZXh0IG5hbWU9IlNDUlVCQkFSU1RBVFVTX1BMQVlJTkciIHZhbHVlPSLEkGFuZyBwaMOhdCIvPg0KCQk8dWl0ZXh0IG5hbWU9IlNDUlVCQkFSU1RBVFVTX05PQVVESU8iIHZhbHVlPSJLaMO0bmcgY8OzIMOibSB0aGFuaCIvPg0KCQk8dWl0ZXh0IG5hbWU9IlNDUlVCQkFSU1RBVFVTX1ZJRFBMQVlJTkciIHZhbHVlPSLEkGFuZyBwaMOhdCB2aWRlbyIvPg0KCQk8dWl0ZXh0IG5hbWU9IlNDUlVCQkFSU1RBVFVTX0xPQURJTkciIHZhbHVlPSLEkGFuZyB04bqjaSIvPg0KCQk8dWl0ZXh0IG5hbWU9IlNDUlVCQkFSU1RBVFVTX0JVRkZFUklORyIgdmFsdWU9IsSQYW5nIG7huqFwIi8+DQoJCTx1aXRleHQgbmFtZT0iU0NSVUJCQVJTVEFUVVNfUVVFU1RJT04iIHZhbHVlPSJUcuG6oyBs4budaSBjw6J1IGjhu49pIi8+DQoJCTx1aXRleHQgbmFtZT0iU0NSVUJCQVJTVEFUVVNfUkVWSUVXUVVJWiIgdmFsdWU9IlhlbSBs4bqhaSBjw6J1IGjhu49pIi8+DQoJCTwhLS0gc3Vic3RpdHV0aW9uOiAlbSA9PSBtaW51dGVzIHJlbWFpbmluZyAtLT4NCgkJPCEtLSBzdWJzdGl0dXRpb246ICVzID09IHNlY29uZHMgcmVtYWluaW5nIC0tPg0KCQk8dWl0ZXh0IG5hbWU9IkVMQVBTRUQiIHZhbHVlPSJDb8yAbiBsYcyjaSAlbSBwaHXMgXQgJXMgZ2nDonkiLz4NCgkJPHVpdGV4dCBuYW1lPSJOT1RGT1VORCIgdmFsdWU9Iktow7RuZyB0w6xtIHRo4bqleSIvPg0KCQk8dWl0ZXh0IG5hbWU9IkFUVEFDSE1FTlRTIiB2YWx1ZT0iVMOqzKNwIMSRacyBbmgga2XMgG0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FbWFpbCBjdcyJYSB0YcyBYyBnYcyJIi8+DQoJCTx1aXRleHQgbmFtZT0iVEFCX1FVSVoiIHZhbHVlPSJDw6J1IGjhu49pIi8+DQoJCTx1aXRleHQgbmFtZT0iVEFCX09VVExJTkUiIHZhbHVlPSJN4bulYyBs4bulYyIvPg0KCQk8dWl0ZXh0IG5hbWU9IlRBQl9USFVNQiIgdmFsdWU9IuG6om5oIHRyYW5nIi8+DQoJCTx1aXRleHQgbmFtZT0iVEFCX05PVEVTIiB2YWx1ZT0iR2hpIG5o4bubIi8+DQoJCTx1aXRleHQgbmFtZT0iVEFCX1NFQVJDSCIgdmFsdWU9IlTDrG0ga2nhur9tIi8+DQoJCTx1aXRleHQgbmFtZT0iU0xJREVfSEVBRElORyIgdmFsdWU9IlRpw6p1IMSR4buBIHRyYW5nIi8+DQoJCTx1aXRleHQgbmFtZT0iRFVSQVRJT05fSEVBRElORyIgdmFsdWU9IlRoxqHMgGkgbMawxqHMo25nIi8+DQoJCTx1aXRleHQgbmFtZT0iU0VBUkNIX0hFQURJTkciIHZhbHVlPSJTZWFyY2ggZm9yIHRleHQ6Ii8+DQoJCTx1aXRleHQgbmFtZT0iVEhVTUJfSEVBRElORyIgdmFsdWU9IlRyYW5nIi8+DQoJCTx1aXRleHQgbmFtZT0iVEhVTUJfSU5GTyIgdmFsdWU9IlRyYW5nL1Ro4budaSBnaWFuIGNo4bqheSIvPg0KCQk8dWl0ZXh0IG5hbWU9IkFUVEFDSE5BTUVfSEVBRElORyIgdmFsdWU9IkZpbGUgTmFtZSIvPg0KCQk8dWl0ZXh0IG5hbWU9IkFUVEFDSFNJWkVfSEVBRElORyIgdmFsdWU9IlNpemUiLz4NCgkJPHVpdGV4dCBuYW1lPSJTTElERV9OT1RFUyIgdmFsdWU9IkdoaSBjaMO6IHRyYW5n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IGPDonUg4buPaSIvPg0KCQk8dWl0ZXh0IG5hbWU9IlFVSVpQT0RfUVVJWl9BVFRFTVBUX1ZBTFVFIiB2YWx1ZT0iJW4gb2YgJXQiLz4NCgkJPHVpdGV4dCBuYW1lPSJRVUlaUE9EX1FVSVpfU0NPUkUiIHZhbHVlPSLEkGnhu4NtIi8+DQoJCTx1aXRleHQgbmFtZT0iUVVJWlBPRF9RVUlaX1BBU1NTQ09SRSIgdmFsdWU9IsSQaeG7g20gxJHhuqF0IMSRxrDhu6Nj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cGjDunQ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m9saWUgJW4iLz4NCgkJPCEtLSBzdWJzdGl0dXRpb246ICVuID09IHNsaWRlIG51bWJlciAtLT4NCgkJPCEtLSBzdWJzdGl0dXRpb246ICV0ID09IHRvdGFsIHNsaWRlIGNvdW50IC0tPg0KCQk8dWl0ZXh0IG5hbWU9IlNDUlVCQkFSU1RBVFVTX1NMSURFSU5GTyIgdmFsdWU9IkZvbGllICVuIC8gJXQgfCAiLz4NCgkJPHVpdGV4dCBuYW1lPSJTQ1JVQkJBUlNUQVRVU19TVE9QUEVEIiB2YWx1ZT0iQmVlbmRldCIvPg0KCQk8dWl0ZXh0IG5hbWU9IlNDUlVCQkFSU1RBVFVTX1BMQVlJTkciIHZhbHVlPSJXaWVkZXJnYWJlIi8+DQoJCTx1aXRleHQgbmFtZT0iU0NSVUJCQVJTVEFUVVNfTk9BVURJTyIgdmFsdWU9IktlaW4gQXVkaW8iLz4NCgkJPHVpdGV4dCBuYW1lPSJTQ1JVQkJBUlNUQVRVU19WSURQTEFZSU5HIiB2YWx1ZT0iVmlkZW8gd2lyZCBhYmdlc3BpZWx0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RVUlaIiB2YWx1ZT0iUXVpei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x1aXRleHQgbmFtZT0iQ09VUlNFX1NUQVRVUyIgdmFsdWU9Ik1vZHVsc3RhdHVzIi8+DQoJCTx1aXRleHQgbmFtZT0iUEFTU0VEX1NUUklORyIgdmFsdWU9IkVyZm9sZ3JlaWNoIi8+DQoJCTx1aXRleHQgbmFtZT0iRkFJTEVEX1NUUklORyIgdmFsdWU9IkZlaGxnZXNjaGxhZ2VuIi8+DQoJCTwhLS1xdWl6IHBvZCBhbmQgbWVzc2FnZSBib3ggdGV4dHMtLT4NCgkJPHVpdGV4dCBuYW1lPSJRVUlaUE9EX1FVSVpfQVRURU1QVCIgdmFsdWU9IlF1aXp2ZXJzdWNoOiIvPg0KCQk8dWl0ZXh0IG5hbWU9IlFVSVpQT0RfUVVJWl9BVFRFTVBUX1ZBTFVFIiB2YWx1ZT0iJW4gdm9uICV0Ii8+DQoJCTx1aXRleHQgbmFtZT0iUVVJWlBPRF9RVUlaX1NDT1JFIiB2YWx1ZT0iRXJyZWljaHQ6Ii8+DQoJCTx1aXRleHQgbmFtZT0iUVVJWlBPRF9RVUlaX1BBU1NTQ09SRSIgdmFsdWU9Ik1pbmRlc3RwdW5rdHphaGw6Ii8+DQoJCTx1aXRleHQgbmFtZT0iUVVJWlBPRF9RVUlaX01BWFNDT1JFIiB2YWx1ZT0iTWF4aW1hbGUgUHVua3R6YWhsOiIvPg0KCQk8dWl0ZXh0IG5hbWU9IlFVSVpQT0RfUVVFU0FUTVBUX1NUUiIgdmFsdWU9IlZlcnN1Y2g6ICVuIHZvbiAldCIvPg0KCQk8dWl0ZXh0IG5hbWU9IlFVSVpQT0RfUVVFU1RZUEVfU1RSIiB2YWx1ZT0iVHlwOiAlcyIvPg0KCQk8dWl0ZXh0IG5hbWU9IlFVSVpQT0RfUVVFU1RZUEVfR1JEIiB2YWx1ZT0iQmV3ZXJ0ZXQiLz4NCgkJPHVpdGV4dCBuYW1lPSJRVUlaUE9EX1FVRVNUWVBFX1NWWSIgdmFsdWU9IlVtZnJhZ2UiLz4NCgkJPHVpdGV4dCBuYW1lPSJRVUlaUE9EX1FVSVpBVE1QVF9JTkYiIHZhbHVlPSJVbmVuZGxpY2giLz4NCgkJPHVpdGV4dCBuYW1lPSJRVUlaUE9EX1FVRVNBVE1QVF9JTkYiIHZhbHVlPSJVbmVuZGxpY2giLz4NCgkJPHVpdGV4dCBuYW1lPSJXQVJOSU5HTVNHX1lFU1NUUklORyIgdmFsdWU9IkphIi8+DQoJCTx1aXRleHQgbmFtZT0iV0FSTklOR01TR19OT1NUUklORyIgdmFsdWU9Ik5laW4iLz4NCgkJPHVpdGV4dCBuYW1lPSJXQVJOSU5HTVNHX1RJVExFU1RSSU5HIiB2YWx1ZT0iUXVpem5hdmlnYXRpb25zd2FybnVuZyIvPg0KCQk8dWl0ZXh0IG5hbWU9IldBUk5JTkdNU0dfTVNHU1RSSU5HIiB2YWx1ZT0iSW4gZGllc2VtIFF1aXogZ2lidCBlcyB1bmJlYW50d29ydGV0ZSBGcmFnZW4uJiN4QTsmI3hBO1dlbm4gU2llIGF1ZiAmcXVvdDtKYSZxdW90OyBrbGlja2VuLCB3aXJkIGRhcyBRdWl6IGJlZW5kZXQuIEtsaWNrZW4gU2llIGF1ZiAmcXVvdDtOZWluJnF1b3Q7LCB1bSBtaXQgZGVtIFF1aXogZm9ydHp1ZmFocmVuLiIvPg0KCQk8dWl0ZXh0IG5hbWU9IklORk9STUFUSU9OX0gyNjRfRkxBU0hQTEFZRVIiIHZhbHVlPSJEYXMgVmlkZW8gd2lyZCB2b24gZGVyIG1vbWVudGFuIGF1ZiBkaWVzZW0gQ29tcHV0ZXIgaW5zdGFsbGllcnRlbiBWZXJzaW9uIHZvbiBGbGFzaCBQbGF5ZXIgbmljaHQgdW50ZXJzdMO8dHp0LiBLbGlja2VuIFNpZSBhdWYgZGVuIFZpZGVvYmVyZWljaCwgdW0gZGllIGFrdHVlbGxlIFZlcnNpb24gdm9uIEZsYXNoIFBsYXllciBoZXJ1bnRlcnp1bG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RlbiBUZWlsbmVobWVybiBkaWUgU2VpdGVubGVpc3RlIGFuemVpZ2VuIi8+DQoJCTx1aXRleHQgbmFtZT0iTVVURSIgdmFsdWU9IkF1cyIvPg0KCQk8dWl0ZXh0IG5hbWU9IkRPQ1dSQVBfVElUTEUiIHZhbHVlPSJQcmVzZW50ZXI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+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+DQoJCTx1aXRleHQgbmFtZT0iU0NSVUJCQVJTVEFUVVNfQlVGRkVSSU5HIiB2YWx1ZT0iTWlzZSBlbiBtw6ltb2lyZSIvPg0KCQk8dWl0ZXh0IG5hbWU9IlNDUlVCQkFSU1RBVFVTX1FVRVNUSU9OIiB2YWx1ZT0iUsOpcG9uZHJlIMOgIGxhIHF1ZXN0aW9uIi8+DQoJCTx1aXRleHQgbmFtZT0iU0NSVUJCQVJTVEFUVVNfUkVWSUVXUVVJWiIgdmFsdWU9IlLDqXZpc2lvbiBkdSBxdWVzdGlvbm5haXJlIi8+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+DQoJCTx1aXRleHQgbmFtZT0iQVRUQUNITUVOVFMiIHZhbHVlPSJQacOoY2VzIGpvaW50ZXMiLz4NCgkJPCEtLSBzdWJzdGl0dXRpb246ICVwID09IGN1cnJlbnQgc3BlYWtlcidzIHRpdGxlIC0tPg0KCQk8dWl0ZXh0IG5hbWU9IkJJT1dJTl9USVRMRSIgdmFsdWU9IkJpbyA6ICVwIi8+DQoJCTx1aXRleHQgbmFtZT0iQklPQlROX1RJVExFIiB2YWx1ZT0iQmlvIDoiLz4NCgkJPHVpdGV4dCBuYW1lPSJESVZJREVSQlROX1RJVExFIiB2YWx1ZT0ifCIvPg0KCQk8dWl0ZXh0IG5hbWU9IkNPTlRBQ1RCVE5fVElUTEUiIHZhbHVlPSJDb250YWN0Ii8+DQoJCTx1aXRleHQgbmFtZT0iVEFCX1FVSVoiIHZhbHVlPSJRdWl6Ii8+DQoJCTx1aXRleHQgbmFtZT0iVEFCX09VVExJTkUiIHZhbHVlPSJQbGFuIi8+DQoJCTx1aXRleHQgbmFtZT0iVEFCX1RIVU1CIiB2YWx1ZT0iRGlhcG9zIi8+DQoJCTx1aXRleHQgbmFtZT0iVEFCX05PVEVTIiB2YWx1ZT0iTm90ZXMiLz4NCgkJPHVpdGV4dCBuYW1lPSJUQUJfU0VBUkNIIiB2YWx1ZT0iUmVjaGVyY2hl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NvbW1lbnRhaXJlcyBkZXMgZGlhcG9zaXRpdmVzIi8+DQoJCTx1aXRleHQgbmFtZT0iQ09VUlNFX1NUQVRVUyIgdmFsdWU9IlN0YXR1dCBkdSBtb2R1bGUiLz4NCgkJPHVpdGV4dCBuYW1lPSJQQVNTRURfU1RSSU5HIiB2YWx1ZT0iUsOpdXNzaSIvPg0KCQk8dWl0ZXh0IG5hbWU9IkZBSUxFRF9TVFJJTkciIHZhbHVlPSJFY2hvdcOpIi8+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+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+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+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250cmVyIGwnZW5jYWRyw6kgYXV4IHBhcnRpY2lwYW50cyIvPg0KCQk8dWl0ZXh0IG5hbWU9Ik1VVEUiIHZhbHVlPSJNdWV0Ii8+DQoJCTx1aXRleHQgbmFtZT0iRE9DV1JBUF9USVRMRSIgdmFsdWU9IlBpw6hjZSBqb2ludGUgUHJlc2VudGVy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7Iqs65287J2065OcICVuIi8+DQoJCTwhLS0gc3Vic3RpdHV0aW9uOiAlbiA9PSBzbGlkZSBudW1iZXIgLS0+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+DQoJCTx1aXRleHQgbmFtZT0iU0NSVUJCQVJTVEFUVVNfTk9BVURJTyIgdmFsdWU9IuyYpOuUlOyYpCDsl4bsnYwiLz4NCgkJPHVpdGV4dCBuYW1lPSJTQ1JVQkJBUlNUQVRVU19WSURQTEFZSU5HIiB2YWx1ZT0i67mE65SU7JikIOyerOyDnSDspJEiLz4NCgkJPHVpdGV4dCBuYW1lPSJTQ1JVQkJBUlNUQVRVU19MT0FESU5HIiB2YWx1ZT0i66Gc65SpIi8+DQoJCTx1aXRleHQgbmFtZT0iU0NSVUJCQVJTVEFUVVNfQlVGRkVSSU5HIiB2YWx1ZT0i67KE7Y2866eBIi8+DQoJCTx1aXRleHQgbmFtZT0iU0NSVUJCQVJTVEFUVVNfUVVFU1RJT04iIHZhbHVlPSLsp4jrrLjsl5Ag64u17ZWY6riwIi8+DQoJCTx1aXRleHQgbmFtZT0iU0NSVUJCQVJTVEFUVVNfUkVWSUVXUVVJWiIgdmFsdWU9IuyniOusuCDri6Tsi5zrs7TquLAiLz4NCgkJPCEtLSBzdWJzdGl0dXRpb246ICVtID09IG1pbnV0ZXMgcmVtYWluaW5nIC0tPg0KCQk8IS0tIHN1YnN0aXR1dGlvbjogJXMgPT0gc2Vjb25kcyByZW1haW5pbmcgLS0+DQoJCTx1aXRleHQgbmFtZT0iRUxBUFNFRCIgdmFsdWU9IiVt67aEICVz7LSIIOuCqOydjCIvPg0KCQk8dWl0ZXh0IG5hbWU9Ik5PVEZPVU5EIiB2YWx1ZT0i7JeG7J2MIi8+DQoJCTx1aXRleHQgbmFtZT0iQVRUQUNITUVOVFMiIHZhbHVlPSLssqjrtoAg7YyM7J28Ii8+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x1aXRleHQgbmFtZT0iQ09VUlNFX1NUQVRVUyIgdmFsdWU9IuuqqOuTiCDsg4Htg5wiLz4NCgkJPHVpdGV4dCBuYW1lPSJQQVNTRURfU1RSSU5HIiB2YWx1ZT0i7ZWp6rKpIi8+DQoJCTx1aXRleHQgbmFtZT0iRkFJTEVEX1NUUklORyIgdmFsdWU9Iuu2iO2VqeqyqSIvPg0KCQk8IS0tcXVpeiBwb2QgYW5kIG1lc3NhZ2UgYm94IHRleHRzLS0+DQoJCTx1aXRleHQgbmFtZT0iUVVJWlBPRF9RVUlaX0FUVEVNUFQiIHZhbHVlPSLtgLTspogg7Iuc64+EIO2an+yImDoiLz4NCgkJPHVpdGV4dCBuYW1lPSJRVUlaUE9EX1FVSVpfQVRURU1QVF9WQUxVRSIgdmFsdWU9IiVuLyV0Ii8+DQoJCTx1aXRleHQgbmFtZT0iUVVJWlBPRF9RVUlaX1NDT1JFIiB2YWx1ZT0i65Od7KCQOiIvPg0KCQk8dWl0ZXh0IG5hbWU9IlFVSVpQT0RfUVVJWl9QQVNTU0NPUkUiIHZhbHVlPSLthrXqs7wg7KCQ7IiYOiIvPg0KCQk8dWl0ZXh0IG5hbWU9IlFVSVpQT0RfUVVJWl9NQVhTQ09SRSIgdmFsdWU9Iuy1nOqzoCDsoJDsiJg6Ii8+DQoJCTx1aXRleHQgbmFtZT0iUVVJWlBPRF9RVUVTQVRNUFRfU1RSIiB2YWx1ZT0i7Iuc64+EIO2an+yImDogJW4vJXQiLz4NCgkJPHVpdGV4dCBuYW1lPSJRVUlaUE9EX1FVRVNUWVBFX1NUUiIgdmFsdWU9IuycoO2YlTogJXMiLz4NCgkJPHVpdGV4dCBuYW1lPSJRVUlaUE9EX1FVRVNUWVBFX0dSRCIgdmFsdWU9IuygkOyImCDrp6TquLDquLAg7JmE66OMIi8+DQoJCTx1aXRleHQgbmFtZT0iUVVJWlBPRF9RVUVTVFlQRV9TVlkiIHZhbHVlPSLshKTrrLgg7KGw7IKsIi8+DQoJCTx1aXRleHQgbmFtZT0iUVVJWlBPRF9RVUlaQVRNUFRfSU5GIiB2YWx1ZT0i66y07ZWcIi8+DQoJCTx1aXRleHQgbmFtZT0iUVVJWlBPRF9RVUVTQVRNUFRfSU5GIiB2YWx1ZT0i66y07ZWcIi8+DQoJCTx1aXRleHQgbmFtZT0iV0FSTklOR01TR19ZRVNTVFJJTkciIHZhbHVlPSLsmIgiLz4NCgkJPHVpdGV4dCBuYW1lPSJXQVJOSU5HTVNHX05PU1RSSU5HIiB2YWx1ZT0i7JWE64uI7JikIi8+DQoJCTx1aXRleHQgbmFtZT0iV0FSTklOR01TR19USVRMRVNUUklORyIgdmFsdWU9Iu2AtOymiCDrgrTruYTqsozsnbTshZgg6rK96rOgIi8+DQoJCTx1aXRleHQgbmFtZT0iV0FSTklOR01TR19NU0dTVFJJTkciIHZhbHVlPSLsnbQg7YC07KaI7JeQ7IScIOyLnOuPhO2VmOyngCDslYrsnYAg7KeI66y47J20IOyeiOyKteuLiOuLpC4mI3hBOyYjeEE77YC07KaI66W8IOyiheujjO2VmOugpOuptCBb7JiIXeulvCDtgbTrpq3tlZjqs6AsIO2AtOymiOulvCDqs4Tsho3tlZjroKTrqbQgW+yVhOuLiOyYpF3rpbwg7YG066at7ZWY7Iut7Iuc7JikLiIvPg0KCQk8dWl0ZXh0IG5hbWU9IklORk9STUFUSU9OX0gyNjRfRkxBU0hQTEFZRVIiIHZhbHVlPSLsi5zsiqTthZzsl5Ag7ISk7LmY65CY7Ja0IOyeiOuKlCDtmITsnqwg67KE7KCE7J2YIEZsYXNoIFBsYXllcuuKlCDsnbQg67mE65SU7Jik66W8IOyngOybkO2VmOyngCDslYrsirXri4jri6QuIOy1nOyLoCBGbGFzaCBQbGF5ZXLrpbwg64uk7Jq066Gc65Oc7ZWY66Ck66m0IOu5hOuUlOyYpCDsmIHsl63snYQg7YG066at7ZWY7Iut7Iuc7Jik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ssLjsl6zsnpDsl5Dqsowg7IS466GcIOunieuMgCDrs7TsnbTquLAiLz4NCgkJPHVpdGV4dCBuYW1lPSJNVVRFIiB2YWx1ZT0i7J2M7IaM6rGwIi8+DQoJCTx1aXRleHQgbmFtZT0iRE9DV1JBUF9USVRMRSIgdmFsdWU9IlByZXNlbnRlciDtjIzsnbwg7LKo67aAIi8+DQoJCTx1aXRleHQgbmFtZT0iRE9DV1JBUF9NU0ciIHZhbHVlPSLrgrQg7Lu07ZOo7YSw7JeQIOyggOyepSIvPg0KCQk8dWl0ZXh0IG5hbWU9IkRPQ1dSQVBfUFJPTVBUIiB2YWx1ZT0i7YG066at7ZWY7JesIOuLpOyatOuhnOuTnCIvPg0KCTwvbGFuZ3VhZ2U+DQoJPGxhbmd1YWdlIGlkPSJlcy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EZXRlbmlkYSIvPg0KCQk8dWl0ZXh0IG5hbWU9IlNDUlVCQkFSU1RBVFVTX1BMQVlJTkciIHZhbHVlPSJSZXByb2R1Y2llbmRvIi8+DQoJCTx1aXRleHQgbmFtZT0iU0NSVUJCQVJTVEFUVVNfTk9BVURJTyIgdmFsdWU9IlNpbiBzb25pZG8iLz4NCgkJPHVpdGV4dCBuYW1lPSJTQ1JVQkJBUlNUQVRVU19WSURQTEFZSU5HIiB2YWx1ZT0iVsOtZGVvIGVuIHJlcHJvZC4iLz4NCgkJPHVpdGV4dCBuYW1lPSJTQ1JVQkJBUlNUQVRVU19MT0FESU5HIiB2YWx1ZT0iQ2FyZ2FuZG8iLz4NCgkJPHVpdGV4dCBuYW1lPSJTQ1JVQkJBUlNUQVRVU19CVUZGRVJJTkciIHZhbHVlPSJBbG1hY2VuYW5kbyBlbiBiw7pmZXIiLz4NCgkJPHVpdGV4dCBuYW1lPSJTQ1JVQkJBUlNUQVRVU19RVUVTVElPTiIgdmFsdWU9IkNvbnRlc3RhciBwcmVndW50YSIvPg0KCQk8dWl0ZXh0IG5hbWU9IlNDUlVCQkFSU1RBVFVTX1JFVklFV1FVSVoiIHZhbHVlPSJSZXZpc2FuZG8gcHJ1ZWJhIi8+DQoJCTwhLS0gc3Vic3RpdHV0aW9uOiAlbSA9PSBtaW51dGVzIHJlbWFpbmluZyAtLT4NCgkJPCEtLSBzdWJzdGl0dXRpb246ICVzID09IHNlY29uZHMgcmVtYWluaW5nIC0tPg0KCQk8dWl0ZXh0IG5hbWU9IkVMQVBTRUQiIHZhbHVlPSIlbSBtaW51dG9zICVzIHNlZ3VuZG9zIHJlc3RhbnRlcyIvPg0KCQk8dWl0ZXh0IG5hbWU9Ik5PVEZPVU5EIiB2YWx1ZT0iTm8gc2UgaGEgZW5jb250cmFkbyBuYWRhIi8+DQoJCTx1aXRleHQgbmFtZT0iQVRUQUNITUVOVFMiIHZhbHVlPSJBcmNoaXZvcyBhZGp1bnRvcyIvPg0KCQk8IS0tIHN1YnN0aXR1dGlvbjogJXAgPT0gY3VycmVudCBzcGVha2VyJ3MgdGl0bGUgLS0+DQoJCTx1aXRleHQgbmFtZT0iQklPV0lOX1RJVExFIiB2YWx1ZT0iQmlvZ3JhZsOtYTogJXAiLz4NCgkJPHVpdGV4dCBuYW1lPSJCSU9CVE5fVElUTEUiIHZhbHVlPSJCaW9ncmFmw61hIi8+DQoJCTx1aXRleHQgbmFtZT0iRElWSURFUkJUTl9USVRMRSIgdmFsdWU9InwiLz4NCgkJPHVpdGV4dCBuYW1lPSJDT05UQUNUQlROX1RJVExFIiB2YWx1ZT0iQ29udGFjdG8iLz4NCgkJPHVpdGV4dCBuYW1lPSJUQUJfUVVJWiIgdmFsdWU9IlBydWViYSIvPg0KCQk8dWl0ZXh0IG5hbWU9IlRBQl9PVVRMSU5FIiB2YWx1ZT0iQ29udG9ybm8iLz4NCgkJPHVpdGV4dCBuYW1lPSJUQUJfVEhVTUIiIHZhbHVlPSJNaW5pYXQuIi8+DQoJCTx1aXRleHQgbmFtZT0iVEFCX05PVEVTIiB2YWx1ZT0iTm90YXMiLz4NCgkJPHVpdGV4dCBuYW1lPSJUQUJfU0VBUkNIIiB2YWx1ZT0iQnVzY2FyIi8+DQoJCTx1aXRleHQgbmFtZT0iU0xJREVfSEVBRElORyIgdmFsdWU9IlTDrXR1bG8gZGUgZGlhcG9zaXRpdmEiLz4NCgkJPHVpdGV4dCBuYW1lPSJEVVJBVElPTl9IRUFESU5HIiB2YWx1ZT0iRHVyYWMuIi8+DQoJCTx1aXRleHQgbmFtZT0iU0VBUkNIX0hFQURJTkciIHZhbHVlPSJCdXNjYXIgdGV4dG86Ii8+DQoJCTx1aXRleHQgbmFtZT0iVEhVTUJfSEVBRElORyIgdmFsdWU9IkRpYXBvc2l0aXZhIi8+DQoJCTx1aXRleHQgbmFtZT0iVEhVTUJfSU5GTyIgdmFsdWU9IkR1ci4vVMOtdC4gZGlhcC4iLz4NCgkJPHVpdGV4dCBuYW1lPSJBVFRBQ0hOQU1FX0hFQURJTkciIHZhbHVlPSJOb21icmUgZGUgYXJjaGl2byIvPg0KCQk8dWl0ZXh0IG5hbWU9IkFUVEFDSFNJWkVfSEVBRElORyIgdmFsdWU9IlRhbWHDsW8iLz4NCgkJPHVpdGV4dCBuYW1lPSJTTElERV9OT1RFUyIgdmFsdWU9Ik5vdGFzIGRlIGRpYXBvc2l0aXZhIi8+DQoJCTx1aXRleHQgbmFtZT0iQ09VUlNFX1NUQVRVUyIgdmFsdWU9IkVzdGFkbyBkZSBtb2R1bG8iLz4NCgkJPHVpdGV4dCBuYW1lPSJQQVNTRURfU1RSSU5HIiB2YWx1ZT0iQXByb2JhZG8iLz4NCgkJPHVpdGV4dCBuYW1lPSJGQUlMRURfU1RSSU5HIiB2YWx1ZT0iU3VzcGVuc28iLz4NCgkJPCEtLXF1aXogcG9kIGFuZCBtZXNzYWdlIGJveCB0ZXh0cy0tPg0KCQk8dWl0ZXh0IG5hbWU9IlFVSVpQT0RfUVVJWl9BVFRFTVBUIiB2YWx1ZT0iSW50ZW50byBkZSBwcnVlYmE6Ii8+DQoJCTx1aXRleHQgbmFtZT0iUVVJWlBPRF9RVUlaX0FUVEVNUFRfVkFMVUUiIHZhbHVlPSIlbiBkZSAldCIvPg0KCQk8dWl0ZXh0IG5hbWU9IlFVSVpQT0RfUVVJWl9TQ09SRSIgdmFsdWU9IlB1bnR1YWNpw7NuOiIvPg0KCQk8dWl0ZXh0IG5hbWU9IlFVSVpQT0RfUVVJWl9QQVNTU0NPUkUiIHZhbHVlPSJQdW50dWFjacOzbiBwYXJhIGFwcm9iYXI6Ii8+DQoJCTx1aXRleHQgbmFtZT0iUVVJWlBPRF9RVUlaX01BWFNDT1JFIiB2YWx1ZT0iUHVudHVhY2nDs24gbcOheGltYToiLz4NCgkJPHVpdGV4dCBuYW1lPSJRVUlaUE9EX1FVRVNBVE1QVF9TVFIiIHZhbHVlPSJJbnRlbnRvczogJW4gZGUgJXQiLz4NCgkJPHVpdGV4dCBuYW1lPSJRVUlaUE9EX1FVRVNUWVBFX1NUUiIgdmFsdWU9IlRpcG86ICVzIi8+DQoJCTx1aXRleHQgbmFtZT0iUVVJWlBPRF9RVUVTVFlQRV9HUkQiIHZhbHVlPSJDb24gcHVudHVhY2nDs24iLz4NCgkJPHVpdGV4dCBuYW1lPSJRVUlaUE9EX1FVRVNUWVBFX1NWWSIgdmFsdWU9IkVuY3Vlc3RhIi8+DQoJCTx1aXRleHQgbmFtZT0iUVVJWlBPRF9RVUlaQVRNUFRfSU5GIiB2YWx1ZT0iSW5maW5pdG8iLz4NCgkJPHVpdGV4dCBuYW1lPSJRVUlaUE9EX1FVRVNBVE1QVF9JTkYiIHZhbHVlPSJJbmZpbml0byIvPg0KCQk8dWl0ZXh0IG5hbWU9IldBUk5JTkdNU0dfWUVTU1RSSU5HIiB2YWx1ZT0iU8OtIi8+DQoJCTx1aXRleHQgbmFtZT0iV0FSTklOR01TR19OT1NUUklORyIgdmFsdWU9Ik5vIi8+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+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QYXJhZG8iLz4NCgkJPHVpdGV4dCBuYW1lPSJTQ1JVQkJBUlNUQVRVU19QTEFZSU5HIiB2YWx1ZT0iUmVwcm9kdXppbmRvIi8+DQoJCTx1aXRleHQgbmFtZT0iU0NSVUJCQVJTVEFUVVNfTk9BVURJTyIgdmFsdWU9IlNlbSDDoXVkaW8iLz4NCgkJPHVpdGV4dCBuYW1lPSJTQ1JVQkJBUlNUQVRVU19WSURQTEFZSU5HIiB2YWx1ZT0iVsOtZGVvIGVtIHJlcHJvZHXDp8OjbyIvPg0KCQk8dWl0ZXh0IG5hbWU9IlNDUlVCQkFSU1RBVFVTX0xPQURJTkciIHZhbHVlPSJDYXJyZWdhbmRvIi8+DQoJCTx1aXRleHQgbmFtZT0iU0NSVUJCQVJTVEFUVVNfQlVGRkVSSU5HIiB2YWx1ZT0iQXJtYXplbmFuZG8gZW0gYnVmZmVyIi8+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+DQoJCTx1aXRleHQgbmFtZT0iRUxBUFNFRCIgdmFsdWU9IiVtIG1pbnV0b3MgJXMgc2VndW5kb3MgcmVzdGFudGVzIi8+DQoJCTx1aXRleHQgbmFtZT0iTk9URk9VTkQiIHZhbHVlPSJOYWRhIGVuY29udHJhZG8iLz4NCgkJPHVpdGV4dCBuYW1lPSJBVFRBQ0hNRU5UUyIgdmFsdWU9IkFuZXhv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+DQoJCTx1aXRleHQgbmFtZT0iRFVSQVRJT05fSEVBRElORyIgdmFsdWU9IkR1cmHDp8OjbyIvPg0KCQk8dWl0ZXh0IG5hbWU9IlNFQVJDSF9IRUFESU5HIiB2YWx1ZT0iUHJvY3VyYXIgdGV4dG86Ii8+DQoJCTx1aXRleHQgbmFtZT0iVEhVTUJfSEVBRElORyIgdmFsdWU9IlNsaWRlIi8+DQoJCTx1aXRleHQgbmFtZT0iVEhVTUJfSU5GTyIgdmFsdWU9IlTDrXR1bG8vRHVyYcOnw6NvIGRvIHNsaWRlIi8+DQoJCTx1aXRleHQgbmFtZT0iQVRUQUNITkFNRV9IRUFESU5HIiB2YWx1ZT0iTm9tZSBkbyBhcnF1aXZvIi8+DQoJCTx1aXRleHQgbmFtZT0iQVRUQUNIU0laRV9IRUFESU5HIiB2YWx1ZT0iVGFtYW5obyIvPg0KCQk8dWl0ZXh0IG5hbWU9IlNMSURFX05PVEVTIiB2YWx1ZT0iQW5vdGHDp8O1ZXMgZG8gc2xpZGUiLz4NCgkJPHVpdGV4dCBuYW1lPSJDT1VSU0VfU1RBVFVTIiB2YWx1ZT0iU3RhdHVzIGRvIG3Ds2R1bG8iLz4NCgkJPHVpdGV4dCBuYW1lPSJQQVNTRURfU1RSSU5HIiB2YWx1ZT0iQXByb3ZhZG8iLz4NCgkJPHVpdGV4dCBuYW1lPSJGQUlMRURfU1RSSU5HIiB2YWx1ZT0iUmVwcm92YWRvIi8+DQoJCTwhLS1xdWl6IHBvZCBhbmQgbWVzc2FnZSBib3ggdGV4dHMtLT4NCgkJPHVpdGV4dCBuYW1lPSJRVUlaUE9EX1FVSVpfQVRURU1QVCIgdmFsdWU9IlRlbnRhdGl2YSBubyBxdWVzdGlvbsOhcmlvOiIvPg0KCQk8dWl0ZXh0IG5hbWU9IlFVSVpQT0RfUVVJWl9BVFRFTVBUX1ZBTFVFIiB2YWx1ZT0iJW4gZGUgJXQiLz4NCgkJPHVpdGV4dCBuYW1lPSJRVUlaUE9EX1FVSVpfU0NPUkUiIHZhbHVlPSJQb250dWHDp8OjbzoiLz4NCgkJPHVpdGV4dCBuYW1lPSJRVUlaUE9EX1FVSVpfUEFTU1NDT1JFIiB2YWx1ZT0iUG9udHVhw6fDo28gZGUgYXByb3Zhw6fDo286Ii8+DQoJCTx1aXRleHQgbmFtZT0iUVVJWlBPRF9RVUlaX01BWFNDT1JFIiB2YWx1ZT0iUG9udHVhw6fDo28gbcOheGltYToiLz4NCgkJPHVpdGV4dCBuYW1lPSJRVUlaUE9EX1FVRVNBVE1QVF9TVFIiIHZhbHVlPSJUZW50YXRpdmE6ICVuIGRlICV0Ii8+DQoJCTx1aXRleHQgbmFtZT0iUVVJWlBPRF9RVUVTVFlQRV9TVFIiIHZhbHVlPSJUaXBvOiAlcyIvPg0KCQk8dWl0ZXh0IG5hbWU9IlFVSVpQT0RfUVVFU1RZUEVfR1JEIiB2YWx1ZT0iQ2xhc3NpZmljYXTDs3JpYSIvPg0KCQk8dWl0ZXh0IG5hbWU9IlFVSVpQT0RfUVVFU1RZUEVfU1ZZIiB2YWx1ZT0iUGVzcXVpc2EiLz4NCgkJPHVpdGV4dCBuYW1lPSJRVUlaUE9EX1FVSVpBVE1QVF9JTkYiIHZhbHVlPSJJbmZpbml0byIvPg0KCQk8dWl0ZXh0IG5hbWU9IlFVSVpQT0RfUVVFU0FUTVBUX0lORiIgdmFsdWU9IkluZmluaXRvIi8+DQoJCTx1aXRleHQgbmFtZT0iV0FSTklOR01TR19ZRVNTVFJJTkciIHZhbHVlPSJTaW0iLz4NCgkJPHVpdGV4dCBuYW1lPSJXQVJOSU5HTVNHX05PU1RSSU5HIiB2YWx1ZT0iTsOjbyIvPg0KCQk8dWl0ZXh0IG5hbWU9IldBUk5JTkdNU0dfVElUTEVTVFJJTkciIHZhbHVlPSJBbGVydGEgZGUgbmF2ZWdhw6fDo28gZG8gcXVlc3Rpb27DoXJpbyIvPg0KCQk8dWl0ZXh0IG5hbWU9IldBUk5JTkdNU0dfTVNHU1RSSU5HIiB2YWx1ZT0iRXhpc3RlbSBwZXJndW50YXMgcXVlIG7Do28gZm9yYW0gcmVzcG9uZGlkYXMgbmVzdGUgcXVlc3Rpb27DoXJpby4mI3hBOyYjeEE7Q2xpcXVlIGVtIFNpbSBwYXJhIHNhaXIgZG8gcXVlc3Rpb27DoXJpbyBvdSBlbSBOw6NvIHNlIHF1aXNlciBjb250aW51YXIuIi8+DQoJCTx1aXRleHQgbmFtZT0iSU5GT1JNQVRJT05fSDI2NF9GTEFTSFBMQVlFUiIgdmFsdWU9IkEgdmVyc8OjbyBhdHVhbCBkbyBGbGFzaCBQbGF5ZXIgaW5zdGFsYWRhIG5vIGNvbXB1dGFkb3IgbsOjbyBvZmVyZWNlIHN1cG9ydGUgYSBlc3NlIHbDrWRlby4gQ2xpcXVlIG5hIMOhcmVhIGRvIHbDrWRlbyBwYXJhIGJhaXhhciBhIHZlcnPDo28gbWFpcyByZWNlbnRlIGRv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ciBiYXJyYSBsYXRlcmFsIGFvIHBhcnRpY2lwYW50ZXMiLz4NCgkJPHVpdGV4dCBuYW1lPSJNVVRFIiB2YWx1ZT0iTXVkbyIvPg0KCQk8dWl0ZXh0IG5hbWU9IkRPQ1dSQVBfVElUTEUiIHZhbHVlPSJBbmV4byBkZSBhcnF1aXZvIGRvIFByZXNlbnRlciIvPg0KCQk8dWl0ZXh0IG5hbWU9IkRPQ1dSQVBfTVNHIiB2YWx1ZT0iU2FsdmFyIGVtIE1ldSBjb21wdXRhZG9yIi8+DQoJCTx1aXRleHQgbmFtZT0iRE9DV1JBUF9QUk9NUFQiIHZhbHVlPSJDbGlxdWUgcGFyYSBiYWl4YXIiLz4NCgk8L2xhbmd1YWdlPg0KCTxsYW5ndWFnZSBpZD0iaX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SW50ZXJyb3R0byIvPg0KCQk8dWl0ZXh0IG5hbWU9IlNDUlVCQkFSU1RBVFVTX1BMQVlJTkciIHZhbHVlPSJSaXByb2R1emlvbmUiLz4NCgkJPHVpdGV4dCBuYW1lPSJTQ1JVQkJBUlNUQVRVU19OT0FVRElPIiB2YWx1ZT0iQXVkaW8gaW5hdHQuIi8+DQoJCTx1aXRleHQgbmFtZT0iU0NSVUJCQVJTVEFUVVNfVklEUExBWUlORyIgdmFsdWU9IlZpZGVvIGluIHJpcHJvZHV6aW9uZSIvPg0KCQk8dWl0ZXh0IG5hbWU9IlNDUlVCQkFSU1RBVFVTX0xPQURJTkciIHZhbHVlPSJDYXJpY2FtZW50byIvPg0KCQk8dWl0ZXh0IG5hbWU9IlNDUlVCQkFSU1RBVFVTX0JVRkZFUklORyIgdmFsdWU9IkJ1ZmZlcmluZyIvPg0KCQk8dWl0ZXh0IG5hbWU9IlNDUlVCQkFSU1RBVFVTX1FVRVNUSU9OIiB2YWx1ZT0iUmlzcG9uZGkgYSBkb21hbmRhIi8+DQoJCTx1aXRleHQgbmFtZT0iU0NSVUJCQVJTVEFUVVNfUkVWSUVXUVVJWiIgdmFsdWU9IlJldmlzaW9uZSBkZWwgcXVpeiIvPg0KCQk8IS0tIHN1YnN0aXR1dGlvbjogJW0gPT0gbWludXRlcyByZW1haW5pbmcgLS0+DQoJCTwhLS0gc3Vic3RpdHV0aW9uOiAlcyA9PSBzZWNvbmRzIHJlbWFpbmluZyAtLT4NCgkJPHVpdGV4dCBuYW1lPSJFTEFQU0VEIiB2YWx1ZT0iJW0gTWludXRpICVzIFNlY29uZGkgcmltYW5lbnRpIi8+DQoJCTx1aXRleHQgbmFtZT0iTk9URk9VTkQiIHZhbHVlPSJOZXNzdW4gZWxlbWVudG8gdHJvdmF0byIvPg0KCQk8dWl0ZXh0IG5hbWU9IkFUVEFDSE1FTlRTIiB2YWx1ZT0iQWxsZWdhdGk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LiIvPg0KCQk8dWl0ZXh0IG5hbWU9IlRBQl9RVUlaIiB2YWx1ZT0iUXVpeiIvPg0KCQk8dWl0ZXh0IG5hbWU9IlRBQl9PVVRMSU5FIiB2YWx1ZT0iU3RydXR0dXJhIi8+DQoJCTx1aXRleHQgbmFtZT0iVEFCX1RIVU1CIiB2YWx1ZT0iTWluaWF0dXJlIi8+DQoJCTx1aXRleHQgbmFtZT0iVEFCX05PVEVTIiB2YWx1ZT0iTm90ZSIvPg0KCQk8dWl0ZXh0IG5hbWU9IlRBQl9TRUFSQ0giIHZhbHVlPSJDZXJjYSIvPg0KCQk8dWl0ZXh0IG5hbWU9IlNMSURFX0hFQURJTkciIHZhbHVlPSJUaXRvbG8gZGlhcG9zaXRpdmEiLz4NCgkJPHVpdGV4dCBuYW1lPSJEVVJBVElPTl9IRUFESU5HIiB2YWx1ZT0iRHVyYXRhIi8+DQoJCTx1aXRleHQgbmFtZT0iU0VBUkNIX0hFQURJTkciIHZhbHVlPSJDZXJjYSB0ZXN0bzoiLz4NCgkJPHVpdGV4dCBuYW1lPSJUSFVNQl9IRUFESU5HIiB2YWx1ZT0iRGlhcG9zaXRpdmEiLz4NCgkJPHVpdGV4dCBuYW1lPSJUSFVNQl9JTkZPIiB2YWx1ZT0iVGl0b2xvL1RlbXBvIi8+DQoJCTx1aXRleHQgbmFtZT0iQVRUQUNITkFNRV9IRUFESU5HIiB2YWx1ZT0iTm9tZSBmaWxlIi8+DQoJCTx1aXRleHQgbmFtZT0iQVRUQUNIU0laRV9IRUFESU5HIiB2YWx1ZT0iRGltZW5zaW9uZSIvPg0KCQk8dWl0ZXh0IG5hbWU9IlNMSURFX05PVEVTIiB2YWx1ZT0iTm90ZSBkaWFwb3NpdGl2Y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VGVudGF0aXZvIHF1aXo6Ii8+DQoJCTx1aXRleHQgbmFtZT0iUVVJWlBPRF9RVUlaX0FUVEVNUFRfVkFMVUUiIHZhbHVlPSIlbiBkaSAldCIvPg0KCQk8dWl0ZXh0IG5hbWU9IlFVSVpQT0RfUVVJWl9TQ09SRSIgdmFsdWU9IlB1bnRlZ2dpbzoiLz4NCgkJPHVpdGV4dCBuYW1lPSJRVUlaUE9EX1FVSVpfUEFTU1NDT1JFIiB2YWx1ZT0iUHVudGVnZ2lvIG1pbmltbzoiLz4NCgkJPHVpdGV4dCBuYW1lPSJRVUlaUE9EX1FVSVpfTUFYU0NPUkUiIHZhbHVlPSJQdW50ZWdnaW8gbWFzc2ltbzoiLz4NCgkJPHVpdGV4dCBuYW1lPSJRVUlaUE9EX1FVRVNBVE1QVF9TVFIiIHZhbHVlPSJUZW50YXRpdm86ICVuIGRpICV0Ii8+DQoJCTx1aXRleHQgbmFtZT0iUVVJWlBPRF9RVUVTVFlQRV9TVFIiIHZhbHVlPSJUaXBvOiAlcyIvPg0KCQk8dWl0ZXh0IG5hbWU9IlFVSVpQT0RfUVVFU1RZUEVfR1JEIiB2YWx1ZT0iQ29uIHZhbHV0YXppb25lIi8+DQoJCTx1aXRleHQgbmFtZT0iUVVJWlBPRF9RVUVTVFlQRV9TVlkiIHZhbHVlPSJJbmRhZ2luZSIvPg0KCQk8dWl0ZXh0IG5hbWU9IlFVSVpQT0RfUVVJWkFUTVBUX0lORiIgdmFsdWU9IkluZmluaXRpIi8+DQoJCTx1aXRleHQgbmFtZT0iUVVJWlBPRF9RVUVTQVRNUFRfSU5GIiB2YWx1ZT0iSW5maW5pdGkiLz4NCgkJPHVpdGV4dCBuYW1lPSJXQVJOSU5HTVNHX1lFU1NUUklORyIgdmFsdWU9IlPDrCIvPg0KCQk8dWl0ZXh0IG5hbWU9IldBUk5JTkdNU0dfTk9TVFJJTkciIHZhbHVlPSJObyIvPg0KCQk8dWl0ZXh0IG5hbWU9IldBUk5JTkdNU0dfVElUTEVTVFJJTkciIHZhbHVlPSJBdnZlcnRlbnphIG5hdmlnYXppb25lIHF1aXoiLz4NCgkJPHVpdGV4dCBuYW1lPSJXQVJOSU5HTVNHX01TR1NUUklORyIgdmFsdWU9Ik9jY29ycmUgYW5jb3JhIHJpc3BvbmRlcmUgYWQgYWxjdW5lIGRvbWFuZGUgZGVsIHF1aXouJiN4QTsmI3hBO1NlIGZhdGUgY2xpYyBzdSBTw6wsIHVzY2lyZXRlIGRhbCBxdWl6LiBGYXRlIGNsaWMgc3UgTm8gcGVyIGNvbnRpbnVhcmUgaWwgcXVpei4iLz4NCgkJPHVpdGV4dCBuYW1lPSJJTkZPUk1BVElPTl9IMjY0X0ZMQVNIUExBWUVSIiB2YWx1ZT0iTGEgdmVyc2lvbmUgZGkgRmxhc2ggUGxheWVyIGF0dHVhbG1lbnRlIGluc3RhbGxhdGEgbm9uIHN1cHBvcnRhIHF1ZXN0byB2aWRlby4gRmF0ZSBjbGljIHN1bGwnYXJlYSBkZWwgdmlkZW8gcGVyIHNjYXJpY2FyZSBsJ3VsdGltYSB2ZXJzaW9uZSBka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SBiYXJyYSBsYXRlcmFsZSBhaSBwYXJ0ZWNpcGFudGkiLz4NCgkJPHVpdGV4dCBuYW1lPSJNVVRFIiB2YWx1ZT0iRGlzYXR0aXZhIGF1ZGlvIi8+DQoJCTx1aXRleHQgbmFtZT0iRE9DV1JBUF9USVRMRSIgdmFsdWU9IkFsbGVnYXRvIGZpbGUgUHJlc2VudGVyIi8+DQoJCTx1aXRleHQgbmFtZT0iRE9DV1JBUF9NU0ciIHZhbHVlPSJTYWx2YSBpbiBSaXNvcnNlIGRlbCBjb21wdXRlciIvPg0KCQk8dWl0ZXh0IG5hbWU9IkRPQ1dSQVBfUFJPTVBUIiB2YWx1ZT0iQ2xpYyBwZXIgc2NhcmljYXJlIi8+DQoJPC9sYW5ndWFnZT4NCgk8bGFuZ3VhZ2UgaWQ9Im5s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SAlbiIvPg0KCQk8IS0tIHN1YnN0aXR1dGlvbjogJW4gPT0gc2xpZGUgbnVtYmVyIC0tPg0KCQk8IS0tIHN1YnN0aXR1dGlvbjogJXQgPT0gdG90YWwgc2xpZGUgY291bnQgLS0+DQoJCTx1aXRleHQgbmFtZT0iU0NSVUJCQVJTVEFUVVNfU0xJREVJTkZPIiB2YWx1ZT0iRGlhICVuIC8gJXQgfCAiLz4NCgkJPHVpdGV4dCBuYW1lPSJTQ1JVQkJBUlNUQVRVU19TVE9QUEVEIiB2YWx1ZT0iR2VzdG9wdCIvPg0KCQk8dWl0ZXh0IG5hbWU9IlNDUlVCQkFSU1RBVFVTX1BMQVlJTkciIHZhbHVlPSJBZnNwZWxlbiIvPg0KCQk8dWl0ZXh0IG5hbWU9IlNDUlVCQkFSU1RBVFVTX05PQVVESU8iIHZhbHVlPSJHZWVuIGF1ZGlvIi8+DQoJCTx1aXRleHQgbmFtZT0iU0NSVUJCQVJTVEFUVVNfVklEUExBWUlORyIgdmFsdWU9IlZpZGVvIGFmc3BlbGVuIi8+DQoJCTx1aXRleHQgbmFtZT0iU0NSVUJCQVJTVEFUVVNfTE9BRElORyIgdmFsdWU9IkxhZGVuIi8+DQoJCTx1aXRleHQgbmFtZT0iU0NSVUJCQVJTVEFUVVNfQlVGRkVSSU5HIiB2YWx1ZT0iQnVmZmVyZW4iLz4NCgkJPHVpdGV4dCBuYW1lPSJTQ1JVQkJBUlNUQVRVU19RVUVTVElPTiIgdmFsdWU9IlZyYWFnIG1ldCBhbnR3b29yZCIvPg0KCQk8dWl0ZXh0IG5hbWU9IlNDUlVCQkFSU1RBVFVTX1JFVklFV1FVSVoiIHZhbHVlPSJRdWl6IGNvbnRyb2xlcmVuIi8+DQoJCTwhLS0gc3Vic3RpdHV0aW9uOiAlbSA9PSBtaW51dGVzIHJlbWFpbmluZyAtLT4NCgkJPCEtLSBzdWJzdGl0dXRpb246ICVzID09IHNlY29uZHMgcmVtYWluaW5nIC0tPg0KCQk8dWl0ZXh0IG5hbWU9IkVMQVBTRUQiIHZhbHVlPSJFciByZXN0ZXJlbiAlbSBtaW51dGVuICVzIHNlY29uZGVuIi8+DQoJCTx1aXRleHQgbmFtZT0iTk9URk9VTkQiIHZhbHVlPSJOaWV0cyBnZXZvbmRlbiIvPg0KCQk8dWl0ZXh0IG5hbWU9IkFUVEFDSE1FTlRTIiB2YWx1ZT0iQmlqbGFnZW4iLz4NCgkJPCEtLSBzdWJzdGl0dXRpb246ICVwID09IGN1cnJlbnQgc3BlYWtlcidzIHRpdGxlIC0tPg0KCQk8dWl0ZXh0IG5hbWU9IkJJT1dJTl9USVRMRSIgdmFsdWU9IkJpb2dyYWZpZTogJXAiLz4NCgkJPHVpdGV4dCBuYW1lPSJCSU9CVE5fVElUTEUiIHZhbHVlPSJCaW9ncmFmaWUiLz4NCgkJPHVpdGV4dCBuYW1lPSJESVZJREVSQlROX1RJVExFIiB2YWx1ZT0ifCIvPg0KCQk8dWl0ZXh0IG5hbWU9IkNPTlRBQ1RCVE5fVElUTEUiIHZhbHVlPSJDb250YWN0Ii8+DQoJCTx1aXRleHQgbmFtZT0iVEFCX1FVSVoiIHZhbHVlPSJRdWl6Ii8+DQoJCTx1aXRleHQgbmFtZT0iVEFCX09VVExJTkUiIHZhbHVlPSJPdmVyemljaHQiLz4NCgkJPHVpdGV4dCBuYW1lPSJUQUJfVEhVTUIiIHZhbHVlPSJNaW5pYXR1dXIiLz4NCgkJPHVpdGV4dCBuYW1lPSJUQUJfTk9URVMiIHZhbHVlPSJOb3RpdGllcyIvPg0KCQk8dWl0ZXh0IG5hbWU9IlRBQl9TRUFSQ0giIHZhbHVlPSJab2VrZW4iLz4NCgkJPHVpdGV4dCBuYW1lPSJTTElERV9IRUFESU5HIiB2YWx1ZT0iVGl0ZWwgdmFuIGRpYSIvPg0KCQk8dWl0ZXh0IG5hbWU9IkRVUkFUSU9OX0hFQURJTkciIHZhbHVlPSJEdXVyIi8+DQoJCTx1aXRleHQgbmFtZT0iU0VBUkNIX0hFQURJTkciIHZhbHVlPSJab2VrZW4gbmFhciB0ZWtzdDoiLz4NCgkJPHVpdGV4dCBuYW1lPSJUSFVNQl9IRUFESU5HIiB2YWx1ZT0iRGlhIi8+DQoJCTx1aXRleHQgbmFtZT0iVEhVTUJfSU5GTyIgdmFsdWU9IlRpdGVsL2R1dXIgdmFuIGRpYSIvPg0KCQk8dWl0ZXh0IG5hbWU9IkFUVEFDSE5BTUVfSEVBRElORyIgdmFsdWU9IkJlc3RhbmRzbmFhbSIvPg0KCQk8dWl0ZXh0IG5hbWU9IkFUVEFDSFNJWkVfSEVBRElORyIgdmFsdWU9Ikdyb290dGUiLz4NCgkJPHVpdGV4dCBuYW1lPSJTTElERV9OT1RFUyIgdmFsdWU9IkRpYW5vdGl0aW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RdWl6cG9naW5nOiIvPg0KCQk8dWl0ZXh0IG5hbWU9IlFVSVpQT0RfUVVJWl9BVFRFTVBUX1ZBTFVFIiB2YWx1ZT0iJW4gdmFuICV0Ii8+DQoJCTx1aXRleHQgbmFtZT0iUVVJWlBPRF9RVUlaX1NDT1JFIiB2YWx1ZT0iQmVoYWFsZGUgc2NvcmU6Ii8+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+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+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+DQoJCTx1aXRleHQgbmFtZT0iRE9DV1JBUF9USVRMRSIgdmFsdWU9IlByZXNlbnRlci1iZXN0YW5kc2JpamxhZ2UiLz4NCgkJPHVpdGV4dCBuYW1lPSJET0NXUkFQX01TRyIgdmFsdWU9Ik9wc2xhYW4gaW4gRGV6ZSBjb21wdXRlciIvPg0KCQk8dWl0ZXh0IG5hbWU9IkRPQ1dSQVBfUFJPTVBUIiB2YWx1ZT0iS2xpayBvbSB0ZSBkb3dubG9hZGVuIi8+DQoJPC9sYW5ndWFnZT4NCgk8bGFuZ3VhZ2UgaWQ9ImNuIj4NCgkJPCEtLSBmb3JtYXQgZm9yIHVpZm9udCB2YWx1ZSBpcyAiZm9udCxzaXplLGlzYm9sZCxpc2l0YWxpYyxpc3NoYWRvd2VkIiAtLT4NCgkJPHVpZm9udCBuYW1lPSJGT05UX1FVSVpaSU5HIiB2YWx1ZT0i5a6L5L2TLTE4MDMwLDEwLGZhbHNlLGZhbHNlLGZhbHNlIi8+DQoJCTx1aWZvbnQgbmFtZT0iRk9OVF9TQ1JVQlNUQVRVUyIgdmFsdWU9IuWui+S9ky0xODAzMCwxMCx0cnVlLGZhbHNlLHRydWUiLz4NCgkJPHVpZm9udCBuYW1lPSJGT05UX1NDUlVCVElNRSIgdmFsdWU9IuWui+S9ky0xODAzMCwxMCxmYWxzZSxmYWxzZSx0cnVlIi8+DQoJCTx1aWZvbnQgbmFtZT0iRk9OVF9FTEFQU0VEVElNRSIgdmFsdWU9IuWui+S9ky0xODAzMCwxMCx0cnVlLGZhbHNlLHRydWUiLz4NCgkJPHVpZm9udCBuYW1lPSJGT05UX1VUSUxTTUVOVSIgdmFsdWU9IuWui+S9ky0xODAzMCwxMCx0cnVlLGZhbHNlLGZhbHNlIi8+DQoJCTx1aWZvbnQgbmFtZT0iRk9OVF9UQUJTIiB2YWx1ZT0i5a6L5L2TLTE4MDMwLDE0LHRydWUsZmFsc2UsdHJ1ZSIvPg0KCQk8dWlmb250IG5hbWU9IkZPTlRfUFJFU0VOVEFUSU9OTkFNRSIgdmFsdWU9IuWui+S9ky0xODAzMCwxNCxmYWxzZSxmYWxzZSx0cnVlIi8+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+DQoJCTx1aWZvbnQgbmFtZT0iRk9OVF9PVVRMSU5FIiB2YWx1ZT0i5a6L5L2TLTE4MDMwLDEyLGZhbHNlLGZhbHNlLHRydWUiLz4NCgkJPHVpZm9udCBuYW1lPSJGT05UX1NFQVJDSCIgdmFsdWU9IuWui+S9ky0xODAzMCwxMixmYWxzZSxmYWxzZSx0cnVlIi8+DQoJCTx1aWZvbnQgbmFtZT0iRk9OVF9USFVNQiIgdmFsdWU9IuWui+S9ky0xODAzMCwxMCxmYWxzZSxmYWxzZSx0cnVlIi8+DQoJCTx1aWZvbnQgbmFtZT0iRk9OVF9CSU9XSU4iIHZhbHVlPSLlrovkvZMtMTgwMzAsMTIsZmFsc2UsZmFsc2UsZmFsc2UiLz4NCgkJPHVpZm9udCBuYW1lPSJGT05UX0xJU1RIRUFESU5HIiB2YWx1ZT0i5a6L5L2TLTE4MDMwLDEwLGZhbHNlLGZhbHNlLGZhbHNlIi8+DQoJCTx1aWZvbnQgbmFtZT0iRk9OVF9XSU5USVRMRSIgdmFsdWU9IuWui+S9ky0xODAzMCwxMCxmYWxzZSxmYWxzZSx0cnVlIi8+DQoJCTx1aWZvbnQgbmFtZT0iRk9OVF9BVFRBQ0hNRU5UUyIgdmFsdWU9IuWui+S9ky0xODAzMCwxMixmYWxzZSxmYWxzZSx0cnVlIi8+DQoJCTwhLS1xdWl6IHBvZCBhbmQgbWVzc2FnZSBib3ggdGV4dCBmb250cy0tPg0KCQk8dWlmb250IG5hbWU9IkZPTlRfTVNHQk9YX1dJTlRJVExFIiB2YWx1ZT0i5a6L5L2TLTE4MDMwLDEyLHRydWUsZmFsc2UsdHJ1ZSIvPg0KCQk8dWlmb250IG5hbWU9IkZPTlRfTVNHQk9YX01TRyIgdmFsdWU9IuWui+S9ky0xODAzMCwxMixmYWxzZSxmYWxzZSx0cnVlIi8+DQoJCTx1aWZvbnQgbmFtZT0iRk9OVF9NU0dCT1hfT1BUSU9OUyIgdmFsdWU9IuWui+S9ky0xODAzMCwxMCx0cnVlLGZhbHNlLHRydWUiLz4NCgkJPHVpZm9udCBuYW1lPSJGT05UX1FVSVpQT0RfUVVJWl9USVRMRSIgdmFsdWU9IuWui+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+S9ky0xODAzMCwxMCxmYWxzZSxmYWxzZSx0cnVlIi8+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+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+S9ky0xODAzMCwxMCx0cnVlLGZhbHNlLHRydWUiLz4NCgkJPHVpZm9udCBuYW1lPSJGT05UX1FVSVpQT0RfUVVJWl9RVUVTVElPTl9BVFRFTVBURUQiIHZhbHVlPSLlrovkvZMtMTgwMzAsMTAsZmFsc2UsZmFsc2UsdHJ1ZSIvPg0KCQk8dWlmb250IG5hbWU9IkZPTlRfUVVJWlBPRF9RVUlaX1FVRVNUSU9OX0FUVEVNUFRFRF9WQUxVRSIgdmFsdWU9IuWui+S9ky0xODAzMCwxMCx0cnVlLGZhbHNlLHRydWUiLz4NCgkJPHVpZm9udCBuYW1lPSJGT05UX1FVSVpQT0RfUVVJWl9TQ09SRV9UQUciIHZhbHVlPSLlrovkvZMtMTgwMzAsMTIsdHJ1ZSxmYWxzZSx0cnVlIi8+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+S9ky0xODAzMCwxMCx0cnVlLGZhbHNlLHRydWUiLz4NCgkJPHVpZm9udCBuYW1lPSJGT05UX1FVSVpQT0RfUVVJWl9QQVNTU0NPUkUiIHZhbHVlPSLlrovkvZMtMTgwMzAsMTAsZmFsc2UsZmFsc2UsdHJ1ZSIvPg0KCQk8dWlmb250IG5hbWU9IkZPTlRfUVVJWlBPRF9RVUlaX1BBU1NTQ09SRV9WQUxVRSIgdmFsdWU9IuWui+S9ky0xODAzMCwxMCx0cnVlLGZhbHNlLHRydWUiLz4NCgkJPCEtLSB1aXRleHQgLS0+DQoJCTwhLS0gc3Vic3RpdHV0aW9uOiAlbiA9PSBzbGlkZSBudW1iZXIgLS0+DQoJCTx1aXRleHQgbmFtZT0iVU5OQU1FRFNMSURFVElUTEUiIHZhbHVlPSLlubvnga/niYcgJW4iLz4NCgkJPCEtLSBzdWJzdGl0dXRpb246ICVuID09IHNsaWRlIG51bWJlciAtLT4NCgkJPCEtLSBzdWJzdGl0dXRpb246ICV0ID09IHRvdGFsIHNsaWRlIGNvdW50IC0tPg0KCQk8dWl0ZXh0IG5hbWU9IlNDUlVCQkFSU1RBVFVTX1NMSURFSU5GTyIgdmFsdWU9IuW5u+eBr+eJhyAlbiAvICV0IHwgIi8+DQoJCTx1aXRleHQgbmFtZT0iU0NSVUJCQVJTVEFUVVNfU1RPUFBFRCIgdmFsdWU9IuW3suWBnOatoiIvPg0KCQk8dWl0ZXh0IG5hbWU9IlNDUlVCQkFSU1RBVFVTX1BMQVlJTkciIHZhbHVlPSLmraPlnKjmkq3mlL4iLz4NCgkJPHVpdGV4dCBuYW1lPSJTQ1JVQkJBUlNUQVRVU19OT0FVRElPIiB2YWx1ZT0i5peg6Z+z6aKRIi8+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+DQoJCTx1aXRleHQgbmFtZT0iRUxBUFNFRCIgdmFsdWU9IuWJqeS9mSAlbSDliIbpkp8gJXMg56eSIi8+DQoJCTx1aXRleHQgbmFtZT0iTk9URk9VTkQiIHZhbHVlPSLmnKrmib7liLDku7vkvZXlhoXlrrkiLz4NCgkJPHVpdGV4dCBuYW1lPSJBVFRBQ0hNRU5UUyIgdmFsdWU9IumZhOS7tiIvPg0KCQk8IS0tIHN1YnN0aXR1dGlvbjogJXAgPT0gY3VycmVudCBzcGVha2VyJ3MgdGl0bGUgLS0+DQoJCTx1aXRleHQgbmFtZT0iQklPV0lOX1RJVExFIiB2YWx1ZT0i5Liq5Lq6566A5LuLOiAlcCIvPg0KCQk8dWl0ZXh0IG5hbWU9IkJJT0JUTl9USVRMRSIgdmFsdWU9IuS4quS6uueugOS7iyIvPg0KCQk8dWl0ZXh0IG5hbWU9IkRJVklERVJCVE5fVElUTEUiIHZhbHVlPSJ8Ii8+DQoJCTx1aXRleHQgbmFtZT0iQ09OVEFDVEJUTl9USVRMRSIgdmFsdWU9IuiBlOezu+aWueW8jyIvPg0KCQk8dWl0ZXh0IG5hbWU9IlRBQl9RVUlaIiB2YWx1ZT0i5rWL6aqMIi8+DQoJCTx1aXRleHQgbmFtZT0iVEFCX09VVExJTkUiIHZhbHVlPSLlpKfnurIiLz4NCgkJPHVpdGV4dCBuYW1lPSJUQUJfVEhVTUIiIHZhbHVlPSLnvKnnlaXlm74iLz4NCgkJPHVpdGV4dCBuYW1lPSJUQUJfTk9URVMiIHZhbHVlPSLlpIfms6giLz4NCgkJPHVpdGV4dCBuYW1lPSJUQUJfU0VBUkNIIiB2YWx1ZT0i5pCc57SiIi8+DQoJCTx1aXRleHQgbmFtZT0iU0xJREVfSEVBRElORyIgdmFsdWU9IuW5u+eBr+eJh+agh+mimCIvPg0KCQk8dWl0ZXh0IG5hbWU9IkRVUkFUSU9OX0hFQURJTkciIHZhbHVlPSLmjIHnu63ml7bpl7QiLz4NCgkJPHVpdGV4dCBuYW1lPSJTRUFSQ0hfSEVBRElORyIgdmFsdWU9IuaQnOe0ouaWh+acrDoiLz4NCgkJPHVpdGV4dCBuYW1lPSJUSFVNQl9IRUFESU5HIiB2YWx1ZT0i5bm754Gv54mHIi8+DQoJCTx1aXRleHQgbmFtZT0iVEhVTUJfSU5GTyIgdmFsdWU9IuW5u+eBr+eJh+agh+mimC/mjIHnu63ml7bpl7QiLz4NCgkJPHVpdGV4dCBuYW1lPSJBVFRBQ0hOQU1FX0hFQURJTkciIHZhbHVlPSLmlofku7blkI0iLz4NCgkJPHVpdGV4dCBuYW1lPSJBVFRBQ0hTSVpFX0hFQURJTkciIHZhbHVlPSLlpKflsI8iLz4NCgkJPHVpdGV4dCBuYW1lPSJTTElERV9OT1RFUyIgdmFsdWU9IuW5u+eBr+eJh+Wkh+azqC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5rWL6aqM5bCd6K+V5qyh5pWwOiIvPg0KCQk8dWl0ZXh0IG5hbWU9IlFVSVpQT0RfUVVJWl9BVFRFTVBUX1ZBTFVFIiB2YWx1ZT0i56ysICVuIOasoe+8jOWFsSAldCDmrKEiLz4NCgkJPHVpdGV4dCBuYW1lPSJRVUlaUE9EX1FVSVpfU0NPUkUiIHZhbHVlPSLlvpfliIY6Ii8+DQoJCTx1aXRleHQgbmFtZT0iUVVJWlBPRF9RVUlaX1BBU1NTQ09SRSIgdmFsdWU9IuWPiuagvOWIhuaVsDoiLz4NCgkJPHVpdGV4dCBuYW1lPSJRVUlaUE9EX1FVSVpfTUFYU0NPUkUiIHZhbHVlPSLmnIDpq5jliIbmlbA6Ii8+DQoJCTx1aXRleHQgbmFtZT0iUVVJWlBPRF9RVUVTQVRNUFRfU1RSIiB2YWx1ZT0i5bCd6K+V5qyh5pWwOiDnrKwgJW4g5qyh77yM5YWxICV0IOasoSIvPg0KCQk8dWl0ZXh0IG5hbWU9IlFVSVpQT0RfUVVFU1RZUEVfU1RSIiB2YWx1ZT0i57G75Z6LOiAlcyIvPg0KCQk8dWl0ZXh0IG5hbWU9IlFVSVpQT0RfUVVFU1RZUEVfR1JEIiB2YWx1ZT0i6K+E57qnIi8+DQoJCTx1aXRleHQgbmFtZT0iUVVJWlBPRF9RVUVTVFlQRV9TVlkiIHZhbHVlPSLosIPmn6UiLz4NCgkJPHVpdGV4dCBuYW1lPSJRVUlaUE9EX1FVSVpBVE1QVF9JTkYiIHZhbHVlPSLml6DpmZAiLz4NCgkJPHVpdGV4dCBuYW1lPSJRVUlaUE9EX1FVRVNBVE1QVF9JTkYiIHZhbHVlPSLml6DpmZAiLz4NCgkJPHVpdGV4dCBuYW1lPSJXQVJOSU5HTVNHX1lFU1NUUklORyIgdmFsdWU9IuaYryIvPg0KCQk8dWl0ZXh0IG5hbWU9IldBUk5JTkdNU0dfTk9TVFJJTkciIHZhbHVlPSLlkKYiLz4NCgkJPHVpdGV4dCBuYW1lPSJXQVJOSU5HTVNHX1RJVExFU1RSSU5HIiB2YWx1ZT0i5rWL6aqM5a+86Iiq6K2m5ZGKIi8+DQoJCTx1aXRleHQgbmFtZT0iV0FSTklOR01TR19NU0dTVFJJTkciIHZhbHVlPSLmraTmtYvpqozkuK3mnInmnKrlsJ3or5XkvZznrZTnmoTpl67popjjgIImI3hBOyYjeEE75Y2V5Ye74oCc5piv4oCd6YCA5Ye65q2k5rWL6aqM44CC5Y2V5Ye74oCc5ZCm4oCd57un57ut5rWL6aqM44CCIi8+DQoJCTx1aXRleHQgbmFtZT0iSU5GT1JNQVRJT05fSDI2NF9GTEFTSFBMQVlFUiIgdmFsdWU9IuW9k+WJjeWuieijheWcqOaCqOeahOiuoeeul+acuuS4iueahCBGbGFzaCBQbGF5ZXIg54mI5pys5LiN5pSv5oyB6K+l6KeG6aKR44CC5Y2V5Ye76KeG6aKR5Yy65Z+f5LiL6L295pyA5paw54mI5pys55qEIEZsYXNoIFBsYXllcuOAg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lkJHlj4LliqDogIXmmL7npLrmj5DopoHmoI8iLz4NCgkJPHVpdGV4dCBuYW1lPSJNVVRFIiB2YWx1ZT0i6Z2Z6Z+zIi8+DQoJCTx1aXRleHQgbmFtZT0iRE9DV1JBUF9USVRMRSIgdmFsdWU9IlByZXNlbnRlciDmlofku7bpmYTku7YiLz4NCgkJPHVpdGV4dCBuYW1lPSJET0NXUkFQX01TRyIgdmFsdWU9IuS/neWtmOWIsOaIkeeahOiuoeeul+acuiIvPg0KCQk8dWl0ZXh0IG5hbWU9IkRPQ1dSQVBfUFJPTVBUIiB2YWx1ZT0i5Y2V5Ye75Lul5LiL6L29Ii8+DQoJPC9sYW5ndWFnZT4NCgk8bGFuZ3VhZ2UgaWQ9InR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YXl0ICVuIi8+DQoJCTwhLS0gc3Vic3RpdHV0aW9uOiAlbiA9PSBzbGlkZSBudW1iZXIgLS0+DQoJCTwhLS0gc3Vic3RpdHV0aW9uOiAldCA9PSB0b3RhbCBzbGlkZSBjb3VudCAtLT4NCgkJPHVpdGV4dCBuYW1lPSJTQ1JVQkJBUlNUQVRVU19TTElERUlORk8iIHZhbHVlPSJTbGF5dCAlbiAvICV0IHwgIi8+DQoJCTx1aXRleHQgbmFtZT0iU0NSVUJCQVJTVEFUVVNfU1RPUFBFRCIgdmFsdWU9IkR1cmR1cnVsZHUiLz4NCgkJPHVpdGV4dCBuYW1lPSJTQ1JVQkJBUlNUQVRVU19QTEFZSU5HIiB2YWx1ZT0iT3luYXTEsWzEsXlvciIvPg0KCQk8dWl0ZXh0IG5hbWU9IlNDUlVCQkFSU1RBVFVTX05PQVVESU8iIHZhbHVlPSJTZXMgWW9rIi8+DQoJCTx1aXRleHQgbmFtZT0iU0NSVUJCQVJTVEFUVVNfVklEUExBWUlORyIgdmFsdWU9IlZpZGVvIE95bmF0xLFsxLF5b3IiLz4NCgkJPHVpdGV4dCBuYW1lPSJTQ1JVQkJBUlNUQVRVU19MT0FESU5HIiB2YWx1ZT0iWcO8a2xlbml5b3IiLz4NCgkJPHVpdGV4dCBuYW1lPSJTQ1JVQkJBUlNUQVRVU19CVUZGRVJJTkciIHZhbHVlPSJBcmFiZWxsZcSfZSBBbMSxbsSxeW9yIi8+DQoJCTx1aXRleHQgbmFtZT0iU0NSVUJCQVJTVEFUVVNfUVVFU1RJT04iIHZhbHVlPSJTb3J1eXUgWWFuxLF0bGEiLz4NCgkJPHVpdGV4dCBuYW1lPSJTQ1JVQkJBUlNUQVRVU19SRVZJRVdRVUlaIiB2YWx1ZT0iU8SxbmF2IMSwbmNlbGVuaXlvciIvPg0KCQk8IS0tIHN1YnN0aXR1dGlvbjogJW0gPT0gbWludXRlcyByZW1haW5pbmcgLS0+DQoJCTwhLS0gc3Vic3RpdHV0aW9uOiAlcyA9PSBzZWNvbmRzIHJlbWFpbmluZyAtLT4NCgkJPHVpdGV4dCBuYW1lPSJFTEFQU0VEIiB2YWx1ZT0iJW0gRGFraWthICVzIFNhbml5ZSBLYWxkxLEiLz4NCgkJPHVpdGV4dCBuYW1lPSJOT1RGT1VORCIgdmFsdWU9IkhlcmhhbmdpIEJpciDFnmV5IEJ1bHVubWFkxLEiLz4NCgkJPHVpdGV4dCBuYW1lPSJBVFRBQ0hNRU5UUyIgdmFsdWU9IkVrbGVy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xLBydGliYXQiLz4NCgkJPHVpdGV4dCBuYW1lPSJUQUJfUVVJWiIgdmFsdWU9IlPEsW5hdiIvPg0KCQk8dWl0ZXh0IG5hbWU9IlRBQl9PVVRMSU5FIiB2YWx1ZT0iQW5hIEhhdCIvPg0KCQk8dWl0ZXh0IG5hbWU9IlRBQl9USFVNQiIgdmFsdWU9IlJlc2ltIi8+DQoJCTx1aXRleHQgbmFtZT0iVEFCX05PVEVTIiB2YWx1ZT0iTm90bGFyIi8+DQoJCTx1aXRleHQgbmFtZT0iVEFCX1NFQVJDSCIgdmFsdWU9IkFyYSIvPg0KCQk8dWl0ZXh0IG5hbWU9IlNMSURFX0hFQURJTkciIHZhbHVlPSJTbGF5dCBCYcWfbMSxxJ/EsSIvPg0KCQk8dWl0ZXh0IG5hbWU9IkRVUkFUSU9OX0hFQURJTkciIHZhbHVlPSJTw7xyZSIvPg0KCQk8dWl0ZXh0IG5hbWU9IlNFQVJDSF9IRUFESU5HIiB2YWx1ZT0iTWV0bmkgYXJhOiIvPg0KCQk8dWl0ZXh0IG5hbWU9IlRIVU1CX0hFQURJTkciIHZhbHVlPSJTbGF5dCIvPg0KCQk8dWl0ZXh0IG5hbWU9IlRIVU1CX0lORk8iIHZhbHVlPSJTbGF5dCBCYcWfbMSxxJ/EsS9Tw7xyZXNpIi8+DQoJCTx1aXRleHQgbmFtZT0iQVRUQUNITkFNRV9IRUFESU5HIiB2YWx1ZT0iRG9zeWEgQWTEsSIvPg0KCQk8dWl0ZXh0IG5hbWU9IkFUVEFDSFNJWkVfSEVBRElORyIgdmFsdWU9IkJveXV0Ii8+DQoJCTx1aXRleHQgbmFtZT0iU0xJREVfTk9URVMiIHZhbHVlPSJTbGF5dCBOb3RsYXLEsS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8SxbmF2IERlbmVtZXNpOiIvPg0KCQk8dWl0ZXh0IG5hbWU9IlFVSVpQT0RfUVVJWl9BVFRFTVBUX1ZBTFVFIiB2YWx1ZT0iJW4vJXQiLz4NCgkJPHVpdGV4dCBuYW1lPSJRVUlaUE9EX1FVSVpfU0NPUkUiIHZhbHVlPSJQdWFuOiIvPg0KCQk8dWl0ZXh0IG5hbWU9IlFVSVpQT0RfUVVJWl9QQVNTU0NPUkUiIHZhbHVlPSJHZcOnbWUgUHVhbsSxOiIvPg0KCQk8dWl0ZXh0IG5hbWU9IlFVSVpQT0RfUVVJWl9NQVhTQ09SRSIgdmFsdWU9Ik1ha3NpbXVtIFB1YW46Ii8+DQoJCTx1aXRleHQgbmFtZT0iUVVJWlBPRF9RVUVTQVRNUFRfU1RSIiB2YWx1ZT0iRGVuZW1lOiAlbi8ldCIvPg0KCQk8dWl0ZXh0IG5hbWU9IlFVSVpQT0RfUVVFU1RZUEVfU1RSIiB2YWx1ZT0iVMO8cjogJXMiLz4NCgkJPHVpdGV4dCBuYW1lPSJRVUlaUE9EX1FVRVNUWVBFX0dSRCIgdmFsdWU9IkJhc2FtYWtsxLEiLz4NCgkJPHVpdGV4dCBuYW1lPSJRVUlaUE9EX1FVRVNUWVBFX1NWWSIgdmFsdWU9IkFua2V0Ii8+DQoJCTx1aXRleHQgbmFtZT0iUVVJWlBPRF9RVUlaQVRNUFRfSU5GIiB2YWx1ZT0iU8SxbsSxcnPEsXoiLz4NCgkJPHVpdGV4dCBuYW1lPSJRVUlaUE9EX1FVRVNBVE1QVF9JTkYiIHZhbHVlPSJTxLFuxLFyc8SxeiIvPg0KCQk8dWl0ZXh0IG5hbWU9IldBUk5JTkdNU0dfWUVTU1RSSU5HIiB2YWx1ZT0iRXZldCIvPg0KCQk8dWl0ZXh0IG5hbWU9IldBUk5JTkdNU0dfTk9TVFJJTkciIHZhbHVlPSJIYXnEsXIiLz4NCgkJPHVpdGV4dCBuYW1lPSJXQVJOSU5HTVNHX1RJVExFU1RSSU5HIiB2YWx1ZT0iU8SxbmF2IEdlemlubWUgVXlhcsSxc8SxIi8+DQoJCTx1aXRleHQgbmFtZT0iV0FSTklOR01TR19NU0dTVFJJTkciIHZhbHVlPSJCdSBTxLFuYXZkYSBkZW5lbm1lbWnFnyBzb3J1bGFyIHZhci4mI3hBOyYjeEE7RXZldCBzZcOnZW5lxJ9pbmkgdMSxa2xhdMSxcnNhbsSxeiBTxLFuYXZkYW4gw6fEsWthY2Frc8SxbsSxei4gU8SxbmF2YSBkZXZhbSBldG1layBpw6dpbiBIYXnEsXIgc2XDp2VuZcSfaW5pIHTEsWtsYXTEsW4uIi8+DQoJCTx1aXRleHQgbmFtZT0iSU5GT1JNQVRJT05fSDI2NF9GTEFTSFBMQVlFUiIgdmFsdWU9IkJpbGdpc2F5YXLEsW7EsXphIHnDvGtsw7wgb2xhbiBnZcOnZXJsaSBGbGFzaCBQbGF5ZXIgc8O8csO8bcO8IGJ1IHZpZGVveXUgZGVzdGVrbGVtaXlvci4gRW4gc29uIEZsYXNoIFBsYXllciBzw7xyw7xtw7xuw7wgaW5kaXJtZWsgacOnaW4gdmlkZW8gYWxhbsSxbsSxIHTEsWtsYXTEsW4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thdMSxbMSxbWPEsWxhcmEga2VuYXIgw6d1YnXEn3VudSBnw7ZzdGVyIi8+DQoJCTx1aXRleHQgbmFtZT0iTVVURSIgdmFsdWU9IlNlc3NpeiIvPg0KCQk8dWl0ZXh0IG5hbWU9IkRPQ1dSQVBfVElUTEUiIHZhbHVlPSJQcmVzZW50ZXIgRG9zeWEgRWtpIi8+DQoJCTx1aXRleHQgbmFtZT0iRE9DV1JBUF9NU0ciIHZhbHVlPSJCaWxnaXNheWFyxLFtYSBLYXlkZXQiLz4NCgkJPHVpdGV4dCBuYW1lPSJET0NXUkFQX1BST01QVCIgdmFsdWU9IsSwbmRpcm1layBpw6dpbiBUxLFrbGF0xLFuIi8+DQoJPC9sYW5ndWFnZT4NCgk8bGFuZ3VhZ2UgaWQ9InJ1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tCh0LvQsNC50LQgJW4iLz4NCgkJPCEtLSBzdWJzdGl0dXRpb246ICVuID09IHNsaWRlIG51bWJlciAtLT4NCgkJPCEtLSBzdWJzdGl0dXRpb246ICV0ID09IHRvdGFsIHNsaWRlIGNvdW50IC0tPg0KCQk8dWl0ZXh0IG5hbWU9IlNDUlVCQkFSU1RBVFVTX1NMSURFSU5GTyIgdmFsdWU9ItCh0LvQsNC50LQgJW4gLyAldCB8ICIvPg0KCQk8dWl0ZXh0IG5hbWU9IlNDUlVCQkFSU1RBVFVTX1NUT1BQRUQiIHZhbHVlPSLQntGB0YLQsNC90L7QstC70LXQvdC+Ii8+DQoJCTx1aXRleHQgbmFtZT0iU0NSVUJCQVJTVEFUVVNfUExBWUlORyIgdmFsdWU9ItCS0L7RgdC/0YDQvtC40LfQstC10LTQtdC90LjQtSIvPg0KCQk8dWl0ZXh0IG5hbWU9IlNDUlVCQkFSU1RBVFVTX05PQVVESU8iIHZhbHVlPSLQndC10YIg0LDRg9C00LjQviIvPg0KCQk8dWl0ZXh0IG5hbWU9IlNDUlVCQkFSU1RBVFVTX1ZJRFBMQVlJTkciIHZhbHVlPSLQktC+0YHQv9GA0L7QuNC30LLQtdC00LXQvdC40LUg0LLQuNC00LXQviIvPg0KCQk8dWl0ZXh0IG5hbWU9IlNDUlVCQkFSU1RBVFVTX0xPQURJTkciIHZhbHVlPSLQl9Cw0LPRgNGD0LfQutCwIi8+DQoJCTx1aXRleHQgbmFtZT0iU0NSVUJCQVJTVEFUVVNfQlVGRkVSSU5HIiB2YWx1ZT0i0JHRg9GE0LXRgNC40LfQsNGG0LjRjyIvPg0KCQk8dWl0ZXh0IG5hbWU9IlNDUlVCQkFSU1RBVFVTX1FVRVNUSU9OIiB2YWx1ZT0i0J7RgtCy0LXRgiDQvdCwINCy0L7Qv9GA0L7RgSIvPg0KCQk8dWl0ZXh0IG5hbWU9IlNDUlVCQkFSU1RBVFVTX1JFVklFV1FVSVoiIHZhbHVlPSLQntCx0LfQvtGAINC+0L/RgNC+0YHQsCIvPg0KCQk8IS0tIHN1YnN0aXR1dGlvbjogJW0gPT0gbWludXRlcyByZW1haW5pbmcgLS0+DQoJCTwhLS0gc3Vic3RpdHV0aW9uOiAlcyA9PSBzZWNvbmRzIHJlbWFpbmluZyAtLT4NCgkJPHVpdGV4dCBuYW1lPSJFTEFQU0VEIiB2YWx1ZT0i0J7RgdGC0LDQu9C+0YHRjCAlbSDQvNC40L0uICVzINGBIi8+DQoJCTx1aXRleHQgbmFtZT0iTk9URk9VTkQiIHZhbHVlPSLQndC40YfQtdCz0L4g0L3QtSDQvdCw0LnQtNC10L3QviIvPg0KCQk8dWl0ZXh0IG5hbWU9IkFUVEFDSE1FTlRTIiB2YWx1ZT0i0JLQu9C+0LbQtdC90LjRjyIvPg0KCQk8IS0tIHN1YnN0aXR1dGlvbjogJXAgPT0gY3VycmVudCBzcGVha2VyJ3MgdGl0bGUgLS0+DQoJCTx1aXRleHQgbmFtZT0iQklPV0lOX1RJVExFIiB2YWx1ZT0i0JHQuNC+0LPRgNCw0YTQuNGPOiAlcCIvPg0KCQk8dWl0ZXh0IG5hbWU9IkJJT0JUTl9USVRMRSIgdmFsdWU9ItCR0LjQvtCz0YDQsNGE0LjRjyIvPg0KCQk8dWl0ZXh0IG5hbWU9IkRJVklERVJCVE5fVElUTEUiIHZhbHVlPSJ8Ii8+DQoJCTx1aXRleHQgbmFtZT0iQ09OVEFDVEJUTl9USVRMRSIgdmFsdWU9ItCa0L7QvdGC0LDQutGCIi8+DQoJCTx1aXRleHQgbmFtZT0iVEFCX1FVSVoiIHZhbHVlPSLQntC/0YDQvtGBIi8+DQoJCTx1aXRleHQgbmFtZT0iVEFCX09VVExJTkUiIHZhbHVlPSLQodGF0LXQvNCwIi8+DQoJCTx1aXRleHQgbmFtZT0iVEFCX1RIVU1CIiB2YWx1ZT0i0JHQtdCz0YPQvdC+0LoiLz4NCgkJPHVpdGV4dCBuYW1lPSJUQUJfTk9URVMiIHZhbHVlPSLQl9Cw0LzQtdGC0LrQuCIvPg0KCQk8dWl0ZXh0IG5hbWU9IlRBQl9TRUFSQ0giIHZhbHVlPSLQn9C+0LjRgdC6Ii8+DQoJCTx1aXRleHQgbmFtZT0iU0xJREVfSEVBRElORyIgdmFsdWU9ItCX0LDQs9C+0LvQvtCy0L7QuiDRgdC70LDQudC00LAiLz4NCgkJPHVpdGV4dCBuYW1lPSJEVVJBVElPTl9IRUFESU5HIiB2YWx1ZT0i0JTQu9C40YIt0YHRgtGMIi8+DQoJCTx1aXRleHQgbmFtZT0iU0VBUkNIX0hFQURJTkciIHZhbHVlPSLQn9C+0LjRgdC6INGC0LXQutGB0YLQsDoiLz4NCgkJPHVpdGV4dCBuYW1lPSJUSFVNQl9IRUFESU5HIiB2YWx1ZT0i0KHQu9Cw0LnQtCIvPg0KCQk8dWl0ZXh0IG5hbWU9IlRIVU1CX0lORk8iIHZhbHVlPSLQndCw0LfQstCw0L3QuNC1L9C00LvQuNGCLdC90L7RgdGC0YwiLz4NCgkJPHVpdGV4dCBuYW1lPSJBVFRBQ0hOQU1FX0hFQURJTkciIHZhbHVlPSLQmNC80Y8g0YTQsNC50LvQsCIvPg0KCQk8dWl0ZXh0IG5hbWU9IkFUVEFDSFNJWkVfSEVBRElORyIgdmFsdWU9ItCg0LDQt9C80LXRgCIvPg0KCQk8dWl0ZXh0IG5hbWU9IlNMSURFX05PVEVTIiB2YWx1ZT0i0JfQsNC80LXRgtC60Lgg0Log0YHQu9Cw0LnQtNGD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Qn9C+0L/Ri9GC0LrQsCDQv9GA0L7QudGC0Lgg0L7Qv9GA0L7RgToiLz4NCgkJPHVpdGV4dCBuYW1lPSJRVUlaUE9EX1FVSVpfQVRURU1QVF9WQUxVRSIgdmFsdWU9IiVuINC40LcgJXQiLz4NCgkJPHVpdGV4dCBuYW1lPSJRVUlaUE9EX1FVSVpfU0NPUkUiIHZhbHVlPSLQndCw0LHRgNCw0L3QviDQsdCw0LvQu9C+0LI6Ii8+DQoJCTx1aXRleHQgbmFtZT0iUVVJWlBPRF9RVUlaX1BBU1NTQ09SRSIgdmFsdWU9ItCf0YDQvtGF0L7QtNC90L7QuSDRgNC10LfRg9C70YzRgtCw0YI6Ii8+DQoJCTx1aXRleHQgbmFtZT0iUVVJWlBPRF9RVUlaX01BWFNDT1JFIiB2YWx1ZT0i0JzQsNC60YHQuNC80LDQu9GM0L3Ri9C5INGA0LXQt9GD0LvRjNGC0LDRgjoiLz4NCgkJPHVpdGV4dCBuYW1lPSJRVUlaUE9EX1FVRVNBVE1QVF9TVFIiIHZhbHVlPSLQn9C+0L/Ri9GC0LrQsDogJW4g0LjQtyAldCIvPg0KCQk8dWl0ZXh0IG5hbWU9IlFVSVpQT0RfUVVFU1RZUEVfU1RSIiB2YWx1ZT0i0KLQuNC/OiAlcyIvPg0KCQk8dWl0ZXh0IG5hbWU9IlFVSVpQT0RfUVVFU1RZUEVfR1JEIiB2YWx1ZT0i0KEg0L7RhtC10L3QutC+0LkiLz4NCgkJPHVpdGV4dCBuYW1lPSJRVUlaUE9EX1FVRVNUWVBFX1NWWSIgdmFsdWU9ItCe0LHQt9C+0YAiLz4NCgkJPHVpdGV4dCBuYW1lPSJRVUlaUE9EX1FVSVpBVE1QVF9JTkYiIHZhbHVlPSLQkdC+0LvRjNGI0L7QtSDRh9C40YHQu9C+Ii8+DQoJCTx1aXRleHQgbmFtZT0iUVVJWlBPRF9RVUVTQVRNUFRfSU5GIiB2YWx1ZT0i0JHQvtC70YzRiNC+0LUg0YfQuNGB0LvQviIvPg0KCQk8dWl0ZXh0IG5hbWU9IldBUk5JTkdNU0dfWUVTU1RSSU5HIiB2YWx1ZT0i0JTQsCIvPg0KCQk8dWl0ZXh0IG5hbWU9IldBUk5JTkdNU0dfTk9TVFJJTkciIHZhbHVlPSLQndC10YIiLz4NCgkJPHVpdGV4dCBuYW1lPSJXQVJOSU5HTVNHX1RJVExFU1RSSU5HIiB2YWx1ZT0i0J/RgNC10LTRg9C/0YDQtdC20LTQtdC90LjQtSDQviDQvdCw0LLQuNCz0LDRhtC40Lgg0LIg0L7Qv9GA0L7RgdC1Ii8+DQoJCTx1aXRleHQgbmFtZT0iV0FSTklOR01TR19NU0dTVFJJTkciIHZhbHVlPSLQkiDQvtC/0YDQvtGB0LUg0L7RgdGC0LDQu9C40YHRjCDQvdC10L7RgtCy0LXRh9C10L3QvdGL0LUg0LLQvtC/0YDQvtGB0Ysu0J3QsNC20LDRgtC40LUg0LrQvdC+0L/QutC4ICZxdW90O9CU0LAmcXVvdDsg0L/RgNC40LLQtdC00LXRgiDQuiDQt9Cw0LrRgNGL0YLQuNGOINC+0L/RgNC+0YHQsC4g0J3QsNC20LDRgtC40LUg0LrQvdC+0L/QutC4ICZxdW90O9Cd0LXRgiZxdW90OyDQv9GA0L7QtNC+0LvQttC40YIg0L7Qv9GA0L7RgS4iLz4NCgkJPHVpdGV4dCBuYW1lPSJJTkZPUk1BVElPTl9IMjY0X0ZMQVNIUExBWUVSIiB2YWx1ZT0i0KLQtdC60YPRidCw0Y8g0LLQtdGA0YHQuNGPINC/0YDQvtC40LPRgNGL0LLQsNGC0LXQu9GPIEZsYXNoIFBsYXllciwg0YPRgdGC0LDQvdC+0LLQu9C10L3QvdCw0Y8g0L3QsCDRjdGC0L7QvCDQutC+0LzQv9GM0Y7RgtC10YDQtSwg0L3QtSDQv9C+0LTQtNC10YDQttC40LLQsNC10YIg0Y3RgtC+INCy0LjQtNC10L4uINCp0LXQu9C60L3QuNGC0LUg0LIg0L7QsdC70LDRgdGC0Lgg0LLQuNC00LXQviwg0YfRgtC+0LHRiyDQt9Cw0LPRgNGD0LfQuNGC0Ywg0L/QvtGB0LvQtdC00L3RjtGOINCy0LXRgNGB0LjRjiDQv9GA0L7QuNCz0YDRi9Cy0LDRgtC10LvRj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+0LbQtdC90LjQtSDQsiDRhNCw0LnQuyBBZG9iZSBQcmVzZW50ZXIiLz4NCgkJPHVpdGV4dCBuYW1lPSJET0NXUkFQX01TRyIgdmFsdWU9ItCh0L7RhdGA0LDQvdC40YLRjCDQsiDQv9Cw0L/QutGDICZxdW90O9Cc0L7QuSDQutC+0LzQv9GM0Y7RgtC10YAmcXVvdDsiLz4NCgkJPHVpdGV4dCBuYW1lPSJET0NXUkFQX1BST01QVCIgdmFsdWU9ItCp0LXQu9C60L3Rg9GC0Ywg0LTQu9GPINC30LDQs9GA0YPQt9C60LgiLz4NCgk8L2xhbmd1YWdlPg0KPC9jb25maWd1cmF0aW9uPg0K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2052EAD-F7A2-467D-81B4-1306CAECF5D8}&quot;/&gt;&lt;isInvalidForFieldText val=&quot;0&quot;/&gt;&lt;Image&gt;&lt;filename val=&quot;C:\Users\Administrator\Desktop\E-LEARNING - SU KI DIEU CUA NUOC\BAIDUTHI\data\asimages\{D2052EAD-F7A2-467D-81B4-1306CAECF5D8}_MtorLt.png&quot;/&gt;&lt;left val=&quot;18&quot;/&gt;&lt;top val=&quot;24&quot;/&gt;&lt;width val=&quot;685&quot;/&gt;&lt;height val=&quot;502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0B39FDB-F810-4955-A830-51B861427794}&quot;/&gt;&lt;isInvalidForFieldText val=&quot;0&quot;/&gt;&lt;Image&gt;&lt;filename val=&quot;C:\Users\Administrator\Desktop\E-LEARNING - SU KI DIEU CUA NUOC\BAIDUTHI\data\asimages\{30B39FDB-F810-4955-A830-51B861427794}_MtorLt.png&quot;/&gt;&lt;left val=&quot;18&quot;/&gt;&lt;top val=&quot;24&quot;/&gt;&lt;width val=&quot;685&quot;/&gt;&lt;height val=&quot;502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21&quot;/&gt;&lt;lineCharCount val=&quot;12&quot;/&gt;&lt;lineCharCount val=&quot;13&quot;/&gt;&lt;lineCharCount val=&quot;12&quot;/&gt;&lt;lineCharCount val=&quot;13&quot;/&gt;&lt;lineCharCount val=&quot;11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76A290D-98D1-4894-A7A2-181363D0D950}&quot;/&gt;&lt;isInvalidForFieldText val=&quot;0&quot;/&gt;&lt;Image&gt;&lt;filename val=&quot;C:\Users\Administrator\Desktop\E-LEARNING - SU KI DIEU CUA NUOC\BAIDUTHI\data\asimages\{C76A290D-98D1-4894-A7A2-181363D0D950}_MtorLt.png&quot;/&gt;&lt;left val=&quot;25&quot;/&gt;&lt;top val=&quot;144&quot;/&gt;&lt;width val=&quot;695&quot;/&gt;&lt;height val=&quot;39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17BE51-1EAB-4A17-9674-6687562969C9}&quot;/&gt;&lt;isInvalidForFieldText val=&quot;0&quot;/&gt;&lt;Image&gt;&lt;filename val=&quot;C:\Users\Administrator\Desktop\E-LEARNING - SU KI DIEU CUA NUOC\BAIDUTHI\data\asimages\{9C17BE51-1EAB-4A17-9674-6687562969C9}_MtorLt.png&quot;/&gt;&lt;left val=&quot;25&quot;/&gt;&lt;top val=&quot;144&quot;/&gt;&lt;width val=&quot;695&quot;/&gt;&lt;height val=&quot;397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B2D2EEB-85B3-4D6F-92AF-9EA201A41E69}&quot;/&gt;&lt;isInvalidForFieldText val=&quot;0&quot;/&gt;&lt;Image&gt;&lt;filename val=&quot;C:\Users\Administrator\Desktop\E-LEARNING - SU KI DIEU CUA NUOC\BAIDUTHI\data\asimages\{6B2D2EEB-85B3-4D6F-92AF-9EA201A41E69}_MtorLt.png&quot;/&gt;&lt;left val=&quot;25&quot;/&gt;&lt;top val=&quot;144&quot;/&gt;&lt;width val=&quot;695&quot;/&gt;&lt;height val=&quot;397&quot;/&gt;&lt;hasText val=&quot;1&quot;/&gt;&lt;/Image&gt;&lt;/ThreeDShape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V.A - Solenzara.mp3"/>
  <p:tag name="PPSNARRATION" val="1,1961699197,C:\Users\Administrator\Desktop\E-LEARNING - SU KI DIEU CUA NUOC\TEPNGUON\SUKIDIEUCUANUOC._pptx\Media.ppcx"/>
  <p:tag name="HTML_SHAPEINFO" val="&lt;SlideThumbPath val=&quot;Slide1.PNG&quot;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E3B4FE1A-9F0D-4BC1-9344-B4029D7A6DE0}&quot;/&gt;&lt;isInvalidForFieldText val=&quot;0&quot;/&gt;&lt;Image&gt;&lt;filename val=&quot;C:\Users\Administrator\Desktop\E-LEARNING - SU KI DIEU CUA NUOC\BAIDUTHI\data\asimages\{E3B4FE1A-9F0D-4BC1-9344-B4029D7A6DE0}_1.png&quot;/&gt;&lt;left val=&quot;186&quot;/&gt;&lt;top val=&quot;141&quot;/&gt;&lt;width val=&quot;352&quot;/&gt;&lt;height val=&quot;34&quot;/&gt;&lt;hasText val=&quot;1&quot;/&gt;&lt;/Image&gt;&lt;/ThreeDShapeInfo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8136B29-2531-47BB-B724-CC7B7A9906D9}_1.png&quot;/&gt;&lt;left val=&quot;7&quot;/&gt;&lt;top val=&quot;180&quot;/&gt;&lt;width val=&quot;718&quot;/&gt;&lt;height val=&quot;43&quot;/&gt;&lt;hasText val=&quot;1&quot;/&gt;&lt;/Image&gt;&lt;/ThreeDShapeInfo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&quot;/&gt;&lt;lineCharCount val=&quot;1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F1C1C58-B273-4426-9FF9-F30F828C36EF}_1.png&quot;/&gt;&lt;left val=&quot;201&quot;/&gt;&lt;top val=&quot;431&quot;/&gt;&lt;width val=&quot;268&quot;/&gt;&lt;height val=&quot;79&quot;/&gt;&lt;hasText val=&quot;1&quot;/&gt;&lt;/Image&gt;&lt;/ThreeDShapeInfo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520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5205\Collaboration.swf"/>
  <p:tag name="PRESENTER_SHAPETEXTINFO" val="&lt;ShapeTextInfo&gt;&lt;TableIndex row=&quot;-1&quot; col=&quot;-1&quot;&gt;&lt;linesCount val=&quot;0&quot;/&gt;&lt;/TableIndex&gt;&lt;/ShapeTextInfo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70&quot;/&gt;&lt;lineCharCount val=&quot;60&quot;/&gt;&lt;lineCharCount val=&quot;73&quot;/&gt;&lt;lineCharCount val=&quot;1&quot;/&gt;&lt;lineCharCount val=&quot;1&quot;/&gt;&lt;/TableIndex&gt;&lt;/ShapeTextInfo&gt;"/>
  <p:tag name="HTML_SHAPEINFO" val="&lt;TextEffect&gt;&lt;Image&gt;&lt;filename val=&quot;C:\Users\Administrator\Desktop\E-LEARNING - SU KI DIEU CUA NUOC\BAIDUTHI\data\asimages\{FF5A475A-13FB-4C4B-8CEC-17FA3A2D7CE4}_1.png_crop.png&quot;/&gt;&lt;left val=&quot;87&quot;/&gt;&lt;top val=&quot;265&quot;/&gt;&lt;width val=&quot;598&quot;/&gt;&lt;height val=&quot;18&quot;/&gt;&lt;hasText val=&quot;1&quot;/&gt;&lt;paraId val=&quot;1&quot;/&gt;&lt;/Image&gt;&lt;Image&gt;&lt;filename val=&quot;C:\Users\Administrator\Desktop\E-LEARNING - SU KI DIEU CUA NUOC\BAIDUTHI\data\asimages\{870758B4-A145-40D9-A6C6-AAB6D687FF69}_1.png_crop.png&quot;/&gt;&lt;left val=&quot;83&quot;/&gt;&lt;top val=&quot;298&quot;/&gt;&lt;width val=&quot;491&quot;/&gt;&lt;height val=&quot;18&quot;/&gt;&lt;hasText val=&quot;1&quot;/&gt;&lt;paraId val=&quot;2&quot;/&gt;&lt;/Image&gt;&lt;Image&gt;&lt;filename val=&quot;C:\Users\Administrator\Desktop\E-LEARNING - SU KI DIEU CUA NUOC\BAIDUTHI\data\asimages\{E4E41C9A-B612-4260-8390-35D3FB7EFBB4}_1.png_crop.png&quot;/&gt;&lt;left val=&quot;189&quot;/&gt;&lt;top val=&quot;333&quot;/&gt;&lt;width val=&quot;346&quot;/&gt;&lt;height val=&quot;17&quot;/&gt;&lt;hasText val=&quot;1&quot;/&gt;&lt;paraId val=&quot;3&quot;/&gt;&lt;/Image&gt;&lt;Image&gt;&lt;filename val=&quot;C:\Users\Administrator\Desktop\E-LEARNING - SU KI DIEU CUA NUOC\BAIDUTHI\data\asimages\{B32164E1-7B16-484E-B959-43B8D44E0C3A}_1.png_crop.png&quot;/&gt;&lt;left val=&quot;703&quot;/&gt;&lt;top val=&quot;462&quot;/&gt;&lt;width val=&quot;0&quot;/&gt;&lt;height val=&quot;0&quot;/&gt;&lt;hasText val=&quot;1&quot;/&gt;&lt;paraId val=&quot;4&quot;/&gt;&lt;/Image&gt;&lt;Image&gt;&lt;filename val=&quot;C:\Users\Administrator\Desktop\E-LEARNING - SU KI DIEU CUA NUOC\BAIDUTHI\data\asimages\{487BEB7C-E0FF-47B6-9DDD-C469AE272E3A}_1.png_crop.png&quot;/&gt;&lt;left val=&quot;703&quot;/&gt;&lt;top val=&quot;462&quot;/&gt;&lt;width val=&quot;0&quot;/&gt;&lt;height val=&quot;0&quot;/&gt;&lt;hasText val=&quot;1&quot;/&gt;&lt;paraId val=&quot;5&quot;/&gt;&lt;/Image&gt;&lt;/TextEffect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extEffect&gt;&lt;Image&gt;&lt;filename val=&quot;C:\Users\Administrator\Desktop\E-LEARNING - SU KI DIEU CUA NUOC\BAIDUTHI\data\asimages\{1CEB478D-E1BC-44E2-97D7-6B77030DA3C0}_1.png_crop.png&quot;/&gt;&lt;left val=&quot;183&quot;/&gt;&lt;top val=&quot;369&quot;/&gt;&lt;width val=&quot;341&quot;/&gt;&lt;height val=&quot;23&quot;/&gt;&lt;hasText val=&quot;1&quot;/&gt;&lt;paraId val=&quot;1&quot;/&gt;&lt;/Image&gt;&lt;/TextEffect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67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0A33BC1-C953-4078-83DF-2C285F2831C4}_1.png&quot;/&gt;&lt;left val=&quot;12&quot;/&gt;&lt;top val=&quot;221&quot;/&gt;&lt;width val=&quot;694&quot;/&gt;&lt;height val=&quot;79&quot;/&gt;&lt;hasText val=&quot;1&quot;/&gt;&lt;/Image&gt;&lt;/ThreeDShapeInfo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,1961699197,C:\Users\Administrator\Desktop\E-LEARNING - SU KI DIEU CUA NUOC\TEPNGUON\SUKIDIEUCUANUOC._pptx\Media.ppcx"/>
  <p:tag name="HTML_SHAPEINFO" val="&lt;SlideThumbPath val=&quot;Slide2.PNG&quot;/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B885B06-AD08-480C-92E3-B3136C9ACD14}_2.png&quot;/&gt;&lt;left val=&quot;36&quot;/&gt;&lt;top val=&quot;21&quot;/&gt;&lt;width val=&quot;649&quot;/&gt;&lt;height val=&quot;99&quot;/&gt;&lt;hasText val=&quot;1&quot;/&gt;&lt;/Image&gt;&lt;/ThreeDShapeInfo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A7FC8AD-65BD-4DAE-8581-4E867903FFFE}_2.png&quot;/&gt;&lt;left val=&quot;273&quot;/&gt;&lt;top val=&quot;505&quot;/&gt;&lt;width val=&quot;190&quot;/&gt;&lt;height val=&quot;43&quot;/&gt;&lt;hasText val=&quot;1&quot;/&gt;&lt;/Image&gt;&lt;/ThreeDShape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7205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3"/>
  <p:tag name="MMPROD_FLV_FILE_PATH" val="C:\Users\Administrator\Desktop\E-LEARNING - SU KI DIEU CUA NUOC\TEPNGUON\SUKIDIEUCUANUOC._pptx\Assets\DUNG GIOI THIEU_293_1_38840.mp4"/>
  <p:tag name="MMPROD_START_TIME" val="0"/>
  <p:tag name="MMPROD_STOP_TIME" val="17205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,1961699197,C:\Users\Administrator\Desktop\E-LEARNING - SU KI DIEU CUA NUOC\TEPNGUON\SUKIDIEUCUANUOC._pptx\Media.ppcx"/>
  <p:tag name="HTML_SHAPEINFO" val="&lt;SlideThumbPath val=&quot;Slide3.PNG&quot;/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,1961699197,C:\Users\Administrator\Desktop\E-LEARNING - SU KI DIEU CUA NUOC\TEPNGUON\SUKIDIEUCUANUOC._pptx\Media.ppcx"/>
  <p:tag name="HTML_SHAPEINFO" val="&lt;SlideThumbPath val=&quot;Slide4.PNG&quot;/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&quot;/&gt;&lt;lineCharCount val=&quot;1&quot;/&gt;&lt;lineCharCount val=&quot;1&quot;/&gt;&lt;/TableIndex&gt;&lt;/ShapeTextInfo&gt;"/>
  <p:tag name="PRESENTER_SHAPEINFO" val="&lt;ThreeDShapeInfo&gt;&lt;uuid val=&quot;{15D9D390-55E5-4424-9AB4-375E40D14274}&quot;/&gt;&lt;isInvalidForFieldText val=&quot;0&quot;/&gt;&lt;Image&gt;&lt;filename val=&quot;C:\Users\Administrator\Desktop\E-LEARNING - SU KI DIEU CUA NUOC\BAIDUTHI\data\asimages\{15D9D390-55E5-4424-9AB4-375E40D14274}_4.png&quot;/&gt;&lt;left val=&quot;324&quot;/&gt;&lt;top val=&quot;485&quot;/&gt;&lt;width val=&quot;651&quot;/&gt;&lt;height val=&quot;403&quot;/&gt;&lt;hasText val=&quot;1&quot;/&gt;&lt;/Image&gt;&lt;/ThreeDShapeInfo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1A86E6FD-4963-4917-9EC4-F0B8B412D2E0}_4.png&quot;/&gt;&lt;left val=&quot;137&quot;/&gt;&lt;top val=&quot;10&quot;/&gt;&lt;width val=&quot;451&quot;/&gt;&lt;height val=&quot;70&quot;/&gt;&lt;hasText val=&quot;1&quot;/&gt;&lt;/Image&gt;&lt;/ThreeDShapeInfo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8&quot;/&gt;&lt;lineCharCount val=&quot;20&quot;/&gt;&lt;lineCharCount val=&quot;23&quot;/&gt;&lt;lineCharCount val=&quot;15&quot;/&gt;&lt;/TableIndex&gt;&lt;/ShapeTextInfo&gt;"/>
  <p:tag name="PRESENTER_SHAPEINFO" val="&lt;ThreeDShapeInfo&gt;&lt;uuid val=&quot;{CE19C99A-46C6-423A-941D-C3648732DE63}&quot;/&gt;&lt;isInvalidForFieldText val=&quot;0&quot;/&gt;&lt;Image&gt;&lt;filename val=&quot;C:\Users\Administrator\Desktop\E-LEARNING - SU KI DIEU CUA NUOC\BAIDUTHI\data\asimages\{CE19C99A-46C6-423A-941D-C3648732DE63}_4.png&quot;/&gt;&lt;left val=&quot;77&quot;/&gt;&lt;top val=&quot;127&quot;/&gt;&lt;width val=&quot;219&quot;/&gt;&lt;height val=&quot;265&quot;/&gt;&lt;hasText val=&quot;1&quot;/&gt;&lt;/Image&gt;&lt;/ThreeDShape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7&quot;/&gt;&lt;lineCharCount val=&quot;1&quot;/&gt;&lt;lineCharCount val=&quot;1&quot;/&gt;&lt;lineCharCount val=&quot;14&quot;/&gt;&lt;lineCharCount val=&quot;22&quot;/&gt;&lt;lineCharCount val=&quot;10&quot;/&gt;&lt;lineCharCount val=&quot;1&quot;/&gt;&lt;lineCharCount val=&quot;1&quot;/&gt;&lt;/TableIndex&gt;&lt;/ShapeTextInfo&gt;"/>
  <p:tag name="PRESENTER_SHAPEINFO" val="&lt;ThreeDShapeInfo&gt;&lt;uuid val=&quot;{65BEB09D-BC11-459B-8D13-2A3F9F50EFC4}&quot;/&gt;&lt;isInvalidForFieldText val=&quot;0&quot;/&gt;&lt;Image&gt;&lt;filename val=&quot;C:\Users\Administrator\Desktop\E-LEARNING - SU KI DIEU CUA NUOC\BAIDUTHI\data\asimages\{65BEB09D-BC11-459B-8D13-2A3F9F50EFC4}_4.png&quot;/&gt;&lt;left val=&quot;281&quot;/&gt;&lt;top val=&quot;123&quot;/&gt;&lt;width val=&quot;219&quot;/&gt;&lt;height val=&quot;270&quot;/&gt;&lt;hasText val=&quot;1&quot;/&gt;&lt;/Image&gt;&lt;/ThreeDShapeInfo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15&quot;/&gt;&lt;lineCharCount val=&quot;8&quot;/&gt;&lt;lineCharCount val=&quot;18&quot;/&gt;&lt;lineCharCount val=&quot;18&quot;/&gt;&lt;/TableIndex&gt;&lt;/ShapeTextInfo&gt;"/>
  <p:tag name="PRESENTER_SHAPEINFO" val="&lt;ThreeDShapeInfo&gt;&lt;uuid val=&quot;{310883C9-7A4E-4640-A435-30A4B3584451}&quot;/&gt;&lt;isInvalidForFieldText val=&quot;0&quot;/&gt;&lt;Image&gt;&lt;filename val=&quot;C:\Users\Administrator\Desktop\E-LEARNING - SU KI DIEU CUA NUOC\BAIDUTHI\data\asimages\{310883C9-7A4E-4640-A435-30A4B3584451}_4.png&quot;/&gt;&lt;left val=&quot;477&quot;/&gt;&lt;top val=&quot;123&quot;/&gt;&lt;width val=&quot;219&quot;/&gt;&lt;height val=&quot;269&quot;/&gt;&lt;hasText val=&quot;1&quot;/&gt;&lt;/Image&gt;&lt;/ThreeDShapeInfo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bé bai hat cho tôi đi lam mua.mp3"/>
  <p:tag name="PPSNARRATION" val="5,1961699197,C:\Users\Administrator\Desktop\E-LEARNING - SU KI DIEU CUA NUOC\TEPNGUON\SUKIDIEUCUANUOC._pptx\Media.ppcx"/>
  <p:tag name="HTML_SHAPEINFO" val="&lt;SlideThumbPath val=&quot;Slide5.PNG&quot;/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91B5C6-199A-4F1F-8167-14932DA48275}&quot;/&gt;&lt;isInvalidForFieldText val=&quot;0&quot;/&gt;&lt;Image&gt;&lt;filename val=&quot;C:\Users\Administrator\Desktop\E-LEARNING - SU KI DIEU CUA NUOC\BAIDUTHI\data\asimages\{AF91B5C6-199A-4F1F-8167-14932DA48275}.png&quot;/&gt;&lt;left val=&quot;412&quot;/&gt;&lt;top val=&quot;72&quot;/&gt;&lt;width val=&quot;308&quot;/&gt;&lt;height val=&quot;465&quot;/&gt;&lt;hasText val=&quot;1&quot;/&gt;&lt;/Image&gt;&lt;/ThreeDShapeInfo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86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8641\Collaboration.swf"/>
  <p:tag name="PRESENTER_SHAPETEXTINFO" val="&lt;ShapeTextInfo&gt;&lt;TableIndex row=&quot;-1&quot; col=&quot;-1&quot;&gt;&lt;linesCount val=&quot;0&quot;/&gt;&lt;/TableIndex&gt;&lt;/ShapeTextInfo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6BFADDA7-54C4-4EDB-8774-4335E26632C2}_1.png_crop.png&quot;/&gt;&lt;left val=&quot;216&quot;/&gt;&lt;top val=&quot;27&quot;/&gt;&lt;width val=&quot;253&quot;/&gt;&lt;height val=&quot;26&quot;/&gt;&lt;hasText val=&quot;1&quot;/&gt;&lt;paraId val=&quot;1&quot;/&gt;&lt;/Image&gt;&lt;/TextEffect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0C28455-F53A-4335-97F4-8D76BE557345}_5.png&quot;/&gt;&lt;left val=&quot;11&quot;/&gt;&lt;top val=&quot;512&quot;/&gt;&lt;width val=&quot;397&quot;/&gt;&lt;height val=&quot;34&quot;/&gt;&lt;hasText val=&quot;1&quot;/&gt;&lt;/Image&gt;&lt;/ThreeDShapeInfo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3243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90"/>
  <p:tag name="MMPROD_FLV_FILE_PATH" val="C:\Users\Administrator\Desktop\E-LEARNING - SU KI DIEU CUA NUOC\TEPNGUON\SUKIDIEUCUANUOC._pptx\Assets\Cho toi di lam mua_290_1_65235.mp4"/>
  <p:tag name="MMPROD_START_TIME" val="0"/>
  <p:tag name="MMPROD_STOP_TIME" val="53243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9]]&gt;&lt;/SlideID&gt;&lt;/ChangeData&gt;"/>
  <p:tag name="PPSNARRATION" val="6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77"/>
  <p:tag name="MMPROD_TYPE" val="10008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6.PNG&quot;/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Bạn nhỏ trong bài hát thích làm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571E4588-E8CD-4EDD-8BFE-320A0FFC75B2}_6.png&quot;/&gt;&lt;left val=&quot;120&quot;/&gt;&lt;top val=&quot;16&quot;/&gt;&lt;width val=&quot;512&quot;/&gt;&lt;height val=&quot;64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217AD21-4C00-4169-B48D-80F74644AD2E}_6.png&quot;/&gt;&lt;left val=&quot;510&quot;/&gt;&lt;top val=&quot;489&quot;/&gt;&lt;width val=&quot;113&quot;/&gt;&lt;height val=&quot;37&quot;/&gt;&lt;hasText val=&quot;1&quot;/&gt;&lt;/Image&gt;&lt;/ThreeDShapeInfo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FCE48EF6-0EF8-4A98-9075-AFF8491DB5A1}_6.png&quot;/&gt;&lt;left val=&quot;616&quot;/&gt;&lt;top val=&quot;492&quot;/&gt;&lt;width val=&quot;91&quot;/&gt;&lt;height val=&quot;33&quot;/&gt;&lt;hasText val=&quot;1&quot;/&gt;&lt;/Image&gt;&lt;/ThreeDShapeInfo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C9E52E-9B5C-4BBB-A220-E4DCC0695232}_6.png&quot;/&gt;&lt;left val=&quot;78&quot;/&gt;&lt;top val=&quot;148&quot;/&gt;&lt;width val=&quot;69&quot;/&gt;&lt;height val=&quot;63&quot;/&gt;&lt;hasText val=&quot;1&quot;/&gt;&lt;/Image&gt;&lt;/ThreeDShapeInfo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5F09AE93-BA3B-4DFC-A291-350498175744}_6.png&quot;/&gt;&lt;left val=&quot;600&quot;/&gt;&lt;top val=&quot;255&quot;/&gt;&lt;width val=&quot;67&quot;/&gt;&lt;height val=&quot;67&quot;/&gt;&lt;hasText val=&quot;1&quot;/&gt;&lt;/Image&gt;&lt;/ThreeDShapeInfo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D0EC7-ECB9-4F87-9596-E9F4F86396D1}_6.png&quot;/&gt;&lt;left val=&quot;494&quot;/&gt;&lt;top val=&quot;371&quot;/&gt;&lt;width val=&quot;72&quot;/&gt;&lt;height val=&quot;43&quot;/&gt;&lt;hasText val=&quot;1&quot;/&gt;&lt;/Image&gt;&lt;/ThreeDShapeInfo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560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5604\Collaboration.swf"/>
  <p:tag name="PRESENTER_SHAPETEXTINFO" val="&lt;ShapeTextInfo&gt;&lt;TableIndex row=&quot;-1&quot; col=&quot;-1&quot;&gt;&lt;linesCount val=&quot;0&quot;/&gt;&lt;/TableIndex&gt;&lt;/ShapeTextInfo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5B23B99-798D-4CAC-93D4-A47AE168C67F}&quot;/&gt;&lt;isInvalidForFieldText val=&quot;0&quot;/&gt;&lt;Image&gt;&lt;filename val=&quot;C:\Users\Administrator\Desktop\E-LEARNING - SU KI DIEU CUA NUOC\BAIDUTHI\data\asimages\{05B23B99-798D-4CAC-93D4-A47AE168C67F}_6.png&quot;/&gt;&lt;left val=&quot;219&quot;/&gt;&lt;top val=&quot;562&quot;/&gt;&lt;width val=&quot;275&quot;/&gt;&lt;height val=&quot;65&quot;/&gt;&lt;hasText val=&quot;1&quot;/&gt;&lt;/Image&gt;&lt;/ThreeDShapeInfo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389D09F-0155-45CE-A049-6E2F089E8643}&quot;/&gt;&lt;isInvalidForFieldText val=&quot;0&quot;/&gt;&lt;Image&gt;&lt;filename val=&quot;C:\Users\Administrator\Desktop\E-LEARNING - SU KI DIEU CUA NUOC\BAIDUTHI\data\asimages\{5389D09F-0155-45CE-A049-6E2F089E8643}_6.png&quot;/&gt;&lt;left val=&quot;201&quot;/&gt;&lt;top val=&quot;561&quot;/&gt;&lt;width val=&quot;274&quot;/&gt;&lt;height val=&quot;70&quot;/&gt;&lt;hasText val=&quot;1&quot;/&gt;&lt;/Image&gt;&lt;/ThreeDShapeInfo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BBB6609-7457-4889-9345-BED19D724B1B}&quot;/&gt;&lt;isInvalidForFieldText val=&quot;0&quot;/&gt;&lt;Image&gt;&lt;filename val=&quot;C:\Users\Administrator\Desktop\E-LEARNING - SU KI DIEU CUA NUOC\BAIDUTHI\data\asimages\{8BBB6609-7457-4889-9345-BED19D724B1B}_6.png&quot;/&gt;&lt;left val=&quot;162&quot;/&gt;&lt;top val=&quot;560&quot;/&gt;&lt;width val=&quot;271&quot;/&gt;&lt;height val=&quot;66&quot;/&gt;&lt;hasText val=&quot;1&quot;/&gt;&lt;/Image&gt;&lt;/ThreeDShapeInfo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4273A01-C144-4D2D-ACAF-D4D8C1F03D40}&quot;/&gt;&lt;isInvalidForFieldText val=&quot;0&quot;/&gt;&lt;Image&gt;&lt;filename val=&quot;C:\Users\Administrator\Desktop\E-LEARNING - SU KI DIEU CUA NUOC\BAIDUTHI\data\asimages\{04273A01-C144-4D2D-ACAF-D4D8C1F03D40}_6.png&quot;/&gt;&lt;left val=&quot;158&quot;/&gt;&lt;top val=&quot;556&quot;/&gt;&lt;width val=&quot;541&quot;/&gt;&lt;height val=&quot;71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74F54375-D350-4FE4-BF27-A251CDDE7735}&quot;/&gt;&lt;isInvalidForFieldText val=&quot;0&quot;/&gt;&lt;Image&gt;&lt;filename val=&quot;C:\Users\Administrator\Desktop\E-LEARNING - SU KI DIEU CUA NUOC\BAIDUTHI\data\asimages\{74F54375-D350-4FE4-BF27-A251CDDE7735}_6.png&quot;/&gt;&lt;left val=&quot;166&quot;/&gt;&lt;top val=&quot;556&quot;/&gt;&lt;width val=&quot;541&quot;/&gt;&lt;height val=&quot;71&quot;/&gt;&lt;hasText val=&quot;1&quot;/&gt;&lt;/Image&gt;&lt;/ThreeDShapeInfo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BAC94D-322A-4C90-A345-D2F41B55792C}&quot;/&gt;&lt;isInvalidForFieldText val=&quot;0&quot;/&gt;&lt;Image&gt;&lt;filename val=&quot;C:\Users\Administrator\Desktop\E-LEARNING - SU KI DIEU CUA NUOC\BAIDUTHI\data\asimages\{55BAC94D-322A-4C90-A345-D2F41B55792C}.png&quot;/&gt;&lt;left val=&quot;105&quot;/&gt;&lt;top val=&quot;469&quot;/&gt;&lt;width val=&quot;108&quot;/&gt;&lt;height val=&quot;66&quot;/&gt;&lt;hasText val=&quot;1&quot;/&gt;&lt;/Image&gt;&lt;/ThreeDShapeInfo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B8F25D7-AFA8-4CE8-90DB-B645769384FA}&quot;/&gt;&lt;isInvalidForFieldText val=&quot;0&quot;/&gt;&lt;Image&gt;&lt;filename val=&quot;C:\Users\Administrator\Desktop\E-LEARNING - SU KI DIEU CUA NUOC\BAIDUTHI\data\asimages\{0B8F25D7-AFA8-4CE8-90DB-B645769384FA}.png&quot;/&gt;&lt;left val=&quot;216&quot;/&gt;&lt;top val=&quot;474&quot;/&gt;&lt;width val=&quot;108&quot;/&gt;&lt;height val=&quot;63&quot;/&gt;&lt;hasText val=&quot;1&quot;/&gt;&lt;/Image&gt;&lt;/ThreeDShapeInfo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0FCA646-ADC7-4E5F-A2FD-7039B8FA40FB}&quot;/&gt;&lt;isInvalidForFieldText val=&quot;0&quot;/&gt;&lt;Image&gt;&lt;filename val=&quot;C:\Users\Administrator\Desktop\E-LEARNING - SU KI DIEU CUA NUOC\BAIDUTHI\data\asimages\{A0FCA646-ADC7-4E5F-A2FD-7039B8FA40FB}.png&quot;/&gt;&lt;left val=&quot;330&quot;/&gt;&lt;top val=&quot;474&quot;/&gt;&lt;width val=&quot;107&quot;/&gt;&lt;height val=&quot;63&quot;/&gt;&lt;hasText val=&quot;1&quot;/&gt;&lt;/Image&gt;&lt;/ThreeDShapeInfo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13&quot;/&gt;&lt;lineCharCount val=&quot;17&quot;/&gt;&lt;/TableIndex&gt;&lt;/ShapeTextInfo&gt;"/>
  <p:tag name="PRESENTER_SHAPEINFO" val="&lt;ThreeDShapeInfo&gt;&lt;uuid val=&quot;{D7113DF4-D6CF-44FF-B8AF-8D8D18BD6EFF}&quot;/&gt;&lt;isInvalidForFieldText val=&quot;0&quot;/&gt;&lt;Image&gt;&lt;filename val=&quot;C:\Users\Administrator\Desktop\E-LEARNING - SU KI DIEU CUA NUOC\BAIDUTHI\data\asimages\{D7113DF4-D6CF-44FF-B8AF-8D8D18BD6EFF}_6.png&quot;/&gt;&lt;left val=&quot;56&quot;/&gt;&lt;top val=&quot;450&quot;/&gt;&lt;width val=&quot;171&quot;/&gt;&lt;height val=&quot;70&quot;/&gt;&lt;hasText val=&quot;1&quot;/&gt;&lt;/Image&gt;&lt;/ThreeDShapeInfo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F8B44CF-04A1-494E-AB93-FDA1D91C73B0}&quot;/&gt;&lt;isInvalidForFieldText val=&quot;0&quot;/&gt;&lt;Image&gt;&lt;filename val=&quot;C:\Users\Administrator\Desktop\E-LEARNING - SU KI DIEU CUA NUOC\BAIDUTHI\data\asimages\{0F8B44CF-04A1-494E-AB93-FDA1D91C73B0}_6.png&quot;/&gt;&lt;left val=&quot;48&quot;/&gt;&lt;top val=&quot;385&quot;/&gt;&lt;width val=&quot;123&quot;/&gt;&lt;height val=&quot;66&quot;/&gt;&lt;hasText val=&quot;1&quot;/&gt;&lt;/Image&gt;&lt;/ThreeDShapeInfo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2106537-0514-4AF2-B65F-53FECE7E4DCC}&quot;/&gt;&lt;isInvalidForFieldText val=&quot;0&quot;/&gt;&lt;Image&gt;&lt;filename val=&quot;C:\Users\Administrator\Desktop\E-LEARNING - SU KI DIEU CUA NUOC\BAIDUTHI\data\asimages\{B2106537-0514-4AF2-B65F-53FECE7E4DCC}_6.png&quot;/&gt;&lt;left val=&quot;66&quot;/&gt;&lt;top val=&quot;295&quot;/&gt;&lt;width val=&quot;107&quot;/&gt;&lt;height val=&quot;67&quot;/&gt;&lt;hasText val=&quot;1&quot;/&gt;&lt;/Image&gt;&lt;/ThreeDShapeInfo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70A1F70-8442-4509-9652-88910A4D5668}&quot;/&gt;&lt;isInvalidForFieldText val=&quot;0&quot;/&gt;&lt;Image&gt;&lt;filename val=&quot;C:\Users\Administrator\Desktop\E-LEARNING - SU KI DIEU CUA NUOC\BAIDUTHI\data\asimages\{370A1F70-8442-4509-9652-88910A4D5668}_6.png&quot;/&gt;&lt;left val=&quot;60&quot;/&gt;&lt;top val=&quot;294&quot;/&gt;&lt;width val=&quot;116&quot;/&gt;&lt;height val=&quot;68&quot;/&gt;&lt;hasText val=&quot;1&quot;/&gt;&lt;/Image&gt;&lt;/ThreeDShapeInfo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55BAE57D-ABC0-4DF9-A4B4-1FAF85A59C11}&quot;/&gt;&lt;isInvalidForFieldText val=&quot;0&quot;/&gt;&lt;Image&gt;&lt;filename val=&quot;C:\Users\Administrator\Desktop\E-LEARNING - SU KI DIEU CUA NUOC\BAIDUTHI\data\asimages\{55BAE57D-ABC0-4DF9-A4B4-1FAF85A59C11}_6.png&quot;/&gt;&lt;left val=&quot;60&quot;/&gt;&lt;top val=&quot;294&quot;/&gt;&lt;width val=&quot;119&quot;/&gt;&lt;height val=&quot;68&quot;/&gt;&lt;hasText val=&quot;1&quot;/&gt;&lt;/Image&gt;&lt;/ThreeDShapeInfo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AEE3910-9D43-4644-BE66-AD6C376CAF22}&quot;/&gt;&lt;isInvalidForFieldText val=&quot;0&quot;/&gt;&lt;Image&gt;&lt;filename val=&quot;C:\Users\Administrator\Desktop\E-LEARNING - SU KI DIEU CUA NUOC\BAIDUTHI\data\asimages\{7AEE3910-9D43-4644-BE66-AD6C376CAF22}_6.png&quot;/&gt;&lt;left val=&quot;63&quot;/&gt;&lt;top val=&quot;294&quot;/&gt;&lt;width val=&quot;110&quot;/&gt;&lt;height val=&quot;68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41C1C5A-E768-4D29-B1DA-1B90EDFBAB25}&quot;/&gt;&lt;isInvalidForFieldText val=&quot;0&quot;/&gt;&lt;Image&gt;&lt;filename val=&quot;C:\Users\Administrator\Desktop\E-LEARNING - SU KI DIEU CUA NUOC\BAIDUTHI\data\asimages\{141C1C5A-E768-4D29-B1DA-1B90EDFBAB25}_6.png&quot;/&gt;&lt;left val=&quot;65&quot;/&gt;&lt;top val=&quot;294&quot;/&gt;&lt;width val=&quot;98&quot;/&gt;&lt;height val=&quot;68&quot;/&gt;&lt;hasText val=&quot;1&quot;/&gt;&lt;/Image&gt;&lt;/ThreeDShapeInfo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23A04006-AA2E-4ADE-B3EF-39DDA4B3CF69}&quot;/&gt;&lt;isInvalidForFieldText val=&quot;0&quot;/&gt;&lt;Image&gt;&lt;filename val=&quot;C:\Users\Administrator\Desktop\E-LEARNING - SU KI DIEU CUA NUOC\BAIDUTHI\data\asimages\{23A04006-AA2E-4ADE-B3EF-39DDA4B3CF69}_6.png&quot;/&gt;&lt;left val=&quot;54&quot;/&gt;&lt;top val=&quot;290&quot;/&gt;&lt;width val=&quot;139&quot;/&gt;&lt;height val=&quot;75&quot;/&gt;&lt;hasText val=&quot;1&quot;/&gt;&lt;/Image&gt;&lt;/ThreeDShapeInfo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9,05779]]&gt;&lt;/Left&gt;&lt;Top&gt;&lt;![CDATA[162,1179]]&gt;&lt;/Top&gt;&lt;/ChangeData&gt;"/>
  <p:tag name="MMPROD_ID" val="10492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493&quot;&gt;&lt;property id=&quot;10020&quot; value=&quot;2&quot;/&gt;&lt;property id=&quot;10102&quot; value=&quot;0&quot;/&gt;&lt;property id=&quot;10191&quot; value=&quot;66&quot;/&gt;&lt;/object&gt;"/>
  <p:tag name="MMPROD_COLLECTIONCONTAINERID" val="10486"/>
  <p:tag name="MMPROD_PARENTID" val="1007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A4C4F758-D2B7-42E6-AD90-83A576A8F7F8}_6.png&quot;/&gt;&lt;left val=&quot;27&quot;/&gt;&lt;top val=&quot;154&quot;/&gt;&lt;width val=&quot;78&quot;/&gt;&lt;height val=&quot;59&quot;/&gt;&lt;hasText val=&quot;1&quot;/&gt;&lt;/Image&gt;&lt;Image&gt;&lt;filename val=&quot;C:\Users\Administrator\Desktop\E-LEARNING - SU KI DIEU CUA NUOC\BAIDUTHI\data\asimages\{06BB3BBF-4999-4549-8FA6-7F75A3EE74A3}_6.png&quot;/&gt;&lt;left val=&quot;57&quot;/&gt;&lt;top val=&quot;162&quot;/&gt;&lt;width val=&quot;66&quot;/&gt;&lt;height val=&quot;34&quot;/&gt;&lt;hasText val=&quot;1&quot;/&gt;&lt;/Image&gt;&lt;Image&gt;&lt;filename val=&quot;C:\Users\Administrator\Desktop\E-LEARNING - SU KI DIEU CUA NUOC\BAIDUTHI\data\asimages\{C1B2663E-092E-4FFE-AB72-78480D0A6216}_6.png&quot;/&gt;&lt;left val=&quot;29&quot;/&gt;&lt;top val=&quot;169&quot;/&gt;&lt;width val=&quot;15&quot;/&gt;&lt;height val=&quot;15&quot;/&gt;&lt;hasText val=&quot;1&quot;/&gt;&lt;/Image&gt;&lt;/ThreeDShapeInfo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50,5945]]&gt;&lt;/Left&gt;&lt;Top&gt;&lt;![CDATA[267,8465]]&gt;&lt;/Top&gt;&lt;/ChangeData&gt;"/>
  <p:tag name="MMPROD_ID" val="10494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495&quot;&gt;&lt;property id=&quot;10020&quot; value=&quot;2&quot;/&gt;&lt;property id=&quot;10102&quot; value=&quot;0&quot;/&gt;&lt;property id=&quot;10191&quot; value=&quot;70&quot;/&gt;&lt;/object&gt;"/>
  <p:tag name="MMPROD_COLLECTIONCONTAINERID" val="10486"/>
  <p:tag name="MMPROD_PARENTID" val="1007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9F26E09-B7D1-48A3-BF38-C5AEFAE96A49}_6.png&quot;/&gt;&lt;left val=&quot;557&quot;/&gt;&lt;top val=&quot;260&quot;/&gt;&lt;width val=&quot;78&quot;/&gt;&lt;height val=&quot;59&quot;/&gt;&lt;hasText val=&quot;1&quot;/&gt;&lt;/Image&gt;&lt;Image&gt;&lt;filename val=&quot;C:\Users\Administrator\Desktop\E-LEARNING - SU KI DIEU CUA NUOC\BAIDUTHI\data\asimages\{824AF9BF-192C-4A77-8BDE-E96E0505F168}_6.png&quot;/&gt;&lt;left val=&quot;585&quot;/&gt;&lt;top val=&quot;267&quot;/&gt;&lt;width val=&quot;241&quot;/&gt;&lt;height val=&quot;34&quot;/&gt;&lt;hasText val=&quot;1&quot;/&gt;&lt;/Image&gt;&lt;Image&gt;&lt;filename val=&quot;C:\Users\Administrator\Desktop\E-LEARNING - SU KI DIEU CUA NUOC\BAIDUTHI\data\asimages\{35C817A4-4C1E-4DDD-891D-79AB75FA4682}_6.png&quot;/&gt;&lt;left val=&quot;550&quot;/&gt;&lt;top val=&quot;276&quot;/&gt;&lt;width val=&quot;16&quot;/&gt;&lt;height val=&quot;15&quot;/&gt;&lt;hasText val=&quot;1&quot;/&gt;&lt;/Image&gt;&lt;/ThreeDShapeInfo&gt;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8,0317]]&gt;&lt;/Left&gt;&lt;Top&gt;&lt;![CDATA[363,8589]]&gt;&lt;/Top&gt;&lt;/ChangeData&gt;"/>
  <p:tag name="MMPROD_ID" val="1049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97&quot;&gt;&lt;property id=&quot;10020&quot; value=&quot;2&quot;/&gt;&lt;property id=&quot;10102&quot; value=&quot;0&quot;/&gt;&lt;property id=&quot;10191&quot; value=&quot;74&quot;/&gt;&lt;/object&gt;"/>
  <p:tag name="MMPROD_COLLECTIONCONTAINERID" val="10486"/>
  <p:tag name="MMPROD_PARENTID" val="1007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EC1ACB6B-D0F9-45C0-B353-C384810CA5EF}_6.png&quot;/&gt;&lt;left val=&quot;180&quot;/&gt;&lt;top val=&quot;356&quot;/&gt;&lt;width val=&quot;79&quot;/&gt;&lt;height val=&quot;59&quot;/&gt;&lt;hasText val=&quot;1&quot;/&gt;&lt;/Image&gt;&lt;Image&gt;&lt;filename val=&quot;C:\Users\Administrator\Desktop\E-LEARNING - SU KI DIEU CUA NUOC\BAIDUTHI\data\asimages\{538BD920-501C-45DD-89C3-349F756BC2CF}_6.png&quot;/&gt;&lt;left val=&quot;217&quot;/&gt;&lt;top val=&quot;365&quot;/&gt;&lt;width val=&quot;235&quot;/&gt;&lt;height val=&quot;34&quot;/&gt;&lt;hasText val=&quot;1&quot;/&gt;&lt;/Image&gt;&lt;Image&gt;&lt;filename val=&quot;C:\Users\Administrator\Desktop\E-LEARNING - SU KI DIEU CUA NUOC\BAIDUTHI\data\asimages\{E598E0B2-27ED-47E0-A403-4A8F5760A08C}_6.png&quot;/&gt;&lt;left val=&quot;177&quot;/&gt;&lt;top val=&quot;374&quot;/&gt;&lt;width val=&quot;16&quot;/&gt;&lt;height val=&quot;15&quot;/&gt;&lt;hasText val=&quot;1&quot;/&gt;&lt;/Image&gt;&lt;/ThreeDShapeInfo&gt;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20,2839]]&gt;&lt;/Left&gt;&lt;Top&gt;&lt;![CDATA[492,51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25,0109]]&gt;&lt;/Left&gt;&lt;Top&gt;&lt;![CDATA[495,4841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961699197,C:\Users\Administrator\Desktop\E-LEARNING - SU KI DIEU CUA NUOC\TEPNGUON\SUKIDIEUCUANUOC._pptx\Media.ppcx"/>
  <p:tag name="HTML_SHAPEINFO" val="&lt;SlideThumbPath val=&quot;Slide7.PNG&quot;/&gt;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E043F02-CA5C-4C21-B5A4-E34593AE89C8}&quot;/&gt;&lt;isInvalidForFieldText val=&quot;0&quot;/&gt;&lt;Image&gt;&lt;filename val=&quot;C:\Users\Administrator\Desktop\E-LEARNING - SU KI DIEU CUA NUOC\BAIDUTHI\data\asimages\{7E043F02-CA5C-4C21-B5A4-E34593AE89C8}.png&quot;/&gt;&lt;left val=&quot;348&quot;/&gt;&lt;top val=&quot;0&quot;/&gt;&lt;width val=&quot;372&quot;/&gt;&lt;height val=&quot;540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61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618\Collaboration.swf"/>
  <p:tag name="PRESENTER_SHAPETEXTINFO" val="&lt;ShapeTextInfo&gt;&lt;TableIndex row=&quot;-1&quot; col=&quot;-1&quot;&gt;&lt;linesCount val=&quot;0&quot;/&gt;&lt;/TableIndex&gt;&lt;/ShapeTextInfo&gt;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45BB2AF-4D43-4D3F-A440-5902F750559A}&quot;/&gt;&lt;isInvalidForFieldText val=&quot;0&quot;/&gt;&lt;Image&gt;&lt;filename val=&quot;C:\Users\Administrator\Desktop\E-LEARNING - SU KI DIEU CUA NUOC\BAIDUTHI\data\asimages\{345BB2AF-4D43-4D3F-A440-5902F750559A}.png&quot;/&gt;&lt;left val=&quot;348&quot;/&gt;&lt;top val=&quot;-3&quot;/&gt;&lt;width val=&quot;369&quot;/&gt;&lt;height val=&quot;558&quot;/&gt;&lt;hasText val=&quot;1&quot;/&gt;&lt;/Image&gt;&lt;/ThreeDShapeInfo&gt;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961699197,C:\Users\Administrator\Desktop\E-LEARNING - SU KI DIEU CUA NUOC\TEPNGUON\SUKIDIEUCUANUOC._pptx\Media.ppcx"/>
  <p:tag name="HTML_SHAPEINFO" val="&lt;SlideThumbPath val=&quot;Slide8.PNG&quot;/&gt;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2EA27F6-605F-4FC5-83B6-862379F1CED6}_8.png&quot;/&gt;&lt;left val=&quot;36&quot;/&gt;&lt;top val=&quot;6&quot;/&gt;&lt;width val=&quot;643&quot;/&gt;&lt;height val=&quot;61&quot;/&gt;&lt;hasText val=&quot;1&quot;/&gt;&lt;/Image&gt;&lt;/ThreeDShapeInfo&gt;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3F1E36B-8121-45DC-8707-8C2E5F554817}_8.png&quot;/&gt;&lt;left val=&quot;152&quot;/&gt;&lt;top val=&quot;505&quot;/&gt;&lt;width val=&quot;465&quot;/&gt;&lt;height val=&quot;39&quot;/&gt;&lt;hasText val=&quot;1&quot;/&gt;&lt;/Image&gt;&lt;/ThreeDShapeInfo&gt;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7421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88"/>
  <p:tag name="MMPROD_FLV_FILE_PATH" val="C:\Users\Administrator\Desktop\E-LEARNING - SU KI DIEU CUA NUOC\TEPNGUON\SUKIDIEUCUANUOC._pptx\Assets\tuan hoancua uoc_288_1_22752.mp4"/>
  <p:tag name="MMPROD_START_TIME" val="0"/>
  <p:tag name="MMPROD_STOP_TIME" val="57421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19]]&gt;&lt;/SlideID&gt;&lt;/ChangeData&gt;"/>
  <p:tag name="PPSNARRATION" val="9,1961699197,C:\Users\Administrator\Desktop\E-LEARNING - SU KI DIEU CUA NUOC\TEPNGUON\SUKIDIEUCUANUOC._pptx\Media.ppcx"/>
  <p:tag name="MMPROD_PASSDATA" val="&lt;object type=&quot;10050&quot; unique_id=&quot;10755&quot;&gt;&lt;property id=&quot;10020&quot; value=&quot;2&quot;/&gt;&lt;property id=&quot;10102&quot; value=&quot;1&quot;/&gt;&lt;property id=&quot;10191&quot; value=&quot;39&quot;/&gt;&lt;/object&gt;"/>
  <p:tag name="MMPROD_FAILDATA" val="&lt;object type=&quot;10051&quot; unique_id=&quot;10756&quot;&gt;&lt;property id=&quot;10020&quot; value=&quot;2&quot;/&gt;&lt;property id=&quot;10102&quot; value=&quot;1&quot;/&gt;&lt;property id=&quot;10191&quot; value=&quot;40&quot;/&gt;&lt;/object&gt;"/>
  <p:tag name="MMPROD_ID" val="10753"/>
  <p:tag name="MMPROD_TYPE" val="10066"/>
  <p:tag name="MMPROD_DATA" val="&lt;property id=&quot;10025&quot; value=&quot;300&quot;/&gt;&lt;property id=&quot;10026&quot; value=&quot;10&quot;/&gt;&lt;property id=&quot;10027&quot; value=&quot;Interaction1075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9.PNG&quot;/&gt;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53"/>
  <p:tag name="MMPROD_ABSOLUTEPOSITIONID" val="100"/>
  <p:tag name="MMPROD_LASTVALUES" val="&lt;ChangeData&gt;&lt;Text&gt;&lt;![CDATA[Đâu là quá trình tạo thành mưa?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9009CE7B-9DBD-4068-A988-5453434747BE}_9.png&quot;/&gt;&lt;left val=&quot;76&quot;/&gt;&lt;top val=&quot;18&quot;/&gt;&lt;width val=&quot;649&quot;/&gt;&lt;height val=&quot;68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597B2F1A-8E11-4436-AFF8-35B9BA68E24F}&quot;/&gt;&lt;isInvalidForFieldText val=&quot;0&quot;/&gt;&lt;Image&gt;&lt;filename val=&quot;C:\Users\Administrator\Desktop\E-LEARNING - SU KI DIEU CUA NUOC\BAIDUTHI\data\asimages\{597B2F1A-8E11-4436-AFF8-35B9BA68E24F}_9.png&quot;/&gt;&lt;left val=&quot;243&quot;/&gt;&lt;top val=&quot;558&quot;/&gt;&lt;width val=&quot;275&quot;/&gt;&lt;height val=&quot;65&quot;/&gt;&lt;hasText val=&quot;1&quot;/&gt;&lt;/Image&gt;&lt;/ThreeDShapeInfo&gt;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0E91AB9C-38E1-452C-A851-0CDEBA62FA7C}&quot;/&gt;&lt;isInvalidForFieldText val=&quot;0&quot;/&gt;&lt;Image&gt;&lt;filename val=&quot;C:\Users\Administrator\Desktop\E-LEARNING - SU KI DIEU CUA NUOC\BAIDUTHI\data\asimages\{0E91AB9C-38E1-452C-A851-0CDEBA62FA7C}_9.png&quot;/&gt;&lt;left val=&quot;197&quot;/&gt;&lt;top val=&quot;585&quot;/&gt;&lt;width val=&quot;275&quot;/&gt;&lt;height val=&quot;65&quot;/&gt;&lt;hasText val=&quot;1&quot;/&gt;&lt;/Image&gt;&lt;/ThreeDShapeInfo&gt;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C574EC74-7844-49D8-BB08-A0AAA32A2DD3}&quot;/&gt;&lt;isInvalidForFieldText val=&quot;0&quot;/&gt;&lt;Image&gt;&lt;filename val=&quot;C:\Users\Administrator\Desktop\E-LEARNING - SU KI DIEU CUA NUOC\BAIDUTHI\data\asimages\{C574EC74-7844-49D8-BB08-A0AAA32A2DD3}_9.png&quot;/&gt;&lt;left val=&quot;211&quot;/&gt;&lt;top val=&quot;600&quot;/&gt;&lt;width val=&quot;274&quot;/&gt;&lt;height val=&quot;70&quot;/&gt;&lt;hasText val=&quot;1&quot;/&gt;&lt;/Image&gt;&lt;/ThreeDShapeInfo&gt;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775C231-6FC9-4FE5-9AD0-C80B006A3035}_9.png&quot;/&gt;&lt;left val=&quot;498&quot;/&gt;&lt;top val=&quot;449&quot;/&gt;&lt;width val=&quot;95&quot;/&gt;&lt;height val=&quot;48&quot;/&gt;&lt;hasText val=&quot;1&quot;/&gt;&lt;/Image&gt;&lt;/ThreeDShapeInfo&gt;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0583262-3122-415E-824A-89D21FBB385A}_9.png&quot;/&gt;&lt;left val=&quot;592&quot;/&gt;&lt;top val=&quot;447&quot;/&gt;&lt;width val=&quot;91&quot;/&gt;&lt;height val=&quot;49&quot;/&gt;&lt;hasText val=&quot;1&quot;/&gt;&lt;/Image&gt;&lt;/ThreeDShapeInfo&gt;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E97FD91-F2CD-4B5A-8513-056022F18974}&quot;/&gt;&lt;isInvalidForFieldText val=&quot;0&quot;/&gt;&lt;Image&gt;&lt;filename val=&quot;C:\Users\Administrator\Desktop\E-LEARNING - SU KI DIEU CUA NUOC\BAIDUTHI\data\asimages\{BE97FD91-F2CD-4B5A-8513-056022F18974}_9.png&quot;/&gt;&lt;left val=&quot;160&quot;/&gt;&lt;top val=&quot;426&quot;/&gt;&lt;width val=&quot;121&quot;/&gt;&lt;height val=&quot;77&quot;/&gt;&lt;hasText val=&quot;1&quot;/&gt;&lt;/Image&gt;&lt;/ThreeDShapeInfo&gt;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B1A3C5E-B08D-4F5D-9F48-070A15112968}&quot;/&gt;&lt;isInvalidForFieldText val=&quot;0&quot;/&gt;&lt;Image&gt;&lt;filename val=&quot;C:\Users\Administrator\Desktop\E-LEARNING - SU KI DIEU CUA NUOC\BAIDUTHI\data\asimages\{FB1A3C5E-B08D-4F5D-9F48-070A15112968}_9.png&quot;/&gt;&lt;left val=&quot;306&quot;/&gt;&lt;top val=&quot;433&quot;/&gt;&lt;width val=&quot;130&quot;/&gt;&lt;height val=&quot;65&quot;/&gt;&lt;hasText val=&quot;1&quot;/&gt;&lt;/Image&gt;&lt;/ThreeDShapeInfo&gt;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D2905BE-848D-49F3-9917-4DBFE8FAF39B}&quot;/&gt;&lt;isInvalidForFieldText val=&quot;0&quot;/&gt;&lt;Image&gt;&lt;filename val=&quot;C:\Users\Administrator\Desktop\E-LEARNING - SU KI DIEU CUA NUOC\BAIDUTHI\data\asimages\{3D2905BE-848D-49F3-9917-4DBFE8FAF39B}_9.png&quot;/&gt;&lt;left val=&quot;297&quot;/&gt;&lt;top val=&quot;427&quot;/&gt;&lt;width val=&quot;139&quot;/&gt;&lt;height val=&quot;76&quot;/&gt;&lt;hasText val=&quot;1&quot;/&gt;&lt;/Image&gt;&lt;/ThreeDShapeInfo&gt;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E6900D2B-6077-426B-A829-97A5197A61E7}&quot;/&gt;&lt;isInvalidForFieldText val=&quot;0&quot;/&gt;&lt;Image&gt;&lt;filename val=&quot;C:\Users\Administrator\Desktop\E-LEARNING - SU KI DIEU CUA NUOC\BAIDUTHI\data\asimages\{E6900D2B-6077-426B-A829-97A5197A61E7}_9.png&quot;/&gt;&lt;left val=&quot;245&quot;/&gt;&lt;top val=&quot;115&quot;/&gt;&lt;width val=&quot;229&quot;/&gt;&lt;height val=&quot;272&quot;/&gt;&lt;hasText val=&quot;1&quot;/&gt;&lt;/Image&gt;&lt;/ThreeDShapeInfo&gt;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9EABC72-3A03-4FE1-BA8D-85E374306BD7}&quot;/&gt;&lt;isInvalidForFieldText val=&quot;0&quot;/&gt;&lt;Image&gt;&lt;filename val=&quot;C:\Users\Administrator\Desktop\E-LEARNING - SU KI DIEU CUA NUOC\BAIDUTHI\data\asimages\{69EABC72-3A03-4FE1-BA8D-85E374306BD7}_9.png&quot;/&gt;&lt;left val=&quot;490&quot;/&gt;&lt;top val=&quot;114&quot;/&gt;&lt;width val=&quot;223&quot;/&gt;&lt;height val=&quot;271&quot;/&gt;&lt;hasText val=&quot;1&quot;/&gt;&lt;/Image&gt;&lt;/ThreeDShapeInfo&gt;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0B68ADC-5DBD-4093-9171-06E3B009F65E}&quot;/&gt;&lt;isInvalidForFieldText val=&quot;0&quot;/&gt;&lt;Image&gt;&lt;filename val=&quot;C:\Users\Administrator\Desktop\E-LEARNING - SU KI DIEU CUA NUOC\BAIDUTHI\data\asimages\{40B68ADC-5DBD-4093-9171-06E3B009F65E}_9.png&quot;/&gt;&lt;left val=&quot;552&quot;/&gt;&lt;top val=&quot;201&quot;/&gt;&lt;width val=&quot;117&quot;/&gt;&lt;height val=&quot;122&quot;/&gt;&lt;hasText val=&quot;1&quot;/&gt;&lt;/Image&gt;&lt;/ThreeDShapeInfo&gt;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7,02701]]&gt;&lt;/Left&gt;&lt;Top&gt;&lt;![CDATA[104,2097]]&gt;&lt;/Top&gt;&lt;/ChangeData&gt;"/>
  <p:tag name="MMPROD_ID" val="1075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1&quot;/&gt;&lt;isInvalidForFieldText val=&quot;0&quot;/&gt;&lt;Image&gt;&lt;filename val=&quot;C:\Users\Administrator\Desktop\E-LEARNING - SU KI DIEU CUA NUOC\BAIDUTHI\data\asimages\{8E71AA45-3D46-46ED-B0E0-62B1CC217E7C}_9.png&quot;/&gt;&lt;left val=&quot;17&quot;/&gt;&lt;top val=&quot;104&quot;/&gt;&lt;width val=&quot;209&quot;/&gt;&lt;height val=&quot;263&quot;/&gt;&lt;hasText val=&quot;1&quot;/&gt;&lt;/Image&gt;&lt;/ThreeDShapeInfo&gt;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71,8503]]&gt;&lt;/Left&gt;&lt;Top&gt;&lt;![CDATA[110,5931]]&gt;&lt;/Top&gt;&lt;/ChangeData&gt;"/>
  <p:tag name="MMPROD_ID" val="10758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2&quot;/&gt;&lt;isInvalidForFieldText val=&quot;0&quot;/&gt;&lt;Image&gt;&lt;filename val=&quot;C:\Users\Administrator\Desktop\E-LEARNING - SU KI DIEU CUA NUOC\BAIDUTHI\data\asimages\{D6C26DC0-8423-491B-BE43-43EBFB8D8F59}_9.png&quot;/&gt;&lt;left val=&quot;271&quot;/&gt;&lt;top val=&quot;110&quot;/&gt;&lt;width val=&quot;187&quot;/&gt;&lt;height val=&quot;244&quot;/&gt;&lt;hasText val=&quot;1&quot;/&gt;&lt;/Image&gt;&lt;/ThreeDShapeInfo&gt;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7,3277]]&gt;&lt;/Left&gt;&lt;Top&gt;&lt;![CDATA[132]]&gt;&lt;/Top&gt;&lt;/ChangeData&gt;"/>
  <p:tag name="MMPROD_ID" val="10759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54"/>
  <p:tag name="MMPROD_PARENTID" val="10753"/>
  <p:tag name="HTML_AUTOSHAPE_INFO" val="&lt;ThreeDShapeInfo&gt;&lt;uuid val=&quot;11043&quot;/&gt;&lt;isInvalidForFieldText val=&quot;0&quot;/&gt;&lt;Image&gt;&lt;filename val=&quot;C:\Users\Administrator\Desktop\E-LEARNING - SU KI DIEU CUA NUOC\BAIDUTHI\data\asimages\{6C578689-955A-4CDF-86FC-F13FC7F3477F}_9.png&quot;/&gt;&lt;left val=&quot;507&quot;/&gt;&lt;top val=&quot;132&quot;/&gt;&lt;width val=&quot;200&quot;/&gt;&lt;height val=&quot;217&quot;/&gt;&lt;hasText val=&quot;1&quot;/&gt;&lt;/Image&gt;&lt;/ThreeDShapeInfo&gt;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7,3277"/>
  <p:tag name="Y" val="132"/>
  <p:tag name="WIDTH" val="198,8534"/>
  <p:tag name="HEIGHT" val="216,7634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71,8503"/>
  <p:tag name="Y" val="110,5931"/>
  <p:tag name="WIDTH" val="185,3497"/>
  <p:tag name="HEIGHT" val="243,3732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,02701"/>
  <p:tag name="Y" val="104,2097"/>
  <p:tag name="WIDTH" val="208,7339"/>
  <p:tag name="HEIGHT" val="262,728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4,8721]]&gt;&lt;/Left&gt;&lt;Top&gt;&lt;![CDATA[451,03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2666]]&gt;&lt;/Left&gt;&lt;Top&gt;&lt;![CDATA[449,3464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4,1961699197,C:\Users\Administrator\Desktop\E-LEARNING - SU KI DIEU CUA NUOC\TEPNGUON\SUKIDIEUCUANUOC._pptx\Media.ppcx"/>
  <p:tag name="HTML_SHAPEINFO" val="&lt;SlideThumbPath val=&quot;Slide10.PNG&quot;/&gt;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340EA56-D118-4446-92E2-A0D2FB71D80B}&quot;/&gt;&lt;isInvalidForFieldText val=&quot;0&quot;/&gt;&lt;Image&gt;&lt;filename val=&quot;C:\Users\Administrator\Desktop\E-LEARNING - SU KI DIEU CUA NUOC\BAIDUTHI\data\asimages\{7340EA56-D118-4446-92E2-A0D2FB71D80B}_10.png&quot;/&gt;&lt;left val=&quot;546&quot;/&gt;&lt;top val=&quot;490&quot;/&gt;&lt;width val=&quot;158&quot;/&gt;&lt;height val=&quot;40&quot;/&gt;&lt;hasText val=&quot;1&quot;/&gt;&lt;/Image&gt;&lt;/ThreeDShapeInfo&gt;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FF5EFB0-5B9C-46D4-9E9F-0EF0A36DAE1F}&quot;/&gt;&lt;isInvalidForFieldText val=&quot;0&quot;/&gt;&lt;Image&gt;&lt;filename val=&quot;C:\Users\Administrator\Desktop\E-LEARNING - SU KI DIEU CUA NUOC\BAIDUTHI\data\asimages\{7FF5EFB0-5B9C-46D4-9E9F-0EF0A36DAE1F}_10.png&quot;/&gt;&lt;left val=&quot;349&quot;/&gt;&lt;top val=&quot;45&quot;/&gt;&lt;width val=&quot;139&quot;/&gt;&lt;height val=&quot;82&quot;/&gt;&lt;hasText val=&quot;1&quot;/&gt;&lt;/Image&gt;&lt;/ThreeDShapeInfo&gt;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078999D0-C348-4F1E-B1EA-3540BDEC85B0}&quot;/&gt;&lt;isInvalidForFieldText val=&quot;0&quot;/&gt;&lt;Image&gt;&lt;filename val=&quot;C:\Users\Administrator\Desktop\E-LEARNING - SU KI DIEU CUA NUOC\BAIDUTHI\data\asimages\{078999D0-C348-4F1E-B1EA-3540BDEC85B0}_10.png&quot;/&gt;&lt;left val=&quot;540&quot;/&gt;&lt;top val=&quot;30&quot;/&gt;&lt;width val=&quot;139&quot;/&gt;&lt;height val=&quot;82&quot;/&gt;&lt;hasText val=&quot;1&quot;/&gt;&lt;/Image&gt;&lt;/ThreeDShapeInfo&gt;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5D9B44AD-C5BE-492F-952F-83FB698442B5}&quot;/&gt;&lt;isInvalidForFieldText val=&quot;0&quot;/&gt;&lt;Image&gt;&lt;filename val=&quot;C:\Users\Administrator\Desktop\E-LEARNING - SU KI DIEU CUA NUOC\BAIDUTHI\data\asimages\{5D9B44AD-C5BE-492F-952F-83FB698442B5}_10.png&quot;/&gt;&lt;left val=&quot;455&quot;/&gt;&lt;top val=&quot;73&quot;/&gt;&lt;width val=&quot;139&quot;/&gt;&lt;height val=&quot;82&quot;/&gt;&lt;hasText val=&quot;1&quot;/&gt;&lt;/Image&gt;&lt;/ThreeDShapeInfo&gt;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41DCF59-514C-40A7-ACED-053FCB86E493}&quot;/&gt;&lt;isInvalidForFieldText val=&quot;0&quot;/&gt;&lt;Image&gt;&lt;filename val=&quot;C:\Users\Administrator\Desktop\E-LEARNING - SU KI DIEU CUA NUOC\BAIDUTHI\data\asimages\{B41DCF59-514C-40A7-ACED-053FCB86E493}_10.png&quot;/&gt;&lt;left val=&quot;197&quot;/&gt;&lt;top val=&quot;72&quot;/&gt;&lt;width val=&quot;139&quot;/&gt;&lt;height val=&quot;81&quot;/&gt;&lt;hasText val=&quot;1&quot;/&gt;&lt;/Image&gt;&lt;/ThreeDShapeInfo&gt;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12938BA-5491-4F34-837D-C73B71B29EBD}&quot;/&gt;&lt;isInvalidForFieldText val=&quot;0&quot;/&gt;&lt;Image&gt;&lt;filename val=&quot;C:\Users\Administrator\Desktop\E-LEARNING - SU KI DIEU CUA NUOC\BAIDUTHI\data\asimages\{112938BA-5491-4F34-837D-C73B71B29EBD}_10.png&quot;/&gt;&lt;left val=&quot;308&quot;/&gt;&lt;top val=&quot;120&quot;/&gt;&lt;width val=&quot;139&quot;/&gt;&lt;height val=&quot;82&quot;/&gt;&lt;hasText val=&quot;1&quot;/&gt;&lt;/Image&gt;&lt;/ThreeDShapeInfo&gt;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49310FB-7AF5-46F6-9A88-1C8C52EE2938}_10.png&quot;/&gt;&lt;left val=&quot;78&quot;/&gt;&lt;top val=&quot;474&quot;/&gt;&lt;width val=&quot;547&quot;/&gt;&lt;height val=&quot;5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76A6875-315E-4864-87FB-14AF6E104894}&quot;/&gt;&lt;isInvalidForFieldText val=&quot;0&quot;/&gt;&lt;Image&gt;&lt;filename val=&quot;C:\Users\Administrator\Desktop\E-LEARNING - SU KI DIEU CUA NUOC\BAIDUTHI\data\asimages\{576A6875-315E-4864-87FB-14AF6E104894}_10.png&quot;/&gt;&lt;left val=&quot;219&quot;/&gt;&lt;top val=&quot;91&quot;/&gt;&lt;width val=&quot;67&quot;/&gt;&lt;height val=&quot;31&quot;/&gt;&lt;hasText val=&quot;1&quot;/&gt;&lt;/Image&gt;&lt;/ThreeDShapeInfo&gt;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1232893-2AA5-4F7D-BC70-FCE358255931}&quot;/&gt;&lt;isInvalidForFieldText val=&quot;0&quot;/&gt;&lt;Image&gt;&lt;filename val=&quot;C:\Users\Administrator\Desktop\E-LEARNING - SU KI DIEU CUA NUOC\BAIDUTHI\data\asimages\{81232893-2AA5-4F7D-BC70-FCE358255931}_10.png&quot;/&gt;&lt;left val=&quot;330&quot;/&gt;&lt;top val=&quot;140&quot;/&gt;&lt;width val=&quot;67&quot;/&gt;&lt;height val=&quot;31&quot;/&gt;&lt;hasText val=&quot;1&quot;/&gt;&lt;/Image&gt;&lt;/ThreeDShapeInfo&gt;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E9BDCAD-ACA0-488D-B243-1D4087AED47B}&quot;/&gt;&lt;isInvalidForFieldText val=&quot;0&quot;/&gt;&lt;Image&gt;&lt;filename val=&quot;C:\Users\Administrator\Desktop\E-LEARNING - SU KI DIEU CUA NUOC\BAIDUTHI\data\asimages\{5E9BDCAD-ACA0-488D-B243-1D4087AED47B}_10.png&quot;/&gt;&lt;left val=&quot;390&quot;/&gt;&lt;top val=&quot;62&quot;/&gt;&lt;width val=&quot;67&quot;/&gt;&lt;height val=&quot;31&quot;/&gt;&lt;hasText val=&quot;1&quot;/&gt;&lt;/Image&gt;&lt;/ThreeDShapeInfo&gt;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E2B3A4-7C88-4F67-BE59-CB6812427D95}&quot;/&gt;&lt;isInvalidForFieldText val=&quot;0&quot;/&gt;&lt;Image&gt;&lt;filename val=&quot;C:\Users\Administrator\Desktop\E-LEARNING - SU KI DIEU CUA NUOC\BAIDUTHI\data\asimages\{2BE2B3A4-7C88-4F67-BE59-CB6812427D95}_10.png&quot;/&gt;&lt;left val=&quot;480&quot;/&gt;&lt;top val=&quot;90&quot;/&gt;&lt;width val=&quot;67&quot;/&gt;&lt;height val=&quot;31&quot;/&gt;&lt;hasText val=&quot;1&quot;/&gt;&lt;/Image&gt;&lt;/ThreeDShapeInfo&gt;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9FB05B7-2C32-4088-8BA3-171243C0588A}&quot;/&gt;&lt;isInvalidForFieldText val=&quot;0&quot;/&gt;&lt;Image&gt;&lt;filename val=&quot;C:\Users\Administrator\Desktop\E-LEARNING - SU KI DIEU CUA NUOC\BAIDUTHI\data\asimages\{A9FB05B7-2C32-4088-8BA3-171243C0588A}_10.png&quot;/&gt;&lt;left val=&quot;570&quot;/&gt;&lt;top val=&quot;54&quot;/&gt;&lt;width val=&quot;67&quot;/&gt;&lt;height val=&quot;25&quot;/&gt;&lt;hasText val=&quot;1&quot;/&gt;&lt;/Image&gt;&lt;/ThreeDShapeInfo&gt;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016F9EEA-4ED2-414C-848F-4ADFB997B0FB}&quot;/&gt;&lt;isInvalidForFieldText val=&quot;0&quot;/&gt;&lt;Image&gt;&lt;filename val=&quot;C:\Users\Administrator\Desktop\E-LEARNING - SU KI DIEU CUA NUOC\BAIDUTHI\data\asimages\{016F9EEA-4ED2-414C-848F-4ADFB997B0FB}_10.png&quot;/&gt;&lt;left val=&quot;225&quot;/&gt;&lt;top val=&quot;-11&quot;/&gt;&lt;width val=&quot;295&quot;/&gt;&lt;height val=&quot;70&quot;/&gt;&lt;hasText val=&quot;1&quot;/&gt;&lt;/Image&gt;&lt;/ThreeDShapeInfo&gt;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5,1961699197,C:\Users\Administrator\Desktop\E-LEARNING - SU KI DIEU CUA NUOC\TEPNGUON\SUKIDIEUCUANUOC._pptx\Media.ppcx"/>
  <p:tag name="HTML_SHAPEINFO" val="&lt;SlideThumbPath val=&quot;Slide11.PNG&quot;/&gt;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B0E2E53-9BC3-4004-9F59-705EC9816573}&quot;/&gt;&lt;isInvalidForFieldText val=&quot;0&quot;/&gt;&lt;Image&gt;&lt;filename val=&quot;C:\Users\Administrator\Desktop\E-LEARNING - SU KI DIEU CUA NUOC\BAIDUTHI\data\asimages\{6B0E2E53-9BC3-4004-9F59-705EC9816573}_11.png&quot;/&gt;&lt;left val=&quot;546&quot;/&gt;&lt;top val=&quot;490&quot;/&gt;&lt;width val=&quot;158&quot;/&gt;&lt;height val=&quot;40&quot;/&gt;&lt;hasText val=&quot;1&quot;/&gt;&lt;/Image&gt;&lt;/ThreeDShapeInfo&gt;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64C31A61-3A0D-45C6-A836-F8CF4E27189B}&quot;/&gt;&lt;isInvalidForFieldText val=&quot;0&quot;/&gt;&lt;Image&gt;&lt;filename val=&quot;C:\Users\Administrator\Desktop\E-LEARNING - SU KI DIEU CUA NUOC\BAIDUTHI\data\asimages\{64C31A61-3A0D-45C6-A836-F8CF4E27189B}_11.png&quot;/&gt;&lt;left val=&quot;294&quot;/&gt;&lt;top val=&quot;0&quot;/&gt;&lt;width val=&quot;169&quot;/&gt;&lt;height val=&quot;98&quot;/&gt;&lt;hasText val=&quot;1&quot;/&gt;&lt;/Image&gt;&lt;/ThreeDShapeInfo&gt;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A3D5D9A-A191-4340-A082-83953A20DB0C}&quot;/&gt;&lt;isInvalidForFieldText val=&quot;0&quot;/&gt;&lt;Image&gt;&lt;filename val=&quot;C:\Users\Administrator\Desktop\E-LEARNING - SU KI DIEU CUA NUOC\BAIDUTHI\data\asimages\{1A3D5D9A-A191-4340-A082-83953A20DB0C}_11.png&quot;/&gt;&lt;left val=&quot;100&quot;/&gt;&lt;top val=&quot;27&quot;/&gt;&lt;width val=&quot;169&quot;/&gt;&lt;height val=&quot;98&quot;/&gt;&lt;hasText val=&quot;1&quot;/&gt;&lt;/Image&gt;&lt;/ThreeDShapeInfo&gt;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DA812C35-3122-4D76-AAAD-D3BE3AACD8A7}&quot;/&gt;&lt;isInvalidForFieldText val=&quot;0&quot;/&gt;&lt;Image&gt;&lt;filename val=&quot;C:\Users\Administrator\Desktop\E-LEARNING - SU KI DIEU CUA NUOC\BAIDUTHI\data\asimages\{DA812C35-3122-4D76-AAAD-D3BE3AACD8A7}_11.png&quot;/&gt;&lt;left val=&quot;486&quot;/&gt;&lt;top val=&quot;0&quot;/&gt;&lt;width val=&quot;169&quot;/&gt;&lt;height val=&quot;98&quot;/&gt;&lt;hasText val=&quot;1&quot;/&gt;&lt;/Image&gt;&lt;/ThreeDShapeInfo&gt;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CED69EC6-768B-477E-87EC-5A2FD4C01527}&quot;/&gt;&lt;isInvalidForFieldText val=&quot;0&quot;/&gt;&lt;Image&gt;&lt;filename val=&quot;C:\Users\Administrator\Desktop\E-LEARNING - SU KI DIEU CUA NUOC\BAIDUTHI\data\asimages\{CED69EC6-768B-477E-87EC-5A2FD4C01527}_11.png&quot;/&gt;&lt;left val=&quot;384&quot;/&gt;&lt;top val=&quot;96&quot;/&gt;&lt;width val=&quot;169&quot;/&gt;&lt;height val=&quot;98&quot;/&gt;&lt;hasText val=&quot;1&quot;/&gt;&lt;/Image&gt;&lt;/ThreeDShapeInfo&gt;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2462A8D-9D64-403A-9083-BEE089D22847}&quot;/&gt;&lt;isInvalidForFieldText val=&quot;0&quot;/&gt;&lt;Image&gt;&lt;filename val=&quot;C:\Users\Administrator\Desktop\E-LEARNING - SU KI DIEU CUA NUOC\BAIDUTHI\data\asimages\{42462A8D-9D64-403A-9083-BEE089D22847}_11.png&quot;/&gt;&lt;left val=&quot;558&quot;/&gt;&lt;top val=&quot;96&quot;/&gt;&lt;width val=&quot;169&quot;/&gt;&lt;height val=&quot;98&quot;/&gt;&lt;hasText val=&quot;1&quot;/&gt;&lt;/Image&gt;&lt;/ThreeDShapeInfo&gt;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D5E7135-AB71-46D7-A3E2-9C1620E601F5}&quot;/&gt;&lt;isInvalidForFieldText val=&quot;0&quot;/&gt;&lt;Image&gt;&lt;filename val=&quot;C:\Users\Administrator\Desktop\E-LEARNING - SU KI DIEU CUA NUOC\BAIDUTHI\data\asimages\{8D5E7135-AB71-46D7-A3E2-9C1620E601F5}_11.png&quot;/&gt;&lt;left val=&quot;222&quot;/&gt;&lt;top val=&quot;132&quot;/&gt;&lt;width val=&quot;169&quot;/&gt;&lt;height val=&quot;98&quot;/&gt;&lt;hasText val=&quot;1&quot;/&gt;&lt;/Image&gt;&lt;/ThreeDShapeInfo&gt;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BB4CD195-C52D-4A85-BBD9-D3C9AE2C6D3A}&quot;/&gt;&lt;isInvalidForFieldText val=&quot;0&quot;/&gt;&lt;Image&gt;&lt;filename val=&quot;C:\Users\Administrator\Desktop\E-LEARNING - SU KI DIEU CUA NUOC\BAIDUTHI\data\asimages\{BB4CD195-C52D-4A85-BBD9-D3C9AE2C6D3A}_11.png&quot;/&gt;&lt;left val=&quot;0&quot;/&gt;&lt;top val=&quot;126&quot;/&gt;&lt;width val=&quot;169&quot;/&gt;&lt;height val=&quot;98&quot;/&gt;&lt;hasText val=&quot;1&quot;/&gt;&lt;/Image&gt;&lt;/ThreeDShape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D72EF73-480E-45FB-8418-E55E2B7E41DA}&quot;/&gt;&lt;isInvalidForFieldText val=&quot;0&quot;/&gt;&lt;Image&gt;&lt;filename val=&quot;C:\Users\Administrator\Desktop\E-LEARNING - SU KI DIEU CUA NUOC\BAIDUTHI\data\asimages\{DD72EF73-480E-45FB-8418-E55E2B7E41DA}.png&quot;/&gt;&lt;left val=&quot;546&quot;/&gt;&lt;top val=&quot;264&quot;/&gt;&lt;width val=&quot;196&quot;/&gt;&lt;height val=&quot;196&quot;/&gt;&lt;hasText val=&quot;1&quot;/&gt;&lt;/Image&gt;&lt;/ThreeDShapeInfo&gt;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A80627D-E460-470C-B447-41BA3E3CDA82}&quot;/&gt;&lt;isInvalidForFieldText val=&quot;0&quot;/&gt;&lt;Image&gt;&lt;filename val=&quot;C:\Users\Administrator\Desktop\E-LEARNING - SU KI DIEU CUA NUOC\BAIDUTHI\data\asimages\{CA80627D-E460-470C-B447-41BA3E3CDA82}.png&quot;/&gt;&lt;left val=&quot;288&quot;/&gt;&lt;top val=&quot;312&quot;/&gt;&lt;width val=&quot;118&quot;/&gt;&lt;height val=&quot;118&quot;/&gt;&lt;hasText val=&quot;1&quot;/&gt;&lt;/Image&gt;&lt;/ThreeDShapeInfo&gt;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5355997-7293-4566-B7AA-C021942C8EA2}&quot;/&gt;&lt;isInvalidForFieldText val=&quot;0&quot;/&gt;&lt;Image&gt;&lt;filename val=&quot;C:\Users\Administrator\Desktop\E-LEARNING - SU KI DIEU CUA NUOC\BAIDUTHI\data\asimages\{D5355997-7293-4566-B7AA-C021942C8EA2}.png&quot;/&gt;&lt;left val=&quot;108&quot;/&gt;&lt;top val=&quot;438&quot;/&gt;&lt;width val=&quot;55&quot;/&gt;&lt;height val=&quot;54&quot;/&gt;&lt;hasText val=&quot;1&quot;/&gt;&lt;/Image&gt;&lt;/ThreeDShapeInfo&gt;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38A1690-DDBD-45DF-8D40-119044230C5E}&quot;/&gt;&lt;isInvalidForFieldText val=&quot;0&quot;/&gt;&lt;Image&gt;&lt;filename val=&quot;C:\Users\Administrator\Desktop\E-LEARNING - SU KI DIEU CUA NUOC\BAIDUTHI\data\asimages\{438A1690-DDBD-45DF-8D40-119044230C5E}.png&quot;/&gt;&lt;left val=&quot;486&quot;/&gt;&lt;top val=&quot;390&quot;/&gt;&lt;width val=&quot;55&quot;/&gt;&lt;height val=&quot;54&quot;/&gt;&lt;hasText val=&quot;1&quot;/&gt;&lt;/Image&gt;&lt;/ThreeDShapeInfo&gt;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B1A0726-7481-4605-8AD8-7306B296F261}&quot;/&gt;&lt;isInvalidForFieldText val=&quot;0&quot;/&gt;&lt;Image&gt;&lt;filename val=&quot;C:\Users\Administrator\Desktop\E-LEARNING - SU KI DIEU CUA NUOC\BAIDUTHI\data\asimages\{FB1A0726-7481-4605-8AD8-7306B296F261}.png&quot;/&gt;&lt;left val=&quot;390&quot;/&gt;&lt;top val=&quot;396&quot;/&gt;&lt;width val=&quot;55&quot;/&gt;&lt;height val=&quot;54&quot;/&gt;&lt;hasText val=&quot;1&quot;/&gt;&lt;/Image&gt;&lt;/ThreeDShapeInfo&gt;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E32C4B7-58F3-43B0-9C90-917A16514400}&quot;/&gt;&lt;isInvalidForFieldText val=&quot;0&quot;/&gt;&lt;Image&gt;&lt;filename val=&quot;C:\Users\Administrator\Desktop\E-LEARNING - SU KI DIEU CUA NUOC\BAIDUTHI\data\asimages\{8E32C4B7-58F3-43B0-9C90-917A16514400}.png&quot;/&gt;&lt;left val=&quot;664&quot;/&gt;&lt;top val=&quot;366&quot;/&gt;&lt;width val=&quot;55&quot;/&gt;&lt;height val=&quot;54&quot;/&gt;&lt;hasText val=&quot;1&quot;/&gt;&lt;/Image&gt;&lt;/ThreeDShapeInfo&gt;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F16E099-A8F8-450C-8316-BC9E6053F3EB}&quot;/&gt;&lt;isInvalidForFieldText val=&quot;0&quot;/&gt;&lt;Image&gt;&lt;filename val=&quot;C:\Users\Administrator\Desktop\E-LEARNING - SU KI DIEU CUA NUOC\BAIDUTHI\data\asimages\{AF16E099-A8F8-450C-8316-BC9E6053F3EB}.png&quot;/&gt;&lt;left val=&quot;-18&quot;/&gt;&lt;top val=&quot;282&quot;/&gt;&lt;width val=&quot;196&quot;/&gt;&lt;height val=&quot;196&quot;/&gt;&lt;hasText val=&quot;1&quot;/&gt;&lt;/Image&gt;&lt;/ThreeDShapeInfo&gt;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546441-AB35-426C-ACFA-DE91AD07F1BB}&quot;/&gt;&lt;isInvalidForFieldText val=&quot;0&quot;/&gt;&lt;Image&gt;&lt;filename val=&quot;C:\Users\Administrator\Desktop\E-LEARNING - SU KI DIEU CUA NUOC\BAIDUTHI\data\asimages\{18546441-AB35-426C-ACFA-DE91AD07F1BB}.png&quot;/&gt;&lt;left val=&quot;408&quot;/&gt;&lt;top val=&quot;318&quot;/&gt;&lt;width val=&quot;118&quot;/&gt;&lt;height val=&quot;118&quot;/&gt;&lt;hasText val=&quot;1&quot;/&gt;&lt;/Image&gt;&lt;/ThreeDShapeInfo&gt;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A62D76B-189F-46DE-AD65-46D94E7F9B65}&quot;/&gt;&lt;isInvalidForFieldText val=&quot;0&quot;/&gt;&lt;Image&gt;&lt;filename val=&quot;C:\Users\Administrator\Desktop\E-LEARNING - SU KI DIEU CUA NUOC\BAIDUTHI\data\asimages\{6A62D76B-189F-46DE-AD65-46D94E7F9B65}.png&quot;/&gt;&lt;left val=&quot;84&quot;/&gt;&lt;top val=&quot;354&quot;/&gt;&lt;width val=&quot;55&quot;/&gt;&lt;height val=&quot;54&quot;/&gt;&lt;hasText val=&quot;1&quot;/&gt;&lt;/Image&gt;&lt;/ThreeDShapeInfo&gt;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3FA3172-BAA7-4E80-B842-EBFFA4784201}&quot;/&gt;&lt;isInvalidForFieldText val=&quot;0&quot;/&gt;&lt;Image&gt;&lt;filename val=&quot;C:\Users\Administrator\Desktop\E-LEARNING - SU KI DIEU CUA NUOC\BAIDUTHI\data\asimages\{D3FA3172-BAA7-4E80-B842-EBFFA4784201}.png&quot;/&gt;&lt;left val=&quot;360&quot;/&gt;&lt;top val=&quot;348&quot;/&gt;&lt;width val=&quot;55&quot;/&gt;&lt;height val=&quot;54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08CAAE-1D4A-4C63-9AD5-476209B89DDD}&quot;/&gt;&lt;isInvalidForFieldText val=&quot;0&quot;/&gt;&lt;Image&gt;&lt;filename val=&quot;C:\Users\Administrator\Desktop\E-LEARNING - SU KI DIEU CUA NUOC\BAIDUTHI\data\asimages\{AB08CAAE-1D4A-4C63-9AD5-476209B89DDD}.png&quot;/&gt;&lt;left val=&quot;198&quot;/&gt;&lt;top val=&quot;354&quot;/&gt;&lt;width val=&quot;55&quot;/&gt;&lt;height val=&quot;54&quot;/&gt;&lt;hasText val=&quot;1&quot;/&gt;&lt;/Image&gt;&lt;/ThreeDShapeInfo&gt;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9AAD8-75CF-461F-AE95-A8D01AABD396}&quot;/&gt;&lt;isInvalidForFieldText val=&quot;0&quot;/&gt;&lt;Image&gt;&lt;filename val=&quot;C:\Users\Administrator\Desktop\E-LEARNING - SU KI DIEU CUA NUOC\BAIDUTHI\data\asimages\{49B9AAD8-75CF-461F-AE95-A8D01AABD396}.png&quot;/&gt;&lt;left val=&quot;270&quot;/&gt;&lt;top val=&quot;342&quot;/&gt;&lt;width val=&quot;55&quot;/&gt;&lt;height val=&quot;54&quot;/&gt;&lt;hasText val=&quot;1&quot;/&gt;&lt;/Image&gt;&lt;/ThreeDShapeInfo&gt;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CEF0F11F-8AF8-482E-8A96-FB75A9780D16}&quot;/&gt;&lt;isInvalidForFieldText val=&quot;0&quot;/&gt;&lt;Image&gt;&lt;filename val=&quot;C:\Users\Administrator\Desktop\E-LEARNING - SU KI DIEU CUA NUOC\BAIDUTHI\data\asimages\{CEF0F11F-8AF8-482E-8A96-FB75A9780D16}.png&quot;/&gt;&lt;left val=&quot;150&quot;/&gt;&lt;top val=&quot;288&quot;/&gt;&lt;width val=&quot;162&quot;/&gt;&lt;height val=&quot;162&quot;/&gt;&lt;hasText val=&quot;1&quot;/&gt;&lt;/Image&gt;&lt;/ThreeDShapeInfo&gt;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0AF56B-E12C-45A7-8666-F89F60CC00F4}&quot;/&gt;&lt;isInvalidForFieldText val=&quot;0&quot;/&gt;&lt;Image&gt;&lt;filename val=&quot;C:\Users\Administrator\Desktop\E-LEARNING - SU KI DIEU CUA NUOC\BAIDUTHI\data\asimages\{120AF56B-E12C-45A7-8666-F89F60CC00F4}.png&quot;/&gt;&lt;left val=&quot;504&quot;/&gt;&lt;top val=&quot;324&quot;/&gt;&lt;width val=&quot;118&quot;/&gt;&lt;height val=&quot;118&quot;/&gt;&lt;hasText val=&quot;1&quot;/&gt;&lt;/Image&gt;&lt;/ThreeDShapeInfo&gt;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extEffect&gt;&lt;Image&gt;&lt;filename val=&quot;C:\Users\Administrator\Desktop\E-LEARNING - SU KI DIEU CUA NUOC\BAIDUTHI\data\asimages\{CEF6F88C-C7B1-4279-BE4A-324E3DAB759C}_1.png_crop.png&quot;/&gt;&lt;left val=&quot;245&quot;/&gt;&lt;top val=&quot;471&quot;/&gt;&lt;width val=&quot;278&quot;/&gt;&lt;height val=&quot;31&quot;/&gt;&lt;hasText val=&quot;1&quot;/&gt;&lt;paraId val=&quot;1&quot;/&gt;&lt;/Image&gt;&lt;/TextEffect&gt;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6,1961699197,C:\Users\Administrator\Desktop\E-LEARNING - SU KI DIEU CUA NUOC\TEPNGUON\SUKIDIEUCUANUOC._pptx\Media.ppcx"/>
  <p:tag name="HTML_SHAPEINFO" val="&lt;SlideThumbPath val=&quot;Slide12.PNG&quot;/&gt;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0E2DA36-FD3A-4A74-9E38-2DFB84AA1744}&quot;/&gt;&lt;isInvalidForFieldText val=&quot;0&quot;/&gt;&lt;Image&gt;&lt;filename val=&quot;C:\Users\Administrator\Desktop\E-LEARNING - SU KI DIEU CUA NUOC\BAIDUTHI\data\asimages\{20E2DA36-FD3A-4A74-9E38-2DFB84AA1744}_12.png&quot;/&gt;&lt;left val=&quot;546&quot;/&gt;&lt;top val=&quot;490&quot;/&gt;&lt;width val=&quot;158&quot;/&gt;&lt;height val=&quot;40&quot;/&gt;&lt;hasText val=&quot;1&quot;/&gt;&lt;/Image&gt;&lt;/ThreeDShapeInfo&gt;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21156C0-DC21-4A09-BBC1-0CA10A92207E}&quot;/&gt;&lt;isInvalidForFieldText val=&quot;0&quot;/&gt;&lt;Image&gt;&lt;filename val=&quot;C:\Users\Administrator\Desktop\E-LEARNING - SU KI DIEU CUA NUOC\BAIDUTHI\data\asimages\{221156C0-DC21-4A09-BBC1-0CA10A92207E}_12.png&quot;/&gt;&lt;left val=&quot;300&quot;/&gt;&lt;top val=&quot;0&quot;/&gt;&lt;width val=&quot;223&quot;/&gt;&lt;height val=&quot;120&quot;/&gt;&lt;hasText val=&quot;1&quot;/&gt;&lt;/Image&gt;&lt;/ThreeDShapeInfo&gt;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96BEB29-33CB-4C9A-A67D-E7E058995D5C}&quot;/&gt;&lt;isInvalidForFieldText val=&quot;0&quot;/&gt;&lt;Image&gt;&lt;filename val=&quot;C:\Users\Administrator\Desktop\E-LEARNING - SU KI DIEU CUA NUOC\BAIDUTHI\data\asimages\{596BEB29-33CB-4C9A-A67D-E7E058995D5C}.png&quot;/&gt;&lt;left val=&quot;523&quot;/&gt;&lt;top val=&quot;294&quot;/&gt;&lt;width val=&quot;196&quot;/&gt;&lt;height val=&quot;196&quot;/&gt;&lt;hasText val=&quot;1&quot;/&gt;&lt;/Image&gt;&lt;/ThreeDShapeInfo&gt;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7C4CF58-AA43-42E7-86C3-149EEAE2B5E3}&quot;/&gt;&lt;isInvalidForFieldText val=&quot;0&quot;/&gt;&lt;Image&gt;&lt;filename val=&quot;C:\Users\Administrator\Desktop\E-LEARNING - SU KI DIEU CUA NUOC\BAIDUTHI\data\asimages\{37C4CF58-AA43-42E7-86C3-149EEAE2B5E3}.png&quot;/&gt;&lt;left val=&quot;240&quot;/&gt;&lt;top val=&quot;294&quot;/&gt;&lt;width val=&quot;142&quot;/&gt;&lt;height val=&quot;142&quot;/&gt;&lt;hasText val=&quot;1&quot;/&gt;&lt;/Image&gt;&lt;/ThreeDShapeInfo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1F750EA-89B8-4102-9F64-EF2ACD012E79}&quot;/&gt;&lt;isInvalidForFieldText val=&quot;0&quot;/&gt;&lt;Image&gt;&lt;filename val=&quot;C:\Users\Administrator\Desktop\E-LEARNING - SU KI DIEU CUA NUOC\BAIDUTHI\data\asimages\{01F750EA-89B8-4102-9F64-EF2ACD012E79}.png&quot;/&gt;&lt;left val=&quot;306&quot;/&gt;&lt;top val=&quot;420&quot;/&gt;&lt;width val=&quot;55&quot;/&gt;&lt;height val=&quot;54&quot;/&gt;&lt;hasText val=&quot;1&quot;/&gt;&lt;/Image&gt;&lt;/ThreeDShapeInfo&gt;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8ECFA2D-4C71-4CCC-9017-44E475BFF088}&quot;/&gt;&lt;isInvalidForFieldText val=&quot;0&quot;/&gt;&lt;Image&gt;&lt;filename val=&quot;C:\Users\Administrator\Desktop\E-LEARNING - SU KI DIEU CUA NUOC\BAIDUTHI\data\asimages\{B8ECFA2D-4C71-4CCC-9017-44E475BFF088}.png&quot;/&gt;&lt;left val=&quot;180&quot;/&gt;&lt;top val=&quot;390&quot;/&gt;&lt;width val=&quot;55&quot;/&gt;&lt;height val=&quot;54&quot;/&gt;&lt;hasText val=&quot;1&quot;/&gt;&lt;/Image&gt;&lt;/ThreeDShapeInfo&gt;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037A5841-3D0F-41AE-8F0D-FA0ABBE394E9}&quot;/&gt;&lt;isInvalidForFieldText val=&quot;0&quot;/&gt;&lt;Image&gt;&lt;filename val=&quot;C:\Users\Administrator\Desktop\E-LEARNING - SU KI DIEU CUA NUOC\BAIDUTHI\data\asimages\{037A5841-3D0F-41AE-8F0D-FA0ABBE394E9}.png&quot;/&gt;&lt;left val=&quot;450&quot;/&gt;&lt;top val=&quot;432&quot;/&gt;&lt;width val=&quot;55&quot;/&gt;&lt;height val=&quot;54&quot;/&gt;&lt;hasText val=&quot;1&quot;/&gt;&lt;/Image&gt;&lt;/ThreeDShapeInfo&gt;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CB0040A-90F9-404D-8430-6617A276FEE9}&quot;/&gt;&lt;isInvalidForFieldText val=&quot;0&quot;/&gt;&lt;Image&gt;&lt;filename val=&quot;C:\Users\Administrator\Desktop\E-LEARNING - SU KI DIEU CUA NUOC\BAIDUTHI\data\asimages\{4CB0040A-90F9-404D-8430-6617A276FEE9}.png&quot;/&gt;&lt;left val=&quot;648&quot;/&gt;&lt;top val=&quot;420&quot;/&gt;&lt;width val=&quot;55&quot;/&gt;&lt;height val=&quot;54&quot;/&gt;&lt;hasText val=&quot;1&quot;/&gt;&lt;/Image&gt;&lt;/ThreeDShapeInfo&gt;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D3B0580-D2DA-4E36-96DF-B20FC8FA8B7C}&quot;/&gt;&lt;isInvalidForFieldText val=&quot;0&quot;/&gt;&lt;Image&gt;&lt;filename val=&quot;C:\Users\Administrator\Desktop\E-LEARNING - SU KI DIEU CUA NUOC\BAIDUTHI\data\asimages\{ED3B0580-D2DA-4E36-96DF-B20FC8FA8B7C}.png&quot;/&gt;&lt;left val=&quot;18&quot;/&gt;&lt;top val=&quot;414&quot;/&gt;&lt;width val=&quot;55&quot;/&gt;&lt;height val=&quot;54&quot;/&gt;&lt;hasText val=&quot;1&quot;/&gt;&lt;/Image&gt;&lt;/ThreeDShapeInfo&gt;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415D69-B682-47A9-8C72-29E617DBD5B6}&quot;/&gt;&lt;isInvalidForFieldText val=&quot;0&quot;/&gt;&lt;Image&gt;&lt;filename val=&quot;C:\Users\Administrator\Desktop\E-LEARNING - SU KI DIEU CUA NUOC\BAIDUTHI\data\asimages\{FC415D69-B682-47A9-8C72-29E617DBD5B6}.png&quot;/&gt;&lt;left val=&quot;378&quot;/&gt;&lt;top val=&quot;426&quot;/&gt;&lt;width val=&quot;55&quot;/&gt;&lt;height val=&quot;54&quot;/&gt;&lt;hasText val=&quot;1&quot;/&gt;&lt;/Image&gt;&lt;/ThreeDShapeInfo&gt;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9B147F9-EF15-4360-8AF7-4AD8940DF5F9}&quot;/&gt;&lt;isInvalidForFieldText val=&quot;0&quot;/&gt;&lt;Image&gt;&lt;filename val=&quot;C:\Users\Administrator\Desktop\E-LEARNING - SU KI DIEU CUA NUOC\BAIDUTHI\data\asimages\{49B147F9-EF15-4360-8AF7-4AD8940DF5F9}.png&quot;/&gt;&lt;left val=&quot;168&quot;/&gt;&lt;top val=&quot;426&quot;/&gt;&lt;width val=&quot;55&quot;/&gt;&lt;height val=&quot;54&quot;/&gt;&lt;hasText val=&quot;1&quot;/&gt;&lt;/Image&gt;&lt;/ThreeDShapeInfo&gt;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281D8B62-EF70-4515-8F54-35A3CC8B4CED}&quot;/&gt;&lt;isInvalidForFieldText val=&quot;0&quot;/&gt;&lt;Image&gt;&lt;filename val=&quot;C:\Users\Administrator\Desktop\E-LEARNING - SU KI DIEU CUA NUOC\BAIDUTHI\data\asimages\{281D8B62-EF70-4515-8F54-35A3CC8B4CED}.png&quot;/&gt;&lt;left val=&quot;540&quot;/&gt;&lt;top val=&quot;414&quot;/&gt;&lt;width val=&quot;55&quot;/&gt;&lt;height val=&quot;54&quot;/&gt;&lt;hasText val=&quot;1&quot;/&gt;&lt;/Image&gt;&lt;/ThreeDShapeInfo&gt;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1E907AE-BB72-4374-9B5F-C3EA89C6770C}&quot;/&gt;&lt;isInvalidForFieldText val=&quot;0&quot;/&gt;&lt;Image&gt;&lt;filename val=&quot;C:\Users\Administrator\Desktop\E-LEARNING - SU KI DIEU CUA NUOC\BAIDUTHI\data\asimages\{A1E907AE-BB72-4374-9B5F-C3EA89C6770C}.png&quot;/&gt;&lt;left val=&quot;0&quot;/&gt;&lt;top val=&quot;306&quot;/&gt;&lt;width val=&quot;154&quot;/&gt;&lt;height val=&quot;154&quot;/&gt;&lt;hasText val=&quot;1&quot;/&gt;&lt;/Image&gt;&lt;/ThreeDShapeInfo&gt;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09E3DFE-4AC3-4E7D-8153-7F3714536ED7}&quot;/&gt;&lt;isInvalidForFieldText val=&quot;0&quot;/&gt;&lt;Image&gt;&lt;filename val=&quot;C:\Users\Administrator\Desktop\E-LEARNING - SU KI DIEU CUA NUOC\BAIDUTHI\data\asimages\{809E3DFE-4AC3-4E7D-8153-7F3714536ED7}.png&quot;/&gt;&lt;left val=&quot;366&quot;/&gt;&lt;top val=&quot;312&quot;/&gt;&lt;width val=&quot;162&quot;/&gt;&lt;height val=&quot;162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FEC8555-C055-411B-93F2-8325CEB55CF1}&quot;/&gt;&lt;isInvalidForFieldText val=&quot;0&quot;/&gt;&lt;Image&gt;&lt;filename val=&quot;C:\Users\Administrator\Desktop\E-LEARNING - SU KI DIEU CUA NUOC\BAIDUTHI\data\asimages\{6FEC8555-C055-411B-93F2-8325CEB55CF1}.png&quot;/&gt;&lt;left val=&quot;168&quot;/&gt;&lt;top val=&quot;360&quot;/&gt;&lt;width val=&quot;118&quot;/&gt;&lt;height val=&quot;118&quot;/&gt;&lt;hasText val=&quot;1&quot;/&gt;&lt;/Image&gt;&lt;/ThreeDShapeInfo&gt;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06C23AF-16DE-4AFE-9018-8E5713DD6D3F}&quot;/&gt;&lt;isInvalidForFieldText val=&quot;0&quot;/&gt;&lt;Image&gt;&lt;filename val=&quot;C:\Users\Administrator\Desktop\E-LEARNING - SU KI DIEU CUA NUOC\BAIDUTHI\data\asimages\{106C23AF-16DE-4AFE-9018-8E5713DD6D3F}_12.png&quot;/&gt;&lt;left val=&quot;18&quot;/&gt;&lt;top val=&quot;12&quot;/&gt;&lt;width val=&quot;265&quot;/&gt;&lt;height val=&quot;137&quot;/&gt;&lt;hasText val=&quot;1&quot;/&gt;&lt;/Image&gt;&lt;/ThreeDShapeInfo&gt;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12F6D61C-69CB-4113-A215-29DB9B01080A}&quot;/&gt;&lt;isInvalidForFieldText val=&quot;0&quot;/&gt;&lt;Image&gt;&lt;filename val=&quot;C:\Users\Administrator\Desktop\E-LEARNING - SU KI DIEU CUA NUOC\BAIDUTHI\data\asimages\{12F6D61C-69CB-4113-A215-29DB9B01080A}_12.png&quot;/&gt;&lt;left val=&quot;390&quot;/&gt;&lt;top val=&quot;0&quot;/&gt;&lt;width val=&quot;259&quot;/&gt;&lt;height val=&quot;139&quot;/&gt;&lt;hasText val=&quot;1&quot;/&gt;&lt;/Image&gt;&lt;/ThreeDShapeInfo&gt;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2E5972B2-8EA8-479D-BD07-417196CE852E}&quot;/&gt;&lt;isInvalidForFieldText val=&quot;0&quot;/&gt;&lt;Image&gt;&lt;filename val=&quot;C:\Users\Administrator\Desktop\E-LEARNING - SU KI DIEU CUA NUOC\BAIDUTHI\data\asimages\{2E5972B2-8EA8-479D-BD07-417196CE852E}_12.png&quot;/&gt;&lt;left val=&quot;60&quot;/&gt;&lt;top val=&quot;54&quot;/&gt;&lt;width val=&quot;367&quot;/&gt;&lt;height val=&quot;195&quot;/&gt;&lt;hasText val=&quot;1&quot;/&gt;&lt;/Image&gt;&lt;/ThreeDShapeInfo&gt;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8EB33B9E-6EC2-46AF-A927-B9339F736D69}&quot;/&gt;&lt;isInvalidForFieldText val=&quot;0&quot;/&gt;&lt;Image&gt;&lt;filename val=&quot;C:\Users\Administrator\Desktop\E-LEARNING - SU KI DIEU CUA NUOC\BAIDUTHI\data\asimages\{8EB33B9E-6EC2-46AF-A927-B9339F736D69}_12.png&quot;/&gt;&lt;left val=&quot;318&quot;/&gt;&lt;top val=&quot;60&quot;/&gt;&lt;width val=&quot;421&quot;/&gt;&lt;height val=&quot;216&quot;/&gt;&lt;hasText val=&quot;1&quot;/&gt;&lt;/Image&gt;&lt;/ThreeDShapeInfo&gt;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63B88802-6692-495E-897A-8515386545E1}_12.png&quot;/&gt;&lt;left val=&quot;156&quot;/&gt;&lt;top val=&quot;484&quot;/&gt;&lt;width val=&quot;433&quot;/&gt;&lt;height val=&quot;60&quot;/&gt;&lt;hasText val=&quot;1&quot;/&gt;&lt;/Image&gt;&lt;/ThreeDShapeInfo&gt;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0]]&gt;&lt;/SlideID&gt;&lt;/ChangeData&gt;"/>
  <p:tag name="PPSNARRATION" val="11,1961699197,C:\Users\Administrator\Desktop\E-LEARNING - SU KI DIEU CUA NUOC\TEPNGUON\SUKIDIEUCUANUOC._pptx\Media.ppcx"/>
  <p:tag name="MMPROD_PASSDATA" val="&lt;object type=&quot;10050&quot; unique_id=&quot;10782&quot;&gt;&lt;property id=&quot;10020&quot; value=&quot;2&quot;/&gt;&lt;property id=&quot;10102&quot; value=&quot;1&quot;/&gt;&lt;property id=&quot;10191&quot; value=&quot;41&quot;/&gt;&lt;/object&gt;"/>
  <p:tag name="MMPROD_FAILDATA" val="&lt;object type=&quot;10051&quot; unique_id=&quot;10783&quot;&gt;&lt;property id=&quot;10020&quot; value=&quot;2&quot;/&gt;&lt;property id=&quot;10102&quot; value=&quot;1&quot;/&gt;&lt;property id=&quot;10191&quot; value=&quot;42&quot;/&gt;&lt;/object&gt;"/>
  <p:tag name="MMPROD_ID" val="10780"/>
  <p:tag name="MMPROD_TYPE" val="10066"/>
  <p:tag name="MMPROD_DATA" val="&lt;property id=&quot;10025&quot; value=&quot;300&quot;/&gt;&lt;property id=&quot;10026&quot; value=&quot;10&quot;/&gt;&lt;property id=&quot;10027&quot; value=&quot;Interaction10780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4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13.PNG&quot;/&gt;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9B0DB963-25F8-4F98-A774-E4924614ECDF}&quot;/&gt;&lt;isInvalidForFieldText val=&quot;0&quot;/&gt;&lt;Image&gt;&lt;filename val=&quot;C:\Users\Administrator\Desktop\E-LEARNING - SU KI DIEU CUA NUOC\BAIDUTHI\data\asimages\{9B0DB963-25F8-4F98-A774-E4924614ECDF}.png&quot;/&gt;&lt;left val=&quot;376&quot;/&gt;&lt;top val=&quot;78&quot;/&gt;&lt;width val=&quot;290&quot;/&gt;&lt;height val=&quot;198&quot;/&gt;&lt;hasText val=&quot;1&quot;/&gt;&lt;/Image&gt;&lt;/ThreeDShapeInfo&gt;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780"/>
  <p:tag name="MMPROD_ABSOLUTEPOSITIONID" val="100"/>
  <p:tag name="MMPROD_LASTVALUES" val="&lt;ChangeData&gt;&lt;Text&gt;&lt;![CDATA[Mưa đã  làm nên những nguồn nước nào?]]&gt;&lt;/Text&gt;&lt;FontSize&gt;&lt;![CDATA[4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AE168F5C-34F3-4558-817B-A8EF3595558B}_13.png&quot;/&gt;&lt;left val=&quot;29&quot;/&gt;&lt;top val=&quot;16&quot;/&gt;&lt;width val=&quot;649&quot;/&gt;&lt;height val=&quot;69&quot;/&gt;&lt;hasText val=&quot;1&quot;/&gt;&lt;/Image&gt;&lt;/ThreeDShapeInfo&gt;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768D910A-F575-4373-BCDA-DE71BD98F1F0}&quot;/&gt;&lt;isInvalidForFieldText val=&quot;0&quot;/&gt;&lt;Image&gt;&lt;filename val=&quot;C:\Users\Administrator\Desktop\E-LEARNING - SU KI DIEU CUA NUOC\BAIDUTHI\data\asimages\{768D910A-F575-4373-BCDA-DE71BD98F1F0}_13.png&quot;/&gt;&lt;left val=&quot;105&quot;/&gt;&lt;top val=&quot;488&quot;/&gt;&lt;width val=&quot;98&quot;/&gt;&lt;height val=&quot;62&quot;/&gt;&lt;hasText val=&quot;1&quot;/&gt;&lt;/Image&gt;&lt;/ThreeDShapeInfo&gt;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7EFF1C2-C625-477A-B73D-84088DF42985}_13.png&quot;/&gt;&lt;left val=&quot;457&quot;/&gt;&lt;top val=&quot;492&quot;/&gt;&lt;width val=&quot;91&quot;/&gt;&lt;height val=&quot;38&quot;/&gt;&lt;hasText val=&quot;1&quot;/&gt;&lt;/Image&gt;&lt;/ThreeDShapeInfo&gt;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A8999F2-E1DA-4E04-83AF-3EA92BFA7A0D}&quot;/&gt;&lt;isInvalidForFieldText val=&quot;0&quot;/&gt;&lt;Image&gt;&lt;filename val=&quot;C:\Users\Administrator\Desktop\E-LEARNING - SU KI DIEU CUA NUOC\BAIDUTHI\data\asimages\{3A8999F2-E1DA-4E04-83AF-3EA92BFA7A0D}_13.png&quot;/&gt;&lt;left val=&quot;212&quot;/&gt;&lt;top val=&quot;585&quot;/&gt;&lt;width val=&quot;276&quot;/&gt;&lt;height val=&quot;65&quot;/&gt;&lt;hasText val=&quot;1&quot;/&gt;&lt;/Image&gt;&lt;/ThreeDShapeInfo&gt;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42CE596-2999-4387-A0AF-BD992F4463FD}&quot;/&gt;&lt;isInvalidForFieldText val=&quot;0&quot;/&gt;&lt;Image&gt;&lt;filename val=&quot;C:\Users\Administrator\Desktop\E-LEARNING - SU KI DIEU CUA NUOC\BAIDUTHI\data\asimages\{742CE596-2999-4387-A0AF-BD992F4463FD}_13.png&quot;/&gt;&lt;left val=&quot;467&quot;/&gt;&lt;top val=&quot;573&quot;/&gt;&lt;width val=&quot;274&quot;/&gt;&lt;height val=&quot;70&quot;/&gt;&lt;hasText val=&quot;1&quot;/&gt;&lt;/Image&gt;&lt;/ThreeDShapeInfo&gt;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3D6536AC-2910-4B01-8490-5B6F6C5B7C7C}&quot;/&gt;&lt;isInvalidForFieldText val=&quot;0&quot;/&gt;&lt;Image&gt;&lt;filename val=&quot;C:\Users\Administrator\Desktop\E-LEARNING - SU KI DIEU CUA NUOC\BAIDUTHI\data\asimages\{3D6536AC-2910-4B01-8490-5B6F6C5B7C7C}_13.png&quot;/&gt;&lt;left val=&quot;-49&quot;/&gt;&lt;top val=&quot;585&quot;/&gt;&lt;width val=&quot;274&quot;/&gt;&lt;height val=&quot;65&quot;/&gt;&lt;hasText val=&quot;1&quot;/&gt;&lt;/Image&gt;&lt;/ThreeDShapeInfo&gt;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EA6A874-1122-4F74-A039-9FCCE0945FB6}&quot;/&gt;&lt;isInvalidForFieldText val=&quot;0&quot;/&gt;&lt;Image&gt;&lt;filename val=&quot;C:\Users\Administrator\Desktop\E-LEARNING - SU KI DIEU CUA NUOC\BAIDUTHI\data\asimages\{EEA6A874-1122-4F74-A039-9FCCE0945FB6}.png&quot;/&gt;&lt;left val=&quot;-5&quot;/&gt;&lt;top val=&quot;-6&quot;/&gt;&lt;width val=&quot;172&quot;/&gt;&lt;height val=&quot;168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87F9C10B-7DD7-41AB-A1A4-42F2DFE66B0C}&quot;/&gt;&lt;isInvalidForFieldText val=&quot;0&quot;/&gt;&lt;Image&gt;&lt;filename val=&quot;C:\Users\Administrator\Desktop\E-LEARNING - SU KI DIEU CUA NUOC\BAIDUTHI\data\asimages\{87F9C10B-7DD7-41AB-A1A4-42F2DFE66B0C}.png&quot;/&gt;&lt;left val=&quot;563&quot;/&gt;&lt;top val=&quot;-8&quot;/&gt;&lt;width val=&quot;159&quot;/&gt;&lt;height val=&quot;175&quot;/&gt;&lt;hasText val=&quot;1&quot;/&gt;&lt;/Image&gt;&lt;/ThreeDShapeInfo&gt;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BE3072E-36A8-4D30-B16B-EF2B4A7D365F}&quot;/&gt;&lt;isInvalidForFieldText val=&quot;0&quot;/&gt;&lt;Image&gt;&lt;filename val=&quot;C:\Users\Administrator\Desktop\E-LEARNING - SU KI DIEU CUA NUOC\BAIDUTHI\data\asimages\{BBE3072E-36A8-4D30-B16B-EF2B4A7D365F}.png&quot;/&gt;&lt;left val=&quot;-20&quot;/&gt;&lt;top val=&quot;375&quot;/&gt;&lt;width val=&quot;139&quot;/&gt;&lt;height val=&quot;175&quot;/&gt;&lt;hasText val=&quot;1&quot;/&gt;&lt;/Image&gt;&lt;/ThreeDShapeInfo&gt;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30F37405-C92B-404E-A59B-F4FC728295C9}&quot;/&gt;&lt;isInvalidForFieldText val=&quot;0&quot;/&gt;&lt;Image&gt;&lt;filename val=&quot;C:\Users\Administrator\Desktop\E-LEARNING - SU KI DIEU CUA NUOC\BAIDUTHI\data\asimages\{30F37405-C92B-404E-A59B-F4FC728295C9}.png&quot;/&gt;&lt;left val=&quot;591&quot;/&gt;&lt;top val=&quot;369&quot;/&gt;&lt;width val=&quot;133&quot;/&gt;&lt;height val=&quot;175&quot;/&gt;&lt;hasText val=&quot;1&quot;/&gt;&lt;/Image&gt;&lt;/ThreeDShapeInfo&gt;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D8D9C5C0-9B01-48F3-B2B1-B2C100535875}_13.png&quot;/&gt;&lt;left val=&quot;354&quot;/&gt;&lt;top val=&quot;492&quot;/&gt;&lt;width val=&quot;94&quot;/&gt;&lt;height val=&quot;39&quot;/&gt;&lt;hasText val=&quot;1&quot;/&gt;&lt;/Image&gt;&lt;/ThreeDShapeInfo&gt;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380,5107]]&gt;&lt;/Left&gt;&lt;Top&gt;&lt;![CDATA[290,5298]]&gt;&lt;/Top&gt;&lt;/ChangeData&gt;"/>
  <p:tag name="MMPROD_ID" val="10784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1&quot;/&gt;&lt;isInvalidForFieldText val=&quot;0&quot;/&gt;&lt;Image&gt;&lt;filename val=&quot;C:\Users\Administrator\Desktop\E-LEARNING - SU KI DIEU CUA NUOC\BAIDUTHI\data\asimages\{A7976707-DAD6-40E5-A95B-2AC4606A8638}_13.png&quot;/&gt;&lt;left val=&quot;380&quot;/&gt;&lt;top val=&quot;290&quot;/&gt;&lt;width val=&quot;289&quot;/&gt;&lt;height val=&quot;193&quot;/&gt;&lt;hasText val=&quot;1&quot;/&gt;&lt;/Image&gt;&lt;/ThreeDShapeInfo&gt;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52,79386]]&gt;&lt;/Left&gt;&lt;Top&gt;&lt;![CDATA[306]]&gt;&lt;/Top&gt;&lt;/ChangeData&gt;"/>
  <p:tag name="MMPROD_ID" val="10786"/>
  <p:tag name="MMPROD_TYPE" val="10067"/>
  <p:tag name="MMPROD_DATA" val="&lt;property id=&quot;10193&quot; value=&quot;2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2&quot;/&gt;&lt;isInvalidForFieldText val=&quot;0&quot;/&gt;&lt;Image&gt;&lt;filename val=&quot;C:\Users\Administrator\Desktop\E-LEARNING - SU KI DIEU CUA NUOC\BAIDUTHI\data\asimages\{FA7699C5-EB92-4F29-8936-73CCB5507C9C}_13.png&quot;/&gt;&lt;left val=&quot;79&quot;/&gt;&lt;top val=&quot;306&quot;/&gt;&lt;width val=&quot;274&quot;/&gt;&lt;height val=&quot;174&quot;/&gt;&lt;hasText val=&quot;1&quot;/&gt;&lt;/Image&gt;&lt;/ThreeDShapeInfo&gt;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384,7777]]&gt;&lt;/Left&gt;&lt;Top&gt;&lt;![CDATA[79,04882]]&gt;&lt;/Top&gt;&lt;/ChangeData&gt;"/>
  <p:tag name="MMPROD_ID" val="10785"/>
  <p:tag name="MMPROD_TYPE" val="10067"/>
  <p:tag name="MMPROD_DATA" val="&lt;property id=&quot;10193&quot; value=&quot;3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3&quot;/&gt;&lt;isInvalidForFieldText val=&quot;0&quot;/&gt;&lt;Image&gt;&lt;filename val=&quot;C:\Users\Administrator\Desktop\E-LEARNING - SU KI DIEU CUA NUOC\BAIDUTHI\data\asimages\{510B9FBC-EAA4-46B6-90A6-A13C1FD3AFBB}_13.png&quot;/&gt;&lt;left val=&quot;384&quot;/&gt;&lt;top val=&quot;78&quot;/&gt;&lt;width val=&quot;121&quot;/&gt;&lt;height val=&quot;186&quot;/&gt;&lt;hasText val=&quot;1&quot;/&gt;&lt;/Image&gt;&lt;/ThreeDShapeInfo&gt;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4"/>
  <p:tag name="MMPROD_LASTVALUES" val="&lt;ChangeData&gt;&lt;Left&gt;&lt;![CDATA[113,0849]]&gt;&lt;/Left&gt;&lt;Top&gt;&lt;![CDATA[127,9779]]&gt;&lt;/Top&gt;&lt;/ChangeData&gt;"/>
  <p:tag name="MMPROD_ID" val="10787"/>
  <p:tag name="MMPROD_TYPE" val="10067"/>
  <p:tag name="MMPROD_DATA" val="&lt;property id=&quot;10193&quot; value=&quot;4&quot;/&gt;&lt;property id=&quot;10199&quot; value=&quot;0&quot;/&gt;&lt;property id=&quot;10231&quot; value=&quot;1&quot;/&gt;"/>
  <p:tag name="MMPROD_COLLECTIONCONTAINERID" val="10781"/>
  <p:tag name="MMPROD_PARENTID" val="10780"/>
  <p:tag name="HTML_AUTOSHAPE_INFO" val="&lt;ThreeDShapeInfo&gt;&lt;uuid val=&quot;11044&quot;/&gt;&lt;isInvalidForFieldText val=&quot;0&quot;/&gt;&lt;Image&gt;&lt;filename val=&quot;C:\Users\Administrator\Desktop\E-LEARNING - SU KI DIEU CUA NUOC\BAIDUTHI\data\asimages\{31E83623-6692-4846-A9FA-3740A8EDD4F1}_13.png&quot;/&gt;&lt;left val=&quot;173&quot;/&gt;&lt;top val=&quot;128&quot;/&gt;&lt;width val=&quot;139&quot;/&gt;&lt;height val=&quot;37&quot;/&gt;&lt;hasText val=&quot;1&quot;/&gt;&lt;/Image&gt;&lt;/ThreeDShapeInfo&gt;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6CBE09FD-7A4A-4B21-BFFA-B7415B5049C5}&quot;/&gt;&lt;isInvalidForFieldText val=&quot;0&quot;/&gt;&lt;Image&gt;&lt;filename val=&quot;C:\Users\Administrator\Desktop\E-LEARNING - SU KI DIEU CUA NUOC\BAIDUTHI\data\asimages\{6CBE09FD-7A4A-4B21-BFFA-B7415B5049C5}_13.png&quot;/&gt;&lt;left val=&quot;208&quot;/&gt;&lt;top val=&quot;489&quot;/&gt;&lt;width val=&quot;112&quot;/&gt;&lt;height val=&quot;65&quot;/&gt;&lt;hasText val=&quot;1&quot;/&gt;&lt;/Image&gt;&lt;/ThreeDShapeInfo&gt;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73,5314"/>
  <p:tag name="Y" val="127,9779"/>
  <p:tag name="WIDTH" val="138,0384"/>
  <p:tag name="HEIGHT" val="37,13638"/>
  <p:tag name="MMPROD_ABSOLUTEPOSITIONID" val="11024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4]]&gt;&lt;/Text&gt;&lt;FontSize&gt;&lt;![CDATA[16]]&gt;&lt;/FontSize&gt;&lt;Left&gt;&lt;![CDATA[0]]&gt;&lt;/Left&gt;&lt;Top&gt;&lt;![CDATA[0]]&gt;&lt;/Top&gt;&lt;/ChangeData&gt;"/>
  <p:tag name="MMPROD_ABSOLUTEPOSITIONID" val="11034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4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4,7777"/>
  <p:tag name="Y" val="79,04882"/>
  <p:tag name="WIDTH" val="120,6659"/>
  <p:tag name="HEIGHT" val="184,9513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79,42654"/>
  <p:tag name="Y" val="306"/>
  <p:tag name="WIDTH" val="273,3666"/>
  <p:tag name="HEIGHT" val="172,8856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380,5107"/>
  <p:tag name="Y" val="290,5298"/>
  <p:tag name="WIDTH" val="288,4151"/>
  <p:tag name="HEIGHT" val="192,162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290,3107]]&gt;&lt;/Left&gt;&lt;Top&gt;&lt;![CDATA[492,500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382,4225]]&gt;&lt;/Left&gt;&lt;Top&gt;&lt;![CDATA[495,36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3,1961699197,C:\Users\Administrator\Desktop\E-LEARNING - SU KI DIEU CUA NUOC\TEPNGUON\SUKIDIEUCUANUOC._pptx\Media.ppcx"/>
  <p:tag name="HTML_SHAPEINFO" val="&lt;SlideThumbPath val=&quot;Slide14.PNG&quot;/&gt;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E7D56E5-479F-46D4-BCB4-9D805A3D5F59}&quot;/&gt;&lt;isInvalidForFieldText val=&quot;0&quot;/&gt;&lt;Image&gt;&lt;filename val=&quot;C:\Users\Administrator\Desktop\E-LEARNING - SU KI DIEU CUA NUOC\BAIDUTHI\data\asimages\{AE7D56E5-479F-46D4-BCB4-9D805A3D5F59}.png&quot;/&gt;&lt;left val=&quot;-2&quot;/&gt;&lt;top val=&quot;65&quot;/&gt;&lt;width val=&quot;722&quot;/&gt;&lt;height val=&quot;473&quot;/&gt;&lt;hasText val=&quot;1&quot;/&gt;&lt;/Image&gt;&lt;/ThreeDShapeInfo&gt;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94D05A4A-203F-4F16-AD86-0166ED8051A6}&quot;/&gt;&lt;isInvalidForFieldText val=&quot;0&quot;/&gt;&lt;Image&gt;&lt;filename val=&quot;C:\Users\Administrator\Desktop\E-LEARNING - SU KI DIEU CUA NUOC\BAIDUTHI\data\asimages\{94D05A4A-203F-4F16-AD86-0166ED8051A6}_14.png&quot;/&gt;&lt;left val=&quot;39&quot;/&gt;&lt;top val=&quot;10&quot;/&gt;&lt;width val=&quot;649&quot;/&gt;&lt;height val=&quot;70&quot;/&gt;&lt;hasText val=&quot;1&quot;/&gt;&lt;/Image&gt;&lt;/ThreeDShapeInfo&gt;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961699197,C:\Users\Administrator\Desktop\E-LEARNING - SU KI DIEU CUA NUOC\TEPNGUON\SUKIDIEUCUANUOC._pptx\Media.ppcx"/>
  <p:tag name="HTML_SHAPEINFO" val="&lt;SlideThumbPath val=&quot;Slide15.PNG&quot;/&gt;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886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8868\Collaboration.swf"/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la mt cua sinh vat bien.mp3"/>
  <p:tag name="PPSNARRATION" val="13,1961699197,C:\Users\Administrator\Desktop\E-LEARNING - SU KI DIEU CUA NUOC\TEPNGUON\SUKIDIEUCUANUOC._pptx\Media.ppcx"/>
  <p:tag name="HTML_SHAPEINFO" val="&lt;SlideThumbPath val=&quot;Slide16.PNG&quot;/&gt;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1973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1973\Collaboration.swf"/>
  <p:tag name="PRESENTER_SHAPETEXTINFO" val="&lt;ShapeTextInfo&gt;&lt;TableIndex row=&quot;-1&quot; col=&quot;-1&quot;&gt;&lt;linesCount val=&quot;0&quot;/&gt;&lt;/TableIndex&gt;&lt;/ShapeTextInfo&gt;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961699197,C:\Users\Administrator\Desktop\E-LEARNING - SU KI DIEU CUA NUOC\TEPNGUON\SUKIDIEUCUANUOC._pptx\Media.ppcx"/>
  <p:tag name="HTML_SHAPEINFO" val="&lt;SlideThumbPath val=&quot;Slide17.PNG&quot;/&gt;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7406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7406\Collaboration.swf"/>
  <p:tag name="PRESENTER_SHAPETEXTINFO" val="&lt;ShapeTextInfo&gt;&lt;TableIndex row=&quot;-1&quot; col=&quot;-1&quot;&gt;&lt;linesCount val=&quot;0&quot;/&gt;&lt;/TableIndex&gt;&lt;/ShapeTextInfo&gt;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9A2D95C-1FFA-430F-AABE-8522B5F337FC}_17.png&quot;/&gt;&lt;left val=&quot;194&quot;/&gt;&lt;top val=&quot;6&quot;/&gt;&lt;width val=&quot;327&quot;/&gt;&lt;height val=&quot;51&quot;/&gt;&lt;hasText val=&quot;1&quot;/&gt;&lt;/Image&gt;&lt;/ThreeDShapeInfo&gt;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DFAA7F-E2A6-4B99-9E80-32F9975DC69E}_17.png&quot;/&gt;&lt;left val=&quot;161&quot;/&gt;&lt;top val=&quot;503&quot;/&gt;&lt;width val=&quot;454&quot;/&gt;&lt;height val=&quot;39&quot;/&gt;&lt;hasText val=&quot;1&quot;/&gt;&lt;/Image&gt;&lt;/ThreeDShapeInfo&gt;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8160"/>
  <p:tag name="SLIDEID" val="297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Nhung dong vat bien xinh dep-cut_297_1_92779.mp4"/>
  <p:tag name="MMPROD_START_TIME" val="7270"/>
  <p:tag name="MMPROD_STOP_TIME" val="58160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dien tha sang do nuoc....mp3"/>
  <p:tag name="PPSNARRATION" val="15,1961699197,C:\Users\Administrator\Desktop\E-LEARNING - SU KI DIEU CUA NUOC\TEPNGUON\SUKIDIEUCUANUOC._pptx\Media.ppcx"/>
  <p:tag name="HTML_SHAPEINFO" val="&lt;SlideThumbPath val=&quot;Slide18.PNG&quot;/&gt;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110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1107\Collaboration.swf"/>
  <p:tag name="PRESENTER_SHAPETEXTINFO" val="&lt;ShapeTextInfo&gt;&lt;TableIndex row=&quot;-1&quot; col=&quot;-1&quot;&gt;&lt;linesCount val=&quot;0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cho thuyen hoat dong.mp3"/>
  <p:tag name="PPSNARRATION" val="16,1961699197,C:\Users\Administrator\Desktop\E-LEARNING - SU KI DIEU CUA NUOC\TEPNGUON\SUKIDIEUCUANUOC._pptx\Media.ppcx"/>
  <p:tag name="HTML_SHAPEINFO" val="&lt;SlideThumbPath val=&quot;Slide19.PNG&quot;/&gt;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so anh nuoc sạch, ban.mp3"/>
  <p:tag name="PPSNARRATION" val="17,1961699197,C:\Users\Administrator\Desktop\E-LEARNING - SU KI DIEU CUA NUOC\TEPNGUON\SUKIDIEUCUANUOC._pptx\Media.ppcx"/>
  <p:tag name="HTML_SHAPEINFO" val="&lt;SlideThumbPath val=&quot;Slide20.PNG&quot;/&gt;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DB7C653-00C4-45A6-B8B6-585A0E1A97E6}_20.png&quot;/&gt;&lt;left val=&quot;149&quot;/&gt;&lt;top val=&quot;18&quot;/&gt;&lt;width val=&quot;459&quot;/&gt;&lt;height val=&quot;63&quot;/&gt;&lt;hasText val=&quot;1&quot;/&gt;&lt;/Image&gt;&lt;/ThreeDShapeInfo&gt;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62E7C5B-9CA9-405B-92D7-9C9BE9BFA9C5}_20.png&quot;/&gt;&lt;left val=&quot;46&quot;/&gt;&lt;top val=&quot;435&quot;/&gt;&lt;width val=&quot;279&quot;/&gt;&lt;height val=&quot;99&quot;/&gt;&lt;hasText val=&quot;1&quot;/&gt;&lt;/Image&gt;&lt;/ThreeDShapeInfo&gt;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B920A9B-7222-420F-8322-DA5CF122AE38}_20.png&quot;/&gt;&lt;left val=&quot;424&quot;/&gt;&lt;top val=&quot;434&quot;/&gt;&lt;width val=&quot;248&quot;/&gt;&lt;height val=&quot;109&quot;/&gt;&lt;hasText val=&quot;1&quot;/&gt;&lt;/Image&gt;&lt;/ThreeDShapeInfo&gt;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721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7214\Collaboration.swf"/>
  <p:tag name="PRESENTER_SHAPETEXTINFO" val="&lt;ShapeTextInfo&gt;&lt;TableIndex row=&quot;-1&quot; col=&quot;-1&quot;&gt;&lt;linesCount val=&quot;0&quot;/&gt;&lt;/TableIndex&gt;&lt;/ShapeTextInfo&gt;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nuoc ban co tac hai gi.mp3"/>
  <p:tag name="PPSNARRATION" val="18,1961699197,C:\Users\Administrator\Desktop\E-LEARNING - SU KI DIEU CUA NUOC\TEPNGUON\SUKIDIEUCUANUOC._pptx\Media.ppcx"/>
  <p:tag name="HTML_SHAPEINFO" val="&lt;SlideThumbPath val=&quot;Slide21.PNG&quot;/&gt;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3&quot;/&gt;&lt;lineCharCount val=&quot;2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B112095-5026-4DD6-AA16-F7FF121F4A67}_21.png&quot;/&gt;&lt;left val=&quot;80&quot;/&gt;&lt;top val=&quot;10&quot;/&gt;&lt;width val=&quot;537&quot;/&gt;&lt;height val=&quot;83&quot;/&gt;&lt;hasText val=&quot;1&quot;/&gt;&lt;/Image&gt;&lt;/ThreeDShapeInfo&gt;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019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0198\Collaboration.swf"/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E-LEARNING - SỰ KÌ DIỆU CỦA NƯỚC\TU LIEU\nhac\tăm nuoc ban se bị.mp3"/>
  <p:tag name="PPSNARRATION" val="19,1961699197,C:\Users\Administrator\Desktop\E-LEARNING - SU KI DIEU CUA NUOC\TEPNGUON\SUKIDIEUCUANUOC._pptx\Media.ppcx"/>
  <p:tag name="HTML_SHAPEINFO" val="&lt;SlideThumbPath val=&quot;Slide22.PNG&quot;/&gt;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36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361\Collaboration.swf"/>
  <p:tag name="PRESENTER_SHAPETEXTINFO" val="&lt;ShapeTextInfo&gt;&lt;TableIndex row=&quot;-1&quot; col=&quot;-1&quot;&gt;&lt;linesCount val=&quot;0&quot;/&gt;&lt;/TableIndex&gt;&lt;/ShapeTextInfo&gt;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961699197,C:\Users\Administrator\Desktop\E-LEARNING - SU KI DIEU CUA NUOC\TEPNGUON\SUKIDIEUCUANUOC._pptx\Media.ppcx"/>
  <p:tag name="HTML_SHAPEINFO" val="&lt;SlideThumbPath val=&quot;Slide23.PNG&quot;/&gt;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4&quot;/&gt;&lt;lineCharCount val=&quot;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1F6FC6C-C541-4AF8-98F7-7036CA6605C2}_23.png&quot;/&gt;&lt;left val=&quot;240&quot;/&gt;&lt;top val=&quot;37&quot;/&gt;&lt;width val=&quot;210&quot;/&gt;&lt;height val=&quot;121&quot;/&gt;&lt;hasText val=&quot;1&quot;/&gt;&lt;/Image&gt;&lt;/ThreeDShapeInfo&gt;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9E9A7D2-55E2-4023-96FF-B4B0329CF257}&quot;/&gt;&lt;isInvalidForFieldText val=&quot;0&quot;/&gt;&lt;Image&gt;&lt;filename val=&quot;C:\Users\Administrator\Desktop\E-LEARNING - SU KI DIEU CUA NUOC\BAIDUTHI\data\asimages\{E9E9A7D2-55E2-4023-96FF-B4B0329CF257}.png&quot;/&gt;&lt;left val=&quot;57&quot;/&gt;&lt;top val=&quot;26&quot;/&gt;&lt;width val=&quot;102&quot;/&gt;&lt;height val=&quot;98&quot;/&gt;&lt;hasText val=&quot;1&quot;/&gt;&lt;/Image&gt;&lt;/ThreeDShapeInfo&gt;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0&quot;/&gt;&lt;lineCharCount val=&quot;1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AA083FE-C9E2-4690-B7E4-5F7D1F0AA2F5}_23.png&quot;/&gt;&lt;left val=&quot;198&quot;/&gt;&lt;top val=&quot;330&quot;/&gt;&lt;width val=&quot;349&quot;/&gt;&lt;height val=&quot;127&quot;/&gt;&lt;hasText val=&quot;1&quot;/&gt;&lt;/Image&gt;&lt;/ThreeDShapeInfo&gt;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8705641-12BD-4E21-BBB6-BCF45D8D729F}&quot;/&gt;&lt;isInvalidForFieldText val=&quot;0&quot;/&gt;&lt;Image&gt;&lt;filename val=&quot;C:\Users\Administrator\Desktop\E-LEARNING - SU KI DIEU CUA NUOC\BAIDUTHI\data\asimages\{18705641-12BD-4E21-BBB6-BCF45D8D729F}.png&quot;/&gt;&lt;left val=&quot;559&quot;/&gt;&lt;top val=&quot;31&quot;/&gt;&lt;width val=&quot;97&quot;/&gt;&lt;height val=&quot;93&quot;/&gt;&lt;hasText val=&quot;1&quot;/&gt;&lt;/Image&gt;&lt;/ThreeDShapeInfo&gt;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55630B75-AACA-49EF-BD9F-621C8A877615}&quot;/&gt;&lt;isInvalidForFieldText val=&quot;0&quot;/&gt;&lt;Image&gt;&lt;filename val=&quot;C:\Users\Administrator\Desktop\E-LEARNING - SU KI DIEU CUA NUOC\BAIDUTHI\data\asimages\{55630B75-AACA-49EF-BD9F-621C8A877615}.png&quot;/&gt;&lt;left val=&quot;18&quot;/&gt;&lt;top val=&quot;450&quot;/&gt;&lt;width val=&quot;43&quot;/&gt;&lt;height val=&quot;72&quot;/&gt;&lt;hasText val=&quot;1&quot;/&gt;&lt;/Image&gt;&lt;/ThreeDShapeInfo&gt;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5BB53F-0EBE-46A6-9408-612F91366D78}&quot;/&gt;&lt;isInvalidForFieldText val=&quot;0&quot;/&gt;&lt;Image&gt;&lt;filename val=&quot;C:\Users\Administrator\Desktop\E-LEARNING - SU KI DIEU CUA NUOC\BAIDUTHI\data\asimages\{AB5BB53F-0EBE-46A6-9408-612F91366D78}.png&quot;/&gt;&lt;left val=&quot;450&quot;/&gt;&lt;top val=&quot;114&quot;/&gt;&lt;width val=&quot;24&quot;/&gt;&lt;height val=&quot;35&quot;/&gt;&lt;hasText val=&quot;1&quot;/&gt;&lt;/Image&gt;&lt;/ThreeDShapeInfo&gt;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78A1E93-972C-4077-B455-277E5D065421}&quot;/&gt;&lt;isInvalidForFieldText val=&quot;0&quot;/&gt;&lt;Image&gt;&lt;filename val=&quot;C:\Users\Administrator\Desktop\E-LEARNING - SU KI DIEU CUA NUOC\BAIDUTHI\data\asimages\{B78A1E93-972C-4077-B455-277E5D065421}.png&quot;/&gt;&lt;left val=&quot;268&quot;/&gt;&lt;top val=&quot;378&quot;/&gt;&lt;width val=&quot;15&quot;/&gt;&lt;height val=&quot;2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78BA7A73-56E3-42B3-900C-D925849BB508}&quot;/&gt;&lt;isInvalidForFieldText val=&quot;0&quot;/&gt;&lt;Image&gt;&lt;filename val=&quot;C:\Users\Administrator\Desktop\E-LEARNING - SU KI DIEU CUA NUOC\BAIDUTHI\data\asimages\{78BA7A73-56E3-42B3-900C-D925849BB508}.png&quot;/&gt;&lt;left val=&quot;660&quot;/&gt;&lt;top val=&quot;54&quot;/&gt;&lt;width val=&quot;24&quot;/&gt;&lt;height val=&quot;35&quot;/&gt;&lt;hasText val=&quot;1&quot;/&gt;&lt;/Image&gt;&lt;/ThreeDShapeInfo&gt;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2BFC2AE-143F-4F4F-BE8C-CB8AAFBF8380}&quot;/&gt;&lt;isInvalidForFieldText val=&quot;0&quot;/&gt;&lt;Image&gt;&lt;filename val=&quot;C:\Users\Administrator\Desktop\E-LEARNING - SU KI DIEU CUA NUOC\BAIDUTHI\data\asimages\{12BFC2AE-143F-4F4F-BE8C-CB8AAFBF8380}.png&quot;/&gt;&lt;left val=&quot;258&quot;/&gt;&lt;top val=&quot;168&quot;/&gt;&lt;width val=&quot;14&quot;/&gt;&lt;height val=&quot;24&quot;/&gt;&lt;hasText val=&quot;1&quot;/&gt;&lt;/Image&gt;&lt;/ThreeDShapeInfo&gt;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688FC622-7128-40E4-A323-44577F0F46B6}&quot;/&gt;&lt;isInvalidForFieldText val=&quot;0&quot;/&gt;&lt;Image&gt;&lt;filename val=&quot;C:\Users\Administrator\Desktop\E-LEARNING - SU KI DIEU CUA NUOC\BAIDUTHI\data\asimages\{688FC622-7128-40E4-A323-44577F0F46B6}.png&quot;/&gt;&lt;left val=&quot;504&quot;/&gt;&lt;top val=&quot;234&quot;/&gt;&lt;width val=&quot;14&quot;/&gt;&lt;height val=&quot;24&quot;/&gt;&lt;hasText val=&quot;1&quot;/&gt;&lt;/Image&gt;&lt;/ThreeDShapeInfo&gt;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1ADC5049-619B-4735-9543-AF3C21BFC1F9}&quot;/&gt;&lt;isInvalidForFieldText val=&quot;0&quot;/&gt;&lt;Image&gt;&lt;filename val=&quot;C:\Users\Administrator\Desktop\E-LEARNING - SU KI DIEU CUA NUOC\BAIDUTHI\data\asimages\{1ADC5049-619B-4735-9543-AF3C21BFC1F9}.png&quot;/&gt;&lt;left val=&quot;119&quot;/&gt;&lt;top val=&quot;72&quot;/&gt;&lt;width val=&quot;14&quot;/&gt;&lt;height val=&quot;24&quot;/&gt;&lt;hasText val=&quot;1&quot;/&gt;&lt;/Image&gt;&lt;/ThreeDShapeInfo&gt;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1]]&gt;&lt;/SlideID&gt;&lt;/ChangeData&gt;"/>
  <p:tag name="PPSNARRATION" val="21,1961699197,C:\Users\Administrator\Desktop\E-LEARNING - SU KI DIEU CUA NUOC\TEPNGUON\SUKIDIEUCUANUOC._pptx\Media.ppcx"/>
  <p:tag name="MMPROD_PASSDATA" val="&lt;object type=&quot;10050&quot; unique_id=&quot;10806&quot;&gt;&lt;property id=&quot;10020&quot; value=&quot;2&quot;/&gt;&lt;property id=&quot;10102&quot; value=&quot;1&quot;/&gt;&lt;property id=&quot;10191&quot; value=&quot;43&quot;/&gt;&lt;/object&gt;"/>
  <p:tag name="MMPROD_FAILDATA" val="&lt;object type=&quot;10051&quot; unique_id=&quot;10807&quot;&gt;&lt;property id=&quot;10020&quot; value=&quot;2&quot;/&gt;&lt;property id=&quot;10102&quot; value=&quot;1&quot;/&gt;&lt;property id=&quot;10191&quot; value=&quot;44&quot;/&gt;&lt;/object&gt;"/>
  <p:tag name="MMPROD_ID" val="10804"/>
  <p:tag name="MMPROD_TYPE" val="10066"/>
  <p:tag name="MMPROD_DATA" val="&lt;property id=&quot;10025&quot; value=&quot;300&quot;/&gt;&lt;property id=&quot;10026&quot; value=&quot;10&quot;/&gt;&lt;property id=&quot;10027&quot; value=&quot;Interaction10804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4.PNG&quot;/&gt;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04"/>
  <p:tag name="MMPROD_ABSOLUTEPOSITIONID" val="100"/>
  <p:tag name="MMPROD_LASTVALUES" val="&lt;ChangeData&gt;&lt;Text&gt;&lt;![CDATA[Bé hãy chọn cánh của số 1 xem có bí mật gì đằng sau nhé!]]&gt;&lt;/Text&gt;&lt;FontSize&gt;&lt;![CDATA[3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6&quot;/&gt;&lt;lineCharCount val=&quot;3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435792FE-285A-4D5E-90FA-EC61101DE8B4}_24.png&quot;/&gt;&lt;left val=&quot;189&quot;/&gt;&lt;top val=&quot;18&quot;/&gt;&lt;width val=&quot;392&quot;/&gt;&lt;height val=&quot;91&quot;/&gt;&lt;hasText val=&quot;1&quot;/&gt;&lt;/Image&gt;&lt;/ThreeDShapeInfo&gt;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A4E0A88A-5DD4-44BE-ADFA-A0EB3DCD9C62}&quot;/&gt;&lt;isInvalidForFieldText val=&quot;0&quot;/&gt;&lt;Image&gt;&lt;filename val=&quot;C:\Users\Administrator\Desktop\E-LEARNING - SU KI DIEU CUA NUOC\BAIDUTHI\data\asimages\{A4E0A88A-5DD4-44BE-ADFA-A0EB3DCD9C62}_24.png&quot;/&gt;&lt;left val=&quot;151&quot;/&gt;&lt;top val=&quot;447&quot;/&gt;&lt;width val=&quot;123&quot;/&gt;&lt;height val=&quot;93&quot;/&gt;&lt;hasText val=&quot;1&quot;/&gt;&lt;/Image&gt;&lt;/ThreeDShapeInfo&gt;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F441358D-718F-4623-8C1B-0FE5E6391611}&quot;/&gt;&lt;isInvalidForFieldText val=&quot;0&quot;/&gt;&lt;Image&gt;&lt;filename val=&quot;C:\Users\Administrator\Desktop\E-LEARNING - SU KI DIEU CUA NUOC\BAIDUTHI\data\asimages\{F441358D-718F-4623-8C1B-0FE5E6391611}_24.png&quot;/&gt;&lt;left val=&quot;287&quot;/&gt;&lt;top val=&quot;417&quot;/&gt;&lt;width val=&quot;105&quot;/&gt;&lt;height val=&quot;91&quot;/&gt;&lt;hasText val=&quot;1&quot;/&gt;&lt;/Image&gt;&lt;/ThreeDShapeInfo&gt;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24E54C0-E5CE-44A1-A0D7-36C65AB34797}_24.png&quot;/&gt;&lt;left val=&quot;496&quot;/&gt;&lt;top val=&quot;447&quot;/&gt;&lt;width val=&quot;91&quot;/&gt;&lt;height val=&quot;35&quot;/&gt;&lt;hasText val=&quot;1&quot;/&gt;&lt;/Image&gt;&lt;/ThreeDShapeInfo&gt;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CE106714-2185-44BD-B3A6-443210CEDB39}_24.png&quot;/&gt;&lt;left val=&quot;594&quot;/&gt;&lt;top val=&quot;442&quot;/&gt;&lt;width val=&quot;91&quot;/&gt;&lt;height val=&quot;40&quot;/&gt;&lt;hasText val=&quot;1&quot;/&gt;&lt;/Image&gt;&lt;/ThreeDShape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0D6FCB5A-898F-4546-8BA9-A2966996E94F}&quot;/&gt;&lt;isInvalidForFieldText val=&quot;0&quot;/&gt;&lt;Image&gt;&lt;filename val=&quot;C:\Users\Administrator\Desktop\E-LEARNING - SU KI DIEU CUA NUOC\BAIDUTHI\data\asimages\{0D6FCB5A-898F-4546-8BA9-A2966996E94F}_24.png&quot;/&gt;&lt;left val=&quot;277&quot;/&gt;&lt;top val=&quot;567&quot;/&gt;&lt;width val=&quot;275&quot;/&gt;&lt;height val=&quot;66&quot;/&gt;&lt;hasText val=&quot;1&quot;/&gt;&lt;/Image&gt;&lt;/ThreeDShapeInfo&gt;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BA636040-9A9D-4E41-B889-2DD96AFEE354}&quot;/&gt;&lt;isInvalidForFieldText val=&quot;0&quot;/&gt;&lt;Image&gt;&lt;filename val=&quot;C:\Users\Administrator\Desktop\E-LEARNING - SU KI DIEU CUA NUOC\BAIDUTHI\data\asimages\{BA636040-9A9D-4E41-B889-2DD96AFEE354}_24.png&quot;/&gt;&lt;left val=&quot;189&quot;/&gt;&lt;top val=&quot;565&quot;/&gt;&lt;width val=&quot;276&quot;/&gt;&lt;height val=&quot;65&quot;/&gt;&lt;hasText val=&quot;1&quot;/&gt;&lt;/Image&gt;&lt;/ThreeDShapeInfo&gt;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0740CA9E-5872-4D3C-BB3C-31166F245FDF}&quot;/&gt;&lt;isInvalidForFieldText val=&quot;0&quot;/&gt;&lt;Image&gt;&lt;filename val=&quot;C:\Users\Administrator\Desktop\E-LEARNING - SU KI DIEU CUA NUOC\BAIDUTHI\data\asimages\{0740CA9E-5872-4D3C-BB3C-31166F245FDF}_24.png&quot;/&gt;&lt;left val=&quot;195&quot;/&gt;&lt;top val=&quot;555&quot;/&gt;&lt;width val=&quot;274&quot;/&gt;&lt;height val=&quot;70&quot;/&gt;&lt;hasText val=&quot;1&quot;/&gt;&lt;/Image&gt;&lt;/ThreeDShapeInfo&gt;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42]]&gt;&lt;/Left&gt;&lt;Top&gt;&lt;![CDATA[122,9488]]&gt;&lt;/Top&gt;&lt;/ChangeData&gt;"/>
  <p:tag name="MMPROD_ID" val="10808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05"/>
  <p:tag name="MMPROD_PARENTID" val="10804"/>
  <p:tag name="HTML_AUTOSHAPE_INFO" val="&lt;ThreeDShapeInfo&gt;&lt;uuid val=&quot;11041&quot;/&gt;&lt;isInvalidForFieldText val=&quot;0&quot;/&gt;&lt;Image&gt;&lt;filename val=&quot;C:\Users\Administrator\Desktop\E-LEARNING - SU KI DIEU CUA NUOC\BAIDUTHI\data\asimages\{F880AFCE-A584-4CFA-89C3-F6F35A476E9D}_24.png&quot;/&gt;&lt;left val=&quot;42&quot;/&gt;&lt;top val=&quot;123&quot;/&gt;&lt;width val=&quot;195&quot;/&gt;&lt;height val=&quot;281&quot;/&gt;&lt;hasText val=&quot;1&quot;/&gt;&lt;/Image&gt;&lt;/ThreeDShapeInfo&gt;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259,125]]&gt;&lt;/Left&gt;&lt;Top&gt;&lt;![CDATA[129,375]]&gt;&lt;/Top&gt;&lt;/ChangeData&gt;"/>
  <p:tag name="MMPROD_ID" val="10809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2&quot;/&gt;&lt;isInvalidForFieldText val=&quot;0&quot;/&gt;&lt;Image&gt;&lt;filename val=&quot;C:\Users\Administrator\Desktop\E-LEARNING - SU KI DIEU CUA NUOC\BAIDUTHI\data\asimages\{A7034387-CD45-434B-8B23-536CEFB245F6}_24.png&quot;/&gt;&lt;left val=&quot;259&quot;/&gt;&lt;top val=&quot;129&quot;/&gt;&lt;width val=&quot;191&quot;/&gt;&lt;height val=&quot;274&quot;/&gt;&lt;hasText val=&quot;1&quot;/&gt;&lt;/Image&gt;&lt;/ThreeDShapeInfo&gt;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3"/>
  <p:tag name="MMPROD_LASTVALUES" val="&lt;ChangeData&gt;&lt;Left&gt;&lt;![CDATA[508,1822]]&gt;&lt;/Left&gt;&lt;Top&gt;&lt;![CDATA[103,6209]]&gt;&lt;/Top&gt;&lt;/ChangeData&gt;"/>
  <p:tag name="MMPROD_ID" val="10810"/>
  <p:tag name="MMPROD_TYPE" val="10067"/>
  <p:tag name="MMPROD_DATA" val="&lt;property id=&quot;10193&quot; value=&quot;3&quot;/&gt;&lt;property id=&quot;10199&quot; value=&quot;0&quot;/&gt;&lt;property id=&quot;10231&quot; value=&quot;0&quot;/&gt;"/>
  <p:tag name="MMPROD_COLLECTIONCONTAINERID" val="10805"/>
  <p:tag name="MMPROD_PARENTID" val="10804"/>
  <p:tag name="HTML_AUTOSHAPE_INFO" val="&lt;ThreeDShapeInfo&gt;&lt;uuid val=&quot;11043&quot;/&gt;&lt;isInvalidForFieldText val=&quot;0&quot;/&gt;&lt;Image&gt;&lt;filename val=&quot;C:\Users\Administrator\Desktop\E-LEARNING - SU KI DIEU CUA NUOC\BAIDUTHI\data\asimages\{968634E2-58AF-4082-9228-FEF1D60C080D}_24.png&quot;/&gt;&lt;left val=&quot;508&quot;/&gt;&lt;top val=&quot;103&quot;/&gt;&lt;width val=&quot;177&quot;/&gt;&lt;height val=&quot;229&quot;/&gt;&lt;hasText val=&quot;1&quot;/&gt;&lt;/Image&gt;&lt;/ThreeDShapeInfo&gt;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508,1822"/>
  <p:tag name="Y" val="103,6209"/>
  <p:tag name="WIDTH" val="176,7785"/>
  <p:tag name="HEIGHT" val="228,8461"/>
  <p:tag name="MMPROD_ABSOLUTEPOSITIONID" val="11023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3]]&gt;&lt;/Text&gt;&lt;FontSize&gt;&lt;![CDATA[16]]&gt;&lt;/FontSize&gt;&lt;Left&gt;&lt;![CDATA[0]]&gt;&lt;/Left&gt;&lt;Top&gt;&lt;![CDATA[0]]&gt;&lt;/Top&gt;&lt;/ChangeData&gt;"/>
  <p:tag name="MMPROD_ABSOLUTEPOSITIONID" val="11033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3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259,125"/>
  <p:tag name="Y" val="129,375"/>
  <p:tag name="WIDTH" val="190,875"/>
  <p:tag name="HEIGHT" val="274,4488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"/>
  <p:tag name="Y" val="122,9488"/>
  <p:tag name="WIDTH" val="194,317"/>
  <p:tag name="HEIGHT" val="280,87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6,7607]]&gt;&lt;/Left&gt;&lt;Top&gt;&lt;![CDATA[442,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47,400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9]]&gt;&lt;/SlideID&gt;&lt;/ChangeData&gt;"/>
  <p:tag name="PPSNARRATION" val="22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26"/>
  <p:tag name="MMPROD_TYPE" val="10008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DATA" val="&lt;property id=&quot;10026&quot; value=&quot;10&quot;/&gt;&lt;property id=&quot;10027&quot; value=&quot;Interaction10026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ANSWERCOUNT" val="3"/>
  <p:tag name="HTML_SHAPEINFO" val="&lt;SlideThumbPath val=&quot;Slide25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 đun nóng ở nhiệt độ cao &amp;#x0D;&amp;#x0A;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8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89BDE491-DA5F-4856-BF6C-7064B4C4959C}_25.png&quot;/&gt;&lt;left val=&quot;82&quot;/&gt;&lt;top val=&quot;21&quot;/&gt;&lt;width val=&quot;654&quot;/&gt;&lt;height val=&quot;80&quot;/&gt;&lt;hasText val=&quot;1&quot;/&gt;&lt;/Image&gt;&lt;/ThreeDShapeInfo&gt;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6B0CAA80-51A4-426A-9748-8A44AEA33230}&quot;/&gt;&lt;isInvalidForFieldText val=&quot;0&quot;/&gt;&lt;Image&gt;&lt;filename val=&quot;C:\Users\Administrator\Desktop\E-LEARNING - SU KI DIEU CUA NUOC\BAIDUTHI\data\asimages\{6B0CAA80-51A4-426A-9748-8A44AEA33230}_25.png&quot;/&gt;&lt;left val=&quot;88&quot;/&gt;&lt;top val=&quot;442&quot;/&gt;&lt;width val=&quot;123&quot;/&gt;&lt;height val=&quot;92&quot;/&gt;&lt;hasText val=&quot;1&quot;/&gt;&lt;/Image&gt;&lt;/ThreeDShapeInfo&gt;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25757250-2F37-45DA-8BE2-8D4435C324AC}&quot;/&gt;&lt;isInvalidForFieldText val=&quot;0&quot;/&gt;&lt;Image&gt;&lt;filename val=&quot;C:\Users\Administrator\Desktop\E-LEARNING - SU KI DIEU CUA NUOC\BAIDUTHI\data\asimages\{25757250-2F37-45DA-8BE2-8D4435C324AC}_25.png&quot;/&gt;&lt;left val=&quot;203&quot;/&gt;&lt;top val=&quot;556&quot;/&gt;&lt;width val=&quot;271&quot;/&gt;&lt;height val=&quot;65&quot;/&gt;&lt;hasText val=&quot;1&quot;/&gt;&lt;/Image&gt;&lt;/ThreeDShapeInfo&gt;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018661A3-C039-4107-8D3B-A2AECCC88B35}_25.png&quot;/&gt;&lt;left val=&quot;420&quot;/&gt;&lt;top val=&quot;506&quot;/&gt;&lt;width val=&quot;78&quot;/&gt;&lt;height val=&quot;33&quot;/&gt;&lt;hasText val=&quot;1&quot;/&gt;&lt;/Image&gt;&lt;/ThreeDShapeInfo&gt;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3064C710-A84F-475F-B8DD-FE61154E0B6E}_25.png&quot;/&gt;&lt;left val=&quot;525&quot;/&gt;&lt;top val=&quot;482&quot;/&gt;&lt;width val=&quot;168&quot;/&gt;&lt;height val=&quot;57&quot;/&gt;&lt;hasText val=&quot;1&quot;/&gt;&lt;/Image&gt;&lt;/ThreeDShapeInfo&gt;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889DBA6-9CF1-4F85-9EDF-2CB5AFBF1D59}_25.png&quot;/&gt;&lt;left val=&quot;111&quot;/&gt;&lt;top val=&quot;261&quot;/&gt;&lt;width val=&quot;85&quot;/&gt;&lt;height val=&quot;67&quot;/&gt;&lt;hasText val=&quot;1&quot;/&gt;&lt;/Image&gt;&lt;/ThreeDShapeInfo&gt;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7BDBF54-4046-400A-9936-C35CD98FC971}_25.png&quot;/&gt;&lt;left val=&quot;582&quot;/&gt;&lt;top val=&quot;261&quot;/&gt;&lt;width val=&quot;87&quot;/&gt;&lt;height val=&quot;43&quot;/&gt;&lt;hasText val=&quot;1&quot;/&gt;&lt;/Image&gt;&lt;/ThreeDShapeInfo&gt;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C9ABC77-F77B-4321-A4DD-7F0D73CF9702}_25.png&quot;/&gt;&lt;left val=&quot;508&quot;/&gt;&lt;top val=&quot;373&quot;/&gt;&lt;width val=&quot;81&quot;/&gt;&lt;height val=&quot;67&quot;/&gt;&lt;hasText val=&quot;1&quot;/&gt;&lt;/Image&gt;&lt;/ThreeDShapeInfo&gt;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89988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89988\Collaboration.swf"/>
  <p:tag name="PRESENTER_SHAPETEXTINFO" val="&lt;ShapeTextInfo&gt;&lt;TableIndex row=&quot;-1&quot; col=&quot;-1&quot;&gt;&lt;linesCount val=&quot;0&quot;/&gt;&lt;/TableIndex&gt;&lt;/ShapeTextInfo&gt;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2C086375-6E8C-4B6A-A120-58010550F708}&quot;/&gt;&lt;isInvalidForFieldText val=&quot;0&quot;/&gt;&lt;Image&gt;&lt;filename val=&quot;C:\Users\Administrator\Desktop\E-LEARNING - SU KI DIEU CUA NUOC\BAIDUTHI\data\asimages\{2C086375-6E8C-4B6A-A120-58010550F708}_25.png&quot;/&gt;&lt;left val=&quot;209&quot;/&gt;&lt;top val=&quot;564&quot;/&gt;&lt;width val=&quot;276&quot;/&gt;&lt;height val=&quot;65&quot;/&gt;&lt;hasText val=&quot;1&quot;/&gt;&lt;/Image&gt;&lt;/ThreeDShape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525A7635-B31B-4531-A488-30C37DBA7E1B}&quot;/&gt;&lt;isInvalidForFieldText val=&quot;0&quot;/&gt;&lt;Image&gt;&lt;filename val=&quot;C:\Users\Administrator\Desktop\E-LEARNING - SU KI DIEU CUA NUOC\BAIDUTHI\data\asimages\{525A7635-B31B-4531-A488-30C37DBA7E1B}_25.png&quot;/&gt;&lt;left val=&quot;209&quot;/&gt;&lt;top val=&quot;555&quot;/&gt;&lt;width val=&quot;274&quot;/&gt;&lt;height val=&quot;70&quot;/&gt;&lt;hasText val=&quot;1&quot;/&gt;&lt;/Image&gt;&lt;/ThreeDShapeInfo&gt;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08AE1925-5A82-4DCB-819E-567D5A9F3CF0}&quot;/&gt;&lt;isInvalidForFieldText val=&quot;0&quot;/&gt;&lt;Image&gt;&lt;filename val=&quot;C:\Users\Administrator\Desktop\E-LEARNING - SU KI DIEU CUA NUOC\BAIDUTHI\data\asimages\{08AE1925-5A82-4DCB-819E-567D5A9F3CF0}_25.png&quot;/&gt;&lt;left val=&quot;201&quot;/&gt;&lt;top val=&quot;550&quot;/&gt;&lt;width val=&quot;522&quot;/&gt;&lt;height val=&quot;63&quot;/&gt;&lt;hasText val=&quot;1&quot;/&gt;&lt;/Image&gt;&lt;/ThreeDShapeInfo&gt;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9A6D3882-7E9C-481B-8E7A-DD625E62DA02}&quot;/&gt;&lt;isInvalidForFieldText val=&quot;0&quot;/&gt;&lt;Image&gt;&lt;filename val=&quot;C:\Users\Administrator\Desktop\E-LEARNING - SU KI DIEU CUA NUOC\BAIDUTHI\data\asimages\{9A6D3882-7E9C-481B-8E7A-DD625E62DA02}_25.png&quot;/&gt;&lt;left val=&quot;182&quot;/&gt;&lt;top val=&quot;550&quot;/&gt;&lt;width val=&quot;541&quot;/&gt;&lt;height val=&quot;71&quot;/&gt;&lt;hasText val=&quot;1&quot;/&gt;&lt;/Image&gt;&lt;/ThreeDShapeInfo&gt;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C12086C4-C0F6-4908-BBB0-645A2BC287B6}&quot;/&gt;&lt;isInvalidForFieldText val=&quot;0&quot;/&gt;&lt;Image&gt;&lt;filename val=&quot;C:\Users\Administrator\Desktop\E-LEARNING - SU KI DIEU CUA NUOC\BAIDUTHI\data\asimages\{C12086C4-C0F6-4908-BBB0-645A2BC287B6}_25.png&quot;/&gt;&lt;left val=&quot;33&quot;/&gt;&lt;top val=&quot;15&quot;/&gt;&lt;width val=&quot;110&quot;/&gt;&lt;height val=&quot;68&quot;/&gt;&lt;hasText val=&quot;1&quot;/&gt;&lt;/Image&gt;&lt;/ThreeDShapeInfo&gt;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377197D-355F-42A7-BB2B-5F3DCA68B7DC}&quot;/&gt;&lt;isInvalidForFieldText val=&quot;0&quot;/&gt;&lt;Image&gt;&lt;filename val=&quot;C:\Users\Administrator\Desktop\E-LEARNING - SU KI DIEU CUA NUOC\BAIDUTHI\data\asimages\{D377197D-355F-42A7-BB2B-5F3DCA68B7DC}_25.png&quot;/&gt;&lt;left val=&quot;31&quot;/&gt;&lt;top val=&quot;15&quot;/&gt;&lt;width val=&quot;116&quot;/&gt;&lt;height val=&quot;68&quot;/&gt;&lt;hasText val=&quot;1&quot;/&gt;&lt;/Image&gt;&lt;/ThreeDShapeInfo&gt;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BE7F4451-AAFB-493A-94F4-51522F1B77A4}&quot;/&gt;&lt;isInvalidForFieldText val=&quot;0&quot;/&gt;&lt;Image&gt;&lt;filename val=&quot;C:\Users\Administrator\Desktop\E-LEARNING - SU KI DIEU CUA NUOC\BAIDUTHI\data\asimages\{BE7F4451-AAFB-493A-94F4-51522F1B77A4}_25.png&quot;/&gt;&lt;left val=&quot;28&quot;/&gt;&lt;top val=&quot;15&quot;/&gt;&lt;width val=&quot;119&quot;/&gt;&lt;height val=&quot;68&quot;/&gt;&lt;hasText val=&quot;1&quot;/&gt;&lt;/Image&gt;&lt;/ThreeDShapeInfo&gt;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620BBC5-4B48-41F0-82FF-B9AE0E284E83}&quot;/&gt;&lt;isInvalidForFieldText val=&quot;0&quot;/&gt;&lt;Image&gt;&lt;filename val=&quot;C:\Users\Administrator\Desktop\E-LEARNING - SU KI DIEU CUA NUOC\BAIDUTHI\data\asimages\{6620BBC5-4B48-41F0-82FF-B9AE0E284E83}_25.png&quot;/&gt;&lt;left val=&quot;31&quot;/&gt;&lt;top val=&quot;15&quot;/&gt;&lt;width val=&quot;110&quot;/&gt;&lt;height val=&quot;68&quot;/&gt;&lt;hasText val=&quot;1&quot;/&gt;&lt;/Image&gt;&lt;/ThreeDShapeInfo&gt;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68410DE6-9744-449A-A386-B558CD65D58C}&quot;/&gt;&lt;isInvalidForFieldText val=&quot;0&quot;/&gt;&lt;Image&gt;&lt;filename val=&quot;C:\Users\Administrator\Desktop\E-LEARNING - SU KI DIEU CUA NUOC\BAIDUTHI\data\asimages\{68410DE6-9744-449A-A386-B558CD65D58C}_25.png&quot;/&gt;&lt;left val=&quot;33&quot;/&gt;&lt;top val=&quot;17&quot;/&gt;&lt;width val=&quot;98&quot;/&gt;&lt;height val=&quot;68&quot;/&gt;&lt;hasText val=&quot;1&quot;/&gt;&lt;/Image&gt;&lt;/ThreeDShapeInfo&gt;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9C36B05-C1C8-4A1C-85EE-F5FB88B40663}&quot;/&gt;&lt;isInvalidForFieldText val=&quot;0&quot;/&gt;&lt;Image&gt;&lt;filename val=&quot;C:\Users\Administrator\Desktop\E-LEARNING - SU KI DIEU CUA NUOC\BAIDUTHI\data\asimages\{09C36B05-C1C8-4A1C-85EE-F5FB88B40663}_25.png&quot;/&gt;&lt;left val=&quot;15&quot;/&gt;&lt;top val=&quot;20&quot;/&gt;&lt;width val=&quot;142&quot;/&gt;&lt;height val=&quot;63&quot;/&gt;&lt;hasText val=&quot;1&quot;/&gt;&lt;/Image&gt;&lt;/ThreeDShapeInfo&gt;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15833C8-408A-4B0C-81E2-362A15ACAE2C}&quot;/&gt;&lt;isInvalidForFieldText val=&quot;0&quot;/&gt;&lt;Image&gt;&lt;filename val=&quot;C:\Users\Administrator\Desktop\E-LEARNING - SU KI DIEU CUA NUOC\BAIDUTHI\data\asimages\{015833C8-408A-4B0C-81E2-362A15ACAE2C}_25.png&quot;/&gt;&lt;left val=&quot;86&quot;/&gt;&lt;top val=&quot;387&quot;/&gt;&lt;width val=&quot;109&quot;/&gt;&lt;height val=&quot;66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3,48024]]&gt;&lt;/Left&gt;&lt;Top&gt;&lt;![CDATA[135,7246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5&quot;/&gt;&lt;/object&gt;"/>
  <p:tag name="MMPROD_COLLECTIONCONTAINERID" val="10027"/>
  <p:tag name="MMPROD_PARENTID" val="10026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EE738C1C-A794-47BC-8A05-FA151D38E745}_25.png&quot;/&gt;&lt;left val=&quot;38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DA0A1320-33C2-40DC-AF82-47CD28B67F4F}_25.png&quot;/&gt;&lt;left val=&quot;64&quot;/&gt;&lt;top val=&quot;135&quot;/&gt;&lt;width val=&quot;240&quot;/&gt;&lt;height val=&quot;61&quot;/&gt;&lt;hasText val=&quot;1&quot;/&gt;&lt;/Image&gt;&lt;Image&gt;&lt;filename val=&quot;C:\Users\Administrator\Desktop\E-LEARNING - SU KI DIEU CUA NUOC\BAIDUTHI\data\asimages\{437E6E95-3882-4BA3-83BB-034798B802D5}_25.png&quot;/&gt;&lt;left val=&quot;33&quot;/&gt;&lt;top val=&quot;157&quot;/&gt;&lt;width val=&quot;15&quot;/&gt;&lt;height val=&quot;16&quot;/&gt;&lt;hasText val=&quot;1&quot;/&gt;&lt;/Image&gt;&lt;/ThreeDShapeInfo&gt;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9,4781]]&gt;&lt;/Left&gt;&lt;Top&gt;&lt;![CDATA[141,2329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6&quot;/&gt;&lt;/object&gt;"/>
  <p:tag name="MMPROD_COLLECTIONCONTAINERID" val="10027"/>
  <p:tag name="MMPROD_PARENTID" val="10026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6A12B70-B525-4872-8FEE-6509EA3901FD}_25.png&quot;/&gt;&lt;left val=&quot;395&quot;/&gt;&lt;top val=&quot;145&quot;/&gt;&lt;width val=&quot;78&quot;/&gt;&lt;height val=&quot;60&quot;/&gt;&lt;hasText val=&quot;1&quot;/&gt;&lt;/Image&gt;&lt;Image&gt;&lt;filename val=&quot;C:\Users\Administrator\Desktop\E-LEARNING - SU KI DIEU CUA NUOC\BAIDUTHI\data\asimages\{73245A5B-16C6-4EF4-B7AD-A8A886FFD2AF}_25.png&quot;/&gt;&lt;left val=&quot;438&quot;/&gt;&lt;top val=&quot;141&quot;/&gt;&lt;width val=&quot;129&quot;/&gt;&lt;height val=&quot;52&quot;/&gt;&lt;hasText val=&quot;1&quot;/&gt;&lt;/Image&gt;&lt;Image&gt;&lt;filename val=&quot;C:\Users\Administrator\Desktop\E-LEARNING - SU KI DIEU CUA NUOC\BAIDUTHI\data\asimages\{905DD342-B290-40DD-A98C-DA31CA6D251F}_25.png&quot;/&gt;&lt;left val=&quot;389&quot;/&gt;&lt;top val=&quot;167&quot;/&gt;&lt;width val=&quot;16&quot;/&gt;&lt;height val=&quot;15&quot;/&gt;&lt;hasText val=&quot;1&quot;/&gt;&lt;/Image&gt;&lt;/ThreeDShapeInfo&gt;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6,6114]]&gt;&lt;/Left&gt;&lt;Top&gt;&lt;![CDATA[338,052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47&quot;/&gt;&lt;/object&gt;"/>
  <p:tag name="MMPROD_COLLECTIONCONTAINERID" val="10027"/>
  <p:tag name="MMPROD_PARENTID" val="10026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3F24BAA5-D26C-4FC5-AB18-F6E78918BD9B}_25.png&quot;/&gt;&lt;left val=&quot;177&quot;/&gt;&lt;top val=&quot;339&quot;/&gt;&lt;width val=&quot;79&quot;/&gt;&lt;height val=&quot;70&quot;/&gt;&lt;hasText val=&quot;1&quot;/&gt;&lt;/Image&gt;&lt;Image&gt;&lt;filename val=&quot;C:\Users\Administrator\Desktop\E-LEARNING - SU KI DIEU CUA NUOC\BAIDUTHI\data\asimages\{F008DFED-CECB-4D43-BA3B-57C8A3E26B21}_25.png&quot;/&gt;&lt;left val=&quot;146&quot;/&gt;&lt;top val=&quot;338&quot;/&gt;&lt;width val=&quot;247&quot;/&gt;&lt;height val=&quot;70&quot;/&gt;&lt;hasText val=&quot;1&quot;/&gt;&lt;/Image&gt;&lt;Image&gt;&lt;filename val=&quot;C:\Users\Administrator\Desktop\E-LEARNING - SU KI DIEU CUA NUOC\BAIDUTHI\data\asimages\{6C1E2FB9-C944-4378-8E47-E1AA8ED032D1}_25.png&quot;/&gt;&lt;left val=&quot;171&quot;/&gt;&lt;top val=&quot;366&quot;/&gt;&lt;width val=&quot;16&quot;/&gt;&lt;height val=&quot;16&quot;/&gt;&lt;hasText val=&quot;1&quot;/&gt;&lt;/Image&gt;&lt;/ThreeDShapeInfo&gt;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28,4938]]&gt;&lt;/Left&gt;&lt;Top&gt;&lt;![CDATA[506,357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27,1114]]&gt;&lt;/Left&gt;&lt;Top&gt;&lt;![CDATA[506,9712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961699197,C:\Users\Administrator\Desktop\E-LEARNING - SU KI DIEU CUA NUOC\TEPNGUON\SUKIDIEUCUANUOC._pptx\Media.ppcx"/>
  <p:tag name="HTML_SHAPEINFO" val="&lt;SlideThumbPath val=&quot;Slide26.PNG&quot;/&gt;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1EF973-003C-40CB-ABD5-02A43C63B33F}_26.png&quot;/&gt;&lt;left val=&quot;122&quot;/&gt;&lt;top val=&quot;1&quot;/&gt;&lt;width val=&quot;436&quot;/&gt;&lt;height val=&quot;59&quot;/&gt;&lt;hasText val=&quot;1&quot;/&gt;&lt;/Image&gt;&lt;/ThreeDShapeInfo&gt;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BB776EF-67C6-497C-B60F-0EB79E232EC3}_26.png&quot;/&gt;&lt;left val=&quot;176&quot;/&gt;&lt;top val=&quot;504&quot;/&gt;&lt;width val=&quot;457&quot;/&gt;&lt;height val=&quot;39&quot;/&gt;&lt;hasText val=&quot;1&quot;/&gt;&lt;/Image&gt;&lt;/ThreeDShapeInfo&gt;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14934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305"/>
  <p:tag name="MMPROD_FLV_FILE_PATH" val="C:\Users\Administrator\Desktop\E-LEARNING - SU KI DIEU CUA NUOC\TEPNGUON\SUKIDIEUCUANUOC._pptx\Assets\Vong tuan hoan nuoc - Segment1(00_00_00.000-00_00_14.914)_305_1_44309.mp4"/>
  <p:tag name="MMPROD_START_TIME" val="0"/>
  <p:tag name="MMPROD_STOP_TIME" val="1493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0]]&gt;&lt;/SlideID&gt;&lt;/ChangeData&gt;"/>
  <p:tag name="PPSNARRATION" val="24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1"/>
  <p:tag name="MMPROD_TYPE" val="10008"/>
  <p:tag name="MMPROD_DATA" val="&lt;property id=&quot;10026&quot; value=&quot;10&quot;/&gt;&lt;property id=&quot;10027&quot; value=&quot;Interaction10051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27.PNG&quot;/&gt;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Khi nước bị lạnh ở 0 độ sẽ tạo thành gì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0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2C6A4D8C-A6B0-406C-84C0-FD951B0477A2}_27.png&quot;/&gt;&lt;left val=&quot;84&quot;/&gt;&lt;top val=&quot;9&quot;/&gt;&lt;width val=&quot;544&quot;/&gt;&lt;height val=&quot;59&quot;/&gt;&lt;hasText val=&quot;1&quot;/&gt;&lt;/Image&gt;&lt;/ThreeDShapeInfo&gt;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7F51A5FB-BBEA-4684-94CD-E2D4944E7D5B}&quot;/&gt;&lt;isInvalidForFieldText val=&quot;0&quot;/&gt;&lt;Image&gt;&lt;filename val=&quot;C:\Users\Administrator\Desktop\E-LEARNING - SU KI DIEU CUA NUOC\BAIDUTHI\data\asimages\{7F51A5FB-BBEA-4684-94CD-E2D4944E7D5B}_27.png&quot;/&gt;&lt;left val=&quot;112&quot;/&gt;&lt;top val=&quot;443&quot;/&gt;&lt;width val=&quot;124&quot;/&gt;&lt;height val=&quot;92&quot;/&gt;&lt;hasText val=&quot;1&quot;/&gt;&lt;/Image&gt;&lt;/ThreeDShapeInfo&gt;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808851B3-35A2-4CEF-986B-338AD2EF3837}&quot;/&gt;&lt;isInvalidForFieldText val=&quot;0&quot;/&gt;&lt;Image&gt;&lt;filename val=&quot;C:\Users\Administrator\Desktop\E-LEARNING - SU KI DIEU CUA NUOC\BAIDUTHI\data\asimages\{808851B3-35A2-4CEF-986B-338AD2EF3837}_27.png&quot;/&gt;&lt;left val=&quot;286&quot;/&gt;&lt;top val=&quot;559&quot;/&gt;&lt;width val=&quot;271&quot;/&gt;&lt;height val=&quot;65&quot;/&gt;&lt;hasText val=&quot;1&quot;/&gt;&lt;/Image&gt;&lt;/ThreeDShapeInfo&gt;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1579BFE-BBD3-4397-92C3-856A690CE493}_27.png&quot;/&gt;&lt;left val=&quot;482&quot;/&gt;&lt;top val=&quot;497&quot;/&gt;&lt;width val=&quot;86&quot;/&gt;&lt;height val=&quot;40&quot;/&gt;&lt;hasText val=&quot;1&quot;/&gt;&lt;/Image&gt;&lt;/ThreeDShapeInfo&gt;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95C08B5E-4861-450A-A22F-B39EC7897BEF}_27.png&quot;/&gt;&lt;left val=&quot;573&quot;/&gt;&lt;top val=&quot;495&quot;/&gt;&lt;width val=&quot;116&quot;/&gt;&lt;height val=&quot;37&quot;/&gt;&lt;hasText val=&quot;1&quot;/&gt;&lt;/Image&gt;&lt;/ThreeDShapeInfo&gt;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274F0354-42FE-485A-B634-84FE4DF27204}_27.png&quot;/&gt;&lt;left val=&quot;502&quot;/&gt;&lt;top val=&quot;366&quot;/&gt;&lt;width val=&quot;85&quot;/&gt;&lt;height val=&quot;67&quot;/&gt;&lt;hasText val=&quot;1&quot;/&gt;&lt;/Image&gt;&lt;/ThreeDShapeInfo&gt;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7BDE2C-36E5-42DE-B57E-3A4049797CE4}_27.png&quot;/&gt;&lt;left val=&quot;577&quot;/&gt;&lt;top val=&quot;249&quot;/&gt;&lt;width val=&quot;86&quot;/&gt;&lt;height val=&quot;43&quot;/&gt;&lt;hasText val=&quot;1&quot;/&gt;&lt;/Image&gt;&lt;/ThreeDShapeInfo&gt;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2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F4BA47F3-9575-42FE-AE85-15F1C51D7D43}_27.png&quot;/&gt;&lt;left val=&quot;141&quot;/&gt;&lt;top val=&quot;243&quot;/&gt;&lt;width val=&quot;80&quot;/&gt;&lt;height val=&quot;67&quot;/&gt;&lt;hasText val=&quot;1&quot;/&gt;&lt;/Image&gt;&lt;/ThreeDShapeInfo&gt;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016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0165\Collaboration.swf"/>
  <p:tag name="PRESENTER_SHAPETEXTINFO" val="&lt;ShapeTextInfo&gt;&lt;TableIndex row=&quot;-1&quot; col=&quot;-1&quot;&gt;&lt;linesCount val=&quot;0&quot;/&gt;&lt;/TableIndex&gt;&lt;/ShapeText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34CA179C-DB73-4C36-A1B8-F39F027C34E8}&quot;/&gt;&lt;isInvalidForFieldText val=&quot;0&quot;/&gt;&lt;Image&gt;&lt;filename val=&quot;C:\Users\Administrator\Desktop\E-LEARNING - SU KI DIEU CUA NUOC\BAIDUTHI\data\asimages\{34CA179C-DB73-4C36-A1B8-F39F027C34E8}_27.png&quot;/&gt;&lt;left val=&quot;176&quot;/&gt;&lt;top val=&quot;565&quot;/&gt;&lt;width val=&quot;275&quot;/&gt;&lt;height val=&quot;65&quot;/&gt;&lt;hasText val=&quot;1&quot;/&gt;&lt;/Image&gt;&lt;/ThreeDShapeInfo&gt;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CB53E651-2C3F-49EF-A15E-00582329DF6C}&quot;/&gt;&lt;isInvalidForFieldText val=&quot;0&quot;/&gt;&lt;Image&gt;&lt;filename val=&quot;C:\Users\Administrator\Desktop\E-LEARNING - SU KI DIEU CUA NUOC\BAIDUTHI\data\asimages\{CB53E651-2C3F-49EF-A15E-00582329DF6C}_27.png&quot;/&gt;&lt;left val=&quot;124&quot;/&gt;&lt;top val=&quot;553&quot;/&gt;&lt;width val=&quot;541&quot;/&gt;&lt;height val=&quot;71&quot;/&gt;&lt;hasText val=&quot;1&quot;/&gt;&lt;/Image&gt;&lt;/ThreeDShapeInfo&gt;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6188CD1-AE72-466E-ACA4-2C0BE4082EA1}&quot;/&gt;&lt;isInvalidForFieldText val=&quot;0&quot;/&gt;&lt;Image&gt;&lt;filename val=&quot;C:\Users\Administrator\Desktop\E-LEARNING - SU KI DIEU CUA NUOC\BAIDUTHI\data\asimages\{A6188CD1-AE72-466E-ACA4-2C0BE4082EA1}_27.png&quot;/&gt;&lt;left val=&quot;156&quot;/&gt;&lt;top val=&quot;556&quot;/&gt;&lt;width val=&quot;541&quot;/&gt;&lt;height val=&quot;71&quot;/&gt;&lt;hasText val=&quot;1&quot;/&gt;&lt;/Image&gt;&lt;/ThreeDShapeInfo&gt;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9A324EF4-5E04-469F-AFCE-95D667B2BF87}&quot;/&gt;&lt;isInvalidForFieldText val=&quot;0&quot;/&gt;&lt;Image&gt;&lt;filename val=&quot;C:\Users\Administrator\Desktop\E-LEARNING - SU KI DIEU CUA NUOC\BAIDUTHI\data\asimages\{9A324EF4-5E04-469F-AFCE-95D667B2BF87}_27.png&quot;/&gt;&lt;left val=&quot;62&quot;/&gt;&lt;top val=&quot;351&quot;/&gt;&lt;width val=&quot;97&quot;/&gt;&lt;height val=&quot;90&quot;/&gt;&lt;hasText val=&quot;1&quot;/&gt;&lt;/Image&gt;&lt;/ThreeDShapeInfo&gt;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979B255-3E60-425B-9812-E15B4ACD5367}&quot;/&gt;&lt;isInvalidForFieldText val=&quot;0&quot;/&gt;&lt;Image&gt;&lt;filename val=&quot;C:\Users\Administrator\Desktop\E-LEARNING - SU KI DIEU CUA NUOC\BAIDUTHI\data\asimages\{F979B255-3E60-425B-9812-E15B4ACD5367}_27.png&quot;/&gt;&lt;left val=&quot;160&quot;/&gt;&lt;top val=&quot;547&quot;/&gt;&lt;width val=&quot;274&quot;/&gt;&lt;height val=&quot;70&quot;/&gt;&lt;hasText val=&quot;1&quot;/&gt;&lt;/Image&gt;&lt;/ThreeDShapeInfo&gt;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1259BC0-2C24-4F56-B2B9-CA652189A710}&quot;/&gt;&lt;isInvalidForFieldText val=&quot;0&quot;/&gt;&lt;Image&gt;&lt;filename val=&quot;C:\Users\Administrator\Desktop\E-LEARNING - SU KI DIEU CUA NUOC\BAIDUTHI\data\asimages\{21259BC0-2C24-4F56-B2B9-CA652189A710}_27.png&quot;/&gt;&lt;left val=&quot;21&quot;/&gt;&lt;top val=&quot;254&quot;/&gt;&lt;width val=&quot;110&quot;/&gt;&lt;height val=&quot;68&quot;/&gt;&lt;hasText val=&quot;1&quot;/&gt;&lt;/Image&gt;&lt;/ThreeDShapeInfo&gt;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DA1813-E9B3-4516-AC82-F880705B3EB1}&quot;/&gt;&lt;isInvalidForFieldText val=&quot;0&quot;/&gt;&lt;Image&gt;&lt;filename val=&quot;C:\Users\Administrator\Desktop\E-LEARNING - SU KI DIEU CUA NUOC\BAIDUTHI\data\asimages\{10DA1813-E9B3-4516-AC82-F880705B3EB1}_27.png&quot;/&gt;&lt;left val=&quot;21&quot;/&gt;&lt;top val=&quot;254&quot;/&gt;&lt;width val=&quot;116&quot;/&gt;&lt;height val=&quot;68&quot;/&gt;&lt;hasText val=&quot;1&quot;/&gt;&lt;/Image&gt;&lt;/ThreeDShapeInfo&gt;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5A37150-7CE9-4604-986B-30132F06D7E0}&quot;/&gt;&lt;isInvalidForFieldText val=&quot;0&quot;/&gt;&lt;Image&gt;&lt;filename val=&quot;C:\Users\Administrator\Desktop\E-LEARNING - SU KI DIEU CUA NUOC\BAIDUTHI\data\asimages\{E5A37150-7CE9-4604-986B-30132F06D7E0}_27.png&quot;/&gt;&lt;left val=&quot;20&quot;/&gt;&lt;top val=&quot;253&quot;/&gt;&lt;width val=&quot;110&quot;/&gt;&lt;height val=&quot;68&quot;/&gt;&lt;hasText val=&quot;1&quot;/&gt;&lt;/Image&gt;&lt;/ThreeDShapeInfo&gt;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72FF4224-2072-4C74-A778-93F092AC3E7D}&quot;/&gt;&lt;isInvalidForFieldText val=&quot;0&quot;/&gt;&lt;Image&gt;&lt;filename val=&quot;C:\Users\Administrator\Desktop\E-LEARNING - SU KI DIEU CUA NUOC\BAIDUTHI\data\asimages\{72FF4224-2072-4C74-A778-93F092AC3E7D}_27.png&quot;/&gt;&lt;left val=&quot;24&quot;/&gt;&lt;top val=&quot;252&quot;/&gt;&lt;width val=&quot;98&quot;/&gt;&lt;height val=&quot;68&quot;/&gt;&lt;hasText val=&quot;1&quot;/&gt;&lt;/Image&gt;&lt;/ThreeDShapeInfo&gt;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92C45A89-CB6D-4E32-8C54-1265CBA721EA}&quot;/&gt;&lt;isInvalidForFieldText val=&quot;0&quot;/&gt;&lt;Image&gt;&lt;filename val=&quot;C:\Users\Administrator\Desktop\E-LEARNING - SU KI DIEU CUA NUOC\BAIDUTHI\data\asimages\{92C45A89-CB6D-4E32-8C54-1265CBA721EA}_27.png&quot;/&gt;&lt;left val=&quot;17&quot;/&gt;&lt;top val=&quot;249&quot;/&gt;&lt;width val=&quot;125&quot;/&gt;&lt;height val=&quot;68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0BE202F0-6E06-41CF-8176-F3CA8477CA3D}&quot;/&gt;&lt;isInvalidForFieldText val=&quot;0&quot;/&gt;&lt;Image&gt;&lt;filename val=&quot;C:\Users\Administrator\Desktop\E-LEARNING - SU KI DIEU CUA NUOC\BAIDUTHI\data\asimages\{0BE202F0-6E06-41CF-8176-F3CA8477CA3D}_27.png&quot;/&gt;&lt;left val=&quot;6&quot;/&gt;&lt;top val=&quot;243&quot;/&gt;&lt;width val=&quot;139&quot;/&gt;&lt;height val=&quot;76&quot;/&gt;&lt;hasText val=&quot;1&quot;/&gt;&lt;/Image&gt;&lt;/ThreeDShapeInfo&gt;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9,19811]]&gt;&lt;/Left&gt;&lt;Top&gt;&lt;![CDATA[134,9324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48&quot;/&gt;&lt;/object&gt;"/>
  <p:tag name="MMPROD_COLLECTIONCONTAINERID" val="10027"/>
  <p:tag name="MMPROD_PARENTID" val="1005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225FE76-2FE6-4295-A3F2-E8FE98CAB028}_27.png&quot;/&gt;&lt;left val=&quot;49&quot;/&gt;&lt;top val=&quot;135&quot;/&gt;&lt;width val=&quot;78&quot;/&gt;&lt;height val=&quot;64&quot;/&gt;&lt;hasText val=&quot;1&quot;/&gt;&lt;/Image&gt;&lt;Image&gt;&lt;filename val=&quot;C:\Users\Administrator\Desktop\E-LEARNING - SU KI DIEU CUA NUOC\BAIDUTHI\data\asimages\{B8801F73-8339-4ACB-A8EB-4E0B88D225B1}_27.png&quot;/&gt;&lt;left val=&quot;85&quot;/&gt;&lt;top val=&quot;135&quot;/&gt;&lt;width val=&quot;205&quot;/&gt;&lt;height val=&quot;61&quot;/&gt;&lt;hasText val=&quot;1&quot;/&gt;&lt;/Image&gt;&lt;Image&gt;&lt;filename val=&quot;C:\Users\Administrator\Desktop\E-LEARNING - SU KI DIEU CUA NUOC\BAIDUTHI\data\asimages\{12FA4D25-43F0-46A0-9847-E186EB173B76}_27.png&quot;/&gt;&lt;left val=&quot;49&quot;/&gt;&lt;top val=&quot;154&quot;/&gt;&lt;width val=&quot;15&quot;/&gt;&lt;height val=&quot;15&quot;/&gt;&lt;hasText val=&quot;1&quot;/&gt;&lt;/Image&gt;&lt;/ThreeDShapeInfo&gt;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1,894]]&gt;&lt;/Left&gt;&lt;Top&gt;&lt;![CDATA[243,7932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49&quot;/&gt;&lt;/object&gt;"/>
  <p:tag name="MMPROD_COLLECTIONCONTAINERID" val="10027"/>
  <p:tag name="MMPROD_PARENTID" val="1005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B337E358-849C-41DF-9ABF-D8029ACD862D}_27.png&quot;/&gt;&lt;left val=&quot;528&quot;/&gt;&lt;top val=&quot;241&quot;/&gt;&lt;width val=&quot;78&quot;/&gt;&lt;height val=&quot;59&quot;/&gt;&lt;hasText val=&quot;1&quot;/&gt;&lt;/Image&gt;&lt;Image&gt;&lt;filename val=&quot;C:\Users\Administrator\Desktop\E-LEARNING - SU KI DIEU CUA NUOC\BAIDUTHI\data\asimages\{1AD6A74A-067E-4981-8C73-BDAB962924C4}_27.png&quot;/&gt;&lt;left val=&quot;555&quot;/&gt;&lt;top val=&quot;246&quot;/&gt;&lt;width val=&quot;120&quot;/&gt;&lt;height val=&quot;52&quot;/&gt;&lt;hasText val=&quot;1&quot;/&gt;&lt;/Image&gt;&lt;Image&gt;&lt;filename val=&quot;C:\Users\Administrator\Desktop\E-LEARNING - SU KI DIEU CUA NUOC\BAIDUTHI\data\asimages\{76B02858-75AF-4DC4-933B-314E2A694883}_27.png&quot;/&gt;&lt;left val=&quot;522&quot;/&gt;&lt;top val=&quot;260&quot;/&gt;&lt;width val=&quot;15&quot;/&gt;&lt;height val=&quot;15&quot;/&gt;&lt;hasText val=&quot;1&quot;/&gt;&lt;/Image&gt;&lt;/ThreeDShapeInfo&gt;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47,1616]]&gt;&lt;/Left&gt;&lt;Top&gt;&lt;![CDATA[339,3605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50&quot;/&gt;&lt;/object&gt;"/>
  <p:tag name="MMPROD_COLLECTIONCONTAINERID" val="10027"/>
  <p:tag name="MMPROD_PARENTID" val="10051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923E2E24-D95C-4C36-ACC1-F0ED916E06F9}_27.png&quot;/&gt;&lt;left val=&quot;154&quot;/&gt;&lt;top val=&quot;339&quot;/&gt;&lt;width val=&quot;79&quot;/&gt;&lt;height val=&quot;109&quot;/&gt;&lt;hasText val=&quot;1&quot;/&gt;&lt;/Image&gt;&lt;Image&gt;&lt;filename val=&quot;C:\Users\Administrator\Desktop\E-LEARNING - SU KI DIEU CUA NUOC\BAIDUTHI\data\asimages\{351C2541-D390-4647-A489-F7BB8C647AEC}_27.png&quot;/&gt;&lt;left val=&quot;182&quot;/&gt;&lt;top val=&quot;339&quot;/&gt;&lt;width val=&quot;138&quot;/&gt;&lt;height val=&quot;109&quot;/&gt;&lt;hasText val=&quot;1&quot;/&gt;&lt;/Image&gt;&lt;Image&gt;&lt;filename val=&quot;C:\Users\Administrator\Desktop\E-LEARNING - SU KI DIEU CUA NUOC\BAIDUTHI\data\asimages\{12978165-FACC-43DE-A317-CB4F4382008A}_27.png&quot;/&gt;&lt;left val=&quot;147&quot;/&gt;&lt;top val=&quot;384&quot;/&gt;&lt;width val=&quot;16&quot;/&gt;&lt;height val=&quot;16&quot;/&gt;&lt;hasText val=&quot;1&quot;/&gt;&lt;/Image&gt;&lt;/ThreeDShapeInfo&gt;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73,392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82,5547]]&gt;&lt;/Left&gt;&lt;Top&gt;&lt;![CDATA[497,014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2]]&gt;&lt;/SlideID&gt;&lt;/ChangeData&gt;"/>
  <p:tag name="PPSNARRATION" val="25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52"/>
  <p:tag name="MMPROD_TYPE" val="10008"/>
  <p:tag name="MMPROD_DATA" val="&lt;property id=&quot;10026&quot; value=&quot;10&quot;/&gt;&lt;property id=&quot;10027&quot; value=&quot;Interaction1005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4"/>
  <p:tag name="HTML_SHAPEINFO" val="&lt;SlideThumbPath val=&quot;Slide28.PNG&quot;/&gt;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Nước có thể hòa tan được những chất nào sau đây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1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CC177559-3998-4B3A-8E96-9110B3AB8F96}_28.png&quot;/&gt;&lt;left val=&quot;195&quot;/&gt;&lt;top val=&quot;-2&quot;/&gt;&lt;width val=&quot;507&quot;/&gt;&lt;height val=&quot;93&quot;/&gt;&lt;hasText val=&quot;1&quot;/&gt;&lt;/Image&gt;&lt;/ThreeDShapeInfo&gt;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9BA35DBC-8E0B-4957-B686-2955263F80FF}&quot;/&gt;&lt;isInvalidForFieldText val=&quot;0&quot;/&gt;&lt;Image&gt;&lt;filename val=&quot;C:\Users\Administrator\Desktop\E-LEARNING - SU KI DIEU CUA NUOC\BAIDUTHI\data\asimages\{9BA35DBC-8E0B-4957-B686-2955263F80FF}_28.png&quot;/&gt;&lt;left val=&quot;251&quot;/&gt;&lt;top val=&quot;428&quot;/&gt;&lt;width val=&quot;92&quot;/&gt;&lt;height val=&quot;88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0C73A013-5668-4A23-8386-F988BF249F33}&quot;/&gt;&lt;isInvalidForFieldText val=&quot;0&quot;/&gt;&lt;Image&gt;&lt;filename val=&quot;C:\Users\Administrator\Desktop\E-LEARNING - SU KI DIEU CUA NUOC\BAIDUTHI\data\asimages\{0C73A013-5668-4A23-8386-F988BF249F33}_28.png&quot;/&gt;&lt;left val=&quot;194&quot;/&gt;&lt;top val=&quot;558&quot;/&gt;&lt;width val=&quot;271&quot;/&gt;&lt;height val=&quot;65&quot;/&gt;&lt;hasText val=&quot;1&quot;/&gt;&lt;/Image&gt;&lt;/ThreeDShapeInfo&gt;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59DA06A-6015-4415-96E5-F4A40D270CAC}_28.png&quot;/&gt;&lt;left val=&quot;257&quot;/&gt;&lt;top val=&quot;268&quot;/&gt;&lt;width val=&quot;153&quot;/&gt;&lt;height val=&quot;121&quot;/&gt;&lt;hasText val=&quot;1&quot;/&gt;&lt;/Image&gt;&lt;/ThreeDShapeInfo&gt;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B2606059-27B6-4CF5-8EF9-2F7450F352D8}_28.png&quot;/&gt;&lt;left val=&quot;528&quot;/&gt;&lt;top val=&quot;126&quot;/&gt;&lt;width val=&quot;157&quot;/&gt;&lt;height val=&quot;121&quot;/&gt;&lt;hasText val=&quot;1&quot;/&gt;&lt;/Image&gt;&lt;/ThreeDShapeInfo&gt;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7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0D824C8-8B39-4F06-876A-FBBF2FAC3270}_28.png&quot;/&gt;&lt;left val=&quot;252&quot;/&gt;&lt;top val=&quot;123&quot;/&gt;&lt;width val=&quot;169&quot;/&gt;&lt;height val=&quot;121&quot;/&gt;&lt;hasText val=&quot;1&quot;/&gt;&lt;/Image&gt;&lt;/ThreeDShapeInfo&gt;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9804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98047\Collaboration.swf"/>
  <p:tag name="PRESENTER_SHAPETEXTINFO" val="&lt;ShapeTextInfo&gt;&lt;TableIndex row=&quot;-1&quot; col=&quot;-1&quot;&gt;&lt;linesCount val=&quot;0&quot;/&gt;&lt;/TableIndex&gt;&lt;/ShapeTextInfo&gt;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9A568085-DD2E-4CAE-9B07-4F110B4ED335}&quot;/&gt;&lt;isInvalidForFieldText val=&quot;0&quot;/&gt;&lt;Image&gt;&lt;filename val=&quot;C:\Users\Administrator\Desktop\E-LEARNING - SU KI DIEU CUA NUOC\BAIDUTHI\data\asimages\{9A568085-DD2E-4CAE-9B07-4F110B4ED335}_28.png&quot;/&gt;&lt;left val=&quot;192&quot;/&gt;&lt;top val=&quot;564&quot;/&gt;&lt;width val=&quot;275&quot;/&gt;&lt;height val=&quot;66&quot;/&gt;&lt;hasText val=&quot;1&quot;/&gt;&lt;/Image&gt;&lt;/ThreeDShapeInfo&gt;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75E006A5-0B1E-48B4-942C-EEFEEDABC7A5}&quot;/&gt;&lt;isInvalidForFieldText val=&quot;0&quot;/&gt;&lt;Image&gt;&lt;filename val=&quot;C:\Users\Administrator\Desktop\E-LEARNING - SU KI DIEU CUA NUOC\BAIDUTHI\data\asimages\{75E006A5-0B1E-48B4-942C-EEFEEDABC7A5}_28.png&quot;/&gt;&lt;left val=&quot;200&quot;/&gt;&lt;top val=&quot;590&quot;/&gt;&lt;width val=&quot;274&quot;/&gt;&lt;height val=&quot;71&quot;/&gt;&lt;hasText val=&quot;1&quot;/&gt;&lt;/Image&gt;&lt;/ThreeDShapeInfo&gt;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F7805100-5A58-4C29-9810-D4C73BF1F6F9}&quot;/&gt;&lt;isInvalidForFieldText val=&quot;0&quot;/&gt;&lt;Image&gt;&lt;filename val=&quot;C:\Users\Administrator\Desktop\E-LEARNING - SU KI DIEU CUA NUOC\BAIDUTHI\data\asimages\{F7805100-5A58-4C29-9810-D4C73BF1F6F9}_28.png&quot;/&gt;&lt;left val=&quot;185&quot;/&gt;&lt;top val=&quot;558&quot;/&gt;&lt;width val=&quot;541&quot;/&gt;&lt;height val=&quot;71&quot;/&gt;&lt;hasText val=&quot;1&quot;/&gt;&lt;/Image&gt;&lt;/ThreeDShapeInfo&gt;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ADCFD6C1-6C76-4217-8B88-89E378C93711}&quot;/&gt;&lt;isInvalidForFieldText val=&quot;0&quot;/&gt;&lt;Image&gt;&lt;filename val=&quot;C:\Users\Administrator\Desktop\E-LEARNING - SU KI DIEU CUA NUOC\BAIDUTHI\data\asimages\{ADCFD6C1-6C76-4217-8B88-89E378C93711}_28.png&quot;/&gt;&lt;left val=&quot;189&quot;/&gt;&lt;top val=&quot;552&quot;/&gt;&lt;width val=&quot;541&quot;/&gt;&lt;height val=&quot;71&quot;/&gt;&lt;hasText val=&quot;1&quot;/&gt;&lt;/Image&gt;&lt;/ThreeDShapeInfo&gt;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7&quot;/&gt;&lt;lineCharCount val=&quot;7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8537FA5-2E91-46A5-8D01-4C4939E2AF7E}_28.png&quot;/&gt;&lt;left val=&quot;538&quot;/&gt;&lt;top val=&quot;260&quot;/&gt;&lt;width val=&quot;151&quot;/&gt;&lt;height val=&quot;127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34C18C77-7AC3-442D-96FA-46D6D41476D9}&quot;/&gt;&lt;isInvalidForFieldText val=&quot;0&quot;/&gt;&lt;Image&gt;&lt;filename val=&quot;C:\Users\Administrator\Desktop\E-LEARNING - SU KI DIEU CUA NUOC\BAIDUTHI\data\asimages\{34C18C77-7AC3-442D-96FA-46D6D41476D9}_28.png&quot;/&gt;&lt;left val=&quot;346&quot;/&gt;&lt;top val=&quot;431&quot;/&gt;&lt;width val=&quot;97&quot;/&gt;&lt;height val=&quot;66&quot;/&gt;&lt;hasText val=&quot;1&quot;/&gt;&lt;/Image&gt;&lt;/ThreeDShapeInfo&gt;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3A030F7-F2A0-4BCC-9A1D-739377399226}&quot;/&gt;&lt;isInvalidForFieldText val=&quot;0&quot;/&gt;&lt;Image&gt;&lt;filename val=&quot;C:\Users\Administrator\Desktop\E-LEARNING - SU KI DIEU CUA NUOC\BAIDUTHI\data\asimages\{13A030F7-F2A0-4BCC-9A1D-739377399226}_28.png&quot;/&gt;&lt;left val=&quot;120&quot;/&gt;&lt;top val=&quot;211&quot;/&gt;&lt;width val=&quot;110&quot;/&gt;&lt;height val=&quot;68&quot;/&gt;&lt;hasText val=&quot;1&quot;/&gt;&lt;/Image&gt;&lt;/ThreeDShapeInfo&gt;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49942809-6B6C-4EDA-BADB-9D0BF1B9656F}&quot;/&gt;&lt;isInvalidForFieldText val=&quot;0&quot;/&gt;&lt;Image&gt;&lt;filename val=&quot;C:\Users\Administrator\Desktop\E-LEARNING - SU KI DIEU CUA NUOC\BAIDUTHI\data\asimages\{49942809-6B6C-4EDA-BADB-9D0BF1B9656F}_28.png&quot;/&gt;&lt;left val=&quot;120&quot;/&gt;&lt;top val=&quot;210&quot;/&gt;&lt;width val=&quot;116&quot;/&gt;&lt;height val=&quot;68&quot;/&gt;&lt;hasText val=&quot;1&quot;/&gt;&lt;/Image&gt;&lt;/ThreeDShapeInfo&gt;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105A6B02-A4CF-4EEA-96C8-C7998630BC87}&quot;/&gt;&lt;isInvalidForFieldText val=&quot;0&quot;/&gt;&lt;Image&gt;&lt;filename val=&quot;C:\Users\Administrator\Desktop\E-LEARNING - SU KI DIEU CUA NUOC\BAIDUTHI\data\asimages\{105A6B02-A4CF-4EEA-96C8-C7998630BC87}_28.png&quot;/&gt;&lt;left val=&quot;117&quot;/&gt;&lt;top val=&quot;206&quot;/&gt;&lt;width val=&quot;110&quot;/&gt;&lt;height val=&quot;68&quot;/&gt;&lt;hasText val=&quot;1&quot;/&gt;&lt;/Image&gt;&lt;/ThreeDShapeInfo&gt;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DA298B-358B-4790-9EB7-06E97D1CB4A8}&quot;/&gt;&lt;isInvalidForFieldText val=&quot;0&quot;/&gt;&lt;Image&gt;&lt;filename val=&quot;C:\Users\Administrator\Desktop\E-LEARNING - SU KI DIEU CUA NUOC\BAIDUTHI\data\asimages\{34DA298B-358B-4790-9EB7-06E97D1CB4A8}_28.png&quot;/&gt;&lt;left val=&quot;141&quot;/&gt;&lt;top val=&quot;203&quot;/&gt;&lt;width val=&quot;97&quot;/&gt;&lt;height val=&quot;68&quot;/&gt;&lt;hasText val=&quot;1&quot;/&gt;&lt;/Image&gt;&lt;/ThreeDShapeInfo&gt;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49389CB-1094-4F55-A739-3A5A41A71D33}&quot;/&gt;&lt;isInvalidForFieldText val=&quot;0&quot;/&gt;&lt;Image&gt;&lt;filename val=&quot;C:\Users\Administrator\Desktop\E-LEARNING - SU KI DIEU CUA NUOC\BAIDUTHI\data\asimages\{349389CB-1094-4F55-A739-3A5A41A71D33}_28.png&quot;/&gt;&lt;left val=&quot;123&quot;/&gt;&lt;top val=&quot;202&quot;/&gt;&lt;width val=&quot;125&quot;/&gt;&lt;height val=&quot;68&quot;/&gt;&lt;hasText val=&quot;1&quot;/&gt;&lt;/Image&gt;&lt;/ThreeDShapeInfo&gt;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5F15DBB8-368F-4CD4-909E-14F69A3E8DF2}&quot;/&gt;&lt;isInvalidForFieldText val=&quot;0&quot;/&gt;&lt;Image&gt;&lt;filename val=&quot;C:\Users\Administrator\Desktop\E-LEARNING - SU KI DIEU CUA NUOC\BAIDUTHI\data\asimages\{5F15DBB8-368F-4CD4-909E-14F69A3E8DF2}_28.png&quot;/&gt;&lt;left val=&quot;132&quot;/&gt;&lt;top val=&quot;206&quot;/&gt;&lt;width val=&quot;124&quot;/&gt;&lt;height val=&quot;70&quot;/&gt;&lt;hasText val=&quot;1&quot;/&gt;&lt;/Image&gt;&lt;/ThreeDShapeInfo&gt;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,8]]&gt;&lt;/Left&gt;&lt;Top&gt;&lt;![CDATA[450,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A7398BD1-D61C-4511-887A-BA926858D727}_28.png&quot;/&gt;&lt;left val=&quot;594&quot;/&gt;&lt;top val=&quot;450&quot;/&gt;&lt;width val=&quot;82&quot;/&gt;&lt;height val=&quot;34&quot;/&gt;&lt;hasText val=&quot;1&quot;/&gt;&lt;/Image&gt;&lt;/ThreeDShapeInfo&gt;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,6]]&gt;&lt;/Left&gt;&lt;Top&gt;&lt;![CDATA[450,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8D89A062-62EF-4EE8-A0CD-4A837ADBBA93}_28.png&quot;/&gt;&lt;left val=&quot;494&quot;/&gt;&lt;top val=&quot;450&quot;/&gt;&lt;width val=&quot;88&quot;/&gt;&lt;height val=&quot;36&quot;/&gt;&lt;hasText val=&quot;1&quot;/&gt;&lt;/Image&gt;&lt;/ThreeDShapeInfo&gt;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5&quot;/&gt;&lt;isInvalidForFieldText val=&quot;0&quot;/&gt;&lt;Image&gt;&lt;filename val=&quot;C:\Users\Administrator\Desktop\E-LEARNING - SU KI DIEU CUA NUOC\BAIDUTHI\data\asimages\{76CC7498-6393-4A06-8724-C8ABC1187F24}_28.png&quot;/&gt;&lt;left val=&quot;489&quot;/&gt;&lt;top val=&quot;449&quot;/&gt;&lt;width val=&quot;92&quot;/&gt;&lt;height val=&quot;38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HTML_SHAPEINFO" val="&lt;ThreeDShapeInfo&gt;&lt;uuid val=&quot;107&quot;/&gt;&lt;isInvalidForFieldText val=&quot;0&quot;/&gt;&lt;Image&gt;&lt;filename val=&quot;C:\Users\Administrator\Desktop\E-LEARNING - SU KI DIEU CUA NUOC\BAIDUTHI\data\asimages\{E8D43E7F-5DA5-4E6B-9400-F6ECDF39AAD6}_28.png&quot;/&gt;&lt;left val=&quot;595&quot;/&gt;&lt;top val=&quot;452&quot;/&gt;&lt;width val=&quot;87&quot;/&gt;&lt;height val=&quot;31&quot;/&gt;&lt;hasText val=&quot;1&quot;/&gt;&lt;/Image&gt;&lt;/ThreeDShapeInfo&gt;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81,0004]]&gt;&lt;/Left&gt;&lt;Top&gt;&lt;![CDATA[169,4937]]&gt;&lt;/Top&gt;&lt;/ChangeData&gt;"/>
  <p:tag name="MMPROD_ID" val="10833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834&quot;&gt;&lt;property id=&quot;10020&quot; value=&quot;2&quot;/&gt;&lt;property id=&quot;10102&quot; value=&quot;0&quot;/&gt;&lt;property id=&quot;10191&quot; value=&quot;51&quot;/&gt;&lt;/object&gt;"/>
  <p:tag name="MMPROD_COLLECTIONCONTAINERID" val="10027"/>
  <p:tag name="MMPROD_PARENTID" val="1005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A7E1244-8A23-4A1D-9716-96AE90219631}_28.png&quot;/&gt;&lt;left val=&quot;192&quot;/&gt;&lt;top val=&quot;161&quot;/&gt;&lt;width val=&quot;78&quot;/&gt;&lt;height val=&quot;59&quot;/&gt;&lt;hasText val=&quot;1&quot;/&gt;&lt;/Image&gt;&lt;Image&gt;&lt;filename val=&quot;C:\Users\Administrator\Desktop\E-LEARNING - SU KI DIEU CUA NUOC\BAIDUTHI\data\asimages\{2537DC83-51F5-455E-AAB8-BF54EA62F2D3}_28.png&quot;/&gt;&lt;left val=&quot;221&quot;/&gt;&lt;top val=&quot;169&quot;/&gt;&lt;width val=&quot;222&quot;/&gt;&lt;height val=&quot;34&quot;/&gt;&lt;hasText val=&quot;1&quot;/&gt;&lt;/Image&gt;&lt;Image&gt;&lt;filename val=&quot;C:\Users\Administrator\Desktop\E-LEARNING - SU KI DIEU CUA NUOC\BAIDUTHI\data\asimages\{BBB95357-66C4-4B33-8B8B-943509B939F6}_28.png&quot;/&gt;&lt;left val=&quot;180&quot;/&gt;&lt;top val=&quot;178&quot;/&gt;&lt;width val=&quot;16&quot;/&gt;&lt;height val=&quot;15&quot;/&gt;&lt;hasText val=&quot;1&quot;/&gt;&lt;/Image&gt;&lt;/ThreeDShapeInfo&gt;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73,2591]]&gt;&lt;/Left&gt;&lt;Top&gt;&lt;![CDATA[151,0009]]&gt;&lt;/Top&gt;&lt;/ChangeData&gt;"/>
  <p:tag name="MMPROD_ID" val="10835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836&quot;&gt;&lt;property id=&quot;10020&quot; value=&quot;2&quot;/&gt;&lt;property id=&quot;10102&quot; value=&quot;0&quot;/&gt;&lt;property id=&quot;10191&quot; value=&quot;52&quot;/&gt;&lt;/object&gt;"/>
  <p:tag name="MMPROD_COLLECTIONCONTAINERID" val="10027"/>
  <p:tag name="MMPROD_PARENTID" val="1005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5490A873-A1D2-4ED3-AF8B-E87A2CFD4432}_28.png&quot;/&gt;&lt;left val=&quot;478&quot;/&gt;&lt;top val=&quot;143&quot;/&gt;&lt;width val=&quot;78&quot;/&gt;&lt;height val=&quot;59&quot;/&gt;&lt;hasText val=&quot;1&quot;/&gt;&lt;/Image&gt;&lt;Image&gt;&lt;filename val=&quot;C:\Users\Administrator\Desktop\E-LEARNING - SU KI DIEU CUA NUOC\BAIDUTHI\data\asimages\{746CB3FB-8CAB-4964-919D-8A46362A4918}_28.png&quot;/&gt;&lt;left val=&quot;504&quot;/&gt;&lt;top val=&quot;159&quot;/&gt;&lt;width val=&quot;133&quot;/&gt;&lt;height val=&quot;34&quot;/&gt;&lt;hasText val=&quot;1&quot;/&gt;&lt;/Image&gt;&lt;Image&gt;&lt;filename val=&quot;C:\Users\Administrator\Desktop\E-LEARNING - SU KI DIEU CUA NUOC\BAIDUTHI\data\asimages\{5DB9BCB9-D816-40D0-80A1-0A977B1F3968}_28.png&quot;/&gt;&lt;left val=&quot;473&quot;/&gt;&lt;top val=&quot;163&quot;/&gt;&lt;width val=&quot;16&quot;/&gt;&lt;height val=&quot;15&quot;/&gt;&lt;hasText val=&quot;1&quot;/&gt;&lt;/Image&gt;&lt;/ThreeDShapeInfo&gt;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204,48]]&gt;&lt;/Left&gt;&lt;Top&gt;&lt;![CDATA[292,3746]]&gt;&lt;/Top&gt;&lt;/ChangeData&gt;"/>
  <p:tag name="MMPROD_ID" val="10837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838&quot;&gt;&lt;property id=&quot;10020&quot; value=&quot;2&quot;/&gt;&lt;property id=&quot;10102&quot; value=&quot;0&quot;/&gt;&lt;property id=&quot;10191&quot; value=&quot;53&quot;/&gt;&lt;/object&gt;"/>
  <p:tag name="MMPROD_COLLECTIONCONTAINERID" val="10027"/>
  <p:tag name="MMPROD_PARENTID" val="1005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173171F8-58CE-4AAE-9CD0-64556194CE65}_28.png&quot;/&gt;&lt;left val=&quot;209&quot;/&gt;&lt;top val=&quot;290&quot;/&gt;&lt;width val=&quot;79&quot;/&gt;&lt;height val=&quot;59&quot;/&gt;&lt;hasText val=&quot;1&quot;/&gt;&lt;/Image&gt;&lt;Image&gt;&lt;filename val=&quot;C:\Users\Administrator\Desktop\E-LEARNING - SU KI DIEU CUA NUOC\BAIDUTHI\data\asimages\{2C11A9E3-198F-4E83-BF8B-5D1DDF6E8BD5}_28.png&quot;/&gt;&lt;left val=&quot;275&quot;/&gt;&lt;top val=&quot;327&quot;/&gt;&lt;width val=&quot;203&quot;/&gt;&lt;height val=&quot;46&quot;/&gt;&lt;hasText val=&quot;1&quot;/&gt;&lt;/Image&gt;&lt;Image&gt;&lt;filename val=&quot;C:\Users\Administrator\Desktop\E-LEARNING - SU KI DIEU CUA NUOC\BAIDUTHI\data\asimages\{C464D0F4-1A01-48FA-8551-47E1BFF7F0D2}_28.png&quot;/&gt;&lt;left val=&quot;204&quot;/&gt;&lt;top val=&quot;306&quot;/&gt;&lt;width val=&quot;15&quot;/&gt;&lt;height val=&quot;16&quot;/&gt;&lt;hasText val=&quot;1&quot;/&gt;&lt;/Image&gt;&lt;/ThreeDShapeInfo&gt;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480,4532]]&gt;&lt;/Left&gt;&lt;Top&gt;&lt;![CDATA[313,0276]]&gt;&lt;/Top&gt;&lt;/ChangeData&gt;"/>
  <p:tag name="MMPROD_ID" val="10861"/>
  <p:tag name="MMPROD_TYPE" val="10018"/>
  <p:tag name="MMPROD_DATA" val="&lt;property id=&quot;10074&quot; value=&quot;1&quot;/&gt;&lt;property id=&quot;10193&quot; value=&quot;D&quot;/&gt;&lt;property id=&quot;10199&quot; value=&quot;1&quot;/&gt;&lt;object type=&quot;10049&quot; unique_id=&quot;10862&quot;&gt;&lt;property id=&quot;10020&quot; value=&quot;2&quot;/&gt;&lt;property id=&quot;10102&quot; value=&quot;0&quot;/&gt;&lt;property id=&quot;10191&quot; value=&quot;54&quot;/&gt;&lt;/object&gt;"/>
  <p:tag name="MMPROD_COLLECTIONCONTAINERID" val="10027"/>
  <p:tag name="MMPROD_PARENTID" val="10052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Administrator\Desktop\E-LEARNING - SU KI DIEU CUA NUOC\BAIDUTHI\data\asimages\{8330B6CF-5C2B-478B-A705-B67CF77B6133}_28.png&quot;/&gt;&lt;left val=&quot;481&quot;/&gt;&lt;top val=&quot;312&quot;/&gt;&lt;width val=&quot;79&quot;/&gt;&lt;height val=&quot;59&quot;/&gt;&lt;hasText val=&quot;1&quot;/&gt;&lt;/Image&gt;&lt;Image&gt;&lt;filename val=&quot;C:\Users\Administrator\Desktop\E-LEARNING - SU KI DIEU CUA NUOC\BAIDUTHI\data\asimages\{62C259AE-EAF0-4C3D-AF5D-C45E503F9F5D}_28.png&quot;/&gt;&lt;left val=&quot;507&quot;/&gt;&lt;top val=&quot;315&quot;/&gt;&lt;width val=&quot;112&quot;/&gt;&lt;height val=&quot;49&quot;/&gt;&lt;hasText val=&quot;1&quot;/&gt;&lt;/Image&gt;&lt;Image&gt;&lt;filename val=&quot;C:\Users\Administrator\Desktop\E-LEARNING - SU KI DIEU CUA NUOC\BAIDUTHI\data\asimages\{224AF83D-853D-4321-992A-C187C2821BC6}_28.png&quot;/&gt;&lt;left val=&quot;480&quot;/&gt;&lt;top val=&quot;327&quot;/&gt;&lt;width val=&quot;15&quot;/&gt;&lt;height val=&quot;15&quot;/&gt;&lt;hasText val=&quot;1&quot;/&gt;&lt;/Image&gt;&lt;/ThreeDShapeInfo&gt;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8]]&gt;&lt;/FontSize&gt;&lt;Left&gt;&lt;![CDATA[85]]&gt;&lt;/Left&gt;&lt;Top&gt;&lt;![CDATA[347,5877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4]]&gt;&lt;/Left&gt;&lt;Top&gt;&lt;![CDATA[347,5877]]&gt;&lt;/Top&gt;&lt;/ChangeData&gt;"/>
  <p:tag name="MMPROD_ABSOLUTEPOSITIONID" val="1024"/>
  <p:tag name="PRESENTER_SHAPETEXTINFO" val="&lt;ShapeTextInfo&gt;&lt;TableIndex row=&quot;-1&quot; col=&quot;-1&quot;&gt;&lt;linesCount val=&quot;0&quot;/&gt;&lt;/TableIndex&gt;&lt;/ShapeTextInfo&gt;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6,6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3,8]]&gt;&lt;/Left&gt;&lt;Top&gt;&lt;![CDATA[450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6,1961699197,C:\Users\Administrator\Desktop\E-LEARNING - SU KI DIEU CUA NUOC\TEPNGUON\SUKIDIEUCUANUOC._pptx\Media.ppcx"/>
  <p:tag name="HTML_SHAPEINFO" val="&lt;SlideThumbPath val=&quot;Slide29.PNG&quot;/&gt;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4784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47845\Collaboration.swf"/>
  <p:tag name="PRESENTER_SHAPETEXTINFO" val="&lt;ShapeTextInfo&gt;&lt;TableIndex row=&quot;-1&quot; col=&quot;-1&quot;&gt;&lt;linesCount val=&quot;0&quot;/&gt;&lt;/TableIndex&gt;&lt;/ShapeTextInfo&gt;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22]]&gt;&lt;/SlideID&gt;&lt;/ChangeData&gt;"/>
  <p:tag name="PPSNARRATION" val="27,1961699197,C:\Users\Administrator\Desktop\E-LEARNING - SU KI DIEU CUA NUOC\TEPNGUON\SUKIDIEUCUANUOC._pptx\Media.ppcx"/>
  <p:tag name="MMPROD_PASSDATA" val="&lt;object type=&quot;10050&quot; unique_id=&quot;10815&quot;&gt;&lt;property id=&quot;10020&quot; value=&quot;2&quot;/&gt;&lt;property id=&quot;10102&quot; value=&quot;1&quot;/&gt;&lt;property id=&quot;10191&quot; value=&quot;82&quot;/&gt;&lt;/object&gt;"/>
  <p:tag name="MMPROD_FAILDATA" val="&lt;object type=&quot;10051&quot; unique_id=&quot;10816&quot;&gt;&lt;property id=&quot;10020&quot; value=&quot;2&quot;/&gt;&lt;property id=&quot;10102&quot; value=&quot;1&quot;/&gt;&lt;property id=&quot;10191&quot; value=&quot;56&quot;/&gt;&lt;/object&gt;"/>
  <p:tag name="MMPROD_ID" val="10813"/>
  <p:tag name="MMPROD_TYPE" val="10066"/>
  <p:tag name="MMPROD_DATA" val="&lt;property id=&quot;10025&quot; value=&quot;300&quot;/&gt;&lt;property id=&quot;10026&quot; value=&quot;10&quot;/&gt;&lt;property id=&quot;10027&quot; value=&quot;Interaction10813&quot;/&gt;&lt;property id=&quot;10070&quot; value=&quot;Hot Spot&quot;/&gt;&lt;property id=&quot;10098&quot; value=&quot;Hot Spot&quot;/&gt;&lt;property id=&quot;10100&quot; value=&quot;0&quot;/&gt;&lt;property id=&quot;10108&quot; value=&quot;1&quot;/&gt;&lt;property id=&quot;10109&quot; value=&quot;1&quot;/&gt;&lt;property id=&quot;10110&quot; value=&quot;1&quot;/&gt;&lt;property id=&quot;10111&quot; value=&quot;2&quot;/&gt;&lt;property id=&quot;10112&quot; value=&quot;1&quot;/&gt;&lt;property id=&quot;10115&quot; value=&quot;1&quot;/&gt;&lt;property id=&quot;10120&quot; value=&quot;0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&lt;property id=&quot;10233&quot; value=&quot;1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2"/>
  <p:tag name="HTML_SHAPEINFO" val="&lt;SlideThumbPath val=&quot;Slide30.PNG&quot;/&gt;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813"/>
  <p:tag name="MMPROD_ABSOLUTEPOSITIONID" val="100"/>
  <p:tag name="MMPROD_LASTVALUES" val="&lt;ChangeData&gt;&lt;Text&gt;&lt;![CDATA[Bé hãy chọn cánh cửa số 2 để tiếp tục trò chơi nào!]]&gt;&lt;/Text&gt;&lt;FontSize&gt;&lt;![CDATA[37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4&quot;/&gt;&lt;lineCharCount val=&quot;27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F516A010-0740-4981-AFE3-2F260E2ED0E5}_30.png&quot;/&gt;&lt;left val=&quot;308&quot;/&gt;&lt;top val=&quot;7&quot;/&gt;&lt;width val=&quot;385&quot;/&gt;&lt;height val=&quot;118&quot;/&gt;&lt;hasText val=&quot;1&quot;/&gt;&lt;/Image&gt;&lt;/ThreeDShapeInfo&gt;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E95BB93F-BFCD-46C9-A94D-D2BA231E9A29}&quot;/&gt;&lt;isInvalidForFieldText val=&quot;0&quot;/&gt;&lt;Image&gt;&lt;filename val=&quot;C:\Users\Administrator\Desktop\E-LEARNING - SU KI DIEU CUA NUOC\BAIDUTHI\data\asimages\{E95BB93F-BFCD-46C9-A94D-D2BA231E9A29}_30.png&quot;/&gt;&lt;left val=&quot;160&quot;/&gt;&lt;top val=&quot;405&quot;/&gt;&lt;width val=&quot;122&quot;/&gt;&lt;height val=&quot;92&quot;/&gt;&lt;hasText val=&quot;1&quot;/&gt;&lt;/Image&gt;&lt;/ThreeDShapeInfo&gt;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Sai rồi,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BC10748F-1FE5-4558-969D-AC1C32A1229F}&quot;/&gt;&lt;isInvalidForFieldText val=&quot;0&quot;/&gt;&lt;Image&gt;&lt;filename val=&quot;C:\Users\Administrator\Desktop\E-LEARNING - SU KI DIEU CUA NUOC\BAIDUTHI\data\asimages\{BC10748F-1FE5-4558-969D-AC1C32A1229F}_30.png&quot;/&gt;&lt;left val=&quot;272&quot;/&gt;&lt;top val=&quot;565&quot;/&gt;&lt;width val=&quot;275&quot;/&gt;&lt;height val=&quot;65&quot;/&gt;&lt;hasText val=&quot;1&quot;/&gt;&lt;/Image&gt;&lt;/ThreeDShapeInfo&gt;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0&quot;/&gt;&lt;lineCharCount val=&quot;7&quot;/&gt;&lt;/TableIndex&gt;&lt;/ShapeTextInfo&gt;"/>
  <p:tag name="PRESENTER_SHAPEINFO" val="&lt;ThreeDShapeInfo&gt;&lt;uuid val=&quot;{96E9DE8A-DC51-4C44-A4C5-5793787D622B}&quot;/&gt;&lt;isInvalidForFieldText val=&quot;0&quot;/&gt;&lt;Image&gt;&lt;filename val=&quot;C:\Users\Administrator\Desktop\E-LEARNING - SU KI DIEU CUA NUOC\BAIDUTHI\data\asimages\{96E9DE8A-DC51-4C44-A4C5-5793787D622B}_30.png&quot;/&gt;&lt;left val=&quot;162&quot;/&gt;&lt;top val=&quot;561&quot;/&gt;&lt;width val=&quot;210&quot;/&gt;&lt;height val=&quot;70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6C39413F-6222-450D-821E-64BB29542EC4}&quot;/&gt;&lt;isInvalidForFieldText val=&quot;0&quot;/&gt;&lt;Image&gt;&lt;filename val=&quot;C:\Users\Administrator\Desktop\E-LEARNING - SU KI DIEU CUA NUOC\BAIDUTHI\data\asimages\{6C39413F-6222-450D-821E-64BB29542EC4}_30.png&quot;/&gt;&lt;left val=&quot;309&quot;/&gt;&lt;top val=&quot;408&quot;/&gt;&lt;width val=&quot;104&quot;/&gt;&lt;height val=&quot;82&quot;/&gt;&lt;hasText val=&quot;1&quot;/&gt;&lt;/Image&gt;&lt;/ThreeDShapeInfo&gt;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F1C956CF-BD3B-4D67-8E39-8C1C0D15C00E}&quot;/&gt;&lt;isInvalidForFieldText val=&quot;0&quot;/&gt;&lt;Image&gt;&lt;filename val=&quot;C:\Users\Administrator\Desktop\E-LEARNING - SU KI DIEU CUA NUOC\BAIDUTHI\data\asimages\{F1C956CF-BD3B-4D67-8E39-8C1C0D15C00E}_30.png&quot;/&gt;&lt;left val=&quot;216&quot;/&gt;&lt;top val=&quot;564&quot;/&gt;&lt;width val=&quot;274&quot;/&gt;&lt;height val=&quot;70&quot;/&gt;&lt;hasText val=&quot;1&quot;/&gt;&lt;/Image&gt;&lt;/ThreeDShapeInfo&gt;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28501AC5-3F9D-45AD-8011-08055A2E54FC}_30.png&quot;/&gt;&lt;left val=&quot;496&quot;/&gt;&lt;top val=&quot;450&quot;/&gt;&lt;width val=&quot;91&quot;/&gt;&lt;height val=&quot;34&quot;/&gt;&lt;hasText val=&quot;1&quot;/&gt;&lt;/Image&gt;&lt;/ThreeDShapeInfo&gt;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8D369B30-E0F9-4718-BFDC-2A190EE06F8D}_30.png&quot;/&gt;&lt;left val=&quot;594&quot;/&gt;&lt;top val=&quot;450&quot;/&gt;&lt;width val=&quot;91&quot;/&gt;&lt;height val=&quot;34&quot;/&gt;&lt;hasText val=&quot;1&quot;/&gt;&lt;/Image&gt;&lt;/ThreeDShapeInfo&gt;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1"/>
  <p:tag name="MMPROD_LASTVALUES" val="&lt;ChangeData&gt;&lt;Left&gt;&lt;![CDATA[144,1823]]&gt;&lt;/Left&gt;&lt;Top&gt;&lt;![CDATA[145,7685]]&gt;&lt;/Top&gt;&lt;/ChangeData&gt;"/>
  <p:tag name="MMPROD_ID" val="10817"/>
  <p:tag name="MMPROD_TYPE" val="10067"/>
  <p:tag name="MMPROD_DATA" val="&lt;property id=&quot;10193&quot; value=&quot;1&quot;/&gt;&lt;property id=&quot;10199&quot; value=&quot;0&quot;/&gt;&lt;property id=&quot;10231&quot; value=&quot;1&quot;/&gt;"/>
  <p:tag name="MMPROD_COLLECTIONCONTAINERID" val="10814"/>
  <p:tag name="MMPROD_PARENTID" val="10813"/>
  <p:tag name="HTML_AUTOSHAPE_INFO" val="&lt;ThreeDShapeInfo&gt;&lt;uuid val=&quot;11041&quot;/&gt;&lt;isInvalidForFieldText val=&quot;0&quot;/&gt;&lt;Image&gt;&lt;filename val=&quot;C:\Users\Administrator\Desktop\E-LEARNING - SU KI DIEU CUA NUOC\BAIDUTHI\data\asimages\{670945C9-0635-431C-9D2F-F5DD8C721242}_30.png&quot;/&gt;&lt;left val=&quot;144&quot;/&gt;&lt;top val=&quot;145&quot;/&gt;&lt;width val=&quot;197&quot;/&gt;&lt;height val=&quot;266&quot;/&gt;&lt;hasText val=&quot;1&quot;/&gt;&lt;/Image&gt;&lt;/ThreeDShapeInfo&gt;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12"/>
  <p:tag name="MMPROD_LASTVALUES" val="&lt;ChangeData&gt;&lt;Left&gt;&lt;![CDATA[421,9999]]&gt;&lt;/Left&gt;&lt;Top&gt;&lt;![CDATA[159,6046]]&gt;&lt;/Top&gt;&lt;/ChangeData&gt;"/>
  <p:tag name="MMPROD_ID" val="10818"/>
  <p:tag name="MMPROD_TYPE" val="10067"/>
  <p:tag name="MMPROD_DATA" val="&lt;property id=&quot;10193&quot; value=&quot;2&quot;/&gt;&lt;property id=&quot;10199&quot; value=&quot;0&quot;/&gt;&lt;property id=&quot;10231&quot; value=&quot;0&quot;/&gt;"/>
  <p:tag name="MMPROD_COLLECTIONCONTAINERID" val="10814"/>
  <p:tag name="MMPROD_PARENTID" val="10813"/>
  <p:tag name="HTML_AUTOSHAPE_INFO" val="&lt;ThreeDShapeInfo&gt;&lt;uuid val=&quot;11042&quot;/&gt;&lt;isInvalidForFieldText val=&quot;0&quot;/&gt;&lt;Image&gt;&lt;filename val=&quot;C:\Users\Administrator\Desktop\E-LEARNING - SU KI DIEU CUA NUOC\BAIDUTHI\data\asimages\{5935EEC3-8181-4120-B0AD-4265D9366CAF}_30.png&quot;/&gt;&lt;left val=&quot;422&quot;/&gt;&lt;top val=&quot;159&quot;/&gt;&lt;width val=&quot;181&quot;/&gt;&lt;height val=&quot;243&quot;/&gt;&lt;hasText val=&quot;1&quot;/&gt;&lt;/Image&gt;&lt;/ThreeDShapeInfo&gt;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421,9999"/>
  <p:tag name="Y" val="159,6046"/>
  <p:tag name="WIDTH" val="181,0228"/>
  <p:tag name="HEIGHT" val="242,3954"/>
  <p:tag name="MMPROD_ABSOLUTEPOSITIONID" val="11022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2]]&gt;&lt;/Text&gt;&lt;FontSize&gt;&lt;![CDATA[16]]&gt;&lt;/FontSize&gt;&lt;Left&gt;&lt;![CDATA[0]]&gt;&lt;/Left&gt;&lt;Top&gt;&lt;![CDATA[0]]&gt;&lt;/Top&gt;&lt;/ChangeData&gt;"/>
  <p:tag name="MMPROD_ABSOLUTEPOSITIONID" val="1103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2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X" val="144,1823"/>
  <p:tag name="Y" val="145,7685"/>
  <p:tag name="WIDTH" val="195,9841"/>
  <p:tag name="HEIGHT" val="265,1005"/>
  <p:tag name="MMPROD_ABSOLUTEPOSITIONID" val="11021"/>
  <p:tag name="MMPROD_FORCEPUBLISH_SHAPE" val="1"/>
  <p:tag name="PRESENTER_SHAPETEXTINFO" val="&lt;ShapeTextInfo&gt;&lt;TableIndex row=&quot;-1&quot; col=&quot;-1&quot;&gt;&lt;linesCount val=&quot;0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Hot Spot 1]]&gt;&lt;/Text&gt;&lt;FontSize&gt;&lt;![CDATA[16]]&gt;&lt;/FontSize&gt;&lt;Left&gt;&lt;![CDATA[0]]&gt;&lt;/Left&gt;&lt;Top&gt;&lt;![CDATA[0]]&gt;&lt;/Top&gt;&lt;/ChangeData&gt;"/>
  <p:tag name="MMPROD_ABSOLUTEPOSITIONID" val="11031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1041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,8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,6]]&gt;&lt;/Left&gt;&lt;Top&gt;&lt;![CDATA[452,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4]]&gt;&lt;/SlideID&gt;&lt;/ChangeData&gt;"/>
  <p:tag name="PPSNARRATION" val="28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2"/>
  <p:tag name="MMPROD_TYPE" val="10008"/>
  <p:tag name="MMPROD_DATA" val="&lt;property id=&quot;10026&quot; value=&quot;10&quot;/&gt;&lt;property id=&quot;10027&quot; value=&quot;Interaction10062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7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1.PNG&quot;/&gt;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Đâu là hình ảnh nước sạch, bé hãy chọn hình ảnh nước sạch?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9&quot;/&gt;&lt;lineCharCount val=&quot;1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611B02BF-7AAF-4606-8F16-1F302755579A}_31.png&quot;/&gt;&lt;left val=&quot;55&quot;/&gt;&lt;top val=&quot;5&quot;/&gt;&lt;width val=&quot;599&quot;/&gt;&lt;height val=&quot;93&quot;/&gt;&lt;hasText val=&quot;1&quot;/&gt;&lt;/Image&gt;&lt;/ThreeDShapeInfo&gt;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95211CE0-C530-4D29-965A-E663436C7DF6}&quot;/&gt;&lt;isInvalidForFieldText val=&quot;0&quot;/&gt;&lt;Image&gt;&lt;filename val=&quot;C:\Users\Administrator\Desktop\E-LEARNING - SU KI DIEU CUA NUOC\BAIDUTHI\data\asimages\{95211CE0-C530-4D29-965A-E663436C7DF6}_31.png&quot;/&gt;&lt;left val=&quot;102&quot;/&gt;&lt;top val=&quot;456&quot;/&gt;&lt;width val=&quot;122&quot;/&gt;&lt;height val=&quot;92&quot;/&gt;&lt;hasText val=&quot;1&quot;/&gt;&lt;/Image&gt;&lt;/ThreeDShapeInfo&gt;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DA8D3BB3-C0A8-4B81-A32F-FF1AF09558FB}&quot;/&gt;&lt;isInvalidForFieldText val=&quot;0&quot;/&gt;&lt;Image&gt;&lt;filename val=&quot;C:\Users\Administrator\Desktop\E-LEARNING - SU KI DIEU CUA NUOC\BAIDUTHI\data\asimages\{DA8D3BB3-C0A8-4B81-A32F-FF1AF09558FB}_31.png&quot;/&gt;&lt;left val=&quot;198&quot;/&gt;&lt;top val=&quot;592&quot;/&gt;&lt;width val=&quot;271&quot;/&gt;&lt;height val=&quot;6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C930F6-CE9C-48C2-B2A4-31875C78DD0C}_31.png&quot;/&gt;&lt;left val=&quot;505&quot;/&gt;&lt;top val=&quot;495&quot;/&gt;&lt;width val=&quot;85&quot;/&gt;&lt;height val=&quot;34&quot;/&gt;&lt;hasText val=&quot;1&quot;/&gt;&lt;/Image&gt;&lt;/ThreeDShapeInfo&gt;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01830763-7A3A-47C9-B81C-1DC9B9CE0EBD}_31.png&quot;/&gt;&lt;left val=&quot;600&quot;/&gt;&lt;top val=&quot;493&quot;/&gt;&lt;width val=&quot;91&quot;/&gt;&lt;height val=&quot;35&quot;/&gt;&lt;hasText val=&quot;1&quot;/&gt;&lt;/Image&gt;&lt;/ThreeDShapeInfo&gt;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D764FE-8E4E-4EAA-BD44-C98E3698FEB4}_31.png&quot;/&gt;&lt;left val=&quot;513&quot;/&gt;&lt;top val=&quot;389&quot;/&gt;&lt;width val=&quot;102&quot;/&gt;&lt;height val=&quot;80&quot;/&gt;&lt;hasText val=&quot;1&quot;/&gt;&lt;/Image&gt;&lt;/ThreeDShapeInfo&gt;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5&quot;/&gt;&lt;lineCharCount val=&quot;12&quot;/&gt;&lt;lineCharCount val=&quot;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4E52FDE-CD9C-48A4-B3F6-A6C2B43AFDAE}_31.png&quot;/&gt;&lt;left val=&quot;561&quot;/&gt;&lt;top val=&quot;276&quot;/&gt;&lt;width val=&quot;136&quot;/&gt;&lt;height val=&quot;91&quot;/&gt;&lt;hasText val=&quot;1&quot;/&gt;&lt;/Image&gt;&lt;/ThreeDShapeInfo&gt;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5&quot;/&gt;&lt;lineCharCount val=&quot;4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474F790A-7E64-40AC-A9B9-2FC9C7952393}_31.png&quot;/&gt;&lt;left val=&quot;123&quot;/&gt;&lt;top val=&quot;267&quot;/&gt;&lt;width val=&quot;102&quot;/&gt;&lt;height val=&quot;80&quot;/&gt;&lt;hasText val=&quot;1&quot;/&gt;&lt;/Image&gt;&lt;/ThreeDShapeInfo&gt;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13841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13841\Collaboration.swf"/>
  <p:tag name="PRESENTER_SHAPETEXTINFO" val="&lt;ShapeTextInfo&gt;&lt;TableIndex row=&quot;-1&quot; col=&quot;-1&quot;&gt;&lt;linesCount val=&quot;0&quot;/&gt;&lt;/TableIndex&gt;&lt;/ShapeTextInfo&gt;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hỏ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7DE153F7-B8AA-43A7-8B1D-5746EBBC928B}&quot;/&gt;&lt;isInvalidForFieldText val=&quot;0&quot;/&gt;&lt;Image&gt;&lt;filename val=&quot;C:\Users\Administrator\Desktop\E-LEARNING - SU KI DIEU CUA NUOC\BAIDUTHI\data\asimages\{7DE153F7-B8AA-43A7-8B1D-5746EBBC928B}_31.png&quot;/&gt;&lt;left val=&quot;164&quot;/&gt;&lt;top val=&quot;565&quot;/&gt;&lt;width val=&quot;275&quot;/&gt;&lt;height val=&quot;66&quot;/&gt;&lt;hasText val=&quot;1&quot;/&gt;&lt;/Image&gt;&lt;/ThreeDShapeInfo&gt;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9446518D-421A-436F-AFD5-403514C6CDDD}&quot;/&gt;&lt;isInvalidForFieldText val=&quot;0&quot;/&gt;&lt;Image&gt;&lt;filename val=&quot;C:\Users\Administrator\Desktop\E-LEARNING - SU KI DIEU CUA NUOC\BAIDUTHI\data\asimages\{9446518D-421A-436F-AFD5-403514C6CDDD}_31.png&quot;/&gt;&lt;left val=&quot;207&quot;/&gt;&lt;top val=&quot;564&quot;/&gt;&lt;width val=&quot;274&quot;/&gt;&lt;height val=&quot;70&quot;/&gt;&lt;hasText val=&quot;1&quot;/&gt;&lt;/Image&gt;&lt;/ThreeDShapeInfo&gt;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]]&gt;&lt;/Left&gt;&lt;Top&gt;&lt;![CDATA[299.6375]]&gt;&lt;/Top&gt;&lt;/ChangeData&gt;"/>
  <p:tag name="MMPROD_ABSOLUTEPOSITIONID" val="4004"/>
  <p:tag name="MMPROD_ID" val="10384"/>
  <p:tag name="MMPROD_TYPE" val="10023"/>
  <p:tag name="MMPROD_DATA" val="&lt;property id=&quot;10193&quot; value=&quot;4&quot;/&gt;&lt;property id=&quot;10199&quot; value=&quot;0&quot;/&gt;"/>
  <p:tag name="MMPROD_COLLECTIONCONTAINERID" val="10377"/>
  <p:tag name="MMPROD_PARENTID" val="10376"/>
  <p:tag name="HTML_SHAPEINFO" val="&lt;ThreeDShapeInfo&gt;&lt;uuid val=&quot;4004&quot;/&gt;&lt;isInvalidForFieldText val=&quot;0&quot;/&gt;&lt;Image&gt;&lt;filename val=&quot;C:\Users\Administrator\Desktop\E-LEARNING - SU KI DIEU CUA NUOC\BAIDUTHI\data\asimages\{4F9D0737-C598-4DAA-A7F0-89074AC48717}_31.png&quot;/&gt;&lt;left val=&quot;456&quot;/&gt;&lt;top val=&quot;417&quot;/&gt;&lt;width val=&quot;318&quot;/&gt;&lt;height val=&quot;56&quot;/&gt;&lt;hasText val=&quot;1&quot;/&gt;&lt;/Image&gt;&lt;/ThreeDShapeInfo&gt;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BB0FFBD6-0ABF-4605-A59C-A0CCB83E1597}&quot;/&gt;&lt;isInvalidForFieldText val=&quot;0&quot;/&gt;&lt;Image&gt;&lt;filename val=&quot;C:\Users\Administrator\Desktop\E-LEARNING - SU KI DIEU CUA NUOC\BAIDUTHI\data\asimages\{BB0FFBD6-0ABF-4605-A59C-A0CCB83E1597}_31.png&quot;/&gt;&lt;left val=&quot;159&quot;/&gt;&lt;top val=&quot;551&quot;/&gt;&lt;width val=&quot;541&quot;/&gt;&lt;height val=&quot;72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BE84D768-75EB-4054-A97C-A2703302E930}&quot;/&gt;&lt;isInvalidForFieldText val=&quot;0&quot;/&gt;&lt;Image&gt;&lt;filename val=&quot;C:\Users\Administrator\Desktop\E-LEARNING - SU KI DIEU CUA NUOC\BAIDUTHI\data\asimages\{BE84D768-75EB-4054-A97C-A2703302E930}_31.png&quot;/&gt;&lt;left val=&quot;180&quot;/&gt;&lt;top val=&quot;551&quot;/&gt;&lt;width val=&quot;541&quot;/&gt;&lt;height val=&quot;72&quot;/&gt;&lt;hasText val=&quot;1&quot;/&gt;&lt;/Image&gt;&lt;/ThreeDShapeInfo&gt;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D52B6D4C-7365-4215-879A-467CC5493614}&quot;/&gt;&lt;isInvalidForFieldText val=&quot;0&quot;/&gt;&lt;Image&gt;&lt;filename val=&quot;C:\Users\Administrator\Desktop\E-LEARNING - SU KI DIEU CUA NUOC\BAIDUTHI\data\asimages\{D52B6D4C-7365-4215-879A-467CC5493614}_31.png&quot;/&gt;&lt;left val=&quot;111&quot;/&gt;&lt;top val=&quot;378&quot;/&gt;&lt;width val=&quot;103&quot;/&gt;&lt;height val=&quot;89&quot;/&gt;&lt;hasText val=&quot;1&quot;/&gt;&lt;/Image&gt;&lt;/ThreeDShapeInfo&gt;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E7B9A451-4EEB-4518-9DC5-EF0CD1536709}&quot;/&gt;&lt;isInvalidForFieldText val=&quot;0&quot;/&gt;&lt;Image&gt;&lt;filename val=&quot;C:\Users\Administrator\Desktop\E-LEARNING - SU KI DIEU CUA NUOC\BAIDUTHI\data\asimages\{E7B9A451-4EEB-4518-9DC5-EF0CD1536709}_31.png&quot;/&gt;&lt;left val=&quot;9&quot;/&gt;&lt;top val=&quot;303&quot;/&gt;&lt;width val=&quot;110&quot;/&gt;&lt;height val=&quot;68&quot;/&gt;&lt;hasText val=&quot;1&quot;/&gt;&lt;/Image&gt;&lt;/ThreeDShapeInfo&gt;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36D48294-B9BF-427E-A193-A77CB9A49054}&quot;/&gt;&lt;isInvalidForFieldText val=&quot;0&quot;/&gt;&lt;Image&gt;&lt;filename val=&quot;C:\Users\Administrator\Desktop\E-LEARNING - SU KI DIEU CUA NUOC\BAIDUTHI\data\asimages\{36D48294-B9BF-427E-A193-A77CB9A49054}_31.png&quot;/&gt;&lt;left val=&quot;11&quot;/&gt;&lt;top val=&quot;306&quot;/&gt;&lt;width val=&quot;116&quot;/&gt;&lt;height val=&quot;68&quot;/&gt;&lt;hasText val=&quot;1&quot;/&gt;&lt;/Image&gt;&lt;/ThreeDShapeInfo&gt;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58A5AB1-FFFE-473F-B0E7-1D511B4B8D6B}&quot;/&gt;&lt;isInvalidForFieldText val=&quot;0&quot;/&gt;&lt;Image&gt;&lt;filename val=&quot;C:\Users\Administrator\Desktop\E-LEARNING - SU KI DIEU CUA NUOC\BAIDUTHI\data\asimages\{258A5AB1-FFFE-473F-B0E7-1D511B4B8D6B}_31.png&quot;/&gt;&lt;left val=&quot;9&quot;/&gt;&lt;top val=&quot;300&quot;/&gt;&lt;width val=&quot;110&quot;/&gt;&lt;height val=&quot;68&quot;/&gt;&lt;hasText val=&quot;1&quot;/&gt;&lt;/Image&gt;&lt;/ThreeDShapeInfo&gt;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D47DFCA-BACB-4E15-9DA5-6854ACD9E3A7}&quot;/&gt;&lt;isInvalidForFieldText val=&quot;0&quot;/&gt;&lt;Image&gt;&lt;filename val=&quot;C:\Users\Administrator\Desktop\E-LEARNING - SU KI DIEU CUA NUOC\BAIDUTHI\data\asimages\{AD47DFCA-BACB-4E15-9DA5-6854ACD9E3A7}_31.png&quot;/&gt;&lt;left val=&quot;21&quot;/&gt;&lt;top val=&quot;300&quot;/&gt;&lt;width val=&quot;98&quot;/&gt;&lt;height val=&quot;68&quot;/&gt;&lt;hasText val=&quot;1&quot;/&gt;&lt;/Image&gt;&lt;/ThreeDShapeInfo&gt;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5395410-82D7-43DD-8CD7-007DBA3E3841}&quot;/&gt;&lt;isInvalidForFieldText val=&quot;0&quot;/&gt;&lt;Image&gt;&lt;filename val=&quot;C:\Users\Administrator\Desktop\E-LEARNING - SU KI DIEU CUA NUOC\BAIDUTHI\data\asimages\{05395410-82D7-43DD-8CD7-007DBA3E3841}_31.png&quot;/&gt;&lt;left val=&quot;11&quot;/&gt;&lt;top val=&quot;299&quot;/&gt;&lt;width val=&quot;115&quot;/&gt;&lt;height val=&quot;68&quot;/&gt;&lt;hasText val=&quot;1&quot;/&gt;&lt;/Image&gt;&lt;/ThreeDShapeInfo&gt;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6B0257D-5B9C-4EBB-BBBC-5C405A006DBF}&quot;/&gt;&lt;isInvalidForFieldText val=&quot;0&quot;/&gt;&lt;Image&gt;&lt;filename val=&quot;C:\Users\Administrator\Desktop\E-LEARNING - SU KI DIEU CUA NUOC\BAIDUTHI\data\asimages\{46B0257D-5B9C-4EBB-BBBC-5C405A006DBF}_31.png&quot;/&gt;&lt;left val=&quot;7&quot;/&gt;&lt;top val=&quot;313&quot;/&gt;&lt;width val=&quot;112&quot;/&gt;&lt;height val=&quot;64&quot;/&gt;&lt;hasText val=&quot;1&quot;/&gt;&lt;/Image&gt;&lt;/ThreeDShapeInfo&gt;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21,65583]]&gt;&lt;/Left&gt;&lt;Top&gt;&lt;![CDATA[152,0701]]&gt;&lt;/Top&gt;&lt;/ChangeData&gt;"/>
  <p:tag name="MMPROD_ID" val="10462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463&quot;&gt;&lt;property id=&quot;10020&quot; value=&quot;2&quot;/&gt;&lt;property id=&quot;10102&quot; value=&quot;0&quot;/&gt;&lt;property id=&quot;10191&quot; value=&quot;76&quot;/&gt;&lt;/object&gt;"/>
  <p:tag name="MMPROD_COLLECTIONCONTAINERID" val="10456"/>
  <p:tag name="MMPROD_PARENTID" val="1006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1C237160-271D-4C20-8AA4-434F75FF24D2}_31.png&quot;/&gt;&lt;left val=&quot;36&quot;/&gt;&lt;top val=&quot;144&quot;/&gt;&lt;width val=&quot;78&quot;/&gt;&lt;height val=&quot;59&quot;/&gt;&lt;hasText val=&quot;1&quot;/&gt;&lt;/Image&gt;&lt;Image&gt;&lt;filename val=&quot;C:\Users\Administrator\Desktop\E-LEARNING - SU KI DIEU CUA NUOC\BAIDUTHI\data\asimages\{02E346EF-E1E2-4CCB-AFD4-865B50F04304}_31.png&quot;/&gt;&lt;left val=&quot;90&quot;/&gt;&lt;top val=&quot;152&quot;/&gt;&lt;width val=&quot;385&quot;/&gt;&lt;height val=&quot;34&quot;/&gt;&lt;hasText val=&quot;1&quot;/&gt;&lt;/Image&gt;&lt;Image&gt;&lt;filename val=&quot;C:\Users\Administrator\Desktop\E-LEARNING - SU KI DIEU CUA NUOC\BAIDUTHI\data\asimages\{380CD43B-AD66-49B2-8FB2-50DD8ED97C32}_31.png&quot;/&gt;&lt;left val=&quot;21&quot;/&gt;&lt;top val=&quot;160&quot;/&gt;&lt;width val=&quot;15&quot;/&gt;&lt;height val=&quot;16&quot;/&gt;&lt;hasText val=&quot;1&quot;/&gt;&lt;/Image&gt;&lt;/ThreeDShapeInfo&gt;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7,0289]]&gt;&lt;/Left&gt;&lt;Top&gt;&lt;![CDATA[145,8669]]&gt;&lt;/Top&gt;&lt;/ChangeData&gt;"/>
  <p:tag name="MMPROD_ID" val="10464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465&quot;&gt;&lt;property id=&quot;10020&quot; value=&quot;2&quot;/&gt;&lt;property id=&quot;10102&quot; value=&quot;0&quot;/&gt;&lt;property id=&quot;10191&quot; value=&quot;77&quot;/&gt;&lt;/object&gt;"/>
  <p:tag name="MMPROD_COLLECTIONCONTAINERID" val="10456"/>
  <p:tag name="MMPROD_PARENTID" val="1006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3D6EF536-FCDA-456D-8A9D-7D44E630D544}_31.png&quot;/&gt;&lt;left val=&quot;386&quot;/&gt;&lt;top val=&quot;145&quot;/&gt;&lt;width val=&quot;78&quot;/&gt;&lt;height val=&quot;59&quot;/&gt;&lt;hasText val=&quot;1&quot;/&gt;&lt;/Image&gt;&lt;Image&gt;&lt;filename val=&quot;C:\Users\Administrator\Desktop\E-LEARNING - SU KI DIEU CUA NUOC\BAIDUTHI\data\asimages\{16048E9B-1C30-4FFF-A1DB-E61DC3DFF63E}_31.png&quot;/&gt;&lt;left val=&quot;454&quot;/&gt;&lt;top val=&quot;145&quot;/&gt;&lt;width val=&quot;379&quot;/&gt;&lt;height val=&quot;49&quot;/&gt;&lt;hasText val=&quot;1&quot;/&gt;&lt;/Image&gt;&lt;Image&gt;&lt;filename val=&quot;C:\Users\Administrator\Desktop\E-LEARNING - SU KI DIEU CUA NUOC\BAIDUTHI\data\asimages\{F75A97BA-5960-4BD9-A4E4-7FE61E835DCB}_31.png&quot;/&gt;&lt;left val=&quot;387&quot;/&gt;&lt;top val=&quot;158&quot;/&gt;&lt;width val=&quot;16&quot;/&gt;&lt;height val=&quot;16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38,0459]]&gt;&lt;/Left&gt;&lt;Top&gt;&lt;![CDATA[342,8971]]&gt;&lt;/Top&gt;&lt;/ChangeData&gt;"/>
  <p:tag name="MMPROD_ID" val="1046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467&quot;&gt;&lt;property id=&quot;10020&quot; value=&quot;2&quot;/&gt;&lt;property id=&quot;10102&quot; value=&quot;0&quot;/&gt;&lt;property id=&quot;10191&quot; value=&quot;78&quot;/&gt;&lt;/object&gt;"/>
  <p:tag name="MMPROD_COLLECTIONCONTAINERID" val="10456"/>
  <p:tag name="MMPROD_PARENTID" val="1006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042DEB9E-EF33-4152-938A-A90A86BF4095}_31.png&quot;/&gt;&lt;left val=&quot;153&quot;/&gt;&lt;top val=&quot;335&quot;/&gt;&lt;width val=&quot;79&quot;/&gt;&lt;height val=&quot;59&quot;/&gt;&lt;hasText val=&quot;1&quot;/&gt;&lt;/Image&gt;&lt;Image&gt;&lt;filename val=&quot;C:\Users\Administrator\Desktop\E-LEARNING - SU KI DIEU CUA NUOC\BAIDUTHI\data\asimages\{1519E7CC-FC33-4920-8206-26DA4DE0AD8E}_31.png&quot;/&gt;&lt;left val=&quot;206&quot;/&gt;&lt;top val=&quot;342&quot;/&gt;&lt;width val=&quot;385&quot;/&gt;&lt;height val=&quot;34&quot;/&gt;&lt;hasText val=&quot;1&quot;/&gt;&lt;/Image&gt;&lt;Image&gt;&lt;filename val=&quot;C:\Users\Administrator\Desktop\E-LEARNING - SU KI DIEU CUA NUOC\BAIDUTHI\data\asimages\{CF78FCAA-A9E6-405F-A34E-CC19413E419B}_31.png&quot;/&gt;&lt;left val=&quot;138&quot;/&gt;&lt;top val=&quot;351&quot;/&gt;&lt;width val=&quot;16&quot;/&gt;&lt;height val=&quot;15&quot;/&gt;&lt;hasText val=&quot;1&quot;/&gt;&lt;/Image&gt;&lt;/ThreeDShapeInfo&gt;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4.]]&gt;&lt;/Text&gt;&lt;FontSize&gt;&lt;![CDATA[26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                    ]]&gt;&lt;/Text&gt;&lt;FontSize&gt;&lt;![CDATA[26]]&gt;&lt;/FontSize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1&quot;/&gt;&lt;lineCharCount val=&quot;20&quot;/&gt;&lt;/TableIndex&gt;&lt;/ShapeTextInfo&gt;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9,8]]&gt;&lt;/Left&gt;&lt;Top&gt;&lt;![CDATA[497,146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507,4812]]&gt;&lt;/Left&gt;&lt;Top&gt;&lt;![CDATA[495,1459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7,1961699197,C:\Users\Administrator\Desktop\E-LEARNING - SU KI DIEU CUA NUOC\TEPNGUON\SUKIDIEUCUANUOC._pptx\Media.ppcx"/>
  <p:tag name="HTML_SHAPEINFO" val="&lt;SlideThumbPath val=&quot;Slide32.PNG&quot;/&gt;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9,1961699197,C:\Users\Administrator\Desktop\E-LEARNING - SU KI DIEU CUA NUOC\TEPNGUON\SUKIDIEUCUANUOC._pptx\Media.ppcx"/>
  <p:tag name="HTML_SHAPEINFO" val="&lt;SlideThumbPath val=&quot;Slide33.PNG&quot;/&gt;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&quot;/&gt;&lt;/TableIndex&gt;&lt;/ShapeTextInfo&gt;"/>
  <p:tag name="PRESENTER_SHAPEINFO" val="&lt;ThreeDShapeInfo&gt;&lt;uuid val=&quot;{11FF72A9-9123-4EC6-B056-D43ABD730D1F}&quot;/&gt;&lt;isInvalidForFieldText val=&quot;0&quot;/&gt;&lt;Image&gt;&lt;filename val=&quot;C:\Users\Administrator\Desktop\E-LEARNING - SU KI DIEU CUA NUOC\BAIDUTHI\data\asimages\{11FF72A9-9123-4EC6-B056-D43ABD730D1F}_33.png&quot;/&gt;&lt;left val=&quot;249&quot;/&gt;&lt;top val=&quot;281&quot;/&gt;&lt;width val=&quot;136&quot;/&gt;&lt;height val=&quot;106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92455CD-5663-4F64-854F-D268A68358C2}_33.png&quot;/&gt;&lt;left val=&quot;158&quot;/&gt;&lt;top val=&quot;31&quot;/&gt;&lt;width val=&quot;388&quot;/&gt;&lt;height val=&quot;59&quot;/&gt;&lt;hasText val=&quot;1&quot;/&gt;&lt;/Image&gt;&lt;/ThreeDShapeInfo&gt;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6]]&gt;&lt;/SlideID&gt;&lt;/ChangeData&gt;"/>
  <p:tag name="PPSNARRATION" val="30,1961699197,C:\Users\Administrator\Desktop\E-LEARNING - SU KI DIEU CUA NUOC\TEPNGUON\SUKIDIEUCUANUOC._pptx\Media.ppcx"/>
  <p:tag name="MMPROD_PASSDATA" val="&lt;object type=&quot;10050&quot; unique_id=&quot;10028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029&quot;&gt;&lt;property id=&quot;10020&quot; value=&quot;2&quot;/&gt;&lt;property id=&quot;10102&quot; value=&quot;1&quot;/&gt;&lt;property id=&quot;10191&quot; value=&quot;-1&quot;/&gt;&lt;/object&gt;"/>
  <p:tag name="MMPROD_ID" val="10069"/>
  <p:tag name="MMPROD_TYPE" val="10008"/>
  <p:tag name="MMPROD_DATA" val="&lt;property id=&quot;10026&quot; value=&quot;10&quot;/&gt;&lt;property id=&quot;10027&quot; value=&quot;Interaction10069&quot;/&gt;&lt;property id=&quot;10028&quot; value=&quot;0&quot;/&gt;&lt;property id=&quot;10063&quot; value=&quot;2&quot;/&gt;&lt;property id=&quot;10070&quot; value=&quot;câu hỏi&quot;/&gt;&lt;property id=&quot;10098&quot; value=&quot;Multiple choice&quot;/&gt;&lt;property id=&quot;10100&quot; value=&quot;0&quot;/&gt;&lt;property id=&quot;10108&quot; value=&quot;1&quot;/&gt;&lt;property id=&quot;10109&quot; value=&quot;0&quot;/&gt;&lt;property id=&quot;10110&quot; value=&quot;1&quot;/&gt;&lt;property id=&quot;10111&quot; value=&quot;3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961699197,C:\Users\Administrator\Desktop\E-LEARNING - SU KI DIEU CUA NUOC\TEPNGUON\SUKIDIEUCUANUOC._pptx\Media.ppcx"/>
  <p:tag name="MMPROD_ANSWERCOUNT" val="3"/>
  <p:tag name="HTML_SHAPEINFO" val="&lt;SlideThumbPath val=&quot;Slide34.PNG&quot;/&gt;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26"/>
  <p:tag name="MMPROD_ABSOLUTEPOSITIONID" val="100"/>
  <p:tag name="MMPROD_LASTVALUES" val="&lt;ChangeData&gt;&lt;Text&gt;&lt;![CDATA[ &amp;#x0D;&amp;#x0A;Bé giúp cô chọn hình ảnh bảo vệ môi trường nước?&amp;#x0D;&amp;#x0A;]]&gt;&lt;/Text&gt;&lt;FontSize&gt;&lt;![CDATA[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&quot;/&gt;&lt;lineCharCount val=&quot;49&quot;/&gt;&lt;/TableIndex&gt;&lt;/ShapeTextInfo&gt;"/>
  <p:tag name="HTML_SHAPEINFO" val="&lt;ThreeDShapeInfo&gt;&lt;uuid val=&quot;100&quot;/&gt;&lt;isInvalidForFieldText val=&quot;0&quot;/&gt;&lt;Image&gt;&lt;filename val=&quot;C:\Users\Administrator\Desktop\E-LEARNING - SU KI DIEU CUA NUOC\BAIDUTHI\data\asimages\{EAFCD6A2-6CA7-41D4-89BD-10F14934A8CE}_34.png&quot;/&gt;&lt;left val=&quot;52&quot;/&gt;&lt;top val=&quot;-6&quot;/&gt;&lt;width val=&quot;633&quot;/&gt;&lt;height val=&quot;109&quot;/&gt;&lt;hasText val=&quot;1&quot;/&gt;&lt;/Image&gt;&lt;/ThreeDShapeInfo&gt;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rồi bấm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9&quot;/&gt;&lt;lineCharCount val=&quot;10&quot;/&gt;&lt;lineCharCount val=&quot;11&quot;/&gt;&lt;/TableIndex&gt;&lt;/ShapeTextInfo&gt;"/>
  <p:tag name="PRESENTER_SHAPEINFO" val="&lt;ThreeDShapeInfo&gt;&lt;uuid val=&quot;{1BC541EA-1F0D-466D-84A9-83938CC0EF39}&quot;/&gt;&lt;isInvalidForFieldText val=&quot;0&quot;/&gt;&lt;Image&gt;&lt;filename val=&quot;C:\Users\Administrator\Desktop\E-LEARNING - SU KI DIEU CUA NUOC\BAIDUTHI\data\asimages\{1BC541EA-1F0D-466D-84A9-83938CC0EF39}_34.png&quot;/&gt;&lt;left val=&quot;62&quot;/&gt;&lt;top val=&quot;441&quot;/&gt;&lt;width val=&quot;124&quot;/&gt;&lt;height val=&quot;93&quot;/&gt;&lt;hasText val=&quot;1&quot;/&gt;&lt;/Image&gt;&lt;/ThreeDShapeInfo&gt;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C:\Users\Administrator\Desktop\E-LEARNING - SU KI DIEU CUA NUOC\BAIDUTHI\data\asimages\{75650B4B-E7DF-4C09-8FE7-33C12CC2AF2B}_34.png&quot;/&gt;&lt;left val=&quot;614&quot;/&gt;&lt;top val=&quot;336&quot;/&gt;&lt;width val=&quot;79&quot;/&gt;&lt;height val=&quot;40&quot;/&gt;&lt;hasText val=&quot;1&quot;/&gt;&lt;/Image&gt;&lt;/ThreeDShapeInfo&gt;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C:\Users\Administrator\Desktop\E-LEARNING - SU KI DIEU CUA NUOC\BAIDUTHI\data\asimages\{63E5DBA3-2AAD-4CAF-BDF6-AE12E48992EF}_34.png&quot;/&gt;&lt;left val=&quot;614&quot;/&gt;&lt;top val=&quot;400&quot;/&gt;&lt;width val=&quot;91&quot;/&gt;&lt;height val=&quot;33&quot;/&gt;&lt;hasText val=&quot;1&quot;/&gt;&lt;/Image&gt;&lt;/ThreeDShapeInfo&gt;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31109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31109\Collaboration.swf"/>
  <p:tag name="PRESENTER_SHAPETEXTINFO" val="&lt;ShapeTextInfo&gt;&lt;TableIndex row=&quot;-1&quot; col=&quot;-1&quot;&gt;&lt;linesCount val=&quot;0&quot;/&gt;&lt;/TableIndex&gt;&lt;/ShapeTextInfo&gt;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8&quot;/&gt;&lt;/TableIndex&gt;&lt;/ShapeTextInfo&gt;"/>
  <p:tag name="PRESENTER_SHAPEINFO" val="&lt;ThreeDShapeInfo&gt;&lt;uuid val=&quot;{3ADF5AED-DF3E-4347-A9FD-E96915806322}&quot;/&gt;&lt;isInvalidForFieldText val=&quot;0&quot;/&gt;&lt;Image&gt;&lt;filename val=&quot;C:\Users\Administrator\Desktop\E-LEARNING - SU KI DIEU CUA NUOC\BAIDUTHI\data\asimages\{3ADF5AED-DF3E-4347-A9FD-E96915806322}_34.png&quot;/&gt;&lt;left val=&quot;70&quot;/&gt;&lt;top val=&quot;561&quot;/&gt;&lt;width val=&quot;271&quot;/&gt;&lt;height val=&quot;65&quot;/&gt;&lt;hasText val=&quot;1&quot;/&gt;&lt;/Image&gt;&lt;/ThreeDShapeInfo&gt;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trước khi chuyển sang câu khá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1&quot;/&gt;&lt;lineCharCount val=&quot;24&quot;/&gt;&lt;/TableIndex&gt;&lt;/ShapeTextInfo&gt;"/>
  <p:tag name="PRESENTER_SHAPEINFO" val="&lt;ThreeDShapeInfo&gt;&lt;uuid val=&quot;{D37B614D-A0B1-4ADD-A0F7-7D36FEA3EA71}&quot;/&gt;&lt;isInvalidForFieldText val=&quot;0&quot;/&gt;&lt;Image&gt;&lt;filename val=&quot;C:\Users\Administrator\Desktop\E-LEARNING - SU KI DIEU CUA NUOC\BAIDUTHI\data\asimages\{D37B614D-A0B1-4ADD-A0F7-7D36FEA3EA71}_34.png&quot;/&gt;&lt;left val=&quot;124&quot;/&gt;&lt;top val=&quot;561&quot;/&gt;&lt;width val=&quot;274&quot;/&gt;&lt;height val=&quot;70&quot;/&gt;&lt;hasText val=&quot;1&quot;/&gt;&lt;/Image&gt;&lt;/ThreeDShapeInfo&gt;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33&quot;/&gt;&lt;lineCharCount val=&quot;10&quot;/&gt;&lt;/TableIndex&gt;&lt;/ShapeTextInfo&gt;"/>
  <p:tag name="PRESENTER_SHAPEINFO" val="&lt;ThreeDShapeInfo&gt;&lt;uuid val=&quot;{26C1E329-B61B-48E0-9645-F13DAE13C4C8}&quot;/&gt;&lt;isInvalidForFieldText val=&quot;0&quot;/&gt;&lt;Image&gt;&lt;filename val=&quot;C:\Users\Administrator\Desktop\E-LEARNING - SU KI DIEU CUA NUOC\BAIDUTHI\data\asimages\{26C1E329-B61B-48E0-9645-F13DAE13C4C8}_34.png&quot;/&gt;&lt;left val=&quot;178&quot;/&gt;&lt;top val=&quot;564&quot;/&gt;&lt;width val=&quot;296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320570A9-3F7E-46B5-A0DF-EED324183D06}&quot;/&gt;&lt;isInvalidForFieldText val=&quot;0&quot;/&gt;&lt;Image&gt;&lt;filename val=&quot;C:\Users\Administrator\Desktop\E-LEARNING - SU KI DIEU CUA NUOC\BAIDUTHI\data\asimages\{320570A9-3F7E-46B5-A0DF-EED324183D06}_34.png&quot;/&gt;&lt;left val=&quot;216&quot;/&gt;&lt;top val=&quot;556&quot;/&gt;&lt;width val=&quot;541&quot;/&gt;&lt;height val=&quot;71&quot;/&gt;&lt;hasText val=&quot;1&quot;/&gt;&lt;/Image&gt;&lt;/ThreeDShapeInfo&gt;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2&quot;/&gt;&lt;/TableIndex&gt;&lt;/ShapeTextInfo&gt;"/>
  <p:tag name="PRESENTER_SHAPEINFO" val="&lt;ThreeDShapeInfo&gt;&lt;uuid val=&quot;{E9DC4DDC-E781-4AC7-BFC0-42B074B8758F}&quot;/&gt;&lt;isInvalidForFieldText val=&quot;0&quot;/&gt;&lt;Image&gt;&lt;filename val=&quot;C:\Users\Administrator\Desktop\E-LEARNING - SU KI DIEU CUA NUOC\BAIDUTHI\data\asimages\{E9DC4DDC-E781-4AC7-BFC0-42B074B8758F}_34.png&quot;/&gt;&lt;left val=&quot;189&quot;/&gt;&lt;top val=&quot;555&quot;/&gt;&lt;width val=&quot;541&quot;/&gt;&lt;height val=&quot;71&quot;/&gt;&lt;hasText val=&quot;1&quot;/&gt;&lt;/Image&gt;&lt;/ThreeDShapeInfo&gt;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4"/>
  <p:tag name="MMPROD_LASTVALUES" val="&lt;ChangeData&gt;&lt;Text&gt;&lt;![CDATA[Thử lạ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F7B3C44-C76E-417E-B5DF-F57B9852E3E6}&quot;/&gt;&lt;isInvalidForFieldText val=&quot;0&quot;/&gt;&lt;Image&gt;&lt;filename val=&quot;C:\Users\Administrator\Desktop\E-LEARNING - SU KI DIEU CUA NUOC\BAIDUTHI\data\asimages\{8F7B3C44-C76E-417E-B5DF-F57B9852E3E6}_34.png&quot;/&gt;&lt;left val=&quot;66&quot;/&gt;&lt;top val=&quot;372&quot;/&gt;&lt;width val=&quot;104&quot;/&gt;&lt;height val=&quot;86&quot;/&gt;&lt;hasText val=&quot;1&quot;/&gt;&lt;/Image&gt;&lt;/ThreeDShapeInfo&gt;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FEFD4725-50C7-4DEB-B84D-B03BDA390865}&quot;/&gt;&lt;isInvalidForFieldText val=&quot;0&quot;/&gt;&lt;Image&gt;&lt;filename val=&quot;C:\Users\Administrator\Desktop\E-LEARNING - SU KI DIEU CUA NUOC\BAIDUTHI\data\asimages\{FEFD4725-50C7-4DEB-B84D-B03BDA390865}_34.png&quot;/&gt;&lt;left val=&quot;58&quot;/&gt;&lt;top val=&quot;294&quot;/&gt;&lt;width val=&quot;110&quot;/&gt;&lt;height val=&quot;68&quot;/&gt;&lt;hasText val=&quot;1&quot;/&gt;&lt;/Image&gt;&lt;/ThreeDShapeInfo&gt;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0347479F-E22B-436D-809A-825D22B33DC2}&quot;/&gt;&lt;isInvalidForFieldText val=&quot;0&quot;/&gt;&lt;Image&gt;&lt;filename val=&quot;C:\Users\Administrator\Desktop\E-LEARNING - SU KI DIEU CUA NUOC\BAIDUTHI\data\asimages\{0347479F-E22B-436D-809A-825D22B33DC2}_34.png&quot;/&gt;&lt;left val=&quot;52&quot;/&gt;&lt;top val=&quot;289&quot;/&gt;&lt;width val=&quot;116&quot;/&gt;&lt;height val=&quot;68&quot;/&gt;&lt;hasText val=&quot;1&quot;/&gt;&lt;/Image&gt;&lt;/ThreeDShapeInfo&gt;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288671F0-2A8F-4757-B93A-5B9BCF43A617}&quot;/&gt;&lt;isInvalidForFieldText val=&quot;0&quot;/&gt;&lt;Image&gt;&lt;filename val=&quot;C:\Users\Administrator\Desktop\E-LEARNING - SU KI DIEU CUA NUOC\BAIDUTHI\data\asimages\{288671F0-2A8F-4757-B93A-5B9BCF43A617}_34.png&quot;/&gt;&lt;left val=&quot;60&quot;/&gt;&lt;top val=&quot;289&quot;/&gt;&lt;width val=&quot;110&quot;/&gt;&lt;height val=&quot;68&quot;/&gt;&lt;hasText val=&quot;1&quot;/&gt;&lt;/Image&gt;&lt;/ThreeDShapeInfo&gt;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DB1C66C6-2F95-4476-A90B-BAD81A7E2F22}&quot;/&gt;&lt;isInvalidForFieldText val=&quot;0&quot;/&gt;&lt;Image&gt;&lt;filename val=&quot;C:\Users\Administrator\Desktop\E-LEARNING - SU KI DIEU CUA NUOC\BAIDUTHI\data\asimages\{DB1C66C6-2F95-4476-A90B-BAD81A7E2F22}_34.png&quot;/&gt;&lt;left val=&quot;57&quot;/&gt;&lt;top val=&quot;287&quot;/&gt;&lt;width val=&quot;98&quot;/&gt;&lt;height val=&quot;68&quot;/&gt;&lt;hasText val=&quot;1&quot;/&gt;&lt;/Image&gt;&lt;/ThreeDShapeInfo&gt;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4AAC249C-DD75-42C6-B59D-4BE08150D1CD}&quot;/&gt;&lt;isInvalidForFieldText val=&quot;0&quot;/&gt;&lt;Image&gt;&lt;filename val=&quot;C:\Users\Administrator\Desktop\E-LEARNING - SU KI DIEU CUA NUOC\BAIDUTHI\data\asimages\{4AAC249C-DD75-42C6-B59D-4BE08150D1CD}_34.png&quot;/&gt;&lt;left val=&quot;54&quot;/&gt;&lt;top val=&quot;293&quot;/&gt;&lt;width val=&quot;114&quot;/&gt;&lt;height val=&quot;65&quot;/&gt;&lt;hasText val=&quot;1&quot;/&gt;&lt;/Image&gt;&lt;/ThreeDShapeInfo&gt;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&quot;/&gt;&lt;/TableIndex&gt;&lt;/ShapeTextInfo&gt;"/>
  <p:tag name="PRESENTER_SHAPEINFO" val="&lt;ThreeDShapeInfo&gt;&lt;uuid val=&quot;{A00336B7-0390-4C55-AECA-F4DFABDAA4E4}&quot;/&gt;&lt;isInvalidForFieldText val=&quot;0&quot;/&gt;&lt;Image&gt;&lt;filename val=&quot;C:\Users\Administrator\Desktop\E-LEARNING - SU KI DIEU CUA NUOC\BAIDUTHI\data\asimages\{A00336B7-0390-4C55-AECA-F4DFABDAA4E4}_34.png&quot;/&gt;&lt;left val=&quot;51&quot;/&gt;&lt;top val=&quot;289&quot;/&gt;&lt;width val=&quot;125&quot;/&gt;&lt;height val=&quot;68&quot;/&gt;&lt;hasText val=&quot;1&quot;/&gt;&lt;/Image&gt;&lt;/ThreeDShapeInfo&gt;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6,31717]]&gt;&lt;/Left&gt;&lt;Top&gt;&lt;![CDATA[159,9919]]&gt;&lt;/Top&gt;&lt;/ChangeData&gt;"/>
  <p:tag name="MMPROD_ID" val="10030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31&quot;&gt;&lt;property id=&quot;10020&quot; value=&quot;2&quot;/&gt;&lt;property id=&quot;10102&quot; value=&quot;0&quot;/&gt;&lt;property id=&quot;10191&quot; value=&quot;59&quot;/&gt;&lt;/object&gt;"/>
  <p:tag name="MMPROD_COLLECTIONCONTAINERID" val="10027"/>
  <p:tag name="MMPROD_PARENTID" val="10069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Administrator\Desktop\E-LEARNING - SU KI DIEU CUA NUOC\BAIDUTHI\data\asimages\{555F3E48-1172-4E21-BABB-26D93D5387C3}_34.png&quot;/&gt;&lt;left val=&quot;19&quot;/&gt;&lt;top val=&quot;159&quot;/&gt;&lt;width val=&quot;78&quot;/&gt;&lt;height val=&quot;64&quot;/&gt;&lt;hasText val=&quot;1&quot;/&gt;&lt;/Image&gt;&lt;Image&gt;&lt;filename val=&quot;C:\Users\Administrator\Desktop\E-LEARNING - SU KI DIEU CUA NUOC\BAIDUTHI\data\asimages\{519F742B-3B4C-4A6D-B3D7-16AE08672EB6}_34.png&quot;/&gt;&lt;left val=&quot;81&quot;/&gt;&lt;top val=&quot;168&quot;/&gt;&lt;width val=&quot;240&quot;/&gt;&lt;height val=&quot;61&quot;/&gt;&lt;hasText val=&quot;1&quot;/&gt;&lt;/Image&gt;&lt;Image&gt;&lt;filename val=&quot;C:\Users\Administrator\Desktop\E-LEARNING - SU KI DIEU CUA NUOC\BAIDUTHI\data\asimages\{24941F94-3D7E-4556-B7DE-611C3128C737}_34.png&quot;/&gt;&lt;left val=&quot;16&quot;/&gt;&lt;top val=&quot;187&quot;/&gt;&lt;width val=&quot;15&quot;/&gt;&lt;height val=&quot;15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81,9409]]&gt;&lt;/Left&gt;&lt;Top&gt;&lt;![CDATA[177,0276]]&gt;&lt;/Top&gt;&lt;/ChangeData&gt;"/>
  <p:tag name="MMPROD_ID" val="10032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33&quot;&gt;&lt;property id=&quot;10020&quot; value=&quot;2&quot;/&gt;&lt;property id=&quot;10102&quot; value=&quot;0&quot;/&gt;&lt;property id=&quot;10191&quot; value=&quot;60&quot;/&gt;&lt;/object&gt;"/>
  <p:tag name="MMPROD_COLLECTIONCONTAINERID" val="10027"/>
  <p:tag name="MMPROD_PARENTID" val="10069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Administrator\Desktop\E-LEARNING - SU KI DIEU CUA NUOC\BAIDUTHI\data\asimages\{6F7C8E57-4882-421B-ABEC-5D62064B78CD}_34.png&quot;/&gt;&lt;left val=&quot;390&quot;/&gt;&lt;top val=&quot;177&quot;/&gt;&lt;width val=&quot;78&quot;/&gt;&lt;height val=&quot;61&quot;/&gt;&lt;hasText val=&quot;1&quot;/&gt;&lt;/Image&gt;&lt;Image&gt;&lt;filename val=&quot;C:\Users\Administrator\Desktop\E-LEARNING - SU KI DIEU CUA NUOC\BAIDUTHI\data\asimages\{9C2BD030-B59C-4BC6-BA80-00431586EF37}_34.png&quot;/&gt;&lt;left val=&quot;419&quot;/&gt;&lt;top val=&quot;177&quot;/&gt;&lt;width val=&quot;129&quot;/&gt;&lt;height val=&quot;52&quot;/&gt;&lt;hasText val=&quot;1&quot;/&gt;&lt;/Image&gt;&lt;Image&gt;&lt;filename val=&quot;C:\Users\Administrator\Desktop\E-LEARNING - SU KI DIEU CUA NUOC\BAIDUTHI\data\asimages\{09973CE7-3214-4EDB-9AED-1CDE58609C75}_34.png&quot;/&gt;&lt;left val=&quot;381&quot;/&gt;&lt;top val=&quot;195&quot;/&gt;&lt;width val=&quot;16&quot;/&gt;&lt;height val=&quot;16&quot;/&gt;&lt;hasText val=&quot;1&quot;/&gt;&lt;/Image&gt;&lt;/ThreeDShapeInfo&gt;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175,3755]]&gt;&lt;/Left&gt;&lt;Top&gt;&lt;![CDATA[354,5687]]&gt;&lt;/Top&gt;&lt;/ChangeData&gt;"/>
  <p:tag name="MMPROD_ID" val="10034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35&quot;&gt;&lt;property id=&quot;10020&quot; value=&quot;2&quot;/&gt;&lt;property id=&quot;10102&quot; value=&quot;0&quot;/&gt;&lt;property id=&quot;10191&quot; value=&quot;61&quot;/&gt;&lt;/object&gt;"/>
  <p:tag name="MMPROD_COLLECTIONCONTAINERID" val="10027"/>
  <p:tag name="MMPROD_PARENTID" val="10069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Administrator\Desktop\E-LEARNING - SU KI DIEU CUA NUOC\BAIDUTHI\data\asimages\{78DDEDAC-6BA8-45AF-9171-40CE5B6E121A}_34.png&quot;/&gt;&lt;left val=&quot;193&quot;/&gt;&lt;top val=&quot;354&quot;/&gt;&lt;width val=&quot;79&quot;/&gt;&lt;height val=&quot;65&quot;/&gt;&lt;hasText val=&quot;1&quot;/&gt;&lt;/Image&gt;&lt;Image&gt;&lt;filename val=&quot;C:\Users\Administrator\Desktop\E-LEARNING - SU KI DIEU CUA NUOC\BAIDUTHI\data\asimages\{102F3D3F-E335-4AEB-A63F-05E8BDA3C6BB}_34.png&quot;/&gt;&lt;left val=&quot;206&quot;/&gt;&lt;top val=&quot;354&quot;/&gt;&lt;width val=&quot;99&quot;/&gt;&lt;height val=&quot;63&quot;/&gt;&lt;hasText val=&quot;1&quot;/&gt;&lt;/Image&gt;&lt;Image&gt;&lt;filename val=&quot;C:\Users\Administrator\Desktop\E-LEARNING - SU KI DIEU CUA NUOC\BAIDUTHI\data\asimages\{3C4A8C51-2FDB-4148-9F6D-1C12D07C0EC5}_34.png&quot;/&gt;&lt;left val=&quot;175&quot;/&gt;&lt;top val=&quot;380&quot;/&gt;&lt;width val=&quot;15&quot;/&gt;&lt;height val=&quot;15&quot;/&gt;&lt;hasText val=&quot;1&quot;/&gt;&lt;/Image&gt;&lt;/ThreeDShapeInfo&gt;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8]]&gt;&lt;/FontSize&gt;&lt;Left&gt;&lt;![CDATA[85]]&gt;&lt;/Left&gt;&lt;Top&gt;&lt;![CDATA[224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1]]&gt;&lt;/Left&gt;&lt;Top&gt;&lt;![CDATA[224]]&gt;&lt;/Top&gt;&lt;/ChangeData&gt;"/>
  <p:tag name="MMPROD_ABSOLUTEPOSITIONID" val="1023"/>
  <p:tag name="PRESENTER_SHAPETEXTINFO" val="&lt;ShapeTextInfo&gt;&lt;TableIndex row=&quot;-1&quot; col=&quot;-1&quot;&gt;&lt;linesCount val=&quot;0&quot;/&gt;&lt;/TableIndex&gt;&lt;/ShapeTextInfo&gt;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8]]&gt;&lt;/FontSize&gt;&lt;Left&gt;&lt;![CDATA[85]]&gt;&lt;/Left&gt;&lt;Top&gt;&lt;![CDATA[176,8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76,8]]&gt;&lt;/Top&gt;&lt;/ChangeData&gt;"/>
  <p:tag name="MMPROD_ABSOLUTEPOSITIONID" val="1022"/>
  <p:tag name="PRESENTER_SHAPETEXTINFO" val="&lt;ShapeTextInfo&gt;&lt;TableIndex row=&quot;-1&quot; col=&quot;-1&quot;&gt;&lt;linesCount val=&quot;0&quot;/&gt;&lt;/TableIndex&gt;&lt;/ShapeTextInfo&gt;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8]]&gt;&lt;/FontSize&gt;&lt;Left&gt;&lt;![CDATA[85]]&gt;&lt;/Left&gt;&lt;Top&gt;&lt;![CDATA[129,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122]]&gt;&lt;/Left&gt;&lt;Top&gt;&lt;![CDATA[129,6]]&gt;&lt;/Top&gt;&lt;/ChangeData&gt;"/>
  <p:tag name="MMPROD_ABSOLUTEPOSITIONID" val="1021"/>
  <p:tag name="PRESENTER_SHAPETEXTINFO" val="&lt;ShapeTextInfo&gt;&lt;TableIndex row=&quot;-1&quot; col=&quot;-1&quot;&gt;&lt;linesCount val=&quot;0&quot;/&gt;&lt;/TableIndex&gt;&lt;/ShapeText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618,9875]]&gt;&lt;/Left&gt;&lt;Top&gt;&lt;![CDATA[402,5305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618,944]]&gt;&lt;/Left&gt;&lt;Top&gt;&lt;![CDATA[338,6648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8,1961699197,C:\Users\Administrator\Desktop\E-LEARNING - SU KI DIEU CUA NUOC\TEPNGUON\SUKIDIEUCUANUOC._pptx\Media.ppcx"/>
  <p:tag name="HTML_SHAPEINFO" val="&lt;SlideThumbPath val=&quot;Slide35.PNG&quot;/&gt;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1,1961699197,C:\Users\Administrator\Desktop\E-LEARNING - SU KI DIEU CUA NUOC\TEPNGUON\SUKIDIEUCUANUOC._pptx\Media.ppcx"/>
  <p:tag name="HTML_SHAPEINFO" val="&lt;SlideThumbPath val=&quot;Slide36.PNG&quot;/&gt;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25364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25364\Collaboration.swf"/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2,1961699197,C:\Users\Administrator\Desktop\E-LEARNING - SU KI DIEU CUA NUOC\TEPNGUON\SUKIDIEUCUANUOC._pptx\Media.ppcx"/>
  <p:tag name="HTML_SHAPEINFO" val="&lt;SlideThumbPath val=&quot;Slide37.PNG&quot;/&gt;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0D43476-39F4-476D-BA23-20D6B9A216B2}_37.png&quot;/&gt;&lt;left val=&quot;105&quot;/&gt;&lt;top val=&quot;21&quot;/&gt;&lt;width val=&quot;510&quot;/&gt;&lt;height val=&quot;82&quot;/&gt;&lt;hasText val=&quot;1&quot;/&gt;&lt;/Image&gt;&lt;/ThreeDShapeInfo&gt;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62925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62925\Collaboration.swf"/>
  <p:tag name="PRESENTER_SHAPETEXTINFO" val="&lt;ShapeTextInfo&gt;&lt;TableIndex row=&quot;-1&quot; col=&quot;-1&quot;&gt;&lt;linesCount val=&quot;0&quot;/&gt;&lt;/TableIndex&gt;&lt;/ShapeTextInfo&gt;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43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7955711C-7417-4416-89F0-40B7DEC674E5}_37.png&quot;/&gt;&lt;left val=&quot;-3&quot;/&gt;&lt;top val=&quot;506&quot;/&gt;&lt;width val=&quot;392&quot;/&gt;&lt;height val=&quot;39&quot;/&gt;&lt;hasText val=&quot;1&quot;/&gt;&lt;/Image&gt;&lt;/ThreeDShapeInfo&gt;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98661"/>
  <p:tag name="SLIDEID" val="309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MMPROD_FLV_FILE_PATH" val="C:\Users\Administrator\Desktop\E-LEARNING - SU KI DIEU CUA NUOC\TEPNGUON\SUKIDIEUCUANUOC._pptx\Assets\Bo em la linh bien-cut_309_1_26233.mp4"/>
  <p:tag name="MMPROD_START_TIME" val="0"/>
  <p:tag name="MMPROD_STOP_TIME" val="57410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3,1961699197,C:\Users\Administrator\Desktop\E-LEARNING - SU KI DIEU CUA NUOC\TEPNGUON\SUKIDIEUCUANUOC._pptx\Media.ppcx"/>
  <p:tag name="HTML_SHAPEINFO" val="&lt;SlideThumbPath val=&quot;Slide38.PNG&quot;/&gt;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&quot;/&gt;&lt;lineCharCount val=&quot;4&quot;/&gt;&lt;/TableIndex&gt;&lt;/ShapeTextInfo&gt;"/>
  <p:tag name="PRESENTER_SHAPEINFO" val="&lt;ThreeDShapeInfo&gt;&lt;uuid val=&quot;{7394BC97-5AC2-4B3C-8EEB-3FFE7DE2111A}&quot;/&gt;&lt;isInvalidForFieldText val=&quot;0&quot;/&gt;&lt;Image&gt;&lt;filename val=&quot;C:\Users\Administrator\Desktop\E-LEARNING - SU KI DIEU CUA NUOC\BAIDUTHI\data\asimages\{7394BC97-5AC2-4B3C-8EEB-3FFE7DE2111A}_38.png&quot;/&gt;&lt;left val=&quot;222&quot;/&gt;&lt;top val=&quot;149&quot;/&gt;&lt;width val=&quot;277&quot;/&gt;&lt;height val=&quot;225&quot;/&gt;&lt;hasText val=&quot;1&quot;/&gt;&lt;/Image&gt;&lt;/ThreeDShapeInfo&gt;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4,1961699197,C:\Users\Administrator\Desktop\E-LEARNING - SU KI DIEU CUA NUOC\TEPNGUON\SUKIDIEUCUANUOC._pptx\Media.ppcx"/>
  <p:tag name="HTML_SHAPEINFO" val="&lt;SlideThumbPath val=&quot;Slide39.PNG&quot;/&gt;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  <p:tag name="PRESENTER_SHAPEINFO" val="&lt;ThreeDShapeInfo&gt;&lt;uuid val=&quot;{F7BCA7CE-30F3-4BB2-98CF-58DCE3E76A21}&quot;/&gt;&lt;isInvalidForFieldText val=&quot;0&quot;/&gt;&lt;Image&gt;&lt;filename val=&quot;C:\Users\Administrator\Desktop\E-LEARNING - SU KI DIEU CUA NUOC\BAIDUTHI\data\asimages\{F7BCA7CE-30F3-4BB2-98CF-58DCE3E76A21}_39.png&quot;/&gt;&lt;left val=&quot;34&quot;/&gt;&lt;top val=&quot;13&quot;/&gt;&lt;width val=&quot;613&quot;/&gt;&lt;height val=&quot;6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2&quot;/&gt;&lt;lineCharCount val=&quot;60&quot;/&gt;&lt;lineCharCount val=&quot;68&quot;/&gt;&lt;lineCharCount val=&quot;66&quot;/&gt;&lt;lineCharCount val=&quot;40&quot;/&gt;&lt;lineCharCount val=&quot;59&quot;/&gt;&lt;lineCharCount val=&quot;63&quot;/&gt;&lt;lineCharCount val=&quot;40&quot;/&gt;&lt;lineCharCount val=&quot;68&quot;/&gt;&lt;lineCharCount val=&quot;40&quot;/&gt;&lt;lineCharCount val=&quot;60&quot;/&gt;&lt;lineCharCount val=&quot;32&quot;/&gt;&lt;lineCharCount val=&quot;61&quot;/&gt;&lt;/TableIndex&gt;&lt;/ShapeTextInfo&gt;"/>
  <p:tag name="HTML_SHAPEINFO" val="&lt;TextEffect&gt;&lt;Image&gt;&lt;filename val=&quot;C:\Users\Administrator\Desktop\E-LEARNING - SU KI DIEU CUA NUOC\BAIDUTHI\data\asimages\{FC9AB7AD-15FA-42CD-A083-10C9DF755879}_1.png_crop.png&quot;/&gt;&lt;left val=&quot;31&quot;/&gt;&lt;top val=&quot;98&quot;/&gt;&lt;width val=&quot;657&quot;/&gt;&lt;height val=&quot;96&quot;/&gt;&lt;hasText val=&quot;1&quot;/&gt;&lt;paraId val=&quot;1&quot;/&gt;&lt;/Image&gt;&lt;Image&gt;&lt;filename val=&quot;C:\Users\Administrator\Desktop\E-LEARNING - SU KI DIEU CUA NUOC\BAIDUTHI\data\asimages\{C25AC113-CFF9-4E73-9ACE-47290E8BA73E}_1.png_crop.png&quot;/&gt;&lt;left val=&quot;32&quot;/&gt;&lt;top val=&quot;198&quot;/&gt;&lt;width val=&quot;640&quot;/&gt;&lt;height val=&quot;72&quot;/&gt;&lt;hasText val=&quot;1&quot;/&gt;&lt;paraId val=&quot;2&quot;/&gt;&lt;/Image&gt;&lt;Image&gt;&lt;filename val=&quot;C:\Users\Administrator\Desktop\E-LEARNING - SU KI DIEU CUA NUOC\BAIDUTHI\data\asimages\{B3D2FE0A-98AE-4D31-BF99-ED4CBFE9F85A}_1.png_crop.png&quot;/&gt;&lt;left val=&quot;33&quot;/&gt;&lt;top val=&quot;274&quot;/&gt;&lt;width val=&quot;649&quot;/&gt;&lt;height val=&quot;48&quot;/&gt;&lt;hasText val=&quot;1&quot;/&gt;&lt;paraId val=&quot;3&quot;/&gt;&lt;/Image&gt;&lt;Image&gt;&lt;filename val=&quot;C:\Users\Administrator\Desktop\E-LEARNING - SU KI DIEU CUA NUOC\BAIDUTHI\data\asimages\{BC79BDFB-8099-401B-BFF6-A725431A7B5B}_1.png_crop.png&quot;/&gt;&lt;left val=&quot;31&quot;/&gt;&lt;top val=&quot;326&quot;/&gt;&lt;width val=&quot;637&quot;/&gt;&lt;height val=&quot;44&quot;/&gt;&lt;hasText val=&quot;1&quot;/&gt;&lt;paraId val=&quot;4&quot;/&gt;&lt;/Image&gt;&lt;Image&gt;&lt;filename val=&quot;C:\Users\Administrator\Desktop\E-LEARNING - SU KI DIEU CUA NUOC\BAIDUTHI\data\asimages\{F8B83728-66FF-4AAC-83CA-8C4D572BF8FB}_1.png_crop.png&quot;/&gt;&lt;left val=&quot;33&quot;/&gt;&lt;top val=&quot;382&quot;/&gt;&lt;width val=&quot;644&quot;/&gt;&lt;height val=&quot;20&quot;/&gt;&lt;hasText val=&quot;1&quot;/&gt;&lt;paraId val=&quot;5&quot;/&gt;&lt;/Image&gt;&lt;/TextEffect&gt;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0FFF007-4332-48C4-8BDA-FD805BD7E9FE}&quot;/&gt;&lt;isInvalidForFieldText val=&quot;0&quot;/&gt;&lt;Image&gt;&lt;filename val=&quot;C:\Users\Administrator\Desktop\E-LEARNING - SU KI DIEU CUA NUOC\BAIDUTHI\data\asimages\{F0FFF007-4332-48C4-8BDA-FD805BD7E9FE}.png&quot;/&gt;&lt;left val=&quot;535&quot;/&gt;&lt;top val=&quot;462&quot;/&gt;&lt;width val=&quot;126&quot;/&gt;&lt;height val=&quot;78&quot;/&gt;&lt;hasText val=&quot;1&quot;/&gt;&lt;/Image&gt;&lt;/ThreeDShapeInfo&gt;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D88A893F-41D1-4F3A-9B25-3710EBDAFEE9}&quot;/&gt;&lt;isInvalidForFieldText val=&quot;0&quot;/&gt;&lt;Image&gt;&lt;filename val=&quot;C:\Users\Administrator\Desktop\E-LEARNING - SU KI DIEU CUA NUOC\BAIDUTHI\data\asimages\{D88A893F-41D1-4F3A-9B25-3710EBDAFEE9}.png&quot;/&gt;&lt;left val=&quot;678&quot;/&gt;&lt;top val=&quot;-10&quot;/&gt;&lt;width val=&quot;48&quot;/&gt;&lt;height val=&quot;136&quot;/&gt;&lt;hasText val=&quot;1&quot;/&gt;&lt;/Image&gt;&lt;/ThreeDShapeInfo&gt;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PROPS" val="C:\Users\HT-0981 958 466\Desktop\BAI THI TRUYEN PHUONG DUNG\TU LIEU PHUONG\NHAC, VIDEO\V.A - Solenzara.mp3"/>
  <p:tag name="PPSNARRATION" val="35,1961699197,C:\Users\Administrator\Desktop\E-LEARNING - SU KI DIEU CUA NUOC\TEPNGUON\SUKIDIEUCUANUOC._pptx\Media.ppcx"/>
  <p:tag name="HTML_SHAPEINFO" val="&lt;SlideThumbPath val=&quot;Slide40.PNG&quot;/&gt;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A6F3C9E1-9601-4D6B-9D7E-A57E196FC526}_40.png&quot;/&gt;&lt;left val=&quot;-47&quot;/&gt;&lt;top val=&quot;-27&quot;/&gt;&lt;width val=&quot;733&quot;/&gt;&lt;height val=&quot;97&quot;/&gt;&lt;hasText val=&quot;1&quot;/&gt;&lt;/Image&gt;&lt;/ThreeDShapeInfo&gt;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5&quot;/&gt;&lt;lineCharCount val=&quot;25&quot;/&gt;&lt;/TableIndex&gt;&lt;/ShapeTextInfo&gt;"/>
  <p:tag name="PRESENTER_SHAPEINFO" val="&lt;ThreeDShapeInfo&gt;&lt;uuid val=&quot;{4DCDBDC6-CBC1-4A9F-B9C1-EE286B974537}&quot;/&gt;&lt;isInvalidForFieldText val=&quot;0&quot;/&gt;&lt;Image&gt;&lt;filename val=&quot;C:\Users\Administrator\Desktop\E-LEARNING - SU KI DIEU CUA NUOC\BAIDUTHI\data\asimages\{4DCDBDC6-CBC1-4A9F-B9C1-EE286B974537}_40.png&quot;/&gt;&lt;left val=&quot;122&quot;/&gt;&lt;top val=&quot;152&quot;/&gt;&lt;width val=&quot;517&quot;/&gt;&lt;height val=&quot;83&quot;/&gt;&lt;hasText val=&quot;1&quot;/&gt;&lt;/Image&gt;&lt;/ThreeDShapeInfo&gt;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907EAA1E-B383-49CB-85E3-AFED99E9E905}_40.png&quot;/&gt;&lt;left val=&quot;122&quot;/&gt;&lt;top val=&quot;218&quot;/&gt;&lt;width val=&quot;321&quot;/&gt;&lt;height val=&quot;51&quot;/&gt;&lt;hasText val=&quot;1&quot;/&gt;&lt;/Image&gt;&lt;/ThreeDShapeInfo&gt;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8&quot;/&gt;&lt;lineCharCount val=&quot;39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3A9E102C-CEB4-45E4-A88B-294E8CEB1786}_40.png&quot;/&gt;&lt;left val=&quot;121&quot;/&gt;&lt;top val=&quot;57&quot;/&gt;&lt;width val=&quot;561&quot;/&gt;&lt;height val=&quot;109&quot;/&gt;&lt;hasText val=&quot;1&quot;/&gt;&lt;/Image&gt;&lt;/ThreeDShapeInfo&gt;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5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87F66A69-DCCF-4879-8C85-A346036166E1}_40.png&quot;/&gt;&lt;left val=&quot;102&quot;/&gt;&lt;top val=&quot;120&quot;/&gt;&lt;width val=&quot;600&quot;/&gt;&lt;height val=&quot;80&quot;/&gt;&lt;hasText val=&quot;1&quot;/&gt;&lt;/Image&gt;&lt;/ThreeDShapeInfo&gt;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NIQUE_FOLDER" val="C:\Users\HT-0981 958 466\Desktop\SỰ KÌ DIỆU CỦA NƯỚC_pptx\Assets\Collaboration04987\"/>
  <p:tag name="MMPROD_INTERACTION_RESOURCE_COUNT" val="0"/>
  <p:tag name="MMPROD_SWF_SOURCE" val="C:\Program Files\Adobe\Adobe Presenter 10.0\gallery\interactions\Collaboration\Collaboration.swf"/>
  <p:tag name="MMPROD_NO_PUBLISH" val="TRUE"/>
  <p:tag name="MMPROD_IS_WIDGET" val="TRUE"/>
  <p:tag name="MMPROD_WIDGET_LIFETIME" val="RESTOFTHEPRESENTATION"/>
  <p:tag name="MMPROD_WIDGET_ISVISIBLE" val="FALSE"/>
  <p:tag name="MMPROD_WIDGET_ISCOLLABORATION" val="TRUE"/>
  <p:tag name="MMPROD_WIDGET_DATAXML" val="&lt;object&gt;&lt;property id=&quot;serverurl&quot;&gt;&lt;string&gt;http://als.adobe.com/Pn10/ALSServer/Services/DataGathererService.cfc?method=GatherData&lt;/string&gt;&lt;/property&gt;&lt;property id=&quot;sendData&quot;&gt;&lt;true/&gt;&lt;/property&gt;&lt;property id=&quot;m_AnalyticsEnabled&quot;&gt;&lt;true/&gt;&lt;/property&gt;&lt;property id=&quot;collaborationEnabled&quot;&gt;&lt;false/&gt;&lt;/property&gt;&lt;property id=&quot;adobeID&quot;&gt;&lt;string&gt;&lt;/string&gt;&lt;/property&gt;&lt;property id=&quot;moduleID&quot;&gt;&lt;string&gt;ModuleID&lt;/string&gt;&lt;/property&gt;&lt;property id=&quot;registrationDone&quot;&gt;&lt;false/&gt;&lt;/property&gt;&lt;property id=&quot;moduleVersion&quot;&gt;&lt;null/&gt;&lt;/property&gt;&lt;property id=&quot;collabScore&quot;&gt;&lt;number&gt;0&lt;/number&gt;&lt;/property&gt;&lt;property id=&quot;moduleDesc&quot;&gt;&lt;null/&gt;&lt;/property&gt;&lt;property id=&quot;module_name&quot;&gt;&lt;string&gt;SỰ KÌ DIỆU CỦA NƯỚC&lt;/string&gt;&lt;/property&gt;&lt;/object&gt;"/>
  <p:tag name="MMPROD_WIDGET_ENABLECOLLABORATION" val="FALSE"/>
  <p:tag name="MMPROD_WIDGET_ENABLEANALYTICS" val="FALSE"/>
  <p:tag name="MMPROD_WIDGET_INCLUDEINQUIZ" val="FALSE"/>
  <p:tag name="MMPROD_WIDGET_PASSSCOREASPERCENT" val="TRUE"/>
  <p:tag name="MMPROD_WIDGET_COLLABORATIONPASSSCORE" val="0"/>
  <p:tag name="MMPROD_SWF_FILE" val="0;C:\Users\Administrator\Desktop\E-LEARNING - SU KI DIEU CUA NUOC\TEPNGUON\SUKIDIEUCUANUOC._pptx\Assets\Collaboration04987\Collaboration.swf"/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0&quot;/&gt;&lt;lineCharCount val=&quot;20&quot;/&gt;&lt;/TableIndex&gt;&lt;/ShapeTextInfo&gt;"/>
  <p:tag name="HTML_SHAPEINFO" val="&lt;ThreeDShapeInfo&gt;&lt;uuid val=&quot;&quot;/&gt;&lt;isInvalidForFieldText val=&quot;0&quot;/&gt;&lt;Image&gt;&lt;filename val=&quot;C:\Users\Administrator\Desktop\E-LEARNING - SU KI DIEU CUA NUOC\BAIDUTHI\data\asimages\{02868C26-628F-4124-9787-F9B91536716B}_40.png&quot;/&gt;&lt;left val=&quot;119&quot;/&gt;&lt;top val=&quot;255&quot;/&gt;&lt;width val=&quot;376&quot;/&gt;&lt;height val=&quot;81&quot;/&gt;&lt;hasText val=&quot;1&quot;/&gt;&lt;/Image&gt;&lt;/ThreeDShapeInfo&gt;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5&quot;/&gt;&lt;lineCharCount val=&quot;21&quot;/&gt;&lt;/TableIndex&gt;&lt;/ShapeTextInfo&gt;"/>
  <p:tag name="PRESENTER_SHAPEINFO" val="&lt;ThreeDShapeInfo&gt;&lt;uuid val=&quot;{527331F6-75C8-45E1-8CD6-1DB6258E074B}&quot;/&gt;&lt;isInvalidForFieldText val=&quot;0&quot;/&gt;&lt;Image&gt;&lt;filename val=&quot;C:\Users\Administrator\Desktop\E-LEARNING - SU KI DIEU CUA NUOC\BAIDUTHI\data\asimages\{527331F6-75C8-45E1-8CD6-1DB6258E074B}_40.png&quot;/&gt;&lt;left val=&quot;121&quot;/&gt;&lt;top val=&quot;318&quot;/&gt;&lt;width val=&quot;368&quot;/&gt;&lt;height val=&quot;83&quot;/&gt;&lt;hasText val=&quot;1&quot;/&gt;&lt;/Image&gt;&lt;/ThreeDShapeInfo&gt;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4&quot;/&gt;&lt;lineCharCount val=&quot;30&quot;/&gt;&lt;/TableIndex&gt;&lt;/ShapeTextInfo&gt;"/>
  <p:tag name="PRESENTER_SHAPEINFO" val="&lt;ThreeDShapeInfo&gt;&lt;uuid val=&quot;{EA36B48F-C5C1-4F1B-85D0-B498377DED42}&quot;/&gt;&lt;isInvalidForFieldText val=&quot;0&quot;/&gt;&lt;Image&gt;&lt;filename val=&quot;C:\Users\Administrator\Desktop\E-LEARNING - SU KI DIEU CUA NUOC\BAIDUTHI\data\asimages\{EA36B48F-C5C1-4F1B-85D0-B498377DED42}_40.png&quot;/&gt;&lt;left val=&quot;117&quot;/&gt;&lt;top val=&quot;381&quot;/&gt;&lt;width val=&quot;378&quot;/&gt;&lt;height val=&quot;80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1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2_Glass Layers">
  <a:themeElements>
    <a:clrScheme name="Glass Layers 5">
      <a:dk1>
        <a:srgbClr val="000000"/>
      </a:dk1>
      <a:lt1>
        <a:srgbClr val="CCECFF"/>
      </a:lt1>
      <a:dk2>
        <a:srgbClr val="000000"/>
      </a:dk2>
      <a:lt2>
        <a:srgbClr val="D6EDEE"/>
      </a:lt2>
      <a:accent1>
        <a:srgbClr val="E8F0F4"/>
      </a:accent1>
      <a:accent2>
        <a:srgbClr val="8EAAFA"/>
      </a:accent2>
      <a:accent3>
        <a:srgbClr val="E2F4FF"/>
      </a:accent3>
      <a:accent4>
        <a:srgbClr val="000000"/>
      </a:accent4>
      <a:accent5>
        <a:srgbClr val="F2F6F8"/>
      </a:accent5>
      <a:accent6>
        <a:srgbClr val="809AE3"/>
      </a:accent6>
      <a:hlink>
        <a:srgbClr val="0066FF"/>
      </a:hlink>
      <a:folHlink>
        <a:srgbClr val="9947FD"/>
      </a:folHlink>
    </a:clrScheme>
    <a:fontScheme name="Glass Layers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lass Layers 1">
        <a:dk1>
          <a:srgbClr val="FF9900"/>
        </a:dk1>
        <a:lt1>
          <a:srgbClr val="FFFFFF"/>
        </a:lt1>
        <a:dk2>
          <a:srgbClr val="FFCC66"/>
        </a:dk2>
        <a:lt2>
          <a:srgbClr val="CC6600"/>
        </a:lt2>
        <a:accent1>
          <a:srgbClr val="F05000"/>
        </a:accent1>
        <a:accent2>
          <a:srgbClr val="B28300"/>
        </a:accent2>
        <a:accent3>
          <a:srgbClr val="FFE2B8"/>
        </a:accent3>
        <a:accent4>
          <a:srgbClr val="DADADA"/>
        </a:accent4>
        <a:accent5>
          <a:srgbClr val="F6B3AA"/>
        </a:accent5>
        <a:accent6>
          <a:srgbClr val="A17600"/>
        </a:accent6>
        <a:hlink>
          <a:srgbClr val="99CC00"/>
        </a:hlink>
        <a:folHlink>
          <a:srgbClr val="0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2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3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DDFFB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4">
        <a:dk1>
          <a:srgbClr val="006600"/>
        </a:dk1>
        <a:lt1>
          <a:srgbClr val="FFFFFF"/>
        </a:lt1>
        <a:dk2>
          <a:srgbClr val="008000"/>
        </a:dk2>
        <a:lt2>
          <a:srgbClr val="FFFFB7"/>
        </a:lt2>
        <a:accent1>
          <a:srgbClr val="99CC00"/>
        </a:accent1>
        <a:accent2>
          <a:srgbClr val="00CC00"/>
        </a:accent2>
        <a:accent3>
          <a:srgbClr val="AAC0AA"/>
        </a:accent3>
        <a:accent4>
          <a:srgbClr val="DADADA"/>
        </a:accent4>
        <a:accent5>
          <a:srgbClr val="CAE2AA"/>
        </a:accent5>
        <a:accent6>
          <a:srgbClr val="00B900"/>
        </a:accent6>
        <a:hlink>
          <a:srgbClr val="99FF66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5">
        <a:dk1>
          <a:srgbClr val="000000"/>
        </a:dk1>
        <a:lt1>
          <a:srgbClr val="CCECFF"/>
        </a:lt1>
        <a:dk2>
          <a:srgbClr val="000000"/>
        </a:dk2>
        <a:lt2>
          <a:srgbClr val="D6EDEE"/>
        </a:lt2>
        <a:accent1>
          <a:srgbClr val="E8F0F4"/>
        </a:accent1>
        <a:accent2>
          <a:srgbClr val="8EAAFA"/>
        </a:accent2>
        <a:accent3>
          <a:srgbClr val="E2F4FF"/>
        </a:accent3>
        <a:accent4>
          <a:srgbClr val="000000"/>
        </a:accent4>
        <a:accent5>
          <a:srgbClr val="F2F6F8"/>
        </a:accent5>
        <a:accent6>
          <a:srgbClr val="809AE3"/>
        </a:accent6>
        <a:hlink>
          <a:srgbClr val="0066FF"/>
        </a:hlink>
        <a:folHlink>
          <a:srgbClr val="9947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ass Layers 6">
        <a:dk1>
          <a:srgbClr val="48486A"/>
        </a:dk1>
        <a:lt1>
          <a:srgbClr val="FFFFFF"/>
        </a:lt1>
        <a:dk2>
          <a:srgbClr val="000099"/>
        </a:dk2>
        <a:lt2>
          <a:srgbClr val="F8F8F8"/>
        </a:lt2>
        <a:accent1>
          <a:srgbClr val="6699FF"/>
        </a:accent1>
        <a:accent2>
          <a:srgbClr val="0000FF"/>
        </a:accent2>
        <a:accent3>
          <a:srgbClr val="AAAACA"/>
        </a:accent3>
        <a:accent4>
          <a:srgbClr val="DADADA"/>
        </a:accent4>
        <a:accent5>
          <a:srgbClr val="B8CAFF"/>
        </a:accent5>
        <a:accent6>
          <a:srgbClr val="0000E7"/>
        </a:accent6>
        <a:hlink>
          <a:srgbClr val="3DCC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7">
        <a:dk1>
          <a:srgbClr val="573F8B"/>
        </a:dk1>
        <a:lt1>
          <a:srgbClr val="FFFFFF"/>
        </a:lt1>
        <a:dk2>
          <a:srgbClr val="666699"/>
        </a:dk2>
        <a:lt2>
          <a:srgbClr val="D9D9FF"/>
        </a:lt2>
        <a:accent1>
          <a:srgbClr val="CC99FF"/>
        </a:accent1>
        <a:accent2>
          <a:srgbClr val="9933FF"/>
        </a:accent2>
        <a:accent3>
          <a:srgbClr val="B8B8CA"/>
        </a:accent3>
        <a:accent4>
          <a:srgbClr val="DADADA"/>
        </a:accent4>
        <a:accent5>
          <a:srgbClr val="E2CAFF"/>
        </a:accent5>
        <a:accent6>
          <a:srgbClr val="8A2DE7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ass Layers 8">
        <a:dk1>
          <a:srgbClr val="000000"/>
        </a:dk1>
        <a:lt1>
          <a:srgbClr val="EAEAEA"/>
        </a:lt1>
        <a:dk2>
          <a:srgbClr val="000000"/>
        </a:dk2>
        <a:lt2>
          <a:srgbClr val="C1C2CB"/>
        </a:lt2>
        <a:accent1>
          <a:srgbClr val="F1F1F7"/>
        </a:accent1>
        <a:accent2>
          <a:srgbClr val="8C8CB4"/>
        </a:accent2>
        <a:accent3>
          <a:srgbClr val="F3F3F3"/>
        </a:accent3>
        <a:accent4>
          <a:srgbClr val="000000"/>
        </a:accent4>
        <a:accent5>
          <a:srgbClr val="F7F7FA"/>
        </a:accent5>
        <a:accent6>
          <a:srgbClr val="7E7EA3"/>
        </a:accent6>
        <a:hlink>
          <a:srgbClr val="A3FFFF"/>
        </a:hlink>
        <a:folHlink>
          <a:srgbClr val="9E99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Aspect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6560</TotalTime>
  <Words>979</Words>
  <Application>Microsoft Office PowerPoint</Application>
  <PresentationFormat>On-screen Show (4:3)</PresentationFormat>
  <Paragraphs>260</Paragraphs>
  <Slides>40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17</vt:i4>
      </vt:variant>
      <vt:variant>
        <vt:lpstr>Slide Titles</vt:lpstr>
      </vt:variant>
      <vt:variant>
        <vt:i4>40</vt:i4>
      </vt:variant>
    </vt:vector>
  </HeadingPairs>
  <TitlesOfParts>
    <vt:vector size="67" baseType="lpstr">
      <vt:lpstr>DotumChe</vt:lpstr>
      <vt:lpstr>.VnAvant</vt:lpstr>
      <vt:lpstr>.VnTime</vt:lpstr>
      <vt:lpstr>Arial</vt:lpstr>
      <vt:lpstr>Arial Black</vt:lpstr>
      <vt:lpstr>Calibri</vt:lpstr>
      <vt:lpstr>Times New Roman</vt:lpstr>
      <vt:lpstr>Verdana</vt:lpstr>
      <vt:lpstr>Wingdings</vt:lpstr>
      <vt:lpstr>Wingdings 2</vt:lpstr>
      <vt:lpstr>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Aspect</vt:lpstr>
      <vt:lpstr>8_Office Theme</vt:lpstr>
      <vt:lpstr>Default Design</vt:lpstr>
      <vt:lpstr>10_Office Theme</vt:lpstr>
      <vt:lpstr>11_Office Theme</vt:lpstr>
      <vt:lpstr>12_Office Theme</vt:lpstr>
      <vt:lpstr>13_Office Theme</vt:lpstr>
      <vt:lpstr>Glass Layers</vt:lpstr>
      <vt:lpstr>1_Glass Layers</vt:lpstr>
      <vt:lpstr>2_Glass Layers</vt:lpstr>
      <vt:lpstr>PowerPoint Presentation</vt:lpstr>
      <vt:lpstr>6w</vt:lpstr>
      <vt:lpstr>PowerPoint Presentation</vt:lpstr>
      <vt:lpstr>PowerPoint Presentation</vt:lpstr>
      <vt:lpstr>PowerPoint Presentation</vt:lpstr>
      <vt:lpstr>Bạn nhỏ trong bài hát thích làm gì?</vt:lpstr>
      <vt:lpstr>PowerPoint Presentation</vt:lpstr>
      <vt:lpstr>HĐ2: Khám phá điều kì diệu của nước</vt:lpstr>
      <vt:lpstr>Đâu là quá trình tạo thành mưa?</vt:lpstr>
      <vt:lpstr>PowerPoint Presentation</vt:lpstr>
      <vt:lpstr>PowerPoint Presentation</vt:lpstr>
      <vt:lpstr>PowerPoint Presentation</vt:lpstr>
      <vt:lpstr>Mưa đã  làm nên những nguồn nước nào?</vt:lpstr>
      <vt:lpstr>Câu trả lời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 sánh nước sạch - nước bẩn</vt:lpstr>
      <vt:lpstr>Nước bẩn có tác hại gì? Điều gì xảy ra khi các bạn tắm nước bẩn ?</vt:lpstr>
      <vt:lpstr>PowerPoint Presentation</vt:lpstr>
      <vt:lpstr>PowerPoint Presentation</vt:lpstr>
      <vt:lpstr>Bé hãy chọn cánh của số 1 xem có bí mật gì đằng sau nhé!</vt:lpstr>
      <vt:lpstr>Khi nước bị  đun nóng ở nhiệt độ cao   sẽ tạo thành gì?</vt:lpstr>
      <vt:lpstr>PowerPoint Presentation</vt:lpstr>
      <vt:lpstr>Khi nước bị lạnh ở 0 độ sẽ tạo thành gì?</vt:lpstr>
      <vt:lpstr>Nước có thể hòa tan được những chất nào sau đây?</vt:lpstr>
      <vt:lpstr>PowerPoint Presentation</vt:lpstr>
      <vt:lpstr>Bé hãy chọn cánh cửa số 2 để tiếp tục trò chơi nào!</vt:lpstr>
      <vt:lpstr>Đâu là hình ảnh nước sạch, bé hãy chọn hình ảnh nước sạch?</vt:lpstr>
      <vt:lpstr>PowerPoint Presentation</vt:lpstr>
      <vt:lpstr>PowerPoint Presentation</vt:lpstr>
      <vt:lpstr>  Bé giúp cô chọn hình ảnh bảo vệ môi trường nước? </vt:lpstr>
      <vt:lpstr>PowerPoint Presentation</vt:lpstr>
      <vt:lpstr>PowerPoint Presentation</vt:lpstr>
      <vt:lpstr>Thăm biển đảo quê hương</vt:lpstr>
      <vt:lpstr>PowerPoint Presentation</vt:lpstr>
      <vt:lpstr>PowerPoint Presentation</vt:lpstr>
      <vt:lpstr> Tài liệu tham khảo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Phong2T3</cp:lastModifiedBy>
  <cp:revision>1170</cp:revision>
  <dcterms:created xsi:type="dcterms:W3CDTF">2016-07-27T08:53:10Z</dcterms:created>
  <dcterms:modified xsi:type="dcterms:W3CDTF">2019-01-17T08:56:38Z</dcterms:modified>
</cp:coreProperties>
</file>