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9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6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2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5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1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2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88AF-BF8D-410E-B55A-B799EBEC05E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6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88AF-BF8D-410E-B55A-B799EBEC05E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2CAB-F83D-4BC0-B107-FB1420F0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761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43" y="2130424"/>
            <a:ext cx="6009908" cy="260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3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0"/>
            <a:ext cx="91532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haCuaToi-QuynhTrang-367686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NiemVuiGiaDinh-NhatNguyet-242925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TC1: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múa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514600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47800" y="1724909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2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08315" y="1524000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26963" y="1371600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9600" y="1326037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57800" y="1371600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6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172200" y="1332322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086600" y="1338607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8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696200" y="2729649"/>
            <a:ext cx="112571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12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172200" y="2316637"/>
            <a:ext cx="1219200" cy="153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11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876800" y="2862999"/>
            <a:ext cx="11430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10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962400" y="2886959"/>
            <a:ext cx="60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9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324100" y="3082368"/>
            <a:ext cx="1143000" cy="149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13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85800" y="3917230"/>
            <a:ext cx="1143000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14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041010" y="3705519"/>
            <a:ext cx="112571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15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915292" y="4191000"/>
            <a:ext cx="112571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16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141482" y="4191000"/>
            <a:ext cx="112571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17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110086" y="4953000"/>
            <a:ext cx="112571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18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7543800" y="4581819"/>
            <a:ext cx="112571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19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6000946" y="4980495"/>
            <a:ext cx="1125718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</a:rPr>
              <a:t>20</a:t>
            </a:r>
            <a:endParaRPr lang="en-US" sz="66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4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5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TC2: </a:t>
            </a:r>
            <a:r>
              <a:rPr lang="en-US" dirty="0" err="1" smtClean="0">
                <a:solidFill>
                  <a:srgbClr val="FF0000"/>
                </a:solidFill>
              </a:rPr>
              <a:t>Bắt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nói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NiemVuiGiaDinh-NhatNguyet-242925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TC3: </a:t>
            </a:r>
            <a:r>
              <a:rPr lang="en-US" dirty="0" err="1" smtClean="0">
                <a:solidFill>
                  <a:srgbClr val="FF0000"/>
                </a:solidFill>
              </a:rPr>
              <a:t>Nhìn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NhaLaNoi-NooPhuocThinhVanMaiHuong-44908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43</Words>
  <Application>Microsoft Office PowerPoint</Application>
  <PresentationFormat>On-screen Show (4:3)</PresentationFormat>
  <Paragraphs>24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Hoạt động nhóm</vt:lpstr>
      <vt:lpstr>TC1: Những con số biết nhảy múa</vt:lpstr>
      <vt:lpstr>TC2: Bắt nhanh nói đúng</vt:lpstr>
      <vt:lpstr>TC3: Nhìn nhanh nối đúng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Phong2T3</cp:lastModifiedBy>
  <cp:revision>8</cp:revision>
  <dcterms:created xsi:type="dcterms:W3CDTF">2018-10-27T04:31:34Z</dcterms:created>
  <dcterms:modified xsi:type="dcterms:W3CDTF">2019-01-10T05:38:34Z</dcterms:modified>
</cp:coreProperties>
</file>