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004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4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8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5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9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0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0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3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4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0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2290D-EE0C-485D-9FA0-ADC4B867EF07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A5CE-6B77-4615-8BA1-3D508C154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6043" y="3352800"/>
            <a:ext cx="78967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Đề tài: Khám phá các giác quan</a:t>
            </a:r>
          </a:p>
          <a:p>
            <a:pPr algn="ctr"/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4400" b="1" dirty="0" smtClean="0">
              <a:latin typeface=".VnAvant" pitchFamily="34" charset="0"/>
            </a:endParaRPr>
          </a:p>
          <a:p>
            <a:pPr algn="ctr"/>
            <a:endParaRPr lang="en-US" sz="4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3246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>
              <a:latin typeface=".VnAvant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28600" y="298773"/>
            <a:ext cx="8991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PHÒNG GIÁO DỤC VÀ ĐÀO TẠO QUẬN LONG BIÊN</a:t>
            </a:r>
          </a:p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TRƯỜNG MẦM NON HOA TRẠNG NGUYÊN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09600" y="2057400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LĨNH VỰC PHÁT TRIỂN NHẬN THỨC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Hoạt động: Khám phá khoa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607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2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4953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49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76400"/>
            <a:ext cx="4991996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8200"/>
            <a:ext cx="35402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249960"/>
            <a:ext cx="3279934" cy="481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8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82"/>
          <a:stretch/>
        </p:blipFill>
        <p:spPr bwMode="auto">
          <a:xfrm>
            <a:off x="2133600" y="1524000"/>
            <a:ext cx="3810000" cy="377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64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457200"/>
            <a:ext cx="3120775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28600"/>
            <a:ext cx="3562649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35443"/>
            <a:ext cx="2878519" cy="37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015" y="2743200"/>
            <a:ext cx="2554287" cy="375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977112" cy="29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6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12</cp:revision>
  <dcterms:created xsi:type="dcterms:W3CDTF">2018-02-27T01:05:54Z</dcterms:created>
  <dcterms:modified xsi:type="dcterms:W3CDTF">2024-03-25T07:03:50Z</dcterms:modified>
</cp:coreProperties>
</file>