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Oilvare Base" panose="020B0604020202020204" charset="0"/>
      <p:regular r:id="rId10"/>
    </p:embeddedFont>
    <p:embeddedFont>
      <p:font typeface="Paytone One" panose="020B0604020202020204" charset="0"/>
      <p:regular r:id="rId11"/>
    </p:embeddedFont>
    <p:embeddedFont>
      <p:font typeface="Rokkitt Bold" panose="020B0604020202020204" charset="0"/>
      <p:regular r:id="rId12"/>
    </p:embeddedFont>
    <p:embeddedFont>
      <p:font typeface="Sigmar One" panose="020B0604020202020204" charset="0"/>
      <p:regular r:id="rId13"/>
    </p:embeddedFont>
    <p:embeddedFont>
      <p:font typeface="Wedge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1CC59-817E-4437-AA6E-159B9EEE4D9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EAF13-488A-4365-9B31-7283998E7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9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AF13-488A-4365-9B31-7283998E7D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3" Type="http://schemas.openxmlformats.org/officeDocument/2006/relationships/image" Target="../media/image24.svg"/><Relationship Id="rId7" Type="http://schemas.openxmlformats.org/officeDocument/2006/relationships/image" Target="../media/image2.svg"/><Relationship Id="rId12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2.svg"/><Relationship Id="rId5" Type="http://schemas.openxmlformats.org/officeDocument/2006/relationships/image" Target="../media/image8.svg"/><Relationship Id="rId15" Type="http://schemas.openxmlformats.org/officeDocument/2006/relationships/image" Target="../media/image30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3.png"/><Relationship Id="rId18" Type="http://schemas.openxmlformats.org/officeDocument/2006/relationships/image" Target="../media/image34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sv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31.png"/><Relationship Id="rId10" Type="http://schemas.openxmlformats.org/officeDocument/2006/relationships/image" Target="../media/image28.svg"/><Relationship Id="rId19" Type="http://schemas.openxmlformats.org/officeDocument/2006/relationships/image" Target="../media/image35.svg"/><Relationship Id="rId4" Type="http://schemas.openxmlformats.org/officeDocument/2006/relationships/image" Target="../media/image2.svg"/><Relationship Id="rId9" Type="http://schemas.openxmlformats.org/officeDocument/2006/relationships/image" Target="../media/image27.png"/><Relationship Id="rId14" Type="http://schemas.openxmlformats.org/officeDocument/2006/relationships/image" Target="../media/image14.svg"/><Relationship Id="rId22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18" Type="http://schemas.openxmlformats.org/officeDocument/2006/relationships/image" Target="../media/image49.svg"/><Relationship Id="rId3" Type="http://schemas.openxmlformats.org/officeDocument/2006/relationships/image" Target="../media/image2.svg"/><Relationship Id="rId21" Type="http://schemas.openxmlformats.org/officeDocument/2006/relationships/image" Target="../media/image52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17" Type="http://schemas.openxmlformats.org/officeDocument/2006/relationships/image" Target="../media/image48.png"/><Relationship Id="rId2" Type="http://schemas.openxmlformats.org/officeDocument/2006/relationships/image" Target="../media/image1.png"/><Relationship Id="rId16" Type="http://schemas.openxmlformats.org/officeDocument/2006/relationships/image" Target="../media/image20.sv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24" Type="http://schemas.openxmlformats.org/officeDocument/2006/relationships/image" Target="../media/image55.svg"/><Relationship Id="rId5" Type="http://schemas.openxmlformats.org/officeDocument/2006/relationships/image" Target="../media/image38.svg"/><Relationship Id="rId15" Type="http://schemas.openxmlformats.org/officeDocument/2006/relationships/image" Target="../media/image19.png"/><Relationship Id="rId23" Type="http://schemas.openxmlformats.org/officeDocument/2006/relationships/image" Target="../media/image54.png"/><Relationship Id="rId10" Type="http://schemas.openxmlformats.org/officeDocument/2006/relationships/image" Target="../media/image43.svg"/><Relationship Id="rId19" Type="http://schemas.openxmlformats.org/officeDocument/2006/relationships/image" Target="../media/image50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svg"/><Relationship Id="rId22" Type="http://schemas.openxmlformats.org/officeDocument/2006/relationships/image" Target="../media/image5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svg"/><Relationship Id="rId18" Type="http://schemas.openxmlformats.org/officeDocument/2006/relationships/image" Target="../media/image64.pn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12" Type="http://schemas.openxmlformats.org/officeDocument/2006/relationships/image" Target="../media/image27.png"/><Relationship Id="rId17" Type="http://schemas.openxmlformats.org/officeDocument/2006/relationships/image" Target="../media/image63.svg"/><Relationship Id="rId2" Type="http://schemas.openxmlformats.org/officeDocument/2006/relationships/image" Target="../media/image56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5" Type="http://schemas.openxmlformats.org/officeDocument/2006/relationships/image" Target="../media/image61.jpeg"/><Relationship Id="rId10" Type="http://schemas.openxmlformats.org/officeDocument/2006/relationships/image" Target="../media/image11.png"/><Relationship Id="rId19" Type="http://schemas.openxmlformats.org/officeDocument/2006/relationships/image" Target="../media/image65.svg"/><Relationship Id="rId4" Type="http://schemas.openxmlformats.org/officeDocument/2006/relationships/image" Target="../media/image1.png"/><Relationship Id="rId9" Type="http://schemas.openxmlformats.org/officeDocument/2006/relationships/image" Target="../media/image22.svg"/><Relationship Id="rId1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40.png"/><Relationship Id="rId18" Type="http://schemas.openxmlformats.org/officeDocument/2006/relationships/image" Target="../media/image72.sv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12" Type="http://schemas.openxmlformats.org/officeDocument/2006/relationships/image" Target="../media/image70.png"/><Relationship Id="rId17" Type="http://schemas.openxmlformats.org/officeDocument/2006/relationships/image" Target="../media/image71.png"/><Relationship Id="rId2" Type="http://schemas.openxmlformats.org/officeDocument/2006/relationships/image" Target="../media/image1.png"/><Relationship Id="rId16" Type="http://schemas.openxmlformats.org/officeDocument/2006/relationships/image" Target="../media/image45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20.svg"/><Relationship Id="rId5" Type="http://schemas.openxmlformats.org/officeDocument/2006/relationships/image" Target="../media/image67.svg"/><Relationship Id="rId15" Type="http://schemas.openxmlformats.org/officeDocument/2006/relationships/image" Target="../media/image44.png"/><Relationship Id="rId10" Type="http://schemas.openxmlformats.org/officeDocument/2006/relationships/image" Target="../media/image19.png"/><Relationship Id="rId19" Type="http://schemas.openxmlformats.org/officeDocument/2006/relationships/image" Target="../media/image13.png"/><Relationship Id="rId4" Type="http://schemas.openxmlformats.org/officeDocument/2006/relationships/image" Target="../media/image66.png"/><Relationship Id="rId9" Type="http://schemas.openxmlformats.org/officeDocument/2006/relationships/image" Target="../media/image69.svg"/><Relationship Id="rId14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04201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1945" y="51382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24664" y="1318000"/>
            <a:ext cx="13476712" cy="7350423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11043">
            <a:off x="4202839" y="3293724"/>
            <a:ext cx="10345185" cy="27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8"/>
              </a:lnSpc>
            </a:pPr>
            <a:r>
              <a:rPr lang="en-US" sz="8643" spc="172">
                <a:solidFill>
                  <a:srgbClr val="000000"/>
                </a:solidFill>
                <a:latin typeface="Sigmar One" panose="020B0604020202020204" charset="0"/>
              </a:rPr>
              <a:t>Bài thơ: </a:t>
            </a:r>
          </a:p>
          <a:p>
            <a:pPr algn="ctr">
              <a:lnSpc>
                <a:spcPts val="10718"/>
              </a:lnSpc>
            </a:pPr>
            <a:r>
              <a:rPr lang="en-US" sz="8643" spc="172">
                <a:solidFill>
                  <a:srgbClr val="000000"/>
                </a:solidFill>
                <a:latin typeface="Sigmar One" panose="020B0604020202020204" charset="0"/>
              </a:rPr>
              <a:t>Viên sỏi diệu kì </a:t>
            </a:r>
          </a:p>
        </p:txBody>
      </p:sp>
      <p:sp>
        <p:nvSpPr>
          <p:cNvPr id="11" name="Freeform 11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14752" y="594562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50854" y="513826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55875" flipH="1">
            <a:off x="-57142" y="7673452"/>
            <a:ext cx="4251271" cy="2851894"/>
          </a:xfrm>
          <a:custGeom>
            <a:avLst/>
            <a:gdLst/>
            <a:ahLst/>
            <a:cxnLst/>
            <a:rect l="l" t="t" r="r" b="b"/>
            <a:pathLst>
              <a:path w="4251271" h="2851894">
                <a:moveTo>
                  <a:pt x="4251271" y="0"/>
                </a:moveTo>
                <a:lnTo>
                  <a:pt x="0" y="0"/>
                </a:lnTo>
                <a:lnTo>
                  <a:pt x="0" y="2851894"/>
                </a:lnTo>
                <a:lnTo>
                  <a:pt x="4251271" y="2851894"/>
                </a:lnTo>
                <a:lnTo>
                  <a:pt x="42512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33421">
            <a:off x="-1211050" y="-2488937"/>
            <a:ext cx="5202671" cy="6390180"/>
          </a:xfrm>
          <a:custGeom>
            <a:avLst/>
            <a:gdLst/>
            <a:ahLst/>
            <a:cxnLst/>
            <a:rect l="l" t="t" r="r" b="b"/>
            <a:pathLst>
              <a:path w="5202671" h="6390180">
                <a:moveTo>
                  <a:pt x="0" y="0"/>
                </a:moveTo>
                <a:lnTo>
                  <a:pt x="5202671" y="0"/>
                </a:lnTo>
                <a:lnTo>
                  <a:pt x="5202671" y="6390180"/>
                </a:lnTo>
                <a:lnTo>
                  <a:pt x="0" y="63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44282" y="-2723722"/>
            <a:ext cx="13728860" cy="13728860"/>
          </a:xfrm>
          <a:custGeom>
            <a:avLst/>
            <a:gdLst/>
            <a:ahLst/>
            <a:cxnLst/>
            <a:rect l="l" t="t" r="r" b="b"/>
            <a:pathLst>
              <a:path w="13728860" h="13728860">
                <a:moveTo>
                  <a:pt x="0" y="0"/>
                </a:moveTo>
                <a:lnTo>
                  <a:pt x="13728861" y="0"/>
                </a:lnTo>
                <a:lnTo>
                  <a:pt x="13728861" y="13728860"/>
                </a:lnTo>
                <a:lnTo>
                  <a:pt x="0" y="13728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55696" y="1225418"/>
            <a:ext cx="5728427" cy="4211254"/>
            <a:chOff x="0" y="0"/>
            <a:chExt cx="7637902" cy="5615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/>
            <a:srcRect t="1872" b="1872"/>
            <a:stretch>
              <a:fillRect/>
            </a:stretch>
          </p:blipFill>
          <p:spPr>
            <a:xfrm>
              <a:off x="0" y="0"/>
              <a:ext cx="7637902" cy="5615006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9144000" y="3848399"/>
            <a:ext cx="9544537" cy="4160440"/>
            <a:chOff x="0" y="0"/>
            <a:chExt cx="12726049" cy="554725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/>
            <a:srcRect l="-62309" t="27895" r="-61454" b="28984"/>
            <a:stretch>
              <a:fillRect/>
            </a:stretch>
          </p:blipFill>
          <p:spPr>
            <a:xfrm>
              <a:off x="0" y="0"/>
              <a:ext cx="12726049" cy="5547253"/>
            </a:xfrm>
            <a:prstGeom prst="rect">
              <a:avLst/>
            </a:prstGeom>
          </p:spPr>
        </p:pic>
      </p:grpSp>
      <p:sp>
        <p:nvSpPr>
          <p:cNvPr id="9" name="Freeform 9"/>
          <p:cNvSpPr/>
          <p:nvPr/>
        </p:nvSpPr>
        <p:spPr>
          <a:xfrm>
            <a:off x="15897667" y="8008839"/>
            <a:ext cx="2390333" cy="2254880"/>
          </a:xfrm>
          <a:custGeom>
            <a:avLst/>
            <a:gdLst/>
            <a:ahLst/>
            <a:cxnLst/>
            <a:rect l="l" t="t" r="r" b="b"/>
            <a:pathLst>
              <a:path w="2390333" h="2254880">
                <a:moveTo>
                  <a:pt x="0" y="0"/>
                </a:moveTo>
                <a:lnTo>
                  <a:pt x="2390333" y="0"/>
                </a:lnTo>
                <a:lnTo>
                  <a:pt x="2390333" y="2254881"/>
                </a:lnTo>
                <a:lnTo>
                  <a:pt x="0" y="22548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6248">
            <a:off x="6406899" y="4534092"/>
            <a:ext cx="1434603" cy="1218815"/>
          </a:xfrm>
          <a:custGeom>
            <a:avLst/>
            <a:gdLst/>
            <a:ahLst/>
            <a:cxnLst/>
            <a:rect l="l" t="t" r="r" b="b"/>
            <a:pathLst>
              <a:path w="1434603" h="1218815">
                <a:moveTo>
                  <a:pt x="0" y="0"/>
                </a:moveTo>
                <a:lnTo>
                  <a:pt x="1434604" y="0"/>
                </a:lnTo>
                <a:lnTo>
                  <a:pt x="1434604" y="1218816"/>
                </a:lnTo>
                <a:lnTo>
                  <a:pt x="0" y="12188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3766955">
            <a:off x="10619520" y="127014"/>
            <a:ext cx="980985" cy="2352012"/>
          </a:xfrm>
          <a:custGeom>
            <a:avLst/>
            <a:gdLst/>
            <a:ahLst/>
            <a:cxnLst/>
            <a:rect l="l" t="t" r="r" b="b"/>
            <a:pathLst>
              <a:path w="980985" h="2352012">
                <a:moveTo>
                  <a:pt x="0" y="0"/>
                </a:moveTo>
                <a:lnTo>
                  <a:pt x="980985" y="0"/>
                </a:lnTo>
                <a:lnTo>
                  <a:pt x="980985" y="2352012"/>
                </a:lnTo>
                <a:lnTo>
                  <a:pt x="0" y="23520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854842" y="2410422"/>
            <a:ext cx="10433158" cy="964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19"/>
              </a:lnSpc>
            </a:pPr>
            <a:r>
              <a:rPr lang="en-US" sz="7219" spc="144">
                <a:solidFill>
                  <a:srgbClr val="56961E"/>
                </a:solidFill>
                <a:latin typeface="Sigmar One"/>
              </a:rPr>
              <a:t>Trò chơi đếm sỏi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0954" y="6681067"/>
            <a:ext cx="7057911" cy="132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70"/>
              </a:lnSpc>
            </a:pPr>
            <a:r>
              <a:rPr lang="en-US" sz="3835">
                <a:solidFill>
                  <a:srgbClr val="000000"/>
                </a:solidFill>
                <a:latin typeface="Rokkitt Bold"/>
              </a:rPr>
              <a:t>Chơi trò chơi “Trời tối, trời sáng” và đếm số sỏi trên tay cô nhé!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75235" y="-350901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35590">
            <a:off x="-1625549" y="8825622"/>
            <a:ext cx="5055060" cy="2175637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3" y="0"/>
                </a:lnTo>
                <a:lnTo>
                  <a:pt x="8321413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74546" y="82680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04159">
            <a:off x="14958071" y="6834672"/>
            <a:ext cx="2184467" cy="1855887"/>
          </a:xfrm>
          <a:custGeom>
            <a:avLst/>
            <a:gdLst/>
            <a:ahLst/>
            <a:cxnLst/>
            <a:rect l="l" t="t" r="r" b="b"/>
            <a:pathLst>
              <a:path w="2184467" h="1855887">
                <a:moveTo>
                  <a:pt x="0" y="0"/>
                </a:moveTo>
                <a:lnTo>
                  <a:pt x="2184468" y="0"/>
                </a:lnTo>
                <a:lnTo>
                  <a:pt x="2184468" y="1855887"/>
                </a:lnTo>
                <a:lnTo>
                  <a:pt x="0" y="18558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5451">
            <a:off x="13321220" y="7721649"/>
            <a:ext cx="1821451" cy="1547474"/>
          </a:xfrm>
          <a:custGeom>
            <a:avLst/>
            <a:gdLst/>
            <a:ahLst/>
            <a:cxnLst/>
            <a:rect l="l" t="t" r="r" b="b"/>
            <a:pathLst>
              <a:path w="1821451" h="1547474">
                <a:moveTo>
                  <a:pt x="0" y="0"/>
                </a:moveTo>
                <a:lnTo>
                  <a:pt x="1821451" y="0"/>
                </a:lnTo>
                <a:lnTo>
                  <a:pt x="1821451" y="1547474"/>
                </a:lnTo>
                <a:lnTo>
                  <a:pt x="0" y="15474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5860" flipH="1">
            <a:off x="-162170" y="8366493"/>
            <a:ext cx="1807220" cy="1704811"/>
          </a:xfrm>
          <a:custGeom>
            <a:avLst/>
            <a:gdLst/>
            <a:ahLst/>
            <a:cxnLst/>
            <a:rect l="l" t="t" r="r" b="b"/>
            <a:pathLst>
              <a:path w="1807220" h="1704811">
                <a:moveTo>
                  <a:pt x="1807220" y="0"/>
                </a:moveTo>
                <a:lnTo>
                  <a:pt x="0" y="0"/>
                </a:lnTo>
                <a:lnTo>
                  <a:pt x="0" y="1704811"/>
                </a:lnTo>
                <a:lnTo>
                  <a:pt x="1807220" y="1704811"/>
                </a:lnTo>
                <a:lnTo>
                  <a:pt x="180722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660966" flipH="1">
            <a:off x="16136699" y="2702034"/>
            <a:ext cx="3305950" cy="3099328"/>
          </a:xfrm>
          <a:custGeom>
            <a:avLst/>
            <a:gdLst/>
            <a:ahLst/>
            <a:cxnLst/>
            <a:rect l="l" t="t" r="r" b="b"/>
            <a:pathLst>
              <a:path w="3305950" h="3099328">
                <a:moveTo>
                  <a:pt x="3305949" y="0"/>
                </a:moveTo>
                <a:lnTo>
                  <a:pt x="0" y="0"/>
                </a:lnTo>
                <a:lnTo>
                  <a:pt x="0" y="3099328"/>
                </a:lnTo>
                <a:lnTo>
                  <a:pt x="3305949" y="3099328"/>
                </a:lnTo>
                <a:lnTo>
                  <a:pt x="3305949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12872">
            <a:off x="10453414" y="635379"/>
            <a:ext cx="980985" cy="2352012"/>
          </a:xfrm>
          <a:custGeom>
            <a:avLst/>
            <a:gdLst/>
            <a:ahLst/>
            <a:cxnLst/>
            <a:rect l="l" t="t" r="r" b="b"/>
            <a:pathLst>
              <a:path w="980985" h="2352012">
                <a:moveTo>
                  <a:pt x="0" y="0"/>
                </a:moveTo>
                <a:lnTo>
                  <a:pt x="980985" y="0"/>
                </a:lnTo>
                <a:lnTo>
                  <a:pt x="980985" y="2352013"/>
                </a:lnTo>
                <a:lnTo>
                  <a:pt x="0" y="235201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11115" y="2414209"/>
            <a:ext cx="8532885" cy="6450239"/>
            <a:chOff x="0" y="0"/>
            <a:chExt cx="7781844" cy="5882507"/>
          </a:xfrm>
        </p:grpSpPr>
        <p:sp>
          <p:nvSpPr>
            <p:cNvPr id="11" name="Freeform 11"/>
            <p:cNvSpPr/>
            <p:nvPr/>
          </p:nvSpPr>
          <p:spPr>
            <a:xfrm>
              <a:off x="-48044" y="-37490"/>
              <a:ext cx="7877920" cy="5965882"/>
            </a:xfrm>
            <a:custGeom>
              <a:avLst/>
              <a:gdLst/>
              <a:ahLst/>
              <a:cxnLst/>
              <a:rect l="l" t="t" r="r" b="b"/>
              <a:pathLst>
                <a:path w="7877920" h="5965882">
                  <a:moveTo>
                    <a:pt x="2562747" y="231354"/>
                  </a:moveTo>
                  <a:cubicBezTo>
                    <a:pt x="2740671" y="63803"/>
                    <a:pt x="3042233" y="0"/>
                    <a:pt x="3307376" y="80828"/>
                  </a:cubicBezTo>
                  <a:lnTo>
                    <a:pt x="3702445" y="197057"/>
                  </a:lnTo>
                  <a:cubicBezTo>
                    <a:pt x="3854548" y="241804"/>
                    <a:pt x="4023384" y="241804"/>
                    <a:pt x="4175487" y="197057"/>
                  </a:cubicBezTo>
                  <a:lnTo>
                    <a:pt x="4570556" y="80828"/>
                  </a:lnTo>
                  <a:cubicBezTo>
                    <a:pt x="4835699" y="0"/>
                    <a:pt x="5137261" y="63803"/>
                    <a:pt x="5315185" y="231354"/>
                  </a:cubicBezTo>
                  <a:lnTo>
                    <a:pt x="5580297" y="481026"/>
                  </a:lnTo>
                  <a:cubicBezTo>
                    <a:pt x="5682373" y="577153"/>
                    <a:pt x="5828595" y="640839"/>
                    <a:pt x="5989981" y="659462"/>
                  </a:cubicBezTo>
                  <a:lnTo>
                    <a:pt x="6409141" y="707837"/>
                  </a:lnTo>
                  <a:cubicBezTo>
                    <a:pt x="6690455" y="740303"/>
                    <a:pt x="6911226" y="906856"/>
                    <a:pt x="6954244" y="1119085"/>
                  </a:cubicBezTo>
                  <a:lnTo>
                    <a:pt x="7018367" y="1435308"/>
                  </a:lnTo>
                  <a:cubicBezTo>
                    <a:pt x="7043050" y="1557057"/>
                    <a:pt x="7127469" y="1667366"/>
                    <a:pt x="7254888" y="1744368"/>
                  </a:cubicBezTo>
                  <a:lnTo>
                    <a:pt x="7585834" y="1944373"/>
                  </a:lnTo>
                  <a:cubicBezTo>
                    <a:pt x="7807943" y="2078603"/>
                    <a:pt x="7877920" y="2306118"/>
                    <a:pt x="7785361" y="2506135"/>
                  </a:cubicBezTo>
                  <a:lnTo>
                    <a:pt x="7631311" y="2804182"/>
                  </a:lnTo>
                  <a:cubicBezTo>
                    <a:pt x="7571998" y="2918936"/>
                    <a:pt x="7571998" y="3046313"/>
                    <a:pt x="7631311" y="3161066"/>
                  </a:cubicBezTo>
                  <a:lnTo>
                    <a:pt x="7785361" y="3459113"/>
                  </a:lnTo>
                  <a:cubicBezTo>
                    <a:pt x="7877920" y="3659142"/>
                    <a:pt x="7807943" y="3886646"/>
                    <a:pt x="7585834" y="4020875"/>
                  </a:cubicBezTo>
                  <a:lnTo>
                    <a:pt x="7254888" y="4220880"/>
                  </a:lnTo>
                  <a:cubicBezTo>
                    <a:pt x="7127469" y="4297882"/>
                    <a:pt x="7043050" y="4408191"/>
                    <a:pt x="7018367" y="4529941"/>
                  </a:cubicBezTo>
                  <a:lnTo>
                    <a:pt x="6954244" y="4846164"/>
                  </a:lnTo>
                  <a:cubicBezTo>
                    <a:pt x="6911210" y="5058392"/>
                    <a:pt x="6690455" y="5224945"/>
                    <a:pt x="6409141" y="5257411"/>
                  </a:cubicBezTo>
                  <a:lnTo>
                    <a:pt x="5989965" y="5305786"/>
                  </a:lnTo>
                  <a:cubicBezTo>
                    <a:pt x="5828584" y="5324410"/>
                    <a:pt x="5682367" y="5388096"/>
                    <a:pt x="5580297" y="5484222"/>
                  </a:cubicBezTo>
                  <a:lnTo>
                    <a:pt x="5315185" y="5733893"/>
                  </a:lnTo>
                  <a:cubicBezTo>
                    <a:pt x="5137261" y="5901457"/>
                    <a:pt x="4835699" y="5965882"/>
                    <a:pt x="4570556" y="5884420"/>
                  </a:cubicBezTo>
                  <a:lnTo>
                    <a:pt x="4175487" y="5768191"/>
                  </a:lnTo>
                  <a:cubicBezTo>
                    <a:pt x="4023384" y="5723444"/>
                    <a:pt x="3854548" y="5723444"/>
                    <a:pt x="3702445" y="5768191"/>
                  </a:cubicBezTo>
                  <a:lnTo>
                    <a:pt x="3307376" y="5884420"/>
                  </a:lnTo>
                  <a:cubicBezTo>
                    <a:pt x="3042233" y="5965882"/>
                    <a:pt x="2740671" y="5901457"/>
                    <a:pt x="2562747" y="5733893"/>
                  </a:cubicBezTo>
                  <a:lnTo>
                    <a:pt x="2297635" y="5484222"/>
                  </a:lnTo>
                  <a:cubicBezTo>
                    <a:pt x="2195565" y="5388096"/>
                    <a:pt x="2049349" y="5324410"/>
                    <a:pt x="1887968" y="5305786"/>
                  </a:cubicBezTo>
                  <a:lnTo>
                    <a:pt x="1468791" y="5257411"/>
                  </a:lnTo>
                  <a:cubicBezTo>
                    <a:pt x="1187477" y="5224945"/>
                    <a:pt x="966706" y="5058392"/>
                    <a:pt x="923688" y="4846164"/>
                  </a:cubicBezTo>
                  <a:lnTo>
                    <a:pt x="859566" y="4529941"/>
                  </a:lnTo>
                  <a:cubicBezTo>
                    <a:pt x="834880" y="4408191"/>
                    <a:pt x="750462" y="4297883"/>
                    <a:pt x="623044" y="4220880"/>
                  </a:cubicBezTo>
                  <a:lnTo>
                    <a:pt x="292083" y="4020875"/>
                  </a:lnTo>
                  <a:cubicBezTo>
                    <a:pt x="69989" y="3886646"/>
                    <a:pt x="13" y="3659142"/>
                    <a:pt x="92556" y="3459113"/>
                  </a:cubicBezTo>
                  <a:lnTo>
                    <a:pt x="246606" y="3161066"/>
                  </a:lnTo>
                  <a:cubicBezTo>
                    <a:pt x="305917" y="3046312"/>
                    <a:pt x="305917" y="2918936"/>
                    <a:pt x="246606" y="2804182"/>
                  </a:cubicBezTo>
                  <a:lnTo>
                    <a:pt x="92556" y="2506135"/>
                  </a:lnTo>
                  <a:cubicBezTo>
                    <a:pt x="0" y="2306118"/>
                    <a:pt x="69973" y="2078602"/>
                    <a:pt x="292083" y="1944373"/>
                  </a:cubicBezTo>
                  <a:lnTo>
                    <a:pt x="623029" y="1744368"/>
                  </a:lnTo>
                  <a:cubicBezTo>
                    <a:pt x="750447" y="1667365"/>
                    <a:pt x="834865" y="1557057"/>
                    <a:pt x="859550" y="1435307"/>
                  </a:cubicBezTo>
                  <a:lnTo>
                    <a:pt x="923673" y="1119084"/>
                  </a:lnTo>
                  <a:cubicBezTo>
                    <a:pt x="966691" y="906856"/>
                    <a:pt x="1187462" y="740303"/>
                    <a:pt x="1468775" y="707837"/>
                  </a:cubicBezTo>
                  <a:lnTo>
                    <a:pt x="1887952" y="659462"/>
                  </a:lnTo>
                  <a:cubicBezTo>
                    <a:pt x="2049333" y="640837"/>
                    <a:pt x="2195548" y="577151"/>
                    <a:pt x="2297619" y="481026"/>
                  </a:cubicBezTo>
                  <a:close/>
                </a:path>
              </a:pathLst>
            </a:custGeom>
            <a:blipFill>
              <a:blip r:embed="rId17"/>
              <a:stretch>
                <a:fillRect l="-17365" t="-144" r="-17365" b="-141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4861322" y="7220058"/>
            <a:ext cx="1672286" cy="1183142"/>
          </a:xfrm>
          <a:custGeom>
            <a:avLst/>
            <a:gdLst/>
            <a:ahLst/>
            <a:cxnLst/>
            <a:rect l="l" t="t" r="r" b="b"/>
            <a:pathLst>
              <a:path w="1672286" h="1183142">
                <a:moveTo>
                  <a:pt x="0" y="0"/>
                </a:moveTo>
                <a:lnTo>
                  <a:pt x="1672286" y="0"/>
                </a:lnTo>
                <a:lnTo>
                  <a:pt x="1672286" y="1183142"/>
                </a:lnTo>
                <a:lnTo>
                  <a:pt x="0" y="11831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565040" y="7811629"/>
            <a:ext cx="1237448" cy="782686"/>
          </a:xfrm>
          <a:custGeom>
            <a:avLst/>
            <a:gdLst/>
            <a:ahLst/>
            <a:cxnLst/>
            <a:rect l="l" t="t" r="r" b="b"/>
            <a:pathLst>
              <a:path w="1237448" h="782686">
                <a:moveTo>
                  <a:pt x="0" y="0"/>
                </a:moveTo>
                <a:lnTo>
                  <a:pt x="1237448" y="0"/>
                </a:lnTo>
                <a:lnTo>
                  <a:pt x="1237448" y="782685"/>
                </a:lnTo>
                <a:lnTo>
                  <a:pt x="0" y="78268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122899" y="2828010"/>
            <a:ext cx="8112911" cy="91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25"/>
              </a:lnSpc>
            </a:pPr>
            <a:r>
              <a:rPr lang="en-US" sz="6925" spc="138">
                <a:solidFill>
                  <a:srgbClr val="FF7C80"/>
                </a:solidFill>
                <a:latin typeface="Paytone One"/>
              </a:rPr>
              <a:t>Viên sỏi diệu kì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27632" y="4165973"/>
            <a:ext cx="5478341" cy="359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6"/>
              </a:lnSpc>
            </a:pPr>
            <a:r>
              <a:rPr lang="en-US" sz="4111">
                <a:solidFill>
                  <a:srgbClr val="000000"/>
                </a:solidFill>
                <a:latin typeface="Rokkitt Bold"/>
              </a:rPr>
              <a:t>Khi con thấy bất an</a:t>
            </a:r>
          </a:p>
          <a:p>
            <a:pPr algn="just">
              <a:lnSpc>
                <a:spcPts val="5756"/>
              </a:lnSpc>
            </a:pPr>
            <a:r>
              <a:rPr lang="en-US" sz="4111">
                <a:solidFill>
                  <a:srgbClr val="000000"/>
                </a:solidFill>
                <a:latin typeface="Rokkitt Bold"/>
              </a:rPr>
              <a:t>Khi con đang mệt mỏi</a:t>
            </a:r>
          </a:p>
          <a:p>
            <a:pPr algn="just">
              <a:lnSpc>
                <a:spcPts val="5756"/>
              </a:lnSpc>
            </a:pPr>
            <a:r>
              <a:rPr lang="en-US" sz="4111">
                <a:solidFill>
                  <a:srgbClr val="000000"/>
                </a:solidFill>
                <a:latin typeface="Rokkitt Bold"/>
              </a:rPr>
              <a:t>Cô cùng con xếp sỏi</a:t>
            </a:r>
          </a:p>
          <a:p>
            <a:pPr algn="just">
              <a:lnSpc>
                <a:spcPts val="5756"/>
              </a:lnSpc>
            </a:pPr>
            <a:r>
              <a:rPr lang="en-US" sz="4111">
                <a:solidFill>
                  <a:srgbClr val="000000"/>
                </a:solidFill>
                <a:latin typeface="Rokkitt Bold"/>
              </a:rPr>
              <a:t>Cơn chán nản tiêu tan</a:t>
            </a:r>
          </a:p>
          <a:p>
            <a:pPr algn="just">
              <a:lnSpc>
                <a:spcPts val="5756"/>
              </a:lnSpc>
            </a:pPr>
            <a:endParaRPr lang="en-US" sz="4111">
              <a:solidFill>
                <a:srgbClr val="000000"/>
              </a:solidFill>
              <a:latin typeface="Rokkitt Bold"/>
            </a:endParaRPr>
          </a:p>
        </p:txBody>
      </p:sp>
      <p:sp>
        <p:nvSpPr>
          <p:cNvPr id="16" name="Freeform 16"/>
          <p:cNvSpPr/>
          <p:nvPr/>
        </p:nvSpPr>
        <p:spPr>
          <a:xfrm rot="-1474974">
            <a:off x="-990500" y="-889008"/>
            <a:ext cx="3844640" cy="2485024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0184281">
            <a:off x="15644057" y="9157395"/>
            <a:ext cx="3628169" cy="170308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80695" y="38703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4815111" y="-1750544"/>
            <a:ext cx="6101777" cy="337304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984488" y="835162"/>
            <a:ext cx="8739435" cy="8272326"/>
            <a:chOff x="30480" y="591820"/>
            <a:chExt cx="12951551" cy="12259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951037" cy="12259310"/>
            </a:xfrm>
            <a:custGeom>
              <a:avLst/>
              <a:gdLst/>
              <a:ahLst/>
              <a:cxnLst/>
              <a:rect l="l" t="t" r="r" b="b"/>
              <a:pathLst>
                <a:path w="12951037" h="12259310">
                  <a:moveTo>
                    <a:pt x="12125826" y="4271010"/>
                  </a:moveTo>
                  <a:cubicBezTo>
                    <a:pt x="11001008" y="2120900"/>
                    <a:pt x="8734583" y="544830"/>
                    <a:pt x="6319647" y="297180"/>
                  </a:cubicBezTo>
                  <a:cubicBezTo>
                    <a:pt x="4348955" y="0"/>
                    <a:pt x="3052380" y="913130"/>
                    <a:pt x="1993423" y="2170430"/>
                  </a:cubicBezTo>
                  <a:cubicBezTo>
                    <a:pt x="934467" y="3427730"/>
                    <a:pt x="371413" y="5030470"/>
                    <a:pt x="144124" y="6647180"/>
                  </a:cubicBezTo>
                  <a:cubicBezTo>
                    <a:pt x="24130" y="7500620"/>
                    <a:pt x="0" y="8406130"/>
                    <a:pt x="367538" y="9188450"/>
                  </a:cubicBezTo>
                  <a:cubicBezTo>
                    <a:pt x="833737" y="10180320"/>
                    <a:pt x="1852660" y="10811510"/>
                    <a:pt x="2889662" y="11203940"/>
                  </a:cubicBezTo>
                  <a:cubicBezTo>
                    <a:pt x="5679108" y="12259310"/>
                    <a:pt x="9103927" y="11850370"/>
                    <a:pt x="11274787" y="9828530"/>
                  </a:cubicBezTo>
                  <a:cubicBezTo>
                    <a:pt x="11954068" y="9196070"/>
                    <a:pt x="12510666" y="8403590"/>
                    <a:pt x="12709544" y="7504430"/>
                  </a:cubicBezTo>
                  <a:cubicBezTo>
                    <a:pt x="12951037" y="6413500"/>
                    <a:pt x="12644972" y="5264150"/>
                    <a:pt x="12125826" y="4271010"/>
                  </a:cubicBezTo>
                  <a:close/>
                </a:path>
              </a:pathLst>
            </a:custGeom>
            <a:blipFill>
              <a:blip r:embed="rId6"/>
              <a:stretch>
                <a:fillRect l="-4695" t="-9386" r="-4" b="-6226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719115">
            <a:off x="-37145" y="4668"/>
            <a:ext cx="1793615" cy="1645642"/>
          </a:xfrm>
          <a:custGeom>
            <a:avLst/>
            <a:gdLst/>
            <a:ahLst/>
            <a:cxnLst/>
            <a:rect l="l" t="t" r="r" b="b"/>
            <a:pathLst>
              <a:path w="1793615" h="1645642">
                <a:moveTo>
                  <a:pt x="0" y="0"/>
                </a:moveTo>
                <a:lnTo>
                  <a:pt x="1793615" y="0"/>
                </a:lnTo>
                <a:lnTo>
                  <a:pt x="1793615" y="1645642"/>
                </a:lnTo>
                <a:lnTo>
                  <a:pt x="0" y="1645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760311">
            <a:off x="8286856" y="5146272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285077">
            <a:off x="16452895" y="7425115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79"/>
                </a:lnTo>
                <a:lnTo>
                  <a:pt x="0" y="18994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447426">
            <a:off x="-1956199" y="8433531"/>
            <a:ext cx="5007516" cy="3132676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15726" y="8138909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854952" y="7357049"/>
            <a:ext cx="1205250" cy="1209787"/>
          </a:xfrm>
          <a:custGeom>
            <a:avLst/>
            <a:gdLst/>
            <a:ahLst/>
            <a:cxnLst/>
            <a:rect l="l" t="t" r="r" b="b"/>
            <a:pathLst>
              <a:path w="1205250" h="1209787">
                <a:moveTo>
                  <a:pt x="0" y="0"/>
                </a:moveTo>
                <a:lnTo>
                  <a:pt x="1205250" y="0"/>
                </a:lnTo>
                <a:lnTo>
                  <a:pt x="1205250" y="1209787"/>
                </a:lnTo>
                <a:lnTo>
                  <a:pt x="0" y="120978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831643" y="5143500"/>
            <a:ext cx="457118" cy="355410"/>
          </a:xfrm>
          <a:custGeom>
            <a:avLst/>
            <a:gdLst/>
            <a:ahLst/>
            <a:cxnLst/>
            <a:rect l="l" t="t" r="r" b="b"/>
            <a:pathLst>
              <a:path w="457118" h="355410">
                <a:moveTo>
                  <a:pt x="0" y="0"/>
                </a:moveTo>
                <a:lnTo>
                  <a:pt x="457118" y="0"/>
                </a:lnTo>
                <a:lnTo>
                  <a:pt x="457118" y="355410"/>
                </a:lnTo>
                <a:lnTo>
                  <a:pt x="0" y="35541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562025" y="7541733"/>
            <a:ext cx="882710" cy="697341"/>
          </a:xfrm>
          <a:custGeom>
            <a:avLst/>
            <a:gdLst/>
            <a:ahLst/>
            <a:cxnLst/>
            <a:rect l="l" t="t" r="r" b="b"/>
            <a:pathLst>
              <a:path w="882710" h="697341">
                <a:moveTo>
                  <a:pt x="0" y="0"/>
                </a:moveTo>
                <a:lnTo>
                  <a:pt x="882710" y="0"/>
                </a:lnTo>
                <a:lnTo>
                  <a:pt x="882710" y="697341"/>
                </a:lnTo>
                <a:lnTo>
                  <a:pt x="0" y="6973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680695" y="7771311"/>
            <a:ext cx="745116" cy="603544"/>
          </a:xfrm>
          <a:custGeom>
            <a:avLst/>
            <a:gdLst/>
            <a:ahLst/>
            <a:cxnLst/>
            <a:rect l="l" t="t" r="r" b="b"/>
            <a:pathLst>
              <a:path w="745116" h="603544">
                <a:moveTo>
                  <a:pt x="0" y="0"/>
                </a:moveTo>
                <a:lnTo>
                  <a:pt x="745117" y="0"/>
                </a:lnTo>
                <a:lnTo>
                  <a:pt x="745117" y="603544"/>
                </a:lnTo>
                <a:lnTo>
                  <a:pt x="0" y="60354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451133" y="2179073"/>
            <a:ext cx="8112911" cy="91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25"/>
              </a:lnSpc>
            </a:pPr>
            <a:r>
              <a:rPr lang="en-US" sz="6925" spc="138">
                <a:solidFill>
                  <a:srgbClr val="FF7C80"/>
                </a:solidFill>
                <a:latin typeface="Paytone One"/>
              </a:rPr>
              <a:t>Viên sỏi diệu kì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05947" y="3642228"/>
            <a:ext cx="6402266" cy="431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6"/>
              </a:lnSpc>
            </a:pPr>
            <a:r>
              <a:rPr lang="en-US" sz="4111">
                <a:solidFill>
                  <a:srgbClr val="000000"/>
                </a:solidFill>
                <a:latin typeface="Rokkitt Bold"/>
              </a:rPr>
              <a:t>Có lúc cô bí mật</a:t>
            </a:r>
          </a:p>
          <a:p>
            <a:pPr algn="just">
              <a:lnSpc>
                <a:spcPts val="5756"/>
              </a:lnSpc>
            </a:pPr>
            <a:r>
              <a:rPr lang="en-US" sz="4111">
                <a:solidFill>
                  <a:srgbClr val="000000"/>
                </a:solidFill>
                <a:latin typeface="Rokkitt Bold"/>
              </a:rPr>
              <a:t>Đặt gì đó vào tay</a:t>
            </a:r>
          </a:p>
          <a:p>
            <a:pPr algn="just">
              <a:lnSpc>
                <a:spcPts val="5756"/>
              </a:lnSpc>
            </a:pPr>
            <a:r>
              <a:rPr lang="en-US" sz="4111">
                <a:solidFill>
                  <a:srgbClr val="000000"/>
                </a:solidFill>
                <a:latin typeface="Rokkitt Bold"/>
              </a:rPr>
              <a:t>Giọng của cô thân mật </a:t>
            </a:r>
          </a:p>
          <a:p>
            <a:pPr algn="just">
              <a:lnSpc>
                <a:spcPts val="5756"/>
              </a:lnSpc>
            </a:pPr>
            <a:r>
              <a:rPr lang="en-US" sz="4111">
                <a:solidFill>
                  <a:srgbClr val="000000"/>
                </a:solidFill>
                <a:latin typeface="Rokkitt Bold"/>
              </a:rPr>
              <a:t>“Con tưởng tượng xem này"</a:t>
            </a:r>
          </a:p>
          <a:p>
            <a:pPr algn="just">
              <a:lnSpc>
                <a:spcPts val="5756"/>
              </a:lnSpc>
            </a:pPr>
            <a:endParaRPr lang="en-US" sz="4111">
              <a:solidFill>
                <a:srgbClr val="000000"/>
              </a:solidFill>
              <a:latin typeface="Rokkitt Bold"/>
            </a:endParaRPr>
          </a:p>
          <a:p>
            <a:pPr algn="just">
              <a:lnSpc>
                <a:spcPts val="5756"/>
              </a:lnSpc>
            </a:pPr>
            <a:endParaRPr lang="en-US" sz="4111">
              <a:solidFill>
                <a:srgbClr val="000000"/>
              </a:solidFill>
              <a:latin typeface="Rokkitt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3727350" y="9099043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8" y="0"/>
                </a:lnTo>
                <a:lnTo>
                  <a:pt x="25978108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764058" y="-3067870"/>
            <a:ext cx="12614063" cy="4651436"/>
          </a:xfrm>
          <a:custGeom>
            <a:avLst/>
            <a:gdLst/>
            <a:ahLst/>
            <a:cxnLst/>
            <a:rect l="l" t="t" r="r" b="b"/>
            <a:pathLst>
              <a:path w="12614063" h="4651436">
                <a:moveTo>
                  <a:pt x="0" y="0"/>
                </a:moveTo>
                <a:lnTo>
                  <a:pt x="12614064" y="0"/>
                </a:lnTo>
                <a:lnTo>
                  <a:pt x="12614064" y="4651436"/>
                </a:lnTo>
                <a:lnTo>
                  <a:pt x="0" y="4651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2716" y="-255955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11992" y="702183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689">
            <a:off x="1042501" y="1039815"/>
            <a:ext cx="1037159" cy="1281761"/>
          </a:xfrm>
          <a:custGeom>
            <a:avLst/>
            <a:gdLst/>
            <a:ahLst/>
            <a:cxnLst/>
            <a:rect l="l" t="t" r="r" b="b"/>
            <a:pathLst>
              <a:path w="1037159" h="1281761">
                <a:moveTo>
                  <a:pt x="0" y="0"/>
                </a:moveTo>
                <a:lnTo>
                  <a:pt x="1037158" y="0"/>
                </a:lnTo>
                <a:lnTo>
                  <a:pt x="1037158" y="1281761"/>
                </a:lnTo>
                <a:lnTo>
                  <a:pt x="0" y="12817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608826">
            <a:off x="14239375" y="6871304"/>
            <a:ext cx="1345234" cy="1234252"/>
          </a:xfrm>
          <a:custGeom>
            <a:avLst/>
            <a:gdLst/>
            <a:ahLst/>
            <a:cxnLst/>
            <a:rect l="l" t="t" r="r" b="b"/>
            <a:pathLst>
              <a:path w="1345234" h="1234252">
                <a:moveTo>
                  <a:pt x="0" y="0"/>
                </a:moveTo>
                <a:lnTo>
                  <a:pt x="1345234" y="0"/>
                </a:lnTo>
                <a:lnTo>
                  <a:pt x="1345234" y="1234252"/>
                </a:lnTo>
                <a:lnTo>
                  <a:pt x="0" y="12342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435527">
            <a:off x="-45480" y="8387866"/>
            <a:ext cx="2148359" cy="2026619"/>
          </a:xfrm>
          <a:custGeom>
            <a:avLst/>
            <a:gdLst/>
            <a:ahLst/>
            <a:cxnLst/>
            <a:rect l="l" t="t" r="r" b="b"/>
            <a:pathLst>
              <a:path w="2148359" h="2026619">
                <a:moveTo>
                  <a:pt x="0" y="0"/>
                </a:moveTo>
                <a:lnTo>
                  <a:pt x="2148360" y="0"/>
                </a:lnTo>
                <a:lnTo>
                  <a:pt x="2148360" y="2026618"/>
                </a:lnTo>
                <a:lnTo>
                  <a:pt x="0" y="20266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6248">
            <a:off x="15926517" y="903999"/>
            <a:ext cx="1434603" cy="1218815"/>
          </a:xfrm>
          <a:custGeom>
            <a:avLst/>
            <a:gdLst/>
            <a:ahLst/>
            <a:cxnLst/>
            <a:rect l="l" t="t" r="r" b="b"/>
            <a:pathLst>
              <a:path w="1434603" h="1218815">
                <a:moveTo>
                  <a:pt x="0" y="0"/>
                </a:moveTo>
                <a:lnTo>
                  <a:pt x="1434603" y="0"/>
                </a:lnTo>
                <a:lnTo>
                  <a:pt x="1434603" y="1218815"/>
                </a:lnTo>
                <a:lnTo>
                  <a:pt x="0" y="1218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618181" y="1513406"/>
            <a:ext cx="7890047" cy="7890047"/>
            <a:chOff x="0" y="0"/>
            <a:chExt cx="1810511" cy="18105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10511" cy="1810511"/>
            </a:xfrm>
            <a:custGeom>
              <a:avLst/>
              <a:gdLst/>
              <a:ahLst/>
              <a:cxnLst/>
              <a:rect l="l" t="t" r="r" b="b"/>
              <a:pathLst>
                <a:path w="1810511" h="1810511">
                  <a:moveTo>
                    <a:pt x="1810511" y="1810511"/>
                  </a:moveTo>
                  <a:lnTo>
                    <a:pt x="0" y="1810511"/>
                  </a:lnTo>
                  <a:lnTo>
                    <a:pt x="0" y="0"/>
                  </a:lnTo>
                  <a:lnTo>
                    <a:pt x="1810511" y="0"/>
                  </a:lnTo>
                  <a:lnTo>
                    <a:pt x="1810511" y="1810511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3256" y="143255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1312859" y="533598"/>
                  </a:moveTo>
                  <a:cubicBezTo>
                    <a:pt x="1390246" y="442785"/>
                    <a:pt x="1384762" y="307482"/>
                    <a:pt x="1300366" y="223069"/>
                  </a:cubicBezTo>
                  <a:lnTo>
                    <a:pt x="1300366" y="223069"/>
                  </a:lnTo>
                  <a:cubicBezTo>
                    <a:pt x="1215970" y="138656"/>
                    <a:pt x="1080999" y="133171"/>
                    <a:pt x="989899" y="210575"/>
                  </a:cubicBezTo>
                  <a:cubicBezTo>
                    <a:pt x="980454" y="91727"/>
                    <a:pt x="881129" y="0"/>
                    <a:pt x="761695" y="0"/>
                  </a:cubicBezTo>
                  <a:lnTo>
                    <a:pt x="761695" y="0"/>
                  </a:lnTo>
                  <a:cubicBezTo>
                    <a:pt x="642262" y="0"/>
                    <a:pt x="542936" y="91727"/>
                    <a:pt x="533491" y="210879"/>
                  </a:cubicBezTo>
                  <a:cubicBezTo>
                    <a:pt x="442698" y="133475"/>
                    <a:pt x="307420" y="138961"/>
                    <a:pt x="223025" y="223374"/>
                  </a:cubicBezTo>
                  <a:lnTo>
                    <a:pt x="223025" y="223374"/>
                  </a:lnTo>
                  <a:cubicBezTo>
                    <a:pt x="138628" y="307787"/>
                    <a:pt x="133144" y="442785"/>
                    <a:pt x="210533" y="533903"/>
                  </a:cubicBezTo>
                  <a:cubicBezTo>
                    <a:pt x="91708" y="543045"/>
                    <a:pt x="0" y="642390"/>
                    <a:pt x="0" y="761847"/>
                  </a:cubicBezTo>
                  <a:lnTo>
                    <a:pt x="0" y="761847"/>
                  </a:lnTo>
                  <a:cubicBezTo>
                    <a:pt x="0" y="881305"/>
                    <a:pt x="91708" y="980651"/>
                    <a:pt x="210838" y="990097"/>
                  </a:cubicBezTo>
                  <a:cubicBezTo>
                    <a:pt x="133449" y="1080909"/>
                    <a:pt x="138933" y="1216213"/>
                    <a:pt x="223329" y="1300626"/>
                  </a:cubicBezTo>
                  <a:lnTo>
                    <a:pt x="223329" y="1300626"/>
                  </a:lnTo>
                  <a:cubicBezTo>
                    <a:pt x="307725" y="1385039"/>
                    <a:pt x="442698" y="1390524"/>
                    <a:pt x="533796" y="1313120"/>
                  </a:cubicBezTo>
                  <a:cubicBezTo>
                    <a:pt x="543241" y="1432273"/>
                    <a:pt x="642567" y="1524000"/>
                    <a:pt x="762000" y="1524000"/>
                  </a:cubicBezTo>
                  <a:lnTo>
                    <a:pt x="762000" y="1524000"/>
                  </a:lnTo>
                  <a:cubicBezTo>
                    <a:pt x="881433" y="1524000"/>
                    <a:pt x="980759" y="1432273"/>
                    <a:pt x="990204" y="1313425"/>
                  </a:cubicBezTo>
                  <a:cubicBezTo>
                    <a:pt x="1080999" y="1390829"/>
                    <a:pt x="1216275" y="1385344"/>
                    <a:pt x="1300670" y="1300930"/>
                  </a:cubicBezTo>
                  <a:lnTo>
                    <a:pt x="1300670" y="1300930"/>
                  </a:lnTo>
                  <a:cubicBezTo>
                    <a:pt x="1385067" y="1216517"/>
                    <a:pt x="1390551" y="1081519"/>
                    <a:pt x="1313162" y="990402"/>
                  </a:cubicBezTo>
                  <a:cubicBezTo>
                    <a:pt x="1432292" y="980955"/>
                    <a:pt x="1524000" y="881610"/>
                    <a:pt x="1524000" y="762152"/>
                  </a:cubicBezTo>
                  <a:lnTo>
                    <a:pt x="1524000" y="762152"/>
                  </a:lnTo>
                  <a:cubicBezTo>
                    <a:pt x="1523390" y="642390"/>
                    <a:pt x="1431682" y="543045"/>
                    <a:pt x="1312859" y="533598"/>
                  </a:cubicBez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3745506" y="5850158"/>
            <a:ext cx="1412534" cy="1459984"/>
          </a:xfrm>
          <a:custGeom>
            <a:avLst/>
            <a:gdLst/>
            <a:ahLst/>
            <a:cxnLst/>
            <a:rect l="l" t="t" r="r" b="b"/>
            <a:pathLst>
              <a:path w="1412534" h="1459984">
                <a:moveTo>
                  <a:pt x="0" y="0"/>
                </a:moveTo>
                <a:lnTo>
                  <a:pt x="1412534" y="0"/>
                </a:lnTo>
                <a:lnTo>
                  <a:pt x="1412534" y="1459983"/>
                </a:lnTo>
                <a:lnTo>
                  <a:pt x="0" y="145998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520421" y="6426745"/>
            <a:ext cx="949463" cy="883396"/>
          </a:xfrm>
          <a:custGeom>
            <a:avLst/>
            <a:gdLst/>
            <a:ahLst/>
            <a:cxnLst/>
            <a:rect l="l" t="t" r="r" b="b"/>
            <a:pathLst>
              <a:path w="949463" h="883396">
                <a:moveTo>
                  <a:pt x="0" y="0"/>
                </a:moveTo>
                <a:lnTo>
                  <a:pt x="949463" y="0"/>
                </a:lnTo>
                <a:lnTo>
                  <a:pt x="949463" y="883396"/>
                </a:lnTo>
                <a:lnTo>
                  <a:pt x="0" y="8833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901975" y="594543"/>
            <a:ext cx="8112911" cy="91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25"/>
              </a:lnSpc>
            </a:pPr>
            <a:r>
              <a:rPr lang="en-US" sz="6925" spc="138">
                <a:solidFill>
                  <a:srgbClr val="FF7C80"/>
                </a:solidFill>
                <a:latin typeface="Paytone One"/>
              </a:rPr>
              <a:t>Viên sỏi diệu kì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02178" y="2983507"/>
            <a:ext cx="6402266" cy="359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6"/>
              </a:lnSpc>
            </a:pPr>
            <a:r>
              <a:rPr lang="en-US" sz="4111">
                <a:solidFill>
                  <a:srgbClr val="000000"/>
                </a:solidFill>
                <a:latin typeface="Rokkitt Bold"/>
              </a:rPr>
              <a:t>“Có gì đó rất hay</a:t>
            </a:r>
          </a:p>
          <a:p>
            <a:pPr algn="just">
              <a:lnSpc>
                <a:spcPts val="5756"/>
              </a:lnSpc>
            </a:pPr>
            <a:r>
              <a:rPr lang="en-US" sz="4111">
                <a:solidFill>
                  <a:srgbClr val="000000"/>
                </a:solidFill>
                <a:latin typeface="Rokkitt Bold"/>
              </a:rPr>
              <a:t>Con nâng nhẹ bàn tay</a:t>
            </a:r>
          </a:p>
          <a:p>
            <a:pPr algn="just">
              <a:lnSpc>
                <a:spcPts val="5756"/>
              </a:lnSpc>
            </a:pPr>
            <a:r>
              <a:rPr lang="en-US" sz="4111">
                <a:solidFill>
                  <a:srgbClr val="000000"/>
                </a:solidFill>
                <a:latin typeface="Rokkitt Bold"/>
              </a:rPr>
              <a:t>Từ viên sỏi nhỏ này</a:t>
            </a:r>
          </a:p>
          <a:p>
            <a:pPr algn="just">
              <a:lnSpc>
                <a:spcPts val="5756"/>
              </a:lnSpc>
            </a:pPr>
            <a:r>
              <a:rPr lang="en-US" sz="4111">
                <a:solidFill>
                  <a:srgbClr val="000000"/>
                </a:solidFill>
                <a:latin typeface="Rokkitt Bold"/>
              </a:rPr>
              <a:t>Thành bông hoa tươi mát”</a:t>
            </a:r>
          </a:p>
          <a:p>
            <a:pPr algn="just">
              <a:lnSpc>
                <a:spcPts val="5756"/>
              </a:lnSpc>
            </a:pPr>
            <a:endParaRPr lang="en-US" sz="4111">
              <a:solidFill>
                <a:srgbClr val="000000"/>
              </a:solidFill>
              <a:latin typeface="Rokkitt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745" y="402113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0294">
            <a:off x="6088395" y="2252919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260234" y="-534017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47426">
            <a:off x="-8030929" y="499050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11</a:t>
            </a:r>
          </a:p>
        </p:txBody>
      </p:sp>
      <p:sp>
        <p:nvSpPr>
          <p:cNvPr id="9" name="Freeform 9"/>
          <p:cNvSpPr/>
          <p:nvPr/>
        </p:nvSpPr>
        <p:spPr>
          <a:xfrm>
            <a:off x="4992395" y="8220540"/>
            <a:ext cx="1461842" cy="1472271"/>
          </a:xfrm>
          <a:custGeom>
            <a:avLst/>
            <a:gdLst/>
            <a:ahLst/>
            <a:cxnLst/>
            <a:rect l="l" t="t" r="r" b="b"/>
            <a:pathLst>
              <a:path w="1461842" h="1472271">
                <a:moveTo>
                  <a:pt x="0" y="0"/>
                </a:moveTo>
                <a:lnTo>
                  <a:pt x="1461843" y="0"/>
                </a:lnTo>
                <a:lnTo>
                  <a:pt x="1461843" y="1472271"/>
                </a:lnTo>
                <a:lnTo>
                  <a:pt x="0" y="1472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305188" y="2747749"/>
            <a:ext cx="7350573" cy="5221775"/>
            <a:chOff x="0" y="0"/>
            <a:chExt cx="9800764" cy="6962367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/>
            <a:srcRect b="11889"/>
            <a:stretch>
              <a:fillRect/>
            </a:stretch>
          </p:blipFill>
          <p:spPr>
            <a:xfrm>
              <a:off x="0" y="0"/>
              <a:ext cx="9800764" cy="6962367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 rot="-1719115">
            <a:off x="9018778" y="928352"/>
            <a:ext cx="1779899" cy="1633057"/>
          </a:xfrm>
          <a:custGeom>
            <a:avLst/>
            <a:gdLst/>
            <a:ahLst/>
            <a:cxnLst/>
            <a:rect l="l" t="t" r="r" b="b"/>
            <a:pathLst>
              <a:path w="1779899" h="1633057">
                <a:moveTo>
                  <a:pt x="0" y="0"/>
                </a:moveTo>
                <a:lnTo>
                  <a:pt x="1779899" y="0"/>
                </a:lnTo>
                <a:lnTo>
                  <a:pt x="1779899" y="1633057"/>
                </a:lnTo>
                <a:lnTo>
                  <a:pt x="0" y="163305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7469016">
            <a:off x="9102088" y="7452958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80"/>
                </a:lnTo>
                <a:lnTo>
                  <a:pt x="0" y="18994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4562" flipH="1">
            <a:off x="13626401" y="340580"/>
            <a:ext cx="2027196" cy="1359910"/>
          </a:xfrm>
          <a:custGeom>
            <a:avLst/>
            <a:gdLst/>
            <a:ahLst/>
            <a:cxnLst/>
            <a:rect l="l" t="t" r="r" b="b"/>
            <a:pathLst>
              <a:path w="2027196" h="1359910">
                <a:moveTo>
                  <a:pt x="2027196" y="0"/>
                </a:moveTo>
                <a:lnTo>
                  <a:pt x="0" y="0"/>
                </a:lnTo>
                <a:lnTo>
                  <a:pt x="0" y="1359911"/>
                </a:lnTo>
                <a:lnTo>
                  <a:pt x="2027196" y="1359911"/>
                </a:lnTo>
                <a:lnTo>
                  <a:pt x="2027196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250543" flipH="1">
            <a:off x="15486017" y="8195398"/>
            <a:ext cx="4462083" cy="4183203"/>
          </a:xfrm>
          <a:custGeom>
            <a:avLst/>
            <a:gdLst/>
            <a:ahLst/>
            <a:cxnLst/>
            <a:rect l="l" t="t" r="r" b="b"/>
            <a:pathLst>
              <a:path w="4462083" h="4183203">
                <a:moveTo>
                  <a:pt x="4462083" y="0"/>
                </a:moveTo>
                <a:lnTo>
                  <a:pt x="0" y="0"/>
                </a:lnTo>
                <a:lnTo>
                  <a:pt x="0" y="4183204"/>
                </a:lnTo>
                <a:lnTo>
                  <a:pt x="4462083" y="4183204"/>
                </a:lnTo>
                <a:lnTo>
                  <a:pt x="4462083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192277" y="4965880"/>
            <a:ext cx="8112911" cy="91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25"/>
              </a:lnSpc>
            </a:pPr>
            <a:r>
              <a:rPr lang="en-US" sz="6925" spc="138">
                <a:solidFill>
                  <a:srgbClr val="339933"/>
                </a:solidFill>
                <a:latin typeface="Paytone One"/>
              </a:rPr>
              <a:t>Đọc thơ cùng cô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1945" y="51382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24664" y="1318000"/>
            <a:ext cx="13476712" cy="7350423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11043">
            <a:off x="4202839" y="3316249"/>
            <a:ext cx="10345185" cy="269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8"/>
              </a:lnSpc>
            </a:pPr>
            <a:r>
              <a:rPr lang="en-US" sz="8643" spc="172">
                <a:solidFill>
                  <a:srgbClr val="000000"/>
                </a:solidFill>
                <a:latin typeface="Oilvare Base"/>
              </a:rPr>
              <a:t>Bài thơ: </a:t>
            </a:r>
          </a:p>
          <a:p>
            <a:pPr algn="ctr">
              <a:lnSpc>
                <a:spcPts val="10718"/>
              </a:lnSpc>
            </a:pPr>
            <a:r>
              <a:rPr lang="en-US" sz="8643" spc="172">
                <a:solidFill>
                  <a:srgbClr val="000000"/>
                </a:solidFill>
                <a:latin typeface="Oilvare Base"/>
              </a:rPr>
              <a:t>Viên sỏi diệu kì </a:t>
            </a:r>
          </a:p>
        </p:txBody>
      </p:sp>
      <p:sp>
        <p:nvSpPr>
          <p:cNvPr id="11" name="Freeform 11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14752" y="594562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50854" y="513826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119</Words>
  <Application>Microsoft Office PowerPoint</Application>
  <PresentationFormat>Custom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Oilvare Base</vt:lpstr>
      <vt:lpstr>Calibri</vt:lpstr>
      <vt:lpstr>Arial</vt:lpstr>
      <vt:lpstr>Wedges</vt:lpstr>
      <vt:lpstr>Rokkitt Bold</vt:lpstr>
      <vt:lpstr>Paytone One</vt:lpstr>
      <vt:lpstr>Sigmar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chữ cái</dc:title>
  <cp:lastModifiedBy>DOAN THI HAI YEN</cp:lastModifiedBy>
  <cp:revision>3</cp:revision>
  <dcterms:created xsi:type="dcterms:W3CDTF">2006-08-16T00:00:00Z</dcterms:created>
  <dcterms:modified xsi:type="dcterms:W3CDTF">2024-05-19T04:23:33Z</dcterms:modified>
  <dc:identifier>DAGFLRVI9Pc</dc:identifier>
</cp:coreProperties>
</file>