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activeX/activeX1.xml" ContentType="application/vnd.ms-office.activeX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  <p:sldMasterId id="2147483824" r:id="rId3"/>
  </p:sldMasterIdLst>
  <p:notesMasterIdLst>
    <p:notesMasterId r:id="rId39"/>
  </p:notesMasterIdLst>
  <p:sldIdLst>
    <p:sldId id="313" r:id="rId4"/>
    <p:sldId id="394" r:id="rId5"/>
    <p:sldId id="417" r:id="rId6"/>
    <p:sldId id="416" r:id="rId7"/>
    <p:sldId id="404" r:id="rId8"/>
    <p:sldId id="395" r:id="rId9"/>
    <p:sldId id="397" r:id="rId10"/>
    <p:sldId id="398" r:id="rId11"/>
    <p:sldId id="399" r:id="rId12"/>
    <p:sldId id="400" r:id="rId13"/>
    <p:sldId id="401" r:id="rId14"/>
    <p:sldId id="402" r:id="rId15"/>
    <p:sldId id="422" r:id="rId16"/>
    <p:sldId id="429" r:id="rId17"/>
    <p:sldId id="403" r:id="rId18"/>
    <p:sldId id="410" r:id="rId19"/>
    <p:sldId id="409" r:id="rId20"/>
    <p:sldId id="415" r:id="rId21"/>
    <p:sldId id="423" r:id="rId22"/>
    <p:sldId id="411" r:id="rId23"/>
    <p:sldId id="368" r:id="rId24"/>
    <p:sldId id="369" r:id="rId25"/>
    <p:sldId id="370" r:id="rId26"/>
    <p:sldId id="389" r:id="rId27"/>
    <p:sldId id="430" r:id="rId28"/>
    <p:sldId id="405" r:id="rId29"/>
    <p:sldId id="406" r:id="rId30"/>
    <p:sldId id="407" r:id="rId31"/>
    <p:sldId id="372" r:id="rId32"/>
    <p:sldId id="374" r:id="rId33"/>
    <p:sldId id="424" r:id="rId34"/>
    <p:sldId id="392" r:id="rId35"/>
    <p:sldId id="420" r:id="rId36"/>
    <p:sldId id="382" r:id="rId37"/>
    <p:sldId id="426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0000"/>
    <a:srgbClr val="0000FF"/>
    <a:srgbClr val="CCECFF"/>
    <a:srgbClr val="FF99FF"/>
    <a:srgbClr val="F991D6"/>
    <a:srgbClr val="00CCFF"/>
    <a:srgbClr val="99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3" autoAdjust="0"/>
    <p:restoredTop sz="94660"/>
  </p:normalViewPr>
  <p:slideViewPr>
    <p:cSldViewPr>
      <p:cViewPr>
        <p:scale>
          <a:sx n="118" d="100"/>
          <a:sy n="118" d="100"/>
        </p:scale>
        <p:origin x="-18" y="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B7E38E9-6D2C-4B09-BD3F-AB347B92A6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4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9F8-DADF-45C8-B581-8FE57AAD8A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33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520-28A9-4A72-9600-00F333777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09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109C-762A-427F-A791-CA14A9E78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9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4FB6-2F7B-40C5-AE83-0BCFB353C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7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E740-CF09-4CAC-889F-9E551F13B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8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834E-2A83-4292-BE97-3A05A625D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5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F21FC8D-D16E-4A5F-B9B2-276D8F88A3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6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8766-21C1-4A99-B529-74DFDFC6D6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24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37A8-9D68-4FC3-A5C7-02A7D2C1E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42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29B4-5C73-4CC3-9100-DA100C98F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12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69AF-BF97-4F0A-98FA-280D6AEA5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9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38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42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4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40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77AB3C88-653A-4CAD-B2D9-2B142AB4B5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hangingPunct="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8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50" Type="http://schemas.openxmlformats.org/officeDocument/2006/relationships/image" Target="../media/image14.jpeg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9" Type="http://schemas.openxmlformats.org/officeDocument/2006/relationships/tags" Target="../tags/tag128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3" Type="http://schemas.openxmlformats.org/officeDocument/2006/relationships/image" Target="../media/image21.jpeg"/><Relationship Id="rId5" Type="http://schemas.openxmlformats.org/officeDocument/2006/relationships/tags" Target="../tags/tag104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image" Target="../media/image20.jpe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slideLayout" Target="../slideLayouts/slideLayout6.xml"/><Relationship Id="rId8" Type="http://schemas.openxmlformats.org/officeDocument/2006/relationships/tags" Target="../tags/tag107.xml"/><Relationship Id="rId51" Type="http://schemas.openxmlformats.org/officeDocument/2006/relationships/image" Target="../media/image19.png"/><Relationship Id="rId3" Type="http://schemas.openxmlformats.org/officeDocument/2006/relationships/tags" Target="../tags/tag102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20" Type="http://schemas.openxmlformats.org/officeDocument/2006/relationships/tags" Target="../tags/tag119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3" Type="http://schemas.openxmlformats.org/officeDocument/2006/relationships/tags" Target="../tags/tag149.xml"/><Relationship Id="rId21" Type="http://schemas.openxmlformats.org/officeDocument/2006/relationships/image" Target="../media/image14.jpe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image" Target="../media/image9.jp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21.jpe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image" Target="../media/image20.jpeg"/><Relationship Id="rId10" Type="http://schemas.openxmlformats.org/officeDocument/2006/relationships/tags" Target="../tags/tag156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169.xml"/><Relationship Id="rId7" Type="http://schemas.openxmlformats.org/officeDocument/2006/relationships/image" Target="../media/image22.jpe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image" Target="../media/image26.jpeg"/><Relationship Id="rId5" Type="http://schemas.openxmlformats.org/officeDocument/2006/relationships/tags" Target="../tags/tag176.xml"/><Relationship Id="rId10" Type="http://schemas.openxmlformats.org/officeDocument/2006/relationships/image" Target="../media/image25.jpeg"/><Relationship Id="rId4" Type="http://schemas.openxmlformats.org/officeDocument/2006/relationships/tags" Target="../tags/tag175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tags" Target="../tags/tag18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.vml"/><Relationship Id="rId6" Type="http://schemas.openxmlformats.org/officeDocument/2006/relationships/tags" Target="../tags/tag183.xml"/><Relationship Id="rId5" Type="http://schemas.openxmlformats.org/officeDocument/2006/relationships/control" Target="../activeX/activeX1.xml"/><Relationship Id="rId10" Type="http://schemas.openxmlformats.org/officeDocument/2006/relationships/image" Target="../media/image29.png"/><Relationship Id="rId4" Type="http://schemas.openxmlformats.org/officeDocument/2006/relationships/tags" Target="../tags/tag182.xml"/><Relationship Id="rId9" Type="http://schemas.openxmlformats.org/officeDocument/2006/relationships/hyperlink" Target="https://www.youtube.com/watch?v=rWsY_KYRzRU" TargetMode="Externa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image" Target="../media/image31.emf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image" Target="../media/image9.jp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image" Target="../media/image30.emf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image" Target="../media/image24.jpe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image" Target="../media/image22.jpeg"/><Relationship Id="rId8" Type="http://schemas.openxmlformats.org/officeDocument/2006/relationships/tags" Target="../tags/tag19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.jpe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5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4.jpeg"/><Relationship Id="rId5" Type="http://schemas.openxmlformats.org/officeDocument/2006/relationships/tags" Target="../tags/tag53.xm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tags" Target="../tags/tag52.xml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16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jpe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image" Target="../media/image35.jpeg"/><Relationship Id="rId5" Type="http://schemas.openxmlformats.org/officeDocument/2006/relationships/tags" Target="../tags/tag218.xml"/><Relationship Id="rId10" Type="http://schemas.openxmlformats.org/officeDocument/2006/relationships/image" Target="../media/image4.jpeg"/><Relationship Id="rId4" Type="http://schemas.openxmlformats.org/officeDocument/2006/relationships/tags" Target="../tags/tag217.xml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22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image" Target="../media/image39.jpg"/><Relationship Id="rId5" Type="http://schemas.openxmlformats.org/officeDocument/2006/relationships/tags" Target="../tags/tag224.xml"/><Relationship Id="rId10" Type="http://schemas.openxmlformats.org/officeDocument/2006/relationships/image" Target="../media/image38.jpg"/><Relationship Id="rId4" Type="http://schemas.openxmlformats.org/officeDocument/2006/relationships/tags" Target="../tags/tag223.xml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2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../media/image43.jpeg"/><Relationship Id="rId5" Type="http://schemas.openxmlformats.org/officeDocument/2006/relationships/tags" Target="../tags/tag230.xml"/><Relationship Id="rId10" Type="http://schemas.openxmlformats.org/officeDocument/2006/relationships/image" Target="../media/image42.jpeg"/><Relationship Id="rId4" Type="http://schemas.openxmlformats.org/officeDocument/2006/relationships/tags" Target="../tags/tag229.xml"/><Relationship Id="rId9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9" Type="http://schemas.openxmlformats.org/officeDocument/2006/relationships/tags" Target="../tags/tag270.xml"/><Relationship Id="rId21" Type="http://schemas.openxmlformats.org/officeDocument/2006/relationships/tags" Target="../tags/tag252.xml"/><Relationship Id="rId34" Type="http://schemas.openxmlformats.org/officeDocument/2006/relationships/tags" Target="../tags/tag265.xml"/><Relationship Id="rId42" Type="http://schemas.openxmlformats.org/officeDocument/2006/relationships/image" Target="../media/image9.jpg"/><Relationship Id="rId7" Type="http://schemas.openxmlformats.org/officeDocument/2006/relationships/tags" Target="../tags/tag238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9" Type="http://schemas.openxmlformats.org/officeDocument/2006/relationships/tags" Target="../tags/tag260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32" Type="http://schemas.openxmlformats.org/officeDocument/2006/relationships/tags" Target="../tags/tag263.xml"/><Relationship Id="rId37" Type="http://schemas.openxmlformats.org/officeDocument/2006/relationships/tags" Target="../tags/tag268.xml"/><Relationship Id="rId40" Type="http://schemas.openxmlformats.org/officeDocument/2006/relationships/tags" Target="../tags/tag271.xml"/><Relationship Id="rId45" Type="http://schemas.openxmlformats.org/officeDocument/2006/relationships/image" Target="../media/image4.jpeg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tags" Target="../tags/tag259.xml"/><Relationship Id="rId36" Type="http://schemas.openxmlformats.org/officeDocument/2006/relationships/tags" Target="../tags/tag267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tags" Target="../tags/tag262.xml"/><Relationship Id="rId44" Type="http://schemas.openxmlformats.org/officeDocument/2006/relationships/image" Target="../media/image37.jpe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Relationship Id="rId30" Type="http://schemas.openxmlformats.org/officeDocument/2006/relationships/tags" Target="../tags/tag261.xml"/><Relationship Id="rId35" Type="http://schemas.openxmlformats.org/officeDocument/2006/relationships/tags" Target="../tags/tag266.xml"/><Relationship Id="rId43" Type="http://schemas.openxmlformats.org/officeDocument/2006/relationships/image" Target="../media/image41.jpeg"/><Relationship Id="rId8" Type="http://schemas.openxmlformats.org/officeDocument/2006/relationships/tags" Target="../tags/tag239.xml"/><Relationship Id="rId3" Type="http://schemas.openxmlformats.org/officeDocument/2006/relationships/tags" Target="../tags/tag234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33" Type="http://schemas.openxmlformats.org/officeDocument/2006/relationships/tags" Target="../tags/tag264.xml"/><Relationship Id="rId38" Type="http://schemas.openxmlformats.org/officeDocument/2006/relationships/tags" Target="../tags/tag269.xml"/><Relationship Id="rId20" Type="http://schemas.openxmlformats.org/officeDocument/2006/relationships/tags" Target="../tags/tag251.xml"/><Relationship Id="rId4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image" Target="../media/image37.jpeg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image" Target="../media/image41.jpeg"/><Relationship Id="rId2" Type="http://schemas.openxmlformats.org/officeDocument/2006/relationships/tags" Target="../tags/tag273.xml"/><Relationship Id="rId16" Type="http://schemas.openxmlformats.org/officeDocument/2006/relationships/image" Target="../media/image9.jpg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5" Type="http://schemas.openxmlformats.org/officeDocument/2006/relationships/tags" Target="../tags/tag276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81.xml"/><Relationship Id="rId19" Type="http://schemas.openxmlformats.org/officeDocument/2006/relationships/image" Target="../media/image4.jpeg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8.jpeg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tags" Target="../tags/tag292.xml"/><Relationship Id="rId7" Type="http://schemas.openxmlformats.org/officeDocument/2006/relationships/image" Target="../media/image49.jpeg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9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" Type="http://schemas.openxmlformats.org/officeDocument/2006/relationships/tags" Target="../tags/tag58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slideLayout" Target="../slideLayouts/slideLayout29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10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3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26" Type="http://schemas.openxmlformats.org/officeDocument/2006/relationships/tags" Target="../tags/tag329.xml"/><Relationship Id="rId21" Type="http://schemas.openxmlformats.org/officeDocument/2006/relationships/tags" Target="../tags/tag324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5" Type="http://schemas.openxmlformats.org/officeDocument/2006/relationships/tags" Target="../tags/tag328.xml"/><Relationship Id="rId33" Type="http://schemas.openxmlformats.org/officeDocument/2006/relationships/tags" Target="../tags/tag336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0" Type="http://schemas.openxmlformats.org/officeDocument/2006/relationships/tags" Target="../tags/tag323.xml"/><Relationship Id="rId29" Type="http://schemas.openxmlformats.org/officeDocument/2006/relationships/tags" Target="../tags/tag332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24" Type="http://schemas.openxmlformats.org/officeDocument/2006/relationships/tags" Target="../tags/tag327.xml"/><Relationship Id="rId32" Type="http://schemas.openxmlformats.org/officeDocument/2006/relationships/tags" Target="../tags/tag335.xml"/><Relationship Id="rId37" Type="http://schemas.openxmlformats.org/officeDocument/2006/relationships/image" Target="../media/image53.emf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23" Type="http://schemas.openxmlformats.org/officeDocument/2006/relationships/tags" Target="../tags/tag326.xml"/><Relationship Id="rId28" Type="http://schemas.openxmlformats.org/officeDocument/2006/relationships/tags" Target="../tags/tag331.xml"/><Relationship Id="rId36" Type="http://schemas.openxmlformats.org/officeDocument/2006/relationships/image" Target="../media/image52.emf"/><Relationship Id="rId10" Type="http://schemas.openxmlformats.org/officeDocument/2006/relationships/tags" Target="../tags/tag313.xml"/><Relationship Id="rId19" Type="http://schemas.openxmlformats.org/officeDocument/2006/relationships/tags" Target="../tags/tag322.xml"/><Relationship Id="rId31" Type="http://schemas.openxmlformats.org/officeDocument/2006/relationships/tags" Target="../tags/tag334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tags" Target="../tags/tag325.xml"/><Relationship Id="rId27" Type="http://schemas.openxmlformats.org/officeDocument/2006/relationships/tags" Target="../tags/tag330.xml"/><Relationship Id="rId30" Type="http://schemas.openxmlformats.org/officeDocument/2006/relationships/tags" Target="../tags/tag333.xml"/><Relationship Id="rId35" Type="http://schemas.openxmlformats.org/officeDocument/2006/relationships/image" Target="../media/image9.jpg"/><Relationship Id="rId8" Type="http://schemas.openxmlformats.org/officeDocument/2006/relationships/tags" Target="../tags/tag311.xml"/><Relationship Id="rId3" Type="http://schemas.openxmlformats.org/officeDocument/2006/relationships/tags" Target="../tags/tag30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7.jpeg"/><Relationship Id="rId3" Type="http://schemas.openxmlformats.org/officeDocument/2006/relationships/audio" Target="file:///E:\My%20Documents\Downloads\GiotMuaVaEmBe-NguyetHang-MinhNhi_yncp.mp3" TargetMode="External"/><Relationship Id="rId7" Type="http://schemas.openxmlformats.org/officeDocument/2006/relationships/tags" Target="../tags/tag342.xml"/><Relationship Id="rId12" Type="http://schemas.openxmlformats.org/officeDocument/2006/relationships/image" Target="../media/image56.jpeg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1.xml"/><Relationship Id="rId11" Type="http://schemas.openxmlformats.org/officeDocument/2006/relationships/image" Target="../media/image55.jpeg"/><Relationship Id="rId5" Type="http://schemas.openxmlformats.org/officeDocument/2006/relationships/tags" Target="../tags/tag340.xml"/><Relationship Id="rId10" Type="http://schemas.openxmlformats.org/officeDocument/2006/relationships/image" Target="../media/image54.png"/><Relationship Id="rId4" Type="http://schemas.openxmlformats.org/officeDocument/2006/relationships/tags" Target="../tags/tag339.xml"/><Relationship Id="rId9" Type="http://schemas.openxmlformats.org/officeDocument/2006/relationships/image" Target="../media/image9.jpg"/><Relationship Id="rId1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WsY_KYRzRU" TargetMode="External"/><Relationship Id="rId3" Type="http://schemas.openxmlformats.org/officeDocument/2006/relationships/tags" Target="../tags/tag348.xml"/><Relationship Id="rId7" Type="http://schemas.openxmlformats.org/officeDocument/2006/relationships/hyperlink" Target="http://vi.wikipedia.org/" TargetMode="Externa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9.xml"/><Relationship Id="rId9" Type="http://schemas.openxmlformats.org/officeDocument/2006/relationships/hyperlink" Target="https://www.youtube.com/watch?v=xvC62mJJ8j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>
            <p:custDataLst>
              <p:tags r:id="rId2"/>
            </p:custDataLst>
          </p:nvPr>
        </p:nvSpPr>
        <p:spPr>
          <a:xfrm>
            <a:off x="240229" y="1772816"/>
            <a:ext cx="8476928" cy="2088232"/>
          </a:xfrm>
          <a:prstGeom prst="flowChartTerminator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lvl="0"/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467833" y="2054038"/>
            <a:ext cx="82275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0670" y="980728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4293096"/>
            <a:ext cx="329058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5 - 6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22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11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209800" y="5943600"/>
            <a:ext cx="4724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sông</a:t>
            </a:r>
            <a:endParaRPr lang="en-US" sz="3600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195512" y="5715000"/>
            <a:ext cx="4829175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cs typeface="Arial" panose="020B0604020202020204" pitchFamily="34" charset="0"/>
              </a:rPr>
              <a:t>Nước biển (Nước mặn)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2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5181600"/>
            <a:ext cx="3290888" cy="1192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5572"/>
            <a:ext cx="8435280" cy="76178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Arial" panose="020B0604020202020204" pitchFamily="34" charset="0"/>
              </a:rPr>
              <a:t>Câu 1: Nối cột A với cột B sao cho được đáp án đúng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1448228" y="793196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A</a:t>
            </a:r>
            <a:endParaRPr lang="en-US" sz="26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6395351" y="832460"/>
            <a:ext cx="262319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B</a:t>
            </a:r>
            <a:endParaRPr lang="en-US" sz="2600" dirty="0"/>
          </a:p>
        </p:txBody>
      </p:sp>
      <p:grpSp>
        <p:nvGrpSpPr>
          <p:cNvPr id="8" name="mmprod_answer10192"/>
          <p:cNvGrpSpPr/>
          <p:nvPr>
            <p:custDataLst>
              <p:tags r:id="rId5"/>
            </p:custDataLst>
          </p:nvPr>
        </p:nvGrpSpPr>
        <p:grpSpPr>
          <a:xfrm>
            <a:off x="5549313" y="1628800"/>
            <a:ext cx="3787267" cy="457200"/>
            <a:chOff x="4818889" y="2098516"/>
            <a:chExt cx="3787267" cy="457200"/>
          </a:xfrm>
        </p:grpSpPr>
        <p:sp>
          <p:nvSpPr>
            <p:cNvPr id="6" name="mmprod_ansbullet_10192"/>
            <p:cNvSpPr txBox="1"/>
            <p:nvPr>
              <p:custDataLst>
                <p:tags r:id="rId46"/>
              </p:custDataLst>
            </p:nvPr>
          </p:nvSpPr>
          <p:spPr>
            <a:xfrm>
              <a:off x="4818889" y="209851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A.</a:t>
              </a:r>
              <a:endParaRPr lang="en-US" sz="2600"/>
            </a:p>
          </p:txBody>
        </p:sp>
        <p:sp>
          <p:nvSpPr>
            <p:cNvPr id="7" name="mmprod_anstext_10192"/>
            <p:cNvSpPr txBox="1"/>
            <p:nvPr>
              <p:custDataLst>
                <p:tags r:id="rId47"/>
              </p:custDataLst>
            </p:nvPr>
          </p:nvSpPr>
          <p:spPr>
            <a:xfrm>
              <a:off x="5367529" y="209851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2" name="mmprod_answer10193"/>
          <p:cNvGrpSpPr/>
          <p:nvPr>
            <p:custDataLst>
              <p:tags r:id="rId6"/>
            </p:custDataLst>
          </p:nvPr>
        </p:nvGrpSpPr>
        <p:grpSpPr>
          <a:xfrm>
            <a:off x="5549313" y="2728436"/>
            <a:ext cx="3787267" cy="457200"/>
            <a:chOff x="4818889" y="2728436"/>
            <a:chExt cx="3787267" cy="457200"/>
          </a:xfrm>
        </p:grpSpPr>
        <p:sp>
          <p:nvSpPr>
            <p:cNvPr id="10" name="mmprod_ansbullet_10193"/>
            <p:cNvSpPr txBox="1"/>
            <p:nvPr>
              <p:custDataLst>
                <p:tags r:id="rId44"/>
              </p:custDataLst>
            </p:nvPr>
          </p:nvSpPr>
          <p:spPr>
            <a:xfrm>
              <a:off x="4818889" y="272843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B.</a:t>
              </a:r>
              <a:endParaRPr lang="en-US" sz="2600"/>
            </a:p>
          </p:txBody>
        </p:sp>
        <p:sp>
          <p:nvSpPr>
            <p:cNvPr id="11" name="mmprod_anstext_10193"/>
            <p:cNvSpPr txBox="1"/>
            <p:nvPr>
              <p:custDataLst>
                <p:tags r:id="rId45"/>
              </p:custDataLst>
            </p:nvPr>
          </p:nvSpPr>
          <p:spPr>
            <a:xfrm>
              <a:off x="5367529" y="272843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6" name="mmprod_answer10194"/>
          <p:cNvGrpSpPr/>
          <p:nvPr>
            <p:custDataLst>
              <p:tags r:id="rId7"/>
            </p:custDataLst>
          </p:nvPr>
        </p:nvGrpSpPr>
        <p:grpSpPr>
          <a:xfrm>
            <a:off x="5549313" y="3717032"/>
            <a:ext cx="3766629" cy="457200"/>
            <a:chOff x="4818889" y="3358356"/>
            <a:chExt cx="3766629" cy="457200"/>
          </a:xfrm>
        </p:grpSpPr>
        <p:sp>
          <p:nvSpPr>
            <p:cNvPr id="14" name="mmprod_ansbullet_10194"/>
            <p:cNvSpPr txBox="1"/>
            <p:nvPr>
              <p:custDataLst>
                <p:tags r:id="rId42"/>
              </p:custDataLst>
            </p:nvPr>
          </p:nvSpPr>
          <p:spPr>
            <a:xfrm>
              <a:off x="4818889" y="335835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C.</a:t>
              </a:r>
              <a:endParaRPr lang="en-US" sz="2600"/>
            </a:p>
          </p:txBody>
        </p:sp>
        <p:sp>
          <p:nvSpPr>
            <p:cNvPr id="15" name="mmprod_anstext_10194"/>
            <p:cNvSpPr txBox="1"/>
            <p:nvPr>
              <p:custDataLst>
                <p:tags r:id="rId43"/>
              </p:custDataLst>
            </p:nvPr>
          </p:nvSpPr>
          <p:spPr>
            <a:xfrm>
              <a:off x="5367529" y="335835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0" name="mmprod_answer10195"/>
          <p:cNvGrpSpPr/>
          <p:nvPr>
            <p:custDataLst>
              <p:tags r:id="rId8"/>
            </p:custDataLst>
          </p:nvPr>
        </p:nvGrpSpPr>
        <p:grpSpPr>
          <a:xfrm>
            <a:off x="5549313" y="4725144"/>
            <a:ext cx="3766629" cy="457200"/>
            <a:chOff x="4818889" y="3988276"/>
            <a:chExt cx="3766629" cy="457200"/>
          </a:xfrm>
        </p:grpSpPr>
        <p:sp>
          <p:nvSpPr>
            <p:cNvPr id="18" name="mmprod_ansbullet_10195"/>
            <p:cNvSpPr txBox="1"/>
            <p:nvPr>
              <p:custDataLst>
                <p:tags r:id="rId40"/>
              </p:custDataLst>
            </p:nvPr>
          </p:nvSpPr>
          <p:spPr>
            <a:xfrm>
              <a:off x="4818889" y="398827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D.</a:t>
              </a:r>
              <a:endParaRPr lang="en-US" sz="2600"/>
            </a:p>
          </p:txBody>
        </p:sp>
        <p:sp>
          <p:nvSpPr>
            <p:cNvPr id="19" name="mmprod_anstext_10195"/>
            <p:cNvSpPr txBox="1"/>
            <p:nvPr>
              <p:custDataLst>
                <p:tags r:id="rId41"/>
              </p:custDataLst>
            </p:nvPr>
          </p:nvSpPr>
          <p:spPr>
            <a:xfrm>
              <a:off x="5367529" y="398827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5" name="mmprod_item10196"/>
          <p:cNvGrpSpPr/>
          <p:nvPr>
            <p:custDataLst>
              <p:tags r:id="rId9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22" name="mmprod_item_input_outertext10196"/>
            <p:cNvSpPr/>
            <p:nvPr>
              <p:custDataLst>
                <p:tags r:id="rId38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mmprod_item_label10196"/>
            <p:cNvSpPr txBox="1"/>
            <p:nvPr>
              <p:custDataLst>
                <p:tags r:id="rId39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ao</a:t>
              </a:r>
              <a:endParaRPr lang="en-US" sz="2600" dirty="0"/>
            </a:p>
          </p:txBody>
        </p:sp>
      </p:grpSp>
      <p:grpSp>
        <p:nvGrpSpPr>
          <p:cNvPr id="30" name="mmprod_item10197"/>
          <p:cNvGrpSpPr/>
          <p:nvPr>
            <p:custDataLst>
              <p:tags r:id="rId10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27" name="mmprod_item_input_outertext10197"/>
            <p:cNvSpPr/>
            <p:nvPr>
              <p:custDataLst>
                <p:tags r:id="rId36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mmprod_item_label10197"/>
            <p:cNvSpPr txBox="1"/>
            <p:nvPr>
              <p:custDataLst>
                <p:tags r:id="rId37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35" name="mmprod_item10198"/>
          <p:cNvGrpSpPr/>
          <p:nvPr>
            <p:custDataLst>
              <p:tags r:id="rId11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32" name="mmprod_item_input_outertext10198"/>
            <p:cNvSpPr/>
            <p:nvPr>
              <p:custDataLst>
                <p:tags r:id="rId34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mmprod_item_label10198"/>
            <p:cNvSpPr txBox="1"/>
            <p:nvPr>
              <p:custDataLst>
                <p:tags r:id="rId35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40" name="mmprod_item10199"/>
          <p:cNvGrpSpPr/>
          <p:nvPr>
            <p:custDataLst>
              <p:tags r:id="rId12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37" name="mmprod_item_input_outertext10199"/>
            <p:cNvSpPr/>
            <p:nvPr>
              <p:custDataLst>
                <p:tags r:id="rId32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mmprod_item_label10199"/>
            <p:cNvSpPr txBox="1"/>
            <p:nvPr>
              <p:custDataLst>
                <p:tags r:id="rId33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sp>
        <p:nvSpPr>
          <p:cNvPr id="41" name="mmprod_feedback_7000"/>
          <p:cNvSpPr/>
          <p:nvPr>
            <p:custDataLst>
              <p:tags r:id="rId13"/>
            </p:custDataLst>
          </p:nvPr>
        </p:nvSpPr>
        <p:spPr>
          <a:xfrm>
            <a:off x="2540000" y="5683829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2" name="mmprod_feedback_7002"/>
          <p:cNvSpPr/>
          <p:nvPr>
            <p:custDataLst>
              <p:tags r:id="rId14"/>
            </p:custDataLst>
          </p:nvPr>
        </p:nvSpPr>
        <p:spPr>
          <a:xfrm>
            <a:off x="2445004" y="5709672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3" name="mmprod_feedback_7009"/>
          <p:cNvSpPr/>
          <p:nvPr>
            <p:custDataLst>
              <p:tags r:id="rId15"/>
            </p:custDataLst>
          </p:nvPr>
        </p:nvSpPr>
        <p:spPr>
          <a:xfrm>
            <a:off x="2527300" y="5922234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4" name="mmprod_feedback_7006"/>
          <p:cNvSpPr/>
          <p:nvPr>
            <p:custDataLst>
              <p:tags r:id="rId16"/>
            </p:custDataLst>
          </p:nvPr>
        </p:nvSpPr>
        <p:spPr>
          <a:xfrm>
            <a:off x="295910" y="606930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5" name="mmprod_feedback_7010"/>
          <p:cNvSpPr/>
          <p:nvPr>
            <p:custDataLst>
              <p:tags r:id="rId17"/>
            </p:custDataLst>
          </p:nvPr>
        </p:nvSpPr>
        <p:spPr>
          <a:xfrm>
            <a:off x="295910" y="605534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6" name="mmprod_feedback_7011"/>
          <p:cNvSpPr/>
          <p:nvPr>
            <p:custDataLst>
              <p:tags r:id="rId18"/>
            </p:custDataLst>
          </p:nvPr>
        </p:nvSpPr>
        <p:spPr>
          <a:xfrm>
            <a:off x="2540000" y="582383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7" name="mmprod_feedback_7007"/>
          <p:cNvSpPr/>
          <p:nvPr>
            <p:custDataLst>
              <p:tags r:id="rId1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50" name="mmprod_Button104"/>
          <p:cNvGrpSpPr/>
          <p:nvPr>
            <p:custDataLst>
              <p:tags r:id="rId2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8" name="mmprod_ButtonShape104"/>
            <p:cNvSpPr/>
            <p:nvPr>
              <p:custDataLst>
                <p:tags r:id="rId30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49" name="mmprod_ButtonText105"/>
            <p:cNvSpPr/>
            <p:nvPr>
              <p:custDataLst>
                <p:tags r:id="rId31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mmprod_Button106"/>
          <p:cNvGrpSpPr/>
          <p:nvPr>
            <p:custDataLst>
              <p:tags r:id="rId2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51" name="mmprod_ButtonShape106"/>
            <p:cNvSpPr/>
            <p:nvPr>
              <p:custDataLst>
                <p:tags r:id="rId28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52" name="mmprod_ButtonText107"/>
            <p:cNvSpPr/>
            <p:nvPr>
              <p:custDataLst>
                <p:tags r:id="rId29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5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207728" y="1340768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4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2" y="3573016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>
            <p:custDataLst>
              <p:tags r:id="rId25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6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29" y="4713424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96"/>
          <p:cNvGrpSpPr/>
          <p:nvPr>
            <p:custDataLst>
              <p:tags r:id="rId2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4" name="mmprod_item_input_outertext10196"/>
            <p:cNvSpPr/>
            <p:nvPr>
              <p:custDataLst>
                <p:tags r:id="rId17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96"/>
            <p:cNvSpPr txBox="1"/>
            <p:nvPr>
              <p:custDataLst>
                <p:tags r:id="rId18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dirty="0" smtClean="0"/>
                <a:t>Nước ao</a:t>
              </a:r>
              <a:endParaRPr lang="en-US" sz="2600" dirty="0"/>
            </a:p>
          </p:txBody>
        </p:sp>
      </p:grpSp>
      <p:grpSp>
        <p:nvGrpSpPr>
          <p:cNvPr id="6" name="mmprod_item10197"/>
          <p:cNvGrpSpPr/>
          <p:nvPr>
            <p:custDataLst>
              <p:tags r:id="rId3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7" name="mmprod_item_input_outertext10197"/>
            <p:cNvSpPr/>
            <p:nvPr>
              <p:custDataLst>
                <p:tags r:id="rId15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97"/>
            <p:cNvSpPr txBox="1"/>
            <p:nvPr>
              <p:custDataLst>
                <p:tags r:id="rId16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9" name="mmprod_item10198"/>
          <p:cNvGrpSpPr/>
          <p:nvPr>
            <p:custDataLst>
              <p:tags r:id="rId4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10" name="mmprod_item_input_outertext10198"/>
            <p:cNvSpPr/>
            <p:nvPr>
              <p:custDataLst>
                <p:tags r:id="rId13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98"/>
            <p:cNvSpPr txBox="1"/>
            <p:nvPr>
              <p:custDataLst>
                <p:tags r:id="rId14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12" name="mmprod_item10199"/>
          <p:cNvGrpSpPr/>
          <p:nvPr>
            <p:custDataLst>
              <p:tags r:id="rId5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13" name="mmprod_item_input_outertext10199"/>
            <p:cNvSpPr/>
            <p:nvPr>
              <p:custDataLst>
                <p:tags r:id="rId11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mmprod_item_label10199"/>
            <p:cNvSpPr txBox="1"/>
            <p:nvPr>
              <p:custDataLst>
                <p:tags r:id="rId12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pic>
        <p:nvPicPr>
          <p:cNvPr id="16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03032" y="1277926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2" y="3627427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>
            <p:custDataLst>
              <p:tags r:id="rId9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275856" y="1916832"/>
            <a:ext cx="2808312" cy="3528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29296" y="2728436"/>
            <a:ext cx="2482864" cy="1276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750484" y="1772816"/>
            <a:ext cx="2333684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29296" y="4174232"/>
            <a:ext cx="2482864" cy="982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60" y="4890411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9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>
            <p:custDataLst>
              <p:tags r:id="rId2"/>
            </p:custDataLst>
          </p:nvPr>
        </p:nvSpPr>
        <p:spPr>
          <a:xfrm>
            <a:off x="1403648" y="332656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thái, tích 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3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" y="1192151"/>
            <a:ext cx="4292140" cy="325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71679"/>
            <a:ext cx="4648200" cy="3089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72574"/>
            <a:ext cx="4343400" cy="288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000099" y="214290"/>
            <a:ext cx="70793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/>
                <a:solidFill>
                  <a:srgbClr val="FF0000"/>
                </a:solidFill>
                <a:effectLst/>
              </a:rPr>
              <a:t>TRẠNG THÁI, TÍNH CHẤT CỦA NƯỚC</a:t>
            </a:r>
            <a:endParaRPr lang="en-US" sz="3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8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99073"/>
            <a:ext cx="5867400" cy="609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2081988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nhau: Đều gọi là nước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0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sạch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01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bẩn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nhau: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63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suốt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105400" y="5470265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đục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hôi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tanh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váng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106468" y="102694"/>
            <a:ext cx="693106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cap="none" spc="0" dirty="0" smtClean="0">
                <a:ln/>
                <a:solidFill>
                  <a:srgbClr val="FF0000"/>
                </a:solidFill>
                <a:effectLst/>
              </a:rPr>
              <a:t>VÒNG TUẦN HOÀN CỦA NƯỚC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112060" y="6126787"/>
            <a:ext cx="7132348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i="1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https://www.youtube.com/watch?v=rWsY_KYRzRU</a:t>
            </a:r>
            <a:endParaRPr lang="en-US" sz="2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8207" r:id="rId5" imgW="7526160" imgH="4680000"/>
        </mc:Choice>
        <mc:Fallback>
          <p:control r:id="rId5" imgW="7526160" imgH="4680000">
            <p:pic>
              <p:nvPicPr>
                <p:cNvPr id="0" name="ShockwaveFlash1"/>
                <p:cNvPicPr>
                  <a:picLocks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981075"/>
                  <a:ext cx="7526337" cy="4679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806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360248" y="429076"/>
            <a:ext cx="8604240" cy="146962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l"/>
            <a:r>
              <a:rPr lang="vi-VN" sz="2800" smtClean="0">
                <a:latin typeface="Arial" panose="020B0604020202020204" pitchFamily="34" charset="0"/>
              </a:rPr>
              <a:t>Câu 2: Nước tồn tại ở 3 trạng thái: Thể rắn, thể lỏng và thể khí. Nước có tính chất: Trong suốt, không màu, không mùi, không vị. Đúng hay sai?</a:t>
            </a:r>
            <a:endParaRPr lang="vi-VN" sz="2800" dirty="0" smtClean="0">
              <a:latin typeface="Arial" panose="020B0604020202020204" pitchFamily="34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273149" y="53558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457200" y="5441608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309448" y="54047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271348" y="54518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360248" y="545823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271348" y="543134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296748" y="5462135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20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23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32220" y="5754489"/>
            <a:ext cx="1094740" cy="371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>
            <p:custDataLst>
              <p:tags r:id="rId13"/>
            </p:custDataLst>
          </p:nvPr>
        </p:nvSpPr>
        <p:spPr>
          <a:xfrm>
            <a:off x="7586548" y="5733963"/>
            <a:ext cx="1100252" cy="3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87" y="2325606"/>
            <a:ext cx="2382892" cy="2154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" name="Content Placeholder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97" y="3284984"/>
            <a:ext cx="2411351" cy="1908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7" name="mmprod_answer10235"/>
          <p:cNvGrpSpPr/>
          <p:nvPr>
            <p:custDataLst>
              <p:tags r:id="rId16"/>
            </p:custDataLst>
          </p:nvPr>
        </p:nvGrpSpPr>
        <p:grpSpPr>
          <a:xfrm>
            <a:off x="1331640" y="2348880"/>
            <a:ext cx="5768340" cy="457200"/>
            <a:chOff x="1331640" y="2348880"/>
            <a:chExt cx="5768340" cy="45720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1750740" y="234888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A) </a:t>
              </a:r>
              <a:endParaRPr lang="en-US" sz="2600"/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2347640" y="234888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Đúng</a:t>
              </a:r>
              <a:endParaRPr lang="en-US" sz="2600" dirty="0"/>
            </a:p>
          </p:txBody>
        </p:sp>
        <p:pic>
          <p:nvPicPr>
            <p:cNvPr id="6" name="mmprod_answer_input10235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475219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237"/>
          <p:cNvGrpSpPr/>
          <p:nvPr>
            <p:custDataLst>
              <p:tags r:id="rId17"/>
            </p:custDataLst>
          </p:nvPr>
        </p:nvGrpSpPr>
        <p:grpSpPr>
          <a:xfrm>
            <a:off x="1331640" y="2978800"/>
            <a:ext cx="5768340" cy="457200"/>
            <a:chOff x="1331640" y="2978800"/>
            <a:chExt cx="5768340" cy="45720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1750740" y="297880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B) </a:t>
              </a:r>
              <a:endParaRPr lang="en-US" sz="2600"/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2347640" y="297880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Sai</a:t>
              </a:r>
              <a:endParaRPr lang="en-US" sz="2600"/>
            </a:p>
          </p:txBody>
        </p:sp>
        <p:pic>
          <p:nvPicPr>
            <p:cNvPr id="11" name="mmprod_answer_input1023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310513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7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65" y="1766881"/>
            <a:ext cx="2644632" cy="179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66" y="4207979"/>
            <a:ext cx="2895600" cy="2076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" y="4038600"/>
            <a:ext cx="2750232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5211"/>
            <a:ext cx="2708873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C:\Users\HT-0981 958 466\Desktop\giot nuoc\hinh-nen-3d-dep-giot-nuoc-long-lanh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43" y="2035846"/>
            <a:ext cx="3345873" cy="1964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" y="1920270"/>
            <a:ext cx="2714975" cy="18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Picture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3338" y="129026"/>
            <a:ext cx="8801897" cy="1426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00400" y="825690"/>
            <a:ext cx="3124200" cy="114300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vi-VN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209800"/>
            <a:ext cx="8229600" cy="2438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3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028" y="693956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89597" y="0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nước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oc tuoi cây 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9899"/>
            <a:ext cx="3962401" cy="237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1155"/>
            <a:ext cx="3962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1523999" y="267411"/>
            <a:ext cx="6611155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NÔNG 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1154"/>
            <a:ext cx="3813084" cy="273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79899"/>
            <a:ext cx="3813084" cy="2678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5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9624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038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7744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90600" y="228600"/>
            <a:ext cx="7391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CÔNG NGHIỆP, XÂY DỰNG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6576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01381" y="112909"/>
            <a:ext cx="8229600" cy="552586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solidFill>
                  <a:schemeClr val="tx1"/>
                </a:solidFill>
                <a:latin typeface="Arial" panose="020B0604020202020204" pitchFamily="34" charset="0"/>
              </a:rPr>
              <a:t>Câu 3: Nối cột A với cột B để được đáp án đúng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950977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A</a:t>
            </a:r>
            <a:endParaRPr lang="en-US" sz="28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312665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B</a:t>
            </a:r>
            <a:endParaRPr lang="en-US" sz="2800" dirty="0"/>
          </a:p>
        </p:txBody>
      </p:sp>
      <p:grpSp>
        <p:nvGrpSpPr>
          <p:cNvPr id="8" name="mmprod_answer10133"/>
          <p:cNvGrpSpPr/>
          <p:nvPr>
            <p:custDataLst>
              <p:tags r:id="rId5"/>
            </p:custDataLst>
          </p:nvPr>
        </p:nvGrpSpPr>
        <p:grpSpPr>
          <a:xfrm>
            <a:off x="5357530" y="1524000"/>
            <a:ext cx="3425101" cy="365760"/>
            <a:chOff x="4818889" y="2098516"/>
            <a:chExt cx="3794758" cy="365760"/>
          </a:xfrm>
        </p:grpSpPr>
        <p:sp>
          <p:nvSpPr>
            <p:cNvPr id="6" name="mmprod_ansbullet_10133"/>
            <p:cNvSpPr txBox="1"/>
            <p:nvPr>
              <p:custDataLst>
                <p:tags r:id="rId39"/>
              </p:custDataLst>
            </p:nvPr>
          </p:nvSpPr>
          <p:spPr>
            <a:xfrm>
              <a:off x="4818889" y="209851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A.</a:t>
              </a:r>
              <a:endParaRPr lang="en-US" sz="2400"/>
            </a:p>
          </p:txBody>
        </p:sp>
        <p:sp>
          <p:nvSpPr>
            <p:cNvPr id="7" name="mmprod_anstext_10133"/>
            <p:cNvSpPr txBox="1"/>
            <p:nvPr>
              <p:custDataLst>
                <p:tags r:id="rId40"/>
              </p:custDataLst>
            </p:nvPr>
          </p:nvSpPr>
          <p:spPr>
            <a:xfrm>
              <a:off x="5305171" y="209851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2" name="mmprod_answer10134"/>
          <p:cNvGrpSpPr/>
          <p:nvPr>
            <p:custDataLst>
              <p:tags r:id="rId6"/>
            </p:custDataLst>
          </p:nvPr>
        </p:nvGrpSpPr>
        <p:grpSpPr>
          <a:xfrm>
            <a:off x="5357530" y="3063240"/>
            <a:ext cx="3425101" cy="365760"/>
            <a:chOff x="4818889" y="2728436"/>
            <a:chExt cx="3794758" cy="365760"/>
          </a:xfrm>
        </p:grpSpPr>
        <p:sp>
          <p:nvSpPr>
            <p:cNvPr id="10" name="mmprod_ansbullet_10134"/>
            <p:cNvSpPr txBox="1"/>
            <p:nvPr>
              <p:custDataLst>
                <p:tags r:id="rId37"/>
              </p:custDataLst>
            </p:nvPr>
          </p:nvSpPr>
          <p:spPr>
            <a:xfrm>
              <a:off x="4818889" y="272843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B.</a:t>
              </a:r>
              <a:endParaRPr lang="en-US" sz="2400" dirty="0"/>
            </a:p>
          </p:txBody>
        </p:sp>
        <p:sp>
          <p:nvSpPr>
            <p:cNvPr id="11" name="mmprod_anstext_10134"/>
            <p:cNvSpPr txBox="1"/>
            <p:nvPr>
              <p:custDataLst>
                <p:tags r:id="rId38"/>
              </p:custDataLst>
            </p:nvPr>
          </p:nvSpPr>
          <p:spPr>
            <a:xfrm>
              <a:off x="5305171" y="272843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6" name="mmprod_answer10135"/>
          <p:cNvGrpSpPr/>
          <p:nvPr>
            <p:custDataLst>
              <p:tags r:id="rId7"/>
            </p:custDataLst>
          </p:nvPr>
        </p:nvGrpSpPr>
        <p:grpSpPr>
          <a:xfrm>
            <a:off x="5357528" y="4587240"/>
            <a:ext cx="3409340" cy="365760"/>
            <a:chOff x="4818889" y="3358356"/>
            <a:chExt cx="3777296" cy="365760"/>
          </a:xfrm>
        </p:grpSpPr>
        <p:sp>
          <p:nvSpPr>
            <p:cNvPr id="14" name="mmprod_ansbullet_10135"/>
            <p:cNvSpPr txBox="1"/>
            <p:nvPr>
              <p:custDataLst>
                <p:tags r:id="rId35"/>
              </p:custDataLst>
            </p:nvPr>
          </p:nvSpPr>
          <p:spPr>
            <a:xfrm>
              <a:off x="4818889" y="3358356"/>
              <a:ext cx="439738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C.</a:t>
              </a:r>
              <a:endParaRPr lang="en-US" sz="2400"/>
            </a:p>
          </p:txBody>
        </p:sp>
        <p:sp>
          <p:nvSpPr>
            <p:cNvPr id="15" name="mmprod_anstext_10135"/>
            <p:cNvSpPr txBox="1"/>
            <p:nvPr>
              <p:custDataLst>
                <p:tags r:id="rId36"/>
              </p:custDataLst>
            </p:nvPr>
          </p:nvSpPr>
          <p:spPr>
            <a:xfrm>
              <a:off x="5305171" y="3358356"/>
              <a:ext cx="3291014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21" name="mmprod_item10136"/>
          <p:cNvGrpSpPr/>
          <p:nvPr>
            <p:custDataLst>
              <p:tags r:id="rId8"/>
            </p:custDataLst>
          </p:nvPr>
        </p:nvGrpSpPr>
        <p:grpSpPr>
          <a:xfrm>
            <a:off x="457200" y="1401336"/>
            <a:ext cx="4282582" cy="731520"/>
            <a:chOff x="457200" y="1940793"/>
            <a:chExt cx="4282582" cy="940593"/>
          </a:xfrm>
        </p:grpSpPr>
        <p:sp>
          <p:nvSpPr>
            <p:cNvPr id="18" name="mmprod_item_input_outertext10136"/>
            <p:cNvSpPr/>
            <p:nvPr>
              <p:custDataLst>
                <p:tags r:id="rId3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mmprod_item_label10136"/>
            <p:cNvSpPr txBox="1"/>
            <p:nvPr>
              <p:custDataLst>
                <p:tags r:id="rId3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26" name="mmprod_item10137"/>
          <p:cNvGrpSpPr/>
          <p:nvPr>
            <p:custDataLst>
              <p:tags r:id="rId9"/>
            </p:custDataLst>
          </p:nvPr>
        </p:nvGrpSpPr>
        <p:grpSpPr>
          <a:xfrm>
            <a:off x="457200" y="2708920"/>
            <a:ext cx="4546848" cy="731520"/>
            <a:chOff x="457200" y="2976018"/>
            <a:chExt cx="4546848" cy="940593"/>
          </a:xfrm>
        </p:grpSpPr>
        <p:sp>
          <p:nvSpPr>
            <p:cNvPr id="23" name="mmprod_item_input_outertext10137"/>
            <p:cNvSpPr/>
            <p:nvPr>
              <p:custDataLst>
                <p:tags r:id="rId3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mmprod_item_label10137"/>
            <p:cNvSpPr txBox="1"/>
            <p:nvPr>
              <p:custDataLst>
                <p:tags r:id="rId3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31" name="mmprod_item10138"/>
          <p:cNvGrpSpPr/>
          <p:nvPr>
            <p:custDataLst>
              <p:tags r:id="rId10"/>
            </p:custDataLst>
          </p:nvPr>
        </p:nvGrpSpPr>
        <p:grpSpPr>
          <a:xfrm>
            <a:off x="457200" y="4281656"/>
            <a:ext cx="4546848" cy="731520"/>
            <a:chOff x="457200" y="4056195"/>
            <a:chExt cx="4546848" cy="940593"/>
          </a:xfrm>
        </p:grpSpPr>
        <p:sp>
          <p:nvSpPr>
            <p:cNvPr id="28" name="mmprod_item_input_outertext10138"/>
            <p:cNvSpPr/>
            <p:nvPr>
              <p:custDataLst>
                <p:tags r:id="rId2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mmprod_item_label10138"/>
            <p:cNvSpPr txBox="1"/>
            <p:nvPr>
              <p:custDataLst>
                <p:tags r:id="rId3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sp>
        <p:nvSpPr>
          <p:cNvPr id="35" name="mmprod_feedback_7000"/>
          <p:cNvSpPr/>
          <p:nvPr>
            <p:custDataLst>
              <p:tags r:id="rId11"/>
            </p:custDataLst>
          </p:nvPr>
        </p:nvSpPr>
        <p:spPr>
          <a:xfrm>
            <a:off x="2432304" y="5775386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" name="mmprod_feedback_7002"/>
          <p:cNvSpPr/>
          <p:nvPr>
            <p:custDataLst>
              <p:tags r:id="rId12"/>
            </p:custDataLst>
          </p:nvPr>
        </p:nvSpPr>
        <p:spPr>
          <a:xfrm>
            <a:off x="2103120" y="5897098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mmprod_feedback_7009"/>
          <p:cNvSpPr/>
          <p:nvPr>
            <p:custDataLst>
              <p:tags r:id="rId13"/>
            </p:custDataLst>
          </p:nvPr>
        </p:nvSpPr>
        <p:spPr>
          <a:xfrm>
            <a:off x="2514600" y="574422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Bạn đã trả lời đúng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" name="mmprod_feedback_7006"/>
          <p:cNvSpPr/>
          <p:nvPr>
            <p:custDataLst>
              <p:tags r:id="rId14"/>
            </p:custDataLst>
          </p:nvPr>
        </p:nvSpPr>
        <p:spPr>
          <a:xfrm>
            <a:off x="2514600" y="5937063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trả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lời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" name="mmprod_feedback_7010"/>
          <p:cNvSpPr/>
          <p:nvPr>
            <p:custDataLst>
              <p:tags r:id="rId15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Câu trả lời đúng là: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" name="mmprod_feedback_7011"/>
          <p:cNvSpPr/>
          <p:nvPr>
            <p:custDataLst>
              <p:tags r:id="rId16"/>
            </p:custDataLst>
          </p:nvPr>
        </p:nvSpPr>
        <p:spPr>
          <a:xfrm>
            <a:off x="2610134" y="578660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chưa hoàn thành câu trả lời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" name="mmprod_feedback_7007"/>
          <p:cNvSpPr/>
          <p:nvPr>
            <p:custDataLst>
              <p:tags r:id="rId17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4" name="mmprod_Button104"/>
          <p:cNvGrpSpPr/>
          <p:nvPr>
            <p:custDataLst>
              <p:tags r:id="rId18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2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mmprod_Button106"/>
          <p:cNvGrpSpPr/>
          <p:nvPr>
            <p:custDataLst>
              <p:tags r:id="rId19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45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38" y="1321808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9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00" y="2646645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4" y="4074418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5" name="Rounded Rectangle 4"/>
          <p:cNvSpPr/>
          <p:nvPr>
            <p:custDataLst>
              <p:tags r:id="rId23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4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4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36"/>
          <p:cNvGrpSpPr/>
          <p:nvPr>
            <p:custDataLst>
              <p:tags r:id="rId2"/>
            </p:custDataLst>
          </p:nvPr>
        </p:nvGrpSpPr>
        <p:grpSpPr>
          <a:xfrm>
            <a:off x="611560" y="1700808"/>
            <a:ext cx="4282582" cy="731520"/>
            <a:chOff x="457200" y="1940793"/>
            <a:chExt cx="4282582" cy="940593"/>
          </a:xfrm>
        </p:grpSpPr>
        <p:sp>
          <p:nvSpPr>
            <p:cNvPr id="4" name="mmprod_item_input_outertext10136"/>
            <p:cNvSpPr/>
            <p:nvPr>
              <p:custDataLst>
                <p:tags r:id="rId1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36"/>
            <p:cNvSpPr txBox="1"/>
            <p:nvPr>
              <p:custDataLst>
                <p:tags r:id="rId1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dirty="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6" name="mmprod_item10137"/>
          <p:cNvGrpSpPr/>
          <p:nvPr>
            <p:custDataLst>
              <p:tags r:id="rId3"/>
            </p:custDataLst>
          </p:nvPr>
        </p:nvGrpSpPr>
        <p:grpSpPr>
          <a:xfrm>
            <a:off x="611560" y="3008392"/>
            <a:ext cx="4546848" cy="731520"/>
            <a:chOff x="457200" y="2976018"/>
            <a:chExt cx="4546848" cy="940593"/>
          </a:xfrm>
        </p:grpSpPr>
        <p:sp>
          <p:nvSpPr>
            <p:cNvPr id="7" name="mmprod_item_input_outertext10137"/>
            <p:cNvSpPr/>
            <p:nvPr>
              <p:custDataLst>
                <p:tags r:id="rId1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37"/>
            <p:cNvSpPr txBox="1"/>
            <p:nvPr>
              <p:custDataLst>
                <p:tags r:id="rId1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9" name="mmprod_item10138"/>
          <p:cNvGrpSpPr/>
          <p:nvPr>
            <p:custDataLst>
              <p:tags r:id="rId4"/>
            </p:custDataLst>
          </p:nvPr>
        </p:nvGrpSpPr>
        <p:grpSpPr>
          <a:xfrm>
            <a:off x="611560" y="4581128"/>
            <a:ext cx="4546848" cy="731520"/>
            <a:chOff x="457200" y="4056195"/>
            <a:chExt cx="4546848" cy="940593"/>
          </a:xfrm>
        </p:grpSpPr>
        <p:sp>
          <p:nvSpPr>
            <p:cNvPr id="10" name="mmprod_item_input_outertext10138"/>
            <p:cNvSpPr/>
            <p:nvPr>
              <p:custDataLst>
                <p:tags r:id="rId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38"/>
            <p:cNvSpPr txBox="1"/>
            <p:nvPr>
              <p:custDataLst>
                <p:tags r:id="rId1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8" y="1467093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91930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74" y="4219703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17" name="Straight Connector 16"/>
          <p:cNvCxnSpPr>
            <a:stCxn id="5" idx="3"/>
          </p:cNvCxnSpPr>
          <p:nvPr/>
        </p:nvCxnSpPr>
        <p:spPr>
          <a:xfrm>
            <a:off x="4894142" y="2066568"/>
            <a:ext cx="1446732" cy="2874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004048" y="2189232"/>
            <a:ext cx="1368152" cy="1347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58408" y="3429000"/>
            <a:ext cx="1213792" cy="1686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24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138282" y="4581128"/>
            <a:ext cx="8005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NẾU KHÔNG CÓ NƯỚC</a:t>
            </a:r>
          </a:p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ĐIỀU GÌ SẼ XẨY RA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95800" cy="3429000"/>
          </a:xfrm>
          <a:prstGeom prst="rect">
            <a:avLst/>
          </a:prstGeom>
          <a:solidFill>
            <a:srgbClr val="FF9933"/>
          </a:solidFill>
          <a:ln w="7620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5" name="Picture 7" descr="ruong k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cay k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9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" y="3243667"/>
            <a:ext cx="3143250" cy="357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869324"/>
            <a:ext cx="3505200" cy="398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059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143000" y="2286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bÖnh tËt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2" y="1447800"/>
            <a:ext cx="3867150" cy="320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8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133600"/>
            <a:ext cx="7696200" cy="236220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Nước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 nhu cầu không thể thiếu trong cuộc sống.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vi-VN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6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76500" y="685801"/>
            <a:ext cx="3848100" cy="8122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72885" tIns="36442" rIns="72885" bIns="36442">
            <a:spAutoFit/>
            <a:scene3d>
              <a:camera prst="orthographicFront"/>
              <a:lightRig rig="balanced" dir="tl"/>
            </a:scene3d>
            <a:sp3d extrusionH="25400" contourW="8890" prstMaterial="metal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0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>
            <p:custDataLst>
              <p:tags r:id="rId2"/>
            </p:custDataLst>
          </p:nvPr>
        </p:nvSpPr>
        <p:spPr>
          <a:xfrm>
            <a:off x="736627" y="6268616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>
            <p:custDataLst>
              <p:tags r:id="rId3"/>
            </p:custDataLst>
          </p:nvPr>
        </p:nvSpPr>
        <p:spPr>
          <a:xfrm>
            <a:off x="153441" y="6109260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>
            <p:custDataLst>
              <p:tags r:id="rId4"/>
            </p:custDataLst>
          </p:nvPr>
        </p:nvSpPr>
        <p:spPr>
          <a:xfrm>
            <a:off x="1268371" y="6268616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>
            <p:custDataLst>
              <p:tags r:id="rId5"/>
            </p:custDataLst>
          </p:nvPr>
        </p:nvSpPr>
        <p:spPr>
          <a:xfrm>
            <a:off x="8537100" y="6122506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>
            <p:custDataLst>
              <p:tags r:id="rId6"/>
            </p:custDataLst>
          </p:nvPr>
        </p:nvSpPr>
        <p:spPr>
          <a:xfrm>
            <a:off x="8051827" y="6281868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>
            <p:custDataLst>
              <p:tags r:id="rId7"/>
            </p:custDataLst>
          </p:nvPr>
        </p:nvSpPr>
        <p:spPr>
          <a:xfrm>
            <a:off x="7564810" y="6281868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>
            <p:custDataLst>
              <p:tags r:id="rId8"/>
            </p:custDataLst>
          </p:nvPr>
        </p:nvSpPr>
        <p:spPr>
          <a:xfrm>
            <a:off x="12842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17632" y="1948939"/>
            <a:ext cx="175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KIẾN THỨC</a:t>
            </a:r>
          </a:p>
        </p:txBody>
      </p:sp>
      <p:sp>
        <p:nvSpPr>
          <p:cNvPr id="13" name="Rounded Rectangle 12"/>
          <p:cNvSpPr/>
          <p:nvPr>
            <p:custDataLst>
              <p:tags r:id="rId10"/>
            </p:custDataLst>
          </p:nvPr>
        </p:nvSpPr>
        <p:spPr>
          <a:xfrm>
            <a:off x="4143372" y="1785926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2622" y="1967668"/>
            <a:ext cx="1677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KĨ NĂNG</a:t>
            </a:r>
            <a:endParaRPr 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>
            <p:custDataLst>
              <p:tags r:id="rId12"/>
            </p:custDataLst>
          </p:nvPr>
        </p:nvSpPr>
        <p:spPr>
          <a:xfrm>
            <a:off x="68526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40088" y="1926237"/>
            <a:ext cx="1497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THÁI ĐỘ</a:t>
            </a:r>
          </a:p>
        </p:txBody>
      </p:sp>
      <p:sp>
        <p:nvSpPr>
          <p:cNvPr id="2" name="Oval Callout 1"/>
          <p:cNvSpPr/>
          <p:nvPr>
            <p:custDataLst>
              <p:tags r:id="rId14"/>
            </p:custDataLst>
          </p:nvPr>
        </p:nvSpPr>
        <p:spPr>
          <a:xfrm rot="10800000">
            <a:off x="31569" y="2835833"/>
            <a:ext cx="3172279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5"/>
            </p:custDataLst>
          </p:nvPr>
        </p:nvSpPr>
        <p:spPr>
          <a:xfrm>
            <a:off x="0" y="3267205"/>
            <a:ext cx="32861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Sự cần thiết của nước đối với con người và muôn vật.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Trẻ biết nước có ở đâu.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Vòng tuần hoàn và các tính chất của nước.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Oval Callout 25"/>
          <p:cNvSpPr/>
          <p:nvPr>
            <p:custDataLst>
              <p:tags r:id="rId16"/>
            </p:custDataLst>
          </p:nvPr>
        </p:nvSpPr>
        <p:spPr>
          <a:xfrm rot="10800000">
            <a:off x="3246860" y="2786058"/>
            <a:ext cx="2981324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7"/>
            </p:custDataLst>
          </p:nvPr>
        </p:nvSpPr>
        <p:spPr>
          <a:xfrm>
            <a:off x="3357554" y="3100187"/>
            <a:ext cx="27860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Quan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sát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nhận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biết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cs typeface="Arial" pitchFamily="34" charset="0"/>
              </a:rPr>
              <a:t>Phát triển ngôn ngữ cho trẻ, trẻ sử dụng vốn từ </a:t>
            </a:r>
            <a:r>
              <a:rPr lang="en-US" sz="1700" smtClean="0">
                <a:cs typeface="Arial" pitchFamily="34" charset="0"/>
              </a:rPr>
              <a:t>phong phú </a:t>
            </a:r>
            <a:r>
              <a:rPr lang="en-US" sz="1700" dirty="0" smtClean="0">
                <a:cs typeface="Arial" pitchFamily="34" charset="0"/>
              </a:rPr>
              <a:t>để </a:t>
            </a:r>
            <a:r>
              <a:rPr lang="en-US" sz="1700" smtClean="0">
                <a:cs typeface="Arial" pitchFamily="34" charset="0"/>
              </a:rPr>
              <a:t>diễn đạt </a:t>
            </a:r>
            <a:r>
              <a:rPr lang="en-US" sz="1700" dirty="0" smtClean="0">
                <a:cs typeface="Arial" pitchFamily="34" charset="0"/>
              </a:rPr>
              <a:t>về nước.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val Callout 27"/>
          <p:cNvSpPr/>
          <p:nvPr>
            <p:custDataLst>
              <p:tags r:id="rId18"/>
            </p:custDataLst>
          </p:nvPr>
        </p:nvSpPr>
        <p:spPr>
          <a:xfrm rot="10800000">
            <a:off x="6209694" y="2786058"/>
            <a:ext cx="2934305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6357982" y="3143248"/>
            <a:ext cx="264317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smtClean="0">
                <a:solidFill>
                  <a:prstClr val="black"/>
                </a:solidFill>
                <a:cs typeface="Arial" pitchFamily="34" charset="0"/>
              </a:rPr>
              <a:t>Yêu 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thích môn học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dirty="0" smtClean="0">
                <a:cs typeface="Arial" pitchFamily="34" charset="0"/>
              </a:rPr>
              <a:t>Giáo dục trẻ bảo vệ nguồn nước, và sử dụng đúng cách, không lãng phí.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4290"/>
            <a:ext cx="5559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29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8" grpId="0"/>
      <p:bldP spid="2" grpId="0" animBg="1"/>
      <p:bldP spid="3" grpId="0"/>
      <p:bldP spid="26" grpId="0" animBg="1"/>
      <p:bldP spid="4" grpId="0"/>
      <p:bldP spid="28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8375848" cy="110797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611560" y="3501008"/>
            <a:ext cx="76962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11560" y="1240297"/>
            <a:ext cx="7696200" cy="1938992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*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lũ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tuyết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tan,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bão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núi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lửa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trào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. Do con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đổ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bừa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bón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liều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nghiệp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056062" y="105245"/>
            <a:ext cx="2807196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KẾT LUẬN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7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Arial" panose="020B0604020202020204" pitchFamily="34" charset="0"/>
              </a:rPr>
              <a:t>Câu 6: Các bé sẽ làm gì để bảo vệ môi trường nước tránh khỏi sự ô nhiễm?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2995930" y="577645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3069950" y="567356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2884932" y="56310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440110" y="603096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427410" y="6073410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884932" y="575975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mmprod_feedback_7007"/>
          <p:cNvSpPr/>
          <p:nvPr>
            <p:custDataLst>
              <p:tags r:id="rId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3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30" name="mmprod_ButtonShape104"/>
            <p:cNvSpPr/>
            <p:nvPr>
              <p:custDataLst>
                <p:tags r:id="rId32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1" name="mmprod_ButtonText105"/>
            <p:cNvSpPr/>
            <p:nvPr>
              <p:custDataLst>
                <p:tags r:id="rId33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33" name="mmprod_ButtonShape106"/>
            <p:cNvSpPr/>
            <p:nvPr>
              <p:custDataLst>
                <p:tags r:id="rId30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4" name="mmprod_ButtonText107"/>
            <p:cNvSpPr/>
            <p:nvPr>
              <p:custDataLst>
                <p:tags r:id="rId31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61790" y="5718826"/>
            <a:ext cx="1090570" cy="4073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>
            <p:custDataLst>
              <p:tags r:id="rId13"/>
            </p:custDataLst>
          </p:nvPr>
        </p:nvSpPr>
        <p:spPr>
          <a:xfrm>
            <a:off x="7566660" y="57188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mmprod_answer10167"/>
          <p:cNvGrpSpPr/>
          <p:nvPr>
            <p:custDataLst>
              <p:tags r:id="rId14"/>
            </p:custDataLst>
          </p:nvPr>
        </p:nvGrpSpPr>
        <p:grpSpPr>
          <a:xfrm>
            <a:off x="664716" y="1645921"/>
            <a:ext cx="5789424" cy="365760"/>
            <a:chOff x="664716" y="1645921"/>
            <a:chExt cx="5789424" cy="365760"/>
          </a:xfrm>
        </p:grpSpPr>
        <p:sp>
          <p:nvSpPr>
            <p:cNvPr id="4" name="mmprod_s2_1041"/>
            <p:cNvSpPr txBox="1"/>
            <p:nvPr>
              <p:custDataLst>
                <p:tags r:id="rId27"/>
              </p:custDataLst>
            </p:nvPr>
          </p:nvSpPr>
          <p:spPr>
            <a:xfrm>
              <a:off x="1104900" y="1645921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A) </a:t>
              </a:r>
              <a:endParaRPr lang="en-US" sz="2600"/>
            </a:p>
          </p:txBody>
        </p:sp>
        <p:sp>
          <p:nvSpPr>
            <p:cNvPr id="5" name="mmprod_s1_1021"/>
            <p:cNvSpPr txBox="1"/>
            <p:nvPr>
              <p:custDataLst>
                <p:tags r:id="rId28"/>
              </p:custDataLst>
            </p:nvPr>
          </p:nvSpPr>
          <p:spPr>
            <a:xfrm>
              <a:off x="1701800" y="1645921"/>
              <a:ext cx="4752340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Không vứt rác bừa bãi.</a:t>
              </a:r>
              <a:endParaRPr lang="en-US" sz="2600" dirty="0"/>
            </a:p>
          </p:txBody>
        </p:sp>
        <p:pic>
          <p:nvPicPr>
            <p:cNvPr id="7" name="mmprod_answer_input10167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1725383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169"/>
          <p:cNvGrpSpPr/>
          <p:nvPr>
            <p:custDataLst>
              <p:tags r:id="rId15"/>
            </p:custDataLst>
          </p:nvPr>
        </p:nvGrpSpPr>
        <p:grpSpPr>
          <a:xfrm>
            <a:off x="664716" y="2316480"/>
            <a:ext cx="5789424" cy="731520"/>
            <a:chOff x="664716" y="2316480"/>
            <a:chExt cx="5789424" cy="731520"/>
          </a:xfrm>
        </p:grpSpPr>
        <p:sp>
          <p:nvSpPr>
            <p:cNvPr id="9" name="mmprod_s2_1042"/>
            <p:cNvSpPr txBox="1"/>
            <p:nvPr>
              <p:custDataLst>
                <p:tags r:id="rId24"/>
              </p:custDataLst>
            </p:nvPr>
          </p:nvSpPr>
          <p:spPr>
            <a:xfrm>
              <a:off x="1104900" y="2316480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B) </a:t>
              </a:r>
              <a:endParaRPr lang="en-US" sz="2600"/>
            </a:p>
          </p:txBody>
        </p:sp>
        <p:sp>
          <p:nvSpPr>
            <p:cNvPr id="10" name="mmprod_s1_1022"/>
            <p:cNvSpPr txBox="1"/>
            <p:nvPr>
              <p:custDataLst>
                <p:tags r:id="rId25"/>
              </p:custDataLst>
            </p:nvPr>
          </p:nvSpPr>
          <p:spPr>
            <a:xfrm>
              <a:off x="1701800" y="2316480"/>
              <a:ext cx="47523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smtClean="0"/>
                <a:t>Thường xuyên dọn vệ sinh môi trường nơi mình sống.</a:t>
              </a:r>
              <a:endParaRPr lang="en-US" sz="2600" dirty="0"/>
            </a:p>
          </p:txBody>
        </p:sp>
        <p:pic>
          <p:nvPicPr>
            <p:cNvPr id="11" name="mmprod_answer_input10169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2395942"/>
              <a:ext cx="205646" cy="204522"/>
            </a:xfrm>
            <a:prstGeom prst="rect">
              <a:avLst/>
            </a:prstGeom>
          </p:spPr>
        </p:pic>
      </p:grpSp>
      <p:grpSp>
        <p:nvGrpSpPr>
          <p:cNvPr id="16" name="mmprod_answer10171"/>
          <p:cNvGrpSpPr/>
          <p:nvPr>
            <p:custDataLst>
              <p:tags r:id="rId16"/>
            </p:custDataLst>
          </p:nvPr>
        </p:nvGrpSpPr>
        <p:grpSpPr>
          <a:xfrm>
            <a:off x="664716" y="3291840"/>
            <a:ext cx="6876544" cy="365760"/>
            <a:chOff x="664716" y="3291840"/>
            <a:chExt cx="6876544" cy="365760"/>
          </a:xfrm>
        </p:grpSpPr>
        <p:sp>
          <p:nvSpPr>
            <p:cNvPr id="14" name="mmprod_s2_1043"/>
            <p:cNvSpPr txBox="1"/>
            <p:nvPr>
              <p:custDataLst>
                <p:tags r:id="rId21"/>
              </p:custDataLst>
            </p:nvPr>
          </p:nvSpPr>
          <p:spPr>
            <a:xfrm>
              <a:off x="1187556" y="3291840"/>
              <a:ext cx="72972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C) </a:t>
              </a:r>
              <a:endParaRPr lang="en-US" sz="2600"/>
            </a:p>
          </p:txBody>
        </p:sp>
        <p:sp>
          <p:nvSpPr>
            <p:cNvPr id="15" name="mmprod_s1_1023"/>
            <p:cNvSpPr txBox="1"/>
            <p:nvPr>
              <p:custDataLst>
                <p:tags r:id="rId22"/>
              </p:custDataLst>
            </p:nvPr>
          </p:nvSpPr>
          <p:spPr>
            <a:xfrm>
              <a:off x="1911625" y="3291840"/>
              <a:ext cx="562963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smtClean="0"/>
                <a:t>Xả rác thải bừa bãi ra môi trường</a:t>
              </a:r>
              <a:endParaRPr lang="en-US" sz="2600" dirty="0"/>
            </a:p>
          </p:txBody>
        </p:sp>
        <p:pic>
          <p:nvPicPr>
            <p:cNvPr id="13" name="mmprod_answer_input10171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3371302"/>
              <a:ext cx="205646" cy="204522"/>
            </a:xfrm>
            <a:prstGeom prst="rect">
              <a:avLst/>
            </a:prstGeom>
          </p:spPr>
        </p:pic>
      </p:grpSp>
      <p:grpSp>
        <p:nvGrpSpPr>
          <p:cNvPr id="18" name="mmprod_answer10173"/>
          <p:cNvGrpSpPr/>
          <p:nvPr>
            <p:custDataLst>
              <p:tags r:id="rId17"/>
            </p:custDataLst>
          </p:nvPr>
        </p:nvGrpSpPr>
        <p:grpSpPr>
          <a:xfrm>
            <a:off x="664716" y="4069080"/>
            <a:ext cx="5789424" cy="731520"/>
            <a:chOff x="664716" y="4069080"/>
            <a:chExt cx="5789424" cy="731520"/>
          </a:xfrm>
        </p:grpSpPr>
        <p:sp>
          <p:nvSpPr>
            <p:cNvPr id="19" name="mmprod_s2_1044"/>
            <p:cNvSpPr txBox="1"/>
            <p:nvPr>
              <p:custDataLst>
                <p:tags r:id="rId18"/>
              </p:custDataLst>
            </p:nvPr>
          </p:nvSpPr>
          <p:spPr>
            <a:xfrm>
              <a:off x="1104900" y="4069080"/>
              <a:ext cx="614363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D) </a:t>
              </a:r>
              <a:endParaRPr lang="en-US" sz="2600"/>
            </a:p>
          </p:txBody>
        </p:sp>
        <p:sp>
          <p:nvSpPr>
            <p:cNvPr id="20" name="mmprod_s1_1024"/>
            <p:cNvSpPr txBox="1"/>
            <p:nvPr>
              <p:custDataLst>
                <p:tags r:id="rId19"/>
              </p:custDataLst>
            </p:nvPr>
          </p:nvSpPr>
          <p:spPr>
            <a:xfrm>
              <a:off x="1714500" y="4069080"/>
              <a:ext cx="47396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Chăm sóc cây xanh. Không phá hoại cây xanh.</a:t>
              </a:r>
              <a:endParaRPr lang="en-US" sz="2600" dirty="0"/>
            </a:p>
          </p:txBody>
        </p:sp>
        <p:pic>
          <p:nvPicPr>
            <p:cNvPr id="17" name="mmprod_answer_input1017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4148542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545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>
            <p:custDataLst>
              <p:tags r:id="rId2"/>
            </p:custDataLst>
          </p:nvPr>
        </p:nvSpPr>
        <p:spPr>
          <a:xfrm>
            <a:off x="1219200" y="1828800"/>
            <a:ext cx="6477000" cy="2362200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</a:gradFill>
          <a:ln w="76200">
            <a:solidFill>
              <a:srgbClr val="C00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48640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2543" name="GiotMuaVaEmBe-NguyetHang-MinhNhi_yncp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382000" y="6172200"/>
            <a:ext cx="381000" cy="30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529967" y="19050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nguồn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chúng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ta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giữ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gìn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vứt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rác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bừa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bãi</a:t>
            </a:r>
            <a:endParaRPr lang="en-US" sz="2000" dirty="0" smtClean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Chăm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sóc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trồng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cây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Tiết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kiệm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luôn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tuyên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truyền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mọi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quanh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ý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trái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ất</a:t>
            </a:r>
            <a:endParaRPr lang="en-US" sz="20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on-trai-van-hugo-hao-hung-di-quet-rac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191000"/>
            <a:ext cx="31242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images (1)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24200" y="4191000"/>
            <a:ext cx="315277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Omo-1a-0a041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53150" y="4191000"/>
            <a:ext cx="299085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1" y="152400"/>
            <a:ext cx="7210972" cy="1920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5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9357" fill="hold"/>
                                        <p:tgtEl>
                                          <p:spTgt spid="22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>
            <p:custDataLst>
              <p:tags r:id="rId2"/>
            </p:custDataLst>
          </p:nvPr>
        </p:nvSpPr>
        <p:spPr>
          <a:xfrm>
            <a:off x="2514600" y="381000"/>
            <a:ext cx="3733800" cy="762000"/>
          </a:xfrm>
          <a:prstGeom prst="flowChartInternalStorag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BẠN CẦN BIẾT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827584" y="1556792"/>
            <a:ext cx="7391401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tốn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lãng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phí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kiệm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dành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được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9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>
            <p:custDataLst>
              <p:tags r:id="rId2"/>
            </p:custDataLst>
          </p:nvPr>
        </p:nvSpPr>
        <p:spPr>
          <a:xfrm>
            <a:off x="675928" y="1260966"/>
            <a:ext cx="8001000" cy="4760322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ultidocument 4"/>
          <p:cNvSpPr/>
          <p:nvPr>
            <p:custDataLst>
              <p:tags r:id="rId3"/>
            </p:custDataLst>
          </p:nvPr>
        </p:nvSpPr>
        <p:spPr>
          <a:xfrm>
            <a:off x="2123728" y="332656"/>
            <a:ext cx="5105400" cy="698500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TÀI LIỆU THAM KHẢO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2128" y="1387966"/>
            <a:ext cx="7924800" cy="520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2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phần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mềm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dụng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,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: Microsoft </a:t>
            </a:r>
            <a:r>
              <a:rPr lang="en-US" b="1" dirty="0" err="1" smtClean="0"/>
              <a:t>PowerPoirt</a:t>
            </a:r>
            <a:r>
              <a:rPr lang="en-US" b="1" dirty="0" smtClean="0"/>
              <a:t> 10; </a:t>
            </a:r>
            <a:r>
              <a:rPr lang="en-US" b="1" dirty="0"/>
              <a:t>Adobe Presenter </a:t>
            </a:r>
            <a:r>
              <a:rPr lang="en-US" b="1" dirty="0" smtClean="0"/>
              <a:t>10</a:t>
            </a:r>
            <a:endParaRPr lang="en-US" b="1" dirty="0"/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 </a:t>
            </a:r>
            <a:r>
              <a:rPr lang="en-US" b="1" dirty="0" err="1"/>
              <a:t>X</a:t>
            </a:r>
            <a:r>
              <a:rPr lang="en-US" b="1" dirty="0" err="1" smtClean="0"/>
              <a:t>ử</a:t>
            </a:r>
            <a:r>
              <a:rPr lang="en-US" b="1" dirty="0" smtClean="0"/>
              <a:t> </a:t>
            </a:r>
            <a:r>
              <a:rPr lang="en-US" b="1" dirty="0" err="1"/>
              <a:t>lý</a:t>
            </a:r>
            <a:r>
              <a:rPr lang="en-US" b="1" dirty="0"/>
              <a:t> video: </a:t>
            </a:r>
            <a:r>
              <a:rPr lang="en-US" b="1" dirty="0" err="1"/>
              <a:t>Camtasia</a:t>
            </a:r>
            <a:r>
              <a:rPr lang="en-US" b="1" dirty="0"/>
              <a:t> Studio </a:t>
            </a:r>
            <a:r>
              <a:rPr lang="en-US" b="1" dirty="0" smtClean="0"/>
              <a:t>8; Adobe </a:t>
            </a:r>
            <a:r>
              <a:rPr lang="en-US" b="1" dirty="0"/>
              <a:t>After Effects cs4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</a:t>
            </a:r>
            <a:r>
              <a:rPr lang="en-US" b="1" dirty="0" err="1"/>
              <a:t>X</a:t>
            </a:r>
            <a:r>
              <a:rPr lang="en-US" b="1" dirty="0" err="1" smtClean="0"/>
              <a:t>ử</a:t>
            </a:r>
            <a:r>
              <a:rPr lang="en-US" b="1" dirty="0" smtClean="0"/>
              <a:t> </a:t>
            </a:r>
            <a:r>
              <a:rPr lang="en-US" b="1" dirty="0" err="1" smtClean="0"/>
              <a:t>lý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: Adobe </a:t>
            </a:r>
            <a:r>
              <a:rPr lang="en-US" b="1" dirty="0" err="1"/>
              <a:t>photoshop</a:t>
            </a:r>
            <a:r>
              <a:rPr lang="en-US" b="1" dirty="0"/>
              <a:t> </a:t>
            </a:r>
            <a:r>
              <a:rPr lang="en-US" b="1" dirty="0" smtClean="0"/>
              <a:t>cs3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liệu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trích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dẫn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đoạn</a:t>
            </a:r>
            <a:r>
              <a:rPr lang="en-US" b="1" dirty="0" smtClean="0"/>
              <a:t> </a:t>
            </a:r>
            <a:r>
              <a:rPr lang="en-US" b="1" dirty="0" err="1" smtClean="0"/>
              <a:t>thu</a:t>
            </a:r>
            <a:r>
              <a:rPr lang="en-US" b="1" dirty="0" smtClean="0"/>
              <a:t> </a:t>
            </a:r>
            <a:r>
              <a:rPr lang="en-US" b="1" dirty="0" err="1" smtClean="0"/>
              <a:t>âm</a:t>
            </a:r>
            <a:r>
              <a:rPr lang="en-US" b="1" dirty="0" smtClean="0"/>
              <a:t> </a:t>
            </a:r>
            <a:r>
              <a:rPr lang="en-US" b="1" dirty="0" err="1" smtClean="0"/>
              <a:t>lời</a:t>
            </a:r>
            <a:r>
              <a:rPr lang="en-US" b="1" dirty="0" smtClean="0"/>
              <a:t> </a:t>
            </a:r>
            <a:r>
              <a:rPr lang="en-US" b="1" dirty="0" err="1" smtClean="0"/>
              <a:t>giảng</a:t>
            </a:r>
            <a:r>
              <a:rPr lang="en-US" b="1" dirty="0" smtClean="0"/>
              <a:t> do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. 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Tư</a:t>
            </a:r>
            <a:r>
              <a:rPr lang="en-US" b="1" dirty="0" smtClean="0"/>
              <a:t> </a:t>
            </a:r>
            <a:r>
              <a:rPr lang="en-US" b="1" dirty="0" err="1" smtClean="0"/>
              <a:t>liệu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: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.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smtClean="0"/>
              <a:t>Video </a:t>
            </a:r>
            <a:r>
              <a:rPr lang="en-US" b="1" dirty="0" err="1" smtClean="0"/>
              <a:t>tư</a:t>
            </a:r>
            <a:r>
              <a:rPr lang="en-US" b="1" dirty="0" smtClean="0"/>
              <a:t> </a:t>
            </a:r>
            <a:r>
              <a:rPr lang="en-US" b="1" dirty="0" err="1" smtClean="0"/>
              <a:t>liệu</a:t>
            </a:r>
            <a:r>
              <a:rPr lang="en-US" b="1" dirty="0" smtClean="0"/>
              <a:t> </a:t>
            </a:r>
            <a:r>
              <a:rPr lang="en-US" b="1" dirty="0" err="1" smtClean="0"/>
              <a:t>giới</a:t>
            </a:r>
            <a:r>
              <a:rPr lang="en-US" b="1" dirty="0" smtClean="0"/>
              <a:t> </a:t>
            </a:r>
            <a:r>
              <a:rPr lang="en-US" b="1" dirty="0" err="1" smtClean="0"/>
              <a:t>thiệu</a:t>
            </a:r>
            <a:r>
              <a:rPr lang="en-US" b="1" dirty="0" smtClean="0"/>
              <a:t> 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khảo</a:t>
            </a:r>
            <a:r>
              <a:rPr lang="en-US" b="1" dirty="0" smtClean="0"/>
              <a:t> </a:t>
            </a:r>
            <a:r>
              <a:rPr lang="en-US" b="1" dirty="0" err="1" smtClean="0"/>
              <a:t>nguồn</a:t>
            </a:r>
            <a:r>
              <a:rPr lang="en-US" b="1" dirty="0" smtClean="0"/>
              <a:t>: </a:t>
            </a:r>
            <a:r>
              <a:rPr lang="en-US" dirty="0" smtClean="0"/>
              <a:t>http://www.youtube.com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Các</a:t>
            </a:r>
            <a:r>
              <a:rPr lang="en-US" b="1" dirty="0" smtClean="0"/>
              <a:t> video </a:t>
            </a:r>
            <a:r>
              <a:rPr lang="en-US" b="1" dirty="0" err="1" smtClean="0"/>
              <a:t>khác</a:t>
            </a:r>
            <a:r>
              <a:rPr lang="en-US" b="1" dirty="0" smtClean="0"/>
              <a:t> do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endParaRPr lang="en-US" b="1" dirty="0" smtClean="0"/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smtClean="0"/>
              <a:t>Web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khảo</a:t>
            </a:r>
            <a:r>
              <a:rPr lang="en-US" b="1" dirty="0" smtClean="0"/>
              <a:t>: </a:t>
            </a:r>
            <a:r>
              <a:rPr lang="en-US" dirty="0" smtClean="0"/>
              <a:t>http://wwwgoogle.com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                     </a:t>
            </a:r>
            <a:r>
              <a:rPr lang="en-US" dirty="0" smtClean="0">
                <a:hlinkClick r:id="rId7"/>
              </a:rPr>
              <a:t>http://vi.wikipedia.org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i="1" u="sng" dirty="0">
                <a:hlinkClick r:id="rId8"/>
              </a:rPr>
              <a:t>https://www.youtube.com/watch?v=rWsY_KYRzRU</a:t>
            </a:r>
            <a:endParaRPr lang="en-US" i="1" dirty="0"/>
          </a:p>
          <a:p>
            <a:pPr>
              <a:lnSpc>
                <a:spcPct val="120000"/>
              </a:lnSpc>
            </a:pPr>
            <a:r>
              <a:rPr lang="en-US" i="1" u="sng" dirty="0">
                <a:hlinkClick r:id="rId9"/>
              </a:rPr>
              <a:t>https://</a:t>
            </a:r>
            <a:r>
              <a:rPr lang="en-US" i="1" u="sng" dirty="0" smtClean="0">
                <a:hlinkClick r:id="rId9"/>
              </a:rPr>
              <a:t>www.youtube.com/watch?v=xvC62mJJ8jk</a:t>
            </a:r>
            <a:endParaRPr lang="en-US" i="1" u="sng" dirty="0" smtClean="0"/>
          </a:p>
          <a:p>
            <a:pPr lvl="0">
              <a:lnSpc>
                <a:spcPct val="120000"/>
              </a:lnSpc>
            </a:pPr>
            <a:r>
              <a:rPr lang="en-US" i="1" dirty="0"/>
              <a:t>https://www.youtube.com/watch?v=yjKW4EC53Bw</a:t>
            </a:r>
          </a:p>
          <a:p>
            <a:pPr>
              <a:lnSpc>
                <a:spcPct val="120000"/>
              </a:lnSpc>
            </a:pPr>
            <a:endParaRPr lang="en-US" i="1" dirty="0"/>
          </a:p>
          <a:p>
            <a:pPr eaLnBrk="1" hangingPunct="1">
              <a:lnSpc>
                <a:spcPct val="120000"/>
              </a:lnSpc>
            </a:pPr>
            <a:endParaRPr lang="en-US" b="1" dirty="0" smtClean="0"/>
          </a:p>
          <a:p>
            <a:pPr algn="ctr"/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1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Ribbon 13"/>
          <p:cNvSpPr/>
          <p:nvPr>
            <p:custDataLst>
              <p:tags r:id="rId2"/>
            </p:custDataLst>
          </p:nvPr>
        </p:nvSpPr>
        <p:spPr>
          <a:xfrm>
            <a:off x="971600" y="228602"/>
            <a:ext cx="7391399" cy="861391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18951" y="443349"/>
            <a:ext cx="3896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NỘI DUNG BÀI HỌC 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Flowchart: Alternate Process 12"/>
          <p:cNvSpPr/>
          <p:nvPr>
            <p:custDataLst>
              <p:tags r:id="rId4"/>
            </p:custDataLst>
          </p:nvPr>
        </p:nvSpPr>
        <p:spPr>
          <a:xfrm>
            <a:off x="1288990" y="1318593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owchart: Alternate Process 28"/>
          <p:cNvSpPr/>
          <p:nvPr>
            <p:custDataLst>
              <p:tags r:id="rId5"/>
            </p:custDataLst>
          </p:nvPr>
        </p:nvSpPr>
        <p:spPr>
          <a:xfrm>
            <a:off x="1288990" y="3021408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</a:t>
            </a: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tính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  <p:sp>
        <p:nvSpPr>
          <p:cNvPr id="30" name="Flowchart: Alternate Process 29"/>
          <p:cNvSpPr/>
          <p:nvPr>
            <p:custDataLst>
              <p:tags r:id="rId6"/>
            </p:custDataLst>
          </p:nvPr>
        </p:nvSpPr>
        <p:spPr>
          <a:xfrm>
            <a:off x="1288990" y="4724400"/>
            <a:ext cx="6595378" cy="121920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3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>
            <p:custDataLst>
              <p:tags r:id="rId2"/>
            </p:custDataLst>
          </p:nvPr>
        </p:nvSpPr>
        <p:spPr>
          <a:xfrm>
            <a:off x="762000" y="228600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43808" y="4797152"/>
            <a:ext cx="3276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ao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6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953000" y="5638800"/>
            <a:ext cx="3657600" cy="88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giếng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6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763000" cy="659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95600" y="5486400"/>
            <a:ext cx="3505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mưa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6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7630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5737818" y="5257800"/>
            <a:ext cx="3148013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suối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2]]&gt;&lt;/SlideID&gt;&lt;/ChangeData&gt;"/>
  <p:tag name="PPSNARRATION" val="46,1005274955,D:\EL năm 17 -18\mầm non\Chị Hảo\MAM NON\dieu ki dieu cua nuoc_pptx\Media.ppcx"/>
  <p:tag name="MMPROD_PASSDATA" val="&lt;object type=&quot;10050&quot; unique_id=&quot;10189&quot;&gt;&lt;property id=&quot;10020&quot; value=&quot;2&quot;/&gt;&lt;property id=&quot;10102&quot; value=&quot;1&quot;/&gt;&lt;property id=&quot;10191&quot; value=&quot;55&quot;/&gt;&lt;/object&gt;"/>
  <p:tag name="MMPROD_FAILDATA" val="&lt;object type=&quot;10051&quot; unique_id=&quot;10190&quot;&gt;&lt;property id=&quot;10020&quot; value=&quot;3&quot;/&gt;&lt;property id=&quot;10021&quot; value=&quot;429&quot;/&gt;&lt;property id=&quot;10101&quot; value=&quot;[jumptoframe],Value=429,&quot;/&gt;&lt;property id=&quot;10102&quot; value=&quot;1&quot;/&gt;&lt;property id=&quot;10191&quot; value=&quot;56&quot;/&gt;&lt;/object&gt;"/>
  <p:tag name="MMPROD_ID" val="10187"/>
  <p:tag name="MMPROD_TYPE" val="10016"/>
  <p:tag name="MMPROD_DATA" val="&lt;property id=&quot;10026&quot; value=&quot;10&quot;/&gt;&lt;property id=&quot;10027&quot; value=&quot;Interaction10187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16.PNG&quot;/&gt;"/>
  <p:tag name="MMPROD_ANSWERCOUNT" val="4"/>
  <p:tag name="MMPROD_ITEMCOUNT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87"/>
  <p:tag name="MMPROD_ABSOLUTEPOSITIONID" val="100"/>
  <p:tag name="MMPROD_LASTVALUES" val="&lt;ChangeData&gt;&lt;Text&gt;&lt;![CDATA[Câu 1: Nối cột A với cột B sao cho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38F8FF-FBBA-4F50-A21B-1CA0BC7D0B41}_16.png&quot;/&gt;&lt;left val=&quot;19&quot;/&gt;&lt;top val=&quot;0&quot;/&gt;&lt;width val=&quot;697&quot;/&gt;&lt;height val=&quot;64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E7C4BCD6-D71E-4E47-BD99-E854A689EDC9}_16.png&quot;/&gt;&lt;left val=&quot;97&quot;/&gt;&lt;top val=&quot;54&quot;/&gt;&lt;width val=&quot;321&quot;/&gt;&lt;height val=&quot;55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8CDD4F56-93A2-4F0F-8058-BB8C78E0C96A}_16.png&quot;/&gt;&lt;left val=&quot;487&quot;/&gt;&lt;top val=&quot;57&quot;/&gt;&lt;width val=&quot;223&quot;/&gt;&lt;height val=&quot;5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92"/>
  <p:tag name="MMPROD_TYPE" val="10023"/>
  <p:tag name="MMPROD_DATA" val="&lt;property id=&quot;10193&quot; value=&quot;A&quot;/&gt;&lt;property id=&quot;10199&quot; value=&quot;0&quot;/&gt;"/>
  <p:tag name="MMPROD_COLLECTIONCONTAINERID" val="10188"/>
  <p:tag name="MMPROD_PARENTID" val="10187"/>
  <p:tag name="HTML_SHAPEINFO" val="&lt;ThreeDShapeInfo&gt;&lt;uuid val=&quot;4001&quot;/&gt;&lt;isInvalidForFieldText val=&quot;0&quot;/&gt;&lt;Image&gt;&lt;filename val=&quot;D:\EL năm 17 -18\mầm non\Chị Hảo\BAIDUTHI\data\asimages\{2D326F31-8D6F-4810-842B-E4B6D312528F}_16.png&quot;/&gt;&lt;left val=&quot;420&quot;/&gt;&lt;top val=&quot;119&quot;/&gt;&lt;width val=&quot;314&quot;/&gt;&lt;height val=&quot;55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14.8375]]&gt;&lt;/Top&gt;&lt;/ChangeData&gt;"/>
  <p:tag name="MMPROD_ABSOLUTEPOSITIONID" val="4002"/>
  <p:tag name="MMPROD_ID" val="10193"/>
  <p:tag name="MMPROD_TYPE" val="10023"/>
  <p:tag name="MMPROD_DATA" val="&lt;property id=&quot;10193&quot; value=&quot;B&quot;/&gt;&lt;property id=&quot;10199&quot; value=&quot;0&quot;/&gt;"/>
  <p:tag name="MMPROD_COLLECTIONCONTAINERID" val="10188"/>
  <p:tag name="MMPROD_PARENTID" val="10187"/>
  <p:tag name="HTML_SHAPEINFO" val="&lt;ThreeDShapeInfo&gt;&lt;uuid val=&quot;4002&quot;/&gt;&lt;isInvalidForFieldText val=&quot;0&quot;/&gt;&lt;Image&gt;&lt;filename val=&quot;D:\EL năm 17 -18\mầm non\Chị Hảo\BAIDUTHI\data\asimages\{B4F7E865-1A19-4913-8C9C-EE5E1EDECAF6}_16.png&quot;/&gt;&lt;left val=&quot;420&quot;/&gt;&lt;top val=&quot;206&quot;/&gt;&lt;width val=&quot;314&quot;/&gt;&lt;height val=&quot;5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64.4375]]&gt;&lt;/Top&gt;&lt;/ChangeData&gt;"/>
  <p:tag name="MMPROD_ABSOLUTEPOSITIONID" val="4003"/>
  <p:tag name="MMPROD_ID" val="10194"/>
  <p:tag name="MMPROD_TYPE" val="10023"/>
  <p:tag name="MMPROD_DATA" val="&lt;property id=&quot;10193&quot; value=&quot;C&quot;/&gt;&lt;property id=&quot;10199&quot; value=&quot;0&quot;/&gt;"/>
  <p:tag name="MMPROD_COLLECTIONCONTAINERID" val="10188"/>
  <p:tag name="MMPROD_PARENTID" val="10187"/>
  <p:tag name="HTML_SHAPEINFO" val="&lt;ThreeDShapeInfo&gt;&lt;uuid val=&quot;4003&quot;/&gt;&lt;isInvalidForFieldText val=&quot;0&quot;/&gt;&lt;Image&gt;&lt;filename val=&quot;D:\EL năm 17 -18\mầm non\Chị Hảo\BAIDUTHI\data\asimages\{413C1FE8-76C5-4F96-8DD8-2C10186B7F92}_16.png&quot;/&gt;&lt;left val=&quot;420&quot;/&gt;&lt;top val=&quot;284&quot;/&gt;&lt;width val=&quot;313&quot;/&gt;&lt;height val=&quot;55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314.0375]]&gt;&lt;/Top&gt;&lt;/ChangeData&gt;"/>
  <p:tag name="MMPROD_ABSOLUTEPOSITIONID" val="4004"/>
  <p:tag name="MMPROD_ID" val="10195"/>
  <p:tag name="MMPROD_TYPE" val="10023"/>
  <p:tag name="MMPROD_DATA" val="&lt;property id=&quot;10193&quot; value=&quot;D&quot;/&gt;&lt;property id=&quot;10199&quot; value=&quot;0&quot;/&gt;"/>
  <p:tag name="MMPROD_COLLECTIONCONTAINERID" val="10188"/>
  <p:tag name="MMPROD_PARENTID" val="10187"/>
  <p:tag name="HTML_SHAPEINFO" val="&lt;ThreeDShapeInfo&gt;&lt;uuid val=&quot;4004&quot;/&gt;&lt;isInvalidForFieldText val=&quot;0&quot;/&gt;&lt;Image&gt;&lt;filename val=&quot;D:\EL năm 17 -18\mầm non\Chị Hảo\BAIDUTHI\data\asimages\{A9EAB34C-DAF9-48A0-A2A6-38F92CC04613}_16.png&quot;/&gt;&lt;left val=&quot;420&quot;/&gt;&lt;top val=&quot;363&quot;/&gt;&lt;width val=&quot;313&quot;/&gt;&lt;height val=&quot;55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81FC10F2-1EBD-4AB5-8613-7ED7A9E2E9E5}_16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D8EE45F1-9118-4E64-A2C2-96C8A8D5593E}_16.png&quot;/&gt;&lt;left val=&quot;124&quot;/&gt;&lt;top val=&quot;122&quot;/&gt;&lt;width val=&quot;142&quot;/&gt;&lt;height val=&quot;5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4C7202E-2D89-4E19-BDEB-3462C9075255}_16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6A50F90-9D52-4E12-9867-8A8F03EF7624}_16.png&quot;/&gt;&lt;left val=&quot;124&quot;/&gt;&lt;top val=&quot;208&quot;/&gt;&lt;width val=&quot;189&quot;/&gt;&lt;height val=&quot;5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3B8411E8-26DC-4F39-89BD-8B9FF56E2FFA}_16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261C4721-E204-4161-BBA7-1EB2A6E621BE}_16.png&quot;/&gt;&lt;left val=&quot;124&quot;/&gt;&lt;top val=&quot;286&quot;/&gt;&lt;width val=&quot;166&quot;/&gt;&lt;height val=&quot;55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DF556CEF-8FF3-4179-9DE5-72D2FE3B8C46}_16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19263445-DABD-4C9C-9D7D-8977D7955238}_16.png&quot;/&gt;&lt;left val=&quot;124&quot;/&gt;&lt;top val=&quot;375&quot;/&gt;&lt;width val=&quot;171&quot;/&gt;&lt;height val=&quot;55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9B2821DE-CE70-4225-8F48-DB2C8A3C8122}&quot;/&gt;&lt;isInvalidForFieldText val=&quot;0&quot;/&gt;&lt;Image&gt;&lt;filename val=&quot;D:\EL năm 17 -18\mầm non\Chị Hảo\BAIDUTHI\data\asimages\{9B2821DE-CE70-4225-8F48-DB2C8A3C8122}_16.png&quot;/&gt;&lt;left val=&quot;196&quot;/&gt;&lt;top val=&quot;445&quot;/&gt;&lt;width val=&quot;274&quot;/&gt;&lt;height val=&quot;6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670C164E-8F0D-45D8-A7D1-7F3C5397B0C6}&quot;/&gt;&lt;isInvalidForFieldText val=&quot;0&quot;/&gt;&lt;Image&gt;&lt;filename val=&quot;D:\EL năm 17 -18\mầm non\Chị Hảo\BAIDUTHI\data\asimages\{670C164E-8F0D-45D8-A7D1-7F3C5397B0C6}_16.png&quot;/&gt;&lt;left val=&quot;190&quot;/&gt;&lt;top val=&quot;447&quot;/&gt;&lt;width val=&quot;273&quot;/&gt;&lt;height val=&quot;70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9D10A354-35CA-4A82-BD81-52115C7B05D9}&quot;/&gt;&lt;isInvalidForFieldText val=&quot;0&quot;/&gt;&lt;Image&gt;&lt;filename val=&quot;D:\EL năm 17 -18\mầm non\Chị Hảo\BAIDUTHI\data\asimages\{9D10A354-35CA-4A82-BD81-52115C7B05D9}_16.png&quot;/&gt;&lt;left val=&quot;197&quot;/&gt;&lt;top val=&quot;464&quot;/&gt;&lt;width val=&quot;271&quot;/&gt;&lt;height val=&quot;65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11005CEA-DC20-472D-84BE-265CC8A7783A}&quot;/&gt;&lt;isInvalidForFieldText val=&quot;0&quot;/&gt;&lt;Image&gt;&lt;filename val=&quot;D:\EL năm 17 -18\mầm non\Chị Hảo\BAIDUTHI\data\asimages\{11005CEA-DC20-472D-84BE-265CC8A7783A}_16.png&quot;/&gt;&lt;left val=&quot;10&quot;/&gt;&lt;top val=&quot;470&quot;/&gt;&lt;width val=&quot;540&quot;/&gt;&lt;height val=&quot;70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86EA840A-46F5-4F65-9011-E6F1E8F8C3A6}&quot;/&gt;&lt;isInvalidForFieldText val=&quot;0&quot;/&gt;&lt;Image&gt;&lt;filename val=&quot;D:\EL năm 17 -18\mầm non\Chị Hảo\BAIDUTHI\data\asimages\{86EA840A-46F5-4F65-9011-E6F1E8F8C3A6}_16.png&quot;/&gt;&lt;left val=&quot;10&quot;/&gt;&lt;top val=&quot;469&quot;/&gt;&lt;width val=&quot;540&quot;/&gt;&lt;height val=&quot;70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D3415F3-FAD7-4AAE-B3E7-5A3A8F92F462}&quot;/&gt;&lt;isInvalidForFieldText val=&quot;0&quot;/&gt;&lt;Image&gt;&lt;filename val=&quot;D:\EL năm 17 -18\mầm non\Chị Hảo\BAIDUTHI\data\asimages\{9D3415F3-FAD7-4AAE-B3E7-5A3A8F92F462}_16.png&quot;/&gt;&lt;left val=&quot;188&quot;/&gt;&lt;top val=&quot;456&quot;/&gt;&lt;width val=&quot;290&quot;/&gt;&lt;height val=&quot;65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C265A50A-82FE-437E-A3E0-313654B11C13}&quot;/&gt;&lt;isInvalidForFieldText val=&quot;0&quot;/&gt;&lt;Image&gt;&lt;filename val=&quot;D:\EL năm 17 -18\mầm non\Chị Hảo\BAIDUTHI\data\asimages\{C265A50A-82FE-437E-A3E0-313654B11C13}_16.png&quot;/&gt;&lt;left val=&quot;209&quot;/&gt;&lt;top val=&quot;443&quot;/&gt;&lt;width val=&quot;271&quot;/&gt;&lt;height val=&quot;70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88990586-6342-4B81-B61D-2DD0C9E1D148}_16.png&quot;/&gt;&lt;left val=&quot;496&quot;/&gt;&lt;top val=&quot;449&quot;/&gt;&lt;width val=&quot;91&quot;/&gt;&lt;height val=&quot;33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FE1456DF-5AF9-4984-A8C7-375DDDDBBA8A}_16.png&quot;/&gt;&lt;left val=&quot;593&quot;/&gt;&lt;top val=&quot;449&quot;/&gt;&lt;width val=&quot;91&quot;/&gt;&lt;height val=&quot;33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C3124FD-0B15-4824-BB30-B6ADAC09794F}&quot;/&gt;&lt;isInvalidForFieldText val=&quot;0&quot;/&gt;&lt;Image&gt;&lt;filename val=&quot;D:\EL năm 17 -18\mầm non\Chị Hảo\BAIDUTHI\data\asimages\{0C3124FD-0B15-4824-BB30-B6ADAC09794F}_16.png&quot;/&gt;&lt;left val=&quot;461&quot;/&gt;&lt;top val=&quot;78&quot;/&gt;&lt;width val=&quot;165&quot;/&gt;&lt;height val=&quot;123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2FD36A-ADD4-4F1A-9FFF-BF01DFCBBEF5}&quot;/&gt;&lt;isInvalidForFieldText val=&quot;0&quot;/&gt;&lt;Image&gt;&lt;filename val=&quot;D:\EL năm 17 -18\mầm non\Chị Hảo\BAIDUTHI\data\asimages\{842FD36A-ADD4-4F1A-9FFF-BF01DFCBBEF5}_16.png&quot;/&gt;&lt;left val=&quot;460&quot;/&gt;&lt;top val=&quot;163&quot;/&gt;&lt;width val=&quot;170&quot;/&gt;&lt;height val=&quot;128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2DFBE0-B5B6-4756-9E5A-1E0672A5F5C3}&quot;/&gt;&lt;isInvalidForFieldText val=&quot;0&quot;/&gt;&lt;Image&gt;&lt;filename val=&quot;D:\EL năm 17 -18\mầm non\Chị Hảo\BAIDUTHI\data\asimages\{172DFBE0-B5B6-4756-9E5A-1E0672A5F5C3}_16.png&quot;/&gt;&lt;left val=&quot;461&quot;/&gt;&lt;top val=&quot;253&quot;/&gt;&lt;width val=&quot;176&quot;/&gt;&lt;height val=&quot;125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0C28AE-F016-48A2-A457-B8683283A8A0}&quot;/&gt;&lt;isInvalidForFieldText val=&quot;0&quot;/&gt;&lt;Image&gt;&lt;filename val=&quot;D:\EL năm 17 -18\mầm non\Chị Hảo\BAIDUTHI\data\asimages\{BE0C28AE-F016-48A2-A457-B8683283A8A0}_16.png&quot;/&gt;&lt;left val=&quot;448&quot;/&gt;&lt;top val=&quot;343&quot;/&gt;&lt;width val=&quot;189&quot;/&gt;&lt;height val=&quot;119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.8]]&gt;&lt;/Left&gt;&lt;Top&gt;&lt;![CDATA[314.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.8]]&gt;&lt;/Left&gt;&lt;Top&gt;&lt;![CDATA[264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.8]]&gt;&lt;/Left&gt;&lt;Top&gt;&lt;![CDATA[214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.8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4"/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8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7.PNG&quot;/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ED374792-D5CE-4FDA-A12A-EBFE69A33ED7}_17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37B41109-46D4-4022-BD74-DCF8D3959A84}_17.png&quot;/&gt;&lt;left val=&quot;124&quot;/&gt;&lt;top val=&quot;122&quot;/&gt;&lt;width val=&quot;142&quot;/&gt;&lt;height val=&quot;55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8F0F7655-1558-4412-AD53-D77DFE50F3A6}_17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3E2BE8E-5D72-4E15-9AC6-77C86B18BFA6}_17.png&quot;/&gt;&lt;left val=&quot;124&quot;/&gt;&lt;top val=&quot;208&quot;/&gt;&lt;width val=&quot;189&quot;/&gt;&lt;height val=&quot;5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CDF38778-9AF3-4E66-8A45-E7A1A6A364C3}_17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EAC5750D-F61E-47FE-A326-834EB84ABE21}_17.png&quot;/&gt;&lt;left val=&quot;124&quot;/&gt;&lt;top val=&quot;286&quot;/&gt;&lt;width val=&quot;166&quot;/&gt;&lt;height val=&quot;55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558FB5E0-9CD4-4F11-A18E-7F860D083EFD}_17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09249C38-F5E2-4707-944B-9126D539C2E2}_17.png&quot;/&gt;&lt;left val=&quot;124&quot;/&gt;&lt;top val=&quot;375&quot;/&gt;&lt;width val=&quot;171&quot;/&gt;&lt;height val=&quot;55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EB6139-DA1D-4B9C-97D5-00246E76174A}&quot;/&gt;&lt;isInvalidForFieldText val=&quot;0&quot;/&gt;&lt;Image&gt;&lt;filename val=&quot;D:\EL năm 17 -18\mầm non\Chị Hảo\BAIDUTHI\data\asimages\{C4EB6139-DA1D-4B9C-97D5-00246E76174A}_17.png&quot;/&gt;&lt;left val=&quot;460&quot;/&gt;&lt;top val=&quot;73&quot;/&gt;&lt;width val=&quot;165&quot;/&gt;&lt;height val=&quot;123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36C845-0803-467F-8049-CFC2F06AA7A1}&quot;/&gt;&lt;isInvalidForFieldText val=&quot;0&quot;/&gt;&lt;Image&gt;&lt;filename val=&quot;D:\EL năm 17 -18\mầm non\Chị Hảo\BAIDUTHI\data\asimages\{3536C845-0803-467F-8049-CFC2F06AA7A1}_17.png&quot;/&gt;&lt;left val=&quot;460&quot;/&gt;&lt;top val=&quot;163&quot;/&gt;&lt;width val=&quot;170&quot;/&gt;&lt;height val=&quot;128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6F3043-C7E3-4500-8208-6242399460BB}&quot;/&gt;&lt;isInvalidForFieldText val=&quot;0&quot;/&gt;&lt;Image&gt;&lt;filename val=&quot;D:\EL năm 17 -18\mầm non\Chị Hảo\BAIDUTHI\data\asimages\{1B6F3043-C7E3-4500-8208-6242399460BB}_17.png&quot;/&gt;&lt;left val=&quot;461&quot;/&gt;&lt;top val=&quot;258&quot;/&gt;&lt;width val=&quot;176&quot;/&gt;&lt;height val=&quot;125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3A4EA426-E77A-4F4E-A1E8-5A3926DA1AFF}&quot;/&gt;&lt;isInvalidForFieldText val=&quot;0&quot;/&gt;&lt;Image&gt;&lt;filename val=&quot;D:\EL năm 17 -18\mầm non\Chị Hảo\BAIDUTHI\data\asimages\{3A4EA426-E77A-4F4E-A1E8-5A3926DA1AFF}_17.png&quot;/&gt;&lt;left val=&quot;277&quot;/&gt;&lt;top val=&quot;38&quot;/&gt;&lt;width val=&quot;150&quot;/&gt;&lt;height val=&quot;50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351A0B-C168-4A93-93BA-068E3E49FEC8}&quot;/&gt;&lt;isInvalidForFieldText val=&quot;0&quot;/&gt;&lt;Image&gt;&lt;filename val=&quot;D:\EL năm 17 -18\mầm non\Chị Hảo\BAIDUTHI\data\asimages\{A5351A0B-C168-4A93-93BA-068E3E49FEC8}_17.png&quot;/&gt;&lt;left val=&quot;454&quot;/&gt;&lt;top val=&quot;357&quot;/&gt;&lt;width val=&quot;189&quot;/&gt;&lt;height val=&quot;119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,8]]&gt;&lt;/Left&gt;&lt;Top&gt;&lt;![CDATA[314,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,8]]&gt;&lt;/Left&gt;&lt;Top&gt;&lt;![CDATA[264,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,8]]&gt;&lt;/Left&gt;&lt;Top&gt;&lt;![CDATA[214,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,8]]&gt;&lt;/Left&gt;&lt;Top&gt;&lt;![CDATA[165,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005274955,D:\EL năm 17 -18\mầm non\Chị Hảo\MAM NON\dieu ki dieu cua nuoc_pptx\Media.ppcx"/>
  <p:tag name="HTML_SHAPEINFO" val="&lt;SlideThumbPath val=&quot;Slide18.PNG&quot;/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PRESENTER_SHAPEINFO" val="&lt;ThreeDShapeInfo&gt;&lt;uuid val=&quot;{B8A801EB-357A-4F43-BACB-CF4AAE69360A}&quot;/&gt;&lt;isInvalidForFieldText val=&quot;0&quot;/&gt;&lt;Image&gt;&lt;filename val=&quot;D:\EL năm 17 -18\mầm non\Chị Hảo\BAIDUTHI\data\asimages\{B8A801EB-357A-4F43-BACB-CF4AAE69360A}_18.png&quot;/&gt;&lt;left val=&quot;106&quot;/&gt;&lt;top val=&quot;23&quot;/&gt;&lt;width val=&quot;572&quot;/&gt;&lt;height val=&quot;107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005274955,D:\EL năm 17 -18\mầm non\Chị Hảo\MAM NON\dieu ki dieu cua nuoc_pptx\Media.ppcx"/>
  <p:tag name="HTML_SHAPEINFO" val="&lt;SlideThumbPath val=&quot;Slide19.PNG&quot;/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D03DFB-38CE-4164-99AF-D532295FA62C}&quot;/&gt;&lt;isInvalidForFieldText val=&quot;0&quot;/&gt;&lt;Image&gt;&lt;filename val=&quot;D:\EL năm 17 -18\mầm non\Chị Hảo\BAIDUTHI\data\asimages\{ADD03DFB-38CE-4164-99AF-D532295FA62C}_19.png&quot;/&gt;&lt;left val=&quot;0&quot;/&gt;&lt;top val=&quot;89&quot;/&gt;&lt;width val=&quot;351&quot;/&gt;&lt;height val=&quot;270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EF42FA-BF08-4757-983D-D561CEA85CC6}&quot;/&gt;&lt;isInvalidForFieldText val=&quot;0&quot;/&gt;&lt;Image&gt;&lt;filename val=&quot;D:\EL năm 17 -18\mầm non\Chị Hảo\BAIDUTHI\data\asimages\{E3EF42FA-BF08-4757-983D-D561CEA85CC6}_19.png&quot;/&gt;&lt;left val=&quot;345&quot;/&gt;&lt;top val=&quot;87&quot;/&gt;&lt;width val=&quot;379&quot;/&gt;&lt;height val=&quot;25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878064-CBEA-4FCA-BC98-960ED26390E9}&quot;/&gt;&lt;isInvalidForFieldText val=&quot;0&quot;/&gt;&lt;Image&gt;&lt;filename val=&quot;D:\EL năm 17 -18\mầm non\Chị Hảo\BAIDUTHI\data\asimages\{1D878064-CBEA-4FCA-BC98-960ED26390E9}_19.png&quot;/&gt;&lt;left val=&quot;219&quot;/&gt;&lt;top val=&quot;308&quot;/&gt;&lt;width val=&quot;355&quot;/&gt;&lt;height val=&quot;240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25FFD8EC-1F7A-45BD-8F4A-88C99F5BB4F0}&quot;/&gt;&lt;isInvalidForFieldText val=&quot;0&quot;/&gt;&lt;Image&gt;&lt;filename val=&quot;D:\EL năm 17 -18\mầm non\Chị Hảo\BAIDUTHI\data\asimages\{25FFD8EC-1F7A-45BD-8F4A-88C99F5BB4F0}_19.png&quot;/&gt;&lt;left val=&quot;78&quot;/&gt;&lt;top val=&quot;16&quot;/&gt;&lt;width val=&quot;558&quot;/&gt;&lt;height val=&quot;44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1005274955,D:\EL năm 17 -18\mầm non\Chị Hảo\MAM NON\dieu ki dieu cua nuoc_pptx\Media.ppcx"/>
  <p:tag name="HTML_SHAPEINFO" val="&lt;SlideThumbPath val=&quot;Slide21.PNG&quot;/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08B50A3-C669-4C61-B0C7-A53889A482DC}&quot;/&gt;&lt;isInvalidForFieldText val=&quot;0&quot;/&gt;&lt;Image&gt;&lt;filename val=&quot;D:\EL năm 17 -18\mầm non\Chị Hảo\BAIDUTHI\data\asimages\{B08B50A3-C669-4C61-B0C7-A53889A482DC}_21.png&quot;/&gt;&lt;left val=&quot;86&quot;/&gt;&lt;top val=&quot;7&quot;/&gt;&lt;width val=&quot;546&quot;/&gt;&lt;height val=&quot;50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822DDFF-F8EF-40A1-8C65-BD75AE2BE18B}_21.png&quot;/&gt;&lt;left val=&quot;87&quot;/&gt;&lt;top val=&quot;480&quot;/&gt;&lt;width val=&quot;562&quot;/&gt;&lt;height val=&quot;43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0"/>
  <p:tag name="MMPROD_IS_H264" val="0"/>
  <p:tag name="SLIDEID" val="415"/>
  <p:tag name="MMPROD_CONVERTIBLE_FLV" val="False"/>
  <p:tag name="MMPROD_FLV_FILE_PATH" val="D:\EL năm 17 -18\mầm non\Chị Hảo\TEPNGUON\dieu ki dieu cua nuoc_pptx\Assets\su tuan hoan_415_1_55321.flv"/>
  <p:tag name="MMPROD_DURATION" val="57443"/>
  <p:tag name="MMPROD_START_TIME" val="0"/>
  <p:tag name="MMPROD_STOP_TIME" val="57443"/>
  <p:tag name="MMPROD_FADE_EFFECT_IN" val="0"/>
  <p:tag name="MMPROD_FADE_EFFECT_OUT" val="0"/>
  <p:tag name="MMPROD_FADE_SPEED" val="1"/>
  <p:tag name="MMPROD_MUTE_AUDIO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3]]&gt;&lt;/SlideID&gt;&lt;/ChangeData&gt;"/>
  <p:tag name="PPSNARRATION" val="48,1005274955,D:\EL năm 17 -18\mầm non\Chị Hảo\MAM NON\dieu ki dieu cua nuoc_pptx\Media.ppcx"/>
  <p:tag name="MMPROD_PASSDATA" val="&lt;object type=&quot;10050&quot; unique_id=&quot;10233&quot;&gt;&lt;property id=&quot;10020&quot; value=&quot;2&quot;/&gt;&lt;property id=&quot;10102&quot; value=&quot;1&quot;/&gt;&lt;property id=&quot;10191&quot; value=&quot;58&quot;/&gt;&lt;/object&gt;"/>
  <p:tag name="MMPROD_FAILDATA" val="&lt;object type=&quot;10051&quot; unique_id=&quot;10234&quot;&gt;&lt;property id=&quot;10020&quot; value=&quot;2&quot;/&gt;&lt;property id=&quot;10102&quot; value=&quot;1&quot;/&gt;&lt;property id=&quot;10191&quot; value=&quot;75&quot;/&gt;&lt;/object&gt;"/>
  <p:tag name="MMPROD_ID" val="10231"/>
  <p:tag name="MMPROD_TYPE" val="10055"/>
  <p:tag name="MMPROD_DATA" val="&lt;property id=&quot;10026&quot; value=&quot;10&quot;/&gt;&lt;property id=&quot;10027&quot; value=&quot;Interaction10231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2.PNG&quot;/&gt;"/>
  <p:tag name="MMPROD_ANSWERCOUN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31"/>
  <p:tag name="MMPROD_ABSOLUTEPOSITIONID" val="100"/>
  <p:tag name="MMPROD_LASTVALUES" val="&lt;ChangeData&gt;&lt;Text&gt;&lt;![CDATA[Câu 2: Nước tồn tại ở 3 trạng thái: Thể rắn, thể lỏng và thể khí. Nước có tính chất: Trong suốt, không màu, không mùi, không vị. Đúng hay sai?]]&gt;&lt;/Text&gt;&lt;FontSize&gt;&lt;![CDATA[2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3&quot;/&gt;&lt;lineCharCount val=&quot;54&quot;/&gt;&lt;lineCharCount val=&quot;54&quot;/&gt;&lt;lineCharCount val=&quot;34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4A0DAC5E-3A51-4AA5-B6CD-4614D280C0FE}_22.png&quot;/&gt;&lt;left val=&quot;11&quot;/&gt;&lt;top val=&quot;32&quot;/&gt;&lt;width val=&quot;713&quot;/&gt;&lt;height val=&quot;127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2ED68D45-E513-4D1D-AB12-953B912CDD8A}&quot;/&gt;&lt;isInvalidForFieldText val=&quot;0&quot;/&gt;&lt;Image&gt;&lt;filename val=&quot;D:\EL năm 17 -18\mầm non\Chị Hảo\BAIDUTHI\data\asimages\{2ED68D45-E513-4D1D-AB12-953B912CDD8A}_22.png&quot;/&gt;&lt;left val=&quot;17&quot;/&gt;&lt;top val=&quot;419&quot;/&gt;&lt;width val=&quot;274&quot;/&gt;&lt;height val=&quot;65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8781CD5D-83BC-4AB0-88F9-A4BCBE871871}&quot;/&gt;&lt;isInvalidForFieldText val=&quot;0&quot;/&gt;&lt;Image&gt;&lt;filename val=&quot;D:\EL năm 17 -18\mầm non\Chị Hảo\BAIDUTHI\data\asimages\{8781CD5D-83BC-4AB0-88F9-A4BCBE871871}_22.png&quot;/&gt;&lt;left val=&quot;33&quot;/&gt;&lt;top val=&quot;426&quot;/&gt;&lt;width val=&quot;273&quot;/&gt;&lt;height val=&quot;70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33612245-4132-45DC-AA6F-E2BF5236E974}&quot;/&gt;&lt;isInvalidForFieldText val=&quot;0&quot;/&gt;&lt;Image&gt;&lt;filename val=&quot;D:\EL năm 17 -18\mầm non\Chị Hảo\BAIDUTHI\data\asimages\{33612245-4132-45DC-AA6F-E2BF5236E974}_22.png&quot;/&gt;&lt;left val=&quot;22&quot;/&gt;&lt;top val=&quot;423&quot;/&gt;&lt;width val=&quot;271&quot;/&gt;&lt;height val=&quot;65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DBEF364D-E683-4899-8ED3-A54049C60679}&quot;/&gt;&lt;isInvalidForFieldText val=&quot;0&quot;/&gt;&lt;Image&gt;&lt;filename val=&quot;D:\EL năm 17 -18\mầm non\Chị Hảo\BAIDUTHI\data\asimages\{DBEF364D-E683-4899-8ED3-A54049C60679}_22.png&quot;/&gt;&lt;left val=&quot;9&quot;/&gt;&lt;top val=&quot;422&quot;/&gt;&lt;width val=&quot;540&quot;/&gt;&lt;height val=&quot;70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21110684-8E80-4418-8EAD-C18EE9812776}&quot;/&gt;&lt;isInvalidForFieldText val=&quot;0&quot;/&gt;&lt;Image&gt;&lt;filename val=&quot;D:\EL năm 17 -18\mầm non\Chị Hảo\BAIDUTHI\data\asimages\{21110684-8E80-4418-8EAD-C18EE9812776}_22.png&quot;/&gt;&lt;left val=&quot;15&quot;/&gt;&lt;top val=&quot;422&quot;/&gt;&lt;width val=&quot;540&quot;/&gt;&lt;height val=&quot;70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2DBADC43-F04C-4058-8182-92426FF8897B}&quot;/&gt;&lt;isInvalidForFieldText val=&quot;0&quot;/&gt;&lt;Image&gt;&lt;filename val=&quot;D:\EL năm 17 -18\mầm non\Chị Hảo\BAIDUTHI\data\asimages\{2DBADC43-F04C-4058-8182-92426FF8897B}_22.png&quot;/&gt;&lt;left val=&quot;9&quot;/&gt;&lt;top val=&quot;425&quot;/&gt;&lt;width val=&quot;290&quot;/&gt;&lt;height val=&quot;65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068638D4-5893-47F6-A9E6-53F0CE26F116}&quot;/&gt;&lt;isInvalidForFieldText val=&quot;0&quot;/&gt;&lt;Image&gt;&lt;filename val=&quot;D:\EL năm 17 -18\mầm non\Chị Hảo\BAIDUTHI\data\asimages\{068638D4-5893-47F6-A9E6-53F0CE26F116}_22.png&quot;/&gt;&lt;left val=&quot;21&quot;/&gt;&lt;top val=&quot;428&quot;/&gt;&lt;width val=&quot;271&quot;/&gt;&lt;height val=&quot;70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5BD30BDB-F6E6-42DC-BA66-9D828055BC9C}_22.png&quot;/&gt;&lt;left val=&quot;496&quot;/&gt;&lt;top val=&quot;449&quot;/&gt;&lt;width val=&quot;91&quot;/&gt;&lt;height val=&quot;33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8770FBCF-5B30-4A46-9E38-33F7AD72727B}_22.png&quot;/&gt;&lt;left val=&quot;593&quot;/&gt;&lt;top val=&quot;449&quot;/&gt;&lt;width val=&quot;91&quot;/&gt;&lt;height val=&quot;33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AD0A45-7673-4BF6-81EA-9018C61035F6}&quot;/&gt;&lt;isInvalidForFieldText val=&quot;0&quot;/&gt;&lt;Image&gt;&lt;filename val=&quot;D:\EL năm 17 -18\mầm non\Chị Hảo\BAIDUTHI\data\asimages\{98AD0A45-7673-4BF6-81EA-9018C61035F6}_22.png&quot;/&gt;&lt;left val=&quot;257&quot;/&gt;&lt;top val=&quot;192&quot;/&gt;&lt;width val=&quot;244&quot;/&gt;&lt;height val=&quot;178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2AAB06-89FD-466E-B566-DE6981D737B1}&quot;/&gt;&lt;isInvalidForFieldText val=&quot;0&quot;/&gt;&lt;Image&gt;&lt;filename val=&quot;D:\EL năm 17 -18\mầm non\Chị Hảo\BAIDUTHI\data\asimages\{822AAB06-89FD-466E-B566-DE6981D737B1}_22.png&quot;/&gt;&lt;left val=&quot;464&quot;/&gt;&lt;top val=&quot;266&quot;/&gt;&lt;width val=&quot;242&quot;/&gt;&lt;height val=&quot;163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04.8535]]&gt;&lt;/Left&gt;&lt;Top&gt;&lt;![CDATA[184.9512]]&gt;&lt;/Top&gt;&lt;/ChangeData&gt;"/>
  <p:tag name="MMPROD_ID" val="10235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236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26CBBFBE-57B0-4117-9895-3B9DC70328D0}_22.png&quot;/&gt;&lt;left val=&quot;121&quot;/&gt;&lt;top val=&quot;178&quot;/&gt;&lt;width val=&quot;65&quot;/&gt;&lt;height val=&quot;55&quot;/&gt;&lt;hasText val=&quot;1&quot;/&gt;&lt;/Image&gt;&lt;Image&gt;&lt;filename val=&quot;D:\EL năm 17 -18\mầm non\Chị Hảo\BAIDUTHI\data\asimages\{88A65E5A-9969-4D5A-AA0F-6C0B9AF87F18}_22.png&quot;/&gt;&lt;left val=&quot;168&quot;/&gt;&lt;top val=&quot;178&quot;/&gt;&lt;width val=&quot;390&quot;/&gt;&lt;height val=&quot;55&quot;/&gt;&lt;hasText val=&quot;1&quot;/&gt;&lt;/Image&gt;&lt;Image&gt;&lt;filename val=&quot;D:\EL năm 17 -18\mầm non\Chị Hảo\BAIDUTHI\data\asimages\{F8AA8BD6-483C-4EB6-A772-FFF4592BB8C0}_22.png&quot;/&gt;&lt;left val=&quot;104&quot;/&gt;&lt;top val=&quot;194&quot;/&gt;&lt;width val=&quot;17&quot;/&gt;&lt;height val=&quot;1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04.8535]]&gt;&lt;/Left&gt;&lt;Top&gt;&lt;![CDATA[234.5512]]&gt;&lt;/Top&gt;&lt;/ChangeData&gt;"/>
  <p:tag name="MMPROD_ID" val="10237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38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E494FCCC-775C-4461-A592-20A227C89214}_22.png&quot;/&gt;&lt;left val=&quot;121&quot;/&gt;&lt;top val=&quot;228&quot;/&gt;&lt;width val=&quot;65&quot;/&gt;&lt;height val=&quot;55&quot;/&gt;&lt;hasText val=&quot;1&quot;/&gt;&lt;/Image&gt;&lt;Image&gt;&lt;filename val=&quot;D:\EL năm 17 -18\mầm non\Chị Hảo\BAIDUTHI\data\asimages\{944591B1-D1DE-46B4-B402-123B324931C9}_22.png&quot;/&gt;&lt;left val=&quot;168&quot;/&gt;&lt;top val=&quot;228&quot;/&gt;&lt;width val=&quot;390&quot;/&gt;&lt;height val=&quot;55&quot;/&gt;&lt;hasText val=&quot;1&quot;/&gt;&lt;/Image&gt;&lt;Image&gt;&lt;filename val=&quot;D:\EL năm 17 -18\mầm non\Chị Hảo\BAIDUTHI\data\asimages\{C4E02B29-6B06-4F8D-B859-71E732288B47}_22.png&quot;/&gt;&lt;left val=&quot;104&quot;/&gt;&lt;top val=&quot;243&quot;/&gt;&lt;width val=&quot;17&quot;/&gt;&lt;height val=&quot;17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30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30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30]]&gt;&lt;/FontSize&gt;&lt;Left&gt;&lt;![CDATA[87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30]]&gt;&lt;/FontSize&gt;&lt;Left&gt;&lt;![CDATA[134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005274955,D:\EL năm 17 -18\mầm non\Chị Hảo\MAM NON\dieu ki dieu cua nuoc_pptx\Media.ppcx"/>
  <p:tag name="HTML_SHAPEINFO" val="&lt;SlideThumbPath val=&quot;Slide23.PNG&quot;/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801AB2AE-7861-4ABA-9DE8-AC546DB77938}&quot;/&gt;&lt;isInvalidForFieldText val=&quot;1&quot;/&gt;&lt;Image&gt;&lt;filename val=&quot;D:\EL năm 17 -18\mầm non\Chị Hảo\BAIDUTHI\data\asimages\{801AB2AE-7861-4ABA-9DE8-AC546DB77938}_23_S.png&quot;/&gt;&lt;left val=&quot;247&quot;/&gt;&lt;top val=&quot;62&quot;/&gt;&lt;width val=&quot;254&quot;/&gt;&lt;height val=&quot;98&quot;/&gt;&lt;hasText val=&quot;0&quot;/&gt;&lt;/Image&gt;&lt;Image&gt;&lt;filename val=&quot;D:\EL năm 17 -18\mầm non\Chị Hảo\BAIDUTHI\data\asimages\{801AB2AE-7861-4ABA-9DE8-AC546DB77938}_23_T.png&quot;/&gt;&lt;left val=&quot;251&quot;/&gt;&lt;top val=&quot;64&quot;/&gt;&lt;width val=&quot;247&quot;/&gt;&lt;height val=&quot;99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4&quot;/&gt;&lt;lineCharCount val=&quot;17&quot;/&gt;&lt;lineCharCount val=&quot;44&quot;/&gt;&lt;lineCharCount val=&quot;20&quot;/&gt;&lt;/TableIndex&gt;&lt;/ShapeTextInfo&gt;"/>
  <p:tag name="HTML_SHAPEINFO" val="&lt;TextEffect&gt;&lt;Image&gt;&lt;filename val=&quot;D:\EL năm 17 -18\mầm non\Chị Hảo\BAIDUTHI\data\asimages\{AF89F29A-EC22-435D-BE0F-480DC32CE0B4}_1.png_crop.png&quot;/&gt;&lt;left val=&quot;67&quot;/&gt;&lt;top val=&quot;179&quot;/&gt;&lt;width val=&quot;582&quot;/&gt;&lt;height val=&quot;73&quot;/&gt;&lt;hasText val=&quot;1&quot;/&gt;&lt;paraId val=&quot;1&quot;/&gt;&lt;/Image&gt;&lt;Image&gt;&lt;filename val=&quot;D:\EL năm 17 -18\mầm non\Chị Hảo\BAIDUTHI\data\asimages\{E68C2FAB-1C3B-4D0C-B492-007C23E4F784}_1.png_crop.png&quot;/&gt;&lt;left val=&quot;67&quot;/&gt;&lt;top val=&quot;264&quot;/&gt;&lt;width val=&quot;624&quot;/&gt;&lt;height val=&quot;73&quot;/&gt;&lt;hasText val=&quot;1&quot;/&gt;&lt;paraId val=&quot;2&quot;/&gt;&lt;/Image&gt;&lt;/TextEffect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005274955,D:\EL năm 17 -18\mầm non\Chị Hảo\MAM NON\dieu ki dieu cua nuoc_pptx\Media.ppcx"/>
  <p:tag name="HTML_SHAPEINFO" val="&lt;SlideThumbPath val=&quot;Slide25.PNG&quot;/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9C1086-C3C8-4851-8A19-58A3BBC78736}&quot;/&gt;&lt;isInvalidForFieldText val=&quot;0&quot;/&gt;&lt;Image&gt;&lt;filename val=&quot;D:\EL năm 17 -18\mầm non\Chị Hảo\BAIDUTHI\data\asimages\{7A9C1086-C3C8-4851-8A19-58A3BBC78736}_25.png&quot;/&gt;&lt;left val=&quot;338&quot;/&gt;&lt;top val=&quot;295&quot;/&gt;&lt;width val=&quot;372&quot;/&gt;&lt;height val=&quot;262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A2D4A-FEBD-4961-B3C2-95921D65D4A0}&quot;/&gt;&lt;isInvalidForFieldText val=&quot;0&quot;/&gt;&lt;Image&gt;&lt;filename val=&quot;D:\EL năm 17 -18\mầm non\Chị Hảo\BAIDUTHI\data\asimages\{2B9A2D4A-FEBD-4961-B3C2-95921D65D4A0}_25.png&quot;/&gt;&lt;left val=&quot;326&quot;/&gt;&lt;top val=&quot;66&quot;/&gt;&lt;width val=&quot;374&quot;/&gt;&lt;height val=&quot;279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8C59DED-7894-4FE4-A529-CF3BDC958BDE}&quot;/&gt;&lt;isInvalidForFieldText val=&quot;0&quot;/&gt;&lt;Image&gt;&lt;filename val=&quot;D:\EL năm 17 -18\mầm non\Chị Hảo\BAIDUTHI\data\asimages\{58C59DED-7894-4FE4-A529-CF3BDC958BDE}_25.png&quot;/&gt;&lt;left val=&quot;114&quot;/&gt;&lt;top val=&quot;17&quot;/&gt;&lt;width val=&quot;532&quot;/&gt;&lt;height val=&quot;118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5499C3-0364-4081-8063-B19B24ADE55B}&quot;/&gt;&lt;isInvalidForFieldText val=&quot;0&quot;/&gt;&lt;Image&gt;&lt;filename val=&quot;D:\EL năm 17 -18\mầm non\Chị Hảo\BAIDUTHI\data\asimages\{FA5499C3-0364-4081-8063-B19B24ADE55B}_25.png&quot;/&gt;&lt;left val=&quot;16&quot;/&gt;&lt;top val=&quot;96&quot;/&gt;&lt;width val=&quot;307&quot;/&gt;&lt;height val=&quot;314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039A2-1A7C-40D3-B3DB-BBF1B35DBA6D}&quot;/&gt;&lt;isInvalidForFieldText val=&quot;0&quot;/&gt;&lt;Image&gt;&lt;filename val=&quot;D:\EL năm 17 -18\mầm non\Chị Hảo\BAIDUTHI\data\asimages\{AA2039A2-1A7C-40D3-B3DB-BBF1B35DBA6D}_25.png&quot;/&gt;&lt;left val=&quot;16&quot;/&gt;&lt;top val=&quot;325&quot;/&gt;&lt;width val=&quot;307&quot;/&gt;&lt;height val=&quot;309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05274955,D:\EL năm 17 -18\mầm non\Chị Hảo\MAM NON\dieu ki dieu cua nuoc_pptx\Media.ppcx"/>
  <p:tag name="HTML_SHAPEINFO" val="&lt;SlideThumbPath val=&quot;Slide26.PNG&quot;/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A66D12-CDAE-4638-8E60-573A96D08340}&quot;/&gt;&lt;isInvalidForFieldText val=&quot;0&quot;/&gt;&lt;Image&gt;&lt;filename val=&quot;D:\EL năm 17 -18\mầm non\Chị Hảo\BAIDUTHI\data\asimages\{9CA66D12-CDAE-4638-8E60-573A96D08340}_26.png&quot;/&gt;&lt;left val=&quot;25&quot;/&gt;&lt;top val=&quot;100&quot;/&gt;&lt;width val=&quot;374&quot;/&gt;&lt;height val=&quot;234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0ADAC-66D9-407B-96C0-CF9D44B3348F}&quot;/&gt;&lt;isInvalidForFieldText val=&quot;0&quot;/&gt;&lt;Image&gt;&lt;filename val=&quot;D:\EL năm 17 -18\mầm non\Chị Hảo\BAIDUTHI\data\asimages\{2D90ADAC-66D9-407B-96C0-CF9D44B3348F}_26.png&quot;/&gt;&lt;left val=&quot;338&quot;/&gt;&lt;top val=&quot;321&quot;/&gt;&lt;width val=&quot;378&quot;/&gt;&lt;height val=&quot;230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A0387D-2668-4A0A-BBA6-3FA7BF77F058}&quot;/&gt;&lt;isInvalidForFieldText val=&quot;0&quot;/&gt;&lt;Image&gt;&lt;filename val=&quot;D:\EL năm 17 -18\mầm non\Chị Hảo\BAIDUTHI\data\asimages\{15A0387D-2668-4A0A-BBA6-3FA7BF77F058}_26.png&quot;/&gt;&lt;left val=&quot;25&quot;/&gt;&lt;top val=&quot;321&quot;/&gt;&lt;width val=&quot;358&quot;/&gt;&lt;height val=&quot;228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B1CD84ED-7860-454B-8196-8B7A6199D108}&quot;/&gt;&lt;isInvalidForFieldText val=&quot;0&quot;/&gt;&lt;Image&gt;&lt;filename val=&quot;D:\EL năm 17 -18\mầm non\Chị Hảo\BAIDUTHI\data\asimages\{B1CD84ED-7860-454B-8196-8B7A6199D108}_26.png&quot;/&gt;&lt;left val=&quot;70&quot;/&gt;&lt;top val=&quot;14&quot;/&gt;&lt;width val=&quot;597&quot;/&gt;&lt;height val=&quot;61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48617-2837-489C-AF4B-A5EB4EC02EA5}&quot;/&gt;&lt;isInvalidForFieldText val=&quot;0&quot;/&gt;&lt;Image&gt;&lt;filename val=&quot;D:\EL năm 17 -18\mầm non\Chị Hảo\BAIDUTHI\data\asimages\{FAA48617-2837-489C-AF4B-A5EB4EC02EA5}_26.png&quot;/&gt;&lt;left val=&quot;366&quot;/&gt;&lt;top val=&quot;100&quot;/&gt;&lt;width val=&quot;351&quot;/&gt;&lt;height val=&quot;232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89]]&gt;&lt;/SlideID&gt;&lt;/ChangeData&gt;"/>
  <p:tag name="PPSNARRATION" val="22,1005274955,D:\EL năm 17 -18\mầm non\Chị Hảo\MAM NON\dieu ki dieu cua nuoc_pptx\Media.ppcx"/>
  <p:tag name="MMPROD_PASSDATA" val="&lt;object type=&quot;10050&quot; unique_id=&quot;10130&quot;&gt;&lt;property id=&quot;10020&quot; value=&quot;2&quot;/&gt;&lt;property id=&quot;10102&quot; value=&quot;1&quot;/&gt;&lt;property id=&quot;10191&quot; value=&quot;62&quot;/&gt;&lt;/object&gt;"/>
  <p:tag name="MMPROD_FAILDATA" val="&lt;object type=&quot;10051&quot; unique_id=&quot;10131&quot;&gt;&lt;property id=&quot;10020&quot; value=&quot;3&quot;/&gt;&lt;property id=&quot;10021&quot; value=&quot;430&quot;/&gt;&lt;property id=&quot;10101&quot; value=&quot;[jumptoframe],Value=430,&quot;/&gt;&lt;property id=&quot;10102&quot; value=&quot;1&quot;/&gt;&lt;property id=&quot;10191&quot; value=&quot;63&quot;/&gt;&lt;/object&gt;"/>
  <p:tag name="MMPROD_ID" val="10128"/>
  <p:tag name="MMPROD_TYPE" val="10016"/>
  <p:tag name="MMPROD_DATA" val="&lt;property id=&quot;10026&quot; value=&quot;10&quot;/&gt;&lt;property id=&quot;10027&quot; value=&quot;Interaction10128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7.PNG&quot;/&gt;"/>
  <p:tag name="MMPROD_ANSWERCOUNT" val="3"/>
  <p:tag name="MMPROD_ITEMCOUNT" val="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8"/>
  <p:tag name="MMPROD_ABSOLUTEPOSITIONID" val="100"/>
  <p:tag name="MMPROD_LASTVALUES" val="&lt;ChangeData&gt;&lt;Text&gt;&lt;![CDATA[Câu 3: Nối cột A với cột B để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3075C63A-39C5-4581-8BD0-AE2CCF1B3184}_27.png&quot;/&gt;&lt;left val=&quot;31&quot;/&gt;&lt;top val=&quot;4&quot;/&gt;&lt;width val=&quot;649&quot;/&gt;&lt;height val=&quot;60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1DACD42F-79D6-4201-8DF4-F16B055A3E2E}_27.png&quot;/&gt;&lt;left val=&quot;57&quot;/&gt;&lt;top val=&quot;55&quot;/&gt;&lt;width val=&quot;322&quot;/&gt;&lt;height val=&quot;60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984A581E-FC31-48E7-AD0D-37750AAC4FD8}_27.png&quot;/&gt;&lt;left val=&quot;401&quot;/&gt;&lt;top val=&quot;55&quot;/&gt;&lt;width val=&quot;322&quot;/&gt;&lt;height val=&quot;60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33"/>
  <p:tag name="MMPROD_TYPE" val="10023"/>
  <p:tag name="MMPROD_DATA" val="&lt;property id=&quot;10193&quot; value=&quot;A&quot;/&gt;&lt;property id=&quot;10199&quot; value=&quot;0&quot;/&gt;"/>
  <p:tag name="MMPROD_COLLECTIONCONTAINERID" val="10129"/>
  <p:tag name="MMPROD_PARENTID" val="10128"/>
  <p:tag name="HTML_SHAPEINFO" val="&lt;ThreeDShapeInfo&gt;&lt;uuid val=&quot;4001&quot;/&gt;&lt;isInvalidForFieldText val=&quot;0&quot;/&gt;&lt;Image&gt;&lt;filename val=&quot;D:\EL năm 17 -18\mầm non\Chị Hảo\BAIDUTHI\data\asimages\{FAC5AE69-30EC-4AA5-9597-54561726A3B3}_27.png&quot;/&gt;&lt;left val=&quot;406&quot;/&gt;&lt;top val=&quot;112&quot;/&gt;&lt;width val=&quot;285&quot;/&gt;&lt;height val=&quot;51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99.0375]]&gt;&lt;/Top&gt;&lt;/ChangeData&gt;"/>
  <p:tag name="MMPROD_ABSOLUTEPOSITIONID" val="4002"/>
  <p:tag name="MMPROD_ID" val="10134"/>
  <p:tag name="MMPROD_TYPE" val="10023"/>
  <p:tag name="MMPROD_DATA" val="&lt;property id=&quot;10193&quot; value=&quot;B&quot;/&gt;&lt;property id=&quot;10199&quot; value=&quot;0&quot;/&gt;"/>
  <p:tag name="MMPROD_COLLECTIONCONTAINERID" val="10129"/>
  <p:tag name="MMPROD_PARENTID" val="10128"/>
  <p:tag name="HTML_SHAPEINFO" val="&lt;ThreeDShapeInfo&gt;&lt;uuid val=&quot;4002&quot;/&gt;&lt;isInvalidForFieldText val=&quot;0&quot;/&gt;&lt;Image&gt;&lt;filename val=&quot;D:\EL năm 17 -18\mầm non\Chị Hảo\BAIDUTHI\data\asimages\{CDB3513B-8F46-46FF-8730-52347B7430D6}_27.png&quot;/&gt;&lt;left val=&quot;406&quot;/&gt;&lt;top val=&quot;233&quot;/&gt;&lt;width val=&quot;285&quot;/&gt;&lt;height val=&quot;51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32.8375]]&gt;&lt;/Top&gt;&lt;/ChangeData&gt;"/>
  <p:tag name="MMPROD_ABSOLUTEPOSITIONID" val="4003"/>
  <p:tag name="MMPROD_ID" val="10135"/>
  <p:tag name="MMPROD_TYPE" val="10023"/>
  <p:tag name="MMPROD_DATA" val="&lt;property id=&quot;10193&quot; value=&quot;C&quot;/&gt;&lt;property id=&quot;10199&quot; value=&quot;0&quot;/&gt;"/>
  <p:tag name="MMPROD_COLLECTIONCONTAINERID" val="10129"/>
  <p:tag name="MMPROD_PARENTID" val="10128"/>
  <p:tag name="HTML_SHAPEINFO" val="&lt;ThreeDShapeInfo&gt;&lt;uuid val=&quot;4003&quot;/&gt;&lt;isInvalidForFieldText val=&quot;0&quot;/&gt;&lt;Image&gt;&lt;filename val=&quot;D:\EL năm 17 -18\mầm non\Chị Hảo\BAIDUTHI\data\asimages\{0BF22E23-BB0D-4BAD-A20E-70B9CC64C810}_27.png&quot;/&gt;&lt;left val=&quot;406&quot;/&gt;&lt;top val=&quot;353&quot;/&gt;&lt;width val=&quot;283&quot;/&gt;&lt;height val=&quot;51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FBD05817-D5D9-4991-A0CA-576F7C370370}_27.png&quot;/&gt;&lt;left val=&quot;27&quot;/&gt;&lt;top val=&quot;112&quot;/&gt;&lt;width val=&quot;45&quot;/&gt;&lt;height val=&quot;49&quot;/&gt;&lt;hasText val=&quot;1&quot;/&gt;&lt;/Image&gt;&lt;Image&gt;&lt;filename val=&quot;D:\EL năm 17 -18\mầm non\Chị Hảo\BAIDUTHI\data\asimages\{92256B59-A125-4473-ABD7-328370830AFD}_27.png&quot;/&gt;&lt;left val=&quot;59&quot;/&gt;&lt;top val=&quot;109&quot;/&gt;&lt;width val=&quot;314&quot;/&gt;&lt;height val=&quot;58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D72E1C9-284A-41D1-92C0-47616CBB98A2}_27.png&quot;/&gt;&lt;left val=&quot;28&quot;/&gt;&lt;top val=&quot;218&quot;/&gt;&lt;width val=&quot;44&quot;/&gt;&lt;height val=&quot;49&quot;/&gt;&lt;hasText val=&quot;1&quot;/&gt;&lt;/Image&gt;&lt;Image&gt;&lt;filename val=&quot;D:\EL năm 17 -18\mầm non\Chị Hảo\BAIDUTHI\data\asimages\{0BE33FEE-F93F-4174-93FD-7D3062EC26C2}_27.png&quot;/&gt;&lt;left val=&quot;59&quot;/&gt;&lt;top val=&quot;212&quot;/&gt;&lt;width val=&quot;335&quot;/&gt;&lt;height val=&quot;58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FDAF2251-CFAB-4384-BED3-23A7F45E4F8F}_27.png&quot;/&gt;&lt;left val=&quot;28&quot;/&gt;&lt;top val=&quot;342&quot;/&gt;&lt;width val=&quot;44&quot;/&gt;&lt;height val=&quot;49&quot;/&gt;&lt;hasText val=&quot;1&quot;/&gt;&lt;/Image&gt;&lt;Image&gt;&lt;filename val=&quot;D:\EL năm 17 -18\mầm non\Chị Hảo\BAIDUTHI\data\asimages\{EB600DF5-0702-4BDE-83B0-4F564A5C7B32}_27.png&quot;/&gt;&lt;left val=&quot;59&quot;/&gt;&lt;top val=&quot;336&quot;/&gt;&lt;width val=&quot;336&quot;/&gt;&lt;height val=&quot;58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F1CF3FA0-DDE0-47A8-9876-FA21870C76F2}&quot;/&gt;&lt;isInvalidForFieldText val=&quot;0&quot;/&gt;&lt;Image&gt;&lt;filename val=&quot;D:\EL năm 17 -18\mầm non\Chị Hảo\BAIDUTHI\data\asimages\{F1CF3FA0-DDE0-47A8-9876-FA21870C76F2}_27.png&quot;/&gt;&lt;left val=&quot;187&quot;/&gt;&lt;top val=&quot;452&quot;/&gt;&lt;width val=&quot;274&quot;/&gt;&lt;height val=&quot;65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5265CEF3-C8E2-48D9-9E41-74607547B880}&quot;/&gt;&lt;isInvalidForFieldText val=&quot;0&quot;/&gt;&lt;Image&gt;&lt;filename val=&quot;D:\EL năm 17 -18\mầm non\Chị Hảo\BAIDUTHI\data\asimages\{5265CEF3-C8E2-48D9-9E41-74607547B880}_27.png&quot;/&gt;&lt;left val=&quot;163&quot;/&gt;&lt;top val=&quot;462&quot;/&gt;&lt;width val=&quot;273&quot;/&gt;&lt;height val=&quot;70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7F62A6D2-80C8-402C-88B5-98FA2A3D156B}&quot;/&gt;&lt;isInvalidForFieldText val=&quot;0&quot;/&gt;&lt;Image&gt;&lt;filename val=&quot;D:\EL năm 17 -18\mầm non\Chị Hảo\BAIDUTHI\data\asimages\{7F62A6D2-80C8-402C-88B5-98FA2A3D156B}_27.png&quot;/&gt;&lt;left val=&quot;195&quot;/&gt;&lt;top val=&quot;450&quot;/&gt;&lt;width val=&quot;271&quot;/&gt;&lt;height val=&quot;65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9995E6CF-F867-4E67-98AC-8EABFCA589A7}&quot;/&gt;&lt;isInvalidForFieldText val=&quot;0&quot;/&gt;&lt;Image&gt;&lt;filename val=&quot;D:\EL năm 17 -18\mầm non\Chị Hảo\BAIDUTHI\data\asimages\{9995E6CF-F867-4E67-98AC-8EABFCA589A7}_27.png&quot;/&gt;&lt;left val=&quot;185&quot;/&gt;&lt;top val=&quot;460&quot;/&gt;&lt;width val=&quot;540&quot;/&gt;&lt;height val=&quot;70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AC5A7185-0ADF-4702-B671-117EDB56CCBB}&quot;/&gt;&lt;isInvalidForFieldText val=&quot;0&quot;/&gt;&lt;Image&gt;&lt;filename val=&quot;D:\EL năm 17 -18\mầm non\Chị Hảo\BAIDUTHI\data\asimages\{AC5A7185-0ADF-4702-B671-117EDB56CCBB}_27.png&quot;/&gt;&lt;left val=&quot;185&quot;/&gt;&lt;top val=&quot;439&quot;/&gt;&lt;width val=&quot;540&quot;/&gt;&lt;height val=&quot;70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AE4A099D-9B9E-4AA1-BED3-4E1B53CF2D98}&quot;/&gt;&lt;isInvalidForFieldText val=&quot;0&quot;/&gt;&lt;Image&gt;&lt;filename val=&quot;D:\EL năm 17 -18\mầm non\Chị Hảo\BAIDUTHI\data\asimages\{AE4A099D-9B9E-4AA1-BED3-4E1B53CF2D98}_27.png&quot;/&gt;&lt;left val=&quot;193&quot;/&gt;&lt;top val=&quot;453&quot;/&gt;&lt;width val=&quot;290&quot;/&gt;&lt;height val=&quot;65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48B22AE5-086D-4305-A9A1-8308FD933A1C}&quot;/&gt;&lt;isInvalidForFieldText val=&quot;0&quot;/&gt;&lt;Image&gt;&lt;filename val=&quot;D:\EL năm 17 -18\mầm non\Chị Hảo\BAIDUTHI\data\asimages\{48B22AE5-086D-4305-A9A1-8308FD933A1C}_27.png&quot;/&gt;&lt;left val=&quot;209&quot;/&gt;&lt;top val=&quot;443&quot;/&gt;&lt;width val=&quot;271&quot;/&gt;&lt;height val=&quot;70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B14DCE2F-2724-42FB-9C74-D4BAC631163C}_27.png&quot;/&gt;&lt;left val=&quot;496&quot;/&gt;&lt;top val=&quot;449&quot;/&gt;&lt;width val=&quot;91&quot;/&gt;&lt;height val=&quot;33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E8BBBF7B-53E0-41FB-92A6-CF73D6155B05}_27.png&quot;/&gt;&lt;left val=&quot;593&quot;/&gt;&lt;top val=&quot;449&quot;/&gt;&lt;width val=&quot;91&quot;/&gt;&lt;height val=&quot;33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EEFCB1-E2B1-4887-A2FF-9D238D2A552D}&quot;/&gt;&lt;isInvalidForFieldText val=&quot;0&quot;/&gt;&lt;Image&gt;&lt;filename val=&quot;D:\EL năm 17 -18\mầm non\Chị Hảo\BAIDUTHI\data\asimages\{FDEEFCB1-E2B1-4887-A2FF-9D238D2A552D}_27.png&quot;/&gt;&lt;left val=&quot;437&quot;/&gt;&lt;top val=&quot;106&quot;/&gt;&lt;width val=&quot;196&quot;/&gt;&lt;height val=&quot;124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23486C-4E3E-4705-8D2F-00B43BFB336B}&quot;/&gt;&lt;isInvalidForFieldText val=&quot;0&quot;/&gt;&lt;Image&gt;&lt;filename val=&quot;D:\EL năm 17 -18\mầm non\Chị Hảo\BAIDUTHI\data\asimages\{FA23486C-4E3E-4705-8D2F-00B43BFB336B}_27.png&quot;/&gt;&lt;left val=&quot;432&quot;/&gt;&lt;top val=&quot;211&quot;/&gt;&lt;width val=&quot;203&quot;/&gt;&lt;height val=&quot;133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AF8AD0-E197-43CA-A56E-780CD12099F3}&quot;/&gt;&lt;isInvalidForFieldText val=&quot;0&quot;/&gt;&lt;Image&gt;&lt;filename val=&quot;D:\EL năm 17 -18\mầm non\Chị Hảo\BAIDUTHI\data\asimages\{A7AF8AD0-E197-43CA-A56E-780CD12099F3}_27.png&quot;/&gt;&lt;left val=&quot;431&quot;/&gt;&lt;top val=&quot;323&quot;/&gt;&lt;width val=&quot;202&quot;/&gt;&lt;height val=&quot;127&quot;/&gt;&lt;hasText val=&quot;1&quot;/&gt;&lt;/Image&gt;&lt;/ThreeDShape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.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.44]]&gt;&lt;/Left&gt;&lt;Top&gt;&lt;![CDATA[336.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.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.44]]&gt;&lt;/Left&gt;&lt;Top&gt;&lt;![CDATA[250.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.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.44]]&gt;&lt;/Left&gt;&lt;Top&gt;&lt;![CDATA[165.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4]]&gt;&lt;/FontSize&gt;&lt;Left&gt;&lt;![CDATA[379.4401]]&gt;&lt;/Left&gt;&lt;Top&gt;&lt;![CDATA[264.4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4.4525]]&gt;&lt;/Left&gt;&lt;Top&gt;&lt;![CDATA[264.4375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4]]&gt;&lt;/FontSize&gt;&lt;Left&gt;&lt;![CDATA[379.4401]]&gt;&lt;/Left&gt;&lt;Top&gt;&lt;![CDATA[214.8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214.8375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4]]&gt;&lt;/FontSize&gt;&lt;Left&gt;&lt;![CDATA[379.4401]]&gt;&lt;/Left&gt;&lt;Top&gt;&lt;![CDATA[165.2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165.2375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9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28.PNG&quot;/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C9DE77F3-1FDF-4C88-9CBA-BEDCA9F20301}_28.png&quot;/&gt;&lt;left val=&quot;39&quot;/&gt;&lt;top val=&quot;136&quot;/&gt;&lt;width val=&quot;45&quot;/&gt;&lt;height val=&quot;49&quot;/&gt;&lt;hasText val=&quot;1&quot;/&gt;&lt;/Image&gt;&lt;Image&gt;&lt;filename val=&quot;D:\EL năm 17 -18\mầm non\Chị Hảo\BAIDUTHI\data\asimages\{C37F84D3-03FC-40E4-B337-11F3331097F9}_28.png&quot;/&gt;&lt;left val=&quot;71&quot;/&gt;&lt;top val=&quot;133&quot;/&gt;&lt;width val=&quot;314&quot;/&gt;&lt;height val=&quot;58&quot;/&gt;&lt;hasText val=&quot;1&quot;/&gt;&lt;/Image&gt;&lt;/ThreeDShape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B8D55C45-671A-45F9-8D02-DEF61DBE4514}_28.png&quot;/&gt;&lt;left val=&quot;40&quot;/&gt;&lt;top val=&quot;242&quot;/&gt;&lt;width val=&quot;44&quot;/&gt;&lt;height val=&quot;49&quot;/&gt;&lt;hasText val=&quot;1&quot;/&gt;&lt;/Image&gt;&lt;Image&gt;&lt;filename val=&quot;D:\EL năm 17 -18\mầm non\Chị Hảo\BAIDUTHI\data\asimages\{039A62C1-DA4B-4FBD-A968-C5FC876E5F78}_28.png&quot;/&gt;&lt;left val=&quot;71&quot;/&gt;&lt;top val=&quot;236&quot;/&gt;&lt;width val=&quot;335&quot;/&gt;&lt;height val=&quot;58&quot;/&gt;&lt;hasText val=&quot;1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A4470E40-4888-4F2F-AA4A-AA768FD913C5}_28.png&quot;/&gt;&lt;left val=&quot;40&quot;/&gt;&lt;top val=&quot;366&quot;/&gt;&lt;width val=&quot;44&quot;/&gt;&lt;height val=&quot;49&quot;/&gt;&lt;hasText val=&quot;1&quot;/&gt;&lt;/Image&gt;&lt;Image&gt;&lt;filename val=&quot;D:\EL năm 17 -18\mầm non\Chị Hảo\BAIDUTHI\data\asimages\{8C213F6D-8624-4365-9945-D8B5D09D6AD5}_28.png&quot;/&gt;&lt;left val=&quot;71&quot;/&gt;&lt;top val=&quot;360&quot;/&gt;&lt;width val=&quot;336&quot;/&gt;&lt;height val=&quot;58&quot;/&gt;&lt;hasText val=&quot;1&quot;/&gt;&lt;/Image&gt;&lt;/ThreeDShape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E7BB84-922B-44DB-8A88-E608A462D24E}&quot;/&gt;&lt;isInvalidForFieldText val=&quot;0&quot;/&gt;&lt;Image&gt;&lt;filename val=&quot;D:\EL năm 17 -18\mầm non\Chị Hảo\BAIDUTHI\data\asimages\{35E7BB84-922B-44DB-8A88-E608A462D24E}_28.png&quot;/&gt;&lt;left val=&quot;486&quot;/&gt;&lt;top val=&quot;117&quot;/&gt;&lt;width val=&quot;196&quot;/&gt;&lt;height val=&quot;124&quot;/&gt;&lt;hasText val=&quot;1&quot;/&gt;&lt;/Image&gt;&lt;/ThreeDShape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C36E9ED-BB12-476D-99AD-DB5943731806}&quot;/&gt;&lt;isInvalidForFieldText val=&quot;0&quot;/&gt;&lt;Image&gt;&lt;filename val=&quot;D:\EL năm 17 -18\mầm non\Chị Hảo\BAIDUTHI\data\asimages\{7C36E9ED-BB12-476D-99AD-DB5943731806}_28.png&quot;/&gt;&lt;left val=&quot;481&quot;/&gt;&lt;top val=&quot;223&quot;/&gt;&lt;width val=&quot;203&quot;/&gt;&lt;height val=&quot;133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81DD88-237A-45C6-8530-E0367508D33C}&quot;/&gt;&lt;isInvalidForFieldText val=&quot;0&quot;/&gt;&lt;Image&gt;&lt;filename val=&quot;D:\EL năm 17 -18\mầm non\Chị Hảo\BAIDUTHI\data\asimages\{8981DD88-237A-45C6-8530-E0367508D33C}_28.png&quot;/&gt;&lt;left val=&quot;479&quot;/&gt;&lt;top val=&quot;335&quot;/&gt;&lt;width val=&quot;202&quot;/&gt;&lt;height val=&quot;127&quot;/&gt;&lt;hasText val=&quot;1&quot;/&gt;&lt;/Image&gt;&lt;/ThreeDShape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61A67C35-103B-4106-BB74-B636FFC1D986}&quot;/&gt;&lt;isInvalidForFieldText val=&quot;0&quot;/&gt;&lt;Image&gt;&lt;filename val=&quot;D:\EL năm 17 -18\mầm non\Chị Hảo\BAIDUTHI\data\asimages\{61A67C35-103B-4106-BB74-B636FFC1D986}_28.png&quot;/&gt;&lt;left val=&quot;277&quot;/&gt;&lt;top val=&quot;38&quot;/&gt;&lt;width val=&quot;150&quot;/&gt;&lt;height val=&quot;50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,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,44]]&gt;&lt;/Left&gt;&lt;Top&gt;&lt;![CDATA[336,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,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,44]]&gt;&lt;/Left&gt;&lt;Top&gt;&lt;![CDATA[250,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,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,44]]&gt;&lt;/Left&gt;&lt;Top&gt;&lt;![CDATA[165,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005274955,D:\EL năm 17 -18\mầm non\Chị Hảo\MAM NON\dieu ki dieu cua nuoc_pptx\Media.ppcx"/>
  <p:tag name="HTML_SHAPEINFO" val="&lt;SlideThumbPath val=&quot;Slide29.PNG&quot;/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  <p:tag name="PRESENTER_SHAPEINFO" val="&lt;ThreeDShapeInfo&gt;&lt;uuid val=&quot;{ED4F5BBE-60DA-430F-9CE5-786A96D55993}&quot;/&gt;&lt;isInvalidForFieldText val=&quot;0&quot;/&gt;&lt;Image&gt;&lt;filename val=&quot;D:\EL năm 17 -18\mầm non\Chị Hảo\BAIDUTHI\data\asimages\{ED4F5BBE-60DA-430F-9CE5-786A96D55993}_29.png&quot;/&gt;&lt;left val=&quot;89&quot;/&gt;&lt;top val=&quot;360&quot;/&gt;&lt;width val=&quot;631&quot;/&gt;&lt;height val=&quot;139&quot;/&gt;&lt;hasText val=&quot;1&quot;/&gt;&lt;/Image&gt;&lt;/ThreeDShape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005274955,D:\EL năm 17 -18\mầm non\Chị Hảo\MAM NON\dieu ki dieu cua nuoc_pptx\Media.ppcx"/>
  <p:tag name="HTML_SHAPEINFO" val="&lt;SlideThumbPath val=&quot;Slide30.PNG&quot;/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005274955,D:\EL năm 17 -18\mầm non\Chị Hảo\MAM NON\dieu ki dieu cua nuoc_pptx\Media.ppcx"/>
  <p:tag name="HTML_SHAPEINFO" val="&lt;SlideThumbPath val=&quot;Slide31.PNG&quot;/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AE97F7-EB8A-4528-8C63-A5892F84769A}&quot;/&gt;&lt;isInvalidForFieldText val=&quot;0&quot;/&gt;&lt;Image&gt;&lt;filename val=&quot;D:\EL năm 17 -18\mầm non\Chị Hảo\BAIDUTHI\data\asimages\{16AE97F7-EB8A-4528-8C63-A5892F84769A}_31.png&quot;/&gt;&lt;left val=&quot;-1&quot;/&gt;&lt;top val=&quot;254&quot;/&gt;&lt;width val=&quot;250&quot;/&gt;&lt;height val=&quot;565&quot;/&gt;&lt;hasText val=&quot;1&quot;/&gt;&lt;/Image&gt;&lt;/ThreeDShape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389B6F-33AE-477D-8A22-BAC475396BD3}&quot;/&gt;&lt;isInvalidForFieldText val=&quot;0&quot;/&gt;&lt;Image&gt;&lt;filename val=&quot;D:\EL năm 17 -18\mầm non\Chị Hảo\BAIDUTHI\data\asimages\{28389B6F-33AE-477D-8A22-BAC475396BD3}_31.png&quot;/&gt;&lt;left val=&quot;442&quot;/&gt;&lt;top val=&quot;225&quot;/&gt;&lt;width val=&quot;279&quot;/&gt;&lt;height val=&quot;630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16EC221A-1D4F-4B3C-B9A1-21CEA21F5285}&quot;/&gt;&lt;isInvalidForFieldText val=&quot;0&quot;/&gt;&lt;Image&gt;&lt;filename val=&quot;D:\EL năm 17 -18\mầm non\Chị Hảo\BAIDUTHI\data\asimages\{16EC221A-1D4F-4B3C-B9A1-21CEA21F5285}_31.png&quot;/&gt;&lt;left val=&quot;89&quot;/&gt;&lt;top val=&quot;17&quot;/&gt;&lt;width val=&quot;520&quot;/&gt;&lt;height val=&quot;93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A75D43-054D-4D2C-8650-2BF6CFF14972}&quot;/&gt;&lt;isInvalidForFieldText val=&quot;0&quot;/&gt;&lt;Image&gt;&lt;filename val=&quot;D:\EL năm 17 -18\mầm non\Chị Hảo\BAIDUTHI\data\asimages\{8FA75D43-054D-4D2C-8650-2BF6CFF14972}_31.png&quot;/&gt;&lt;left val=&quot;189&quot;/&gt;&lt;top val=&quot;113&quot;/&gt;&lt;width val=&quot;307&quot;/&gt;&lt;height val=&quot;507&quot;/&gt;&lt;hasText val=&quot;1&quot;/&gt;&lt;/Image&gt;&lt;/ThreeDShape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005274955,D:\EL năm 17 -18\mầm non\Chị Hảo\MAM NON\dieu ki dieu cua nuoc_pptx\Media.ppcx"/>
  <p:tag name="HTML_SHAPEINFO" val="&lt;SlideThumbPath val=&quot;Slide32.PNG&quot;/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5&quot;/&gt;&lt;lineCharCount val=&quot;30&quot;/&gt;&lt;lineCharCount val=&quot;32&quot;/&gt;&lt;lineCharCount val=&quot;27&quot;/&gt;&lt;/TableIndex&gt;&lt;/ShapeTextInfo&gt;"/>
  <p:tag name="PRESENTER_SHAPEINFO" val="&lt;TextEffect&gt;&lt;Image&gt;&lt;filename val=&quot;D:\EL năm 17 -18\mầm non\Chị Hảo\BAIDUTHI\data\asimages\{28F81BFE-C1B9-4880-9187-FEEF3D208808}_1.png&quot;/&gt;&lt;left val=&quot;56&quot;/&gt;&lt;top val=&quot;165&quot;/&gt;&lt;width val=&quot;613&quot;/&gt;&lt;height val=&quot;193&quot;/&gt;&lt;hasText val=&quot;0&quot;/&gt;&lt;paraId val=&quot;bg&quot;/&gt;&lt;/Image&gt;&lt;Image&gt;&lt;filename val=&quot;D:\EL năm 17 -18\mầm non\Chị Hảo\BAIDUTHI\data\asimages\{E82B74FC-5950-4CB3-8137-7C37255B12B4}_1.png_crop.png&quot;/&gt;&lt;left val=&quot;94&quot;/&gt;&lt;top val=&quot;173&quot;/&gt;&lt;width val=&quot;564&quot;/&gt;&lt;height val=&quot;151&quot;/&gt;&lt;hasText val=&quot;1&quot;/&gt;&lt;paraId val=&quot;1&quot;/&gt;&lt;/Image&gt;&lt;/TextEffect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E62AD723-FFF4-4BA0-B693-E4EBE4EDC2BF}&quot;/&gt;&lt;isInvalidForFieldText val=&quot;0&quot;/&gt;&lt;Image&gt;&lt;filename val=&quot;D:\EL năm 17 -18\mầm non\Chị Hảo\BAIDUTHI\data\asimages\{E62AD723-FFF4-4BA0-B693-E4EBE4EDC2BF}_32.png&quot;/&gt;&lt;left val=&quot;167&quot;/&gt;&lt;top val=&quot;53&quot;/&gt;&lt;width val=&quot;331&quot;/&gt;&lt;height val=&quot;119&quot;/&gt;&lt;hasText val=&quot;1&quot;/&gt;&lt;/Image&gt;&lt;/ThreeDShape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05274955,D:\EL năm 17 -18\mầm non\Chị Hảo\MAM NON\dieu ki dieu cua nuoc_pptx\Media.ppcx"/>
  <p:tag name="HTML_SHAPEINFO" val="&lt;SlideThumbPath val=&quot;Slide33.PNG&quot;/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8&quot;/&gt;&lt;/TableIndex&gt;&lt;/ShapeTextInfo&gt;"/>
  <p:tag name="PRESENTER_SHAPEINFO" val="&lt;ThreeDShapeInfo&gt;&lt;uuid val=&quot;{BB3951DB-38DA-46A6-99D1-9F4C305B174A}&quot;/&gt;&lt;isInvalidForFieldText val=&quot;0&quot;/&gt;&lt;Image&gt;&lt;filename val=&quot;D:\EL năm 17 -18\mầm non\Chị Hảo\BAIDUTHI\data\asimages\{BB3951DB-38DA-46A6-99D1-9F4C305B174A}_33.png&quot;/&gt;&lt;left val=&quot;8&quot;/&gt;&lt;top val=&quot;21&quot;/&gt;&lt;width val=&quot;672&quot;/&gt;&lt;height val=&quot;9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1005274955,D:\EL năm 17 -18\mầm non\Chị Hảo\MAM NON\dieu ki dieu cua nuoc_pptx\Media.ppcx"/>
  <p:tag name="HTML_SHAPEINFO" val="&lt;SlideThumbPath val=&quot;Slide38.PNG&quot;/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6&quot;/&gt;&lt;lineCharCount val=&quot;10&quot;/&gt;&lt;lineCharCount val=&quot;25&quot;/&gt;&lt;lineCharCount val=&quot;19&quot;/&gt;&lt;lineCharCount val=&quot;19&quot;/&gt;&lt;lineCharCount val=&quot;33&quot;/&gt;&lt;/TableIndex&gt;&lt;/ShapeTextInfo&gt;"/>
  <p:tag name="PRESENTER_SHAPEINFO" val="&lt;ThreeDShapeInfo&gt;&lt;uuid val=&quot;{C19C499B-D3A3-4607-9C85-3E8C2939D80A}&quot;/&gt;&lt;isInvalidForFieldText val=&quot;0&quot;/&gt;&lt;Image&gt;&lt;filename val=&quot;D:\EL năm 17 -18\mầm non\Chị Hảo\BAIDUTHI\data\asimages\{C19C499B-D3A3-4607-9C85-3E8C2939D80A}_38.png&quot;/&gt;&lt;left val=&quot;37&quot;/&gt;&lt;top val=&quot;270&quot;/&gt;&lt;width val=&quot;621&quot;/&gt;&lt;height val=&quot;201&quot;/&gt;&lt;hasText val=&quot;1&quot;/&gt;&lt;/Image&gt;&lt;/ThreeDShape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53&quot;/&gt;&lt;lineCharCount val=&quot;57&quot;/&gt;&lt;lineCharCount val=&quot;52&quot;/&gt;&lt;lineCharCount val=&quot;2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7AB302D8-EA30-4B99-B4ED-79AA80CB1919}_38.png&quot;/&gt;&lt;left val=&quot;40&quot;/&gt;&lt;top val=&quot;93&quot;/&gt;&lt;width val=&quot;621&quot;/&gt;&lt;height val=&quot;166&quot;/&gt;&lt;hasText val=&quot;1&quot;/&gt;&lt;/Image&gt;&lt;/ThreeDShape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DE43CDB3-5A7D-430A-A7E8-0EF458B28A83}&quot;/&gt;&lt;isInvalidForFieldText val=&quot;1&quot;/&gt;&lt;Image&gt;&lt;filename val=&quot;D:\EL năm 17 -18\mầm non\Chị Hảo\BAIDUTHI\data\asimages\{DE43CDB3-5A7D-430A-A7E8-0EF458B28A83}_38_S.png&quot;/&gt;&lt;left val=&quot;236&quot;/&gt;&lt;top val=&quot;6&quot;/&gt;&lt;width val=&quot;228&quot;/&gt;&lt;height val=&quot;73&quot;/&gt;&lt;hasText val=&quot;0&quot;/&gt;&lt;/Image&gt;&lt;Image&gt;&lt;filename val=&quot;D:\EL năm 17 -18\mầm non\Chị Hảo\BAIDUTHI\data\asimages\{DE43CDB3-5A7D-430A-A7E8-0EF458B28A83}_38_T.png&quot;/&gt;&lt;left val=&quot;239&quot;/&gt;&lt;top val=&quot;7&quot;/&gt;&lt;width val=&quot;222&quot;/&gt;&lt;height val=&quot;72&quot;/&gt;&lt;hasText val=&quot;1&quot;/&gt;&lt;/Image&gt;&lt;/ThreeDShape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92]]&gt;&lt;/SlideID&gt;&lt;/ChangeData&gt;"/>
  <p:tag name="PPSNARRATION" val="36,1005274955,D:\EL năm 17 -18\mầm non\Chị Hảo\MAM NON\dieu ki dieu cua nuoc_pptx\Media.ppcx"/>
  <p:tag name="MMPROD_PASSDATA" val="&lt;object type=&quot;10050&quot; unique_id=&quot;10165&quot;&gt;&lt;property id=&quot;10020&quot; value=&quot;2&quot;/&gt;&lt;property id=&quot;10102&quot; value=&quot;1&quot;/&gt;&lt;property id=&quot;10191&quot; value=&quot;70&quot;/&gt;&lt;/object&gt;"/>
  <p:tag name="MMPROD_FAILDATA" val="&lt;object type=&quot;10051&quot; unique_id=&quot;10166&quot;&gt;&lt;property id=&quot;10020&quot; value=&quot;2&quot;/&gt;&lt;property id=&quot;10102&quot; value=&quot;1&quot;/&gt;&lt;property id=&quot;10191&quot; value=&quot;73&quot;/&gt;&lt;/object&gt;"/>
  <p:tag name="MMPROD_ID" val="10163"/>
  <p:tag name="MMPROD_TYPE" val="10008"/>
  <p:tag name="MMPROD_DATA" val="&lt;property id=&quot;10026&quot; value=&quot;10&quot;/&gt;&lt;property id=&quot;10027&quot; value=&quot;Interaction10163&quot;/&gt;&lt;property id=&quot;10028&quot; value=&quot;0&quot;/&gt;&lt;property id=&quot;10063&quot; value=&quot;3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40.PNG&quot;/&gt;"/>
  <p:tag name="MMPROD_ANSWERCOUNT" val="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63"/>
  <p:tag name="MMPROD_ABSOLUTEPOSITIONID" val="100"/>
  <p:tag name="MMPROD_LASTVALUES" val="&lt;ChangeData&gt;&lt;Text&gt;&lt;![CDATA[Câu 6: Các bé sẽ làm gì để bảo vệ môi trường nước tránh khỏi sự ô nhiễm?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5&quot;/&gt;&lt;lineCharCount val=&quot;27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0DF6F5-6E98-48AD-83D6-B2668ED93744}_40.png&quot;/&gt;&lt;left val=&quot;35&quot;/&gt;&lt;top val=&quot;21&quot;/&gt;&lt;width val=&quot;648&quot;/&gt;&lt;height val=&quot;96&quot;/&gt;&lt;hasText val=&quot;1&quot;/&gt;&lt;/Image&gt;&lt;/ThreeDShape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D51AAAFD-427E-4225-8593-8693CCB4522A}&quot;/&gt;&lt;isInvalidForFieldText val=&quot;0&quot;/&gt;&lt;Image&gt;&lt;filename val=&quot;D:\EL năm 17 -18\mầm non\Chị Hảo\BAIDUTHI\data\asimages\{D51AAAFD-427E-4225-8593-8693CCB4522A}_40.png&quot;/&gt;&lt;left val=&quot;232&quot;/&gt;&lt;top val=&quot;452&quot;/&gt;&lt;width val=&quot;274&quot;/&gt;&lt;height val=&quot;65&quot;/&gt;&lt;hasText val=&quot;1&quot;/&gt;&lt;/Image&gt;&lt;/ThreeDShape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39A40C58-7356-4FEA-B9B6-A3ADBA721D24}&quot;/&gt;&lt;isInvalidForFieldText val=&quot;0&quot;/&gt;&lt;Image&gt;&lt;filename val=&quot;D:\EL năm 17 -18\mầm non\Chị Hảo\BAIDUTHI\data\asimages\{39A40C58-7356-4FEA-B9B6-A3ADBA721D24}_40.png&quot;/&gt;&lt;left val=&quot;239&quot;/&gt;&lt;top val=&quot;444&quot;/&gt;&lt;width val=&quot;273&quot;/&gt;&lt;height val=&quot;70&quot;/&gt;&lt;hasText val=&quot;1&quot;/&gt;&lt;/Image&gt;&lt;/ThreeDShape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B8B4E9A3-24B9-4452-BDEC-21A898890EE9}&quot;/&gt;&lt;isInvalidForFieldText val=&quot;0&quot;/&gt;&lt;Image&gt;&lt;filename val=&quot;D:\EL năm 17 -18\mầm non\Chị Hảo\BAIDUTHI\data\asimages\{B8B4E9A3-24B9-4452-BDEC-21A898890EE9}_40.png&quot;/&gt;&lt;left val=&quot;225&quot;/&gt;&lt;top val=&quot;441&quot;/&gt;&lt;width val=&quot;271&quot;/&gt;&lt;height val=&quot;65&quot;/&gt;&lt;hasText val=&quot;1&quot;/&gt;&lt;/Image&gt;&lt;/ThreeDShape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40CED94-318E-4D8B-BB06-F80039514FEE}&quot;/&gt;&lt;isInvalidForFieldText val=&quot;0&quot;/&gt;&lt;Image&gt;&lt;filename val=&quot;D:\EL năm 17 -18\mầm non\Chị Hảo\BAIDUTHI\data\asimages\{B40CED94-318E-4D8B-BB06-F80039514FEE}_40.png&quot;/&gt;&lt;left val=&quot;22&quot;/&gt;&lt;top val=&quot;467&quot;/&gt;&lt;width val=&quot;540&quot;/&gt;&lt;height val=&quot;70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F534BCF4-687F-415E-B66D-56A94B133C8E}&quot;/&gt;&lt;isInvalidForFieldText val=&quot;0&quot;/&gt;&lt;Image&gt;&lt;filename val=&quot;D:\EL năm 17 -18\mầm non\Chị Hảo\BAIDUTHI\data\asimages\{F534BCF4-687F-415E-B66D-56A94B133C8E}_40.png&quot;/&gt;&lt;left val=&quot;21&quot;/&gt;&lt;top val=&quot;471&quot;/&gt;&lt;width val=&quot;540&quot;/&gt;&lt;height val=&quot;70&quot;/&gt;&lt;hasText val=&quot;1&quot;/&gt;&lt;/Image&gt;&lt;/ThreeDShape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BE4DA87-7BB6-4EDD-B13A-4CA2C6477431}&quot;/&gt;&lt;isInvalidForFieldText val=&quot;0&quot;/&gt;&lt;Image&gt;&lt;filename val=&quot;D:\EL năm 17 -18\mầm non\Chị Hảo\BAIDUTHI\data\asimages\{9BE4DA87-7BB6-4EDD-B13A-4CA2C6477431}_40.png&quot;/&gt;&lt;left val=&quot;215&quot;/&gt;&lt;top val=&quot;451&quot;/&gt;&lt;width val=&quot;290&quot;/&gt;&lt;height val=&quot;65&quot;/&gt;&lt;hasText val=&quot;1&quot;/&gt;&lt;/Image&gt;&lt;/ThreeDShape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9ABAEDEA-1699-4C6C-AEB9-1E9E48F01831}&quot;/&gt;&lt;isInvalidForFieldText val=&quot;0&quot;/&gt;&lt;Image&gt;&lt;filename val=&quot;D:\EL năm 17 -18\mầm non\Chị Hảo\BAIDUTHI\data\asimages\{9ABAEDEA-1699-4C6C-AEB9-1E9E48F01831}_40.png&quot;/&gt;&lt;left val=&quot;209&quot;/&gt;&lt;top val=&quot;443&quot;/&gt;&lt;width val=&quot;271&quot;/&gt;&lt;height val=&quot;70&quot;/&gt;&lt;hasText val=&quot;1&quot;/&gt;&lt;/Image&gt;&lt;/ThreeDShape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69846175-10E5-460E-B32E-53D01D49E339}_40.png&quot;/&gt;&lt;left val=&quot;496&quot;/&gt;&lt;top val=&quot;449&quot;/&gt;&lt;width val=&quot;91&quot;/&gt;&lt;height val=&quot;33&quot;/&gt;&lt;hasText val=&quot;1&quot;/&gt;&lt;/Image&gt;&lt;/ThreeDShape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21C9D0A8-8FF9-41B5-B2C4-20294164458C}_40.png&quot;/&gt;&lt;left val=&quot;593&quot;/&gt;&lt;top val=&quot;449&quot;/&gt;&lt;width val=&quot;91&quot;/&gt;&lt;height val=&quot;33&quot;/&gt;&lt;hasText val=&quot;1&quot;/&gt;&lt;/Image&gt;&lt;/ThreeDShape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2.33984]]&gt;&lt;/Left&gt;&lt;Top&gt;&lt;![CDATA[129.6001]]&gt;&lt;/Top&gt;&lt;/ChangeData&gt;"/>
  <p:tag name="MMPROD_ID" val="10167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68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F3CE1228-59D5-4CC2-8A66-F173FC738A04}_40.png&quot;/&gt;&lt;left val=&quot;70&quot;/&gt;&lt;top val=&quot;119&quot;/&gt;&lt;width val=&quot;65&quot;/&gt;&lt;height val=&quot;55&quot;/&gt;&lt;hasText val=&quot;1&quot;/&gt;&lt;/Image&gt;&lt;Image&gt;&lt;filename val=&quot;D:\EL năm 17 -18\mầm non\Chị Hảo\BAIDUTHI\data\asimages\{30F0E713-D536-48F5-9511-DA1949BEC8FB}_40.png&quot;/&gt;&lt;left val=&quot;117&quot;/&gt;&lt;top val=&quot;119&quot;/&gt;&lt;width val=&quot;390&quot;/&gt;&lt;height val=&quot;55&quot;/&gt;&lt;hasText val=&quot;1&quot;/&gt;&lt;/Image&gt;&lt;Image&gt;&lt;filename val=&quot;D:\EL năm 17 -18\mầm non\Chị Hảo\BAIDUTHI\data\asimages\{F162ECB5-1D0D-4EBB-B8DE-B1876B9E1909}_40.png&quot;/&gt;&lt;left val=&quot;51&quot;/&gt;&lt;top val=&quot;135&quot;/&gt;&lt;width val=&quot;17&quot;/&gt;&lt;height val=&quot;17&quot;/&gt;&lt;hasText val=&quot;1&quot;/&gt;&lt;/Image&gt;&lt;/ThreeDShape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2.33984]]&gt;&lt;/Left&gt;&lt;Top&gt;&lt;![CDATA[182.4]]&gt;&lt;/Top&gt;&lt;/ChangeData&gt;"/>
  <p:tag name="MMPROD_ID" val="10169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170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5E0D9D83-F9DE-4040-A2BE-6E1E9A27C95D}_40.png&quot;/&gt;&lt;left val=&quot;70&quot;/&gt;&lt;top val=&quot;172&quot;/&gt;&lt;width val=&quot;65&quot;/&gt;&lt;height val=&quot;55&quot;/&gt;&lt;hasText val=&quot;1&quot;/&gt;&lt;/Image&gt;&lt;Image&gt;&lt;filename val=&quot;D:\EL năm 17 -18\mầm non\Chị Hảo\BAIDUTHI\data\asimages\{F2659EF4-685E-495C-BDD6-8FA2B9BD555A}_40.png&quot;/&gt;&lt;left val=&quot;117&quot;/&gt;&lt;top val=&quot;171&quot;/&gt;&lt;width val=&quot;399&quot;/&gt;&lt;height val=&quot;87&quot;/&gt;&lt;hasText val=&quot;1&quot;/&gt;&lt;/Image&gt;&lt;Image&gt;&lt;filename val=&quot;D:\EL năm 17 -18\mầm non\Chị Hảo\BAIDUTHI\data\asimages\{3C23C6DB-919F-45CF-97A1-8ECF3DB9963A}_40.png&quot;/&gt;&lt;left val=&quot;51&quot;/&gt;&lt;top val=&quot;188&quot;/&gt;&lt;width val=&quot;17&quot;/&gt;&lt;height val=&quot;17&quot;/&gt;&lt;hasText val=&quot;1&quot;/&gt;&lt;/Image&gt;&lt;/ThreeDShape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2.33984]]&gt;&lt;/Left&gt;&lt;Top&gt;&lt;![CDATA[259.2]]&gt;&lt;/Top&gt;&lt;/ChangeData&gt;"/>
  <p:tag name="MMPROD_ID" val="10171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72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D:\EL năm 17 -18\mầm non\Chị Hảo\BAIDUTHI\data\asimages\{6C80AE6A-518D-450E-83A4-0FB81BF43549}_40.png&quot;/&gt;&lt;left val=&quot;77&quot;/&gt;&lt;top val=&quot;249&quot;/&gt;&lt;width val=&quot;74&quot;/&gt;&lt;height val=&quot;55&quot;/&gt;&lt;hasText val=&quot;1&quot;/&gt;&lt;/Image&gt;&lt;Image&gt;&lt;filename val=&quot;D:\EL năm 17 -18\mầm non\Chị Hảo\BAIDUTHI\data\asimages\{DD2BC6ED-25E8-4AC8-9EC2-FA5108916C3B}_40.png&quot;/&gt;&lt;left val=&quot;134&quot;/&gt;&lt;top val=&quot;249&quot;/&gt;&lt;width val=&quot;459&quot;/&gt;&lt;height val=&quot;55&quot;/&gt;&lt;hasText val=&quot;1&quot;/&gt;&lt;/Image&gt;&lt;Image&gt;&lt;filename val=&quot;D:\EL năm 17 -18\mầm non\Chị Hảo\BAIDUTHI\data\asimages\{DFA86B81-3AFD-4DEE-8304-B00A3A2EF1B9}_40.png&quot;/&gt;&lt;left val=&quot;51&quot;/&gt;&lt;top val=&quot;264&quot;/&gt;&lt;width val=&quot;17&quot;/&gt;&lt;height val=&quot;17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52.33984]]&gt;&lt;/Left&gt;&lt;Top&gt;&lt;![CDATA[320.4]]&gt;&lt;/Top&gt;&lt;/ChangeData&gt;"/>
  <p:tag name="MMPROD_ID" val="10173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174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D:\EL năm 17 -18\mầm non\Chị Hảo\BAIDUTHI\data\asimages\{586ECFE2-4231-4F38-B87A-BA11AFDD8F39}_40.png&quot;/&gt;&lt;left val=&quot;70&quot;/&gt;&lt;top val=&quot;310&quot;/&gt;&lt;width val=&quot;66&quot;/&gt;&lt;height val=&quot;55&quot;/&gt;&lt;hasText val=&quot;1&quot;/&gt;&lt;/Image&gt;&lt;Image&gt;&lt;filename val=&quot;D:\EL năm 17 -18\mầm non\Chị Hảo\BAIDUTHI\data\asimages\{8500E30D-3D01-436E-9CCD-7E6EBDA99963}_40.png&quot;/&gt;&lt;left val=&quot;118&quot;/&gt;&lt;top val=&quot;309&quot;/&gt;&lt;width val=&quot;408&quot;/&gt;&lt;height val=&quot;87&quot;/&gt;&lt;hasText val=&quot;1&quot;/&gt;&lt;/Image&gt;&lt;Image&gt;&lt;filename val=&quot;D:\EL năm 17 -18\mầm non\Chị Hảo\BAIDUTHI\data\asimages\{4357A780-9686-473E-927D-4A37AC8D5AE1}_40.png&quot;/&gt;&lt;left val=&quot;51&quot;/&gt;&lt;top val=&quot;326&quot;/&gt;&lt;width val=&quot;17&quot;/&gt;&lt;height val=&quot;17&quot;/&gt;&lt;hasText val=&quot;1&quot;/&gt;&lt;/Image&gt;&lt;/ThreeDShape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4]]&gt;&lt;/FontSize&gt;&lt;Left&gt;&lt;![CDATA[87]]&gt;&lt;/Left&gt;&lt;Top&gt;&lt;![CDATA[350.3999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ăm sóc cây xanh. Không phá hoại cây xanh.]]&gt;&lt;/Text&gt;&lt;FontSize&gt;&lt;![CDATA[24]]&gt;&lt;/FontSize&gt;&lt;Left&gt;&lt;![CDATA[135]]&gt;&lt;/Left&gt;&lt;Top&gt;&lt;![CDATA[350.3999]]&gt;&lt;/Top&gt;&lt;/ChangeData&gt;"/>
  <p:tag name="MMPROD_ABSOLUTEPOSITIONID" val="1024"/>
  <p:tag name="PRESENTER_SHAPETEXTINFO" val="&lt;ShapeTextInfo&gt;&lt;TableIndex row=&quot;-1&quot; col=&quot;-1&quot;&gt;&lt;linesCount val=&quot;2&quot;/&gt;&lt;lineCharCount val=&quot;29&quot;/&gt;&lt;lineCharCount val=&quot;14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2"/>
  <p:tag name="MMPROD_SCALEOPERATION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4]]&gt;&lt;/FontSize&gt;&lt;Left&gt;&lt;![CDATA[87]]&gt;&lt;/Left&gt;&lt;Top&gt;&lt;![CDATA[264.800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ả rác thải bừa bãi ra môi trường]]&gt;&lt;/Text&gt;&lt;FontSize&gt;&lt;![CDATA[24]]&gt;&lt;/FontSize&gt;&lt;Left&gt;&lt;![CDATA[135]]&gt;&lt;/Left&gt;&lt;Top&gt;&lt;![CDATA[264.800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2"/>
  <p:tag name="MMPROD_SCALEOPERATION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4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ường xuyên dọn vệ sinh môi trường nơi mình sống.]]&gt;&lt;/Text&gt;&lt;FontSize&gt;&lt;![CDATA[24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2&quot;/&gt;&lt;lineCharCount val=&quot;29&quot;/&gt;&lt;lineCharCount val=&quot;21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2"/>
  <p:tag name="MMPROD_SCALEOPERATION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4]]&gt;&lt;/FontSize&gt;&lt;Left&gt;&lt;![CDATA[87]]&gt;&lt;/Left&gt;&lt;Top&gt;&lt;![CDATA[129.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ông vứt rác bừa bãi.]]&gt;&lt;/Text&gt;&lt;FontSize&gt;&lt;![CDATA[24]]&gt;&lt;/FontSize&gt;&lt;Left&gt;&lt;![CDATA[134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2"/>
  <p:tag name="MMPROD_SCALEOPERATION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1005274955,D:\EL năm 17 -18\mầm non\Chị Hảo\MAM NON\dieu ki dieu cua nuoc_pptx\Media.ppcx"/>
  <p:tag name="HTML_SHAPEINFO" val="&lt;SlideThumbPath val=&quot;Slide41.PNG&quot;/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36FB024B-FF58-4146-BA43-6E3CB1682A6E}&quot;/&gt;&lt;isInvalidForFieldText val=&quot;0&quot;/&gt;&lt;Image&gt;&lt;filename val=&quot;D:\EL năm 17 -18\mầm non\Chị Hảo\BAIDUTHI\data\asimages\{36FB024B-FF58-4146-BA43-6E3CB1682A6E}_41.png&quot;/&gt;&lt;left val=&quot;89&quot;/&gt;&lt;top val=&quot;138&quot;/&gt;&lt;width val=&quot;523&quot;/&gt;&lt;height val=&quot;199&quot;/&gt;&lt;hasText val=&quot;1&quot;/&gt;&lt;/Image&gt;&lt;/ThreeDShape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9&quot;/&gt;&lt;lineCharCount val=&quot;38&quot;/&gt;&lt;lineCharCount val=&quot;36&quot;/&gt;&lt;lineCharCount val=&quot;16&quot;/&gt;&lt;lineCharCount val=&quot;48&quot;/&gt;&lt;lineCharCount val=&quot;47&quot;/&gt;&lt;/TableIndex&gt;&lt;/ShapeTextInfo&gt;"/>
  <p:tag name="HTML_SHAPEINFO" val="&lt;TextEffect&gt;&lt;Image&gt;&lt;filename val=&quot;D:\EL năm 17 -18\mầm non\Chị Hảo\BAIDUTHI\data\asimages\{49A36420-9872-4D00-A660-E49478B62A76}_1.png_crop.png&quot;/&gt;&lt;left val=&quot;127&quot;/&gt;&lt;top val=&quot;155&quot;/&gt;&lt;width val=&quot;452&quot;/&gt;&lt;height val=&quot;46&quot;/&gt;&lt;hasText val=&quot;1&quot;/&gt;&lt;paraId val=&quot;1&quot;/&gt;&lt;/Image&gt;&lt;Image&gt;&lt;filename val=&quot;D:\EL năm 17 -18\mầm non\Chị Hảo\BAIDUTHI\data\asimages\{3B930E15-05DA-4F71-B660-E681D6B2006D}_1.png_crop.png&quot;/&gt;&lt;left val=&quot;129&quot;/&gt;&lt;top val=&quot;203&quot;/&gt;&lt;width val=&quot;341&quot;/&gt;&lt;height val=&quot;22&quot;/&gt;&lt;hasText val=&quot;1&quot;/&gt;&lt;paraId val=&quot;2&quot;/&gt;&lt;/Image&gt;&lt;Image&gt;&lt;filename val=&quot;D:\EL năm 17 -18\mầm non\Chị Hảo\BAIDUTHI\data\asimages\{C4513FE1-9462-4804-AD6B-473CFAA32414}_1.png_crop.png&quot;/&gt;&lt;left val=&quot;129&quot;/&gt;&lt;top val=&quot;227&quot;/&gt;&lt;width val=&quot;147&quot;/&gt;&lt;height val=&quot;20&quot;/&gt;&lt;hasText val=&quot;1&quot;/&gt;&lt;paraId val=&quot;3&quot;/&gt;&lt;/Image&gt;&lt;Image&gt;&lt;filename val=&quot;D:\EL năm 17 -18\mầm non\Chị Hảo\BAIDUTHI\data\asimages\{26C90398-963E-44DA-814C-23C612424E96}_1.png_crop.png&quot;/&gt;&lt;left val=&quot;128&quot;/&gt;&lt;top val=&quot;251&quot;/&gt;&lt;width val=&quot;457&quot;/&gt;&lt;height val=&quot;46&quot;/&gt;&lt;hasText val=&quot;1&quot;/&gt;&lt;paraId val=&quot;4&quot;/&gt;&lt;/Image&gt;&lt;/TextEffect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7A040D-1125-4159-89AD-267E9732C8C3}&quot;/&gt;&lt;isInvalidForFieldText val=&quot;0&quot;/&gt;&lt;Image&gt;&lt;filename val=&quot;D:\EL năm 17 -18\mầm non\Chị Hảo\BAIDUTHI\data\asimages\{EE7A040D-1125-4159-89AD-267E9732C8C3}_41.png&quot;/&gt;&lt;left val=&quot;-8&quot;/&gt;&lt;top val=&quot;326&quot;/&gt;&lt;width val=&quot;262&quot;/&gt;&lt;height val=&quot;308&quot;/&gt;&lt;hasText val=&quot;1&quot;/&gt;&lt;/Image&gt;&lt;/ThreeDShape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FB211F-5B03-4841-A1B9-8CE02148B8AA}&quot;/&gt;&lt;isInvalidForFieldText val=&quot;0&quot;/&gt;&lt;Image&gt;&lt;filename val=&quot;D:\EL năm 17 -18\mầm non\Chị Hảo\BAIDUTHI\data\asimages\{62FB211F-5B03-4841-A1B9-8CE02148B8AA}_41.png&quot;/&gt;&lt;left val=&quot;237&quot;/&gt;&lt;top val=&quot;326&quot;/&gt;&lt;width val=&quot;264&quot;/&gt;&lt;height val=&quot;308&quot;/&gt;&lt;hasText val=&quot;1&quot;/&gt;&lt;/Image&gt;&lt;/ThreeDShape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36A37B-2C79-4074-90C5-BEDF91BD1A9F}&quot;/&gt;&lt;isInvalidForFieldText val=&quot;0&quot;/&gt;&lt;Image&gt;&lt;filename val=&quot;D:\EL năm 17 -18\mầm non\Chị Hảo\BAIDUTHI\data\asimages\{7236A37B-2C79-4074-90C5-BEDF91BD1A9F}_41.png&quot;/&gt;&lt;left val=&quot;475&quot;/&gt;&lt;top val=&quot;326&quot;/&gt;&lt;width val=&quot;254&quot;/&gt;&lt;height val=&quot;308&quot;/&gt;&lt;hasText val=&quot;1&quot;/&gt;&lt;/Image&gt;&lt;/ThreeDShape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1005274955,D:\EL năm 17 -18\mầm non\Chị Hảo\MAM NON\dieu ki dieu cua nuoc_pptx\Media.ppcx"/>
  <p:tag name="HTML_SHAPEINFO" val="&lt;SlideThumbPath val=&quot;Slide42.PNG&quot;/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EE16BE09-41B3-4BDF-A4A4-417C9E908FED}&quot;/&gt;&lt;isInvalidForFieldText val=&quot;0&quot;/&gt;&lt;Image&gt;&lt;filename val=&quot;D:\EL năm 17 -18\mầm non\Chị Hảo\BAIDUTHI\data\asimages\{EE16BE09-41B3-4BDF-A4A4-417C9E908FED}_42.png&quot;/&gt;&lt;left val=&quot;192&quot;/&gt;&lt;top val=&quot;26&quot;/&gt;&lt;width val=&quot;304&quot;/&gt;&lt;height val=&quot;84&quot;/&gt;&lt;hasText val=&quot;1&quot;/&gt;&lt;/Image&gt;&lt;/ThreeDShape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9&quot;/&gt;&lt;lineCharCount val=&quot;48&quot;/&gt;&lt;lineCharCount val=&quot;45&quot;/&gt;&lt;lineCharCount val=&quot;46&quot;/&gt;&lt;lineCharCount val=&quot;6&quot;/&gt;&lt;/TableIndex&gt;&lt;/ShapeTextInfo&gt;"/>
  <p:tag name="PRESENTER_SHAPEINFO" val="&lt;ThreeDShapeInfo&gt;&lt;uuid val=&quot;{35E0E9C7-A335-4944-981C-B4A6DAD03165}&quot;/&gt;&lt;isInvalidForFieldText val=&quot;0&quot;/&gt;&lt;Image&gt;&lt;filename val=&quot;D:\EL năm 17 -18\mầm non\Chị Hảo\BAIDUTHI\data\asimages\{35E0E9C7-A335-4944-981C-B4A6DAD03165}_42.png&quot;/&gt;&lt;left val=&quot;54&quot;/&gt;&lt;top val=&quot;117&quot;/&gt;&lt;width val=&quot;603&quot;/&gt;&lt;height val=&quot;207&quot;/&gt;&lt;hasText val=&quot;1&quot;/&gt;&lt;/Image&gt;&lt;/ThreeDShape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45.PNG&quot;/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F4BC501B-2FD2-4D02-B04C-3E1ECEC5F78E}&quot;/&gt;&lt;isInvalidForFieldText val=&quot;0&quot;/&gt;&lt;Image&gt;&lt;filename val=&quot;D:\EL năm 17 -18\mầm non\Chị Hảo\BAIDUTHI\data\asimages\{F4BC501B-2FD2-4D02-B04C-3E1ECEC5F78E}_45.png&quot;/&gt;&lt;left val=&quot;163&quot;/&gt;&lt;top val=&quot;23&quot;/&gt;&lt;width val=&quot;410&quot;/&gt;&lt;height val=&quot;72&quot;/&gt;&lt;hasText val=&quot;1&quot;/&gt;&lt;/Image&gt;&lt;/ThreeDShape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6&quot;/&gt;&lt;lineCharCount val=&quot;22&quot;/&gt;&lt;lineCharCount val=&quot;73&quot;/&gt;&lt;lineCharCount val=&quot;59&quot;/&gt;&lt;lineCharCount val=&quot;38&quot;/&gt;&lt;lineCharCount val=&quot;23&quot;/&gt;&lt;lineCharCount val=&quot;51&quot;/&gt;&lt;lineCharCount val=&quot;39&quot;/&gt;&lt;lineCharCount val=&quot;66&quot;/&gt;&lt;lineCharCount val=&quot;41&quot;/&gt;&lt;lineCharCount val=&quot;36&quot;/&gt;&lt;lineCharCount val=&quot;62&quot;/&gt;&lt;lineCharCount val=&quot;44&quot;/&gt;&lt;lineCharCount val=&quot;44&quot;/&gt;&lt;lineCharCount val=&quot;44&quot;/&gt;&lt;lineChar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DFDCD1C-16A6-40EE-BA54-B7CED2E7F9B3}_45.png&quot;/&gt;&lt;left val=&quot;54&quot;/&gt;&lt;top val=&quot;92&quot;/&gt;&lt;width val=&quot;634&quot;/&gt;&lt;height val=&quot;42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D4EF781-E2D9-41D1-B5FB-9993C8496C61}&quot;/&gt;&lt;isInvalidForFieldText val=&quot;0&quot;/&gt;&lt;Image&gt;&lt;filename val=&quot;D:\EL năm 17 -18\mầm non\Chị Hảo\BAIDUTHI\data\asimages\{0D4EF781-E2D9-41D1-B5FB-9993C8496C61}_1.png&quot;/&gt;&lt;left val=&quot;9&quot;/&gt;&lt;top val=&quot;145&quot;/&gt;&lt;width val=&quot;684&quot;/&gt;&lt;height val=&quot;127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22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45A7C36-C4AE-4E7B-936F-03CE16FEC30A}_1.png&quot;/&gt;&lt;left val=&quot;37&quot;/&gt;&lt;top val=&quot;149&quot;/&gt;&lt;width val=&quot;624&quot;/&gt;&lt;height val=&quot;121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005274955,D:\EL năm 17 -18\mầm non\Chị Hảo\MAM NON\dieu ki dieu cua nuoc_pptx\Media.ppcx"/>
  <p:tag name="HTML_SHAPEINFO" val="&lt;SlideThumbPath val=&quot;Slide5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580D47-3575-427F-9CAD-4C9232E23E82}&quot;/&gt;&lt;isInvalidForFieldText val=&quot;0&quot;/&gt;&lt;Image&gt;&lt;filename val=&quot;D:\EL năm 17 -18\mầm non\Chị Hảo\BAIDUTHI\data\asimages\{3E580D47-3575-427F-9CAD-4C9232E23E82}_5.png&quot;/&gt;&lt;left val=&quot;472&quot;/&gt;&lt;top val=&quot;145&quot;/&gt;&lt;width val=&quot;258&quot;/&gt;&lt;height val=&quot;157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AB92FE-A413-494A-AC1A-77ADAF6D66E0}&quot;/&gt;&lt;isInvalidForFieldText val=&quot;0&quot;/&gt;&lt;Image&gt;&lt;filename val=&quot;D:\EL năm 17 -18\mầm non\Chị Hảo\BAIDUTHI\data\asimages\{7BAB92FE-A413-494A-AC1A-77ADAF6D66E0}_5.png&quot;/&gt;&lt;left val=&quot;255&quot;/&gt;&lt;top val=&quot;330&quot;/&gt;&lt;width val=&quot;229&quot;/&gt;&lt;height val=&quot;164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23A238-C2B3-4674-9EF0-84599ABCF725}&quot;/&gt;&lt;isInvalidForFieldText val=&quot;0&quot;/&gt;&lt;Image&gt;&lt;filename val=&quot;D:\EL năm 17 -18\mầm non\Chị Hảo\BAIDUTHI\data\asimages\{9123A238-C2B3-4674-9EF0-84599ABCF725}_5.png&quot;/&gt;&lt;left val=&quot;-2&quot;/&gt;&lt;top val=&quot;290&quot;/&gt;&lt;width val=&quot;271&quot;/&gt;&lt;height val=&quot;258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AA281-323B-4D5E-9EC6-67E0A92FD2A5}&quot;/&gt;&lt;isInvalidForFieldText val=&quot;0&quot;/&gt;&lt;Image&gt;&lt;filename val=&quot;D:\EL năm 17 -18\mầm non\Chị Hảo\BAIDUTHI\data\asimages\{BFBAA281-323B-4D5E-9EC6-67E0A92FD2A5}_5.png&quot;/&gt;&lt;left val=&quot;458&quot;/&gt;&lt;top val=&quot;278&quot;/&gt;&lt;width val=&quot;268&quot;/&gt;&lt;height val=&quot;269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7659B2-4853-489D-A811-0B41A0E4E638}&quot;/&gt;&lt;isInvalidForFieldText val=&quot;0&quot;/&gt;&lt;Image&gt;&lt;filename val=&quot;D:\EL năm 17 -18\mầm non\Chị Hảo\BAIDUTHI\data\asimages\{CD7659B2-4853-489D-A811-0B41A0E4E638}_5.png&quot;/&gt;&lt;left val=&quot;228&quot;/&gt;&lt;top val=&quot;159&quot;/&gt;&lt;width val=&quot;264&quot;/&gt;&lt;height val=&quot;15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B4DDC3-0385-46F5-8E54-B2243EE72D4E}&quot;/&gt;&lt;isInvalidForFieldText val=&quot;0&quot;/&gt;&lt;Image&gt;&lt;filename val=&quot;D:\EL năm 17 -18\mầm non\Chị Hảo\BAIDUTHI\data\asimages\{93B4DDC3-0385-46F5-8E54-B2243EE72D4E}_5.png&quot;/&gt;&lt;left val=&quot;-3&quot;/&gt;&lt;top val=&quot;158&quot;/&gt;&lt;width val=&quot;264&quot;/&gt;&lt;height val=&quot;164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4,1005274955,D:\EL năm 17 -18\mầm non\Chị Hảo\MAM NON\dieu ki dieu cua nuoc_pptx\Media.ppcx"/>
  <p:tag name="HTML_SHAPEINFO" val="&lt;SlideThumbPath val=&quot;Slide6.PNG&quot;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BAD78AE6-DFD0-4D72-8CF8-ADB1EA65FB51}&quot;/&gt;&lt;isInvalidForFieldText val=&quot;0&quot;/&gt;&lt;Image&gt;&lt;filename val=&quot;D:\EL năm 17 -18\mầm non\Chị Hảo\BAIDUTHI\data\asimages\{BAD78AE6-DFD0-4D72-8CF8-ADB1EA65FB51}_6.png&quot;/&gt;&lt;left val=&quot;53&quot;/&gt;&lt;top val=&quot;490&quot;/&gt;&lt;width val=&quot;39&quot;/&gt;&lt;height val=&quot;49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0D8059-8EDC-4B54-81C6-962DC4A4E2A9}&quot;/&gt;&lt;isInvalidForFieldText val=&quot;0&quot;/&gt;&lt;Image&gt;&lt;filename val=&quot;D:\EL năm 17 -18\mầm non\Chị Hảo\BAIDUTHI\data\asimages\{030D8059-8EDC-4B54-81C6-962DC4A4E2A9}_6.png&quot;/&gt;&lt;left val=&quot;5&quot;/&gt;&lt;top val=&quot;475&quot;/&gt;&lt;width val=&quot;49&quot;/&gt;&lt;height val=&quot;120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F555DE0-BC72-4FC8-85F8-93D0BA2F4D90}&quot;/&gt;&lt;isInvalidForFieldText val=&quot;0&quot;/&gt;&lt;Image&gt;&lt;filename val=&quot;D:\EL năm 17 -18\mầm non\Chị Hảo\BAIDUTHI\data\asimages\{6F555DE0-BC72-4FC8-85F8-93D0BA2F4D90}_6.png&quot;/&gt;&lt;left val=&quot;90&quot;/&gt;&lt;top val=&quot;485&quot;/&gt;&lt;width val=&quot;48&quot;/&gt;&lt;height val=&quot;9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2EB3BBFB-9FC1-417B-BBC1-C8B8B6F54D36}&quot;/&gt;&lt;isInvalidForFieldText val=&quot;0&quot;/&gt;&lt;Image&gt;&lt;filename val=&quot;D:\EL năm 17 -18\mầm non\Chị Hảo\BAIDUTHI\data\asimages\{2EB3BBFB-9FC1-417B-BBC1-C8B8B6F54D36}_6.png&quot;/&gt;&lt;left val=&quot;666&quot;/&gt;&lt;top val=&quot;476&quot;/&gt;&lt;width val=&quot;49&quot;/&gt;&lt;height val=&quot;11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ABF897-669D-40C3-8D16-EC47DA2C95B4}&quot;/&gt;&lt;isInvalidForFieldText val=&quot;0&quot;/&gt;&lt;Image&gt;&lt;filename val=&quot;D:\EL năm 17 -18\mầm non\Chị Hảo\BAIDUTHI\data\asimages\{03ABF897-669D-40C3-8D16-EC47DA2C95B4}_6.png&quot;/&gt;&lt;left val=&quot;629&quot;/&gt;&lt;top val=&quot;491&quot;/&gt;&lt;width val=&quot;39&quot;/&gt;&lt;height val=&quot;49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5A29689-43A2-4E51-94DE-D7E9EA9AE8AD}&quot;/&gt;&lt;isInvalidForFieldText val=&quot;0&quot;/&gt;&lt;Image&gt;&lt;filename val=&quot;D:\EL năm 17 -18\mầm non\Chị Hảo\BAIDUTHI\data\asimages\{95A29689-43A2-4E51-94DE-D7E9EA9AE8AD}_6.png&quot;/&gt;&lt;left val=&quot;586&quot;/&gt;&lt;top val=&quot;486&quot;/&gt;&lt;width val=&quot;48&quot;/&gt;&lt;height val=&quot;99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34E8C4E-D8E1-44AA-99F5-07E650BB987B}&quot;/&gt;&lt;isInvalidForFieldText val=&quot;0&quot;/&gt;&lt;Image&gt;&lt;filename val=&quot;D:\EL năm 17 -18\mầm non\Chị Hảo\BAIDUTHI\data\asimages\{D34E8C4E-D8E1-44AA-99F5-07E650BB987B}_6.png&quot;/&gt;&lt;left val=&quot;88&quot;/&gt;&lt;top val=&quot;128&quot;/&gt;&lt;width val=&quot;176&quot;/&gt;&lt;height val=&quot;80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047CBF51-15C4-4D88-B8C5-B46B64745C8D}_6.png&quot;/&gt;&lt;left val=&quot;101&quot;/&gt;&lt;top val=&quot;151&quot;/&gt;&lt;width val=&quot;140&quot;/&gt;&lt;height val=&quot;34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CB44206E-E828-4AEA-9292-C044701A4691}&quot;/&gt;&lt;isInvalidForFieldText val=&quot;0&quot;/&gt;&lt;Image&gt;&lt;filename val=&quot;D:\EL năm 17 -18\mầm non\Chị Hảo\BAIDUTHI\data\asimages\{CB44206E-E828-4AEA-9292-C044701A4691}_6.png&quot;/&gt;&lt;left val=&quot;314&quot;/&gt;&lt;top val=&quot;128&quot;/&gt;&lt;width val=&quot;176&quot;/&gt;&lt;height val=&quot;80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6005AE5-6BA7-44B9-8A48-C379DC34A407}_6.png&quot;/&gt;&lt;left val=&quot;333&quot;/&gt;&lt;top val=&quot;153&quot;/&gt;&lt;width val=&quot;134&quot;/&gt;&lt;height val=&quot;34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DAF9466-47E6-4B20-BBA2-D822B25C4EA0}&quot;/&gt;&lt;isInvalidForFieldText val=&quot;0&quot;/&gt;&lt;Image&gt;&lt;filename val=&quot;D:\EL năm 17 -18\mầm non\Chị Hảo\BAIDUTHI\data\asimages\{4DAF9466-47E6-4B20-BBA2-D822B25C4EA0}_6.png&quot;/&gt;&lt;left val=&quot;527&quot;/&gt;&lt;top val=&quot;128&quot;/&gt;&lt;width val=&quot;176&quot;/&gt;&lt;height val=&quot;80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8DC855A-88B9-4220-9A49-9D538F83BA72}_6.png&quot;/&gt;&lt;left val=&quot;552&quot;/&gt;&lt;top val=&quot;149&quot;/&gt;&lt;width val=&quot;120&quot;/&gt;&lt;height val=&quot;34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ED2128C-1AE0-40DB-A21F-CF7D2C303867}&quot;/&gt;&lt;isInvalidForFieldText val=&quot;0&quot;/&gt;&lt;Image&gt;&lt;filename val=&quot;D:\EL năm 17 -18\mầm non\Chị Hảo\BAIDUTHI\data\asimages\{6ED2128C-1AE0-40DB-A21F-CF7D2C303867}_6.png&quot;/&gt;&lt;left val=&quot;-26&quot;/&gt;&lt;top val=&quot;174&quot;/&gt;&lt;width val=&quot;281&quot;/&gt;&lt;height val=&quot;21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6&quot;/&gt;&lt;lineCharCount val=&quot;27&quot;/&gt;&lt;lineCharCount val=&quot;24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FADA6812-2E75-4C26-A91D-2705528402ED}_6.png&quot;/&gt;&lt;left val=&quot;-2&quot;/&gt;&lt;top val=&quot;255&quot;/&gt;&lt;width val=&quot;261&quot;/&gt;&lt;height val=&quot;133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AF6C0EE4-116C-4951-8AB4-178AD2FF07BD}&quot;/&gt;&lt;isInvalidForFieldText val=&quot;0&quot;/&gt;&lt;Image&gt;&lt;filename val=&quot;D:\EL năm 17 -18\mầm non\Chị Hảo\BAIDUTHI\data\asimages\{AF6C0EE4-116C-4951-8AB4-178AD2FF07BD}_6.png&quot;/&gt;&lt;left val=&quot;227&quot;/&gt;&lt;top val=&quot;170&quot;/&gt;&lt;width val=&quot;266&quot;/&gt;&lt;height val=&quot;21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0&quot;/&gt;&lt;lineCharCount val=&quot;20&quot;/&gt;&lt;lineCharCount val=&quot;25&quot;/&gt;&lt;lineCharCount val=&quot;2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34D2EAE-3CCD-4451-8ABF-DB3FC8BF3E47}_6.png&quot;/&gt;&lt;left val=&quot;261&quot;/&gt;&lt;top val=&quot;242&quot;/&gt;&lt;width val=&quot;229&quot;/&gt;&lt;height val=&quot;118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72F2671-077B-4E50-93BB-1837FC747316}&quot;/&gt;&lt;isInvalidForFieldText val=&quot;0&quot;/&gt;&lt;Image&gt;&lt;filename val=&quot;D:\EL năm 17 -18\mầm non\Chị Hảo\BAIDUTHI\data\asimages\{672F2671-077B-4E50-93BB-1837FC747316}_6.png&quot;/&gt;&lt;left val=&quot;460&quot;/&gt;&lt;top val=&quot;170&quot;/&gt;&lt;width val=&quot;262&quot;/&gt;&lt;height val=&quot;21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8&quot;/&gt;&lt;lineCharCount val=&quot;20&quot;/&gt;&lt;lineCharCount val=&quot;18&quot;/&gt;&lt;lineCharCount val=&quot;16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F328BD3-86DD-4ADB-87BD-49186EA44349}_6.png&quot;/&gt;&lt;left val=&quot;497&quot;/&gt;&lt;top val=&quot;245&quot;/&gt;&lt;width val=&quot;211&quot;/&gt;&lt;height val=&quot;118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1005274955,D:\EL năm 17 -18\mầm non\Chị Hảo\MAM NON\dieu ki dieu cua nuoc_pptx\Media.ppcx"/>
  <p:tag name="HTML_SHAPEINFO" val="&lt;SlideThumbPath val=&quot;Slide7.PNG&quot;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773836C-A447-48BC-8F9F-6690DEE04B89}&quot;/&gt;&lt;isInvalidForFieldText val=&quot;0&quot;/&gt;&lt;Image&gt;&lt;filename val=&quot;D:\EL năm 17 -18\mầm non\Chị Hảo\BAIDUTHI\data\asimages\{4773836C-A447-48BC-8F9F-6690DEE04B89}_7.png&quot;/&gt;&lt;left val=&quot;71&quot;/&gt;&lt;top val=&quot;14&quot;/&gt;&lt;width val=&quot;592&quot;/&gt;&lt;height val=&quot;78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F75F879-5377-4798-A0D4-6448E66F53D3}_7.png&quot;/&gt;&lt;left val=&quot;213&quot;/&gt;&lt;top val=&quot;29&quot;/&gt;&lt;width val=&quot;312&quot;/&gt;&lt;height val=&quot;60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2&quot;/&gt;&lt;lineCharCount val=&quot;25&quot;/&gt;&lt;/TableIndex&gt;&lt;/ShapeTextInfo&gt;"/>
  <p:tag name="PRESENTER_SHAPEINFO" val="&lt;ThreeDShapeInfo&gt;&lt;uuid val=&quot;{8B1AEEFB-C0B0-4204-B2B0-E04BF22A253A}&quot;/&gt;&lt;isInvalidForFieldText val=&quot;0&quot;/&gt;&lt;Image&gt;&lt;filename val=&quot;D:\EL năm 17 -18\mầm non\Chị Hảo\BAIDUTHI\data\asimages\{8B1AEEFB-C0B0-4204-B2B0-E04BF22A253A}_7.png&quot;/&gt;&lt;left val=&quot;97&quot;/&gt;&lt;top val=&quot;101&quot;/&gt;&lt;width val=&quot;527&quot;/&gt;&lt;height val=&quot;107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16&quot;/&gt;&lt;/TableIndex&gt;&lt;/ShapeTextInfo&gt;"/>
  <p:tag name="PRESENTER_SHAPEINFO" val="&lt;ThreeDShapeInfo&gt;&lt;uuid val=&quot;{425D7CB5-6C54-4A38-BF62-CA7DC572155E}&quot;/&gt;&lt;isInvalidForFieldText val=&quot;0&quot;/&gt;&lt;Image&gt;&lt;filename val=&quot;D:\EL năm 17 -18\mầm non\Chị Hảo\BAIDUTHI\data\asimages\{425D7CB5-6C54-4A38-BF62-CA7DC572155E}_7.png&quot;/&gt;&lt;left val=&quot;97&quot;/&gt;&lt;top val=&quot;235&quot;/&gt;&lt;width val=&quot;527&quot;/&gt;&lt;height val=&quot;107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33&quot;/&gt;&lt;lineCharCount val=&quot;15&quot;/&gt;&lt;/TableIndex&gt;&lt;/ShapeTextInfo&gt;"/>
  <p:tag name="PRESENTER_SHAPEINFO" val="&lt;ThreeDShapeInfo&gt;&lt;uuid val=&quot;{6032A627-8A7F-4643-A001-385936D442EB}&quot;/&gt;&lt;isInvalidForFieldText val=&quot;0&quot;/&gt;&lt;Image&gt;&lt;filename val=&quot;D:\EL năm 17 -18\mầm non\Chị Hảo\BAIDUTHI\data\asimages\{6032A627-8A7F-4643-A001-385936D442EB}_7.png&quot;/&gt;&lt;left val=&quot;97&quot;/&gt;&lt;top val=&quot;369&quot;/&gt;&lt;width val=&quot;527&quot;/&gt;&lt;height val=&quot;106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005274955,D:\EL năm 17 -18\mầm non\Chị Hảo\MAM NON\dieu ki dieu cua nuoc_pptx\Media.ppcx"/>
  <p:tag name="HTML_SHAPEINFO" val="&lt;SlideThumbPath val=&quot;Slide8.PNG&quot;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20&quot;/&gt;&lt;/TableIndex&gt;&lt;/ShapeTextInfo&gt;"/>
  <p:tag name="PRESENTER_SHAPEINFO" val="&lt;ThreeDShapeInfo&gt;&lt;uuid val=&quot;{C5DBA890-B826-4571-9061-D55623CD5123}&quot;/&gt;&lt;isInvalidForFieldText val=&quot;0&quot;/&gt;&lt;Image&gt;&lt;filename val=&quot;D:\EL năm 17 -18\mầm non\Chị Hảo\BAIDUTHI\data\asimages\{C5DBA890-B826-4571-9061-D55623CD5123}_8.png&quot;/&gt;&lt;left val=&quot;55&quot;/&gt;&lt;top val=&quot;15&quot;/&gt;&lt;width val=&quot;572&quot;/&gt;&lt;height val=&quot;107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005274955,D:\EL năm 17 -18\mầm non\Chị Hảo\MAM NON\dieu ki dieu cua nuoc_pptx\Media.ppcx"/>
  <p:tag name="HTML_SHAPEINFO" val="&lt;SlideThumbPath val=&quot;Slide9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EB6456F-B071-4B62-A41E-7ED8BDAEE132}&quot;/&gt;&lt;isInvalidForFieldText val=&quot;0&quot;/&gt;&lt;Image&gt;&lt;filename val=&quot;D:\EL năm 17 -18\mầm non\Chị Hảo\BAIDUTHI\data\asimages\{8EB6456F-B071-4B62-A41E-7ED8BDAEE132}_9.png&quot;/&gt;&lt;left val=&quot;222&quot;/&gt;&lt;top val=&quot;376&quot;/&gt;&lt;width val=&quot;259&quot;/&gt;&lt;height val=&quot;61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005274955,D:\EL năm 17 -18\mầm non\Chị Hảo\MAM NON\dieu ki dieu cua nuoc_pptx\Media.ppcx"/>
  <p:tag name="HTML_SHAPEINFO" val="&lt;SlideThumbPath val=&quot;Slide10.PNG&quot;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116F17-409E-4DB5-8909-864E96157C9C}&quot;/&gt;&lt;isInvalidForFieldText val=&quot;0&quot;/&gt;&lt;Image&gt;&lt;filename val=&quot;D:\EL năm 17 -18\mầm non\Chị Hảo\BAIDUTHI\data\asimages\{B6116F17-409E-4DB5-8909-864E96157C9C}_10.png&quot;/&gt;&lt;left val=&quot;-27&quot;/&gt;&lt;top val=&quot;-27&quot;/&gt;&lt;width val=&quot;774&quot;/&gt;&lt;height val=&quot;594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CB961AE9-22DE-4364-9E79-BBE6F4812D4E}&quot;/&gt;&lt;isInvalidForFieldText val=&quot;0&quot;/&gt;&lt;Image&gt;&lt;filename val=&quot;D:\EL năm 17 -18\mầm non\Chị Hảo\BAIDUTHI\data\asimages\{CB961AE9-22DE-4364-9E79-BBE6F4812D4E}_10.png&quot;/&gt;&lt;left val=&quot;389&quot;/&gt;&lt;top val=&quot;443&quot;/&gt;&lt;width val=&quot;291&quot;/&gt;&lt;height val=&quot;7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005274955,D:\EL năm 17 -18\mầm non\Chị Hảo\MAM NON\dieu ki dieu cua nuoc_pptx\Media.ppcx"/>
  <p:tag name="HTML_SHAPEINFO" val="&lt;SlideThumbPath val=&quot;Slide11.PNG&quot;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460AB8DC-99F8-43FC-B8F2-A106AB534C08}&quot;/&gt;&lt;isInvalidForFieldText val=&quot;0&quot;/&gt;&lt;Image&gt;&lt;filename val=&quot;D:\EL năm 17 -18\mầm non\Chị Hảo\BAIDUTHI\data\asimages\{460AB8DC-99F8-43FC-B8F2-A106AB534C08}_11.png&quot;/&gt;&lt;left val=&quot;180&quot;/&gt;&lt;top val=&quot;431&quot;/&gt;&lt;width val=&quot;326&quot;/&gt;&lt;height val=&quot;7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005274955,D:\EL năm 17 -18\mầm non\Chị Hảo\MAM NON\dieu ki dieu cua nuoc_pptx\Media.ppcx"/>
  <p:tag name="HTML_SHAPEINFO" val="&lt;SlideThumbPath val=&quot;Slide12.PNG&quot;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C700C920-9986-4521-B61C-809A47360476}&quot;/&gt;&lt;isInvalidForFieldText val=&quot;0&quot;/&gt;&lt;Image&gt;&lt;filename val=&quot;D:\EL năm 17 -18\mầm non\Chị Hảo\BAIDUTHI\data\asimages\{C700C920-9986-4521-B61C-809A47360476}_12.png&quot;/&gt;&lt;left val=&quot;450&quot;/&gt;&lt;top val=&quot;413&quot;/&gt;&lt;width val=&quot;249&quot;/&gt;&lt;height val=&quot;84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005274955,D:\EL năm 17 -18\mầm non\Chị Hảo\MAM NON\dieu ki dieu cua nuoc_pptx\Media.ppcx"/>
  <p:tag name="HTML_SHAPEINFO" val="&lt;SlideThumbPath val=&quot;Slide13.PNG&quot;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E65DBAE6-9359-423D-B19B-CA33C9231C86}&quot;/&gt;&lt;isInvalidForFieldText val=&quot;0&quot;/&gt;&lt;Image&gt;&lt;filename val=&quot;D:\EL năm 17 -18\mầm non\Chị Hảo\BAIDUTHI\data\asimages\{E65DBAE6-9359-423D-B19B-CA33C9231C86}_13.png&quot;/&gt;&lt;left val=&quot;173&quot;/&gt;&lt;top val=&quot;467&quot;/&gt;&lt;width val=&quot;373&quot;/&gt;&lt;height val=&quot;73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2155</TotalTime>
  <Words>1172</Words>
  <Application>Microsoft Office PowerPoint</Application>
  <PresentationFormat>On-screen Show (4:3)</PresentationFormat>
  <Paragraphs>179</Paragraphs>
  <Slides>35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Nối cột A với cột B sao cho được đáp án đúng</vt:lpstr>
      <vt:lpstr>PowerPoint Presentation</vt:lpstr>
      <vt:lpstr>PowerPoint Presentation</vt:lpstr>
      <vt:lpstr>PowerPoint Presentation</vt:lpstr>
      <vt:lpstr>So sánh 2 cốc nước</vt:lpstr>
      <vt:lpstr>PowerPoint Presentation</vt:lpstr>
      <vt:lpstr>Câu 2: Nước tồn tại ở 3 trạng thái: Thể rắn, thể lỏng và thể khí. Nước có tính chất: Trong suốt, không màu, không mùi, không vị. Đúng hay sai?</vt:lpstr>
      <vt:lpstr>Kết luận</vt:lpstr>
      <vt:lpstr>Vai trò của nước</vt:lpstr>
      <vt:lpstr>PowerPoint Presentation</vt:lpstr>
      <vt:lpstr>PowerPoint Presentation</vt:lpstr>
      <vt:lpstr>Câu 3: Nối cột A với cột B để được đáp án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Câu 6: Các bé sẽ làm gì để bảo vệ môi trường nước tránh khỏi sự ô nhiễm?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Techsi.vn</cp:lastModifiedBy>
  <cp:revision>389</cp:revision>
  <dcterms:created xsi:type="dcterms:W3CDTF">2008-09-15T14:04:11Z</dcterms:created>
  <dcterms:modified xsi:type="dcterms:W3CDTF">2025-01-06T03:08:27Z</dcterms:modified>
</cp:coreProperties>
</file>