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Baloo" panose="020B0604020202020204" charset="-93"/>
      <p:regular r:id="rId18"/>
    </p:embeddedFont>
    <p:embeddedFont>
      <p:font typeface="Balsamiq Sans" panose="020B0604020202020204" charset="-93"/>
      <p:regular r:id="rId19"/>
    </p:embeddedFont>
    <p:embeddedFont>
      <p:font typeface="DejaVu Sans Bold" panose="020B0604020202020204" charset="0"/>
      <p:regular r:id="rId20"/>
    </p:embeddedFont>
    <p:embeddedFont>
      <p:font typeface="Baloo Bhaijaan" panose="020B0604020202020204" charset="-78"/>
      <p:regular r:id="rId21"/>
    </p:embeddedFont>
    <p:embeddedFont>
      <p:font typeface="DejaVu Serif Bold" panose="020B0604020202020204" charset="0"/>
      <p:regular r:id="rId22"/>
    </p:embeddedFont>
    <p:embeddedFont>
      <p:font typeface="Muli" panose="020B0604020202020204" charset="-93"/>
      <p:regular r:id="rId23"/>
    </p:embeddedFont>
    <p:embeddedFont>
      <p:font typeface="Muli Bold" panose="020B0604020202020204" charset="-93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sv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40.gif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2.gif"/><Relationship Id="rId3" Type="http://schemas.openxmlformats.org/officeDocument/2006/relationships/image" Target="../media/image2.svg"/><Relationship Id="rId21" Type="http://schemas.openxmlformats.org/officeDocument/2006/relationships/image" Target="../media/image15.gif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gif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4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24.sv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sv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sv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9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2962">
            <a:off x="780905" y="-421364"/>
            <a:ext cx="3067396" cy="411480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11789">
            <a:off x="14750739" y="6203964"/>
            <a:ext cx="2790583" cy="4114800"/>
          </a:xfrm>
          <a:custGeom>
            <a:avLst/>
            <a:gdLst/>
            <a:ahLst/>
            <a:cxnLst/>
            <a:rect l="l" t="t" r="r" b="b"/>
            <a:pathLst>
              <a:path w="2790583" h="4114800">
                <a:moveTo>
                  <a:pt x="0" y="0"/>
                </a:moveTo>
                <a:lnTo>
                  <a:pt x="2790583" y="0"/>
                </a:lnTo>
                <a:lnTo>
                  <a:pt x="27905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320623">
            <a:off x="6766338" y="7602924"/>
            <a:ext cx="2902804" cy="4114800"/>
          </a:xfrm>
          <a:custGeom>
            <a:avLst/>
            <a:gdLst/>
            <a:ahLst/>
            <a:cxnLst/>
            <a:rect l="l" t="t" r="r" b="b"/>
            <a:pathLst>
              <a:path w="2902804" h="4114800">
                <a:moveTo>
                  <a:pt x="0" y="0"/>
                </a:moveTo>
                <a:lnTo>
                  <a:pt x="2902804" y="0"/>
                </a:lnTo>
                <a:lnTo>
                  <a:pt x="2902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82932">
            <a:off x="8085927" y="-1735915"/>
            <a:ext cx="3433988" cy="4114800"/>
          </a:xfrm>
          <a:custGeom>
            <a:avLst/>
            <a:gdLst/>
            <a:ahLst/>
            <a:cxnLst/>
            <a:rect l="l" t="t" r="r" b="b"/>
            <a:pathLst>
              <a:path w="3433988" h="4114800">
                <a:moveTo>
                  <a:pt x="0" y="0"/>
                </a:moveTo>
                <a:lnTo>
                  <a:pt x="3433988" y="0"/>
                </a:lnTo>
                <a:lnTo>
                  <a:pt x="3433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21581">
            <a:off x="15834083" y="-710293"/>
            <a:ext cx="2850434" cy="41148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83479">
            <a:off x="-501257" y="6780439"/>
            <a:ext cx="3059915" cy="4114800"/>
          </a:xfrm>
          <a:custGeom>
            <a:avLst/>
            <a:gdLst/>
            <a:ahLst/>
            <a:cxnLst/>
            <a:rect l="l" t="t" r="r" b="b"/>
            <a:pathLst>
              <a:path w="3059915" h="4114800">
                <a:moveTo>
                  <a:pt x="0" y="0"/>
                </a:moveTo>
                <a:lnTo>
                  <a:pt x="3059914" y="0"/>
                </a:lnTo>
                <a:lnTo>
                  <a:pt x="3059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4109844"/>
            <a:ext cx="607919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pc="-49">
                <a:solidFill>
                  <a:srgbClr val="EC4A52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Ý NGHĨA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2371" y="4109844"/>
            <a:ext cx="7483258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pc="-49">
                <a:solidFill>
                  <a:srgbClr val="FABB17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CỦA NHỮNG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85501" y="4109844"/>
            <a:ext cx="6079197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pc="-49">
                <a:solidFill>
                  <a:srgbClr val="F66B00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CON SỐ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4B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90383"/>
            <a:ext cx="16230600" cy="7267917"/>
            <a:chOff x="0" y="0"/>
            <a:chExt cx="4274726" cy="1914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14184"/>
            </a:xfrm>
            <a:custGeom>
              <a:avLst/>
              <a:gdLst/>
              <a:ahLst/>
              <a:cxnLst/>
              <a:rect l="l" t="t" r="r" b="b"/>
              <a:pathLst>
                <a:path w="4274726" h="191418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889857"/>
                  </a:lnTo>
                  <a:cubicBezTo>
                    <a:pt x="4274726" y="1903293"/>
                    <a:pt x="4263834" y="1914184"/>
                    <a:pt x="4250399" y="1914184"/>
                  </a:cubicBezTo>
                  <a:lnTo>
                    <a:pt x="24327" y="1914184"/>
                  </a:lnTo>
                  <a:cubicBezTo>
                    <a:pt x="10891" y="1914184"/>
                    <a:pt x="0" y="1903293"/>
                    <a:pt x="0" y="188985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19522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116132" y="1990383"/>
            <a:ext cx="6055737" cy="1117155"/>
            <a:chOff x="0" y="0"/>
            <a:chExt cx="8074316" cy="14895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074316" cy="1489540"/>
              <a:chOff x="0" y="0"/>
              <a:chExt cx="1594927" cy="2942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94927" cy="294230"/>
              </a:xfrm>
              <a:custGeom>
                <a:avLst/>
                <a:gdLst/>
                <a:ahLst/>
                <a:cxnLst/>
                <a:rect l="l" t="t" r="r" b="b"/>
                <a:pathLst>
                  <a:path w="1594927" h="294230">
                    <a:moveTo>
                      <a:pt x="65201" y="0"/>
                    </a:moveTo>
                    <a:lnTo>
                      <a:pt x="1529726" y="0"/>
                    </a:lnTo>
                    <a:cubicBezTo>
                      <a:pt x="1565735" y="0"/>
                      <a:pt x="1594927" y="29191"/>
                      <a:pt x="1594927" y="65201"/>
                    </a:cubicBezTo>
                    <a:lnTo>
                      <a:pt x="1594927" y="229029"/>
                    </a:lnTo>
                    <a:cubicBezTo>
                      <a:pt x="1594927" y="246322"/>
                      <a:pt x="1588057" y="262906"/>
                      <a:pt x="1575830" y="275133"/>
                    </a:cubicBezTo>
                    <a:cubicBezTo>
                      <a:pt x="1563602" y="287361"/>
                      <a:pt x="1547018" y="294230"/>
                      <a:pt x="1529726" y="294230"/>
                    </a:cubicBezTo>
                    <a:lnTo>
                      <a:pt x="65201" y="294230"/>
                    </a:lnTo>
                    <a:cubicBezTo>
                      <a:pt x="29191" y="294230"/>
                      <a:pt x="0" y="265039"/>
                      <a:pt x="0" y="229029"/>
                    </a:cubicBezTo>
                    <a:lnTo>
                      <a:pt x="0" y="65201"/>
                    </a:lnTo>
                    <a:cubicBezTo>
                      <a:pt x="0" y="29191"/>
                      <a:pt x="29191" y="0"/>
                      <a:pt x="65201" y="0"/>
                    </a:cubicBezTo>
                    <a:close/>
                  </a:path>
                </a:pathLst>
              </a:custGeom>
              <a:solidFill>
                <a:srgbClr val="B28BE2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594927" cy="332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7730" y="266403"/>
              <a:ext cx="7798855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Trò chơi 2: Ai nhanh hơn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2976045"/>
            <a:ext cx="5205743" cy="4008422"/>
          </a:xfrm>
          <a:custGeom>
            <a:avLst/>
            <a:gdLst/>
            <a:ahLst/>
            <a:cxnLst/>
            <a:rect l="l" t="t" r="r" b="b"/>
            <a:pathLst>
              <a:path w="5205743" h="4008422">
                <a:moveTo>
                  <a:pt x="0" y="0"/>
                </a:moveTo>
                <a:lnTo>
                  <a:pt x="5205743" y="0"/>
                </a:lnTo>
                <a:lnTo>
                  <a:pt x="5205743" y="4008421"/>
                </a:lnTo>
                <a:lnTo>
                  <a:pt x="0" y="4008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92515" y="4396919"/>
            <a:ext cx="2634977" cy="2803167"/>
          </a:xfrm>
          <a:custGeom>
            <a:avLst/>
            <a:gdLst/>
            <a:ahLst/>
            <a:cxnLst/>
            <a:rect l="l" t="t" r="r" b="b"/>
            <a:pathLst>
              <a:path w="2634977" h="2803167">
                <a:moveTo>
                  <a:pt x="0" y="0"/>
                </a:moveTo>
                <a:lnTo>
                  <a:pt x="2634976" y="0"/>
                </a:lnTo>
                <a:lnTo>
                  <a:pt x="2634976" y="2803167"/>
                </a:lnTo>
                <a:lnTo>
                  <a:pt x="0" y="2803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27491" y="3029832"/>
            <a:ext cx="4526048" cy="3954635"/>
          </a:xfrm>
          <a:custGeom>
            <a:avLst/>
            <a:gdLst/>
            <a:ahLst/>
            <a:cxnLst/>
            <a:rect l="l" t="t" r="r" b="b"/>
            <a:pathLst>
              <a:path w="4526048" h="3954635">
                <a:moveTo>
                  <a:pt x="0" y="0"/>
                </a:moveTo>
                <a:lnTo>
                  <a:pt x="4526049" y="0"/>
                </a:lnTo>
                <a:lnTo>
                  <a:pt x="4526049" y="3954634"/>
                </a:lnTo>
                <a:lnTo>
                  <a:pt x="0" y="3954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445246" y="5210856"/>
            <a:ext cx="2377801" cy="2157854"/>
          </a:xfrm>
          <a:custGeom>
            <a:avLst/>
            <a:gdLst/>
            <a:ahLst/>
            <a:cxnLst/>
            <a:rect l="l" t="t" r="r" b="b"/>
            <a:pathLst>
              <a:path w="2377801" h="2157854">
                <a:moveTo>
                  <a:pt x="0" y="0"/>
                </a:moveTo>
                <a:lnTo>
                  <a:pt x="2377801" y="0"/>
                </a:lnTo>
                <a:lnTo>
                  <a:pt x="2377801" y="2157855"/>
                </a:lnTo>
                <a:lnTo>
                  <a:pt x="0" y="2157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983813" y="3437246"/>
            <a:ext cx="4996085" cy="3547220"/>
          </a:xfrm>
          <a:custGeom>
            <a:avLst/>
            <a:gdLst/>
            <a:ahLst/>
            <a:cxnLst/>
            <a:rect l="l" t="t" r="r" b="b"/>
            <a:pathLst>
              <a:path w="4996085" h="3547220">
                <a:moveTo>
                  <a:pt x="0" y="0"/>
                </a:moveTo>
                <a:lnTo>
                  <a:pt x="4996085" y="0"/>
                </a:lnTo>
                <a:lnTo>
                  <a:pt x="4996085" y="3547220"/>
                </a:lnTo>
                <a:lnTo>
                  <a:pt x="0" y="3547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632543" y="5143500"/>
            <a:ext cx="2028308" cy="2056586"/>
          </a:xfrm>
          <a:custGeom>
            <a:avLst/>
            <a:gdLst/>
            <a:ahLst/>
            <a:cxnLst/>
            <a:rect l="l" t="t" r="r" b="b"/>
            <a:pathLst>
              <a:path w="2028308" h="2056586">
                <a:moveTo>
                  <a:pt x="0" y="0"/>
                </a:moveTo>
                <a:lnTo>
                  <a:pt x="2028308" y="0"/>
                </a:lnTo>
                <a:lnTo>
                  <a:pt x="2028308" y="2056586"/>
                </a:lnTo>
                <a:lnTo>
                  <a:pt x="0" y="2056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882138" y="827023"/>
            <a:ext cx="1257075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8026" y="6736816"/>
            <a:ext cx="3386733" cy="21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5"/>
              </a:lnSpc>
            </a:pPr>
            <a:r>
              <a:rPr lang="en-US" sz="12775">
                <a:solidFill>
                  <a:srgbClr val="FE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113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97149" y="6813016"/>
            <a:ext cx="3386733" cy="21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5"/>
              </a:lnSpc>
            </a:pPr>
            <a:r>
              <a:rPr lang="en-US" sz="12775">
                <a:solidFill>
                  <a:srgbClr val="FE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114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16273" y="6889216"/>
            <a:ext cx="3386733" cy="21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5"/>
              </a:lnSpc>
            </a:pPr>
            <a:r>
              <a:rPr lang="en-US" sz="12775">
                <a:solidFill>
                  <a:srgbClr val="FE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115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4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2603" y="1735968"/>
            <a:ext cx="16230600" cy="7554030"/>
            <a:chOff x="0" y="0"/>
            <a:chExt cx="4274726" cy="1989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9539"/>
            </a:xfrm>
            <a:custGeom>
              <a:avLst/>
              <a:gdLst/>
              <a:ahLst/>
              <a:cxnLst/>
              <a:rect l="l" t="t" r="r" b="b"/>
              <a:pathLst>
                <a:path w="4274726" h="198953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65212"/>
                  </a:lnTo>
                  <a:cubicBezTo>
                    <a:pt x="4274726" y="1978647"/>
                    <a:pt x="4263834" y="1989539"/>
                    <a:pt x="4250399" y="1989539"/>
                  </a:cubicBezTo>
                  <a:lnTo>
                    <a:pt x="24327" y="1989539"/>
                  </a:lnTo>
                  <a:cubicBezTo>
                    <a:pt x="10891" y="1989539"/>
                    <a:pt x="0" y="1978647"/>
                    <a:pt x="0" y="196521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7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415923" y="1735968"/>
            <a:ext cx="5105835" cy="908460"/>
            <a:chOff x="0" y="0"/>
            <a:chExt cx="6807779" cy="12112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807779" cy="1211280"/>
              <a:chOff x="0" y="0"/>
              <a:chExt cx="1545572" cy="27499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45572" cy="274997"/>
              </a:xfrm>
              <a:custGeom>
                <a:avLst/>
                <a:gdLst/>
                <a:ahLst/>
                <a:cxnLst/>
                <a:rect l="l" t="t" r="r" b="b"/>
                <a:pathLst>
                  <a:path w="1545572" h="274997">
                    <a:moveTo>
                      <a:pt x="67283" y="0"/>
                    </a:moveTo>
                    <a:lnTo>
                      <a:pt x="1478289" y="0"/>
                    </a:lnTo>
                    <a:cubicBezTo>
                      <a:pt x="1515448" y="0"/>
                      <a:pt x="1545572" y="30123"/>
                      <a:pt x="1545572" y="67283"/>
                    </a:cubicBezTo>
                    <a:lnTo>
                      <a:pt x="1545572" y="207714"/>
                    </a:lnTo>
                    <a:cubicBezTo>
                      <a:pt x="1545572" y="225559"/>
                      <a:pt x="1538483" y="242672"/>
                      <a:pt x="1525865" y="255290"/>
                    </a:cubicBezTo>
                    <a:cubicBezTo>
                      <a:pt x="1513247" y="267908"/>
                      <a:pt x="1496133" y="274997"/>
                      <a:pt x="1478289" y="274997"/>
                    </a:cubicBezTo>
                    <a:lnTo>
                      <a:pt x="67283" y="274997"/>
                    </a:lnTo>
                    <a:cubicBezTo>
                      <a:pt x="49438" y="274997"/>
                      <a:pt x="32325" y="267908"/>
                      <a:pt x="19707" y="255290"/>
                    </a:cubicBezTo>
                    <a:cubicBezTo>
                      <a:pt x="7089" y="242672"/>
                      <a:pt x="0" y="225559"/>
                      <a:pt x="0" y="207714"/>
                    </a:cubicBezTo>
                    <a:lnTo>
                      <a:pt x="0" y="67283"/>
                    </a:lnTo>
                    <a:cubicBezTo>
                      <a:pt x="0" y="49438"/>
                      <a:pt x="7089" y="32325"/>
                      <a:pt x="19707" y="19707"/>
                    </a:cubicBezTo>
                    <a:cubicBezTo>
                      <a:pt x="32325" y="7089"/>
                      <a:pt x="49438" y="0"/>
                      <a:pt x="67283" y="0"/>
                    </a:cubicBezTo>
                    <a:close/>
                  </a:path>
                </a:pathLst>
              </a:custGeom>
              <a:solidFill>
                <a:srgbClr val="8795E0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545572" cy="3130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16126" y="231412"/>
              <a:ext cx="6575528" cy="681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63"/>
                </a:lnSpc>
              </a:pPr>
              <a:r>
                <a:rPr lang="en-US" sz="3045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Trò chơi 3: Tìm về đúng nhà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8561" y="2673003"/>
            <a:ext cx="4668047" cy="4417140"/>
            <a:chOff x="0" y="0"/>
            <a:chExt cx="6224063" cy="58895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24063" cy="5889520"/>
            </a:xfrm>
            <a:custGeom>
              <a:avLst/>
              <a:gdLst/>
              <a:ahLst/>
              <a:cxnLst/>
              <a:rect l="l" t="t" r="r" b="b"/>
              <a:pathLst>
                <a:path w="6224063" h="5889520">
                  <a:moveTo>
                    <a:pt x="0" y="0"/>
                  </a:moveTo>
                  <a:lnTo>
                    <a:pt x="6224063" y="0"/>
                  </a:lnTo>
                  <a:lnTo>
                    <a:pt x="6224063" y="5889520"/>
                  </a:lnTo>
                  <a:lnTo>
                    <a:pt x="0" y="5889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010350" y="651138"/>
              <a:ext cx="2203363" cy="3840284"/>
            </a:xfrm>
            <a:custGeom>
              <a:avLst/>
              <a:gdLst/>
              <a:ahLst/>
              <a:cxnLst/>
              <a:rect l="l" t="t" r="r" b="b"/>
              <a:pathLst>
                <a:path w="2203363" h="3840284">
                  <a:moveTo>
                    <a:pt x="0" y="0"/>
                  </a:moveTo>
                  <a:lnTo>
                    <a:pt x="2203363" y="0"/>
                  </a:lnTo>
                  <a:lnTo>
                    <a:pt x="2203363" y="3840284"/>
                  </a:lnTo>
                  <a:lnTo>
                    <a:pt x="0" y="3840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6634816" y="2673003"/>
            <a:ext cx="4668047" cy="4417140"/>
            <a:chOff x="0" y="0"/>
            <a:chExt cx="6224063" cy="58895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24063" cy="5889520"/>
            </a:xfrm>
            <a:custGeom>
              <a:avLst/>
              <a:gdLst/>
              <a:ahLst/>
              <a:cxnLst/>
              <a:rect l="l" t="t" r="r" b="b"/>
              <a:pathLst>
                <a:path w="6224063" h="5889520">
                  <a:moveTo>
                    <a:pt x="0" y="0"/>
                  </a:moveTo>
                  <a:lnTo>
                    <a:pt x="6224063" y="0"/>
                  </a:lnTo>
                  <a:lnTo>
                    <a:pt x="6224063" y="5889520"/>
                  </a:lnTo>
                  <a:lnTo>
                    <a:pt x="0" y="5889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281067" y="508708"/>
              <a:ext cx="2354780" cy="3982714"/>
            </a:xfrm>
            <a:custGeom>
              <a:avLst/>
              <a:gdLst/>
              <a:ahLst/>
              <a:cxnLst/>
              <a:rect l="l" t="t" r="r" b="b"/>
              <a:pathLst>
                <a:path w="2354780" h="3982714">
                  <a:moveTo>
                    <a:pt x="0" y="0"/>
                  </a:moveTo>
                  <a:lnTo>
                    <a:pt x="2354780" y="0"/>
                  </a:lnTo>
                  <a:lnTo>
                    <a:pt x="2354780" y="3982714"/>
                  </a:lnTo>
                  <a:lnTo>
                    <a:pt x="0" y="3982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2045814" y="2673003"/>
            <a:ext cx="4725838" cy="4471825"/>
          </a:xfrm>
          <a:custGeom>
            <a:avLst/>
            <a:gdLst/>
            <a:ahLst/>
            <a:cxnLst/>
            <a:rect l="l" t="t" r="r" b="b"/>
            <a:pathLst>
              <a:path w="4725838" h="4471825">
                <a:moveTo>
                  <a:pt x="0" y="0"/>
                </a:moveTo>
                <a:lnTo>
                  <a:pt x="4725838" y="0"/>
                </a:lnTo>
                <a:lnTo>
                  <a:pt x="4725838" y="4471824"/>
                </a:lnTo>
                <a:lnTo>
                  <a:pt x="0" y="4471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317711" y="3317418"/>
            <a:ext cx="2064963" cy="2744137"/>
          </a:xfrm>
          <a:custGeom>
            <a:avLst/>
            <a:gdLst/>
            <a:ahLst/>
            <a:cxnLst/>
            <a:rect l="l" t="t" r="r" b="b"/>
            <a:pathLst>
              <a:path w="2064963" h="2744137">
                <a:moveTo>
                  <a:pt x="0" y="0"/>
                </a:moveTo>
                <a:lnTo>
                  <a:pt x="2064963" y="0"/>
                </a:lnTo>
                <a:lnTo>
                  <a:pt x="2064963" y="2744137"/>
                </a:lnTo>
                <a:lnTo>
                  <a:pt x="0" y="27441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2588462" y="6602452"/>
            <a:ext cx="1948245" cy="975381"/>
            <a:chOff x="0" y="0"/>
            <a:chExt cx="2597660" cy="1300508"/>
          </a:xfrm>
        </p:grpSpPr>
        <p:grpSp>
          <p:nvGrpSpPr>
            <p:cNvPr id="25" name="Group 25"/>
            <p:cNvGrpSpPr/>
            <p:nvPr/>
          </p:nvGrpSpPr>
          <p:grpSpPr>
            <a:xfrm>
              <a:off x="138364" y="0"/>
              <a:ext cx="2320931" cy="1300508"/>
              <a:chOff x="0" y="0"/>
              <a:chExt cx="524886" cy="29411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EC4A52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88067"/>
              <a:ext cx="2597660" cy="1029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994717" y="6475047"/>
            <a:ext cx="1948245" cy="975381"/>
            <a:chOff x="0" y="0"/>
            <a:chExt cx="2597660" cy="1300508"/>
          </a:xfrm>
        </p:grpSpPr>
        <p:grpSp>
          <p:nvGrpSpPr>
            <p:cNvPr id="30" name="Group 30"/>
            <p:cNvGrpSpPr/>
            <p:nvPr/>
          </p:nvGrpSpPr>
          <p:grpSpPr>
            <a:xfrm>
              <a:off x="138364" y="0"/>
              <a:ext cx="2320931" cy="1300508"/>
              <a:chOff x="0" y="0"/>
              <a:chExt cx="524886" cy="29411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F7941A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0" y="88067"/>
              <a:ext cx="2597660" cy="1029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114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434429" y="6475047"/>
            <a:ext cx="1948245" cy="975381"/>
            <a:chOff x="0" y="0"/>
            <a:chExt cx="2597660" cy="1300508"/>
          </a:xfrm>
        </p:grpSpPr>
        <p:grpSp>
          <p:nvGrpSpPr>
            <p:cNvPr id="35" name="Group 35"/>
            <p:cNvGrpSpPr/>
            <p:nvPr/>
          </p:nvGrpSpPr>
          <p:grpSpPr>
            <a:xfrm>
              <a:off x="138364" y="0"/>
              <a:ext cx="2320931" cy="1300508"/>
              <a:chOff x="0" y="0"/>
              <a:chExt cx="524886" cy="29411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04A45B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0" y="88067"/>
              <a:ext cx="2597660" cy="1029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115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14408733" y="7363902"/>
            <a:ext cx="4421979" cy="3211462"/>
          </a:xfrm>
          <a:custGeom>
            <a:avLst/>
            <a:gdLst/>
            <a:ahLst/>
            <a:cxnLst/>
            <a:rect l="l" t="t" r="r" b="b"/>
            <a:pathLst>
              <a:path w="4421979" h="3211462">
                <a:moveTo>
                  <a:pt x="0" y="0"/>
                </a:moveTo>
                <a:lnTo>
                  <a:pt x="4421979" y="0"/>
                </a:lnTo>
                <a:lnTo>
                  <a:pt x="4421979" y="3211462"/>
                </a:lnTo>
                <a:lnTo>
                  <a:pt x="0" y="32114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117175" y="708590"/>
            <a:ext cx="12656225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641843" y="7457026"/>
            <a:ext cx="8675867" cy="1717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“Tìm nhà”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6076973" y="7720300"/>
            <a:ext cx="1389357" cy="695576"/>
            <a:chOff x="0" y="0"/>
            <a:chExt cx="1852476" cy="927435"/>
          </a:xfrm>
        </p:grpSpPr>
        <p:grpSp>
          <p:nvGrpSpPr>
            <p:cNvPr id="43" name="Group 43"/>
            <p:cNvGrpSpPr/>
            <p:nvPr/>
          </p:nvGrpSpPr>
          <p:grpSpPr>
            <a:xfrm>
              <a:off x="98672" y="0"/>
              <a:ext cx="1655132" cy="927435"/>
              <a:chOff x="0" y="0"/>
              <a:chExt cx="524886" cy="294114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EC4A52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0" y="54530"/>
              <a:ext cx="1852476" cy="742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3280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113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6903203" y="7767671"/>
            <a:ext cx="1389357" cy="695576"/>
            <a:chOff x="0" y="0"/>
            <a:chExt cx="1852476" cy="927435"/>
          </a:xfrm>
        </p:grpSpPr>
        <p:grpSp>
          <p:nvGrpSpPr>
            <p:cNvPr id="48" name="Group 48"/>
            <p:cNvGrpSpPr/>
            <p:nvPr/>
          </p:nvGrpSpPr>
          <p:grpSpPr>
            <a:xfrm>
              <a:off x="98672" y="0"/>
              <a:ext cx="1655132" cy="927435"/>
              <a:chOff x="0" y="0"/>
              <a:chExt cx="524886" cy="294114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EC4A52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0" y="54530"/>
              <a:ext cx="1852476" cy="742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3280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113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5513846" y="8274057"/>
            <a:ext cx="1389357" cy="695576"/>
            <a:chOff x="0" y="0"/>
            <a:chExt cx="1852476" cy="927435"/>
          </a:xfrm>
        </p:grpSpPr>
        <p:grpSp>
          <p:nvGrpSpPr>
            <p:cNvPr id="53" name="Group 53"/>
            <p:cNvGrpSpPr/>
            <p:nvPr/>
          </p:nvGrpSpPr>
          <p:grpSpPr>
            <a:xfrm>
              <a:off x="98672" y="0"/>
              <a:ext cx="1655132" cy="927435"/>
              <a:chOff x="0" y="0"/>
              <a:chExt cx="524886" cy="294114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EC4A52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0" y="54530"/>
              <a:ext cx="1852476" cy="742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3280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113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6017257" y="7323026"/>
            <a:ext cx="1204931" cy="603244"/>
            <a:chOff x="0" y="0"/>
            <a:chExt cx="1606574" cy="804325"/>
          </a:xfrm>
        </p:grpSpPr>
        <p:grpSp>
          <p:nvGrpSpPr>
            <p:cNvPr id="58" name="Group 58"/>
            <p:cNvGrpSpPr/>
            <p:nvPr/>
          </p:nvGrpSpPr>
          <p:grpSpPr>
            <a:xfrm>
              <a:off x="85574" y="0"/>
              <a:ext cx="1435426" cy="804325"/>
              <a:chOff x="0" y="0"/>
              <a:chExt cx="524886" cy="294114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F7941A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0" y="46701"/>
              <a:ext cx="1606574" cy="644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2"/>
                </a:lnSpc>
              </a:pPr>
              <a:r>
                <a:rPr lang="en-US" sz="2844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114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5170825" y="7860003"/>
            <a:ext cx="1204931" cy="603244"/>
            <a:chOff x="0" y="0"/>
            <a:chExt cx="1606574" cy="804325"/>
          </a:xfrm>
        </p:grpSpPr>
        <p:grpSp>
          <p:nvGrpSpPr>
            <p:cNvPr id="63" name="Group 63"/>
            <p:cNvGrpSpPr/>
            <p:nvPr/>
          </p:nvGrpSpPr>
          <p:grpSpPr>
            <a:xfrm>
              <a:off x="85574" y="0"/>
              <a:ext cx="1435426" cy="804325"/>
              <a:chOff x="0" y="0"/>
              <a:chExt cx="524886" cy="29411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F7941A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0" y="46701"/>
              <a:ext cx="1606574" cy="644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2"/>
                </a:lnSpc>
              </a:pPr>
              <a:r>
                <a:rPr lang="en-US" sz="2844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114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6300738" y="8571458"/>
            <a:ext cx="1204931" cy="603244"/>
            <a:chOff x="0" y="0"/>
            <a:chExt cx="1606574" cy="804325"/>
          </a:xfrm>
        </p:grpSpPr>
        <p:grpSp>
          <p:nvGrpSpPr>
            <p:cNvPr id="68" name="Group 68"/>
            <p:cNvGrpSpPr/>
            <p:nvPr/>
          </p:nvGrpSpPr>
          <p:grpSpPr>
            <a:xfrm>
              <a:off x="85574" y="0"/>
              <a:ext cx="1435426" cy="804325"/>
              <a:chOff x="0" y="0"/>
              <a:chExt cx="524886" cy="294114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F7941A"/>
              </a:solidFill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1" name="TextBox 71"/>
            <p:cNvSpPr txBox="1"/>
            <p:nvPr/>
          </p:nvSpPr>
          <p:spPr>
            <a:xfrm>
              <a:off x="0" y="46701"/>
              <a:ext cx="1606574" cy="644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2"/>
                </a:lnSpc>
              </a:pPr>
              <a:r>
                <a:rPr lang="en-US" sz="2844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114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6619722" y="8744660"/>
            <a:ext cx="1244955" cy="623281"/>
            <a:chOff x="0" y="0"/>
            <a:chExt cx="1659939" cy="831042"/>
          </a:xfrm>
        </p:grpSpPr>
        <p:grpSp>
          <p:nvGrpSpPr>
            <p:cNvPr id="73" name="Group 73"/>
            <p:cNvGrpSpPr/>
            <p:nvPr/>
          </p:nvGrpSpPr>
          <p:grpSpPr>
            <a:xfrm>
              <a:off x="88417" y="0"/>
              <a:ext cx="1483106" cy="831042"/>
              <a:chOff x="0" y="0"/>
              <a:chExt cx="524886" cy="294114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04A45B"/>
              </a:solidFill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0" y="40942"/>
              <a:ext cx="1659939" cy="672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5"/>
                </a:lnSpc>
              </a:pPr>
              <a:r>
                <a:rPr lang="en-US" sz="2939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115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6076973" y="8068088"/>
            <a:ext cx="1247752" cy="624682"/>
            <a:chOff x="0" y="0"/>
            <a:chExt cx="1663669" cy="832909"/>
          </a:xfrm>
        </p:grpSpPr>
        <p:grpSp>
          <p:nvGrpSpPr>
            <p:cNvPr id="78" name="Group 78"/>
            <p:cNvGrpSpPr/>
            <p:nvPr/>
          </p:nvGrpSpPr>
          <p:grpSpPr>
            <a:xfrm>
              <a:off x="88615" y="0"/>
              <a:ext cx="1486438" cy="832909"/>
              <a:chOff x="0" y="0"/>
              <a:chExt cx="524886" cy="294114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04A45B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0" y="41205"/>
              <a:ext cx="1663669" cy="674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4"/>
                </a:lnSpc>
              </a:pPr>
              <a:r>
                <a:rPr lang="en-US" sz="2946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115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5047876" y="8415876"/>
            <a:ext cx="1279196" cy="640424"/>
            <a:chOff x="0" y="0"/>
            <a:chExt cx="1705594" cy="853899"/>
          </a:xfrm>
        </p:grpSpPr>
        <p:grpSp>
          <p:nvGrpSpPr>
            <p:cNvPr id="83" name="Group 83"/>
            <p:cNvGrpSpPr/>
            <p:nvPr/>
          </p:nvGrpSpPr>
          <p:grpSpPr>
            <a:xfrm>
              <a:off x="90849" y="0"/>
              <a:ext cx="1523897" cy="853899"/>
              <a:chOff x="0" y="0"/>
              <a:chExt cx="524886" cy="294114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524886" cy="294114"/>
              </a:xfrm>
              <a:custGeom>
                <a:avLst/>
                <a:gdLst/>
                <a:ahLst/>
                <a:cxnLst/>
                <a:rect l="l" t="t" r="r" b="b"/>
                <a:pathLst>
                  <a:path w="524886" h="294114">
                    <a:moveTo>
                      <a:pt x="147057" y="0"/>
                    </a:moveTo>
                    <a:lnTo>
                      <a:pt x="377829" y="0"/>
                    </a:lnTo>
                    <a:cubicBezTo>
                      <a:pt x="416831" y="0"/>
                      <a:pt x="454236" y="15493"/>
                      <a:pt x="481814" y="43072"/>
                    </a:cubicBezTo>
                    <a:cubicBezTo>
                      <a:pt x="509393" y="70651"/>
                      <a:pt x="524886" y="108055"/>
                      <a:pt x="524886" y="147057"/>
                    </a:cubicBezTo>
                    <a:lnTo>
                      <a:pt x="524886" y="147057"/>
                    </a:lnTo>
                    <a:cubicBezTo>
                      <a:pt x="524886" y="186059"/>
                      <a:pt x="509393" y="223464"/>
                      <a:pt x="481814" y="251042"/>
                    </a:cubicBezTo>
                    <a:cubicBezTo>
                      <a:pt x="454236" y="278621"/>
                      <a:pt x="416831" y="294114"/>
                      <a:pt x="377829" y="294114"/>
                    </a:cubicBezTo>
                    <a:lnTo>
                      <a:pt x="147057" y="294114"/>
                    </a:lnTo>
                    <a:cubicBezTo>
                      <a:pt x="108055" y="294114"/>
                      <a:pt x="70651" y="278621"/>
                      <a:pt x="43072" y="251042"/>
                    </a:cubicBezTo>
                    <a:cubicBezTo>
                      <a:pt x="15493" y="223464"/>
                      <a:pt x="0" y="186059"/>
                      <a:pt x="0" y="147057"/>
                    </a:cubicBezTo>
                    <a:lnTo>
                      <a:pt x="0" y="147057"/>
                    </a:lnTo>
                    <a:cubicBezTo>
                      <a:pt x="0" y="108055"/>
                      <a:pt x="15493" y="70651"/>
                      <a:pt x="43072" y="43072"/>
                    </a:cubicBezTo>
                    <a:cubicBezTo>
                      <a:pt x="70651" y="15493"/>
                      <a:pt x="108055" y="0"/>
                      <a:pt x="147057" y="0"/>
                    </a:cubicBezTo>
                    <a:close/>
                  </a:path>
                </a:pathLst>
              </a:custGeom>
              <a:solidFill>
                <a:srgbClr val="04A45B"/>
              </a:solidFill>
            </p:spPr>
          </p:sp>
          <p:sp>
            <p:nvSpPr>
              <p:cNvPr id="85" name="TextBox 85"/>
              <p:cNvSpPr txBox="1"/>
              <p:nvPr/>
            </p:nvSpPr>
            <p:spPr>
              <a:xfrm>
                <a:off x="0" y="-38100"/>
                <a:ext cx="524886" cy="3322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0" y="53689"/>
              <a:ext cx="1705594" cy="679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28"/>
                </a:lnSpc>
              </a:pPr>
              <a:r>
                <a:rPr lang="en-US" sz="3020">
                  <a:solidFill>
                    <a:srgbClr val="FEFEFE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115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2962">
            <a:off x="505101" y="-501917"/>
            <a:ext cx="1984036" cy="2661512"/>
          </a:xfrm>
          <a:custGeom>
            <a:avLst/>
            <a:gdLst/>
            <a:ahLst/>
            <a:cxnLst/>
            <a:rect l="l" t="t" r="r" b="b"/>
            <a:pathLst>
              <a:path w="1984036" h="2661512">
                <a:moveTo>
                  <a:pt x="0" y="0"/>
                </a:moveTo>
                <a:lnTo>
                  <a:pt x="1984036" y="0"/>
                </a:lnTo>
                <a:lnTo>
                  <a:pt x="1984036" y="2661512"/>
                </a:lnTo>
                <a:lnTo>
                  <a:pt x="0" y="2661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11789">
            <a:off x="16536568" y="7958418"/>
            <a:ext cx="1763113" cy="2599765"/>
          </a:xfrm>
          <a:custGeom>
            <a:avLst/>
            <a:gdLst/>
            <a:ahLst/>
            <a:cxnLst/>
            <a:rect l="l" t="t" r="r" b="b"/>
            <a:pathLst>
              <a:path w="1763113" h="2599765">
                <a:moveTo>
                  <a:pt x="0" y="0"/>
                </a:moveTo>
                <a:lnTo>
                  <a:pt x="1763114" y="0"/>
                </a:lnTo>
                <a:lnTo>
                  <a:pt x="1763114" y="2599764"/>
                </a:lnTo>
                <a:lnTo>
                  <a:pt x="0" y="2599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320623">
            <a:off x="9046298" y="8764821"/>
            <a:ext cx="1605002" cy="2275132"/>
          </a:xfrm>
          <a:custGeom>
            <a:avLst/>
            <a:gdLst/>
            <a:ahLst/>
            <a:cxnLst/>
            <a:rect l="l" t="t" r="r" b="b"/>
            <a:pathLst>
              <a:path w="1605002" h="2275132">
                <a:moveTo>
                  <a:pt x="0" y="0"/>
                </a:moveTo>
                <a:lnTo>
                  <a:pt x="1605002" y="0"/>
                </a:lnTo>
                <a:lnTo>
                  <a:pt x="1605002" y="2275132"/>
                </a:lnTo>
                <a:lnTo>
                  <a:pt x="0" y="2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82932">
            <a:off x="8024723" y="-972045"/>
            <a:ext cx="2392814" cy="2867207"/>
          </a:xfrm>
          <a:custGeom>
            <a:avLst/>
            <a:gdLst/>
            <a:ahLst/>
            <a:cxnLst/>
            <a:rect l="l" t="t" r="r" b="b"/>
            <a:pathLst>
              <a:path w="2392814" h="2867207">
                <a:moveTo>
                  <a:pt x="0" y="0"/>
                </a:moveTo>
                <a:lnTo>
                  <a:pt x="2392814" y="0"/>
                </a:lnTo>
                <a:lnTo>
                  <a:pt x="2392814" y="2867206"/>
                </a:lnTo>
                <a:lnTo>
                  <a:pt x="0" y="2867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21581">
            <a:off x="16466459" y="-345096"/>
            <a:ext cx="1903332" cy="2747592"/>
          </a:xfrm>
          <a:custGeom>
            <a:avLst/>
            <a:gdLst/>
            <a:ahLst/>
            <a:cxnLst/>
            <a:rect l="l" t="t" r="r" b="b"/>
            <a:pathLst>
              <a:path w="1903332" h="2747592">
                <a:moveTo>
                  <a:pt x="0" y="0"/>
                </a:moveTo>
                <a:lnTo>
                  <a:pt x="1903332" y="0"/>
                </a:lnTo>
                <a:lnTo>
                  <a:pt x="1903332" y="2747592"/>
                </a:lnTo>
                <a:lnTo>
                  <a:pt x="0" y="2747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83479">
            <a:off x="-344150" y="7834621"/>
            <a:ext cx="2302638" cy="3096457"/>
          </a:xfrm>
          <a:custGeom>
            <a:avLst/>
            <a:gdLst/>
            <a:ahLst/>
            <a:cxnLst/>
            <a:rect l="l" t="t" r="r" b="b"/>
            <a:pathLst>
              <a:path w="2302638" h="3096457">
                <a:moveTo>
                  <a:pt x="0" y="0"/>
                </a:moveTo>
                <a:lnTo>
                  <a:pt x="2302637" y="0"/>
                </a:lnTo>
                <a:lnTo>
                  <a:pt x="2302637" y="3096457"/>
                </a:lnTo>
                <a:lnTo>
                  <a:pt x="0" y="3096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13515" y="1212860"/>
            <a:ext cx="5082021" cy="4491236"/>
          </a:xfrm>
          <a:custGeom>
            <a:avLst/>
            <a:gdLst/>
            <a:ahLst/>
            <a:cxnLst/>
            <a:rect l="l" t="t" r="r" b="b"/>
            <a:pathLst>
              <a:path w="5082021" h="4491236">
                <a:moveTo>
                  <a:pt x="0" y="0"/>
                </a:moveTo>
                <a:lnTo>
                  <a:pt x="5082021" y="0"/>
                </a:lnTo>
                <a:lnTo>
                  <a:pt x="5082021" y="4491237"/>
                </a:lnTo>
                <a:lnTo>
                  <a:pt x="0" y="44912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801923">
            <a:off x="2724418" y="4699609"/>
            <a:ext cx="1836834" cy="489822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93457" y="2624348"/>
            <a:ext cx="8550175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500" spc="-47">
                <a:solidFill>
                  <a:srgbClr val="EC4A52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HẸN GẶP LẠI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06544" y="4068972"/>
            <a:ext cx="4800089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500" spc="-47">
                <a:solidFill>
                  <a:srgbClr val="FABB17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CÁC BÉ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07415" y="5513597"/>
            <a:ext cx="8775331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500" spc="-47">
                <a:solidFill>
                  <a:srgbClr val="F66B00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Ở HOẠT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14927" y="7276978"/>
            <a:ext cx="6079197" cy="163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500" spc="-47">
                <a:solidFill>
                  <a:srgbClr val="04A45B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TIẾP THEO!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2962">
            <a:off x="410165" y="-297217"/>
            <a:ext cx="1611129" cy="2161271"/>
          </a:xfrm>
          <a:custGeom>
            <a:avLst/>
            <a:gdLst/>
            <a:ahLst/>
            <a:cxnLst/>
            <a:rect l="l" t="t" r="r" b="b"/>
            <a:pathLst>
              <a:path w="1611129" h="2161271">
                <a:moveTo>
                  <a:pt x="0" y="0"/>
                </a:moveTo>
                <a:lnTo>
                  <a:pt x="1611129" y="0"/>
                </a:lnTo>
                <a:lnTo>
                  <a:pt x="1611129" y="2161270"/>
                </a:lnTo>
                <a:lnTo>
                  <a:pt x="0" y="2161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11789">
            <a:off x="16480356" y="7909893"/>
            <a:ext cx="1557888" cy="2297153"/>
          </a:xfrm>
          <a:custGeom>
            <a:avLst/>
            <a:gdLst/>
            <a:ahLst/>
            <a:cxnLst/>
            <a:rect l="l" t="t" r="r" b="b"/>
            <a:pathLst>
              <a:path w="1557888" h="2297153">
                <a:moveTo>
                  <a:pt x="0" y="0"/>
                </a:moveTo>
                <a:lnTo>
                  <a:pt x="1557888" y="0"/>
                </a:lnTo>
                <a:lnTo>
                  <a:pt x="1557888" y="2297154"/>
                </a:lnTo>
                <a:lnTo>
                  <a:pt x="0" y="2297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320623">
            <a:off x="6915600" y="8732210"/>
            <a:ext cx="2161361" cy="3063785"/>
          </a:xfrm>
          <a:custGeom>
            <a:avLst/>
            <a:gdLst/>
            <a:ahLst/>
            <a:cxnLst/>
            <a:rect l="l" t="t" r="r" b="b"/>
            <a:pathLst>
              <a:path w="2161361" h="3063785">
                <a:moveTo>
                  <a:pt x="0" y="0"/>
                </a:moveTo>
                <a:lnTo>
                  <a:pt x="2161361" y="0"/>
                </a:lnTo>
                <a:lnTo>
                  <a:pt x="2161361" y="3063785"/>
                </a:lnTo>
                <a:lnTo>
                  <a:pt x="0" y="3063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82932">
            <a:off x="8620046" y="-637749"/>
            <a:ext cx="1636455" cy="1960894"/>
          </a:xfrm>
          <a:custGeom>
            <a:avLst/>
            <a:gdLst/>
            <a:ahLst/>
            <a:cxnLst/>
            <a:rect l="l" t="t" r="r" b="b"/>
            <a:pathLst>
              <a:path w="1636455" h="1960894">
                <a:moveTo>
                  <a:pt x="0" y="0"/>
                </a:moveTo>
                <a:lnTo>
                  <a:pt x="1636455" y="0"/>
                </a:lnTo>
                <a:lnTo>
                  <a:pt x="1636455" y="1960893"/>
                </a:lnTo>
                <a:lnTo>
                  <a:pt x="0" y="1960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21581">
            <a:off x="16549691" y="-320985"/>
            <a:ext cx="1742033" cy="2514746"/>
          </a:xfrm>
          <a:custGeom>
            <a:avLst/>
            <a:gdLst/>
            <a:ahLst/>
            <a:cxnLst/>
            <a:rect l="l" t="t" r="r" b="b"/>
            <a:pathLst>
              <a:path w="1742033" h="2514746">
                <a:moveTo>
                  <a:pt x="0" y="0"/>
                </a:moveTo>
                <a:lnTo>
                  <a:pt x="1742033" y="0"/>
                </a:lnTo>
                <a:lnTo>
                  <a:pt x="1742033" y="2514746"/>
                </a:lnTo>
                <a:lnTo>
                  <a:pt x="0" y="2514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83479">
            <a:off x="-263115" y="8135229"/>
            <a:ext cx="1944908" cy="2615401"/>
          </a:xfrm>
          <a:custGeom>
            <a:avLst/>
            <a:gdLst/>
            <a:ahLst/>
            <a:cxnLst/>
            <a:rect l="l" t="t" r="r" b="b"/>
            <a:pathLst>
              <a:path w="1944908" h="2615401">
                <a:moveTo>
                  <a:pt x="0" y="0"/>
                </a:moveTo>
                <a:lnTo>
                  <a:pt x="1944907" y="0"/>
                </a:lnTo>
                <a:lnTo>
                  <a:pt x="1944907" y="2615401"/>
                </a:lnTo>
                <a:lnTo>
                  <a:pt x="0" y="2615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966970" y="2016501"/>
            <a:ext cx="7903944" cy="1314571"/>
            <a:chOff x="0" y="0"/>
            <a:chExt cx="10538592" cy="175276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538592" cy="1752762"/>
              <a:chOff x="0" y="0"/>
              <a:chExt cx="2081697" cy="34622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81697" cy="346225"/>
              </a:xfrm>
              <a:custGeom>
                <a:avLst/>
                <a:gdLst/>
                <a:ahLst/>
                <a:cxnLst/>
                <a:rect l="l" t="t" r="r" b="b"/>
                <a:pathLst>
                  <a:path w="2081697" h="346225">
                    <a:moveTo>
                      <a:pt x="48975" y="0"/>
                    </a:moveTo>
                    <a:lnTo>
                      <a:pt x="2032722" y="0"/>
                    </a:lnTo>
                    <a:cubicBezTo>
                      <a:pt x="2045711" y="0"/>
                      <a:pt x="2058168" y="5160"/>
                      <a:pt x="2067353" y="14344"/>
                    </a:cubicBezTo>
                    <a:cubicBezTo>
                      <a:pt x="2076537" y="23529"/>
                      <a:pt x="2081697" y="35986"/>
                      <a:pt x="2081697" y="48975"/>
                    </a:cubicBezTo>
                    <a:lnTo>
                      <a:pt x="2081697" y="297249"/>
                    </a:lnTo>
                    <a:cubicBezTo>
                      <a:pt x="2081697" y="310238"/>
                      <a:pt x="2076537" y="322695"/>
                      <a:pt x="2067353" y="331880"/>
                    </a:cubicBezTo>
                    <a:cubicBezTo>
                      <a:pt x="2058168" y="341065"/>
                      <a:pt x="2045711" y="346225"/>
                      <a:pt x="2032722" y="346225"/>
                    </a:cubicBezTo>
                    <a:lnTo>
                      <a:pt x="48975" y="346225"/>
                    </a:lnTo>
                    <a:cubicBezTo>
                      <a:pt x="35986" y="346225"/>
                      <a:pt x="23529" y="341065"/>
                      <a:pt x="14344" y="331880"/>
                    </a:cubicBezTo>
                    <a:cubicBezTo>
                      <a:pt x="5160" y="322695"/>
                      <a:pt x="0" y="310238"/>
                      <a:pt x="0" y="297249"/>
                    </a:cubicBezTo>
                    <a:lnTo>
                      <a:pt x="0" y="48975"/>
                    </a:lnTo>
                    <a:cubicBezTo>
                      <a:pt x="0" y="35986"/>
                      <a:pt x="5160" y="23529"/>
                      <a:pt x="14344" y="14344"/>
                    </a:cubicBezTo>
                    <a:cubicBezTo>
                      <a:pt x="23529" y="5160"/>
                      <a:pt x="35986" y="0"/>
                      <a:pt x="48975" y="0"/>
                    </a:cubicBezTo>
                    <a:close/>
                  </a:path>
                </a:pathLst>
              </a:custGeom>
              <a:solidFill>
                <a:srgbClr val="9EE0F9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2081697" cy="365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83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8698" y="420027"/>
              <a:ext cx="10019627" cy="968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59"/>
                </a:lnSpc>
              </a:pPr>
              <a:r>
                <a:rPr lang="en-US" sz="4399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Chơi trò chơi: Tập tầm vông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003252" y="2420665"/>
            <a:ext cx="6256048" cy="6287486"/>
          </a:xfrm>
          <a:custGeom>
            <a:avLst/>
            <a:gdLst/>
            <a:ahLst/>
            <a:cxnLst/>
            <a:rect l="l" t="t" r="r" b="b"/>
            <a:pathLst>
              <a:path w="6256048" h="6287486">
                <a:moveTo>
                  <a:pt x="0" y="0"/>
                </a:moveTo>
                <a:lnTo>
                  <a:pt x="6256048" y="0"/>
                </a:lnTo>
                <a:lnTo>
                  <a:pt x="6256048" y="6287485"/>
                </a:lnTo>
                <a:lnTo>
                  <a:pt x="0" y="6287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00836" y="3757144"/>
            <a:ext cx="10002416" cy="4538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Tập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tầm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vông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tay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tay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có</a:t>
            </a:r>
            <a:endParaRPr lang="en-US" sz="3999" dirty="0">
              <a:solidFill>
                <a:srgbClr val="00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ct val="150000"/>
              </a:lnSpc>
            </a:pP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Tập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tầm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vó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tay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tay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không</a:t>
            </a:r>
            <a:endParaRPr lang="en-US" sz="3999" dirty="0">
              <a:solidFill>
                <a:srgbClr val="00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ct val="150000"/>
              </a:lnSpc>
            </a:pP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bạn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đoán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sao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đúng</a:t>
            </a:r>
            <a:endParaRPr lang="en-US" sz="3999" dirty="0">
              <a:solidFill>
                <a:srgbClr val="00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ct val="150000"/>
              </a:lnSpc>
            </a:pP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tầm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vó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tay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đố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tay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không</a:t>
            </a:r>
            <a:endParaRPr lang="en-US" sz="3999" dirty="0">
              <a:solidFill>
                <a:srgbClr val="00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ct val="150000"/>
              </a:lnSpc>
            </a:pP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không</a:t>
            </a:r>
            <a:endParaRPr lang="en-US" sz="3999" dirty="0">
              <a:solidFill>
                <a:srgbClr val="000000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2962">
            <a:off x="1073665" y="-245627"/>
            <a:ext cx="1063914" cy="1427202"/>
          </a:xfrm>
          <a:custGeom>
            <a:avLst/>
            <a:gdLst/>
            <a:ahLst/>
            <a:cxnLst/>
            <a:rect l="l" t="t" r="r" b="b"/>
            <a:pathLst>
              <a:path w="1063914" h="1427202">
                <a:moveTo>
                  <a:pt x="0" y="0"/>
                </a:moveTo>
                <a:lnTo>
                  <a:pt x="1063914" y="0"/>
                </a:lnTo>
                <a:lnTo>
                  <a:pt x="1063914" y="1427202"/>
                </a:lnTo>
                <a:lnTo>
                  <a:pt x="0" y="1427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411789">
            <a:off x="16951119" y="8677677"/>
            <a:ext cx="1271285" cy="1874550"/>
          </a:xfrm>
          <a:custGeom>
            <a:avLst/>
            <a:gdLst/>
            <a:ahLst/>
            <a:cxnLst/>
            <a:rect l="l" t="t" r="r" b="b"/>
            <a:pathLst>
              <a:path w="1271285" h="1874550">
                <a:moveTo>
                  <a:pt x="0" y="0"/>
                </a:moveTo>
                <a:lnTo>
                  <a:pt x="1271285" y="0"/>
                </a:lnTo>
                <a:lnTo>
                  <a:pt x="1271285" y="1874549"/>
                </a:lnTo>
                <a:lnTo>
                  <a:pt x="0" y="1874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320623">
            <a:off x="6956859" y="9044369"/>
            <a:ext cx="1956410" cy="2773262"/>
          </a:xfrm>
          <a:custGeom>
            <a:avLst/>
            <a:gdLst/>
            <a:ahLst/>
            <a:cxnLst/>
            <a:rect l="l" t="t" r="r" b="b"/>
            <a:pathLst>
              <a:path w="1956410" h="2773262">
                <a:moveTo>
                  <a:pt x="0" y="0"/>
                </a:moveTo>
                <a:lnTo>
                  <a:pt x="1956410" y="0"/>
                </a:lnTo>
                <a:lnTo>
                  <a:pt x="1956410" y="2773262"/>
                </a:lnTo>
                <a:lnTo>
                  <a:pt x="0" y="2773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82932">
            <a:off x="8380408" y="-763209"/>
            <a:ext cx="1811519" cy="2170666"/>
          </a:xfrm>
          <a:custGeom>
            <a:avLst/>
            <a:gdLst/>
            <a:ahLst/>
            <a:cxnLst/>
            <a:rect l="l" t="t" r="r" b="b"/>
            <a:pathLst>
              <a:path w="1811519" h="2170666">
                <a:moveTo>
                  <a:pt x="0" y="0"/>
                </a:moveTo>
                <a:lnTo>
                  <a:pt x="1811519" y="0"/>
                </a:lnTo>
                <a:lnTo>
                  <a:pt x="1811519" y="2170665"/>
                </a:lnTo>
                <a:lnTo>
                  <a:pt x="0" y="2170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21581">
            <a:off x="16874153" y="-517222"/>
            <a:ext cx="1425217" cy="2057400"/>
          </a:xfrm>
          <a:custGeom>
            <a:avLst/>
            <a:gdLst/>
            <a:ahLst/>
            <a:cxnLst/>
            <a:rect l="l" t="t" r="r" b="b"/>
            <a:pathLst>
              <a:path w="1425217" h="2057400">
                <a:moveTo>
                  <a:pt x="0" y="0"/>
                </a:moveTo>
                <a:lnTo>
                  <a:pt x="1425217" y="0"/>
                </a:lnTo>
                <a:lnTo>
                  <a:pt x="142521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83479">
            <a:off x="-333741" y="9081782"/>
            <a:ext cx="1529957" cy="2057400"/>
          </a:xfrm>
          <a:custGeom>
            <a:avLst/>
            <a:gdLst/>
            <a:ahLst/>
            <a:cxnLst/>
            <a:rect l="l" t="t" r="r" b="b"/>
            <a:pathLst>
              <a:path w="1529957" h="2057400">
                <a:moveTo>
                  <a:pt x="0" y="0"/>
                </a:moveTo>
                <a:lnTo>
                  <a:pt x="1529957" y="0"/>
                </a:lnTo>
                <a:lnTo>
                  <a:pt x="15299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761750" y="1971687"/>
            <a:ext cx="8017134" cy="7226559"/>
            <a:chOff x="0" y="0"/>
            <a:chExt cx="2111508" cy="19032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1509" cy="1903291"/>
            </a:xfrm>
            <a:custGeom>
              <a:avLst/>
              <a:gdLst/>
              <a:ahLst/>
              <a:cxnLst/>
              <a:rect l="l" t="t" r="r" b="b"/>
              <a:pathLst>
                <a:path w="2111509" h="1903291">
                  <a:moveTo>
                    <a:pt x="49249" y="0"/>
                  </a:moveTo>
                  <a:lnTo>
                    <a:pt x="2062259" y="0"/>
                  </a:lnTo>
                  <a:cubicBezTo>
                    <a:pt x="2075321" y="0"/>
                    <a:pt x="2087848" y="5189"/>
                    <a:pt x="2097084" y="14425"/>
                  </a:cubicBezTo>
                  <a:cubicBezTo>
                    <a:pt x="2106320" y="23661"/>
                    <a:pt x="2111509" y="36188"/>
                    <a:pt x="2111509" y="49249"/>
                  </a:cubicBezTo>
                  <a:lnTo>
                    <a:pt x="2111509" y="1854042"/>
                  </a:lnTo>
                  <a:cubicBezTo>
                    <a:pt x="2111509" y="1867104"/>
                    <a:pt x="2106320" y="1879631"/>
                    <a:pt x="2097084" y="1888867"/>
                  </a:cubicBezTo>
                  <a:cubicBezTo>
                    <a:pt x="2087848" y="1898103"/>
                    <a:pt x="2075321" y="1903291"/>
                    <a:pt x="2062259" y="1903291"/>
                  </a:cubicBezTo>
                  <a:lnTo>
                    <a:pt x="49249" y="1903291"/>
                  </a:lnTo>
                  <a:cubicBezTo>
                    <a:pt x="36188" y="1903291"/>
                    <a:pt x="23661" y="1898103"/>
                    <a:pt x="14425" y="1888867"/>
                  </a:cubicBezTo>
                  <a:cubicBezTo>
                    <a:pt x="5189" y="1879631"/>
                    <a:pt x="0" y="1867104"/>
                    <a:pt x="0" y="1854042"/>
                  </a:cubicBezTo>
                  <a:lnTo>
                    <a:pt x="0" y="49249"/>
                  </a:lnTo>
                  <a:cubicBezTo>
                    <a:pt x="0" y="36188"/>
                    <a:pt x="5189" y="23661"/>
                    <a:pt x="14425" y="14425"/>
                  </a:cubicBezTo>
                  <a:cubicBezTo>
                    <a:pt x="23661" y="5189"/>
                    <a:pt x="36188" y="0"/>
                    <a:pt x="4924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11508" cy="1941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88327" y="2031741"/>
            <a:ext cx="7231545" cy="7226559"/>
            <a:chOff x="0" y="0"/>
            <a:chExt cx="1904604" cy="19032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04604" cy="1903291"/>
            </a:xfrm>
            <a:custGeom>
              <a:avLst/>
              <a:gdLst/>
              <a:ahLst/>
              <a:cxnLst/>
              <a:rect l="l" t="t" r="r" b="b"/>
              <a:pathLst>
                <a:path w="1904604" h="1903291">
                  <a:moveTo>
                    <a:pt x="54599" y="0"/>
                  </a:moveTo>
                  <a:lnTo>
                    <a:pt x="1850005" y="0"/>
                  </a:lnTo>
                  <a:cubicBezTo>
                    <a:pt x="1880159" y="0"/>
                    <a:pt x="1904604" y="24445"/>
                    <a:pt x="1904604" y="54599"/>
                  </a:cubicBezTo>
                  <a:lnTo>
                    <a:pt x="1904604" y="1848692"/>
                  </a:lnTo>
                  <a:cubicBezTo>
                    <a:pt x="1904604" y="1863173"/>
                    <a:pt x="1898852" y="1877060"/>
                    <a:pt x="1888613" y="1887300"/>
                  </a:cubicBezTo>
                  <a:cubicBezTo>
                    <a:pt x="1878373" y="1897539"/>
                    <a:pt x="1864486" y="1903291"/>
                    <a:pt x="1850005" y="1903291"/>
                  </a:cubicBezTo>
                  <a:lnTo>
                    <a:pt x="54599" y="1903291"/>
                  </a:lnTo>
                  <a:cubicBezTo>
                    <a:pt x="24445" y="1903291"/>
                    <a:pt x="0" y="1878846"/>
                    <a:pt x="0" y="1848692"/>
                  </a:cubicBezTo>
                  <a:lnTo>
                    <a:pt x="0" y="54599"/>
                  </a:lnTo>
                  <a:cubicBezTo>
                    <a:pt x="0" y="24445"/>
                    <a:pt x="24445" y="0"/>
                    <a:pt x="5459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04604" cy="1941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21875" y="2031741"/>
            <a:ext cx="8164449" cy="8229600"/>
          </a:xfrm>
          <a:custGeom>
            <a:avLst/>
            <a:gdLst/>
            <a:ahLst/>
            <a:cxnLst/>
            <a:rect l="l" t="t" r="r" b="b"/>
            <a:pathLst>
              <a:path w="8164449" h="8229600">
                <a:moveTo>
                  <a:pt x="0" y="0"/>
                </a:moveTo>
                <a:lnTo>
                  <a:pt x="8164449" y="0"/>
                </a:lnTo>
                <a:lnTo>
                  <a:pt x="81644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67424">
            <a:off x="4362679" y="2316112"/>
            <a:ext cx="4307643" cy="1642289"/>
          </a:xfrm>
          <a:custGeom>
            <a:avLst/>
            <a:gdLst/>
            <a:ahLst/>
            <a:cxnLst/>
            <a:rect l="l" t="t" r="r" b="b"/>
            <a:pathLst>
              <a:path w="4307643" h="1642289">
                <a:moveTo>
                  <a:pt x="0" y="0"/>
                </a:moveTo>
                <a:lnTo>
                  <a:pt x="4307643" y="0"/>
                </a:lnTo>
                <a:lnTo>
                  <a:pt x="4307643" y="1642289"/>
                </a:lnTo>
                <a:lnTo>
                  <a:pt x="0" y="16422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92738" y="2295218"/>
            <a:ext cx="6750892" cy="6530156"/>
          </a:xfrm>
          <a:custGeom>
            <a:avLst/>
            <a:gdLst/>
            <a:ahLst/>
            <a:cxnLst/>
            <a:rect l="l" t="t" r="r" b="b"/>
            <a:pathLst>
              <a:path w="6206059" h="6206059">
                <a:moveTo>
                  <a:pt x="0" y="0"/>
                </a:moveTo>
                <a:lnTo>
                  <a:pt x="6206060" y="0"/>
                </a:lnTo>
                <a:lnTo>
                  <a:pt x="6206060" y="6206060"/>
                </a:lnTo>
                <a:lnTo>
                  <a:pt x="0" y="6206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18086" y="4828535"/>
            <a:ext cx="3293702" cy="4247422"/>
          </a:xfrm>
          <a:custGeom>
            <a:avLst/>
            <a:gdLst/>
            <a:ahLst/>
            <a:cxnLst/>
            <a:rect l="l" t="t" r="r" b="b"/>
            <a:pathLst>
              <a:path w="3007551" h="3990117">
                <a:moveTo>
                  <a:pt x="0" y="0"/>
                </a:moveTo>
                <a:lnTo>
                  <a:pt x="3007551" y="0"/>
                </a:lnTo>
                <a:lnTo>
                  <a:pt x="3007551" y="3990117"/>
                </a:lnTo>
                <a:lnTo>
                  <a:pt x="0" y="39901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336080" y="3003993"/>
            <a:ext cx="1341045" cy="141909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959627" y="2730958"/>
            <a:ext cx="2036699" cy="21552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97366" y="5242081"/>
            <a:ext cx="1866652" cy="19752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2041512" y="4423088"/>
            <a:ext cx="1679986" cy="16379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1886224" y="3010138"/>
            <a:ext cx="979966" cy="119508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137673" y="4695695"/>
            <a:ext cx="5797391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spc="-49">
                <a:solidFill>
                  <a:srgbClr val="F7941A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ẢO THUẬT</a:t>
            </a:r>
          </a:p>
        </p:txBody>
      </p:sp>
      <p:sp>
        <p:nvSpPr>
          <p:cNvPr id="24" name="Freeform 6"/>
          <p:cNvSpPr/>
          <p:nvPr/>
        </p:nvSpPr>
        <p:spPr>
          <a:xfrm rot="-2921581">
            <a:off x="12242319" y="6716758"/>
            <a:ext cx="860312" cy="1126355"/>
          </a:xfrm>
          <a:custGeom>
            <a:avLst/>
            <a:gdLst/>
            <a:ahLst/>
            <a:cxnLst/>
            <a:rect l="l" t="t" r="r" b="b"/>
            <a:pathLst>
              <a:path w="1425217" h="2057400">
                <a:moveTo>
                  <a:pt x="0" y="0"/>
                </a:moveTo>
                <a:lnTo>
                  <a:pt x="1425217" y="0"/>
                </a:lnTo>
                <a:lnTo>
                  <a:pt x="142521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"/>
          <p:cNvSpPr/>
          <p:nvPr/>
        </p:nvSpPr>
        <p:spPr>
          <a:xfrm rot="-1662962">
            <a:off x="14101185" y="3704895"/>
            <a:ext cx="739464" cy="955916"/>
          </a:xfrm>
          <a:custGeom>
            <a:avLst/>
            <a:gdLst/>
            <a:ahLst/>
            <a:cxnLst/>
            <a:rect l="l" t="t" r="r" b="b"/>
            <a:pathLst>
              <a:path w="1063914" h="1427202">
                <a:moveTo>
                  <a:pt x="0" y="0"/>
                </a:moveTo>
                <a:lnTo>
                  <a:pt x="1063914" y="0"/>
                </a:lnTo>
                <a:lnTo>
                  <a:pt x="1063914" y="1427202"/>
                </a:lnTo>
                <a:lnTo>
                  <a:pt x="0" y="1427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4"/>
          <p:cNvSpPr/>
          <p:nvPr/>
        </p:nvSpPr>
        <p:spPr>
          <a:xfrm rot="3320623">
            <a:off x="10615121" y="5092940"/>
            <a:ext cx="887373" cy="1192919"/>
          </a:xfrm>
          <a:custGeom>
            <a:avLst/>
            <a:gdLst/>
            <a:ahLst/>
            <a:cxnLst/>
            <a:rect l="l" t="t" r="r" b="b"/>
            <a:pathLst>
              <a:path w="1956410" h="2773262">
                <a:moveTo>
                  <a:pt x="0" y="0"/>
                </a:moveTo>
                <a:lnTo>
                  <a:pt x="1956410" y="0"/>
                </a:lnTo>
                <a:lnTo>
                  <a:pt x="1956410" y="2773262"/>
                </a:lnTo>
                <a:lnTo>
                  <a:pt x="0" y="2773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4"/>
          <p:cNvSpPr/>
          <p:nvPr/>
        </p:nvSpPr>
        <p:spPr>
          <a:xfrm>
            <a:off x="8445339" y="-2417769"/>
            <a:ext cx="3511939" cy="3732717"/>
          </a:xfrm>
          <a:custGeom>
            <a:avLst/>
            <a:gdLst/>
            <a:ahLst/>
            <a:cxnLst/>
            <a:rect l="l" t="t" r="r" b="b"/>
            <a:pathLst>
              <a:path w="8164449" h="8229600">
                <a:moveTo>
                  <a:pt x="0" y="0"/>
                </a:moveTo>
                <a:lnTo>
                  <a:pt x="8164449" y="0"/>
                </a:lnTo>
                <a:lnTo>
                  <a:pt x="81644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4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7867" y="2190733"/>
            <a:ext cx="17050446" cy="7067567"/>
            <a:chOff x="0" y="0"/>
            <a:chExt cx="4490652" cy="1861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0653" cy="1861417"/>
            </a:xfrm>
            <a:custGeom>
              <a:avLst/>
              <a:gdLst/>
              <a:ahLst/>
              <a:cxnLst/>
              <a:rect l="l" t="t" r="r" b="b"/>
              <a:pathLst>
                <a:path w="4490653" h="1861417">
                  <a:moveTo>
                    <a:pt x="23157" y="0"/>
                  </a:moveTo>
                  <a:lnTo>
                    <a:pt x="4467496" y="0"/>
                  </a:lnTo>
                  <a:cubicBezTo>
                    <a:pt x="4480285" y="0"/>
                    <a:pt x="4490653" y="10368"/>
                    <a:pt x="4490653" y="23157"/>
                  </a:cubicBezTo>
                  <a:lnTo>
                    <a:pt x="4490653" y="1838260"/>
                  </a:lnTo>
                  <a:cubicBezTo>
                    <a:pt x="4490653" y="1844401"/>
                    <a:pt x="4488213" y="1850292"/>
                    <a:pt x="4483870" y="1854634"/>
                  </a:cubicBezTo>
                  <a:cubicBezTo>
                    <a:pt x="4479527" y="1858977"/>
                    <a:pt x="4473637" y="1861417"/>
                    <a:pt x="4467496" y="1861417"/>
                  </a:cubicBezTo>
                  <a:lnTo>
                    <a:pt x="23157" y="1861417"/>
                  </a:lnTo>
                  <a:cubicBezTo>
                    <a:pt x="17015" y="1861417"/>
                    <a:pt x="11125" y="1858977"/>
                    <a:pt x="6783" y="1854634"/>
                  </a:cubicBezTo>
                  <a:cubicBezTo>
                    <a:pt x="2440" y="1850292"/>
                    <a:pt x="0" y="1844401"/>
                    <a:pt x="0" y="1838260"/>
                  </a:cubicBezTo>
                  <a:lnTo>
                    <a:pt x="0" y="23157"/>
                  </a:lnTo>
                  <a:cubicBezTo>
                    <a:pt x="0" y="17015"/>
                    <a:pt x="2440" y="11125"/>
                    <a:pt x="6783" y="6783"/>
                  </a:cubicBezTo>
                  <a:cubicBezTo>
                    <a:pt x="11125" y="2440"/>
                    <a:pt x="17015" y="0"/>
                    <a:pt x="231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0652" cy="18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5655795" y="2190733"/>
            <a:ext cx="6240374" cy="1117155"/>
            <a:chOff x="0" y="0"/>
            <a:chExt cx="1514127" cy="2942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14127" cy="294230"/>
            </a:xfrm>
            <a:custGeom>
              <a:avLst/>
              <a:gdLst/>
              <a:ahLst/>
              <a:cxnLst/>
              <a:rect l="l" t="t" r="r" b="b"/>
              <a:pathLst>
                <a:path w="1514127" h="294230">
                  <a:moveTo>
                    <a:pt x="68680" y="0"/>
                  </a:moveTo>
                  <a:lnTo>
                    <a:pt x="1445447" y="0"/>
                  </a:lnTo>
                  <a:cubicBezTo>
                    <a:pt x="1483378" y="0"/>
                    <a:pt x="1514127" y="30749"/>
                    <a:pt x="1514127" y="68680"/>
                  </a:cubicBezTo>
                  <a:lnTo>
                    <a:pt x="1514127" y="225550"/>
                  </a:lnTo>
                  <a:cubicBezTo>
                    <a:pt x="1514127" y="263481"/>
                    <a:pt x="1483378" y="294230"/>
                    <a:pt x="1445447" y="294230"/>
                  </a:cubicBezTo>
                  <a:lnTo>
                    <a:pt x="68680" y="294230"/>
                  </a:lnTo>
                  <a:cubicBezTo>
                    <a:pt x="30749" y="294230"/>
                    <a:pt x="0" y="263481"/>
                    <a:pt x="0" y="225550"/>
                  </a:cubicBezTo>
                  <a:lnTo>
                    <a:pt x="0" y="68680"/>
                  </a:lnTo>
                  <a:cubicBezTo>
                    <a:pt x="0" y="30749"/>
                    <a:pt x="30749" y="0"/>
                    <a:pt x="68680" y="0"/>
                  </a:cubicBezTo>
                  <a:close/>
                </a:path>
              </a:pathLst>
            </a:custGeom>
            <a:solidFill>
              <a:srgbClr val="FF8086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14127" cy="332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06124" y="3589101"/>
            <a:ext cx="9033276" cy="4555372"/>
          </a:xfrm>
          <a:custGeom>
            <a:avLst/>
            <a:gdLst/>
            <a:ahLst/>
            <a:cxnLst/>
            <a:rect l="l" t="t" r="r" b="b"/>
            <a:pathLst>
              <a:path w="8005966" h="4023392">
                <a:moveTo>
                  <a:pt x="0" y="0"/>
                </a:moveTo>
                <a:lnTo>
                  <a:pt x="8005967" y="0"/>
                </a:lnTo>
                <a:lnTo>
                  <a:pt x="8005967" y="4023392"/>
                </a:lnTo>
                <a:lnTo>
                  <a:pt x="0" y="4023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896172" y="2933700"/>
            <a:ext cx="4686815" cy="4876498"/>
          </a:xfrm>
          <a:custGeom>
            <a:avLst/>
            <a:gdLst/>
            <a:ahLst/>
            <a:cxnLst/>
            <a:rect l="l" t="t" r="r" b="b"/>
            <a:pathLst>
              <a:path w="4327846" h="4502310">
                <a:moveTo>
                  <a:pt x="0" y="0"/>
                </a:moveTo>
                <a:lnTo>
                  <a:pt x="4327846" y="0"/>
                </a:lnTo>
                <a:lnTo>
                  <a:pt x="4327846" y="4502310"/>
                </a:lnTo>
                <a:lnTo>
                  <a:pt x="0" y="4502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97569" y="2190733"/>
            <a:ext cx="2133081" cy="158914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593048" y="914400"/>
            <a:ext cx="1325655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89828" y="2444983"/>
            <a:ext cx="598094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Trò</a:t>
            </a:r>
            <a:r>
              <a:rPr lang="en-US" sz="4800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chơi</a:t>
            </a:r>
            <a:r>
              <a:rPr lang="en-US" sz="4800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1: Ai </a:t>
            </a:r>
            <a:r>
              <a:rPr lang="en-US" sz="4800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giỏi</a:t>
            </a:r>
            <a:r>
              <a:rPr lang="en-US" sz="4800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hơn</a:t>
            </a:r>
            <a:endParaRPr lang="en-US" sz="4800" dirty="0">
              <a:solidFill>
                <a:srgbClr val="FFFFFF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41223" y="8340817"/>
            <a:ext cx="842914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nguy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hiểm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Trộm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cắp</a:t>
            </a:r>
            <a:endParaRPr lang="en-US" sz="40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921569" y="8014785"/>
            <a:ext cx="4397274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Phải</a:t>
            </a:r>
            <a:r>
              <a:rPr lang="en-US" sz="51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làm</a:t>
            </a:r>
            <a:r>
              <a:rPr lang="en-US" sz="51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gì</a:t>
            </a:r>
            <a:r>
              <a:rPr lang="en-US" sz="51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4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24410" y="2190733"/>
            <a:ext cx="6734890" cy="7067567"/>
            <a:chOff x="0" y="0"/>
            <a:chExt cx="1773798" cy="1861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3798" cy="1861417"/>
            </a:xfrm>
            <a:custGeom>
              <a:avLst/>
              <a:gdLst/>
              <a:ahLst/>
              <a:cxnLst/>
              <a:rect l="l" t="t" r="r" b="b"/>
              <a:pathLst>
                <a:path w="1773798" h="1861417">
                  <a:moveTo>
                    <a:pt x="58626" y="0"/>
                  </a:moveTo>
                  <a:lnTo>
                    <a:pt x="1715173" y="0"/>
                  </a:lnTo>
                  <a:cubicBezTo>
                    <a:pt x="1730721" y="0"/>
                    <a:pt x="1745633" y="6177"/>
                    <a:pt x="1756627" y="17171"/>
                  </a:cubicBezTo>
                  <a:cubicBezTo>
                    <a:pt x="1767622" y="28166"/>
                    <a:pt x="1773798" y="43077"/>
                    <a:pt x="1773798" y="58626"/>
                  </a:cubicBezTo>
                  <a:lnTo>
                    <a:pt x="1773798" y="1802791"/>
                  </a:lnTo>
                  <a:cubicBezTo>
                    <a:pt x="1773798" y="1818340"/>
                    <a:pt x="1767622" y="1833251"/>
                    <a:pt x="1756627" y="1844246"/>
                  </a:cubicBezTo>
                  <a:cubicBezTo>
                    <a:pt x="1745633" y="1855240"/>
                    <a:pt x="1730721" y="1861417"/>
                    <a:pt x="1715173" y="1861417"/>
                  </a:cubicBezTo>
                  <a:lnTo>
                    <a:pt x="58626" y="1861417"/>
                  </a:lnTo>
                  <a:cubicBezTo>
                    <a:pt x="43077" y="1861417"/>
                    <a:pt x="28166" y="1855240"/>
                    <a:pt x="17171" y="1844246"/>
                  </a:cubicBezTo>
                  <a:cubicBezTo>
                    <a:pt x="6177" y="1833251"/>
                    <a:pt x="0" y="1818340"/>
                    <a:pt x="0" y="1802791"/>
                  </a:cubicBezTo>
                  <a:lnTo>
                    <a:pt x="0" y="58626"/>
                  </a:lnTo>
                  <a:cubicBezTo>
                    <a:pt x="0" y="43077"/>
                    <a:pt x="6177" y="28166"/>
                    <a:pt x="17171" y="17171"/>
                  </a:cubicBezTo>
                  <a:cubicBezTo>
                    <a:pt x="28166" y="6177"/>
                    <a:pt x="43077" y="0"/>
                    <a:pt x="586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73798" cy="18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01388" y="2190733"/>
            <a:ext cx="8892011" cy="7067567"/>
            <a:chOff x="0" y="0"/>
            <a:chExt cx="2341929" cy="18614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41929" cy="1861417"/>
            </a:xfrm>
            <a:custGeom>
              <a:avLst/>
              <a:gdLst/>
              <a:ahLst/>
              <a:cxnLst/>
              <a:rect l="l" t="t" r="r" b="b"/>
              <a:pathLst>
                <a:path w="2341929" h="1861417">
                  <a:moveTo>
                    <a:pt x="44404" y="0"/>
                  </a:moveTo>
                  <a:lnTo>
                    <a:pt x="2297525" y="0"/>
                  </a:lnTo>
                  <a:cubicBezTo>
                    <a:pt x="2322049" y="0"/>
                    <a:pt x="2341929" y="19880"/>
                    <a:pt x="2341929" y="44404"/>
                  </a:cubicBezTo>
                  <a:lnTo>
                    <a:pt x="2341929" y="1817013"/>
                  </a:lnTo>
                  <a:cubicBezTo>
                    <a:pt x="2341929" y="1841537"/>
                    <a:pt x="2322049" y="1861417"/>
                    <a:pt x="2297525" y="1861417"/>
                  </a:cubicBezTo>
                  <a:lnTo>
                    <a:pt x="44404" y="1861417"/>
                  </a:lnTo>
                  <a:cubicBezTo>
                    <a:pt x="19880" y="1861417"/>
                    <a:pt x="0" y="1841537"/>
                    <a:pt x="0" y="1817013"/>
                  </a:cubicBezTo>
                  <a:lnTo>
                    <a:pt x="0" y="44404"/>
                  </a:lnTo>
                  <a:cubicBezTo>
                    <a:pt x="0" y="19880"/>
                    <a:pt x="19880" y="0"/>
                    <a:pt x="4440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41929" cy="18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865" y="2190733"/>
            <a:ext cx="5748951" cy="1117155"/>
            <a:chOff x="0" y="0"/>
            <a:chExt cx="7665268" cy="148954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7665268" cy="1489540"/>
              <a:chOff x="0" y="0"/>
              <a:chExt cx="1514127" cy="29423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514127" cy="294230"/>
              </a:xfrm>
              <a:custGeom>
                <a:avLst/>
                <a:gdLst/>
                <a:ahLst/>
                <a:cxnLst/>
                <a:rect l="l" t="t" r="r" b="b"/>
                <a:pathLst>
                  <a:path w="1514127" h="294230">
                    <a:moveTo>
                      <a:pt x="68680" y="0"/>
                    </a:moveTo>
                    <a:lnTo>
                      <a:pt x="1445447" y="0"/>
                    </a:lnTo>
                    <a:cubicBezTo>
                      <a:pt x="1483378" y="0"/>
                      <a:pt x="1514127" y="30749"/>
                      <a:pt x="1514127" y="68680"/>
                    </a:cubicBezTo>
                    <a:lnTo>
                      <a:pt x="1514127" y="225550"/>
                    </a:lnTo>
                    <a:cubicBezTo>
                      <a:pt x="1514127" y="263481"/>
                      <a:pt x="1483378" y="294230"/>
                      <a:pt x="1445447" y="294230"/>
                    </a:cubicBezTo>
                    <a:lnTo>
                      <a:pt x="68680" y="294230"/>
                    </a:lnTo>
                    <a:cubicBezTo>
                      <a:pt x="30749" y="294230"/>
                      <a:pt x="0" y="263481"/>
                      <a:pt x="0" y="225550"/>
                    </a:cubicBezTo>
                    <a:lnTo>
                      <a:pt x="0" y="68680"/>
                    </a:lnTo>
                    <a:cubicBezTo>
                      <a:pt x="0" y="30749"/>
                      <a:pt x="30749" y="0"/>
                      <a:pt x="68680" y="0"/>
                    </a:cubicBezTo>
                    <a:close/>
                  </a:path>
                </a:pathLst>
              </a:custGeom>
              <a:solidFill>
                <a:srgbClr val="FF8086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514127" cy="332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0753" y="266403"/>
              <a:ext cx="7403762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Trò chơi 1: Ai giỏi hơn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44410" y="3869989"/>
            <a:ext cx="8005966" cy="4023392"/>
          </a:xfrm>
          <a:custGeom>
            <a:avLst/>
            <a:gdLst/>
            <a:ahLst/>
            <a:cxnLst/>
            <a:rect l="l" t="t" r="r" b="b"/>
            <a:pathLst>
              <a:path w="8005966" h="4023392">
                <a:moveTo>
                  <a:pt x="0" y="0"/>
                </a:moveTo>
                <a:lnTo>
                  <a:pt x="8005966" y="0"/>
                </a:lnTo>
                <a:lnTo>
                  <a:pt x="8005966" y="4023392"/>
                </a:lnTo>
                <a:lnTo>
                  <a:pt x="0" y="4023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850376" y="5106311"/>
            <a:ext cx="2279100" cy="1236412"/>
          </a:xfrm>
          <a:custGeom>
            <a:avLst/>
            <a:gdLst/>
            <a:ahLst/>
            <a:cxnLst/>
            <a:rect l="l" t="t" r="r" b="b"/>
            <a:pathLst>
              <a:path w="2279100" h="1236412">
                <a:moveTo>
                  <a:pt x="0" y="0"/>
                </a:moveTo>
                <a:lnTo>
                  <a:pt x="2279101" y="0"/>
                </a:lnTo>
                <a:lnTo>
                  <a:pt x="2279101" y="1236412"/>
                </a:lnTo>
                <a:lnTo>
                  <a:pt x="0" y="1236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283271" y="4235001"/>
            <a:ext cx="3635131" cy="3814741"/>
          </a:xfrm>
          <a:custGeom>
            <a:avLst/>
            <a:gdLst/>
            <a:ahLst/>
            <a:cxnLst/>
            <a:rect l="l" t="t" r="r" b="b"/>
            <a:pathLst>
              <a:path w="3635131" h="3814741">
                <a:moveTo>
                  <a:pt x="0" y="0"/>
                </a:moveTo>
                <a:lnTo>
                  <a:pt x="3635131" y="0"/>
                </a:lnTo>
                <a:lnTo>
                  <a:pt x="3635131" y="3814742"/>
                </a:lnTo>
                <a:lnTo>
                  <a:pt x="0" y="3814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72197" y="5478925"/>
            <a:ext cx="1781031" cy="3779375"/>
          </a:xfrm>
          <a:custGeom>
            <a:avLst/>
            <a:gdLst/>
            <a:ahLst/>
            <a:cxnLst/>
            <a:rect l="l" t="t" r="r" b="b"/>
            <a:pathLst>
              <a:path w="1781031" h="3779375">
                <a:moveTo>
                  <a:pt x="0" y="0"/>
                </a:moveTo>
                <a:lnTo>
                  <a:pt x="1781030" y="0"/>
                </a:lnTo>
                <a:lnTo>
                  <a:pt x="1781030" y="3779375"/>
                </a:lnTo>
                <a:lnTo>
                  <a:pt x="0" y="37793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593048" y="914400"/>
            <a:ext cx="1295175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6660" y="8261652"/>
            <a:ext cx="801673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Tình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huống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nguy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hiểm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Trộm</a:t>
            </a:r>
            <a:r>
              <a:rPr lang="en-US" sz="40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cắp</a:t>
            </a:r>
            <a:endParaRPr lang="en-US" sz="40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611988" y="2501661"/>
            <a:ext cx="2920418" cy="2194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5"/>
              </a:lnSpc>
            </a:pPr>
            <a:r>
              <a:rPr lang="en-US" sz="12775">
                <a:solidFill>
                  <a:srgbClr val="FE0000"/>
                </a:solidFill>
                <a:latin typeface="Muli Bold"/>
                <a:ea typeface="Muli Bold"/>
                <a:cs typeface="Muli Bold"/>
                <a:sym typeface="Muli Bold"/>
              </a:rPr>
              <a:t>113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8779" y="2050488"/>
            <a:ext cx="15910521" cy="7207812"/>
            <a:chOff x="0" y="0"/>
            <a:chExt cx="4190425" cy="18983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90425" cy="1898354"/>
            </a:xfrm>
            <a:custGeom>
              <a:avLst/>
              <a:gdLst/>
              <a:ahLst/>
              <a:cxnLst/>
              <a:rect l="l" t="t" r="r" b="b"/>
              <a:pathLst>
                <a:path w="4190425" h="1898354">
                  <a:moveTo>
                    <a:pt x="24816" y="0"/>
                  </a:moveTo>
                  <a:lnTo>
                    <a:pt x="4165609" y="0"/>
                  </a:lnTo>
                  <a:cubicBezTo>
                    <a:pt x="4179315" y="0"/>
                    <a:pt x="4190425" y="11111"/>
                    <a:pt x="4190425" y="24816"/>
                  </a:cubicBezTo>
                  <a:lnTo>
                    <a:pt x="4190425" y="1873538"/>
                  </a:lnTo>
                  <a:cubicBezTo>
                    <a:pt x="4190425" y="1880119"/>
                    <a:pt x="4187811" y="1886432"/>
                    <a:pt x="4183157" y="1891085"/>
                  </a:cubicBezTo>
                  <a:cubicBezTo>
                    <a:pt x="4178503" y="1895739"/>
                    <a:pt x="4172191" y="1898354"/>
                    <a:pt x="4165609" y="1898354"/>
                  </a:cubicBezTo>
                  <a:lnTo>
                    <a:pt x="24816" y="1898354"/>
                  </a:lnTo>
                  <a:cubicBezTo>
                    <a:pt x="18234" y="1898354"/>
                    <a:pt x="11922" y="1895739"/>
                    <a:pt x="7268" y="1891085"/>
                  </a:cubicBezTo>
                  <a:cubicBezTo>
                    <a:pt x="2615" y="1886432"/>
                    <a:pt x="0" y="1880119"/>
                    <a:pt x="0" y="1873538"/>
                  </a:cubicBezTo>
                  <a:lnTo>
                    <a:pt x="0" y="24816"/>
                  </a:lnTo>
                  <a:cubicBezTo>
                    <a:pt x="0" y="18234"/>
                    <a:pt x="2615" y="11922"/>
                    <a:pt x="7268" y="7268"/>
                  </a:cubicBezTo>
                  <a:cubicBezTo>
                    <a:pt x="11922" y="2615"/>
                    <a:pt x="18234" y="0"/>
                    <a:pt x="2481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90425" cy="1936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023332" y="2050488"/>
            <a:ext cx="5748951" cy="1117155"/>
            <a:chOff x="0" y="0"/>
            <a:chExt cx="7665268" cy="14895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7665268" cy="1489540"/>
              <a:chOff x="0" y="0"/>
              <a:chExt cx="1514127" cy="2942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14127" cy="294230"/>
              </a:xfrm>
              <a:custGeom>
                <a:avLst/>
                <a:gdLst/>
                <a:ahLst/>
                <a:cxnLst/>
                <a:rect l="l" t="t" r="r" b="b"/>
                <a:pathLst>
                  <a:path w="1514127" h="294230">
                    <a:moveTo>
                      <a:pt x="68680" y="0"/>
                    </a:moveTo>
                    <a:lnTo>
                      <a:pt x="1445447" y="0"/>
                    </a:lnTo>
                    <a:cubicBezTo>
                      <a:pt x="1483378" y="0"/>
                      <a:pt x="1514127" y="30749"/>
                      <a:pt x="1514127" y="68680"/>
                    </a:cubicBezTo>
                    <a:lnTo>
                      <a:pt x="1514127" y="225550"/>
                    </a:lnTo>
                    <a:cubicBezTo>
                      <a:pt x="1514127" y="263481"/>
                      <a:pt x="1483378" y="294230"/>
                      <a:pt x="1445447" y="294230"/>
                    </a:cubicBezTo>
                    <a:lnTo>
                      <a:pt x="68680" y="294230"/>
                    </a:lnTo>
                    <a:cubicBezTo>
                      <a:pt x="30749" y="294230"/>
                      <a:pt x="0" y="263481"/>
                      <a:pt x="0" y="225550"/>
                    </a:cubicBezTo>
                    <a:lnTo>
                      <a:pt x="0" y="68680"/>
                    </a:lnTo>
                    <a:cubicBezTo>
                      <a:pt x="0" y="30749"/>
                      <a:pt x="30749" y="0"/>
                      <a:pt x="68680" y="0"/>
                    </a:cubicBezTo>
                    <a:close/>
                  </a:path>
                </a:pathLst>
              </a:custGeom>
              <a:solidFill>
                <a:srgbClr val="FBB359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514127" cy="332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0753" y="266403"/>
              <a:ext cx="7403763" cy="957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4400" dirty="0" err="1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Trò</a:t>
              </a:r>
              <a:r>
                <a:rPr lang="en-US" sz="4400" dirty="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chơi</a:t>
              </a:r>
              <a:r>
                <a:rPr lang="en-US" sz="4400" dirty="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 1: Ai </a:t>
              </a:r>
              <a:r>
                <a:rPr lang="en-US" sz="4400" dirty="0" err="1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giỏi</a:t>
              </a:r>
              <a:r>
                <a:rPr lang="en-US" sz="4400" dirty="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hơn</a:t>
              </a:r>
              <a:endParaRPr lang="en-US" sz="4400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840957" y="3529415"/>
            <a:ext cx="8065253" cy="4538174"/>
          </a:xfrm>
          <a:custGeom>
            <a:avLst/>
            <a:gdLst/>
            <a:ahLst/>
            <a:cxnLst/>
            <a:rect l="l" t="t" r="r" b="b"/>
            <a:pathLst>
              <a:path w="8065253" h="4538174">
                <a:moveTo>
                  <a:pt x="0" y="0"/>
                </a:moveTo>
                <a:lnTo>
                  <a:pt x="8065252" y="0"/>
                </a:lnTo>
                <a:lnTo>
                  <a:pt x="8065252" y="4538175"/>
                </a:lnTo>
                <a:lnTo>
                  <a:pt x="0" y="4538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03488" y="3529415"/>
            <a:ext cx="1202721" cy="1046869"/>
          </a:xfrm>
          <a:custGeom>
            <a:avLst/>
            <a:gdLst/>
            <a:ahLst/>
            <a:cxnLst/>
            <a:rect l="l" t="t" r="r" b="b"/>
            <a:pathLst>
              <a:path w="1202721" h="1046869">
                <a:moveTo>
                  <a:pt x="0" y="0"/>
                </a:moveTo>
                <a:lnTo>
                  <a:pt x="1202721" y="0"/>
                </a:lnTo>
                <a:lnTo>
                  <a:pt x="1202721" y="1046869"/>
                </a:lnTo>
                <a:lnTo>
                  <a:pt x="0" y="1046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593048" y="914400"/>
            <a:ext cx="1257075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56647" y="8365131"/>
            <a:ext cx="6833872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Tình</a:t>
            </a:r>
            <a:r>
              <a:rPr lang="en-US" sz="3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huống</a:t>
            </a:r>
            <a:r>
              <a:rPr lang="en-US" sz="3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nguy</a:t>
            </a:r>
            <a:r>
              <a:rPr lang="en-US" sz="3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hiểm</a:t>
            </a:r>
            <a:r>
              <a:rPr lang="en-US" sz="3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: </a:t>
            </a:r>
            <a:r>
              <a:rPr lang="en-US" sz="3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Hỏa</a:t>
            </a:r>
            <a:r>
              <a:rPr lang="en-US" sz="3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hoạn</a:t>
            </a:r>
            <a:endParaRPr lang="en-US" sz="34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557924" y="3786807"/>
            <a:ext cx="3867485" cy="4023392"/>
          </a:xfrm>
          <a:custGeom>
            <a:avLst/>
            <a:gdLst/>
            <a:ahLst/>
            <a:cxnLst/>
            <a:rect l="l" t="t" r="r" b="b"/>
            <a:pathLst>
              <a:path w="3867485" h="4023392">
                <a:moveTo>
                  <a:pt x="0" y="0"/>
                </a:moveTo>
                <a:lnTo>
                  <a:pt x="3867485" y="0"/>
                </a:lnTo>
                <a:lnTo>
                  <a:pt x="3867485" y="4023391"/>
                </a:lnTo>
                <a:lnTo>
                  <a:pt x="0" y="4023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139184" y="2463705"/>
            <a:ext cx="2133081" cy="1589145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1402414" y="8072670"/>
            <a:ext cx="41785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Phải làm gì?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24410" y="2190733"/>
            <a:ext cx="6734890" cy="7067567"/>
            <a:chOff x="0" y="0"/>
            <a:chExt cx="1773798" cy="1861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3798" cy="1861417"/>
            </a:xfrm>
            <a:custGeom>
              <a:avLst/>
              <a:gdLst/>
              <a:ahLst/>
              <a:cxnLst/>
              <a:rect l="l" t="t" r="r" b="b"/>
              <a:pathLst>
                <a:path w="1773798" h="1861417">
                  <a:moveTo>
                    <a:pt x="58626" y="0"/>
                  </a:moveTo>
                  <a:lnTo>
                    <a:pt x="1715173" y="0"/>
                  </a:lnTo>
                  <a:cubicBezTo>
                    <a:pt x="1730721" y="0"/>
                    <a:pt x="1745633" y="6177"/>
                    <a:pt x="1756627" y="17171"/>
                  </a:cubicBezTo>
                  <a:cubicBezTo>
                    <a:pt x="1767622" y="28166"/>
                    <a:pt x="1773798" y="43077"/>
                    <a:pt x="1773798" y="58626"/>
                  </a:cubicBezTo>
                  <a:lnTo>
                    <a:pt x="1773798" y="1802791"/>
                  </a:lnTo>
                  <a:cubicBezTo>
                    <a:pt x="1773798" y="1818340"/>
                    <a:pt x="1767622" y="1833251"/>
                    <a:pt x="1756627" y="1844246"/>
                  </a:cubicBezTo>
                  <a:cubicBezTo>
                    <a:pt x="1745633" y="1855240"/>
                    <a:pt x="1730721" y="1861417"/>
                    <a:pt x="1715173" y="1861417"/>
                  </a:cubicBezTo>
                  <a:lnTo>
                    <a:pt x="58626" y="1861417"/>
                  </a:lnTo>
                  <a:cubicBezTo>
                    <a:pt x="43077" y="1861417"/>
                    <a:pt x="28166" y="1855240"/>
                    <a:pt x="17171" y="1844246"/>
                  </a:cubicBezTo>
                  <a:cubicBezTo>
                    <a:pt x="6177" y="1833251"/>
                    <a:pt x="0" y="1818340"/>
                    <a:pt x="0" y="1802791"/>
                  </a:cubicBezTo>
                  <a:lnTo>
                    <a:pt x="0" y="58626"/>
                  </a:lnTo>
                  <a:cubicBezTo>
                    <a:pt x="0" y="43077"/>
                    <a:pt x="6177" y="28166"/>
                    <a:pt x="17171" y="17171"/>
                  </a:cubicBezTo>
                  <a:cubicBezTo>
                    <a:pt x="28166" y="6177"/>
                    <a:pt x="43077" y="0"/>
                    <a:pt x="586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73798" cy="18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01388" y="2190733"/>
            <a:ext cx="8892011" cy="7067567"/>
            <a:chOff x="0" y="0"/>
            <a:chExt cx="2341929" cy="18614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41929" cy="1861417"/>
            </a:xfrm>
            <a:custGeom>
              <a:avLst/>
              <a:gdLst/>
              <a:ahLst/>
              <a:cxnLst/>
              <a:rect l="l" t="t" r="r" b="b"/>
              <a:pathLst>
                <a:path w="2341929" h="1861417">
                  <a:moveTo>
                    <a:pt x="44404" y="0"/>
                  </a:moveTo>
                  <a:lnTo>
                    <a:pt x="2297525" y="0"/>
                  </a:lnTo>
                  <a:cubicBezTo>
                    <a:pt x="2322049" y="0"/>
                    <a:pt x="2341929" y="19880"/>
                    <a:pt x="2341929" y="44404"/>
                  </a:cubicBezTo>
                  <a:lnTo>
                    <a:pt x="2341929" y="1817013"/>
                  </a:lnTo>
                  <a:cubicBezTo>
                    <a:pt x="2341929" y="1841537"/>
                    <a:pt x="2322049" y="1861417"/>
                    <a:pt x="2297525" y="1861417"/>
                  </a:cubicBezTo>
                  <a:lnTo>
                    <a:pt x="44404" y="1861417"/>
                  </a:lnTo>
                  <a:cubicBezTo>
                    <a:pt x="19880" y="1861417"/>
                    <a:pt x="0" y="1841537"/>
                    <a:pt x="0" y="1817013"/>
                  </a:cubicBezTo>
                  <a:lnTo>
                    <a:pt x="0" y="44404"/>
                  </a:lnTo>
                  <a:cubicBezTo>
                    <a:pt x="0" y="19880"/>
                    <a:pt x="19880" y="0"/>
                    <a:pt x="4440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41929" cy="18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865" y="2190733"/>
            <a:ext cx="5748951" cy="1117155"/>
            <a:chOff x="0" y="0"/>
            <a:chExt cx="7665268" cy="148954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7665268" cy="1489540"/>
              <a:chOff x="0" y="0"/>
              <a:chExt cx="1514127" cy="29423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514127" cy="294230"/>
              </a:xfrm>
              <a:custGeom>
                <a:avLst/>
                <a:gdLst/>
                <a:ahLst/>
                <a:cxnLst/>
                <a:rect l="l" t="t" r="r" b="b"/>
                <a:pathLst>
                  <a:path w="1514127" h="294230">
                    <a:moveTo>
                      <a:pt x="68680" y="0"/>
                    </a:moveTo>
                    <a:lnTo>
                      <a:pt x="1445447" y="0"/>
                    </a:lnTo>
                    <a:cubicBezTo>
                      <a:pt x="1483378" y="0"/>
                      <a:pt x="1514127" y="30749"/>
                      <a:pt x="1514127" y="68680"/>
                    </a:cubicBezTo>
                    <a:lnTo>
                      <a:pt x="1514127" y="225550"/>
                    </a:lnTo>
                    <a:cubicBezTo>
                      <a:pt x="1514127" y="263481"/>
                      <a:pt x="1483378" y="294230"/>
                      <a:pt x="1445447" y="294230"/>
                    </a:cubicBezTo>
                    <a:lnTo>
                      <a:pt x="68680" y="294230"/>
                    </a:lnTo>
                    <a:cubicBezTo>
                      <a:pt x="30749" y="294230"/>
                      <a:pt x="0" y="263481"/>
                      <a:pt x="0" y="225550"/>
                    </a:cubicBezTo>
                    <a:lnTo>
                      <a:pt x="0" y="68680"/>
                    </a:lnTo>
                    <a:cubicBezTo>
                      <a:pt x="0" y="30749"/>
                      <a:pt x="30749" y="0"/>
                      <a:pt x="68680" y="0"/>
                    </a:cubicBezTo>
                    <a:close/>
                  </a:path>
                </a:pathLst>
              </a:custGeom>
              <a:solidFill>
                <a:srgbClr val="FBB359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514127" cy="332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0753" y="266403"/>
              <a:ext cx="7403762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Trò chơi 1: Ai giỏi hơn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850376" y="5106311"/>
            <a:ext cx="2279100" cy="1236412"/>
          </a:xfrm>
          <a:custGeom>
            <a:avLst/>
            <a:gdLst/>
            <a:ahLst/>
            <a:cxnLst/>
            <a:rect l="l" t="t" r="r" b="b"/>
            <a:pathLst>
              <a:path w="2279100" h="1236412">
                <a:moveTo>
                  <a:pt x="0" y="0"/>
                </a:moveTo>
                <a:lnTo>
                  <a:pt x="2279101" y="0"/>
                </a:lnTo>
                <a:lnTo>
                  <a:pt x="2279101" y="1236412"/>
                </a:lnTo>
                <a:lnTo>
                  <a:pt x="0" y="1236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283271" y="4235001"/>
            <a:ext cx="3635131" cy="3814741"/>
          </a:xfrm>
          <a:custGeom>
            <a:avLst/>
            <a:gdLst/>
            <a:ahLst/>
            <a:cxnLst/>
            <a:rect l="l" t="t" r="r" b="b"/>
            <a:pathLst>
              <a:path w="3635131" h="3814741">
                <a:moveTo>
                  <a:pt x="0" y="0"/>
                </a:moveTo>
                <a:lnTo>
                  <a:pt x="3635131" y="0"/>
                </a:lnTo>
                <a:lnTo>
                  <a:pt x="3635131" y="3814742"/>
                </a:lnTo>
                <a:lnTo>
                  <a:pt x="0" y="3814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072197" y="5478925"/>
            <a:ext cx="1781031" cy="3779375"/>
          </a:xfrm>
          <a:custGeom>
            <a:avLst/>
            <a:gdLst/>
            <a:ahLst/>
            <a:cxnLst/>
            <a:rect l="l" t="t" r="r" b="b"/>
            <a:pathLst>
              <a:path w="1781031" h="3779375">
                <a:moveTo>
                  <a:pt x="0" y="0"/>
                </a:moveTo>
                <a:lnTo>
                  <a:pt x="1781030" y="0"/>
                </a:lnTo>
                <a:lnTo>
                  <a:pt x="1781030" y="3779375"/>
                </a:lnTo>
                <a:lnTo>
                  <a:pt x="0" y="3779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902037" y="901751"/>
            <a:ext cx="12436897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30457" y="8398331"/>
            <a:ext cx="6833872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Tình huống nguy hiểm: Hỏa hoạn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11955" y="2501661"/>
            <a:ext cx="2920484" cy="21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5"/>
              </a:lnSpc>
            </a:pPr>
            <a:r>
              <a:rPr lang="en-US" sz="12775">
                <a:solidFill>
                  <a:srgbClr val="F66B00"/>
                </a:solidFill>
                <a:latin typeface="Muli Bold"/>
                <a:ea typeface="Muli Bold"/>
                <a:cs typeface="Muli Bold"/>
                <a:sym typeface="Muli Bold"/>
              </a:rPr>
              <a:t>114</a:t>
            </a:r>
          </a:p>
        </p:txBody>
      </p:sp>
      <p:sp>
        <p:nvSpPr>
          <p:cNvPr id="25" name="Freeform 25"/>
          <p:cNvSpPr/>
          <p:nvPr/>
        </p:nvSpPr>
        <p:spPr>
          <a:xfrm>
            <a:off x="785124" y="3612598"/>
            <a:ext cx="8065253" cy="4538174"/>
          </a:xfrm>
          <a:custGeom>
            <a:avLst/>
            <a:gdLst/>
            <a:ahLst/>
            <a:cxnLst/>
            <a:rect l="l" t="t" r="r" b="b"/>
            <a:pathLst>
              <a:path w="8065253" h="4538174">
                <a:moveTo>
                  <a:pt x="0" y="0"/>
                </a:moveTo>
                <a:lnTo>
                  <a:pt x="8065252" y="0"/>
                </a:lnTo>
                <a:lnTo>
                  <a:pt x="8065252" y="4538174"/>
                </a:lnTo>
                <a:lnTo>
                  <a:pt x="0" y="45381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647655" y="3612598"/>
            <a:ext cx="1202721" cy="1046869"/>
          </a:xfrm>
          <a:custGeom>
            <a:avLst/>
            <a:gdLst/>
            <a:ahLst/>
            <a:cxnLst/>
            <a:rect l="l" t="t" r="r" b="b"/>
            <a:pathLst>
              <a:path w="1202721" h="1046869">
                <a:moveTo>
                  <a:pt x="0" y="0"/>
                </a:moveTo>
                <a:lnTo>
                  <a:pt x="1202721" y="0"/>
                </a:lnTo>
                <a:lnTo>
                  <a:pt x="1202721" y="1046868"/>
                </a:lnTo>
                <a:lnTo>
                  <a:pt x="0" y="1046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A4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70523"/>
            <a:ext cx="16230600" cy="7187777"/>
            <a:chOff x="0" y="0"/>
            <a:chExt cx="4274726" cy="18930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893077"/>
            </a:xfrm>
            <a:custGeom>
              <a:avLst/>
              <a:gdLst/>
              <a:ahLst/>
              <a:cxnLst/>
              <a:rect l="l" t="t" r="r" b="b"/>
              <a:pathLst>
                <a:path w="4274726" h="189307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868750"/>
                  </a:lnTo>
                  <a:cubicBezTo>
                    <a:pt x="4274726" y="1882186"/>
                    <a:pt x="4263834" y="1893077"/>
                    <a:pt x="4250399" y="1893077"/>
                  </a:cubicBezTo>
                  <a:lnTo>
                    <a:pt x="24327" y="1893077"/>
                  </a:lnTo>
                  <a:cubicBezTo>
                    <a:pt x="10891" y="1893077"/>
                    <a:pt x="0" y="1882186"/>
                    <a:pt x="0" y="1868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1931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5745397" y="2070523"/>
            <a:ext cx="5748951" cy="1117155"/>
            <a:chOff x="0" y="0"/>
            <a:chExt cx="7665268" cy="148954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7665268" cy="1489540"/>
              <a:chOff x="0" y="0"/>
              <a:chExt cx="1514127" cy="2942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14127" cy="294230"/>
              </a:xfrm>
              <a:custGeom>
                <a:avLst/>
                <a:gdLst/>
                <a:ahLst/>
                <a:cxnLst/>
                <a:rect l="l" t="t" r="r" b="b"/>
                <a:pathLst>
                  <a:path w="1514127" h="294230">
                    <a:moveTo>
                      <a:pt x="68680" y="0"/>
                    </a:moveTo>
                    <a:lnTo>
                      <a:pt x="1445447" y="0"/>
                    </a:lnTo>
                    <a:cubicBezTo>
                      <a:pt x="1483378" y="0"/>
                      <a:pt x="1514127" y="30749"/>
                      <a:pt x="1514127" y="68680"/>
                    </a:cubicBezTo>
                    <a:lnTo>
                      <a:pt x="1514127" y="225550"/>
                    </a:lnTo>
                    <a:cubicBezTo>
                      <a:pt x="1514127" y="263481"/>
                      <a:pt x="1483378" y="294230"/>
                      <a:pt x="1445447" y="294230"/>
                    </a:cubicBezTo>
                    <a:lnTo>
                      <a:pt x="68680" y="294230"/>
                    </a:lnTo>
                    <a:cubicBezTo>
                      <a:pt x="30749" y="294230"/>
                      <a:pt x="0" y="263481"/>
                      <a:pt x="0" y="225550"/>
                    </a:cubicBezTo>
                    <a:lnTo>
                      <a:pt x="0" y="68680"/>
                    </a:lnTo>
                    <a:cubicBezTo>
                      <a:pt x="0" y="30749"/>
                      <a:pt x="30749" y="0"/>
                      <a:pt x="68680" y="0"/>
                    </a:cubicBezTo>
                    <a:close/>
                  </a:path>
                </a:pathLst>
              </a:custGeom>
              <a:solidFill>
                <a:srgbClr val="41D08F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514127" cy="332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0753" y="266403"/>
              <a:ext cx="7403762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Trò chơi 1: Ai giỏi hơn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557924" y="3786807"/>
            <a:ext cx="3867485" cy="4023392"/>
          </a:xfrm>
          <a:custGeom>
            <a:avLst/>
            <a:gdLst/>
            <a:ahLst/>
            <a:cxnLst/>
            <a:rect l="l" t="t" r="r" b="b"/>
            <a:pathLst>
              <a:path w="3867485" h="4023392">
                <a:moveTo>
                  <a:pt x="0" y="0"/>
                </a:moveTo>
                <a:lnTo>
                  <a:pt x="3867485" y="0"/>
                </a:lnTo>
                <a:lnTo>
                  <a:pt x="3867485" y="4023391"/>
                </a:lnTo>
                <a:lnTo>
                  <a:pt x="0" y="4023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39184" y="2463705"/>
            <a:ext cx="2133081" cy="1589145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589322" y="3382805"/>
            <a:ext cx="7554678" cy="4983579"/>
          </a:xfrm>
          <a:custGeom>
            <a:avLst/>
            <a:gdLst/>
            <a:ahLst/>
            <a:cxnLst/>
            <a:rect l="l" t="t" r="r" b="b"/>
            <a:pathLst>
              <a:path w="7554678" h="4983579">
                <a:moveTo>
                  <a:pt x="0" y="0"/>
                </a:moveTo>
                <a:lnTo>
                  <a:pt x="7554678" y="0"/>
                </a:lnTo>
                <a:lnTo>
                  <a:pt x="7554678" y="4983579"/>
                </a:lnTo>
                <a:lnTo>
                  <a:pt x="0" y="498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51514" y="3187678"/>
            <a:ext cx="1666359" cy="1580958"/>
          </a:xfrm>
          <a:custGeom>
            <a:avLst/>
            <a:gdLst/>
            <a:ahLst/>
            <a:cxnLst/>
            <a:rect l="l" t="t" r="r" b="b"/>
            <a:pathLst>
              <a:path w="1666359" h="1580958">
                <a:moveTo>
                  <a:pt x="0" y="0"/>
                </a:moveTo>
                <a:lnTo>
                  <a:pt x="1666359" y="0"/>
                </a:lnTo>
                <a:lnTo>
                  <a:pt x="1666359" y="1580958"/>
                </a:lnTo>
                <a:lnTo>
                  <a:pt x="0" y="1580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057400" y="914400"/>
            <a:ext cx="12589297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86000" y="8471159"/>
            <a:ext cx="6833872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Tình huống nguy hiểm: Tai nạn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02414" y="8072670"/>
            <a:ext cx="41785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Phải làm gì?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A4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24410" y="2190733"/>
            <a:ext cx="6734890" cy="7067567"/>
            <a:chOff x="0" y="0"/>
            <a:chExt cx="1773798" cy="1861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3798" cy="1861417"/>
            </a:xfrm>
            <a:custGeom>
              <a:avLst/>
              <a:gdLst/>
              <a:ahLst/>
              <a:cxnLst/>
              <a:rect l="l" t="t" r="r" b="b"/>
              <a:pathLst>
                <a:path w="1773798" h="1861417">
                  <a:moveTo>
                    <a:pt x="58626" y="0"/>
                  </a:moveTo>
                  <a:lnTo>
                    <a:pt x="1715173" y="0"/>
                  </a:lnTo>
                  <a:cubicBezTo>
                    <a:pt x="1730721" y="0"/>
                    <a:pt x="1745633" y="6177"/>
                    <a:pt x="1756627" y="17171"/>
                  </a:cubicBezTo>
                  <a:cubicBezTo>
                    <a:pt x="1767622" y="28166"/>
                    <a:pt x="1773798" y="43077"/>
                    <a:pt x="1773798" y="58626"/>
                  </a:cubicBezTo>
                  <a:lnTo>
                    <a:pt x="1773798" y="1802791"/>
                  </a:lnTo>
                  <a:cubicBezTo>
                    <a:pt x="1773798" y="1818340"/>
                    <a:pt x="1767622" y="1833251"/>
                    <a:pt x="1756627" y="1844246"/>
                  </a:cubicBezTo>
                  <a:cubicBezTo>
                    <a:pt x="1745633" y="1855240"/>
                    <a:pt x="1730721" y="1861417"/>
                    <a:pt x="1715173" y="1861417"/>
                  </a:cubicBezTo>
                  <a:lnTo>
                    <a:pt x="58626" y="1861417"/>
                  </a:lnTo>
                  <a:cubicBezTo>
                    <a:pt x="43077" y="1861417"/>
                    <a:pt x="28166" y="1855240"/>
                    <a:pt x="17171" y="1844246"/>
                  </a:cubicBezTo>
                  <a:cubicBezTo>
                    <a:pt x="6177" y="1833251"/>
                    <a:pt x="0" y="1818340"/>
                    <a:pt x="0" y="1802791"/>
                  </a:cubicBezTo>
                  <a:lnTo>
                    <a:pt x="0" y="58626"/>
                  </a:lnTo>
                  <a:cubicBezTo>
                    <a:pt x="0" y="43077"/>
                    <a:pt x="6177" y="28166"/>
                    <a:pt x="17171" y="17171"/>
                  </a:cubicBezTo>
                  <a:cubicBezTo>
                    <a:pt x="28166" y="6177"/>
                    <a:pt x="43077" y="0"/>
                    <a:pt x="586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73798" cy="18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46375" y="0"/>
            <a:ext cx="18580750" cy="600016"/>
            <a:chOff x="0" y="0"/>
            <a:chExt cx="24774333" cy="800022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-146375" y="9686925"/>
            <a:ext cx="18580750" cy="600016"/>
            <a:chOff x="0" y="0"/>
            <a:chExt cx="24774333" cy="800022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355814" y="0"/>
              <a:ext cx="12418519" cy="800022"/>
            </a:xfrm>
            <a:custGeom>
              <a:avLst/>
              <a:gdLst/>
              <a:ahLst/>
              <a:cxnLst/>
              <a:rect l="l" t="t" r="r" b="b"/>
              <a:pathLst>
                <a:path w="12418519" h="800022">
                  <a:moveTo>
                    <a:pt x="0" y="800022"/>
                  </a:moveTo>
                  <a:lnTo>
                    <a:pt x="12418519" y="800022"/>
                  </a:lnTo>
                  <a:lnTo>
                    <a:pt x="12418519" y="0"/>
                  </a:lnTo>
                  <a:lnTo>
                    <a:pt x="0" y="0"/>
                  </a:lnTo>
                  <a:lnTo>
                    <a:pt x="0" y="80002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01388" y="2190733"/>
            <a:ext cx="8892011" cy="7067567"/>
            <a:chOff x="0" y="0"/>
            <a:chExt cx="2341929" cy="18614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41929" cy="1861417"/>
            </a:xfrm>
            <a:custGeom>
              <a:avLst/>
              <a:gdLst/>
              <a:ahLst/>
              <a:cxnLst/>
              <a:rect l="l" t="t" r="r" b="b"/>
              <a:pathLst>
                <a:path w="2341929" h="1861417">
                  <a:moveTo>
                    <a:pt x="44404" y="0"/>
                  </a:moveTo>
                  <a:lnTo>
                    <a:pt x="2297525" y="0"/>
                  </a:lnTo>
                  <a:cubicBezTo>
                    <a:pt x="2322049" y="0"/>
                    <a:pt x="2341929" y="19880"/>
                    <a:pt x="2341929" y="44404"/>
                  </a:cubicBezTo>
                  <a:lnTo>
                    <a:pt x="2341929" y="1817013"/>
                  </a:lnTo>
                  <a:cubicBezTo>
                    <a:pt x="2341929" y="1841537"/>
                    <a:pt x="2322049" y="1861417"/>
                    <a:pt x="2297525" y="1861417"/>
                  </a:cubicBezTo>
                  <a:lnTo>
                    <a:pt x="44404" y="1861417"/>
                  </a:lnTo>
                  <a:cubicBezTo>
                    <a:pt x="19880" y="1861417"/>
                    <a:pt x="0" y="1841537"/>
                    <a:pt x="0" y="1817013"/>
                  </a:cubicBezTo>
                  <a:lnTo>
                    <a:pt x="0" y="44404"/>
                  </a:lnTo>
                  <a:cubicBezTo>
                    <a:pt x="0" y="19880"/>
                    <a:pt x="19880" y="0"/>
                    <a:pt x="4440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41929" cy="1899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865" y="2190733"/>
            <a:ext cx="5748951" cy="1117155"/>
            <a:chOff x="0" y="0"/>
            <a:chExt cx="7665268" cy="148954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7665268" cy="1489540"/>
              <a:chOff x="0" y="0"/>
              <a:chExt cx="1514127" cy="29423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514127" cy="294230"/>
              </a:xfrm>
              <a:custGeom>
                <a:avLst/>
                <a:gdLst/>
                <a:ahLst/>
                <a:cxnLst/>
                <a:rect l="l" t="t" r="r" b="b"/>
                <a:pathLst>
                  <a:path w="1514127" h="294230">
                    <a:moveTo>
                      <a:pt x="68680" y="0"/>
                    </a:moveTo>
                    <a:lnTo>
                      <a:pt x="1445447" y="0"/>
                    </a:lnTo>
                    <a:cubicBezTo>
                      <a:pt x="1483378" y="0"/>
                      <a:pt x="1514127" y="30749"/>
                      <a:pt x="1514127" y="68680"/>
                    </a:cubicBezTo>
                    <a:lnTo>
                      <a:pt x="1514127" y="225550"/>
                    </a:lnTo>
                    <a:cubicBezTo>
                      <a:pt x="1514127" y="263481"/>
                      <a:pt x="1483378" y="294230"/>
                      <a:pt x="1445447" y="294230"/>
                    </a:cubicBezTo>
                    <a:lnTo>
                      <a:pt x="68680" y="294230"/>
                    </a:lnTo>
                    <a:cubicBezTo>
                      <a:pt x="30749" y="294230"/>
                      <a:pt x="0" y="263481"/>
                      <a:pt x="0" y="225550"/>
                    </a:cubicBezTo>
                    <a:lnTo>
                      <a:pt x="0" y="68680"/>
                    </a:lnTo>
                    <a:cubicBezTo>
                      <a:pt x="0" y="30749"/>
                      <a:pt x="30749" y="0"/>
                      <a:pt x="68680" y="0"/>
                    </a:cubicBezTo>
                    <a:close/>
                  </a:path>
                </a:pathLst>
              </a:custGeom>
              <a:solidFill>
                <a:srgbClr val="41D08F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514127" cy="3323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0753" y="266403"/>
              <a:ext cx="7403762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Trò chơi 1: Ai giỏi hơn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850376" y="5106311"/>
            <a:ext cx="2279100" cy="1236412"/>
          </a:xfrm>
          <a:custGeom>
            <a:avLst/>
            <a:gdLst/>
            <a:ahLst/>
            <a:cxnLst/>
            <a:rect l="l" t="t" r="r" b="b"/>
            <a:pathLst>
              <a:path w="2279100" h="1236412">
                <a:moveTo>
                  <a:pt x="0" y="0"/>
                </a:moveTo>
                <a:lnTo>
                  <a:pt x="2279101" y="0"/>
                </a:lnTo>
                <a:lnTo>
                  <a:pt x="2279101" y="1236412"/>
                </a:lnTo>
                <a:lnTo>
                  <a:pt x="0" y="1236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283271" y="4235001"/>
            <a:ext cx="3635131" cy="3814741"/>
          </a:xfrm>
          <a:custGeom>
            <a:avLst/>
            <a:gdLst/>
            <a:ahLst/>
            <a:cxnLst/>
            <a:rect l="l" t="t" r="r" b="b"/>
            <a:pathLst>
              <a:path w="3635131" h="3814741">
                <a:moveTo>
                  <a:pt x="0" y="0"/>
                </a:moveTo>
                <a:lnTo>
                  <a:pt x="3635131" y="0"/>
                </a:lnTo>
                <a:lnTo>
                  <a:pt x="3635131" y="3814742"/>
                </a:lnTo>
                <a:lnTo>
                  <a:pt x="0" y="3814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072197" y="5478925"/>
            <a:ext cx="1781031" cy="3779375"/>
          </a:xfrm>
          <a:custGeom>
            <a:avLst/>
            <a:gdLst/>
            <a:ahLst/>
            <a:cxnLst/>
            <a:rect l="l" t="t" r="r" b="b"/>
            <a:pathLst>
              <a:path w="1781031" h="3779375">
                <a:moveTo>
                  <a:pt x="0" y="0"/>
                </a:moveTo>
                <a:lnTo>
                  <a:pt x="1781030" y="0"/>
                </a:lnTo>
                <a:lnTo>
                  <a:pt x="1781030" y="3779375"/>
                </a:lnTo>
                <a:lnTo>
                  <a:pt x="0" y="3779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593048" y="914400"/>
            <a:ext cx="12479149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spc="-28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Ý NGHĨA CỦA CÁC CON SỐ: 113,114,115.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30457" y="8398331"/>
            <a:ext cx="6833872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Tình huống nguy hiểm: Tai nạn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11955" y="2501661"/>
            <a:ext cx="2920484" cy="21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5"/>
              </a:lnSpc>
            </a:pPr>
            <a:r>
              <a:rPr lang="en-US" sz="12775">
                <a:solidFill>
                  <a:srgbClr val="04A45B"/>
                </a:solidFill>
                <a:latin typeface="Muli Bold"/>
                <a:ea typeface="Muli Bold"/>
                <a:cs typeface="Muli Bold"/>
                <a:sym typeface="Muli Bold"/>
              </a:rPr>
              <a:t>115</a:t>
            </a:r>
          </a:p>
        </p:txBody>
      </p:sp>
      <p:sp>
        <p:nvSpPr>
          <p:cNvPr id="25" name="Freeform 25"/>
          <p:cNvSpPr/>
          <p:nvPr/>
        </p:nvSpPr>
        <p:spPr>
          <a:xfrm>
            <a:off x="853001" y="3389895"/>
            <a:ext cx="7554678" cy="4983579"/>
          </a:xfrm>
          <a:custGeom>
            <a:avLst/>
            <a:gdLst/>
            <a:ahLst/>
            <a:cxnLst/>
            <a:rect l="l" t="t" r="r" b="b"/>
            <a:pathLst>
              <a:path w="7554678" h="4983579">
                <a:moveTo>
                  <a:pt x="0" y="0"/>
                </a:moveTo>
                <a:lnTo>
                  <a:pt x="7554678" y="0"/>
                </a:lnTo>
                <a:lnTo>
                  <a:pt x="7554678" y="4983579"/>
                </a:lnTo>
                <a:lnTo>
                  <a:pt x="0" y="49835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840145" y="3110812"/>
            <a:ext cx="1779727" cy="1688516"/>
          </a:xfrm>
          <a:custGeom>
            <a:avLst/>
            <a:gdLst/>
            <a:ahLst/>
            <a:cxnLst/>
            <a:rect l="l" t="t" r="r" b="b"/>
            <a:pathLst>
              <a:path w="1779727" h="1688516">
                <a:moveTo>
                  <a:pt x="0" y="0"/>
                </a:moveTo>
                <a:lnTo>
                  <a:pt x="1779727" y="0"/>
                </a:lnTo>
                <a:lnTo>
                  <a:pt x="1779727" y="1688517"/>
                </a:lnTo>
                <a:lnTo>
                  <a:pt x="0" y="1688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266</Words>
  <Application>Microsoft Office PowerPoint</Application>
  <PresentationFormat>Custom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Baloo</vt:lpstr>
      <vt:lpstr>Balsamiq Sans</vt:lpstr>
      <vt:lpstr>DejaVu Sans Bold</vt:lpstr>
      <vt:lpstr>Arial</vt:lpstr>
      <vt:lpstr>Baloo Bhaijaan</vt:lpstr>
      <vt:lpstr>DejaVu Serif Bold</vt:lpstr>
      <vt:lpstr>Muli</vt:lpstr>
      <vt:lpstr>Muli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Toán: Ý nghĩa của những con số</dc:title>
  <cp:lastModifiedBy>admin</cp:lastModifiedBy>
  <cp:revision>2</cp:revision>
  <dcterms:created xsi:type="dcterms:W3CDTF">2006-08-16T00:00:00Z</dcterms:created>
  <dcterms:modified xsi:type="dcterms:W3CDTF">2024-08-23T06:21:54Z</dcterms:modified>
  <dc:identifier>DAGOgq5caXQ</dc:identifier>
</cp:coreProperties>
</file>