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sap" panose="020B0604020202020204" charset="0"/>
      <p:regular r:id="rId9"/>
    </p:embeddedFont>
    <p:embeddedFont>
      <p:font typeface="Paytone One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09D3F-83DD-43FE-973C-2D5B16472006}" v="7" dt="2024-08-23T05:47:37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07409D3F-83DD-43FE-973C-2D5B16472006}"/>
    <pc:docChg chg="modSld">
      <pc:chgData name="DOAN THI HAI YEN" userId="46ce6b64e9072719" providerId="LiveId" clId="{07409D3F-83DD-43FE-973C-2D5B16472006}" dt="2024-08-23T05:47:37.326" v="6"/>
      <pc:docMkLst>
        <pc:docMk/>
      </pc:docMkLst>
      <pc:sldChg chg="modTransition">
        <pc:chgData name="DOAN THI HAI YEN" userId="46ce6b64e9072719" providerId="LiveId" clId="{07409D3F-83DD-43FE-973C-2D5B16472006}" dt="2024-08-23T05:47:25.492" v="0"/>
        <pc:sldMkLst>
          <pc:docMk/>
          <pc:sldMk cId="0" sldId="256"/>
        </pc:sldMkLst>
      </pc:sldChg>
      <pc:sldChg chg="modTransition">
        <pc:chgData name="DOAN THI HAI YEN" userId="46ce6b64e9072719" providerId="LiveId" clId="{07409D3F-83DD-43FE-973C-2D5B16472006}" dt="2024-08-23T05:47:27" v="1"/>
        <pc:sldMkLst>
          <pc:docMk/>
          <pc:sldMk cId="0" sldId="257"/>
        </pc:sldMkLst>
      </pc:sldChg>
      <pc:sldChg chg="modTransition">
        <pc:chgData name="DOAN THI HAI YEN" userId="46ce6b64e9072719" providerId="LiveId" clId="{07409D3F-83DD-43FE-973C-2D5B16472006}" dt="2024-08-23T05:47:28.725" v="2"/>
        <pc:sldMkLst>
          <pc:docMk/>
          <pc:sldMk cId="0" sldId="258"/>
        </pc:sldMkLst>
      </pc:sldChg>
      <pc:sldChg chg="modTransition">
        <pc:chgData name="DOAN THI HAI YEN" userId="46ce6b64e9072719" providerId="LiveId" clId="{07409D3F-83DD-43FE-973C-2D5B16472006}" dt="2024-08-23T05:47:30.564" v="3"/>
        <pc:sldMkLst>
          <pc:docMk/>
          <pc:sldMk cId="0" sldId="259"/>
        </pc:sldMkLst>
      </pc:sldChg>
      <pc:sldChg chg="modTransition">
        <pc:chgData name="DOAN THI HAI YEN" userId="46ce6b64e9072719" providerId="LiveId" clId="{07409D3F-83DD-43FE-973C-2D5B16472006}" dt="2024-08-23T05:47:32.363" v="4"/>
        <pc:sldMkLst>
          <pc:docMk/>
          <pc:sldMk cId="0" sldId="260"/>
        </pc:sldMkLst>
      </pc:sldChg>
      <pc:sldChg chg="modTransition">
        <pc:chgData name="DOAN THI HAI YEN" userId="46ce6b64e9072719" providerId="LiveId" clId="{07409D3F-83DD-43FE-973C-2D5B16472006}" dt="2024-08-23T05:47:35.144" v="5"/>
        <pc:sldMkLst>
          <pc:docMk/>
          <pc:sldMk cId="0" sldId="261"/>
        </pc:sldMkLst>
      </pc:sldChg>
      <pc:sldChg chg="modTransition">
        <pc:chgData name="DOAN THI HAI YEN" userId="46ce6b64e9072719" providerId="LiveId" clId="{07409D3F-83DD-43FE-973C-2D5B16472006}" dt="2024-08-23T05:47:37.326" v="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860281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04889">
            <a:off x="8105694" y="1026788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3942049" y="5899573"/>
            <a:ext cx="3173732" cy="2880162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1229" y="7686045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3778722" y="967869"/>
            <a:ext cx="3594601" cy="2444329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77145" y="3092683"/>
            <a:ext cx="11733709" cy="332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0"/>
              </a:lnSpc>
            </a:pPr>
            <a:r>
              <a:rPr lang="en-US" sz="14640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</a:p>
          <a:p>
            <a:pPr algn="ctr">
              <a:lnSpc>
                <a:spcPts val="11241"/>
              </a:lnSpc>
            </a:pPr>
            <a:r>
              <a:rPr lang="en-US" sz="11241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Chú Bò tìm bạn</a:t>
            </a:r>
          </a:p>
        </p:txBody>
      </p:sp>
      <p:sp>
        <p:nvSpPr>
          <p:cNvPr id="10" name="Freeform 10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72013">
            <a:off x="1028700" y="1115093"/>
            <a:ext cx="3162312" cy="3099066"/>
          </a:xfrm>
          <a:custGeom>
            <a:avLst/>
            <a:gdLst/>
            <a:ahLst/>
            <a:cxnLst/>
            <a:rect l="l" t="t" r="r" b="b"/>
            <a:pathLst>
              <a:path w="3162312" h="3099066">
                <a:moveTo>
                  <a:pt x="0" y="0"/>
                </a:moveTo>
                <a:lnTo>
                  <a:pt x="3162312" y="0"/>
                </a:lnTo>
                <a:lnTo>
                  <a:pt x="3162312" y="3099066"/>
                </a:lnTo>
                <a:lnTo>
                  <a:pt x="0" y="30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1" t="-28446" r="-3053" b="-3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653279"/>
            <a:ext cx="7168520" cy="6819055"/>
          </a:xfrm>
          <a:custGeom>
            <a:avLst/>
            <a:gdLst/>
            <a:ahLst/>
            <a:cxnLst/>
            <a:rect l="l" t="t" r="r" b="b"/>
            <a:pathLst>
              <a:path w="7168520" h="6819055">
                <a:moveTo>
                  <a:pt x="0" y="0"/>
                </a:moveTo>
                <a:lnTo>
                  <a:pt x="7168520" y="0"/>
                </a:lnTo>
                <a:lnTo>
                  <a:pt x="7168520" y="6819055"/>
                </a:lnTo>
                <a:lnTo>
                  <a:pt x="0" y="68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01527" y="6680961"/>
            <a:ext cx="3762937" cy="3791373"/>
          </a:xfrm>
          <a:custGeom>
            <a:avLst/>
            <a:gdLst/>
            <a:ahLst/>
            <a:cxnLst/>
            <a:rect l="l" t="t" r="r" b="b"/>
            <a:pathLst>
              <a:path w="3762937" h="3791373">
                <a:moveTo>
                  <a:pt x="0" y="0"/>
                </a:moveTo>
                <a:lnTo>
                  <a:pt x="3762937" y="0"/>
                </a:lnTo>
                <a:lnTo>
                  <a:pt x="3762937" y="3791373"/>
                </a:lnTo>
                <a:lnTo>
                  <a:pt x="0" y="3791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83636" y="0"/>
            <a:ext cx="1551328" cy="1217793"/>
          </a:xfrm>
          <a:custGeom>
            <a:avLst/>
            <a:gdLst/>
            <a:ahLst/>
            <a:cxnLst/>
            <a:rect l="l" t="t" r="r" b="b"/>
            <a:pathLst>
              <a:path w="1551328" h="1217793">
                <a:moveTo>
                  <a:pt x="0" y="0"/>
                </a:moveTo>
                <a:lnTo>
                  <a:pt x="1551328" y="0"/>
                </a:lnTo>
                <a:lnTo>
                  <a:pt x="1551328" y="1217793"/>
                </a:lnTo>
                <a:lnTo>
                  <a:pt x="0" y="1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32258" y="47625"/>
            <a:ext cx="3136942" cy="179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375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Mặt trời rúc bụi tre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Buổi chiều hè nghe mát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Bò ra sông uống nước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endParaRPr lang="en-US" sz="2375">
              <a:solidFill>
                <a:srgbClr val="22572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1" t="-28446" r="-3053" b="-3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653279"/>
            <a:ext cx="7168520" cy="6819055"/>
          </a:xfrm>
          <a:custGeom>
            <a:avLst/>
            <a:gdLst/>
            <a:ahLst/>
            <a:cxnLst/>
            <a:rect l="l" t="t" r="r" b="b"/>
            <a:pathLst>
              <a:path w="7168520" h="6819055">
                <a:moveTo>
                  <a:pt x="0" y="0"/>
                </a:moveTo>
                <a:lnTo>
                  <a:pt x="7168520" y="0"/>
                </a:lnTo>
                <a:lnTo>
                  <a:pt x="7168520" y="6819055"/>
                </a:lnTo>
                <a:lnTo>
                  <a:pt x="0" y="68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10345" y="6287528"/>
            <a:ext cx="4153420" cy="4184806"/>
          </a:xfrm>
          <a:custGeom>
            <a:avLst/>
            <a:gdLst/>
            <a:ahLst/>
            <a:cxnLst/>
            <a:rect l="l" t="t" r="r" b="b"/>
            <a:pathLst>
              <a:path w="4153420" h="4184806">
                <a:moveTo>
                  <a:pt x="0" y="0"/>
                </a:moveTo>
                <a:lnTo>
                  <a:pt x="4153420" y="0"/>
                </a:lnTo>
                <a:lnTo>
                  <a:pt x="4153420" y="4184806"/>
                </a:lnTo>
                <a:lnTo>
                  <a:pt x="0" y="4184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83636" y="0"/>
            <a:ext cx="1551328" cy="1217793"/>
          </a:xfrm>
          <a:custGeom>
            <a:avLst/>
            <a:gdLst/>
            <a:ahLst/>
            <a:cxnLst/>
            <a:rect l="l" t="t" r="r" b="b"/>
            <a:pathLst>
              <a:path w="1551328" h="1217793">
                <a:moveTo>
                  <a:pt x="0" y="0"/>
                </a:moveTo>
                <a:lnTo>
                  <a:pt x="1551328" y="0"/>
                </a:lnTo>
                <a:lnTo>
                  <a:pt x="1551328" y="1217793"/>
                </a:lnTo>
                <a:lnTo>
                  <a:pt x="0" y="1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92178" y="656521"/>
            <a:ext cx="3033516" cy="149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Thấy bóng mình ngỡ ai</a:t>
            </a:r>
          </a:p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Bò chào "kìa Anh bạn"</a:t>
            </a:r>
          </a:p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Lại gặp anh ở đây</a:t>
            </a:r>
          </a:p>
          <a:p>
            <a:pPr algn="ctr">
              <a:lnSpc>
                <a:spcPts val="2375"/>
              </a:lnSpc>
            </a:pPr>
            <a:endParaRPr lang="en-US" sz="2375">
              <a:solidFill>
                <a:srgbClr val="225720"/>
              </a:solidFill>
              <a:latin typeface="Asap"/>
              <a:ea typeface="Asap"/>
              <a:cs typeface="Asap"/>
              <a:sym typeface="Asap"/>
            </a:endParaRPr>
          </a:p>
          <a:p>
            <a:pPr algn="ctr">
              <a:lnSpc>
                <a:spcPts val="2375"/>
              </a:lnSpc>
              <a:spcBef>
                <a:spcPct val="0"/>
              </a:spcBef>
            </a:pPr>
            <a:endParaRPr lang="en-US" sz="2375">
              <a:solidFill>
                <a:srgbClr val="22572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" name="Freeform 7"/>
          <p:cNvSpPr/>
          <p:nvPr/>
        </p:nvSpPr>
        <p:spPr>
          <a:xfrm rot="2324792" flipH="1" flipV="1">
            <a:off x="6160381" y="7934669"/>
            <a:ext cx="2123500" cy="2019979"/>
          </a:xfrm>
          <a:custGeom>
            <a:avLst/>
            <a:gdLst/>
            <a:ahLst/>
            <a:cxnLst/>
            <a:rect l="l" t="t" r="r" b="b"/>
            <a:pathLst>
              <a:path w="2123500" h="2019979">
                <a:moveTo>
                  <a:pt x="2123500" y="2019979"/>
                </a:moveTo>
                <a:lnTo>
                  <a:pt x="0" y="2019979"/>
                </a:lnTo>
                <a:lnTo>
                  <a:pt x="0" y="0"/>
                </a:lnTo>
                <a:lnTo>
                  <a:pt x="2123500" y="0"/>
                </a:lnTo>
                <a:lnTo>
                  <a:pt x="2123500" y="201997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1" t="-28446" r="-3053" b="-3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653279"/>
            <a:ext cx="7168520" cy="6819055"/>
          </a:xfrm>
          <a:custGeom>
            <a:avLst/>
            <a:gdLst/>
            <a:ahLst/>
            <a:cxnLst/>
            <a:rect l="l" t="t" r="r" b="b"/>
            <a:pathLst>
              <a:path w="7168520" h="6819055">
                <a:moveTo>
                  <a:pt x="0" y="0"/>
                </a:moveTo>
                <a:lnTo>
                  <a:pt x="7168520" y="0"/>
                </a:lnTo>
                <a:lnTo>
                  <a:pt x="7168520" y="6819055"/>
                </a:lnTo>
                <a:lnTo>
                  <a:pt x="0" y="68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01527" y="6680961"/>
            <a:ext cx="3762937" cy="3791373"/>
          </a:xfrm>
          <a:custGeom>
            <a:avLst/>
            <a:gdLst/>
            <a:ahLst/>
            <a:cxnLst/>
            <a:rect l="l" t="t" r="r" b="b"/>
            <a:pathLst>
              <a:path w="3762937" h="3791373">
                <a:moveTo>
                  <a:pt x="0" y="0"/>
                </a:moveTo>
                <a:lnTo>
                  <a:pt x="3762937" y="0"/>
                </a:lnTo>
                <a:lnTo>
                  <a:pt x="3762937" y="3791373"/>
                </a:lnTo>
                <a:lnTo>
                  <a:pt x="0" y="3791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83636" y="0"/>
            <a:ext cx="1551328" cy="1217793"/>
          </a:xfrm>
          <a:custGeom>
            <a:avLst/>
            <a:gdLst/>
            <a:ahLst/>
            <a:cxnLst/>
            <a:rect l="l" t="t" r="r" b="b"/>
            <a:pathLst>
              <a:path w="1551328" h="1217793">
                <a:moveTo>
                  <a:pt x="0" y="0"/>
                </a:moveTo>
                <a:lnTo>
                  <a:pt x="1551328" y="0"/>
                </a:lnTo>
                <a:lnTo>
                  <a:pt x="1551328" y="1217793"/>
                </a:lnTo>
                <a:lnTo>
                  <a:pt x="0" y="1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90344" y="7707541"/>
            <a:ext cx="1801257" cy="1738213"/>
          </a:xfrm>
          <a:custGeom>
            <a:avLst/>
            <a:gdLst/>
            <a:ahLst/>
            <a:cxnLst/>
            <a:rect l="l" t="t" r="r" b="b"/>
            <a:pathLst>
              <a:path w="1801257" h="1738213">
                <a:moveTo>
                  <a:pt x="0" y="0"/>
                </a:moveTo>
                <a:lnTo>
                  <a:pt x="1801257" y="0"/>
                </a:lnTo>
                <a:lnTo>
                  <a:pt x="1801257" y="1738213"/>
                </a:lnTo>
                <a:lnTo>
                  <a:pt x="0" y="1738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18981" y="789091"/>
            <a:ext cx="3399343" cy="905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Nước đang nằm nhìn mây</a:t>
            </a:r>
          </a:p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Nghe bò cười toét miệng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endParaRPr lang="en-US" sz="2375">
              <a:solidFill>
                <a:srgbClr val="22572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381738" y="8144814"/>
            <a:ext cx="1801257" cy="1738213"/>
          </a:xfrm>
          <a:custGeom>
            <a:avLst/>
            <a:gdLst/>
            <a:ahLst/>
            <a:cxnLst/>
            <a:rect l="l" t="t" r="r" b="b"/>
            <a:pathLst>
              <a:path w="1801257" h="1738213">
                <a:moveTo>
                  <a:pt x="1801257" y="0"/>
                </a:moveTo>
                <a:lnTo>
                  <a:pt x="0" y="0"/>
                </a:lnTo>
                <a:lnTo>
                  <a:pt x="0" y="1738213"/>
                </a:lnTo>
                <a:lnTo>
                  <a:pt x="1801257" y="1738213"/>
                </a:lnTo>
                <a:lnTo>
                  <a:pt x="18012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1" t="-28446" r="-3053" b="-3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653279"/>
            <a:ext cx="7168520" cy="6819055"/>
          </a:xfrm>
          <a:custGeom>
            <a:avLst/>
            <a:gdLst/>
            <a:ahLst/>
            <a:cxnLst/>
            <a:rect l="l" t="t" r="r" b="b"/>
            <a:pathLst>
              <a:path w="7168520" h="6819055">
                <a:moveTo>
                  <a:pt x="0" y="0"/>
                </a:moveTo>
                <a:lnTo>
                  <a:pt x="7168520" y="0"/>
                </a:lnTo>
                <a:lnTo>
                  <a:pt x="7168520" y="6819055"/>
                </a:lnTo>
                <a:lnTo>
                  <a:pt x="0" y="68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01527" y="6680961"/>
            <a:ext cx="3762937" cy="3791373"/>
          </a:xfrm>
          <a:custGeom>
            <a:avLst/>
            <a:gdLst/>
            <a:ahLst/>
            <a:cxnLst/>
            <a:rect l="l" t="t" r="r" b="b"/>
            <a:pathLst>
              <a:path w="3762937" h="3791373">
                <a:moveTo>
                  <a:pt x="0" y="0"/>
                </a:moveTo>
                <a:lnTo>
                  <a:pt x="3762937" y="0"/>
                </a:lnTo>
                <a:lnTo>
                  <a:pt x="3762937" y="3791373"/>
                </a:lnTo>
                <a:lnTo>
                  <a:pt x="0" y="3791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83636" y="0"/>
            <a:ext cx="1551328" cy="1217793"/>
          </a:xfrm>
          <a:custGeom>
            <a:avLst/>
            <a:gdLst/>
            <a:ahLst/>
            <a:cxnLst/>
            <a:rect l="l" t="t" r="r" b="b"/>
            <a:pathLst>
              <a:path w="1551328" h="1217793">
                <a:moveTo>
                  <a:pt x="0" y="0"/>
                </a:moveTo>
                <a:lnTo>
                  <a:pt x="1551328" y="0"/>
                </a:lnTo>
                <a:lnTo>
                  <a:pt x="1551328" y="1217793"/>
                </a:lnTo>
                <a:lnTo>
                  <a:pt x="0" y="1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90344" y="7707541"/>
            <a:ext cx="1801257" cy="1738213"/>
          </a:xfrm>
          <a:custGeom>
            <a:avLst/>
            <a:gdLst/>
            <a:ahLst/>
            <a:cxnLst/>
            <a:rect l="l" t="t" r="r" b="b"/>
            <a:pathLst>
              <a:path w="1801257" h="1738213">
                <a:moveTo>
                  <a:pt x="0" y="0"/>
                </a:moveTo>
                <a:lnTo>
                  <a:pt x="1801257" y="0"/>
                </a:lnTo>
                <a:lnTo>
                  <a:pt x="1801257" y="1738213"/>
                </a:lnTo>
                <a:lnTo>
                  <a:pt x="0" y="1738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228181" y="656521"/>
            <a:ext cx="2924925" cy="120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endParaRPr/>
          </a:p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Bóng bò chợt tan biến</a:t>
            </a:r>
          </a:p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Bò tưởng bạn đi đâu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endParaRPr lang="en-US" sz="2375">
              <a:solidFill>
                <a:srgbClr val="22572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381738" y="8144814"/>
            <a:ext cx="1801257" cy="1738213"/>
          </a:xfrm>
          <a:custGeom>
            <a:avLst/>
            <a:gdLst/>
            <a:ahLst/>
            <a:cxnLst/>
            <a:rect l="l" t="t" r="r" b="b"/>
            <a:pathLst>
              <a:path w="1801257" h="1738213">
                <a:moveTo>
                  <a:pt x="1801257" y="0"/>
                </a:moveTo>
                <a:lnTo>
                  <a:pt x="0" y="0"/>
                </a:lnTo>
                <a:lnTo>
                  <a:pt x="0" y="1738213"/>
                </a:lnTo>
                <a:lnTo>
                  <a:pt x="1801257" y="1738213"/>
                </a:lnTo>
                <a:lnTo>
                  <a:pt x="18012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1" t="-28446" r="-3053" b="-3904"/>
            </a:stretch>
          </a:blipFill>
        </p:spPr>
      </p:sp>
      <p:sp>
        <p:nvSpPr>
          <p:cNvPr id="3" name="Freeform 3"/>
          <p:cNvSpPr/>
          <p:nvPr/>
        </p:nvSpPr>
        <p:spPr>
          <a:xfrm rot="89045" flipH="1">
            <a:off x="9701160" y="4999695"/>
            <a:ext cx="4759686" cy="4527651"/>
          </a:xfrm>
          <a:custGeom>
            <a:avLst/>
            <a:gdLst/>
            <a:ahLst/>
            <a:cxnLst/>
            <a:rect l="l" t="t" r="r" b="b"/>
            <a:pathLst>
              <a:path w="4759686" h="4527651">
                <a:moveTo>
                  <a:pt x="4759686" y="0"/>
                </a:moveTo>
                <a:lnTo>
                  <a:pt x="0" y="0"/>
                </a:lnTo>
                <a:lnTo>
                  <a:pt x="0" y="4527652"/>
                </a:lnTo>
                <a:lnTo>
                  <a:pt x="4759686" y="4527652"/>
                </a:lnTo>
                <a:lnTo>
                  <a:pt x="475968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01527" y="6680961"/>
            <a:ext cx="3762937" cy="3791373"/>
          </a:xfrm>
          <a:custGeom>
            <a:avLst/>
            <a:gdLst/>
            <a:ahLst/>
            <a:cxnLst/>
            <a:rect l="l" t="t" r="r" b="b"/>
            <a:pathLst>
              <a:path w="3762937" h="3791373">
                <a:moveTo>
                  <a:pt x="0" y="0"/>
                </a:moveTo>
                <a:lnTo>
                  <a:pt x="3762937" y="0"/>
                </a:lnTo>
                <a:lnTo>
                  <a:pt x="3762937" y="3791373"/>
                </a:lnTo>
                <a:lnTo>
                  <a:pt x="0" y="3791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83636" y="0"/>
            <a:ext cx="1551328" cy="1217793"/>
          </a:xfrm>
          <a:custGeom>
            <a:avLst/>
            <a:gdLst/>
            <a:ahLst/>
            <a:cxnLst/>
            <a:rect l="l" t="t" r="r" b="b"/>
            <a:pathLst>
              <a:path w="1551328" h="1217793">
                <a:moveTo>
                  <a:pt x="0" y="0"/>
                </a:moveTo>
                <a:lnTo>
                  <a:pt x="1551328" y="0"/>
                </a:lnTo>
                <a:lnTo>
                  <a:pt x="1551328" y="1217793"/>
                </a:lnTo>
                <a:lnTo>
                  <a:pt x="0" y="1217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22911" y="656521"/>
            <a:ext cx="3135466" cy="60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Cứ ngoái trước nhìn sau</a:t>
            </a:r>
          </a:p>
          <a:p>
            <a:pPr algn="ctr">
              <a:lnSpc>
                <a:spcPts val="2375"/>
              </a:lnSpc>
              <a:spcBef>
                <a:spcPct val="0"/>
              </a:spcBef>
            </a:pPr>
            <a:r>
              <a:rPr lang="en-US" sz="2375">
                <a:solidFill>
                  <a:srgbClr val="225720"/>
                </a:solidFill>
                <a:latin typeface="Asap"/>
                <a:ea typeface="Asap"/>
                <a:cs typeface="Asap"/>
                <a:sym typeface="Asap"/>
              </a:rPr>
              <a:t>Ậm ò tìm gọi mãi!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860281"/>
            <a:ext cx="3506660" cy="2958744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774347">
            <a:off x="15083542" y="-993486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04889">
            <a:off x="8105694" y="1026788"/>
            <a:ext cx="1550637" cy="1572255"/>
          </a:xfrm>
          <a:custGeom>
            <a:avLst/>
            <a:gdLst/>
            <a:ahLst/>
            <a:cxnLst/>
            <a:rect l="l" t="t" r="r" b="b"/>
            <a:pathLst>
              <a:path w="1550637" h="1572255">
                <a:moveTo>
                  <a:pt x="0" y="0"/>
                </a:moveTo>
                <a:lnTo>
                  <a:pt x="1550637" y="0"/>
                </a:lnTo>
                <a:lnTo>
                  <a:pt x="1550637" y="1572256"/>
                </a:lnTo>
                <a:lnTo>
                  <a:pt x="0" y="1572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3942049" y="5899573"/>
            <a:ext cx="3173732" cy="2880162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721229" y="7686045"/>
            <a:ext cx="6026180" cy="4775748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3778722" y="967869"/>
            <a:ext cx="3594601" cy="2444329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77145" y="2641638"/>
            <a:ext cx="11733709" cy="299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0"/>
              </a:lnSpc>
            </a:pPr>
            <a:r>
              <a:rPr lang="en-US" sz="8000">
                <a:solidFill>
                  <a:srgbClr val="A7AF84"/>
                </a:solidFill>
                <a:latin typeface="Paytone One"/>
                <a:ea typeface="Paytone One"/>
                <a:cs typeface="Paytone One"/>
                <a:sym typeface="Paytone One"/>
              </a:rPr>
              <a:t>Các bé hãy cùng đọc thuộc bài thơ nhé!</a:t>
            </a:r>
          </a:p>
        </p:txBody>
      </p:sp>
      <p:sp>
        <p:nvSpPr>
          <p:cNvPr id="10" name="Freeform 10"/>
          <p:cNvSpPr/>
          <p:nvPr/>
        </p:nvSpPr>
        <p:spPr>
          <a:xfrm rot="-1541354" flipH="1">
            <a:off x="-2373269" y="-911149"/>
            <a:ext cx="5710933" cy="3422461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72013">
            <a:off x="1028700" y="1115093"/>
            <a:ext cx="3162312" cy="3099066"/>
          </a:xfrm>
          <a:custGeom>
            <a:avLst/>
            <a:gdLst/>
            <a:ahLst/>
            <a:cxnLst/>
            <a:rect l="l" t="t" r="r" b="b"/>
            <a:pathLst>
              <a:path w="3162312" h="3099066">
                <a:moveTo>
                  <a:pt x="0" y="0"/>
                </a:moveTo>
                <a:lnTo>
                  <a:pt x="3162312" y="0"/>
                </a:lnTo>
                <a:lnTo>
                  <a:pt x="3162312" y="3099066"/>
                </a:lnTo>
                <a:lnTo>
                  <a:pt x="0" y="30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4909078" y="9163772"/>
            <a:ext cx="4210552" cy="1740139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Asap</vt:lpstr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Chú bò tìm bạn</dc:title>
  <cp:lastModifiedBy>DOAN THI HAI YEN</cp:lastModifiedBy>
  <cp:revision>1</cp:revision>
  <dcterms:created xsi:type="dcterms:W3CDTF">2006-08-16T00:00:00Z</dcterms:created>
  <dcterms:modified xsi:type="dcterms:W3CDTF">2024-08-23T05:47:38Z</dcterms:modified>
  <dc:identifier>DAGOe2hVTuY</dc:identifier>
</cp:coreProperties>
</file>