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 Bold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F0238-B328-45D1-8E7A-3CFA301BE5E5}" v="17" dt="2024-07-24T14:11:21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-936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642F0238-B328-45D1-8E7A-3CFA301BE5E5}"/>
    <pc:docChg chg="modSld">
      <pc:chgData name="DOAN THI HAI YEN" userId="46ce6b64e9072719" providerId="LiveId" clId="{642F0238-B328-45D1-8E7A-3CFA301BE5E5}" dt="2024-07-24T14:11:21.793" v="16"/>
      <pc:docMkLst>
        <pc:docMk/>
      </pc:docMkLst>
      <pc:sldChg chg="modAnim">
        <pc:chgData name="DOAN THI HAI YEN" userId="46ce6b64e9072719" providerId="LiveId" clId="{642F0238-B328-45D1-8E7A-3CFA301BE5E5}" dt="2024-07-24T14:10:02.037" v="1"/>
        <pc:sldMkLst>
          <pc:docMk/>
          <pc:sldMk cId="0" sldId="256"/>
        </pc:sldMkLst>
      </pc:sldChg>
      <pc:sldChg chg="modAnim">
        <pc:chgData name="DOAN THI HAI YEN" userId="46ce6b64e9072719" providerId="LiveId" clId="{642F0238-B328-45D1-8E7A-3CFA301BE5E5}" dt="2024-07-24T14:10:48.059" v="9"/>
        <pc:sldMkLst>
          <pc:docMk/>
          <pc:sldMk cId="0" sldId="257"/>
        </pc:sldMkLst>
      </pc:sldChg>
      <pc:sldChg chg="modAnim">
        <pc:chgData name="DOAN THI HAI YEN" userId="46ce6b64e9072719" providerId="LiveId" clId="{642F0238-B328-45D1-8E7A-3CFA301BE5E5}" dt="2024-07-24T14:10:58.604" v="10"/>
        <pc:sldMkLst>
          <pc:docMk/>
          <pc:sldMk cId="0" sldId="258"/>
        </pc:sldMkLst>
      </pc:sldChg>
      <pc:sldChg chg="modAnim">
        <pc:chgData name="DOAN THI HAI YEN" userId="46ce6b64e9072719" providerId="LiveId" clId="{642F0238-B328-45D1-8E7A-3CFA301BE5E5}" dt="2024-07-24T14:11:02.094" v="11"/>
        <pc:sldMkLst>
          <pc:docMk/>
          <pc:sldMk cId="0" sldId="259"/>
        </pc:sldMkLst>
      </pc:sldChg>
      <pc:sldChg chg="modAnim">
        <pc:chgData name="DOAN THI HAI YEN" userId="46ce6b64e9072719" providerId="LiveId" clId="{642F0238-B328-45D1-8E7A-3CFA301BE5E5}" dt="2024-07-24T14:11:08.394" v="12"/>
        <pc:sldMkLst>
          <pc:docMk/>
          <pc:sldMk cId="0" sldId="260"/>
        </pc:sldMkLst>
      </pc:sldChg>
      <pc:sldChg chg="modAnim">
        <pc:chgData name="DOAN THI HAI YEN" userId="46ce6b64e9072719" providerId="LiveId" clId="{642F0238-B328-45D1-8E7A-3CFA301BE5E5}" dt="2024-07-24T14:11:14.182" v="14"/>
        <pc:sldMkLst>
          <pc:docMk/>
          <pc:sldMk cId="0" sldId="261"/>
        </pc:sldMkLst>
      </pc:sldChg>
      <pc:sldChg chg="modAnim">
        <pc:chgData name="DOAN THI HAI YEN" userId="46ce6b64e9072719" providerId="LiveId" clId="{642F0238-B328-45D1-8E7A-3CFA301BE5E5}" dt="2024-07-24T14:11:17.622" v="15"/>
        <pc:sldMkLst>
          <pc:docMk/>
          <pc:sldMk cId="0" sldId="262"/>
        </pc:sldMkLst>
      </pc:sldChg>
      <pc:sldChg chg="modAnim">
        <pc:chgData name="DOAN THI HAI YEN" userId="46ce6b64e9072719" providerId="LiveId" clId="{642F0238-B328-45D1-8E7A-3CFA301BE5E5}" dt="2024-07-24T14:11:21.793" v="16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-1843070">
            <a:off x="11784957" y="6898211"/>
            <a:ext cx="10614536" cy="7615929"/>
          </a:xfrm>
          <a:custGeom>
            <a:avLst/>
            <a:gdLst/>
            <a:ahLst/>
            <a:cxnLst/>
            <a:rect l="l" t="t" r="r" b="b"/>
            <a:pathLst>
              <a:path w="10614536" h="7615929">
                <a:moveTo>
                  <a:pt x="0" y="0"/>
                </a:moveTo>
                <a:lnTo>
                  <a:pt x="10614536" y="0"/>
                </a:lnTo>
                <a:lnTo>
                  <a:pt x="10614536" y="7615929"/>
                </a:lnTo>
                <a:lnTo>
                  <a:pt x="0" y="761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31567" y="2260448"/>
            <a:ext cx="13655121" cy="6074232"/>
            <a:chOff x="0" y="0"/>
            <a:chExt cx="3596410" cy="15997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6410" cy="1599798"/>
            </a:xfrm>
            <a:custGeom>
              <a:avLst/>
              <a:gdLst/>
              <a:ahLst/>
              <a:cxnLst/>
              <a:rect l="l" t="t" r="r" b="b"/>
              <a:pathLst>
                <a:path w="3596410" h="1599798">
                  <a:moveTo>
                    <a:pt x="28915" y="0"/>
                  </a:moveTo>
                  <a:lnTo>
                    <a:pt x="3567495" y="0"/>
                  </a:lnTo>
                  <a:cubicBezTo>
                    <a:pt x="3583465" y="0"/>
                    <a:pt x="3596410" y="12946"/>
                    <a:pt x="3596410" y="28915"/>
                  </a:cubicBezTo>
                  <a:lnTo>
                    <a:pt x="3596410" y="1570883"/>
                  </a:lnTo>
                  <a:cubicBezTo>
                    <a:pt x="3596410" y="1586852"/>
                    <a:pt x="3583465" y="1599798"/>
                    <a:pt x="3567495" y="1599798"/>
                  </a:cubicBezTo>
                  <a:lnTo>
                    <a:pt x="28915" y="1599798"/>
                  </a:lnTo>
                  <a:cubicBezTo>
                    <a:pt x="21246" y="1599798"/>
                    <a:pt x="13892" y="1596751"/>
                    <a:pt x="8469" y="1591329"/>
                  </a:cubicBezTo>
                  <a:cubicBezTo>
                    <a:pt x="3046" y="1585906"/>
                    <a:pt x="0" y="1578552"/>
                    <a:pt x="0" y="1570883"/>
                  </a:cubicBezTo>
                  <a:lnTo>
                    <a:pt x="0" y="28915"/>
                  </a:lnTo>
                  <a:cubicBezTo>
                    <a:pt x="0" y="12946"/>
                    <a:pt x="12946" y="0"/>
                    <a:pt x="28915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57150" cap="rnd">
              <a:solidFill>
                <a:srgbClr val="5F0C02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96410" cy="1637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9492" y="632863"/>
            <a:ext cx="4115878" cy="3886595"/>
          </a:xfrm>
          <a:custGeom>
            <a:avLst/>
            <a:gdLst/>
            <a:ahLst/>
            <a:cxnLst/>
            <a:rect l="l" t="t" r="r" b="b"/>
            <a:pathLst>
              <a:path w="4115878" h="3886595">
                <a:moveTo>
                  <a:pt x="0" y="0"/>
                </a:moveTo>
                <a:lnTo>
                  <a:pt x="4115878" y="0"/>
                </a:lnTo>
                <a:lnTo>
                  <a:pt x="4115878" y="3886595"/>
                </a:lnTo>
                <a:lnTo>
                  <a:pt x="0" y="3886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752"/>
            </a:stretch>
          </a:blipFill>
        </p:spPr>
      </p:sp>
      <p:sp>
        <p:nvSpPr>
          <p:cNvPr id="8" name="Freeform 8"/>
          <p:cNvSpPr/>
          <p:nvPr/>
        </p:nvSpPr>
        <p:spPr>
          <a:xfrm rot="-953355">
            <a:off x="13187552" y="5885774"/>
            <a:ext cx="5424809" cy="8081652"/>
          </a:xfrm>
          <a:custGeom>
            <a:avLst/>
            <a:gdLst/>
            <a:ahLst/>
            <a:cxnLst/>
            <a:rect l="l" t="t" r="r" b="b"/>
            <a:pathLst>
              <a:path w="5424809" h="8081652">
                <a:moveTo>
                  <a:pt x="0" y="0"/>
                </a:moveTo>
                <a:lnTo>
                  <a:pt x="5424809" y="0"/>
                </a:lnTo>
                <a:lnTo>
                  <a:pt x="5424809" y="8081652"/>
                </a:lnTo>
                <a:lnTo>
                  <a:pt x="0" y="8081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7562" y="3222885"/>
            <a:ext cx="13655121" cy="28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80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0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80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Chiếc</a:t>
            </a:r>
            <a:r>
              <a:rPr lang="en-US" sz="80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0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</a:t>
            </a:r>
            <a:r>
              <a:rPr lang="en-US" sz="80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0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endParaRPr lang="en-US" sz="80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7570" y="6819900"/>
            <a:ext cx="6988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63272" y="1722500"/>
            <a:ext cx="2950612" cy="3421000"/>
          </a:xfrm>
          <a:custGeom>
            <a:avLst/>
            <a:gdLst/>
            <a:ahLst/>
            <a:cxnLst/>
            <a:rect l="l" t="t" r="r" b="b"/>
            <a:pathLst>
              <a:path w="2950612" h="3421000">
                <a:moveTo>
                  <a:pt x="0" y="0"/>
                </a:moveTo>
                <a:lnTo>
                  <a:pt x="2950612" y="0"/>
                </a:lnTo>
                <a:lnTo>
                  <a:pt x="2950612" y="3421000"/>
                </a:lnTo>
                <a:lnTo>
                  <a:pt x="0" y="3421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89520" y="1971425"/>
            <a:ext cx="3259563" cy="3377786"/>
          </a:xfrm>
          <a:custGeom>
            <a:avLst/>
            <a:gdLst/>
            <a:ahLst/>
            <a:cxnLst/>
            <a:rect l="l" t="t" r="r" b="b"/>
            <a:pathLst>
              <a:path w="3259563" h="3377786">
                <a:moveTo>
                  <a:pt x="0" y="0"/>
                </a:moveTo>
                <a:lnTo>
                  <a:pt x="3259563" y="0"/>
                </a:lnTo>
                <a:lnTo>
                  <a:pt x="3259563" y="3377786"/>
                </a:lnTo>
                <a:lnTo>
                  <a:pt x="0" y="337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64150" y="5753730"/>
            <a:ext cx="3018456" cy="2769433"/>
          </a:xfrm>
          <a:custGeom>
            <a:avLst/>
            <a:gdLst/>
            <a:ahLst/>
            <a:cxnLst/>
            <a:rect l="l" t="t" r="r" b="b"/>
            <a:pathLst>
              <a:path w="3018456" h="2769433">
                <a:moveTo>
                  <a:pt x="0" y="0"/>
                </a:moveTo>
                <a:lnTo>
                  <a:pt x="3018456" y="0"/>
                </a:lnTo>
                <a:lnTo>
                  <a:pt x="3018456" y="2769433"/>
                </a:lnTo>
                <a:lnTo>
                  <a:pt x="0" y="2769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96840" y="2559750"/>
            <a:ext cx="6015633" cy="430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Tôi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đựng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vở</a:t>
            </a: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Cõng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bạn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vai</a:t>
            </a: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Mỗi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buổi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sớm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Theo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  <a:p>
            <a:pPr algn="ctr">
              <a:lnSpc>
                <a:spcPts val="3780"/>
              </a:lnSpc>
            </a:pPr>
            <a:endParaRPr lang="en-US" sz="3600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780"/>
              </a:lnSpc>
            </a:pP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cái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</a:t>
            </a:r>
            <a:r>
              <a:rPr lang="en-US" sz="3600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̀?)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287043" y="1028700"/>
            <a:ext cx="7087743" cy="82296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7209" y="6539079"/>
            <a:ext cx="3332072" cy="3011360"/>
          </a:xfrm>
          <a:custGeom>
            <a:avLst/>
            <a:gdLst/>
            <a:ahLst/>
            <a:cxnLst/>
            <a:rect l="l" t="t" r="r" b="b"/>
            <a:pathLst>
              <a:path w="3332072" h="3011360">
                <a:moveTo>
                  <a:pt x="0" y="0"/>
                </a:moveTo>
                <a:lnTo>
                  <a:pt x="3332072" y="0"/>
                </a:lnTo>
                <a:lnTo>
                  <a:pt x="3332072" y="3011360"/>
                </a:lnTo>
                <a:lnTo>
                  <a:pt x="0" y="3011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49291" y="3247268"/>
            <a:ext cx="5296946" cy="6105990"/>
          </a:xfrm>
          <a:custGeom>
            <a:avLst/>
            <a:gdLst/>
            <a:ahLst/>
            <a:cxnLst/>
            <a:rect l="l" t="t" r="r" b="b"/>
            <a:pathLst>
              <a:path w="5296946" h="6105990">
                <a:moveTo>
                  <a:pt x="0" y="0"/>
                </a:moveTo>
                <a:lnTo>
                  <a:pt x="5296946" y="0"/>
                </a:lnTo>
                <a:lnTo>
                  <a:pt x="5296946" y="6105990"/>
                </a:lnTo>
                <a:lnTo>
                  <a:pt x="0" y="610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35141" y="1145577"/>
            <a:ext cx="5988281" cy="84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Đầu năm học mới vừa qua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 em mua tặng cặp da màu vàng.</a:t>
            </a:r>
          </a:p>
        </p:txBody>
      </p:sp>
      <p:sp>
        <p:nvSpPr>
          <p:cNvPr id="10" name="Freeform 10"/>
          <p:cNvSpPr/>
          <p:nvPr/>
        </p:nvSpPr>
        <p:spPr>
          <a:xfrm rot="-68666">
            <a:off x="13436333" y="6979480"/>
            <a:ext cx="1373190" cy="1743733"/>
          </a:xfrm>
          <a:custGeom>
            <a:avLst/>
            <a:gdLst/>
            <a:ahLst/>
            <a:cxnLst/>
            <a:rect l="l" t="t" r="r" b="b"/>
            <a:pathLst>
              <a:path w="1373190" h="1743733">
                <a:moveTo>
                  <a:pt x="0" y="0"/>
                </a:moveTo>
                <a:lnTo>
                  <a:pt x="1373190" y="0"/>
                </a:lnTo>
                <a:lnTo>
                  <a:pt x="1373190" y="1743733"/>
                </a:lnTo>
                <a:lnTo>
                  <a:pt x="0" y="1743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87043" y="1028700"/>
            <a:ext cx="7087743" cy="82296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742783" y="2914171"/>
            <a:ext cx="7861662" cy="5277141"/>
          </a:xfrm>
          <a:custGeom>
            <a:avLst/>
            <a:gdLst/>
            <a:ahLst/>
            <a:cxnLst/>
            <a:rect l="l" t="t" r="r" b="b"/>
            <a:pathLst>
              <a:path w="7861662" h="5277141">
                <a:moveTo>
                  <a:pt x="0" y="0"/>
                </a:moveTo>
                <a:lnTo>
                  <a:pt x="7861662" y="0"/>
                </a:lnTo>
                <a:lnTo>
                  <a:pt x="7861662" y="5277141"/>
                </a:lnTo>
                <a:lnTo>
                  <a:pt x="0" y="527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78686" y="5263857"/>
            <a:ext cx="682259" cy="979745"/>
          </a:xfrm>
          <a:custGeom>
            <a:avLst/>
            <a:gdLst/>
            <a:ahLst/>
            <a:cxnLst/>
            <a:rect l="l" t="t" r="r" b="b"/>
            <a:pathLst>
              <a:path w="682259" h="979745">
                <a:moveTo>
                  <a:pt x="0" y="0"/>
                </a:moveTo>
                <a:lnTo>
                  <a:pt x="682260" y="0"/>
                </a:lnTo>
                <a:lnTo>
                  <a:pt x="682260" y="979745"/>
                </a:lnTo>
                <a:lnTo>
                  <a:pt x="0" y="979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2219" y="1113925"/>
            <a:ext cx="6858726" cy="84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Chiều dài ước khoảng ba gang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 cặp có khóa màu vàng đồng thau.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472281" y="7059877"/>
            <a:ext cx="1182008" cy="1500962"/>
          </a:xfrm>
          <a:custGeom>
            <a:avLst/>
            <a:gdLst/>
            <a:ahLst/>
            <a:cxnLst/>
            <a:rect l="l" t="t" r="r" b="b"/>
            <a:pathLst>
              <a:path w="1182008" h="1500962">
                <a:moveTo>
                  <a:pt x="0" y="0"/>
                </a:moveTo>
                <a:lnTo>
                  <a:pt x="1182007" y="0"/>
                </a:lnTo>
                <a:lnTo>
                  <a:pt x="1182007" y="1500962"/>
                </a:lnTo>
                <a:lnTo>
                  <a:pt x="0" y="1500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8274" y="1360990"/>
            <a:ext cx="6728929" cy="7756690"/>
          </a:xfrm>
          <a:custGeom>
            <a:avLst/>
            <a:gdLst/>
            <a:ahLst/>
            <a:cxnLst/>
            <a:rect l="l" t="t" r="r" b="b"/>
            <a:pathLst>
              <a:path w="6728929" h="7756690">
                <a:moveTo>
                  <a:pt x="0" y="0"/>
                </a:moveTo>
                <a:lnTo>
                  <a:pt x="6728928" y="0"/>
                </a:lnTo>
                <a:lnTo>
                  <a:pt x="6728928" y="7756690"/>
                </a:lnTo>
                <a:lnTo>
                  <a:pt x="0" y="77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02219" y="1303840"/>
            <a:ext cx="7175252" cy="168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Bên trong bốn ngăn khác nhau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 gian thật đẹp, em đâu phàn nàn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Ngăn lớn chứa sách an toàn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Ngoài cùng ngăn nhỏ là khoang đựng đồ.</a:t>
            </a:r>
          </a:p>
        </p:txBody>
      </p:sp>
      <p:sp>
        <p:nvSpPr>
          <p:cNvPr id="9" name="Freeform 9"/>
          <p:cNvSpPr/>
          <p:nvPr/>
        </p:nvSpPr>
        <p:spPr>
          <a:xfrm rot="-144044">
            <a:off x="14354257" y="5602594"/>
            <a:ext cx="1373190" cy="1743733"/>
          </a:xfrm>
          <a:custGeom>
            <a:avLst/>
            <a:gdLst/>
            <a:ahLst/>
            <a:cxnLst/>
            <a:rect l="l" t="t" r="r" b="b"/>
            <a:pathLst>
              <a:path w="1373190" h="1743733">
                <a:moveTo>
                  <a:pt x="0" y="0"/>
                </a:moveTo>
                <a:lnTo>
                  <a:pt x="1373189" y="0"/>
                </a:lnTo>
                <a:lnTo>
                  <a:pt x="1373189" y="1743733"/>
                </a:lnTo>
                <a:lnTo>
                  <a:pt x="0" y="1743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54130" y="2527138"/>
            <a:ext cx="1104672" cy="1081198"/>
          </a:xfrm>
          <a:custGeom>
            <a:avLst/>
            <a:gdLst/>
            <a:ahLst/>
            <a:cxnLst/>
            <a:rect l="l" t="t" r="r" b="b"/>
            <a:pathLst>
              <a:path w="1104672" h="1081198">
                <a:moveTo>
                  <a:pt x="0" y="0"/>
                </a:moveTo>
                <a:lnTo>
                  <a:pt x="1104672" y="0"/>
                </a:lnTo>
                <a:lnTo>
                  <a:pt x="1104672" y="1081198"/>
                </a:lnTo>
                <a:lnTo>
                  <a:pt x="0" y="1081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8274" y="1360990"/>
            <a:ext cx="6728929" cy="7756690"/>
          </a:xfrm>
          <a:custGeom>
            <a:avLst/>
            <a:gdLst/>
            <a:ahLst/>
            <a:cxnLst/>
            <a:rect l="l" t="t" r="r" b="b"/>
            <a:pathLst>
              <a:path w="6728929" h="7756690">
                <a:moveTo>
                  <a:pt x="0" y="0"/>
                </a:moveTo>
                <a:lnTo>
                  <a:pt x="6728928" y="0"/>
                </a:lnTo>
                <a:lnTo>
                  <a:pt x="6728928" y="7756690"/>
                </a:lnTo>
                <a:lnTo>
                  <a:pt x="0" y="77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4044">
            <a:off x="14354257" y="5602594"/>
            <a:ext cx="1373190" cy="1743733"/>
          </a:xfrm>
          <a:custGeom>
            <a:avLst/>
            <a:gdLst/>
            <a:ahLst/>
            <a:cxnLst/>
            <a:rect l="l" t="t" r="r" b="b"/>
            <a:pathLst>
              <a:path w="1373190" h="1743733">
                <a:moveTo>
                  <a:pt x="0" y="0"/>
                </a:moveTo>
                <a:lnTo>
                  <a:pt x="1373189" y="0"/>
                </a:lnTo>
                <a:lnTo>
                  <a:pt x="1373189" y="1743733"/>
                </a:lnTo>
                <a:lnTo>
                  <a:pt x="0" y="1743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02219" y="1303840"/>
            <a:ext cx="7175252" cy="210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 ngoài ảnh bé và cô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Mặt trời tỏa sáng ước mơ học trò.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Quai đeo tựa chiếc lò xo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 thể điều chỉnh sao cho vừa người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Bên trên quai xách có rồi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369008" y="2385142"/>
            <a:ext cx="1232370" cy="1206182"/>
          </a:xfrm>
          <a:custGeom>
            <a:avLst/>
            <a:gdLst/>
            <a:ahLst/>
            <a:cxnLst/>
            <a:rect l="l" t="t" r="r" b="b"/>
            <a:pathLst>
              <a:path w="1232370" h="1206182">
                <a:moveTo>
                  <a:pt x="0" y="0"/>
                </a:moveTo>
                <a:lnTo>
                  <a:pt x="1232370" y="0"/>
                </a:lnTo>
                <a:lnTo>
                  <a:pt x="1232370" y="1206182"/>
                </a:lnTo>
                <a:lnTo>
                  <a:pt x="0" y="1206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61031" y="1566778"/>
            <a:ext cx="6479513" cy="7501607"/>
          </a:xfrm>
          <a:custGeom>
            <a:avLst/>
            <a:gdLst/>
            <a:ahLst/>
            <a:cxnLst/>
            <a:rect l="l" t="t" r="r" b="b"/>
            <a:pathLst>
              <a:path w="6479513" h="7501607">
                <a:moveTo>
                  <a:pt x="0" y="0"/>
                </a:moveTo>
                <a:lnTo>
                  <a:pt x="6479513" y="0"/>
                </a:lnTo>
                <a:lnTo>
                  <a:pt x="6479513" y="7501607"/>
                </a:lnTo>
                <a:lnTo>
                  <a:pt x="0" y="7501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02219" y="1303840"/>
            <a:ext cx="7175252" cy="126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 là người bạn của thời học sinh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 tự hứa với lòng mình</a:t>
            </a:r>
          </a:p>
          <a:p>
            <a:pPr algn="ctr">
              <a:lnSpc>
                <a:spcPts val="3330"/>
              </a:lnSpc>
            </a:pPr>
            <a:r>
              <a:rPr lang="en-US" sz="237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 gìn cặp mới như tình bạn thân.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3742" y="593477"/>
            <a:ext cx="16325558" cy="9100045"/>
            <a:chOff x="0" y="0"/>
            <a:chExt cx="4299735" cy="23967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99735" cy="2396720"/>
            </a:xfrm>
            <a:custGeom>
              <a:avLst/>
              <a:gdLst/>
              <a:ahLst/>
              <a:cxnLst/>
              <a:rect l="l" t="t" r="r" b="b"/>
              <a:pathLst>
                <a:path w="4299735" h="2396720">
                  <a:moveTo>
                    <a:pt x="24185" y="0"/>
                  </a:moveTo>
                  <a:lnTo>
                    <a:pt x="4275550" y="0"/>
                  </a:lnTo>
                  <a:cubicBezTo>
                    <a:pt x="4288907" y="0"/>
                    <a:pt x="4299735" y="10828"/>
                    <a:pt x="4299735" y="24185"/>
                  </a:cubicBezTo>
                  <a:lnTo>
                    <a:pt x="4299735" y="2372534"/>
                  </a:lnTo>
                  <a:cubicBezTo>
                    <a:pt x="4299735" y="2385892"/>
                    <a:pt x="4288907" y="2396720"/>
                    <a:pt x="4275550" y="2396720"/>
                  </a:cubicBezTo>
                  <a:lnTo>
                    <a:pt x="24185" y="2396720"/>
                  </a:lnTo>
                  <a:cubicBezTo>
                    <a:pt x="17771" y="2396720"/>
                    <a:pt x="11619" y="2394171"/>
                    <a:pt x="7084" y="2389636"/>
                  </a:cubicBezTo>
                  <a:cubicBezTo>
                    <a:pt x="2548" y="2385100"/>
                    <a:pt x="0" y="2378949"/>
                    <a:pt x="0" y="2372534"/>
                  </a:cubicBezTo>
                  <a:lnTo>
                    <a:pt x="0" y="24185"/>
                  </a:lnTo>
                  <a:cubicBezTo>
                    <a:pt x="0" y="10828"/>
                    <a:pt x="10828" y="0"/>
                    <a:pt x="241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5F0C0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99735" cy="2434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19641" flipH="1">
            <a:off x="-1138522" y="6648714"/>
            <a:ext cx="5081483" cy="5669716"/>
          </a:xfrm>
          <a:custGeom>
            <a:avLst/>
            <a:gdLst/>
            <a:ahLst/>
            <a:cxnLst/>
            <a:rect l="l" t="t" r="r" b="b"/>
            <a:pathLst>
              <a:path w="5081483" h="5669716">
                <a:moveTo>
                  <a:pt x="5081483" y="0"/>
                </a:moveTo>
                <a:lnTo>
                  <a:pt x="0" y="0"/>
                </a:lnTo>
                <a:lnTo>
                  <a:pt x="0" y="5669716"/>
                </a:lnTo>
                <a:lnTo>
                  <a:pt x="5081483" y="5669716"/>
                </a:lnTo>
                <a:lnTo>
                  <a:pt x="50814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4840" y="3742813"/>
            <a:ext cx="6389989" cy="5104004"/>
          </a:xfrm>
          <a:custGeom>
            <a:avLst/>
            <a:gdLst/>
            <a:ahLst/>
            <a:cxnLst/>
            <a:rect l="l" t="t" r="r" b="b"/>
            <a:pathLst>
              <a:path w="6389989" h="5104004">
                <a:moveTo>
                  <a:pt x="0" y="0"/>
                </a:moveTo>
                <a:lnTo>
                  <a:pt x="6389989" y="0"/>
                </a:lnTo>
                <a:lnTo>
                  <a:pt x="6389989" y="5104004"/>
                </a:lnTo>
                <a:lnTo>
                  <a:pt x="0" y="5104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23967" y="1105296"/>
            <a:ext cx="9145108" cy="194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5487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học thuộc</a:t>
            </a:r>
          </a:p>
          <a:p>
            <a:pPr algn="ctr">
              <a:lnSpc>
                <a:spcPts val="7682"/>
              </a:lnSpc>
            </a:pPr>
            <a:r>
              <a:rPr lang="en-US" sz="5487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bài thơ nhé!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169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thơ: Chiếc cặp sách</dc:title>
  <cp:lastModifiedBy>Techsi.vn</cp:lastModifiedBy>
  <cp:revision>2</cp:revision>
  <dcterms:created xsi:type="dcterms:W3CDTF">2006-08-16T00:00:00Z</dcterms:created>
  <dcterms:modified xsi:type="dcterms:W3CDTF">2025-02-26T08:29:26Z</dcterms:modified>
  <dc:identifier>DAGL3faMcs8</dc:identifier>
</cp:coreProperties>
</file>