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672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90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7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1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8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79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03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35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19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6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95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93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05B03-AE37-40F7-A172-847C0C26D21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5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2895601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</a:rPr>
              <a:t>GIÁO DỤC THỂ CHẤT</a:t>
            </a:r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/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 err="1">
                <a:solidFill>
                  <a:srgbClr val="FF0000"/>
                </a:solidFill>
              </a:rPr>
              <a:t>Đề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tài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Ném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bằng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một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tay</a:t>
            </a:r>
            <a:r>
              <a:rPr lang="en-US" sz="2800" b="1" dirty="0">
                <a:solidFill>
                  <a:srgbClr val="FF0000"/>
                </a:solidFill>
              </a:rPr>
              <a:t/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TCVĐ: </a:t>
            </a:r>
            <a:r>
              <a:rPr lang="en-US" sz="2800" b="1" dirty="0" err="1">
                <a:solidFill>
                  <a:srgbClr val="FF0000"/>
                </a:solidFill>
              </a:rPr>
              <a:t>Vũ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điệu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hóa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đá</a:t>
            </a:r>
            <a:r>
              <a:rPr lang="en-US" sz="2800" b="1" dirty="0">
                <a:solidFill>
                  <a:srgbClr val="FF0000"/>
                </a:solidFill>
              </a:rPr>
              <a:t/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 err="1">
                <a:solidFill>
                  <a:srgbClr val="FF0000"/>
                </a:solidFill>
              </a:rPr>
              <a:t>Lứa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tuổi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Mẫu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lớn</a:t>
            </a:r>
            <a:r>
              <a:rPr lang="en-US" sz="2800" b="1" dirty="0" smtClean="0">
                <a:solidFill>
                  <a:srgbClr val="FF0000"/>
                </a:solidFill>
              </a:rPr>
              <a:t/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err="1" smtClean="0">
                <a:solidFill>
                  <a:srgbClr val="FF0000"/>
                </a:solidFill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l</a:t>
            </a:r>
            <a:r>
              <a:rPr lang="vi-VN" sz="2800" b="1" dirty="0">
                <a:solidFill>
                  <a:srgbClr val="FF0000"/>
                </a:solidFill>
              </a:rPr>
              <a:t>ượn</a:t>
            </a:r>
            <a:r>
              <a:rPr lang="en-US" sz="2800" b="1" dirty="0">
                <a:solidFill>
                  <a:srgbClr val="FF0000"/>
                </a:solidFill>
              </a:rPr>
              <a:t>g: 20-24 </a:t>
            </a:r>
            <a:r>
              <a:rPr lang="en-US" sz="2800" b="1" dirty="0" err="1" smtClean="0">
                <a:solidFill>
                  <a:srgbClr val="FF0000"/>
                </a:solidFill>
              </a:rPr>
              <a:t>trẻ</a:t>
            </a:r>
            <a:r>
              <a:rPr lang="en-US" sz="2800" b="1" dirty="0" smtClean="0">
                <a:solidFill>
                  <a:srgbClr val="FF0000"/>
                </a:solidFill>
              </a:rPr>
              <a:t/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err="1" smtClean="0">
                <a:solidFill>
                  <a:srgbClr val="FF0000"/>
                </a:solidFill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viên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</a:rPr>
              <a:t>Lê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Thị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Tuyết</a:t>
            </a:r>
            <a:r>
              <a:rPr lang="en-US" sz="2800" b="1" smtClean="0">
                <a:solidFill>
                  <a:srgbClr val="FF0000"/>
                </a:solidFill>
              </a:rPr>
              <a:t> Mai</a:t>
            </a:r>
            <a:r>
              <a:rPr lang="en-US" sz="2800" b="1" dirty="0">
                <a:solidFill>
                  <a:srgbClr val="FF0000"/>
                </a:solidFill>
              </a:rPr>
              <a:t/>
            </a:r>
            <a:br>
              <a:rPr lang="en-US" sz="2800" b="1" dirty="0">
                <a:solidFill>
                  <a:srgbClr val="FF0000"/>
                </a:solidFill>
              </a:rPr>
            </a:b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609600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</a:p>
          <a:p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ƯỜN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 MẦM NON HOA TRẠNG NGUYÊN</a:t>
            </a:r>
          </a:p>
        </p:txBody>
      </p:sp>
    </p:spTree>
    <p:extLst>
      <p:ext uri="{BB962C8B-B14F-4D97-AF65-F5344CB8AC3E}">
        <p14:creationId xmlns:p14="http://schemas.microsoft.com/office/powerpoint/2010/main" val="210220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8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3622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KHỎI ĐỘ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354071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2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28" y="-6927"/>
            <a:ext cx="913707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4663" y="27432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5. Thiền">
            <a:hlinkClick r:id="" action="ppaction://media"/>
            <a:extLst>
              <a:ext uri="{FF2B5EF4-FFF2-40B4-BE49-F238E27FC236}">
                <a16:creationId xmlns="" xmlns:a16="http://schemas.microsoft.com/office/drawing/2014/main" id="{13B10571-1D1C-4864-A9C2-55F6E8E11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6" y="31845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8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oi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1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23</Words>
  <Application>Microsoft Office PowerPoint</Application>
  <PresentationFormat>Custom</PresentationFormat>
  <Paragraphs>5</Paragraphs>
  <Slides>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GIÁO DỤC THỂ CHẤT  Đề tài: Ném xa bằng một tay TCVĐ: Vũ điệu hóa đá Lứa tuổi: Mẫu giáo lớn Số lượng: 20-24 trẻ Giáo viên: Lê Thị Tuyết Mai </vt:lpstr>
      <vt:lpstr>Khởi động</vt:lpstr>
      <vt:lpstr>Hồi tĩnh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Techsi.vn</cp:lastModifiedBy>
  <cp:revision>35</cp:revision>
  <dcterms:created xsi:type="dcterms:W3CDTF">2017-11-07T11:56:29Z</dcterms:created>
  <dcterms:modified xsi:type="dcterms:W3CDTF">2025-02-26T08:49:46Z</dcterms:modified>
</cp:coreProperties>
</file>