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62" r:id="rId2"/>
    <p:sldId id="348" r:id="rId3"/>
    <p:sldId id="352" r:id="rId4"/>
    <p:sldId id="360" r:id="rId5"/>
    <p:sldId id="355" r:id="rId6"/>
  </p:sldIdLst>
  <p:sldSz cx="18288000" cy="10287000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1E4"/>
    <a:srgbClr val="C06D4C"/>
    <a:srgbClr val="3D1B1B"/>
    <a:srgbClr val="401C1C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3390" autoAdjust="0"/>
  </p:normalViewPr>
  <p:slideViewPr>
    <p:cSldViewPr>
      <p:cViewPr varScale="1">
        <p:scale>
          <a:sx n="46" d="100"/>
          <a:sy n="46" d="100"/>
        </p:scale>
        <p:origin x="-5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E55A2-6A19-4824-8AD4-27D56319474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479ED-D94A-4032-97C6-4D8EF9802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1.gif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7.mp3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767199" y="242629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11400" y="1852408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21200" y="5008203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45479" y="3445731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806227" y="801448"/>
            <a:ext cx="5816573" cy="307551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AC45E0F-3541-A6EF-9D0F-866D0BC15FAC}"/>
              </a:ext>
            </a:extLst>
          </p:cNvPr>
          <p:cNvSpPr txBox="1"/>
          <p:nvPr/>
        </p:nvSpPr>
        <p:spPr>
          <a:xfrm>
            <a:off x="2930991" y="-34782"/>
            <a:ext cx="1227066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algn="ctr"/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algn="ctr"/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6570365-B05E-E61C-F815-4F9A5129FE28}"/>
              </a:ext>
            </a:extLst>
          </p:cNvPr>
          <p:cNvGrpSpPr/>
          <p:nvPr/>
        </p:nvGrpSpPr>
        <p:grpSpPr>
          <a:xfrm>
            <a:off x="80466" y="42571"/>
            <a:ext cx="2980524" cy="2901156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A8F72607-B440-E93D-F8C9-7EA9DD9F5F79}"/>
              </a:ext>
            </a:extLst>
          </p:cNvPr>
          <p:cNvSpPr/>
          <p:nvPr/>
        </p:nvSpPr>
        <p:spPr>
          <a:xfrm flipH="1">
            <a:off x="505846" y="5505212"/>
            <a:ext cx="3903566" cy="4610511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xmlns="" id="{2EDB66D2-4D5A-DE17-13E8-C41596A0C5CE}"/>
              </a:ext>
            </a:extLst>
          </p:cNvPr>
          <p:cNvSpPr/>
          <p:nvPr/>
        </p:nvSpPr>
        <p:spPr>
          <a:xfrm>
            <a:off x="10363200" y="8115300"/>
            <a:ext cx="7924800" cy="21717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8635F848-BB86-BEE7-114E-4C858E408130}"/>
              </a:ext>
            </a:extLst>
          </p:cNvPr>
          <p:cNvSpPr/>
          <p:nvPr/>
        </p:nvSpPr>
        <p:spPr>
          <a:xfrm>
            <a:off x="13942936" y="5899609"/>
            <a:ext cx="2331540" cy="4094722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xmlns="" id="{44E0E556-225B-39C3-FDCA-4245D81BDA1A}"/>
              </a:ext>
            </a:extLst>
          </p:cNvPr>
          <p:cNvSpPr/>
          <p:nvPr/>
        </p:nvSpPr>
        <p:spPr>
          <a:xfrm>
            <a:off x="16245478" y="7535083"/>
            <a:ext cx="2133673" cy="2782625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xmlns="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118439" y="4513479"/>
            <a:ext cx="1649173" cy="1346093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4333613" y="7407747"/>
            <a:ext cx="1006434" cy="1415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 lả ơi chốt">
            <a:hlinkClick r:id="" action="ppaction://media"/>
            <a:extLst>
              <a:ext uri="{FF2B5EF4-FFF2-40B4-BE49-F238E27FC236}">
                <a16:creationId xmlns:a16="http://schemas.microsoft.com/office/drawing/2014/main" xmlns="" id="{17151C7F-E4E9-F6D1-585C-6F306FCFE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5307" y="963065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11887199" y="5826070"/>
            <a:ext cx="6400801" cy="44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5165713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A844FCF3-FF49-1A2D-97B4-C25243761033}"/>
              </a:ext>
            </a:extLst>
          </p:cNvPr>
          <p:cNvSpPr/>
          <p:nvPr/>
        </p:nvSpPr>
        <p:spPr>
          <a:xfrm flipH="1">
            <a:off x="-25400" y="8501139"/>
            <a:ext cx="10236200" cy="178586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566B30F7-85EF-4C3D-1989-8F3F49C4BA37}"/>
              </a:ext>
            </a:extLst>
          </p:cNvPr>
          <p:cNvSpPr/>
          <p:nvPr/>
        </p:nvSpPr>
        <p:spPr>
          <a:xfrm>
            <a:off x="451765" y="3711468"/>
            <a:ext cx="8412407" cy="6325587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B98787E-97F2-C639-1A37-82BCD83A89F7}"/>
              </a:ext>
            </a:extLst>
          </p:cNvPr>
          <p:cNvSpPr txBox="1"/>
          <p:nvPr/>
        </p:nvSpPr>
        <p:spPr>
          <a:xfrm>
            <a:off x="6400799" y="1229971"/>
            <a:ext cx="11447707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2"/>
              </a:lnSpc>
            </a:pPr>
            <a:r>
              <a:rPr lang="en-US" sz="8000" b="1" dirty="0" err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b="1" dirty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11152"/>
              </a:lnSpc>
            </a:pP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9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9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9600" b="1" dirty="0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1BE8BFA4-B1D6-49D1-69FC-8B3109B5522E}"/>
              </a:ext>
            </a:extLst>
          </p:cNvPr>
          <p:cNvSpPr/>
          <p:nvPr/>
        </p:nvSpPr>
        <p:spPr>
          <a:xfrm rot="21262615" flipH="1">
            <a:off x="8333713" y="8738257"/>
            <a:ext cx="1620574" cy="1206040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" r="-59126" b="-51774"/>
            </a:stretch>
          </a:blipFill>
        </p:spPr>
      </p:sp>
      <p:pic>
        <p:nvPicPr>
          <p:cNvPr id="2" name="Karaoke - Tập Làm Chú Bộ Đội - Tone C - Beatviet.com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18101" y="54864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 lả ơi chốt">
            <a:hlinkClick r:id="" action="ppaction://media"/>
            <a:extLst>
              <a:ext uri="{FF2B5EF4-FFF2-40B4-BE49-F238E27FC236}">
                <a16:creationId xmlns:a16="http://schemas.microsoft.com/office/drawing/2014/main" xmlns="" id="{821A10A6-2050-B808-B3B7-0DD419889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88653" y="9645063"/>
            <a:ext cx="406400" cy="406400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xmlns="" id="{114C0E40-0570-3451-D1CD-2951840E6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02200" y="963065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A844FCF3-FF49-1A2D-97B4-C25243761033}"/>
              </a:ext>
            </a:extLst>
          </p:cNvPr>
          <p:cNvSpPr/>
          <p:nvPr/>
        </p:nvSpPr>
        <p:spPr>
          <a:xfrm>
            <a:off x="4572000" y="8039100"/>
            <a:ext cx="13716000" cy="22479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08" t="5162" r="-22238" b="-116116"/>
            </a:stretch>
          </a:blipFill>
        </p:spPr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7672D09C-742F-CE55-2240-17541885A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92000" y="235537"/>
            <a:ext cx="6400801" cy="490451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471744" y="49391"/>
            <a:ext cx="4117188" cy="2820274"/>
          </a:xfrm>
          <a:prstGeom prst="rect">
            <a:avLst/>
          </a:pr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C97F9386-A823-A6DD-4390-D44DACBF0B97}"/>
              </a:ext>
            </a:extLst>
          </p:cNvPr>
          <p:cNvSpPr/>
          <p:nvPr/>
        </p:nvSpPr>
        <p:spPr>
          <a:xfrm>
            <a:off x="5257800" y="5127619"/>
            <a:ext cx="12361333" cy="5147555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6" name="Picture 25">
            <a:extLst>
              <a:ext uri="{FF2B5EF4-FFF2-40B4-BE49-F238E27FC236}">
                <a16:creationId xmlns:a16="http://schemas.microsoft.com/office/drawing/2014/main" xmlns="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758062">
            <a:off x="15849600" y="3010767"/>
            <a:ext cx="1394676" cy="135981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xmlns="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129431">
            <a:off x="2591646" y="5359216"/>
            <a:ext cx="1735160" cy="1807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8494" y="1290000"/>
            <a:ext cx="9144000" cy="28462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1152"/>
              </a:lnSpc>
            </a:pPr>
            <a:r>
              <a:rPr lang="en-US" sz="66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66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11152"/>
              </a:lnSpc>
            </a:pP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b="1" dirty="0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úng tôi là chiến sĩ Trẻ MG 5T trường mầm non xã Đồng Tân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65914" y="5165889"/>
            <a:ext cx="308253" cy="3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A844FCF3-FF49-1A2D-97B4-C25243761033}"/>
              </a:ext>
            </a:extLst>
          </p:cNvPr>
          <p:cNvSpPr/>
          <p:nvPr/>
        </p:nvSpPr>
        <p:spPr>
          <a:xfrm>
            <a:off x="4588932" y="8061960"/>
            <a:ext cx="13716000" cy="22479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4206"/>
            <a:ext cx="14503400" cy="63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xmlns="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758062">
            <a:off x="15849600" y="2793386"/>
            <a:ext cx="1394676" cy="13598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67201" y="1013408"/>
            <a:ext cx="792479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72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7200" b="1" dirty="0" err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7200" b="1" dirty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72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800" b="1" dirty="0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7672D09C-742F-CE55-2240-17541885A9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2000" y="235537"/>
            <a:ext cx="6400801" cy="391736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71744" y="49391"/>
            <a:ext cx="4117188" cy="2820274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xmlns="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083394" y="4970888"/>
            <a:ext cx="1735160" cy="1807458"/>
          </a:xfrm>
          <a:prstGeom prst="rect">
            <a:avLst/>
          </a:prstGeom>
        </p:spPr>
      </p:pic>
      <p:pic>
        <p:nvPicPr>
          <p:cNvPr id="2" name="KARAOKE-CHUẨN CHÚ BỘ ĐỘI BEAT-CHUẨN- TONE THẤP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71.7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41529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56" b="41072"/>
          <a:stretch/>
        </p:blipFill>
        <p:spPr>
          <a:xfrm rot="18932514">
            <a:off x="3653520" y="345699"/>
            <a:ext cx="3969883" cy="3240310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414" t="38051"/>
          <a:stretch/>
        </p:blipFill>
        <p:spPr>
          <a:xfrm rot="18840982">
            <a:off x="11722994" y="-175300"/>
            <a:ext cx="2637838" cy="37089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70014" y="1140421"/>
            <a:ext cx="11430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8000" b="1" dirty="0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8000" b="1" dirty="0" smtClean="0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9600" b="1" dirty="0">
              <a:solidFill>
                <a:srgbClr val="DB8F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úa lửa trại đã cắt">
            <a:hlinkClick r:id="" action="ppaction://media"/>
            <a:extLst>
              <a:ext uri="{FF2B5EF4-FFF2-40B4-BE49-F238E27FC236}">
                <a16:creationId xmlns:a16="http://schemas.microsoft.com/office/drawing/2014/main" xmlns="" id="{058A85A9-2BDA-0A3E-216F-E4B3F26DA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98035" y="9171282"/>
            <a:ext cx="406400" cy="406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1428AF-4D85-AF28-97F2-76CF759EE83A}"/>
              </a:ext>
            </a:extLst>
          </p:cNvPr>
          <p:cNvSpPr/>
          <p:nvPr/>
        </p:nvSpPr>
        <p:spPr>
          <a:xfrm>
            <a:off x="-443775" y="6414586"/>
            <a:ext cx="19125225" cy="6017407"/>
          </a:xfrm>
          <a:prstGeom prst="ellipse">
            <a:avLst/>
          </a:prstGeom>
          <a:solidFill>
            <a:srgbClr val="C06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FE9A9B4-E60B-9D0B-0763-BF3D12BADB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86140" y="3157072"/>
            <a:ext cx="4394985" cy="467031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DB72704-4212-A6F3-ABB2-933126685E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709696" y="3345417"/>
            <a:ext cx="4394986" cy="467031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05630D08-7413-49D9-AEC5-A6C1937DA4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58343" y="89905"/>
            <a:ext cx="3097540" cy="3020102"/>
          </a:xfrm>
          <a:prstGeom prst="rect">
            <a:avLst/>
          </a:prstGeom>
        </p:spPr>
      </p:pic>
      <p:pic>
        <p:nvPicPr>
          <p:cNvPr id="6" name="Cháu hát về đảo xa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7221" y="2957607"/>
            <a:ext cx="304800" cy="304800"/>
          </a:xfrm>
          <a:prstGeom prst="rect">
            <a:avLst/>
          </a:prstGeom>
        </p:spPr>
      </p:pic>
      <p:sp>
        <p:nvSpPr>
          <p:cNvPr id="18" name="Freeform 16">
            <a:extLst>
              <a:ext uri="{FF2B5EF4-FFF2-40B4-BE49-F238E27FC236}">
                <a16:creationId xmlns=""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3086947" y="4305300"/>
            <a:ext cx="10766213" cy="5530373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22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85</Words>
  <Application>Microsoft Office PowerPoint</Application>
  <PresentationFormat>Custom</PresentationFormat>
  <Paragraphs>26</Paragraphs>
  <Slides>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 và Xanh lá Hoạt hình Trừu tượng Họa tiết Dự án Nhóm Bản thuyết trình Giáo dục</dc:title>
  <dc:creator>Techsi.vn</dc:creator>
  <cp:lastModifiedBy>Techsi.vn</cp:lastModifiedBy>
  <cp:revision>190</cp:revision>
  <dcterms:created xsi:type="dcterms:W3CDTF">2006-08-16T00:00:00Z</dcterms:created>
  <dcterms:modified xsi:type="dcterms:W3CDTF">2025-02-26T06:14:47Z</dcterms:modified>
  <dc:identifier>DAFVRkKv0rM</dc:identifier>
</cp:coreProperties>
</file>