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884" y="-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6D51-0DC6-4302-96D4-5445B422FDF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0.jp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09664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TRẠNG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NGUYÊN</a:t>
                      </a:r>
                      <a:endParaRPr lang="vi-VN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8391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72250"/>
              </p:ext>
            </p:extLst>
          </p:nvPr>
        </p:nvGraphicFramePr>
        <p:xfrm>
          <a:off x="2057398" y="3122960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cái s, x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69982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Lê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Tuyết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Mai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154976"/>
              </p:ext>
            </p:extLst>
          </p:nvPr>
        </p:nvGraphicFramePr>
        <p:xfrm>
          <a:off x="4485408" y="6126274"/>
          <a:ext cx="3991842" cy="3657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74180"/>
            <a:ext cx="11658601" cy="699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47985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</a:t>
            </a:r>
            <a:b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¤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bÝ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Èn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38544" y="-49348"/>
            <a:ext cx="12330543" cy="690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158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31872"/>
              </p:ext>
            </p:extLst>
          </p:nvPr>
        </p:nvGraphicFramePr>
        <p:xfrm>
          <a:off x="69270" y="2909888"/>
          <a:ext cx="11914914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74">
                  <a:extLst>
                    <a:ext uri="{9D8B030D-6E8A-4147-A177-3AD203B41FA5}">
                      <a16:colId xmlns:a16="http://schemas.microsoft.com/office/drawing/2014/main" xmlns="" val="45763670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566596873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124150603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47976862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720189148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4019630879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3274542222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47448801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409763617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146321286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192515296"/>
                    </a:ext>
                  </a:extLst>
                </a:gridCol>
              </a:tblGrid>
              <a:tr h="997528"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x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7464306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63891" y="2909888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9119" y="2909887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65325" y="2892936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2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b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ạc trò chơi 12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0" y="0"/>
            <a:ext cx="12192000" cy="68458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5289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th«ng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minh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459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608" y="5181600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100000" l="1625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" y="24866"/>
            <a:ext cx="11343097" cy="6805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4" y="4355234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 </a:t>
            </a:r>
            <a:b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Xóc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x¾c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vui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nhén</a:t>
            </a:r>
            <a:endParaRPr lang="en-US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454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421" y="2176607"/>
            <a:ext cx="3458441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35542" t="16992" r="33162" b="54453"/>
          <a:stretch/>
        </p:blipFill>
        <p:spPr>
          <a:xfrm>
            <a:off x="4106696" y="1101870"/>
            <a:ext cx="3894302" cy="195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40358" t="45493" r="37367" b="25927"/>
          <a:stretch/>
        </p:blipFill>
        <p:spPr>
          <a:xfrm>
            <a:off x="4710824" y="3057524"/>
            <a:ext cx="2771775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039600" cy="671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45" y="2937164"/>
            <a:ext cx="764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Khu«n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bÝ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Èn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sp>
        <p:nvSpPr>
          <p:cNvPr id="12" name="TextBox 11"/>
          <p:cNvSpPr txBox="1"/>
          <p:nvPr/>
        </p:nvSpPr>
        <p:spPr>
          <a:xfrm>
            <a:off x="2388774" y="1236981"/>
            <a:ext cx="759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6" y="992384"/>
            <a:ext cx="2888582" cy="2888582"/>
          </a:xfrm>
          <a:prstGeom prst="rect">
            <a:avLst/>
          </a:prstGeom>
        </p:spPr>
      </p:pic>
      <p:pic>
        <p:nvPicPr>
          <p:cNvPr id="13" name="do chu 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030" y="10523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931" y="1357163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6" y="583939"/>
            <a:ext cx="3719832" cy="351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1989" y="1324015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4" y="993019"/>
            <a:ext cx="2844223" cy="30626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030" y="-17601"/>
            <a:ext cx="1118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®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o¸n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t«i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g×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do chu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2556" y="993018"/>
            <a:ext cx="609600" cy="609600"/>
          </a:xfrm>
          <a:prstGeom prst="rect">
            <a:avLst/>
          </a:prstGeom>
        </p:spPr>
      </p:pic>
      <p:pic>
        <p:nvPicPr>
          <p:cNvPr id="3" name="do chu 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0516" y="99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4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67"/>
            <a:ext cx="12192001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00352" y="2522955"/>
            <a:ext cx="3458441" cy="13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x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>
            <a:off x="4467122" y="1574208"/>
            <a:ext cx="3565104" cy="3772046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 flipV="1">
            <a:off x="4341917" y="1470057"/>
            <a:ext cx="3566263" cy="3862342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8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5270" r="2767" b="5841"/>
          <a:stretch/>
        </p:blipFill>
        <p:spPr>
          <a:xfrm>
            <a:off x="-29457" y="-1"/>
            <a:ext cx="1222408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620981"/>
              </p:ext>
            </p:extLst>
          </p:nvPr>
        </p:nvGraphicFramePr>
        <p:xfrm>
          <a:off x="2642828" y="732694"/>
          <a:ext cx="1627234" cy="3139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xmlns="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07390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9161"/>
              </p:ext>
            </p:extLst>
          </p:nvPr>
        </p:nvGraphicFramePr>
        <p:xfrm>
          <a:off x="4977521" y="126745"/>
          <a:ext cx="2148865" cy="4351338"/>
        </p:xfrm>
        <a:graphic>
          <a:graphicData uri="http://schemas.openxmlformats.org/drawingml/2006/table">
            <a:tbl>
              <a:tblPr/>
              <a:tblGrid>
                <a:gridCol w="2148865">
                  <a:extLst>
                    <a:ext uri="{9D8B030D-6E8A-4147-A177-3AD203B41FA5}">
                      <a16:colId xmlns:a16="http://schemas.microsoft.com/office/drawing/2014/main" xmlns="" val="25333449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804047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42" y="1699195"/>
            <a:ext cx="2219018" cy="18331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57367"/>
              </p:ext>
            </p:extLst>
          </p:nvPr>
        </p:nvGraphicFramePr>
        <p:xfrm>
          <a:off x="2443232" y="3343862"/>
          <a:ext cx="1932709" cy="3139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xmlns="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7133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8418"/>
              </p:ext>
            </p:extLst>
          </p:nvPr>
        </p:nvGraphicFramePr>
        <p:xfrm>
          <a:off x="4852165" y="2506662"/>
          <a:ext cx="1996465" cy="4351338"/>
        </p:xfrm>
        <a:graphic>
          <a:graphicData uri="http://schemas.openxmlformats.org/drawingml/2006/table">
            <a:tbl>
              <a:tblPr/>
              <a:tblGrid>
                <a:gridCol w="1996465">
                  <a:extLst>
                    <a:ext uri="{9D8B030D-6E8A-4147-A177-3AD203B41FA5}">
                      <a16:colId xmlns:a16="http://schemas.microsoft.com/office/drawing/2014/main" xmlns="" val="276991892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84735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42" y="4173530"/>
            <a:ext cx="2191850" cy="17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177636" y="0"/>
            <a:ext cx="9531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3878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47589"/>
              </p:ext>
            </p:extLst>
          </p:nvPr>
        </p:nvGraphicFramePr>
        <p:xfrm>
          <a:off x="3185835" y="2581862"/>
          <a:ext cx="1627234" cy="3901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xmlns="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07390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00860"/>
              </p:ext>
            </p:extLst>
          </p:nvPr>
        </p:nvGraphicFramePr>
        <p:xfrm>
          <a:off x="6821268" y="2581862"/>
          <a:ext cx="1932709" cy="3901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xmlns="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7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145</Words>
  <Application>Microsoft Office PowerPoint</Application>
  <PresentationFormat>Custom</PresentationFormat>
  <Paragraphs>41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Bµi h¸t: “Bµi h¸t a,¨,©”</vt:lpstr>
      <vt:lpstr>Trß ch¬i:  Xóc x¾c vui nhén</vt:lpstr>
      <vt:lpstr>s</vt:lpstr>
      <vt:lpstr>PowerPoint Presentation</vt:lpstr>
      <vt:lpstr>PowerPoint Presentation</vt:lpstr>
      <vt:lpstr>PowerPoint Presentation</vt:lpstr>
      <vt:lpstr>C¸c kiÓu ch÷ s,x</vt:lpstr>
      <vt:lpstr>So s¸nh 2 ch÷ s,x</vt:lpstr>
      <vt:lpstr>Trß ch¬i:  ¤ ch÷ bÝ Èn</vt:lpstr>
      <vt:lpstr>Con h·y t×m nh÷ng ch÷ c¸i phï hîp trong « trèng nhÐ!</vt:lpstr>
      <vt:lpstr>Trß ch¬i:  Thi xem ®éi nµo nhanh</vt:lpstr>
      <vt:lpstr>Trß ch¬i:  BÐ th«ng minh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Techsi.vn</cp:lastModifiedBy>
  <cp:revision>53</cp:revision>
  <dcterms:created xsi:type="dcterms:W3CDTF">2021-03-10T03:15:40Z</dcterms:created>
  <dcterms:modified xsi:type="dcterms:W3CDTF">2025-02-26T05:58:49Z</dcterms:modified>
</cp:coreProperties>
</file>