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224" y="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3D44-21C2-4110-A74A-0749A8134A4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374-5E54-4F8A-8850-2471397E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FC10-FB34-4ED7-96DC-DFF6CD76473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timo\Downloads\AnhPhiCongOiBeat-V.A-4009484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kom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5" y="-71462"/>
            <a:ext cx="8760415" cy="2780382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0" y="3500438"/>
            <a:ext cx="9144000" cy="1499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752" y="58555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 GIÁO DỤC &amp; ĐÀO TẠO QUẬN LONG BIÊN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3716" y="162880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390011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lớn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5</a:t>
            </a:r>
            <a:r>
              <a:rPr lang="en-US" sz="2400" b="1" dirty="0" smtClean="0">
                <a:solidFill>
                  <a:srgbClr val="002060"/>
                </a:solidFill>
              </a:rPr>
              <a:t> – 6 </a:t>
            </a:r>
            <a:r>
              <a:rPr lang="en-US" sz="2400" b="1" dirty="0" err="1" smtClean="0">
                <a:solidFill>
                  <a:srgbClr val="002060"/>
                </a:solidFill>
              </a:rPr>
              <a:t>tuổi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Lê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Tuyết</a:t>
            </a:r>
            <a:r>
              <a:rPr lang="en-US" sz="2400" b="1" smtClean="0">
                <a:solidFill>
                  <a:srgbClr val="002060"/>
                </a:solidFill>
              </a:rPr>
              <a:t> Mai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5137" y="2812286"/>
            <a:ext cx="6763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_vien-tren-tua-de-ba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786" y="928671"/>
            <a:ext cx="6715172" cy="1643075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>
            <a:no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TRÒ CHƠI</a:t>
            </a:r>
            <a:endParaRPr kumimoji="0" lang="en-US" sz="10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inh-Anh-Dong-Cuc-Dep-Sieu-De-Thuong-Trang-Tri-Blog- (319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9570" y="3915679"/>
            <a:ext cx="1268019" cy="4580943"/>
          </a:xfrm>
          <a:prstGeom prst="rect">
            <a:avLst/>
          </a:prstGeom>
        </p:spPr>
      </p:pic>
      <p:pic>
        <p:nvPicPr>
          <p:cNvPr id="6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1143008" cy="1143008"/>
          </a:xfrm>
          <a:prstGeom prst="rect">
            <a:avLst/>
          </a:prstGeom>
        </p:spPr>
      </p:pic>
      <p:pic>
        <p:nvPicPr>
          <p:cNvPr id="8" name="Picture 7" descr="4189_hinh_anh_dong_maybay_truc_thang_31__yd5k_zps5fd3c67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285992"/>
            <a:ext cx="8215370" cy="34774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534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TÌM HIỂU VỀ CÁC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-bay-vietnam-air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4111">
            <a:off x="67200" y="-99699"/>
            <a:ext cx="9077625" cy="551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5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rial" pitchFamily="34" charset="0"/>
              </a:rPr>
              <a:t>MÁY BAY DÂN DỤNG</a:t>
            </a:r>
            <a:endParaRPr lang="en-US" sz="6000" b="1" dirty="0">
              <a:latin typeface=".Vn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993 0.23449 C -0.16077 0.14491 -0.08143 0.05533 0.01284 0.02523 C 0.10659 -0.00486 0.19496 0.11759 0.32326 0.05394 C 0.45156 -0.00926 0.67083 -0.26852 0.78316 -0.35509 C 0.89513 -0.44143 0.94566 -0.45347 0.99635 -0.4652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0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4199 L -2.5E-6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rial" pitchFamily="34" charset="0"/>
              </a:rPr>
              <a:t>KHINH KHÍ CẦU</a:t>
            </a:r>
            <a:endParaRPr lang="en-US" sz="5400" b="1" dirty="0">
              <a:latin typeface=".Vn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omanh.com-Khinh-Khí-Cầu-5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485"/>
            <a:ext cx="9144000" cy="2943225"/>
          </a:xfrm>
          <a:prstGeom prst="rect">
            <a:avLst/>
          </a:prstGeom>
        </p:spPr>
      </p:pic>
      <p:pic>
        <p:nvPicPr>
          <p:cNvPr id="3" name="Picture 2" descr="amthucgiaitri-le-hoi-khinh-khi-cau-quoc-te-tai-phan-thie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290"/>
            <a:ext cx="4459027" cy="3143248"/>
          </a:xfrm>
          <a:prstGeom prst="rect">
            <a:avLst/>
          </a:prstGeom>
        </p:spPr>
      </p:pic>
      <p:pic>
        <p:nvPicPr>
          <p:cNvPr id="4" name="Picture 3" descr="1-tung-bung-ngam-khi-c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14314"/>
            <a:ext cx="4786314" cy="31432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rial" pitchFamily="34" charset="0"/>
              </a:rPr>
              <a:t>TÀU VŨ TRỤ</a:t>
            </a:r>
            <a:endParaRPr lang="en-US" sz="5400" b="1" dirty="0">
              <a:latin typeface=".Vn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74912_Binhthuan_kinh+khi+c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32766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o-hinh-truc-thang-U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838">
            <a:off x="4481196" y="3971093"/>
            <a:ext cx="5138002" cy="3076171"/>
          </a:xfrm>
          <a:prstGeom prst="rect">
            <a:avLst/>
          </a:prstGeom>
        </p:spPr>
      </p:pic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658265" cy="3429000"/>
          </a:xfrm>
          <a:prstGeom prst="rect">
            <a:avLst/>
          </a:prstGeom>
        </p:spPr>
      </p:pic>
      <p:pic>
        <p:nvPicPr>
          <p:cNvPr id="4" name="Picture 3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395">
            <a:off x="-13595" y="4003263"/>
            <a:ext cx="4453050" cy="27071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73</Words>
  <Application>Microsoft Office PowerPoint</Application>
  <PresentationFormat>On-screen Show (4:3)</PresentationFormat>
  <Paragraphs>14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Techsi.vn</cp:lastModifiedBy>
  <cp:revision>8</cp:revision>
  <dcterms:created xsi:type="dcterms:W3CDTF">2016-04-06T13:56:36Z</dcterms:created>
  <dcterms:modified xsi:type="dcterms:W3CDTF">2025-02-26T06:04:14Z</dcterms:modified>
</cp:coreProperties>
</file>