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A25F-165C-45E1-BED8-E33324EDDC2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270.photobucket.com/albums/jj84/ntp-album/?action=view&amp;current=deeppurple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To%20am%20gia%20dinh.wma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2296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52" y="137160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TRẠNG 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7675" y="2438400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CHỮ CÁI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E,Ê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10000"/>
            <a:ext cx="412401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LÊ THỊ TUYẾT MAI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LỚN A1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0" y="2057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7117" y="2362200"/>
            <a:ext cx="7609776" cy="1528465"/>
          </a:xfrm>
          <a:prstGeom prst="rect">
            <a:avLst/>
          </a:prstGeom>
          <a:noFill/>
        </p:spPr>
        <p:txBody>
          <a:bodyPr wrap="none">
            <a:prstTxWarp prst="textChevronInverted">
              <a:avLst>
                <a:gd name="adj" fmla="val 5999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2: THÔNG MINH</a:t>
            </a:r>
          </a:p>
        </p:txBody>
      </p:sp>
      <p:pic>
        <p:nvPicPr>
          <p:cNvPr id="20484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chữ e, ê</a:t>
            </a:r>
          </a:p>
        </p:txBody>
      </p:sp>
      <p:pic>
        <p:nvPicPr>
          <p:cNvPr id="4608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62400" y="60960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3600" b="1">
                <a:solidFill>
                  <a:srgbClr val="FF3300"/>
                </a:solidFill>
                <a:latin typeface=".VnAvant" pitchFamily="34" charset="0"/>
              </a:rPr>
              <a:t>ee</a:t>
            </a:r>
            <a:r>
              <a:rPr lang="en-US" sz="493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3100" b="1">
                <a:latin typeface=".VnAvant" pitchFamily="34" charset="0"/>
              </a:rPr>
              <a:t>c</a:t>
            </a:r>
            <a:r>
              <a:rPr lang="en-US" sz="493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3100" b="1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524000" y="685800"/>
            <a:ext cx="289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3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74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19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6" grpId="0" animBg="1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 rot="5400000">
            <a:off x="853281" y="-472281"/>
            <a:ext cx="3201988" cy="445135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 rot="5400000">
            <a:off x="5160169" y="-207169"/>
            <a:ext cx="3302000" cy="4021138"/>
          </a:xfrm>
          <a:prstGeom prst="moon">
            <a:avLst>
              <a:gd name="adj" fmla="val 50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6324600" y="381000"/>
            <a:ext cx="1295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khác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nhau</a:t>
            </a: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1447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giống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nhau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chemeClr val="accent3"/>
              </a:solidFill>
              <a:latin typeface="Century Gothic" pitchFamily="34" charset="0"/>
              <a:cs typeface="Times New Roman"/>
            </a:endParaRPr>
          </a:p>
        </p:txBody>
      </p:sp>
      <p:pic>
        <p:nvPicPr>
          <p:cNvPr id="22534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C:\Users\Admin\Desktop\net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C:\Users\Admin\Desktop\nenn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Admin\Desktop\nenn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211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Admin\Desktop\netc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2438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Admin\Desktop\netc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" descr="photo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5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Ngô Thanh * Sao Mai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629400" y="228600"/>
            <a:ext cx="762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7924800" y="838200"/>
            <a:ext cx="762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ê</a:t>
            </a:r>
          </a:p>
        </p:txBody>
      </p:sp>
      <p:pic>
        <p:nvPicPr>
          <p:cNvPr id="20488" name="To am gia d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381000" y="1676400"/>
            <a:ext cx="7543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l-PL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phÇn 3: thö tµi bÐ yªu</a:t>
            </a:r>
            <a:endParaRPr lang="en-US" sz="44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TimeH"/>
            </a:endParaRPr>
          </a:p>
        </p:txBody>
      </p:sp>
    </p:spTree>
    <p:extLst>
      <p:ext uri="{BB962C8B-B14F-4D97-AF65-F5344CB8AC3E}">
        <p14:creationId xmlns:p14="http://schemas.microsoft.com/office/powerpoint/2010/main" val="2461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77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đoán chữ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152400"/>
            <a:ext cx="2209800" cy="19812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295400" y="4038600"/>
            <a:ext cx="2057400" cy="18288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3962400"/>
            <a:ext cx="1981200" cy="19050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8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38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457200" y="307975"/>
            <a:ext cx="7100888" cy="6550025"/>
            <a:chOff x="912" y="144"/>
            <a:chExt cx="4272" cy="4032"/>
          </a:xfrm>
        </p:grpSpPr>
        <p:pic>
          <p:nvPicPr>
            <p:cNvPr id="2971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9" name="Group 4"/>
            <p:cNvGrpSpPr>
              <a:grpSpLocks/>
            </p:cNvGrpSpPr>
            <p:nvPr/>
          </p:nvGrpSpPr>
          <p:grpSpPr bwMode="auto">
            <a:xfrm>
              <a:off x="1047" y="538"/>
              <a:ext cx="3458" cy="3328"/>
              <a:chOff x="1047" y="538"/>
              <a:chExt cx="3458" cy="3328"/>
            </a:xfrm>
          </p:grpSpPr>
          <p:sp>
            <p:nvSpPr>
              <p:cNvPr id="29720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7" y="590"/>
                <a:ext cx="718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29721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65" y="1300"/>
                <a:ext cx="65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29722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160" y="2012"/>
                <a:ext cx="884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1500" b="1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en-US" sz="115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29723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8" y="2797"/>
                <a:ext cx="884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â</a:t>
                </a:r>
                <a:endParaRPr lang="en-US" sz="9600" b="1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9724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213"/>
                <a:ext cx="71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>
                    <a:solidFill>
                      <a:srgbClr val="0066FF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29725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Century Gothic" pitchFamily="34" charset="0"/>
                  </a:rPr>
                  <a:t>e</a:t>
                </a:r>
              </a:p>
            </p:txBody>
          </p:sp>
          <p:sp>
            <p:nvSpPr>
              <p:cNvPr id="29726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8"/>
                <a:ext cx="653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a</a:t>
                </a:r>
              </a:p>
            </p:txBody>
          </p:sp>
          <p:sp>
            <p:nvSpPr>
              <p:cNvPr id="29727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8"/>
                <a:ext cx="769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ă</a:t>
                </a:r>
                <a:endParaRPr lang="en-US" sz="9600" b="1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29699" name="AutoShape 13"/>
          <p:cNvSpPr>
            <a:spLocks noChangeArrowheads="1"/>
          </p:cNvSpPr>
          <p:nvPr/>
        </p:nvSpPr>
        <p:spPr bwMode="auto">
          <a:xfrm rot="-5400000">
            <a:off x="4210050" y="952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0033CC"/>
              </a:solidFill>
            </a:endParaRPr>
          </a:p>
        </p:txBody>
      </p:sp>
      <p:sp>
        <p:nvSpPr>
          <p:cNvPr id="29700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29701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29702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2970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29705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29706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0071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14524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991600" cy="22098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FF"/>
                </a:solidFill>
              </a:rPr>
              <a:t>Xin trân thành cảm ơn quý cô giáo </a:t>
            </a:r>
            <a:br>
              <a:rPr lang="en-US" sz="4000" b="1" i="1" smtClean="0">
                <a:solidFill>
                  <a:srgbClr val="FF00FF"/>
                </a:solidFill>
              </a:rPr>
            </a:br>
            <a:r>
              <a:rPr lang="en-US" sz="4000" b="1" i="1" smtClean="0">
                <a:solidFill>
                  <a:srgbClr val="FF00FF"/>
                </a:solidFill>
              </a:rPr>
              <a:t>Chúc các bé chăm ngoan.</a:t>
            </a:r>
            <a:r>
              <a:rPr lang="en-US" sz="4000" smtClean="0"/>
              <a:t> </a:t>
            </a:r>
          </a:p>
        </p:txBody>
      </p:sp>
      <p:pic>
        <p:nvPicPr>
          <p:cNvPr id="4" name="Picture 9" descr="G:\hinh anh\hinh dong\TyCuaCh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33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561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0"/>
            <a:ext cx="9067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499984"/>
            <a:ext cx="838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" name="AutoShape 4" descr="Đôi dép quai ngang họa tiết hình động vật hoạt hình dễ thương cho bé | 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Đôi dép quai ngang họa tiết hình động vật hoạt hình dễ thương cho bé |  Shopee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11890"/>
            <a:ext cx="990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ô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00" y="4499984"/>
            <a:ext cx="990600" cy="13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d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3700" y="4511890"/>
            <a:ext cx="838200" cy="13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4499984"/>
            <a:ext cx="838200" cy="13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p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4499984"/>
            <a:ext cx="762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4167 -0.290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Frames PPT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ngang 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41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e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87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168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D:\Clipart\KHUNG\MAU\Plant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0"/>
            <a:ext cx="2244525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2133600"/>
            <a:ext cx="2667000" cy="45089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</a:t>
            </a:r>
            <a:endParaRPr lang="en-US" sz="19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1200" y="3733800"/>
          <a:ext cx="19050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4" imgW="5832958" imgH="5382158" progId="CorelDRAW.Graphic.12">
                  <p:embed/>
                </p:oleObj>
              </mc:Choice>
              <mc:Fallback>
                <p:oleObj name="CorelDRAW" r:id="rId4" imgW="5832958" imgH="538215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733800"/>
                        <a:ext cx="1905000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54964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5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76800"/>
            <a:ext cx="1066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c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849091"/>
            <a:ext cx="83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FF3300"/>
                </a:solidFill>
                <a:latin typeface="Century Gothic" pitchFamily="34" charset="0"/>
              </a:rPr>
              <a:t>a</a:t>
            </a:r>
            <a:endParaRPr lang="en-US" sz="7200" b="1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849091"/>
            <a:ext cx="685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849091"/>
            <a:ext cx="91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m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099" y="4849091"/>
            <a:ext cx="723901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4849091"/>
            <a:ext cx="91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ê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4849091"/>
            <a:ext cx="990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4849091"/>
            <a:ext cx="838200" cy="147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 -0.3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533400"/>
            <a:ext cx="9144000" cy="7391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54200" b="1" smtClean="0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54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3581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Frames PPT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70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>
            <a:hlinkClick r:id="" action="ppaction://noaction">
              <a:snd r:embed="rId2" name="hay lam.wav"/>
            </a:hlinkClick>
          </p:cNvPr>
          <p:cNvSpPr>
            <a:spLocks noChangeArrowheads="1"/>
          </p:cNvSpPr>
          <p:nvPr/>
        </p:nvSpPr>
        <p:spPr bwMode="auto">
          <a:xfrm>
            <a:off x="2438400" y="3657600"/>
            <a:ext cx="3352800" cy="457200"/>
          </a:xfrm>
          <a:prstGeom prst="rect">
            <a:avLst/>
          </a:prstGeom>
          <a:solidFill>
            <a:srgbClr val="E7030E"/>
          </a:solidFill>
          <a:ln w="9525">
            <a:solidFill>
              <a:srgbClr val="E7030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8" descr="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387508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mu copy">
            <a:hlinkClick r:id="" action="ppaction://noaction">
              <a:snd r:embed="rId2" name="hay lam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086600"/>
            <a:ext cx="243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Frames PPT 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-0.14745 C -0.08836 -0.15162 -0.08385 -0.16829 -0.08142 -0.17245 C -0.07725 -0.17963 -0.06632 -0.19282 -0.06632 -0.19236 C -0.0651 -0.19583 -0.06423 -0.19977 -0.06267 -0.20347 C -0.06024 -0.20694 -0.05729 -0.20903 -0.0552 -0.21296 C -0.03645 -0.25995 -0.06666 -0.20417 -0.04375 -0.24375 C -0.03645 -0.2706 -0.0375 -0.29815 -0.03246 -0.32523 C -0.02656 -0.35764 -0.01441 -0.39236 0.00139 -0.42106 C 0.00521 -0.44398 0.01511 -0.45972 0.02431 -0.48194 C 0.03403 -0.51065 0.01997 -0.48935 0.03473 -0.50926 C 0.03837 -0.52731 0.0408 -0.5375 0.05018 -0.5537 C 0.05955 -0.62361 0.07587 -0.69907 0.03872 -0.76458 C 0.0375 -0.77176 0.03785 -0.77893 0.03473 -0.78565 C 0.03403 -0.78843 0.029 -0.78912 0.02726 -0.7919 C 0.02431 -0.79722 0.02309 -0.8037 0.02032 -0.80856 C 0.0132 -0.82245 -0.0026 -0.84005 -0.01389 -0.85 C -0.03593 -0.87083 -0.06927 -0.88518 -0.09618 -0.90116 C -0.1052 -0.90625 -0.13107 -0.90787 -0.14114 -0.91204 C -0.16093 -0.91713 -0.1743 -0.92523 -0.19427 -0.92847 C -0.22187 -0.93958 -0.25173 -0.9456 -0.2809 -0.95208 C -0.3052 -0.95741 -0.31857 -0.96875 -0.34496 -0.97268 C -0.35486 -0.97662 -0.3651 -0.98218 -0.37482 -0.98588 C -0.37951 -0.98819 -0.38975 -0.9919 -0.38975 -0.9919 C -0.41666 -0.95556 -0.40468 -0.98125 -0.40468 -0.91204 " pathEditMode="relative" rAng="0" ptsTypes="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53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4800600" y="3886200"/>
          <a:ext cx="1752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" r:id="rId4" imgW="6034735" imgH="7462723" progId="CorelDRAW.Graphic.12">
                  <p:embed/>
                </p:oleObj>
              </mc:Choice>
              <mc:Fallback>
                <p:oleObj name="CorelDRAW" r:id="rId4" imgW="6034735" imgH="7462723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1752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3276600"/>
            <a:ext cx="19812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900" b="1">
                <a:solidFill>
                  <a:srgbClr val="FF0000"/>
                </a:solidFill>
              </a:rPr>
              <a:t>ê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1524000" cy="2128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323274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114</Words>
  <Application>Microsoft Office PowerPoint</Application>
  <PresentationFormat>On-screen Show (4:3)</PresentationFormat>
  <Paragraphs>53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trân thành cảm ơn quý cô giáo  Chúc các bé chăm ngoan. </vt:lpstr>
    </vt:vector>
  </TitlesOfParts>
  <Company>taidinh89@gmail.com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taind</dc:creator>
  <cp:lastModifiedBy>Techsi.vn</cp:lastModifiedBy>
  <cp:revision>5</cp:revision>
  <dcterms:created xsi:type="dcterms:W3CDTF">2021-10-23T14:50:56Z</dcterms:created>
  <dcterms:modified xsi:type="dcterms:W3CDTF">2025-02-26T07:32:11Z</dcterms:modified>
</cp:coreProperties>
</file>