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Baloo Thambi" panose="020B0604020202020204" charset="0"/>
      <p:regular r:id="rId11"/>
    </p:embeddedFont>
    <p:embeddedFont>
      <p:font typeface="DejaVu Serif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FDD8F-E319-4D99-BBFE-287C427E0D1A}" v="9" dt="2024-08-23T11:50:44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FD0FDD8F-E319-4D99-BBFE-287C427E0D1A}"/>
    <pc:docChg chg="modSld">
      <pc:chgData name="DOAN THI HAI YEN" userId="46ce6b64e9072719" providerId="LiveId" clId="{FD0FDD8F-E319-4D99-BBFE-287C427E0D1A}" dt="2024-08-23T11:50:44.787" v="8"/>
      <pc:docMkLst>
        <pc:docMk/>
      </pc:docMkLst>
      <pc:sldChg chg="modTransition">
        <pc:chgData name="DOAN THI HAI YEN" userId="46ce6b64e9072719" providerId="LiveId" clId="{FD0FDD8F-E319-4D99-BBFE-287C427E0D1A}" dt="2024-08-23T11:50:29.521" v="0"/>
        <pc:sldMkLst>
          <pc:docMk/>
          <pc:sldMk cId="0" sldId="256"/>
        </pc:sldMkLst>
      </pc:sldChg>
      <pc:sldChg chg="modTransition">
        <pc:chgData name="DOAN THI HAI YEN" userId="46ce6b64e9072719" providerId="LiveId" clId="{FD0FDD8F-E319-4D99-BBFE-287C427E0D1A}" dt="2024-08-23T11:50:30.968" v="1"/>
        <pc:sldMkLst>
          <pc:docMk/>
          <pc:sldMk cId="0" sldId="257"/>
        </pc:sldMkLst>
      </pc:sldChg>
      <pc:sldChg chg="modTransition">
        <pc:chgData name="DOAN THI HAI YEN" userId="46ce6b64e9072719" providerId="LiveId" clId="{FD0FDD8F-E319-4D99-BBFE-287C427E0D1A}" dt="2024-08-23T11:50:32.473" v="2"/>
        <pc:sldMkLst>
          <pc:docMk/>
          <pc:sldMk cId="0" sldId="258"/>
        </pc:sldMkLst>
      </pc:sldChg>
      <pc:sldChg chg="modTransition">
        <pc:chgData name="DOAN THI HAI YEN" userId="46ce6b64e9072719" providerId="LiveId" clId="{FD0FDD8F-E319-4D99-BBFE-287C427E0D1A}" dt="2024-08-23T11:50:34.482" v="3"/>
        <pc:sldMkLst>
          <pc:docMk/>
          <pc:sldMk cId="0" sldId="259"/>
        </pc:sldMkLst>
      </pc:sldChg>
      <pc:sldChg chg="modTransition">
        <pc:chgData name="DOAN THI HAI YEN" userId="46ce6b64e9072719" providerId="LiveId" clId="{FD0FDD8F-E319-4D99-BBFE-287C427E0D1A}" dt="2024-08-23T11:50:36.444" v="4"/>
        <pc:sldMkLst>
          <pc:docMk/>
          <pc:sldMk cId="0" sldId="260"/>
        </pc:sldMkLst>
      </pc:sldChg>
      <pc:sldChg chg="modTransition">
        <pc:chgData name="DOAN THI HAI YEN" userId="46ce6b64e9072719" providerId="LiveId" clId="{FD0FDD8F-E319-4D99-BBFE-287C427E0D1A}" dt="2024-08-23T11:50:38.584" v="5"/>
        <pc:sldMkLst>
          <pc:docMk/>
          <pc:sldMk cId="0" sldId="261"/>
        </pc:sldMkLst>
      </pc:sldChg>
      <pc:sldChg chg="modTransition">
        <pc:chgData name="DOAN THI HAI YEN" userId="46ce6b64e9072719" providerId="LiveId" clId="{FD0FDD8F-E319-4D99-BBFE-287C427E0D1A}" dt="2024-08-23T11:50:40.233" v="6"/>
        <pc:sldMkLst>
          <pc:docMk/>
          <pc:sldMk cId="0" sldId="262"/>
        </pc:sldMkLst>
      </pc:sldChg>
      <pc:sldChg chg="modTransition">
        <pc:chgData name="DOAN THI HAI YEN" userId="46ce6b64e9072719" providerId="LiveId" clId="{FD0FDD8F-E319-4D99-BBFE-287C427E0D1A}" dt="2024-08-23T11:50:42.683" v="7"/>
        <pc:sldMkLst>
          <pc:docMk/>
          <pc:sldMk cId="0" sldId="263"/>
        </pc:sldMkLst>
      </pc:sldChg>
      <pc:sldChg chg="modTransition">
        <pc:chgData name="DOAN THI HAI YEN" userId="46ce6b64e9072719" providerId="LiveId" clId="{FD0FDD8F-E319-4D99-BBFE-287C427E0D1A}" dt="2024-08-23T11:50:44.787" v="8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453978" y="3033152"/>
            <a:ext cx="2489169" cy="2568561"/>
          </a:xfrm>
          <a:custGeom>
            <a:avLst/>
            <a:gdLst/>
            <a:ahLst/>
            <a:cxnLst/>
            <a:rect l="l" t="t" r="r" b="b"/>
            <a:pathLst>
              <a:path w="2489169" h="2568561">
                <a:moveTo>
                  <a:pt x="0" y="0"/>
                </a:moveTo>
                <a:lnTo>
                  <a:pt x="2489170" y="0"/>
                </a:lnTo>
                <a:lnTo>
                  <a:pt x="2489170" y="2568562"/>
                </a:lnTo>
                <a:lnTo>
                  <a:pt x="0" y="256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9501" y="7026236"/>
            <a:ext cx="2779226" cy="2673110"/>
          </a:xfrm>
          <a:custGeom>
            <a:avLst/>
            <a:gdLst/>
            <a:ahLst/>
            <a:cxnLst/>
            <a:rect l="l" t="t" r="r" b="b"/>
            <a:pathLst>
              <a:path w="2779226" h="2673110">
                <a:moveTo>
                  <a:pt x="0" y="0"/>
                </a:moveTo>
                <a:lnTo>
                  <a:pt x="2779226" y="0"/>
                </a:lnTo>
                <a:lnTo>
                  <a:pt x="2779226" y="2673110"/>
                </a:lnTo>
                <a:lnTo>
                  <a:pt x="0" y="26731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80418" y="3896354"/>
            <a:ext cx="13819939" cy="231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4"/>
              </a:lnSpc>
            </a:pPr>
            <a:r>
              <a:rPr lang="en-US" sz="9466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ÔN: </a:t>
            </a:r>
          </a:p>
          <a:p>
            <a:pPr algn="ctr">
              <a:lnSpc>
                <a:spcPts val="8804"/>
              </a:lnSpc>
            </a:pPr>
            <a:r>
              <a:rPr lang="en-US" sz="9466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SẮP XẾP THEO QUY TẮC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4592" y="552415"/>
            <a:ext cx="17522593" cy="9259804"/>
            <a:chOff x="0" y="0"/>
            <a:chExt cx="4407210" cy="2328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7210" cy="2328987"/>
            </a:xfrm>
            <a:custGeom>
              <a:avLst/>
              <a:gdLst/>
              <a:ahLst/>
              <a:cxnLst/>
              <a:rect l="l" t="t" r="r" b="b"/>
              <a:pathLst>
                <a:path w="4407210" h="2328987">
                  <a:moveTo>
                    <a:pt x="22533" y="0"/>
                  </a:moveTo>
                  <a:lnTo>
                    <a:pt x="4384677" y="0"/>
                  </a:lnTo>
                  <a:cubicBezTo>
                    <a:pt x="4397121" y="0"/>
                    <a:pt x="4407210" y="10088"/>
                    <a:pt x="4407210" y="22533"/>
                  </a:cubicBezTo>
                  <a:lnTo>
                    <a:pt x="4407210" y="2306454"/>
                  </a:lnTo>
                  <a:cubicBezTo>
                    <a:pt x="4407210" y="2312431"/>
                    <a:pt x="4404836" y="2318162"/>
                    <a:pt x="4400610" y="2322388"/>
                  </a:cubicBezTo>
                  <a:cubicBezTo>
                    <a:pt x="4396384" y="2326613"/>
                    <a:pt x="4390653" y="2328987"/>
                    <a:pt x="4384677" y="2328987"/>
                  </a:cubicBezTo>
                  <a:lnTo>
                    <a:pt x="22533" y="2328987"/>
                  </a:lnTo>
                  <a:cubicBezTo>
                    <a:pt x="16557" y="2328987"/>
                    <a:pt x="10826" y="2326613"/>
                    <a:pt x="6600" y="2322388"/>
                  </a:cubicBezTo>
                  <a:cubicBezTo>
                    <a:pt x="2374" y="2318162"/>
                    <a:pt x="0" y="2312431"/>
                    <a:pt x="0" y="2306454"/>
                  </a:cubicBezTo>
                  <a:lnTo>
                    <a:pt x="0" y="22533"/>
                  </a:lnTo>
                  <a:cubicBezTo>
                    <a:pt x="0" y="16557"/>
                    <a:pt x="2374" y="10826"/>
                    <a:pt x="6600" y="6600"/>
                  </a:cubicBezTo>
                  <a:cubicBezTo>
                    <a:pt x="10826" y="2374"/>
                    <a:pt x="16557" y="0"/>
                    <a:pt x="225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7210" cy="2367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28001" y="3197130"/>
            <a:ext cx="2131090" cy="2096217"/>
          </a:xfrm>
          <a:custGeom>
            <a:avLst/>
            <a:gdLst/>
            <a:ahLst/>
            <a:cxnLst/>
            <a:rect l="l" t="t" r="r" b="b"/>
            <a:pathLst>
              <a:path w="2131090" h="2096217">
                <a:moveTo>
                  <a:pt x="0" y="0"/>
                </a:moveTo>
                <a:lnTo>
                  <a:pt x="2131090" y="0"/>
                </a:lnTo>
                <a:lnTo>
                  <a:pt x="2131090" y="2096217"/>
                </a:lnTo>
                <a:lnTo>
                  <a:pt x="0" y="2096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200076" y="3124917"/>
            <a:ext cx="2209119" cy="2018583"/>
          </a:xfrm>
          <a:custGeom>
            <a:avLst/>
            <a:gdLst/>
            <a:ahLst/>
            <a:cxnLst/>
            <a:rect l="l" t="t" r="r" b="b"/>
            <a:pathLst>
              <a:path w="2209119" h="2018583">
                <a:moveTo>
                  <a:pt x="0" y="0"/>
                </a:moveTo>
                <a:lnTo>
                  <a:pt x="2209119" y="0"/>
                </a:lnTo>
                <a:lnTo>
                  <a:pt x="2209119" y="2018583"/>
                </a:lnTo>
                <a:lnTo>
                  <a:pt x="0" y="2018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779424" y="638386"/>
            <a:ext cx="1064916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Gọi tên cách sắp xếp</a:t>
            </a:r>
          </a:p>
        </p:txBody>
      </p:sp>
      <p:sp>
        <p:nvSpPr>
          <p:cNvPr id="9" name="Freeform 9"/>
          <p:cNvSpPr/>
          <p:nvPr/>
        </p:nvSpPr>
        <p:spPr>
          <a:xfrm>
            <a:off x="8304114" y="3086100"/>
            <a:ext cx="2131090" cy="2096217"/>
          </a:xfrm>
          <a:custGeom>
            <a:avLst/>
            <a:gdLst/>
            <a:ahLst/>
            <a:cxnLst/>
            <a:rect l="l" t="t" r="r" b="b"/>
            <a:pathLst>
              <a:path w="2131090" h="2096217">
                <a:moveTo>
                  <a:pt x="0" y="0"/>
                </a:moveTo>
                <a:lnTo>
                  <a:pt x="2131090" y="0"/>
                </a:lnTo>
                <a:lnTo>
                  <a:pt x="2131090" y="2096217"/>
                </a:lnTo>
                <a:lnTo>
                  <a:pt x="0" y="2096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574154" y="3197130"/>
            <a:ext cx="2209119" cy="2018583"/>
          </a:xfrm>
          <a:custGeom>
            <a:avLst/>
            <a:gdLst/>
            <a:ahLst/>
            <a:cxnLst/>
            <a:rect l="l" t="t" r="r" b="b"/>
            <a:pathLst>
              <a:path w="2209119" h="2018583">
                <a:moveTo>
                  <a:pt x="0" y="0"/>
                </a:moveTo>
                <a:lnTo>
                  <a:pt x="2209120" y="0"/>
                </a:lnTo>
                <a:lnTo>
                  <a:pt x="2209120" y="2018583"/>
                </a:lnTo>
                <a:lnTo>
                  <a:pt x="0" y="2018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66417" y="3274765"/>
            <a:ext cx="2131090" cy="2096217"/>
          </a:xfrm>
          <a:custGeom>
            <a:avLst/>
            <a:gdLst/>
            <a:ahLst/>
            <a:cxnLst/>
            <a:rect l="l" t="t" r="r" b="b"/>
            <a:pathLst>
              <a:path w="2131090" h="2096217">
                <a:moveTo>
                  <a:pt x="0" y="0"/>
                </a:moveTo>
                <a:lnTo>
                  <a:pt x="2131089" y="0"/>
                </a:lnTo>
                <a:lnTo>
                  <a:pt x="2131089" y="2096217"/>
                </a:lnTo>
                <a:lnTo>
                  <a:pt x="0" y="2096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752095" y="3124917"/>
            <a:ext cx="2209119" cy="2018583"/>
          </a:xfrm>
          <a:custGeom>
            <a:avLst/>
            <a:gdLst/>
            <a:ahLst/>
            <a:cxnLst/>
            <a:rect l="l" t="t" r="r" b="b"/>
            <a:pathLst>
              <a:path w="2209119" h="2018583">
                <a:moveTo>
                  <a:pt x="0" y="0"/>
                </a:moveTo>
                <a:lnTo>
                  <a:pt x="2209119" y="0"/>
                </a:lnTo>
                <a:lnTo>
                  <a:pt x="2209119" y="2018583"/>
                </a:lnTo>
                <a:lnTo>
                  <a:pt x="0" y="2018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219465" y="3274765"/>
            <a:ext cx="2209119" cy="2018583"/>
          </a:xfrm>
          <a:custGeom>
            <a:avLst/>
            <a:gdLst/>
            <a:ahLst/>
            <a:cxnLst/>
            <a:rect l="l" t="t" r="r" b="b"/>
            <a:pathLst>
              <a:path w="2209119" h="2018583">
                <a:moveTo>
                  <a:pt x="0" y="0"/>
                </a:moveTo>
                <a:lnTo>
                  <a:pt x="2209119" y="0"/>
                </a:lnTo>
                <a:lnTo>
                  <a:pt x="2209119" y="2018582"/>
                </a:lnTo>
                <a:lnTo>
                  <a:pt x="0" y="20185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4592" y="552415"/>
            <a:ext cx="17522593" cy="9259804"/>
            <a:chOff x="0" y="0"/>
            <a:chExt cx="4407210" cy="2328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7210" cy="2328987"/>
            </a:xfrm>
            <a:custGeom>
              <a:avLst/>
              <a:gdLst/>
              <a:ahLst/>
              <a:cxnLst/>
              <a:rect l="l" t="t" r="r" b="b"/>
              <a:pathLst>
                <a:path w="4407210" h="2328987">
                  <a:moveTo>
                    <a:pt x="22533" y="0"/>
                  </a:moveTo>
                  <a:lnTo>
                    <a:pt x="4384677" y="0"/>
                  </a:lnTo>
                  <a:cubicBezTo>
                    <a:pt x="4397121" y="0"/>
                    <a:pt x="4407210" y="10088"/>
                    <a:pt x="4407210" y="22533"/>
                  </a:cubicBezTo>
                  <a:lnTo>
                    <a:pt x="4407210" y="2306454"/>
                  </a:lnTo>
                  <a:cubicBezTo>
                    <a:pt x="4407210" y="2312431"/>
                    <a:pt x="4404836" y="2318162"/>
                    <a:pt x="4400610" y="2322388"/>
                  </a:cubicBezTo>
                  <a:cubicBezTo>
                    <a:pt x="4396384" y="2326613"/>
                    <a:pt x="4390653" y="2328987"/>
                    <a:pt x="4384677" y="2328987"/>
                  </a:cubicBezTo>
                  <a:lnTo>
                    <a:pt x="22533" y="2328987"/>
                  </a:lnTo>
                  <a:cubicBezTo>
                    <a:pt x="16557" y="2328987"/>
                    <a:pt x="10826" y="2326613"/>
                    <a:pt x="6600" y="2322388"/>
                  </a:cubicBezTo>
                  <a:cubicBezTo>
                    <a:pt x="2374" y="2318162"/>
                    <a:pt x="0" y="2312431"/>
                    <a:pt x="0" y="2306454"/>
                  </a:cubicBezTo>
                  <a:lnTo>
                    <a:pt x="0" y="22533"/>
                  </a:lnTo>
                  <a:cubicBezTo>
                    <a:pt x="0" y="16557"/>
                    <a:pt x="2374" y="10826"/>
                    <a:pt x="6600" y="6600"/>
                  </a:cubicBezTo>
                  <a:cubicBezTo>
                    <a:pt x="10826" y="2374"/>
                    <a:pt x="16557" y="0"/>
                    <a:pt x="225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7210" cy="2367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02090" y="3840472"/>
            <a:ext cx="1316190" cy="1303028"/>
          </a:xfrm>
          <a:custGeom>
            <a:avLst/>
            <a:gdLst/>
            <a:ahLst/>
            <a:cxnLst/>
            <a:rect l="l" t="t" r="r" b="b"/>
            <a:pathLst>
              <a:path w="1316190" h="1303028">
                <a:moveTo>
                  <a:pt x="0" y="0"/>
                </a:moveTo>
                <a:lnTo>
                  <a:pt x="1316189" y="0"/>
                </a:lnTo>
                <a:lnTo>
                  <a:pt x="1316189" y="1303028"/>
                </a:lnTo>
                <a:lnTo>
                  <a:pt x="0" y="130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779424" y="638386"/>
            <a:ext cx="1064916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Gọi tên cách sắp xếp</a:t>
            </a:r>
          </a:p>
        </p:txBody>
      </p:sp>
      <p:sp>
        <p:nvSpPr>
          <p:cNvPr id="8" name="Freeform 8"/>
          <p:cNvSpPr/>
          <p:nvPr/>
        </p:nvSpPr>
        <p:spPr>
          <a:xfrm>
            <a:off x="3976604" y="3840472"/>
            <a:ext cx="1316190" cy="1303028"/>
          </a:xfrm>
          <a:custGeom>
            <a:avLst/>
            <a:gdLst/>
            <a:ahLst/>
            <a:cxnLst/>
            <a:rect l="l" t="t" r="r" b="b"/>
            <a:pathLst>
              <a:path w="1316190" h="1303028">
                <a:moveTo>
                  <a:pt x="0" y="0"/>
                </a:moveTo>
                <a:lnTo>
                  <a:pt x="1316189" y="0"/>
                </a:lnTo>
                <a:lnTo>
                  <a:pt x="1316189" y="1303028"/>
                </a:lnTo>
                <a:lnTo>
                  <a:pt x="0" y="130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441339" y="3840472"/>
            <a:ext cx="1316190" cy="1303028"/>
          </a:xfrm>
          <a:custGeom>
            <a:avLst/>
            <a:gdLst/>
            <a:ahLst/>
            <a:cxnLst/>
            <a:rect l="l" t="t" r="r" b="b"/>
            <a:pathLst>
              <a:path w="1316190" h="1303028">
                <a:moveTo>
                  <a:pt x="0" y="0"/>
                </a:moveTo>
                <a:lnTo>
                  <a:pt x="1316190" y="0"/>
                </a:lnTo>
                <a:lnTo>
                  <a:pt x="1316190" y="1303028"/>
                </a:lnTo>
                <a:lnTo>
                  <a:pt x="0" y="130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711631" y="3242125"/>
            <a:ext cx="2032732" cy="2012404"/>
          </a:xfrm>
          <a:custGeom>
            <a:avLst/>
            <a:gdLst/>
            <a:ahLst/>
            <a:cxnLst/>
            <a:rect l="l" t="t" r="r" b="b"/>
            <a:pathLst>
              <a:path w="2032732" h="2012404">
                <a:moveTo>
                  <a:pt x="0" y="0"/>
                </a:moveTo>
                <a:lnTo>
                  <a:pt x="2032732" y="0"/>
                </a:lnTo>
                <a:lnTo>
                  <a:pt x="2032732" y="2012405"/>
                </a:lnTo>
                <a:lnTo>
                  <a:pt x="0" y="20124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163463" y="3739652"/>
            <a:ext cx="1316190" cy="1303028"/>
          </a:xfrm>
          <a:custGeom>
            <a:avLst/>
            <a:gdLst/>
            <a:ahLst/>
            <a:cxnLst/>
            <a:rect l="l" t="t" r="r" b="b"/>
            <a:pathLst>
              <a:path w="1316190" h="1303028">
                <a:moveTo>
                  <a:pt x="0" y="0"/>
                </a:moveTo>
                <a:lnTo>
                  <a:pt x="1316189" y="0"/>
                </a:lnTo>
                <a:lnTo>
                  <a:pt x="1316189" y="1303028"/>
                </a:lnTo>
                <a:lnTo>
                  <a:pt x="0" y="130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698727" y="3739652"/>
            <a:ext cx="1316190" cy="1303028"/>
          </a:xfrm>
          <a:custGeom>
            <a:avLst/>
            <a:gdLst/>
            <a:ahLst/>
            <a:cxnLst/>
            <a:rect l="l" t="t" r="r" b="b"/>
            <a:pathLst>
              <a:path w="1316190" h="1303028">
                <a:moveTo>
                  <a:pt x="0" y="0"/>
                </a:moveTo>
                <a:lnTo>
                  <a:pt x="1316190" y="0"/>
                </a:lnTo>
                <a:lnTo>
                  <a:pt x="1316190" y="1303028"/>
                </a:lnTo>
                <a:lnTo>
                  <a:pt x="0" y="130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434017" y="3739652"/>
            <a:ext cx="1316190" cy="1303028"/>
          </a:xfrm>
          <a:custGeom>
            <a:avLst/>
            <a:gdLst/>
            <a:ahLst/>
            <a:cxnLst/>
            <a:rect l="l" t="t" r="r" b="b"/>
            <a:pathLst>
              <a:path w="1316190" h="1303028">
                <a:moveTo>
                  <a:pt x="0" y="0"/>
                </a:moveTo>
                <a:lnTo>
                  <a:pt x="1316189" y="0"/>
                </a:lnTo>
                <a:lnTo>
                  <a:pt x="1316189" y="1303028"/>
                </a:lnTo>
                <a:lnTo>
                  <a:pt x="0" y="1303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169306" y="3169913"/>
            <a:ext cx="2032732" cy="2012404"/>
          </a:xfrm>
          <a:custGeom>
            <a:avLst/>
            <a:gdLst/>
            <a:ahLst/>
            <a:cxnLst/>
            <a:rect l="l" t="t" r="r" b="b"/>
            <a:pathLst>
              <a:path w="2032732" h="2012404">
                <a:moveTo>
                  <a:pt x="0" y="0"/>
                </a:moveTo>
                <a:lnTo>
                  <a:pt x="2032732" y="0"/>
                </a:lnTo>
                <a:lnTo>
                  <a:pt x="2032732" y="2012404"/>
                </a:lnTo>
                <a:lnTo>
                  <a:pt x="0" y="2012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4592" y="552415"/>
            <a:ext cx="17522593" cy="9259804"/>
            <a:chOff x="0" y="0"/>
            <a:chExt cx="4407210" cy="2328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7210" cy="2328987"/>
            </a:xfrm>
            <a:custGeom>
              <a:avLst/>
              <a:gdLst/>
              <a:ahLst/>
              <a:cxnLst/>
              <a:rect l="l" t="t" r="r" b="b"/>
              <a:pathLst>
                <a:path w="4407210" h="2328987">
                  <a:moveTo>
                    <a:pt x="22533" y="0"/>
                  </a:moveTo>
                  <a:lnTo>
                    <a:pt x="4384677" y="0"/>
                  </a:lnTo>
                  <a:cubicBezTo>
                    <a:pt x="4397121" y="0"/>
                    <a:pt x="4407210" y="10088"/>
                    <a:pt x="4407210" y="22533"/>
                  </a:cubicBezTo>
                  <a:lnTo>
                    <a:pt x="4407210" y="2306454"/>
                  </a:lnTo>
                  <a:cubicBezTo>
                    <a:pt x="4407210" y="2312431"/>
                    <a:pt x="4404836" y="2318162"/>
                    <a:pt x="4400610" y="2322388"/>
                  </a:cubicBezTo>
                  <a:cubicBezTo>
                    <a:pt x="4396384" y="2326613"/>
                    <a:pt x="4390653" y="2328987"/>
                    <a:pt x="4384677" y="2328987"/>
                  </a:cubicBezTo>
                  <a:lnTo>
                    <a:pt x="22533" y="2328987"/>
                  </a:lnTo>
                  <a:cubicBezTo>
                    <a:pt x="16557" y="2328987"/>
                    <a:pt x="10826" y="2326613"/>
                    <a:pt x="6600" y="2322388"/>
                  </a:cubicBezTo>
                  <a:cubicBezTo>
                    <a:pt x="2374" y="2318162"/>
                    <a:pt x="0" y="2312431"/>
                    <a:pt x="0" y="2306454"/>
                  </a:cubicBezTo>
                  <a:lnTo>
                    <a:pt x="0" y="22533"/>
                  </a:lnTo>
                  <a:cubicBezTo>
                    <a:pt x="0" y="16557"/>
                    <a:pt x="2374" y="10826"/>
                    <a:pt x="6600" y="6600"/>
                  </a:cubicBezTo>
                  <a:cubicBezTo>
                    <a:pt x="10826" y="2374"/>
                    <a:pt x="16557" y="0"/>
                    <a:pt x="225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7210" cy="2367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36433" y="3332372"/>
            <a:ext cx="2203779" cy="1652834"/>
          </a:xfrm>
          <a:custGeom>
            <a:avLst/>
            <a:gdLst/>
            <a:ahLst/>
            <a:cxnLst/>
            <a:rect l="l" t="t" r="r" b="b"/>
            <a:pathLst>
              <a:path w="2203779" h="1652834">
                <a:moveTo>
                  <a:pt x="0" y="0"/>
                </a:moveTo>
                <a:lnTo>
                  <a:pt x="2203778" y="0"/>
                </a:lnTo>
                <a:lnTo>
                  <a:pt x="2203778" y="1652834"/>
                </a:lnTo>
                <a:lnTo>
                  <a:pt x="0" y="16528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09169" y="3265339"/>
            <a:ext cx="2203779" cy="1652834"/>
          </a:xfrm>
          <a:custGeom>
            <a:avLst/>
            <a:gdLst/>
            <a:ahLst/>
            <a:cxnLst/>
            <a:rect l="l" t="t" r="r" b="b"/>
            <a:pathLst>
              <a:path w="2203779" h="1652834">
                <a:moveTo>
                  <a:pt x="0" y="0"/>
                </a:moveTo>
                <a:lnTo>
                  <a:pt x="2203778" y="0"/>
                </a:lnTo>
                <a:lnTo>
                  <a:pt x="2203778" y="1652834"/>
                </a:lnTo>
                <a:lnTo>
                  <a:pt x="0" y="16528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284397" y="3075424"/>
            <a:ext cx="2312427" cy="1719867"/>
          </a:xfrm>
          <a:custGeom>
            <a:avLst/>
            <a:gdLst/>
            <a:ahLst/>
            <a:cxnLst/>
            <a:rect l="l" t="t" r="r" b="b"/>
            <a:pathLst>
              <a:path w="2312427" h="1719867">
                <a:moveTo>
                  <a:pt x="0" y="0"/>
                </a:moveTo>
                <a:lnTo>
                  <a:pt x="2312427" y="0"/>
                </a:lnTo>
                <a:lnTo>
                  <a:pt x="2312427" y="1719867"/>
                </a:lnTo>
                <a:lnTo>
                  <a:pt x="0" y="17198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91577" y="3075424"/>
            <a:ext cx="2312427" cy="1719867"/>
          </a:xfrm>
          <a:custGeom>
            <a:avLst/>
            <a:gdLst/>
            <a:ahLst/>
            <a:cxnLst/>
            <a:rect l="l" t="t" r="r" b="b"/>
            <a:pathLst>
              <a:path w="2312427" h="1719867">
                <a:moveTo>
                  <a:pt x="0" y="0"/>
                </a:moveTo>
                <a:lnTo>
                  <a:pt x="2312427" y="0"/>
                </a:lnTo>
                <a:lnTo>
                  <a:pt x="2312427" y="1719867"/>
                </a:lnTo>
                <a:lnTo>
                  <a:pt x="0" y="17198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695722" y="3075424"/>
            <a:ext cx="1871587" cy="1909782"/>
          </a:xfrm>
          <a:custGeom>
            <a:avLst/>
            <a:gdLst/>
            <a:ahLst/>
            <a:cxnLst/>
            <a:rect l="l" t="t" r="r" b="b"/>
            <a:pathLst>
              <a:path w="1871587" h="1909782">
                <a:moveTo>
                  <a:pt x="0" y="0"/>
                </a:moveTo>
                <a:lnTo>
                  <a:pt x="1871587" y="0"/>
                </a:lnTo>
                <a:lnTo>
                  <a:pt x="1871587" y="1909782"/>
                </a:lnTo>
                <a:lnTo>
                  <a:pt x="0" y="1909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79424" y="638386"/>
            <a:ext cx="1064916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Gọi tên cách sắp xếp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873885" y="3036607"/>
            <a:ext cx="1909628" cy="1948600"/>
          </a:xfrm>
          <a:custGeom>
            <a:avLst/>
            <a:gdLst/>
            <a:ahLst/>
            <a:cxnLst/>
            <a:rect l="l" t="t" r="r" b="b"/>
            <a:pathLst>
              <a:path w="1909628" h="1948600">
                <a:moveTo>
                  <a:pt x="0" y="0"/>
                </a:moveTo>
                <a:lnTo>
                  <a:pt x="1909628" y="0"/>
                </a:lnTo>
                <a:lnTo>
                  <a:pt x="1909628" y="1948599"/>
                </a:lnTo>
                <a:lnTo>
                  <a:pt x="0" y="19485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4592" y="552415"/>
            <a:ext cx="17522593" cy="9259804"/>
            <a:chOff x="0" y="0"/>
            <a:chExt cx="4407210" cy="2328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7210" cy="2328987"/>
            </a:xfrm>
            <a:custGeom>
              <a:avLst/>
              <a:gdLst/>
              <a:ahLst/>
              <a:cxnLst/>
              <a:rect l="l" t="t" r="r" b="b"/>
              <a:pathLst>
                <a:path w="4407210" h="2328987">
                  <a:moveTo>
                    <a:pt x="22533" y="0"/>
                  </a:moveTo>
                  <a:lnTo>
                    <a:pt x="4384677" y="0"/>
                  </a:lnTo>
                  <a:cubicBezTo>
                    <a:pt x="4397121" y="0"/>
                    <a:pt x="4407210" y="10088"/>
                    <a:pt x="4407210" y="22533"/>
                  </a:cubicBezTo>
                  <a:lnTo>
                    <a:pt x="4407210" y="2306454"/>
                  </a:lnTo>
                  <a:cubicBezTo>
                    <a:pt x="4407210" y="2312431"/>
                    <a:pt x="4404836" y="2318162"/>
                    <a:pt x="4400610" y="2322388"/>
                  </a:cubicBezTo>
                  <a:cubicBezTo>
                    <a:pt x="4396384" y="2326613"/>
                    <a:pt x="4390653" y="2328987"/>
                    <a:pt x="4384677" y="2328987"/>
                  </a:cubicBezTo>
                  <a:lnTo>
                    <a:pt x="22533" y="2328987"/>
                  </a:lnTo>
                  <a:cubicBezTo>
                    <a:pt x="16557" y="2328987"/>
                    <a:pt x="10826" y="2326613"/>
                    <a:pt x="6600" y="2322388"/>
                  </a:cubicBezTo>
                  <a:cubicBezTo>
                    <a:pt x="2374" y="2318162"/>
                    <a:pt x="0" y="2312431"/>
                    <a:pt x="0" y="2306454"/>
                  </a:cubicBezTo>
                  <a:lnTo>
                    <a:pt x="0" y="22533"/>
                  </a:lnTo>
                  <a:cubicBezTo>
                    <a:pt x="0" y="16557"/>
                    <a:pt x="2374" y="10826"/>
                    <a:pt x="6600" y="6600"/>
                  </a:cubicBezTo>
                  <a:cubicBezTo>
                    <a:pt x="10826" y="2374"/>
                    <a:pt x="16557" y="0"/>
                    <a:pt x="225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7210" cy="2367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44716" y="3675298"/>
            <a:ext cx="1999362" cy="1507019"/>
          </a:xfrm>
          <a:custGeom>
            <a:avLst/>
            <a:gdLst/>
            <a:ahLst/>
            <a:cxnLst/>
            <a:rect l="l" t="t" r="r" b="b"/>
            <a:pathLst>
              <a:path w="1999362" h="1507019">
                <a:moveTo>
                  <a:pt x="0" y="0"/>
                </a:moveTo>
                <a:lnTo>
                  <a:pt x="1999362" y="0"/>
                </a:lnTo>
                <a:lnTo>
                  <a:pt x="1999362" y="1507019"/>
                </a:lnTo>
                <a:lnTo>
                  <a:pt x="0" y="15070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80062" y="3747511"/>
            <a:ext cx="1999362" cy="1507019"/>
          </a:xfrm>
          <a:custGeom>
            <a:avLst/>
            <a:gdLst/>
            <a:ahLst/>
            <a:cxnLst/>
            <a:rect l="l" t="t" r="r" b="b"/>
            <a:pathLst>
              <a:path w="1999362" h="1507019">
                <a:moveTo>
                  <a:pt x="0" y="0"/>
                </a:moveTo>
                <a:lnTo>
                  <a:pt x="1999362" y="0"/>
                </a:lnTo>
                <a:lnTo>
                  <a:pt x="1999362" y="1507019"/>
                </a:lnTo>
                <a:lnTo>
                  <a:pt x="0" y="15070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12774" y="3531090"/>
            <a:ext cx="1780299" cy="1651227"/>
          </a:xfrm>
          <a:custGeom>
            <a:avLst/>
            <a:gdLst/>
            <a:ahLst/>
            <a:cxnLst/>
            <a:rect l="l" t="t" r="r" b="b"/>
            <a:pathLst>
              <a:path w="1780299" h="1651227">
                <a:moveTo>
                  <a:pt x="0" y="0"/>
                </a:moveTo>
                <a:lnTo>
                  <a:pt x="1780299" y="0"/>
                </a:lnTo>
                <a:lnTo>
                  <a:pt x="1780299" y="1651227"/>
                </a:lnTo>
                <a:lnTo>
                  <a:pt x="0" y="16512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93073" y="3603194"/>
            <a:ext cx="1780299" cy="1651227"/>
          </a:xfrm>
          <a:custGeom>
            <a:avLst/>
            <a:gdLst/>
            <a:ahLst/>
            <a:cxnLst/>
            <a:rect l="l" t="t" r="r" b="b"/>
            <a:pathLst>
              <a:path w="1780299" h="1651227">
                <a:moveTo>
                  <a:pt x="0" y="0"/>
                </a:moveTo>
                <a:lnTo>
                  <a:pt x="1780299" y="0"/>
                </a:lnTo>
                <a:lnTo>
                  <a:pt x="1780299" y="1651228"/>
                </a:lnTo>
                <a:lnTo>
                  <a:pt x="0" y="1651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749899" y="3522629"/>
            <a:ext cx="2169949" cy="1668148"/>
          </a:xfrm>
          <a:custGeom>
            <a:avLst/>
            <a:gdLst/>
            <a:ahLst/>
            <a:cxnLst/>
            <a:rect l="l" t="t" r="r" b="b"/>
            <a:pathLst>
              <a:path w="2169949" h="1668148">
                <a:moveTo>
                  <a:pt x="0" y="0"/>
                </a:moveTo>
                <a:lnTo>
                  <a:pt x="2169949" y="0"/>
                </a:lnTo>
                <a:lnTo>
                  <a:pt x="2169949" y="1668149"/>
                </a:lnTo>
                <a:lnTo>
                  <a:pt x="0" y="16681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79424" y="638386"/>
            <a:ext cx="1064916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Gọi tên cách sắp xếp</a:t>
            </a:r>
          </a:p>
        </p:txBody>
      </p:sp>
      <p:sp>
        <p:nvSpPr>
          <p:cNvPr id="12" name="Freeform 12"/>
          <p:cNvSpPr/>
          <p:nvPr/>
        </p:nvSpPr>
        <p:spPr>
          <a:xfrm>
            <a:off x="11053198" y="3603194"/>
            <a:ext cx="2169949" cy="1668148"/>
          </a:xfrm>
          <a:custGeom>
            <a:avLst/>
            <a:gdLst/>
            <a:ahLst/>
            <a:cxnLst/>
            <a:rect l="l" t="t" r="r" b="b"/>
            <a:pathLst>
              <a:path w="2169949" h="1668148">
                <a:moveTo>
                  <a:pt x="0" y="0"/>
                </a:moveTo>
                <a:lnTo>
                  <a:pt x="2169949" y="0"/>
                </a:lnTo>
                <a:lnTo>
                  <a:pt x="2169949" y="1668148"/>
                </a:lnTo>
                <a:lnTo>
                  <a:pt x="0" y="16681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499372" y="3683759"/>
            <a:ext cx="1999362" cy="1507019"/>
          </a:xfrm>
          <a:custGeom>
            <a:avLst/>
            <a:gdLst/>
            <a:ahLst/>
            <a:cxnLst/>
            <a:rect l="l" t="t" r="r" b="b"/>
            <a:pathLst>
              <a:path w="1999362" h="1507019">
                <a:moveTo>
                  <a:pt x="0" y="0"/>
                </a:moveTo>
                <a:lnTo>
                  <a:pt x="1999361" y="0"/>
                </a:lnTo>
                <a:lnTo>
                  <a:pt x="1999361" y="1507019"/>
                </a:lnTo>
                <a:lnTo>
                  <a:pt x="0" y="15070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774958" y="3683759"/>
            <a:ext cx="1999362" cy="1507019"/>
          </a:xfrm>
          <a:custGeom>
            <a:avLst/>
            <a:gdLst/>
            <a:ahLst/>
            <a:cxnLst/>
            <a:rect l="l" t="t" r="r" b="b"/>
            <a:pathLst>
              <a:path w="1999362" h="1507019">
                <a:moveTo>
                  <a:pt x="0" y="0"/>
                </a:moveTo>
                <a:lnTo>
                  <a:pt x="1999362" y="0"/>
                </a:lnTo>
                <a:lnTo>
                  <a:pt x="1999362" y="1507019"/>
                </a:lnTo>
                <a:lnTo>
                  <a:pt x="0" y="15070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4592" y="552415"/>
            <a:ext cx="17522593" cy="9259804"/>
            <a:chOff x="0" y="0"/>
            <a:chExt cx="4407210" cy="2328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7210" cy="2328987"/>
            </a:xfrm>
            <a:custGeom>
              <a:avLst/>
              <a:gdLst/>
              <a:ahLst/>
              <a:cxnLst/>
              <a:rect l="l" t="t" r="r" b="b"/>
              <a:pathLst>
                <a:path w="4407210" h="2328987">
                  <a:moveTo>
                    <a:pt x="22533" y="0"/>
                  </a:moveTo>
                  <a:lnTo>
                    <a:pt x="4384677" y="0"/>
                  </a:lnTo>
                  <a:cubicBezTo>
                    <a:pt x="4397121" y="0"/>
                    <a:pt x="4407210" y="10088"/>
                    <a:pt x="4407210" y="22533"/>
                  </a:cubicBezTo>
                  <a:lnTo>
                    <a:pt x="4407210" y="2306454"/>
                  </a:lnTo>
                  <a:cubicBezTo>
                    <a:pt x="4407210" y="2312431"/>
                    <a:pt x="4404836" y="2318162"/>
                    <a:pt x="4400610" y="2322388"/>
                  </a:cubicBezTo>
                  <a:cubicBezTo>
                    <a:pt x="4396384" y="2326613"/>
                    <a:pt x="4390653" y="2328987"/>
                    <a:pt x="4384677" y="2328987"/>
                  </a:cubicBezTo>
                  <a:lnTo>
                    <a:pt x="22533" y="2328987"/>
                  </a:lnTo>
                  <a:cubicBezTo>
                    <a:pt x="16557" y="2328987"/>
                    <a:pt x="10826" y="2326613"/>
                    <a:pt x="6600" y="2322388"/>
                  </a:cubicBezTo>
                  <a:cubicBezTo>
                    <a:pt x="2374" y="2318162"/>
                    <a:pt x="0" y="2312431"/>
                    <a:pt x="0" y="2306454"/>
                  </a:cubicBezTo>
                  <a:lnTo>
                    <a:pt x="0" y="22533"/>
                  </a:lnTo>
                  <a:cubicBezTo>
                    <a:pt x="0" y="16557"/>
                    <a:pt x="2374" y="10826"/>
                    <a:pt x="6600" y="6600"/>
                  </a:cubicBezTo>
                  <a:cubicBezTo>
                    <a:pt x="10826" y="2374"/>
                    <a:pt x="16557" y="0"/>
                    <a:pt x="225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7210" cy="2367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60482" y="3907644"/>
            <a:ext cx="1675752" cy="1346886"/>
          </a:xfrm>
          <a:custGeom>
            <a:avLst/>
            <a:gdLst/>
            <a:ahLst/>
            <a:cxnLst/>
            <a:rect l="l" t="t" r="r" b="b"/>
            <a:pathLst>
              <a:path w="1675752" h="1346886">
                <a:moveTo>
                  <a:pt x="0" y="0"/>
                </a:moveTo>
                <a:lnTo>
                  <a:pt x="1675752" y="0"/>
                </a:lnTo>
                <a:lnTo>
                  <a:pt x="1675752" y="1346886"/>
                </a:lnTo>
                <a:lnTo>
                  <a:pt x="0" y="134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69599" y="3907644"/>
            <a:ext cx="1675752" cy="1346886"/>
          </a:xfrm>
          <a:custGeom>
            <a:avLst/>
            <a:gdLst/>
            <a:ahLst/>
            <a:cxnLst/>
            <a:rect l="l" t="t" r="r" b="b"/>
            <a:pathLst>
              <a:path w="1675752" h="1346886">
                <a:moveTo>
                  <a:pt x="0" y="0"/>
                </a:moveTo>
                <a:lnTo>
                  <a:pt x="1675752" y="0"/>
                </a:lnTo>
                <a:lnTo>
                  <a:pt x="1675752" y="1346886"/>
                </a:lnTo>
                <a:lnTo>
                  <a:pt x="0" y="134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678715" y="3907644"/>
            <a:ext cx="1675752" cy="1346886"/>
          </a:xfrm>
          <a:custGeom>
            <a:avLst/>
            <a:gdLst/>
            <a:ahLst/>
            <a:cxnLst/>
            <a:rect l="l" t="t" r="r" b="b"/>
            <a:pathLst>
              <a:path w="1675752" h="1346886">
                <a:moveTo>
                  <a:pt x="0" y="0"/>
                </a:moveTo>
                <a:lnTo>
                  <a:pt x="1675752" y="0"/>
                </a:lnTo>
                <a:lnTo>
                  <a:pt x="1675752" y="1346886"/>
                </a:lnTo>
                <a:lnTo>
                  <a:pt x="0" y="134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83987" y="3907644"/>
            <a:ext cx="1825254" cy="1346886"/>
          </a:xfrm>
          <a:custGeom>
            <a:avLst/>
            <a:gdLst/>
            <a:ahLst/>
            <a:cxnLst/>
            <a:rect l="l" t="t" r="r" b="b"/>
            <a:pathLst>
              <a:path w="1825254" h="1346886">
                <a:moveTo>
                  <a:pt x="0" y="0"/>
                </a:moveTo>
                <a:lnTo>
                  <a:pt x="1825255" y="0"/>
                </a:lnTo>
                <a:lnTo>
                  <a:pt x="1825255" y="1346886"/>
                </a:lnTo>
                <a:lnTo>
                  <a:pt x="0" y="1346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779424" y="638386"/>
            <a:ext cx="1064916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Gọi tên cách sắp xếp</a:t>
            </a:r>
          </a:p>
        </p:txBody>
      </p:sp>
      <p:sp>
        <p:nvSpPr>
          <p:cNvPr id="11" name="Freeform 11"/>
          <p:cNvSpPr/>
          <p:nvPr/>
        </p:nvSpPr>
        <p:spPr>
          <a:xfrm>
            <a:off x="8747367" y="3416444"/>
            <a:ext cx="2286887" cy="1838086"/>
          </a:xfrm>
          <a:custGeom>
            <a:avLst/>
            <a:gdLst/>
            <a:ahLst/>
            <a:cxnLst/>
            <a:rect l="l" t="t" r="r" b="b"/>
            <a:pathLst>
              <a:path w="2286887" h="1838086">
                <a:moveTo>
                  <a:pt x="0" y="0"/>
                </a:moveTo>
                <a:lnTo>
                  <a:pt x="2286887" y="0"/>
                </a:lnTo>
                <a:lnTo>
                  <a:pt x="2286887" y="1838086"/>
                </a:lnTo>
                <a:lnTo>
                  <a:pt x="0" y="1838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367629" y="3835432"/>
            <a:ext cx="1675752" cy="1346886"/>
          </a:xfrm>
          <a:custGeom>
            <a:avLst/>
            <a:gdLst/>
            <a:ahLst/>
            <a:cxnLst/>
            <a:rect l="l" t="t" r="r" b="b"/>
            <a:pathLst>
              <a:path w="1675752" h="1346886">
                <a:moveTo>
                  <a:pt x="0" y="0"/>
                </a:moveTo>
                <a:lnTo>
                  <a:pt x="1675752" y="0"/>
                </a:lnTo>
                <a:lnTo>
                  <a:pt x="1675752" y="1346885"/>
                </a:lnTo>
                <a:lnTo>
                  <a:pt x="0" y="13468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376756" y="3796614"/>
            <a:ext cx="1675752" cy="1346886"/>
          </a:xfrm>
          <a:custGeom>
            <a:avLst/>
            <a:gdLst/>
            <a:ahLst/>
            <a:cxnLst/>
            <a:rect l="l" t="t" r="r" b="b"/>
            <a:pathLst>
              <a:path w="1675752" h="1346886">
                <a:moveTo>
                  <a:pt x="0" y="0"/>
                </a:moveTo>
                <a:lnTo>
                  <a:pt x="1675752" y="0"/>
                </a:lnTo>
                <a:lnTo>
                  <a:pt x="1675752" y="1346886"/>
                </a:lnTo>
                <a:lnTo>
                  <a:pt x="0" y="134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385883" y="3757797"/>
            <a:ext cx="1675752" cy="1346886"/>
          </a:xfrm>
          <a:custGeom>
            <a:avLst/>
            <a:gdLst/>
            <a:ahLst/>
            <a:cxnLst/>
            <a:rect l="l" t="t" r="r" b="b"/>
            <a:pathLst>
              <a:path w="1675752" h="1346886">
                <a:moveTo>
                  <a:pt x="0" y="0"/>
                </a:moveTo>
                <a:lnTo>
                  <a:pt x="1675752" y="0"/>
                </a:lnTo>
                <a:lnTo>
                  <a:pt x="1675752" y="1346886"/>
                </a:lnTo>
                <a:lnTo>
                  <a:pt x="0" y="134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4592" y="552415"/>
            <a:ext cx="17522593" cy="9259804"/>
            <a:chOff x="0" y="0"/>
            <a:chExt cx="4407210" cy="2328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7210" cy="2328987"/>
            </a:xfrm>
            <a:custGeom>
              <a:avLst/>
              <a:gdLst/>
              <a:ahLst/>
              <a:cxnLst/>
              <a:rect l="l" t="t" r="r" b="b"/>
              <a:pathLst>
                <a:path w="4407210" h="2328987">
                  <a:moveTo>
                    <a:pt x="22533" y="0"/>
                  </a:moveTo>
                  <a:lnTo>
                    <a:pt x="4384677" y="0"/>
                  </a:lnTo>
                  <a:cubicBezTo>
                    <a:pt x="4397121" y="0"/>
                    <a:pt x="4407210" y="10088"/>
                    <a:pt x="4407210" y="22533"/>
                  </a:cubicBezTo>
                  <a:lnTo>
                    <a:pt x="4407210" y="2306454"/>
                  </a:lnTo>
                  <a:cubicBezTo>
                    <a:pt x="4407210" y="2312431"/>
                    <a:pt x="4404836" y="2318162"/>
                    <a:pt x="4400610" y="2322388"/>
                  </a:cubicBezTo>
                  <a:cubicBezTo>
                    <a:pt x="4396384" y="2326613"/>
                    <a:pt x="4390653" y="2328987"/>
                    <a:pt x="4384677" y="2328987"/>
                  </a:cubicBezTo>
                  <a:lnTo>
                    <a:pt x="22533" y="2328987"/>
                  </a:lnTo>
                  <a:cubicBezTo>
                    <a:pt x="16557" y="2328987"/>
                    <a:pt x="10826" y="2326613"/>
                    <a:pt x="6600" y="2322388"/>
                  </a:cubicBezTo>
                  <a:cubicBezTo>
                    <a:pt x="2374" y="2318162"/>
                    <a:pt x="0" y="2312431"/>
                    <a:pt x="0" y="2306454"/>
                  </a:cubicBezTo>
                  <a:lnTo>
                    <a:pt x="0" y="22533"/>
                  </a:lnTo>
                  <a:cubicBezTo>
                    <a:pt x="0" y="16557"/>
                    <a:pt x="2374" y="10826"/>
                    <a:pt x="6600" y="6600"/>
                  </a:cubicBezTo>
                  <a:cubicBezTo>
                    <a:pt x="10826" y="2374"/>
                    <a:pt x="16557" y="0"/>
                    <a:pt x="225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7210" cy="2367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91426" y="4161183"/>
            <a:ext cx="17522593" cy="5651036"/>
          </a:xfrm>
          <a:custGeom>
            <a:avLst/>
            <a:gdLst/>
            <a:ahLst/>
            <a:cxnLst/>
            <a:rect l="l" t="t" r="r" b="b"/>
            <a:pathLst>
              <a:path w="17522593" h="5651036">
                <a:moveTo>
                  <a:pt x="0" y="0"/>
                </a:moveTo>
                <a:lnTo>
                  <a:pt x="17522594" y="0"/>
                </a:lnTo>
                <a:lnTo>
                  <a:pt x="17522594" y="5651037"/>
                </a:lnTo>
                <a:lnTo>
                  <a:pt x="0" y="56510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36288" y="1239784"/>
            <a:ext cx="1064916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Gọi tên cách sắp xếp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4592" y="552415"/>
            <a:ext cx="17522593" cy="9259804"/>
            <a:chOff x="0" y="0"/>
            <a:chExt cx="4407210" cy="2328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7210" cy="2328987"/>
            </a:xfrm>
            <a:custGeom>
              <a:avLst/>
              <a:gdLst/>
              <a:ahLst/>
              <a:cxnLst/>
              <a:rect l="l" t="t" r="r" b="b"/>
              <a:pathLst>
                <a:path w="4407210" h="2328987">
                  <a:moveTo>
                    <a:pt x="22533" y="0"/>
                  </a:moveTo>
                  <a:lnTo>
                    <a:pt x="4384677" y="0"/>
                  </a:lnTo>
                  <a:cubicBezTo>
                    <a:pt x="4397121" y="0"/>
                    <a:pt x="4407210" y="10088"/>
                    <a:pt x="4407210" y="22533"/>
                  </a:cubicBezTo>
                  <a:lnTo>
                    <a:pt x="4407210" y="2306454"/>
                  </a:lnTo>
                  <a:cubicBezTo>
                    <a:pt x="4407210" y="2312431"/>
                    <a:pt x="4404836" y="2318162"/>
                    <a:pt x="4400610" y="2322388"/>
                  </a:cubicBezTo>
                  <a:cubicBezTo>
                    <a:pt x="4396384" y="2326613"/>
                    <a:pt x="4390653" y="2328987"/>
                    <a:pt x="4384677" y="2328987"/>
                  </a:cubicBezTo>
                  <a:lnTo>
                    <a:pt x="22533" y="2328987"/>
                  </a:lnTo>
                  <a:cubicBezTo>
                    <a:pt x="16557" y="2328987"/>
                    <a:pt x="10826" y="2326613"/>
                    <a:pt x="6600" y="2322388"/>
                  </a:cubicBezTo>
                  <a:cubicBezTo>
                    <a:pt x="2374" y="2318162"/>
                    <a:pt x="0" y="2312431"/>
                    <a:pt x="0" y="2306454"/>
                  </a:cubicBezTo>
                  <a:lnTo>
                    <a:pt x="0" y="22533"/>
                  </a:lnTo>
                  <a:cubicBezTo>
                    <a:pt x="0" y="16557"/>
                    <a:pt x="2374" y="10826"/>
                    <a:pt x="6600" y="6600"/>
                  </a:cubicBezTo>
                  <a:cubicBezTo>
                    <a:pt x="10826" y="2374"/>
                    <a:pt x="16557" y="0"/>
                    <a:pt x="225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7210" cy="2367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8181" y="4861427"/>
            <a:ext cx="2469187" cy="2909204"/>
          </a:xfrm>
          <a:custGeom>
            <a:avLst/>
            <a:gdLst/>
            <a:ahLst/>
            <a:cxnLst/>
            <a:rect l="l" t="t" r="r" b="b"/>
            <a:pathLst>
              <a:path w="2469187" h="2909204">
                <a:moveTo>
                  <a:pt x="0" y="0"/>
                </a:moveTo>
                <a:lnTo>
                  <a:pt x="2469187" y="0"/>
                </a:lnTo>
                <a:lnTo>
                  <a:pt x="2469187" y="2909203"/>
                </a:lnTo>
                <a:lnTo>
                  <a:pt x="0" y="2909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330588" y="5254530"/>
            <a:ext cx="3712823" cy="2349205"/>
          </a:xfrm>
          <a:custGeom>
            <a:avLst/>
            <a:gdLst/>
            <a:ahLst/>
            <a:cxnLst/>
            <a:rect l="l" t="t" r="r" b="b"/>
            <a:pathLst>
              <a:path w="3712823" h="2349205">
                <a:moveTo>
                  <a:pt x="0" y="0"/>
                </a:moveTo>
                <a:lnTo>
                  <a:pt x="3712823" y="0"/>
                </a:lnTo>
                <a:lnTo>
                  <a:pt x="3712823" y="2349204"/>
                </a:lnTo>
                <a:lnTo>
                  <a:pt x="0" y="23492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336288" y="1239784"/>
            <a:ext cx="1064916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Gọi tên cách sắp xếp</a:t>
            </a:r>
          </a:p>
        </p:txBody>
      </p:sp>
      <p:sp>
        <p:nvSpPr>
          <p:cNvPr id="9" name="Freeform 9"/>
          <p:cNvSpPr/>
          <p:nvPr/>
        </p:nvSpPr>
        <p:spPr>
          <a:xfrm>
            <a:off x="7423442" y="4694531"/>
            <a:ext cx="2469187" cy="2909204"/>
          </a:xfrm>
          <a:custGeom>
            <a:avLst/>
            <a:gdLst/>
            <a:ahLst/>
            <a:cxnLst/>
            <a:rect l="l" t="t" r="r" b="b"/>
            <a:pathLst>
              <a:path w="2469187" h="2909204">
                <a:moveTo>
                  <a:pt x="0" y="0"/>
                </a:moveTo>
                <a:lnTo>
                  <a:pt x="2469187" y="0"/>
                </a:lnTo>
                <a:lnTo>
                  <a:pt x="2469187" y="2909203"/>
                </a:lnTo>
                <a:lnTo>
                  <a:pt x="0" y="2909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149804" y="5254530"/>
            <a:ext cx="3712823" cy="2349205"/>
          </a:xfrm>
          <a:custGeom>
            <a:avLst/>
            <a:gdLst/>
            <a:ahLst/>
            <a:cxnLst/>
            <a:rect l="l" t="t" r="r" b="b"/>
            <a:pathLst>
              <a:path w="3712823" h="2349205">
                <a:moveTo>
                  <a:pt x="0" y="0"/>
                </a:moveTo>
                <a:lnTo>
                  <a:pt x="3712823" y="0"/>
                </a:lnTo>
                <a:lnTo>
                  <a:pt x="3712823" y="2349204"/>
                </a:lnTo>
                <a:lnTo>
                  <a:pt x="0" y="23492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119802" y="4593711"/>
            <a:ext cx="2469187" cy="2909204"/>
          </a:xfrm>
          <a:custGeom>
            <a:avLst/>
            <a:gdLst/>
            <a:ahLst/>
            <a:cxnLst/>
            <a:rect l="l" t="t" r="r" b="b"/>
            <a:pathLst>
              <a:path w="2469187" h="2909204">
                <a:moveTo>
                  <a:pt x="0" y="0"/>
                </a:moveTo>
                <a:lnTo>
                  <a:pt x="2469186" y="0"/>
                </a:lnTo>
                <a:lnTo>
                  <a:pt x="2469186" y="2909203"/>
                </a:lnTo>
                <a:lnTo>
                  <a:pt x="0" y="2909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453978" y="3033152"/>
            <a:ext cx="2489169" cy="2568561"/>
          </a:xfrm>
          <a:custGeom>
            <a:avLst/>
            <a:gdLst/>
            <a:ahLst/>
            <a:cxnLst/>
            <a:rect l="l" t="t" r="r" b="b"/>
            <a:pathLst>
              <a:path w="2489169" h="2568561">
                <a:moveTo>
                  <a:pt x="0" y="0"/>
                </a:moveTo>
                <a:lnTo>
                  <a:pt x="2489170" y="0"/>
                </a:lnTo>
                <a:lnTo>
                  <a:pt x="2489170" y="2568562"/>
                </a:lnTo>
                <a:lnTo>
                  <a:pt x="0" y="256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9501" y="7026236"/>
            <a:ext cx="2779226" cy="2673110"/>
          </a:xfrm>
          <a:custGeom>
            <a:avLst/>
            <a:gdLst/>
            <a:ahLst/>
            <a:cxnLst/>
            <a:rect l="l" t="t" r="r" b="b"/>
            <a:pathLst>
              <a:path w="2779226" h="2673110">
                <a:moveTo>
                  <a:pt x="0" y="0"/>
                </a:moveTo>
                <a:lnTo>
                  <a:pt x="2779226" y="0"/>
                </a:lnTo>
                <a:lnTo>
                  <a:pt x="2779226" y="2673110"/>
                </a:lnTo>
                <a:lnTo>
                  <a:pt x="0" y="26731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80418" y="3896354"/>
            <a:ext cx="13819939" cy="119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4"/>
              </a:lnSpc>
            </a:pPr>
            <a:r>
              <a:rPr lang="en-US" sz="9466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CHÚC CÁC BÉ HỌC VUI!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Custom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Baloo Thambi</vt:lpstr>
      <vt:lpstr>DejaVu Serif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Ôn: Sắp xếp theo quy tắc</dc:title>
  <cp:lastModifiedBy>DOAN THI HAI YEN</cp:lastModifiedBy>
  <cp:revision>1</cp:revision>
  <dcterms:created xsi:type="dcterms:W3CDTF">2006-08-16T00:00:00Z</dcterms:created>
  <dcterms:modified xsi:type="dcterms:W3CDTF">2024-08-23T11:50:46Z</dcterms:modified>
  <dc:identifier>DAGOqxPAjwg</dc:identifier>
</cp:coreProperties>
</file>