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Bungee" panose="020B0604020202020204" charset="0"/>
      <p:regular r:id="rId6"/>
    </p:embeddedFont>
    <p:embeddedFont>
      <p:font typeface="Noto Serif Bold" panose="020B0604020202020204" charset="0"/>
      <p:regular r:id="rId7"/>
    </p:embeddedFont>
    <p:embeddedFont>
      <p:font typeface="Paytone One" panose="020B0604020202020204" charset="0"/>
      <p:regular r:id="rId8"/>
    </p:embeddedFont>
    <p:embeddedFont>
      <p:font typeface="Sigher" panose="020B060402020202020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202B6A-2EFC-49AA-96C5-67DF0CD0ECF5}" v="4" dt="2024-08-23T07:14:30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AN THI HAI YEN" userId="46ce6b64e9072719" providerId="LiveId" clId="{42202B6A-2EFC-49AA-96C5-67DF0CD0ECF5}"/>
    <pc:docChg chg="modSld">
      <pc:chgData name="DOAN THI HAI YEN" userId="46ce6b64e9072719" providerId="LiveId" clId="{42202B6A-2EFC-49AA-96C5-67DF0CD0ECF5}" dt="2024-08-23T07:14:30.815" v="3"/>
      <pc:docMkLst>
        <pc:docMk/>
      </pc:docMkLst>
      <pc:sldChg chg="modTransition">
        <pc:chgData name="DOAN THI HAI YEN" userId="46ce6b64e9072719" providerId="LiveId" clId="{42202B6A-2EFC-49AA-96C5-67DF0CD0ECF5}" dt="2024-08-23T07:14:25.424" v="0"/>
        <pc:sldMkLst>
          <pc:docMk/>
          <pc:sldMk cId="0" sldId="256"/>
        </pc:sldMkLst>
      </pc:sldChg>
      <pc:sldChg chg="modTransition">
        <pc:chgData name="DOAN THI HAI YEN" userId="46ce6b64e9072719" providerId="LiveId" clId="{42202B6A-2EFC-49AA-96C5-67DF0CD0ECF5}" dt="2024-08-23T07:14:27.228" v="1"/>
        <pc:sldMkLst>
          <pc:docMk/>
          <pc:sldMk cId="0" sldId="257"/>
        </pc:sldMkLst>
      </pc:sldChg>
      <pc:sldChg chg="modTransition">
        <pc:chgData name="DOAN THI HAI YEN" userId="46ce6b64e9072719" providerId="LiveId" clId="{42202B6A-2EFC-49AA-96C5-67DF0CD0ECF5}" dt="2024-08-23T07:14:29.182" v="2"/>
        <pc:sldMkLst>
          <pc:docMk/>
          <pc:sldMk cId="0" sldId="258"/>
        </pc:sldMkLst>
      </pc:sldChg>
      <pc:sldChg chg="modTransition">
        <pc:chgData name="DOAN THI HAI YEN" userId="46ce6b64e9072719" providerId="LiveId" clId="{42202B6A-2EFC-49AA-96C5-67DF0CD0ECF5}" dt="2024-08-23T07:14:30.815" v="3"/>
        <pc:sldMkLst>
          <pc:docMk/>
          <pc:sldMk cId="0" sldId="25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sv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771325" y="-1694508"/>
            <a:ext cx="15310254" cy="11981508"/>
            <a:chOff x="0" y="0"/>
            <a:chExt cx="20413671" cy="15975344"/>
          </a:xfrm>
        </p:grpSpPr>
        <p:sp>
          <p:nvSpPr>
            <p:cNvPr id="4" name="Freeform 4"/>
            <p:cNvSpPr/>
            <p:nvPr/>
          </p:nvSpPr>
          <p:spPr>
            <a:xfrm>
              <a:off x="232511" y="0"/>
              <a:ext cx="17088048" cy="12614087"/>
            </a:xfrm>
            <a:custGeom>
              <a:avLst/>
              <a:gdLst/>
              <a:ahLst/>
              <a:cxnLst/>
              <a:rect l="l" t="t" r="r" b="b"/>
              <a:pathLst>
                <a:path w="17088048" h="12614087">
                  <a:moveTo>
                    <a:pt x="0" y="0"/>
                  </a:moveTo>
                  <a:lnTo>
                    <a:pt x="17088048" y="0"/>
                  </a:lnTo>
                  <a:lnTo>
                    <a:pt x="17088048" y="12614087"/>
                  </a:lnTo>
                  <a:lnTo>
                    <a:pt x="0" y="1261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2767463"/>
              <a:ext cx="20413671" cy="13207881"/>
            </a:xfrm>
            <a:custGeom>
              <a:avLst/>
              <a:gdLst/>
              <a:ahLst/>
              <a:cxnLst/>
              <a:rect l="l" t="t" r="r" b="b"/>
              <a:pathLst>
                <a:path w="20413671" h="13207881">
                  <a:moveTo>
                    <a:pt x="0" y="0"/>
                  </a:moveTo>
                  <a:lnTo>
                    <a:pt x="20413671" y="0"/>
                  </a:lnTo>
                  <a:lnTo>
                    <a:pt x="20413671" y="13207881"/>
                  </a:lnTo>
                  <a:lnTo>
                    <a:pt x="0" y="1320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6778" r="-269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2607254" y="6946159"/>
            <a:ext cx="13557267" cy="3563658"/>
          </a:xfrm>
          <a:custGeom>
            <a:avLst/>
            <a:gdLst/>
            <a:ahLst/>
            <a:cxnLst/>
            <a:rect l="l" t="t" r="r" b="b"/>
            <a:pathLst>
              <a:path w="13557267" h="3563658">
                <a:moveTo>
                  <a:pt x="0" y="0"/>
                </a:moveTo>
                <a:lnTo>
                  <a:pt x="13557267" y="0"/>
                </a:lnTo>
                <a:lnTo>
                  <a:pt x="13557267" y="3563658"/>
                </a:lnTo>
                <a:lnTo>
                  <a:pt x="0" y="3563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21126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28397" y="6946159"/>
            <a:ext cx="14406832" cy="3786974"/>
          </a:xfrm>
          <a:custGeom>
            <a:avLst/>
            <a:gdLst/>
            <a:ahLst/>
            <a:cxnLst/>
            <a:rect l="l" t="t" r="r" b="b"/>
            <a:pathLst>
              <a:path w="14406832" h="3786974">
                <a:moveTo>
                  <a:pt x="0" y="0"/>
                </a:moveTo>
                <a:lnTo>
                  <a:pt x="14406831" y="0"/>
                </a:lnTo>
                <a:lnTo>
                  <a:pt x="14406831" y="3786974"/>
                </a:lnTo>
                <a:lnTo>
                  <a:pt x="0" y="37869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21126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3447894" y="7278040"/>
            <a:ext cx="13557267" cy="3563658"/>
          </a:xfrm>
          <a:custGeom>
            <a:avLst/>
            <a:gdLst/>
            <a:ahLst/>
            <a:cxnLst/>
            <a:rect l="l" t="t" r="r" b="b"/>
            <a:pathLst>
              <a:path w="13557267" h="3563658">
                <a:moveTo>
                  <a:pt x="0" y="0"/>
                </a:moveTo>
                <a:lnTo>
                  <a:pt x="13557267" y="0"/>
                </a:lnTo>
                <a:lnTo>
                  <a:pt x="13557267" y="3563658"/>
                </a:lnTo>
                <a:lnTo>
                  <a:pt x="0" y="35636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21126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857938" y="2096340"/>
            <a:ext cx="8701469" cy="3307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05"/>
              </a:lnSpc>
            </a:pPr>
            <a:r>
              <a:rPr lang="en-US" sz="6932">
                <a:solidFill>
                  <a:srgbClr val="000000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NÚI LỬA PHUN TRÀO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93264" y="5174940"/>
            <a:ext cx="5060942" cy="1280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7"/>
              </a:lnSpc>
            </a:pPr>
            <a:r>
              <a:rPr lang="en-US" sz="5962">
                <a:solidFill>
                  <a:srgbClr val="000000"/>
                </a:solidFill>
                <a:latin typeface="Bungee"/>
                <a:ea typeface="Bungee"/>
                <a:cs typeface="Bungee"/>
                <a:sym typeface="Bungee"/>
              </a:rPr>
              <a:t>THÍ NGHIỆM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DB1B1">
                <a:alpha val="100000"/>
              </a:srgbClr>
            </a:gs>
            <a:gs pos="100000">
              <a:srgbClr val="FFF9F9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81551" y="6515795"/>
            <a:ext cx="25437946" cy="3968320"/>
          </a:xfrm>
          <a:custGeom>
            <a:avLst/>
            <a:gdLst/>
            <a:ahLst/>
            <a:cxnLst/>
            <a:rect l="l" t="t" r="r" b="b"/>
            <a:pathLst>
              <a:path w="25437946" h="3968320">
                <a:moveTo>
                  <a:pt x="0" y="0"/>
                </a:moveTo>
                <a:lnTo>
                  <a:pt x="25437946" y="0"/>
                </a:lnTo>
                <a:lnTo>
                  <a:pt x="25437946" y="3968320"/>
                </a:lnTo>
                <a:lnTo>
                  <a:pt x="0" y="3968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461" y="9604616"/>
            <a:ext cx="18526922" cy="818275"/>
            <a:chOff x="0" y="0"/>
            <a:chExt cx="4879518" cy="215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9518" cy="215513"/>
            </a:xfrm>
            <a:custGeom>
              <a:avLst/>
              <a:gdLst/>
              <a:ahLst/>
              <a:cxnLst/>
              <a:rect l="l" t="t" r="r" b="b"/>
              <a:pathLst>
                <a:path w="4879518" h="215513">
                  <a:moveTo>
                    <a:pt x="0" y="0"/>
                  </a:moveTo>
                  <a:lnTo>
                    <a:pt x="4879518" y="0"/>
                  </a:lnTo>
                  <a:lnTo>
                    <a:pt x="4879518" y="215513"/>
                  </a:lnTo>
                  <a:lnTo>
                    <a:pt x="0" y="215513"/>
                  </a:lnTo>
                  <a:close/>
                </a:path>
              </a:pathLst>
            </a:custGeom>
            <a:solidFill>
              <a:srgbClr val="C64E2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79518" cy="253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588666" y="4595830"/>
            <a:ext cx="4786835" cy="4073161"/>
          </a:xfrm>
          <a:custGeom>
            <a:avLst/>
            <a:gdLst/>
            <a:ahLst/>
            <a:cxnLst/>
            <a:rect l="l" t="t" r="r" b="b"/>
            <a:pathLst>
              <a:path w="4786835" h="4073161">
                <a:moveTo>
                  <a:pt x="0" y="0"/>
                </a:moveTo>
                <a:lnTo>
                  <a:pt x="4786835" y="0"/>
                </a:lnTo>
                <a:lnTo>
                  <a:pt x="4786835" y="4073161"/>
                </a:lnTo>
                <a:lnTo>
                  <a:pt x="0" y="40731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37898" y="2796552"/>
            <a:ext cx="4363620" cy="2909989"/>
          </a:xfrm>
          <a:custGeom>
            <a:avLst/>
            <a:gdLst/>
            <a:ahLst/>
            <a:cxnLst/>
            <a:rect l="l" t="t" r="r" b="b"/>
            <a:pathLst>
              <a:path w="4363620" h="2909989">
                <a:moveTo>
                  <a:pt x="0" y="0"/>
                </a:moveTo>
                <a:lnTo>
                  <a:pt x="4363619" y="0"/>
                </a:lnTo>
                <a:lnTo>
                  <a:pt x="4363619" y="2909989"/>
                </a:lnTo>
                <a:lnTo>
                  <a:pt x="0" y="2909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7898" y="5998050"/>
            <a:ext cx="4363620" cy="3014534"/>
          </a:xfrm>
          <a:custGeom>
            <a:avLst/>
            <a:gdLst/>
            <a:ahLst/>
            <a:cxnLst/>
            <a:rect l="l" t="t" r="r" b="b"/>
            <a:pathLst>
              <a:path w="4363620" h="3014534">
                <a:moveTo>
                  <a:pt x="0" y="0"/>
                </a:moveTo>
                <a:lnTo>
                  <a:pt x="4363619" y="0"/>
                </a:lnTo>
                <a:lnTo>
                  <a:pt x="4363619" y="3014534"/>
                </a:lnTo>
                <a:lnTo>
                  <a:pt x="0" y="30145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895680" y="2797461"/>
            <a:ext cx="4363620" cy="2909080"/>
          </a:xfrm>
          <a:custGeom>
            <a:avLst/>
            <a:gdLst/>
            <a:ahLst/>
            <a:cxnLst/>
            <a:rect l="l" t="t" r="r" b="b"/>
            <a:pathLst>
              <a:path w="4363620" h="2909080">
                <a:moveTo>
                  <a:pt x="0" y="0"/>
                </a:moveTo>
                <a:lnTo>
                  <a:pt x="4363620" y="0"/>
                </a:lnTo>
                <a:lnTo>
                  <a:pt x="4363620" y="2909080"/>
                </a:lnTo>
                <a:lnTo>
                  <a:pt x="0" y="29090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15425" y="5998050"/>
            <a:ext cx="4363620" cy="2909080"/>
          </a:xfrm>
          <a:custGeom>
            <a:avLst/>
            <a:gdLst/>
            <a:ahLst/>
            <a:cxnLst/>
            <a:rect l="l" t="t" r="r" b="b"/>
            <a:pathLst>
              <a:path w="4363620" h="2909080">
                <a:moveTo>
                  <a:pt x="0" y="0"/>
                </a:moveTo>
                <a:lnTo>
                  <a:pt x="4363619" y="0"/>
                </a:lnTo>
                <a:lnTo>
                  <a:pt x="4363619" y="2909080"/>
                </a:lnTo>
                <a:lnTo>
                  <a:pt x="0" y="29090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755607" y="1781861"/>
            <a:ext cx="4619894" cy="1015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0"/>
              </a:lnSpc>
            </a:pPr>
            <a:r>
              <a:rPr lang="en-US" sz="6472">
                <a:solidFill>
                  <a:srgbClr val="000000"/>
                </a:solidFill>
                <a:latin typeface="Sigher"/>
                <a:ea typeface="Sigher"/>
                <a:cs typeface="Sigher"/>
                <a:sym typeface="Sigher"/>
              </a:rPr>
              <a:t>NGUYÊN LIỆU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66C4">
                <a:alpha val="100000"/>
              </a:srgbClr>
            </a:gs>
            <a:gs pos="100000">
              <a:srgbClr val="FFDE5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4288" y="337336"/>
            <a:ext cx="16599425" cy="9337176"/>
          </a:xfrm>
          <a:custGeom>
            <a:avLst/>
            <a:gdLst/>
            <a:ahLst/>
            <a:cxnLst/>
            <a:rect l="l" t="t" r="r" b="b"/>
            <a:pathLst>
              <a:path w="16599425" h="9337176">
                <a:moveTo>
                  <a:pt x="0" y="0"/>
                </a:moveTo>
                <a:lnTo>
                  <a:pt x="16599424" y="0"/>
                </a:lnTo>
                <a:lnTo>
                  <a:pt x="16599424" y="9337176"/>
                </a:lnTo>
                <a:lnTo>
                  <a:pt x="0" y="9337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D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61875" y="-263788"/>
            <a:ext cx="16605875" cy="10814576"/>
          </a:xfrm>
          <a:custGeom>
            <a:avLst/>
            <a:gdLst/>
            <a:ahLst/>
            <a:cxnLst/>
            <a:rect l="l" t="t" r="r" b="b"/>
            <a:pathLst>
              <a:path w="16605875" h="10814576">
                <a:moveTo>
                  <a:pt x="0" y="0"/>
                </a:moveTo>
                <a:lnTo>
                  <a:pt x="16605875" y="0"/>
                </a:lnTo>
                <a:lnTo>
                  <a:pt x="16605875" y="10814576"/>
                </a:lnTo>
                <a:lnTo>
                  <a:pt x="0" y="10814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144000" y="-263788"/>
            <a:ext cx="16605875" cy="10814576"/>
          </a:xfrm>
          <a:custGeom>
            <a:avLst/>
            <a:gdLst/>
            <a:ahLst/>
            <a:cxnLst/>
            <a:rect l="l" t="t" r="r" b="b"/>
            <a:pathLst>
              <a:path w="16605875" h="10814576">
                <a:moveTo>
                  <a:pt x="16605875" y="0"/>
                </a:moveTo>
                <a:lnTo>
                  <a:pt x="0" y="0"/>
                </a:lnTo>
                <a:lnTo>
                  <a:pt x="0" y="10814576"/>
                </a:lnTo>
                <a:lnTo>
                  <a:pt x="16605875" y="10814576"/>
                </a:lnTo>
                <a:lnTo>
                  <a:pt x="16605875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820717" y="-1472931"/>
            <a:ext cx="8877165" cy="12329396"/>
          </a:xfrm>
          <a:custGeom>
            <a:avLst/>
            <a:gdLst/>
            <a:ahLst/>
            <a:cxnLst/>
            <a:rect l="l" t="t" r="r" b="b"/>
            <a:pathLst>
              <a:path w="8877165" h="12329396">
                <a:moveTo>
                  <a:pt x="0" y="0"/>
                </a:moveTo>
                <a:lnTo>
                  <a:pt x="8877166" y="0"/>
                </a:lnTo>
                <a:lnTo>
                  <a:pt x="8877166" y="12329395"/>
                </a:lnTo>
                <a:lnTo>
                  <a:pt x="0" y="123293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57283" y="2743031"/>
            <a:ext cx="8526688" cy="8915738"/>
          </a:xfrm>
          <a:custGeom>
            <a:avLst/>
            <a:gdLst/>
            <a:ahLst/>
            <a:cxnLst/>
            <a:rect l="l" t="t" r="r" b="b"/>
            <a:pathLst>
              <a:path w="8526688" h="8915738">
                <a:moveTo>
                  <a:pt x="0" y="0"/>
                </a:moveTo>
                <a:lnTo>
                  <a:pt x="8526688" y="0"/>
                </a:lnTo>
                <a:lnTo>
                  <a:pt x="8526688" y="8915738"/>
                </a:lnTo>
                <a:lnTo>
                  <a:pt x="0" y="89157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65027" y="7200900"/>
            <a:ext cx="5440240" cy="4114800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0" y="0"/>
                </a:moveTo>
                <a:lnTo>
                  <a:pt x="5440240" y="0"/>
                </a:lnTo>
                <a:lnTo>
                  <a:pt x="54402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03354" y="8541599"/>
            <a:ext cx="4836125" cy="3490803"/>
          </a:xfrm>
          <a:custGeom>
            <a:avLst/>
            <a:gdLst/>
            <a:ahLst/>
            <a:cxnLst/>
            <a:rect l="l" t="t" r="r" b="b"/>
            <a:pathLst>
              <a:path w="4836125" h="3490803">
                <a:moveTo>
                  <a:pt x="0" y="0"/>
                </a:moveTo>
                <a:lnTo>
                  <a:pt x="4836124" y="0"/>
                </a:lnTo>
                <a:lnTo>
                  <a:pt x="4836124" y="3490802"/>
                </a:lnTo>
                <a:lnTo>
                  <a:pt x="0" y="34908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2344" y="4016575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>
                <a:moveTo>
                  <a:pt x="0" y="0"/>
                </a:moveTo>
                <a:lnTo>
                  <a:pt x="6716860" y="0"/>
                </a:lnTo>
                <a:lnTo>
                  <a:pt x="6716860" y="6716859"/>
                </a:lnTo>
                <a:lnTo>
                  <a:pt x="0" y="6716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31497" y="1191299"/>
            <a:ext cx="8236401" cy="1420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0"/>
              </a:lnSpc>
            </a:pPr>
            <a:r>
              <a:rPr lang="en-US" sz="4078">
                <a:solidFill>
                  <a:srgbClr val="8A9895"/>
                </a:solidFill>
                <a:latin typeface="Paytone One"/>
                <a:ea typeface="Paytone One"/>
                <a:cs typeface="Paytone One"/>
                <a:sym typeface="Paytone One"/>
              </a:rPr>
              <a:t>Chúc các bé khám phá </a:t>
            </a:r>
          </a:p>
          <a:p>
            <a:pPr algn="l">
              <a:lnSpc>
                <a:spcPts val="5710"/>
              </a:lnSpc>
              <a:spcBef>
                <a:spcPct val="0"/>
              </a:spcBef>
            </a:pPr>
            <a:r>
              <a:rPr lang="en-US" sz="4078">
                <a:solidFill>
                  <a:srgbClr val="8A9895"/>
                </a:solidFill>
                <a:latin typeface="Paytone One"/>
                <a:ea typeface="Paytone One"/>
                <a:cs typeface="Paytone One"/>
                <a:sym typeface="Paytone One"/>
              </a:rPr>
              <a:t>những hiện tượng thú vị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Microsoft Office PowerPoint</Application>
  <PresentationFormat>Custom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Paytone One</vt:lpstr>
      <vt:lpstr>Bungee</vt:lpstr>
      <vt:lpstr>Arial</vt:lpstr>
      <vt:lpstr>Calibri</vt:lpstr>
      <vt:lpstr>Noto Serif Bold</vt:lpstr>
      <vt:lpstr>Sigher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4- Thí nghiệm: Núi lửa phun trào</dc:title>
  <cp:lastModifiedBy>DOAN THI HAI YEN</cp:lastModifiedBy>
  <cp:revision>1</cp:revision>
  <dcterms:created xsi:type="dcterms:W3CDTF">2006-08-16T00:00:00Z</dcterms:created>
  <dcterms:modified xsi:type="dcterms:W3CDTF">2024-08-23T07:14:37Z</dcterms:modified>
  <dc:identifier>DAGOe3WmYJ0</dc:identifier>
</cp:coreProperties>
</file>