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Baloo" panose="020B0604020202020204" charset="0"/>
      <p:regular r:id="rId13"/>
    </p:embeddedFont>
    <p:embeddedFont>
      <p:font typeface="Canva Sans" panose="020B0604020202020204" charset="0"/>
      <p:regular r:id="rId14"/>
    </p:embeddedFont>
    <p:embeddedFont>
      <p:font typeface="Canva Sans Bold" panose="020B0604020202020204" charset="0"/>
      <p:regular r:id="rId15"/>
    </p:embeddedFont>
    <p:embeddedFont>
      <p:font typeface="DejaVu Serif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0951B-B827-4B22-8B0C-CD78997EFE13}" v="12" dt="2024-08-23T03:19:18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1730951B-B827-4B22-8B0C-CD78997EFE13}"/>
    <pc:docChg chg="modSld">
      <pc:chgData name="DOAN THI HAI YEN" userId="46ce6b64e9072719" providerId="LiveId" clId="{1730951B-B827-4B22-8B0C-CD78997EFE13}" dt="2024-08-23T03:19:18.539" v="15"/>
      <pc:docMkLst>
        <pc:docMk/>
      </pc:docMkLst>
      <pc:sldChg chg="modTransition">
        <pc:chgData name="DOAN THI HAI YEN" userId="46ce6b64e9072719" providerId="LiveId" clId="{1730951B-B827-4B22-8B0C-CD78997EFE13}" dt="2024-08-23T03:18:55.591" v="6"/>
        <pc:sldMkLst>
          <pc:docMk/>
          <pc:sldMk cId="0" sldId="256"/>
        </pc:sldMkLst>
      </pc:sldChg>
      <pc:sldChg chg="delSp modSp mod modTransition">
        <pc:chgData name="DOAN THI HAI YEN" userId="46ce6b64e9072719" providerId="LiveId" clId="{1730951B-B827-4B22-8B0C-CD78997EFE13}" dt="2024-08-23T03:18:59.122" v="7"/>
        <pc:sldMkLst>
          <pc:docMk/>
          <pc:sldMk cId="0" sldId="257"/>
        </pc:sldMkLst>
        <pc:spChg chg="mod">
          <ac:chgData name="DOAN THI HAI YEN" userId="46ce6b64e9072719" providerId="LiveId" clId="{1730951B-B827-4B22-8B0C-CD78997EFE13}" dt="2024-08-23T03:18:48.222" v="3"/>
          <ac:spMkLst>
            <pc:docMk/>
            <pc:sldMk cId="0" sldId="257"/>
            <ac:spMk id="8" creationId="{00000000-0000-0000-0000-000000000000}"/>
          </ac:spMkLst>
        </pc:spChg>
        <pc:spChg chg="del mod">
          <ac:chgData name="DOAN THI HAI YEN" userId="46ce6b64e9072719" providerId="LiveId" clId="{1730951B-B827-4B22-8B0C-CD78997EFE13}" dt="2024-08-23T03:18:51.748" v="5"/>
          <ac:spMkLst>
            <pc:docMk/>
            <pc:sldMk cId="0" sldId="257"/>
            <ac:spMk id="9" creationId="{00000000-0000-0000-0000-000000000000}"/>
          </ac:spMkLst>
        </pc:spChg>
      </pc:sldChg>
      <pc:sldChg chg="modTransition">
        <pc:chgData name="DOAN THI HAI YEN" userId="46ce6b64e9072719" providerId="LiveId" clId="{1730951B-B827-4B22-8B0C-CD78997EFE13}" dt="2024-08-23T03:19:02.125" v="8"/>
        <pc:sldMkLst>
          <pc:docMk/>
          <pc:sldMk cId="0" sldId="258"/>
        </pc:sldMkLst>
      </pc:sldChg>
      <pc:sldChg chg="modTransition">
        <pc:chgData name="DOAN THI HAI YEN" userId="46ce6b64e9072719" providerId="LiveId" clId="{1730951B-B827-4B22-8B0C-CD78997EFE13}" dt="2024-08-23T03:19:04.750" v="9"/>
        <pc:sldMkLst>
          <pc:docMk/>
          <pc:sldMk cId="0" sldId="259"/>
        </pc:sldMkLst>
      </pc:sldChg>
      <pc:sldChg chg="modTransition">
        <pc:chgData name="DOAN THI HAI YEN" userId="46ce6b64e9072719" providerId="LiveId" clId="{1730951B-B827-4B22-8B0C-CD78997EFE13}" dt="2024-08-23T03:19:06.825" v="10"/>
        <pc:sldMkLst>
          <pc:docMk/>
          <pc:sldMk cId="0" sldId="260"/>
        </pc:sldMkLst>
      </pc:sldChg>
      <pc:sldChg chg="modTransition">
        <pc:chgData name="DOAN THI HAI YEN" userId="46ce6b64e9072719" providerId="LiveId" clId="{1730951B-B827-4B22-8B0C-CD78997EFE13}" dt="2024-08-23T03:19:09.524" v="11"/>
        <pc:sldMkLst>
          <pc:docMk/>
          <pc:sldMk cId="0" sldId="261"/>
        </pc:sldMkLst>
      </pc:sldChg>
      <pc:sldChg chg="modTransition">
        <pc:chgData name="DOAN THI HAI YEN" userId="46ce6b64e9072719" providerId="LiveId" clId="{1730951B-B827-4B22-8B0C-CD78997EFE13}" dt="2024-08-23T03:19:11.367" v="12"/>
        <pc:sldMkLst>
          <pc:docMk/>
          <pc:sldMk cId="0" sldId="262"/>
        </pc:sldMkLst>
      </pc:sldChg>
      <pc:sldChg chg="modTransition">
        <pc:chgData name="DOAN THI HAI YEN" userId="46ce6b64e9072719" providerId="LiveId" clId="{1730951B-B827-4B22-8B0C-CD78997EFE13}" dt="2024-08-23T03:19:13.979" v="13"/>
        <pc:sldMkLst>
          <pc:docMk/>
          <pc:sldMk cId="0" sldId="263"/>
        </pc:sldMkLst>
      </pc:sldChg>
      <pc:sldChg chg="modTransition">
        <pc:chgData name="DOAN THI HAI YEN" userId="46ce6b64e9072719" providerId="LiveId" clId="{1730951B-B827-4B22-8B0C-CD78997EFE13}" dt="2024-08-23T03:19:15.675" v="14"/>
        <pc:sldMkLst>
          <pc:docMk/>
          <pc:sldMk cId="0" sldId="264"/>
        </pc:sldMkLst>
      </pc:sldChg>
      <pc:sldChg chg="modTransition">
        <pc:chgData name="DOAN THI HAI YEN" userId="46ce6b64e9072719" providerId="LiveId" clId="{1730951B-B827-4B22-8B0C-CD78997EFE13}" dt="2024-08-23T03:19:18.539" v="15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hyperlink" Target="https://youtu.be/cIYvus8arf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10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1.svg"/><Relationship Id="rId5" Type="http://schemas.openxmlformats.org/officeDocument/2006/relationships/image" Target="../media/image4.svg"/><Relationship Id="rId1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58776" y="3424269"/>
            <a:ext cx="4629224" cy="6862731"/>
          </a:xfrm>
          <a:custGeom>
            <a:avLst/>
            <a:gdLst/>
            <a:ahLst/>
            <a:cxnLst/>
            <a:rect l="l" t="t" r="r" b="b"/>
            <a:pathLst>
              <a:path w="4629224" h="6862731">
                <a:moveTo>
                  <a:pt x="0" y="0"/>
                </a:moveTo>
                <a:lnTo>
                  <a:pt x="4629224" y="0"/>
                </a:lnTo>
                <a:lnTo>
                  <a:pt x="4629224" y="6862731"/>
                </a:lnTo>
                <a:lnTo>
                  <a:pt x="0" y="686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0"/>
            <a:ext cx="5453349" cy="4114800"/>
          </a:xfrm>
          <a:custGeom>
            <a:avLst/>
            <a:gdLst/>
            <a:ahLst/>
            <a:cxnLst/>
            <a:rect l="l" t="t" r="r" b="b"/>
            <a:pathLst>
              <a:path w="5453349" h="4114800">
                <a:moveTo>
                  <a:pt x="0" y="0"/>
                </a:moveTo>
                <a:lnTo>
                  <a:pt x="5453349" y="0"/>
                </a:lnTo>
                <a:lnTo>
                  <a:pt x="5453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69812" y="3086100"/>
            <a:ext cx="11489327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 ghép các hình học tạo thành hình các con vật</a:t>
            </a:r>
          </a:p>
          <a:p>
            <a:pPr algn="ctr">
              <a:lnSpc>
                <a:spcPts val="10500"/>
              </a:lnSpc>
            </a:pPr>
            <a:endParaRPr lang="en-US" sz="750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21736" y="6163484"/>
            <a:ext cx="1244452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(Hình tam giác, hình chữ nhật)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58776" y="3424269"/>
            <a:ext cx="4629224" cy="6862731"/>
          </a:xfrm>
          <a:custGeom>
            <a:avLst/>
            <a:gdLst/>
            <a:ahLst/>
            <a:cxnLst/>
            <a:rect l="l" t="t" r="r" b="b"/>
            <a:pathLst>
              <a:path w="4629224" h="6862731">
                <a:moveTo>
                  <a:pt x="0" y="0"/>
                </a:moveTo>
                <a:lnTo>
                  <a:pt x="4629224" y="0"/>
                </a:lnTo>
                <a:lnTo>
                  <a:pt x="4629224" y="6862731"/>
                </a:lnTo>
                <a:lnTo>
                  <a:pt x="0" y="686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0"/>
            <a:ext cx="5453349" cy="4114800"/>
          </a:xfrm>
          <a:custGeom>
            <a:avLst/>
            <a:gdLst/>
            <a:ahLst/>
            <a:cxnLst/>
            <a:rect l="l" t="t" r="r" b="b"/>
            <a:pathLst>
              <a:path w="5453349" h="4114800">
                <a:moveTo>
                  <a:pt x="0" y="0"/>
                </a:moveTo>
                <a:lnTo>
                  <a:pt x="5453349" y="0"/>
                </a:lnTo>
                <a:lnTo>
                  <a:pt x="5453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76977" y="2498710"/>
            <a:ext cx="11534047" cy="332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hoạt động tiếp theo! </a:t>
            </a:r>
          </a:p>
        </p:txBody>
      </p:sp>
      <p:sp>
        <p:nvSpPr>
          <p:cNvPr id="8" name="Freeform 8"/>
          <p:cNvSpPr/>
          <p:nvPr/>
        </p:nvSpPr>
        <p:spPr>
          <a:xfrm>
            <a:off x="6774065" y="5819760"/>
            <a:ext cx="4251673" cy="3438540"/>
          </a:xfrm>
          <a:custGeom>
            <a:avLst/>
            <a:gdLst/>
            <a:ahLst/>
            <a:cxnLst/>
            <a:rect l="l" t="t" r="r" b="b"/>
            <a:pathLst>
              <a:path w="4251673" h="3438540">
                <a:moveTo>
                  <a:pt x="0" y="0"/>
                </a:moveTo>
                <a:lnTo>
                  <a:pt x="4251673" y="0"/>
                </a:lnTo>
                <a:lnTo>
                  <a:pt x="4251673" y="3438540"/>
                </a:lnTo>
                <a:lnTo>
                  <a:pt x="0" y="3438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3429934" y="85387"/>
            <a:ext cx="4943453" cy="4772679"/>
          </a:xfrm>
          <a:custGeom>
            <a:avLst/>
            <a:gdLst/>
            <a:ahLst/>
            <a:cxnLst/>
            <a:rect l="l" t="t" r="r" b="b"/>
            <a:pathLst>
              <a:path w="4943453" h="4772679">
                <a:moveTo>
                  <a:pt x="0" y="0"/>
                </a:moveTo>
                <a:lnTo>
                  <a:pt x="4943453" y="0"/>
                </a:lnTo>
                <a:lnTo>
                  <a:pt x="4943453" y="4772679"/>
                </a:lnTo>
                <a:lnTo>
                  <a:pt x="0" y="4772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825018"/>
            <a:ext cx="4189272" cy="2604966"/>
          </a:xfrm>
          <a:custGeom>
            <a:avLst/>
            <a:gdLst/>
            <a:ahLst/>
            <a:cxnLst/>
            <a:rect l="l" t="t" r="r" b="b"/>
            <a:pathLst>
              <a:path w="4189272" h="2604966">
                <a:moveTo>
                  <a:pt x="0" y="0"/>
                </a:moveTo>
                <a:lnTo>
                  <a:pt x="4189272" y="0"/>
                </a:lnTo>
                <a:lnTo>
                  <a:pt x="4189272" y="2604965"/>
                </a:lnTo>
                <a:lnTo>
                  <a:pt x="0" y="2604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60271" y="3519544"/>
            <a:ext cx="6797930" cy="5435511"/>
          </a:xfrm>
          <a:custGeom>
            <a:avLst/>
            <a:gdLst/>
            <a:ahLst/>
            <a:cxnLst/>
            <a:rect l="l" t="t" r="r" b="b"/>
            <a:pathLst>
              <a:path w="6797930" h="5435511">
                <a:moveTo>
                  <a:pt x="0" y="0"/>
                </a:moveTo>
                <a:lnTo>
                  <a:pt x="6797930" y="0"/>
                </a:lnTo>
                <a:lnTo>
                  <a:pt x="6797930" y="5435511"/>
                </a:lnTo>
                <a:lnTo>
                  <a:pt x="0" y="54355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>
            <a:hlinkClick r:id="rId7"/>
          </p:cNvPr>
          <p:cNvSpPr txBox="1"/>
          <p:nvPr/>
        </p:nvSpPr>
        <p:spPr>
          <a:xfrm>
            <a:off x="2094636" y="1638257"/>
            <a:ext cx="1223096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hát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: </a:t>
            </a: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Những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khối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đáng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yêu</a:t>
            </a:r>
            <a:r>
              <a:rPr lang="en-US" sz="5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8741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0" y="0"/>
            <a:ext cx="4399603" cy="3319701"/>
          </a:xfrm>
          <a:custGeom>
            <a:avLst/>
            <a:gdLst/>
            <a:ahLst/>
            <a:cxnLst/>
            <a:rect l="l" t="t" r="r" b="b"/>
            <a:pathLst>
              <a:path w="4399603" h="3319701">
                <a:moveTo>
                  <a:pt x="0" y="0"/>
                </a:moveTo>
                <a:lnTo>
                  <a:pt x="4399603" y="0"/>
                </a:lnTo>
                <a:lnTo>
                  <a:pt x="4399603" y="3319701"/>
                </a:lnTo>
                <a:lnTo>
                  <a:pt x="0" y="3319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54832" y="5791038"/>
            <a:ext cx="6373956" cy="2796573"/>
          </a:xfrm>
          <a:custGeom>
            <a:avLst/>
            <a:gdLst/>
            <a:ahLst/>
            <a:cxnLst/>
            <a:rect l="l" t="t" r="r" b="b"/>
            <a:pathLst>
              <a:path w="6373956" h="2796573">
                <a:moveTo>
                  <a:pt x="0" y="0"/>
                </a:moveTo>
                <a:lnTo>
                  <a:pt x="6373957" y="0"/>
                </a:lnTo>
                <a:lnTo>
                  <a:pt x="6373957" y="2796573"/>
                </a:lnTo>
                <a:lnTo>
                  <a:pt x="0" y="279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09116" y="2443199"/>
            <a:ext cx="3021565" cy="4613076"/>
          </a:xfrm>
          <a:custGeom>
            <a:avLst/>
            <a:gdLst/>
            <a:ahLst/>
            <a:cxnLst/>
            <a:rect l="l" t="t" r="r" b="b"/>
            <a:pathLst>
              <a:path w="3021565" h="4613076">
                <a:moveTo>
                  <a:pt x="0" y="0"/>
                </a:moveTo>
                <a:lnTo>
                  <a:pt x="3021565" y="0"/>
                </a:lnTo>
                <a:lnTo>
                  <a:pt x="3021565" y="4613077"/>
                </a:lnTo>
                <a:lnTo>
                  <a:pt x="0" y="4613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99603" y="1180478"/>
            <a:ext cx="11524423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tam giác, hình chữ nhật: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6624" y="4417539"/>
            <a:ext cx="5668209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Tôi có 3 cạnh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Trông giống mái nhà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Mời bạn đoán xem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Tôi là hình gì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828" y="3205401"/>
            <a:ext cx="5668209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đố: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8741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0" y="0"/>
            <a:ext cx="4399603" cy="3319701"/>
          </a:xfrm>
          <a:custGeom>
            <a:avLst/>
            <a:gdLst/>
            <a:ahLst/>
            <a:cxnLst/>
            <a:rect l="l" t="t" r="r" b="b"/>
            <a:pathLst>
              <a:path w="4399603" h="3319701">
                <a:moveTo>
                  <a:pt x="0" y="0"/>
                </a:moveTo>
                <a:lnTo>
                  <a:pt x="4399603" y="0"/>
                </a:lnTo>
                <a:lnTo>
                  <a:pt x="4399603" y="3319701"/>
                </a:lnTo>
                <a:lnTo>
                  <a:pt x="0" y="3319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41078" y="2046097"/>
            <a:ext cx="4348245" cy="1907793"/>
          </a:xfrm>
          <a:custGeom>
            <a:avLst/>
            <a:gdLst/>
            <a:ahLst/>
            <a:cxnLst/>
            <a:rect l="l" t="t" r="r" b="b"/>
            <a:pathLst>
              <a:path w="4348245" h="1907793">
                <a:moveTo>
                  <a:pt x="0" y="0"/>
                </a:moveTo>
                <a:lnTo>
                  <a:pt x="4348246" y="0"/>
                </a:lnTo>
                <a:lnTo>
                  <a:pt x="4348246" y="1907793"/>
                </a:lnTo>
                <a:lnTo>
                  <a:pt x="0" y="1907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56209" y="5143500"/>
            <a:ext cx="3012027" cy="3867772"/>
          </a:xfrm>
          <a:custGeom>
            <a:avLst/>
            <a:gdLst/>
            <a:ahLst/>
            <a:cxnLst/>
            <a:rect l="l" t="t" r="r" b="b"/>
            <a:pathLst>
              <a:path w="3012027" h="3867772">
                <a:moveTo>
                  <a:pt x="0" y="0"/>
                </a:moveTo>
                <a:lnTo>
                  <a:pt x="3012027" y="0"/>
                </a:lnTo>
                <a:lnTo>
                  <a:pt x="3012027" y="3867772"/>
                </a:lnTo>
                <a:lnTo>
                  <a:pt x="0" y="386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87758" y="4307127"/>
            <a:ext cx="5022854" cy="4365317"/>
          </a:xfrm>
          <a:custGeom>
            <a:avLst/>
            <a:gdLst/>
            <a:ahLst/>
            <a:cxnLst/>
            <a:rect l="l" t="t" r="r" b="b"/>
            <a:pathLst>
              <a:path w="5022854" h="4365317">
                <a:moveTo>
                  <a:pt x="0" y="0"/>
                </a:moveTo>
                <a:lnTo>
                  <a:pt x="5022854" y="0"/>
                </a:lnTo>
                <a:lnTo>
                  <a:pt x="5022854" y="4365316"/>
                </a:lnTo>
                <a:lnTo>
                  <a:pt x="0" y="4365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984513" y="3953890"/>
            <a:ext cx="1360583" cy="1312963"/>
          </a:xfrm>
          <a:custGeom>
            <a:avLst/>
            <a:gdLst/>
            <a:ahLst/>
            <a:cxnLst/>
            <a:rect l="l" t="t" r="r" b="b"/>
            <a:pathLst>
              <a:path w="1360583" h="1312963">
                <a:moveTo>
                  <a:pt x="0" y="0"/>
                </a:moveTo>
                <a:lnTo>
                  <a:pt x="1360583" y="0"/>
                </a:lnTo>
                <a:lnTo>
                  <a:pt x="1360583" y="1312963"/>
                </a:lnTo>
                <a:lnTo>
                  <a:pt x="0" y="1312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29828" y="933450"/>
            <a:ext cx="11524423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tam giác, hình chữ nhật: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2274" y="4534171"/>
            <a:ext cx="5668209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Tôi có 3 cạnh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Trông giống mái nhà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Mời bạn đoán xem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Tôi là hình gì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0705" y="3205401"/>
            <a:ext cx="5668209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đố: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87758" y="9153525"/>
            <a:ext cx="5268992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tam giác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4873506" y="-663620"/>
            <a:ext cx="2750873" cy="4078114"/>
          </a:xfrm>
          <a:custGeom>
            <a:avLst/>
            <a:gdLst/>
            <a:ahLst/>
            <a:cxnLst/>
            <a:rect l="l" t="t" r="r" b="b"/>
            <a:pathLst>
              <a:path w="2750873" h="4078114">
                <a:moveTo>
                  <a:pt x="0" y="0"/>
                </a:moveTo>
                <a:lnTo>
                  <a:pt x="2750874" y="0"/>
                </a:lnTo>
                <a:lnTo>
                  <a:pt x="2750874" y="4078114"/>
                </a:lnTo>
                <a:lnTo>
                  <a:pt x="0" y="4078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82749" y="2443199"/>
            <a:ext cx="3021565" cy="4613076"/>
          </a:xfrm>
          <a:custGeom>
            <a:avLst/>
            <a:gdLst/>
            <a:ahLst/>
            <a:cxnLst/>
            <a:rect l="l" t="t" r="r" b="b"/>
            <a:pathLst>
              <a:path w="3021565" h="4613076">
                <a:moveTo>
                  <a:pt x="0" y="0"/>
                </a:moveTo>
                <a:lnTo>
                  <a:pt x="3021565" y="0"/>
                </a:lnTo>
                <a:lnTo>
                  <a:pt x="3021565" y="4613077"/>
                </a:lnTo>
                <a:lnTo>
                  <a:pt x="0" y="4613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77511" y="4749737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10358" y="1280187"/>
            <a:ext cx="11524423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tam giác, hình chữ nhật: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0358" y="3754016"/>
            <a:ext cx="5189339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Có 2 cạnh dài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Và 2 cạnh ngắn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Xinh xắn làm sao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Bạn đoán xem nào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Hình gì đó nhỉ?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4873506" y="-663620"/>
            <a:ext cx="2750873" cy="4078114"/>
          </a:xfrm>
          <a:custGeom>
            <a:avLst/>
            <a:gdLst/>
            <a:ahLst/>
            <a:cxnLst/>
            <a:rect l="l" t="t" r="r" b="b"/>
            <a:pathLst>
              <a:path w="2750873" h="4078114">
                <a:moveTo>
                  <a:pt x="0" y="0"/>
                </a:moveTo>
                <a:lnTo>
                  <a:pt x="2750874" y="0"/>
                </a:lnTo>
                <a:lnTo>
                  <a:pt x="2750874" y="4078114"/>
                </a:lnTo>
                <a:lnTo>
                  <a:pt x="0" y="4078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99697" y="4651440"/>
            <a:ext cx="3541524" cy="4606860"/>
          </a:xfrm>
          <a:custGeom>
            <a:avLst/>
            <a:gdLst/>
            <a:ahLst/>
            <a:cxnLst/>
            <a:rect l="l" t="t" r="r" b="b"/>
            <a:pathLst>
              <a:path w="3541524" h="4606860">
                <a:moveTo>
                  <a:pt x="0" y="0"/>
                </a:moveTo>
                <a:lnTo>
                  <a:pt x="3541524" y="0"/>
                </a:lnTo>
                <a:lnTo>
                  <a:pt x="3541524" y="4606860"/>
                </a:lnTo>
                <a:lnTo>
                  <a:pt x="0" y="4606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01226" y="3465811"/>
            <a:ext cx="5988809" cy="3887281"/>
          </a:xfrm>
          <a:custGeom>
            <a:avLst/>
            <a:gdLst/>
            <a:ahLst/>
            <a:cxnLst/>
            <a:rect l="l" t="t" r="r" b="b"/>
            <a:pathLst>
              <a:path w="5988809" h="3887281">
                <a:moveTo>
                  <a:pt x="0" y="0"/>
                </a:moveTo>
                <a:lnTo>
                  <a:pt x="5988809" y="0"/>
                </a:lnTo>
                <a:lnTo>
                  <a:pt x="5988809" y="3887282"/>
                </a:lnTo>
                <a:lnTo>
                  <a:pt x="0" y="388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10358" y="1280187"/>
            <a:ext cx="11524423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tam giác, hình chữ nhật: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0358" y="3754016"/>
            <a:ext cx="5189339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Có 2 cạnh dài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Và 2 cạnh ngắn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Xinh xắn làm sao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Bạn đoán xem nào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Hình gì đó nhỉ?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20534" y="7695993"/>
            <a:ext cx="5350193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chữ nhật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58776" y="3424269"/>
            <a:ext cx="4629224" cy="6862731"/>
          </a:xfrm>
          <a:custGeom>
            <a:avLst/>
            <a:gdLst/>
            <a:ahLst/>
            <a:cxnLst/>
            <a:rect l="l" t="t" r="r" b="b"/>
            <a:pathLst>
              <a:path w="4629224" h="6862731">
                <a:moveTo>
                  <a:pt x="0" y="0"/>
                </a:moveTo>
                <a:lnTo>
                  <a:pt x="4629224" y="0"/>
                </a:lnTo>
                <a:lnTo>
                  <a:pt x="4629224" y="6862731"/>
                </a:lnTo>
                <a:lnTo>
                  <a:pt x="0" y="686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0"/>
            <a:ext cx="5453349" cy="4114800"/>
          </a:xfrm>
          <a:custGeom>
            <a:avLst/>
            <a:gdLst/>
            <a:ahLst/>
            <a:cxnLst/>
            <a:rect l="l" t="t" r="r" b="b"/>
            <a:pathLst>
              <a:path w="5453349" h="4114800">
                <a:moveTo>
                  <a:pt x="0" y="0"/>
                </a:moveTo>
                <a:lnTo>
                  <a:pt x="5453349" y="0"/>
                </a:lnTo>
                <a:lnTo>
                  <a:pt x="5453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46593" y="1821667"/>
            <a:ext cx="2049308" cy="1890487"/>
          </a:xfrm>
          <a:custGeom>
            <a:avLst/>
            <a:gdLst/>
            <a:ahLst/>
            <a:cxnLst/>
            <a:rect l="l" t="t" r="r" b="b"/>
            <a:pathLst>
              <a:path w="2049308" h="1890487">
                <a:moveTo>
                  <a:pt x="0" y="0"/>
                </a:moveTo>
                <a:lnTo>
                  <a:pt x="2049308" y="0"/>
                </a:lnTo>
                <a:lnTo>
                  <a:pt x="2049308" y="1890487"/>
                </a:lnTo>
                <a:lnTo>
                  <a:pt x="0" y="1890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16782" y="7128689"/>
            <a:ext cx="9722498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Lần 2 tìm hình theo đặc điểm:</a:t>
            </a:r>
          </a:p>
        </p:txBody>
      </p:sp>
      <p:sp>
        <p:nvSpPr>
          <p:cNvPr id="9" name="Freeform 9"/>
          <p:cNvSpPr/>
          <p:nvPr/>
        </p:nvSpPr>
        <p:spPr>
          <a:xfrm>
            <a:off x="9929402" y="2766910"/>
            <a:ext cx="1686287" cy="1465536"/>
          </a:xfrm>
          <a:custGeom>
            <a:avLst/>
            <a:gdLst/>
            <a:ahLst/>
            <a:cxnLst/>
            <a:rect l="l" t="t" r="r" b="b"/>
            <a:pathLst>
              <a:path w="1686287" h="1465536">
                <a:moveTo>
                  <a:pt x="0" y="0"/>
                </a:moveTo>
                <a:lnTo>
                  <a:pt x="1686287" y="0"/>
                </a:lnTo>
                <a:lnTo>
                  <a:pt x="1686287" y="1465537"/>
                </a:lnTo>
                <a:lnTo>
                  <a:pt x="0" y="1465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39280" y="6313998"/>
            <a:ext cx="2468999" cy="1083273"/>
          </a:xfrm>
          <a:custGeom>
            <a:avLst/>
            <a:gdLst/>
            <a:ahLst/>
            <a:cxnLst/>
            <a:rect l="l" t="t" r="r" b="b"/>
            <a:pathLst>
              <a:path w="2468999" h="1083273">
                <a:moveTo>
                  <a:pt x="0" y="0"/>
                </a:moveTo>
                <a:lnTo>
                  <a:pt x="2468999" y="0"/>
                </a:lnTo>
                <a:lnTo>
                  <a:pt x="2468999" y="1083273"/>
                </a:lnTo>
                <a:lnTo>
                  <a:pt x="0" y="10832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78153" y="7547789"/>
            <a:ext cx="1591253" cy="1591253"/>
          </a:xfrm>
          <a:custGeom>
            <a:avLst/>
            <a:gdLst/>
            <a:ahLst/>
            <a:cxnLst/>
            <a:rect l="l" t="t" r="r" b="b"/>
            <a:pathLst>
              <a:path w="1591253" h="1591253">
                <a:moveTo>
                  <a:pt x="0" y="0"/>
                </a:moveTo>
                <a:lnTo>
                  <a:pt x="1591253" y="0"/>
                </a:lnTo>
                <a:lnTo>
                  <a:pt x="1591253" y="1591253"/>
                </a:lnTo>
                <a:lnTo>
                  <a:pt x="0" y="1591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972064" y="1599145"/>
            <a:ext cx="11230279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 Tìm hình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5812" y="4258253"/>
            <a:ext cx="821507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Lần 1 tìm hình theo yêu cầu:</a:t>
            </a:r>
          </a:p>
        </p:txBody>
      </p:sp>
      <p:sp>
        <p:nvSpPr>
          <p:cNvPr id="14" name="Freeform 14"/>
          <p:cNvSpPr/>
          <p:nvPr/>
        </p:nvSpPr>
        <p:spPr>
          <a:xfrm>
            <a:off x="9929402" y="4531741"/>
            <a:ext cx="2284675" cy="1482962"/>
          </a:xfrm>
          <a:custGeom>
            <a:avLst/>
            <a:gdLst/>
            <a:ahLst/>
            <a:cxnLst/>
            <a:rect l="l" t="t" r="r" b="b"/>
            <a:pathLst>
              <a:path w="2284675" h="1482962">
                <a:moveTo>
                  <a:pt x="0" y="0"/>
                </a:moveTo>
                <a:lnTo>
                  <a:pt x="2284675" y="0"/>
                </a:lnTo>
                <a:lnTo>
                  <a:pt x="2284675" y="1482962"/>
                </a:lnTo>
                <a:lnTo>
                  <a:pt x="0" y="14829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4641622" y="175033"/>
            <a:ext cx="3710468" cy="3582288"/>
          </a:xfrm>
          <a:custGeom>
            <a:avLst/>
            <a:gdLst/>
            <a:ahLst/>
            <a:cxnLst/>
            <a:rect l="l" t="t" r="r" b="b"/>
            <a:pathLst>
              <a:path w="3710468" h="3582288">
                <a:moveTo>
                  <a:pt x="0" y="0"/>
                </a:moveTo>
                <a:lnTo>
                  <a:pt x="3710468" y="0"/>
                </a:lnTo>
                <a:lnTo>
                  <a:pt x="3710468" y="3582289"/>
                </a:lnTo>
                <a:lnTo>
                  <a:pt x="0" y="358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3267" y="8696227"/>
            <a:ext cx="2558260" cy="1590773"/>
          </a:xfrm>
          <a:custGeom>
            <a:avLst/>
            <a:gdLst/>
            <a:ahLst/>
            <a:cxnLst/>
            <a:rect l="l" t="t" r="r" b="b"/>
            <a:pathLst>
              <a:path w="2558260" h="1590773">
                <a:moveTo>
                  <a:pt x="0" y="0"/>
                </a:moveTo>
                <a:lnTo>
                  <a:pt x="2558260" y="0"/>
                </a:lnTo>
                <a:lnTo>
                  <a:pt x="2558260" y="1590773"/>
                </a:lnTo>
                <a:lnTo>
                  <a:pt x="0" y="159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71481" y="2980482"/>
            <a:ext cx="5202133" cy="2790497"/>
          </a:xfrm>
          <a:custGeom>
            <a:avLst/>
            <a:gdLst/>
            <a:ahLst/>
            <a:cxnLst/>
            <a:rect l="l" t="t" r="r" b="b"/>
            <a:pathLst>
              <a:path w="5202133" h="2790497">
                <a:moveTo>
                  <a:pt x="0" y="0"/>
                </a:moveTo>
                <a:lnTo>
                  <a:pt x="5202133" y="0"/>
                </a:lnTo>
                <a:lnTo>
                  <a:pt x="5202133" y="2790497"/>
                </a:lnTo>
                <a:lnTo>
                  <a:pt x="0" y="27904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956" r="-767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39157" y="2579436"/>
            <a:ext cx="4232921" cy="3283674"/>
          </a:xfrm>
          <a:custGeom>
            <a:avLst/>
            <a:gdLst/>
            <a:ahLst/>
            <a:cxnLst/>
            <a:rect l="l" t="t" r="r" b="b"/>
            <a:pathLst>
              <a:path w="4232921" h="3283674">
                <a:moveTo>
                  <a:pt x="0" y="0"/>
                </a:moveTo>
                <a:lnTo>
                  <a:pt x="4232921" y="0"/>
                </a:lnTo>
                <a:lnTo>
                  <a:pt x="4232921" y="3283674"/>
                </a:lnTo>
                <a:lnTo>
                  <a:pt x="0" y="32836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998" t="-3280" r="-17680" b="-49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5143500"/>
            <a:ext cx="5065889" cy="3684904"/>
          </a:xfrm>
          <a:custGeom>
            <a:avLst/>
            <a:gdLst/>
            <a:ahLst/>
            <a:cxnLst/>
            <a:rect l="l" t="t" r="r" b="b"/>
            <a:pathLst>
              <a:path w="5065889" h="3684904">
                <a:moveTo>
                  <a:pt x="0" y="0"/>
                </a:moveTo>
                <a:lnTo>
                  <a:pt x="5065889" y="0"/>
                </a:lnTo>
                <a:lnTo>
                  <a:pt x="5065889" y="3684904"/>
                </a:lnTo>
                <a:lnTo>
                  <a:pt x="0" y="36849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75055" y="5487183"/>
            <a:ext cx="3307282" cy="3514525"/>
          </a:xfrm>
          <a:custGeom>
            <a:avLst/>
            <a:gdLst/>
            <a:ahLst/>
            <a:cxnLst/>
            <a:rect l="l" t="t" r="r" b="b"/>
            <a:pathLst>
              <a:path w="3307282" h="3514525">
                <a:moveTo>
                  <a:pt x="0" y="0"/>
                </a:moveTo>
                <a:lnTo>
                  <a:pt x="3307283" y="0"/>
                </a:lnTo>
                <a:lnTo>
                  <a:pt x="3307283" y="3514525"/>
                </a:lnTo>
                <a:lnTo>
                  <a:pt x="0" y="35145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850" t="-13748" r="-6771" b="-1911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71481" y="1077330"/>
            <a:ext cx="1100011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Dạy trẻ biết chắp ghép các hình học tạo thành hình các con vật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7109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954683" y="8310385"/>
            <a:ext cx="1333317" cy="1976615"/>
          </a:xfrm>
          <a:custGeom>
            <a:avLst/>
            <a:gdLst/>
            <a:ahLst/>
            <a:cxnLst/>
            <a:rect l="l" t="t" r="r" b="b"/>
            <a:pathLst>
              <a:path w="1333317" h="1976615">
                <a:moveTo>
                  <a:pt x="0" y="0"/>
                </a:moveTo>
                <a:lnTo>
                  <a:pt x="1333317" y="0"/>
                </a:lnTo>
                <a:lnTo>
                  <a:pt x="1333317" y="1976615"/>
                </a:lnTo>
                <a:lnTo>
                  <a:pt x="0" y="1976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0"/>
            <a:ext cx="3040529" cy="2294218"/>
          </a:xfrm>
          <a:custGeom>
            <a:avLst/>
            <a:gdLst/>
            <a:ahLst/>
            <a:cxnLst/>
            <a:rect l="l" t="t" r="r" b="b"/>
            <a:pathLst>
              <a:path w="3040529" h="2294218">
                <a:moveTo>
                  <a:pt x="0" y="0"/>
                </a:moveTo>
                <a:lnTo>
                  <a:pt x="3040529" y="0"/>
                </a:lnTo>
                <a:lnTo>
                  <a:pt x="3040529" y="2294218"/>
                </a:lnTo>
                <a:lnTo>
                  <a:pt x="0" y="229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17838" y="3015479"/>
            <a:ext cx="4418278" cy="2733810"/>
            <a:chOff x="0" y="0"/>
            <a:chExt cx="5891037" cy="36450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91037" cy="3645079"/>
            </a:xfrm>
            <a:custGeom>
              <a:avLst/>
              <a:gdLst/>
              <a:ahLst/>
              <a:cxnLst/>
              <a:rect l="l" t="t" r="r" b="b"/>
              <a:pathLst>
                <a:path w="5891037" h="3645079">
                  <a:moveTo>
                    <a:pt x="0" y="0"/>
                  </a:moveTo>
                  <a:lnTo>
                    <a:pt x="5891037" y="0"/>
                  </a:lnTo>
                  <a:lnTo>
                    <a:pt x="5891037" y="3645079"/>
                  </a:lnTo>
                  <a:lnTo>
                    <a:pt x="0" y="36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945519" y="0"/>
              <a:ext cx="1470433" cy="1277940"/>
            </a:xfrm>
            <a:custGeom>
              <a:avLst/>
              <a:gdLst/>
              <a:ahLst/>
              <a:cxnLst/>
              <a:rect l="l" t="t" r="r" b="b"/>
              <a:pathLst>
                <a:path w="1470433" h="1277940">
                  <a:moveTo>
                    <a:pt x="0" y="0"/>
                  </a:moveTo>
                  <a:lnTo>
                    <a:pt x="1470433" y="0"/>
                  </a:lnTo>
                  <a:lnTo>
                    <a:pt x="1470433" y="1277940"/>
                  </a:lnTo>
                  <a:lnTo>
                    <a:pt x="0" y="1277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680735" y="0"/>
              <a:ext cx="1470433" cy="1277940"/>
            </a:xfrm>
            <a:custGeom>
              <a:avLst/>
              <a:gdLst/>
              <a:ahLst/>
              <a:cxnLst/>
              <a:rect l="l" t="t" r="r" b="b"/>
              <a:pathLst>
                <a:path w="1470433" h="1277940">
                  <a:moveTo>
                    <a:pt x="0" y="0"/>
                  </a:moveTo>
                  <a:lnTo>
                    <a:pt x="1470433" y="0"/>
                  </a:lnTo>
                  <a:lnTo>
                    <a:pt x="1470433" y="1277940"/>
                  </a:lnTo>
                  <a:lnTo>
                    <a:pt x="0" y="1277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65126" y="686155"/>
              <a:ext cx="1823427" cy="1183570"/>
            </a:xfrm>
            <a:custGeom>
              <a:avLst/>
              <a:gdLst/>
              <a:ahLst/>
              <a:cxnLst/>
              <a:rect l="l" t="t" r="r" b="b"/>
              <a:pathLst>
                <a:path w="1823427" h="1183570">
                  <a:moveTo>
                    <a:pt x="0" y="0"/>
                  </a:moveTo>
                  <a:lnTo>
                    <a:pt x="1823427" y="0"/>
                  </a:lnTo>
                  <a:lnTo>
                    <a:pt x="1823427" y="1183570"/>
                  </a:lnTo>
                  <a:lnTo>
                    <a:pt x="0" y="118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033805" y="889355"/>
              <a:ext cx="1823427" cy="1183570"/>
            </a:xfrm>
            <a:custGeom>
              <a:avLst/>
              <a:gdLst/>
              <a:ahLst/>
              <a:cxnLst/>
              <a:rect l="l" t="t" r="r" b="b"/>
              <a:pathLst>
                <a:path w="1823427" h="1183570">
                  <a:moveTo>
                    <a:pt x="0" y="0"/>
                  </a:moveTo>
                  <a:lnTo>
                    <a:pt x="1823427" y="0"/>
                  </a:lnTo>
                  <a:lnTo>
                    <a:pt x="1823427" y="1183570"/>
                  </a:lnTo>
                  <a:lnTo>
                    <a:pt x="0" y="118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509337" y="6178617"/>
            <a:ext cx="4418278" cy="2733810"/>
            <a:chOff x="0" y="0"/>
            <a:chExt cx="5891037" cy="36450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91037" cy="3645079"/>
            </a:xfrm>
            <a:custGeom>
              <a:avLst/>
              <a:gdLst/>
              <a:ahLst/>
              <a:cxnLst/>
              <a:rect l="l" t="t" r="r" b="b"/>
              <a:pathLst>
                <a:path w="5891037" h="3645079">
                  <a:moveTo>
                    <a:pt x="0" y="0"/>
                  </a:moveTo>
                  <a:lnTo>
                    <a:pt x="5891037" y="0"/>
                  </a:lnTo>
                  <a:lnTo>
                    <a:pt x="5891037" y="3645079"/>
                  </a:lnTo>
                  <a:lnTo>
                    <a:pt x="0" y="36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945519" y="0"/>
              <a:ext cx="1470433" cy="1277940"/>
            </a:xfrm>
            <a:custGeom>
              <a:avLst/>
              <a:gdLst/>
              <a:ahLst/>
              <a:cxnLst/>
              <a:rect l="l" t="t" r="r" b="b"/>
              <a:pathLst>
                <a:path w="1470433" h="1277940">
                  <a:moveTo>
                    <a:pt x="0" y="0"/>
                  </a:moveTo>
                  <a:lnTo>
                    <a:pt x="1470433" y="0"/>
                  </a:lnTo>
                  <a:lnTo>
                    <a:pt x="1470433" y="1277940"/>
                  </a:lnTo>
                  <a:lnTo>
                    <a:pt x="0" y="1277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680735" y="0"/>
              <a:ext cx="1470433" cy="1277940"/>
            </a:xfrm>
            <a:custGeom>
              <a:avLst/>
              <a:gdLst/>
              <a:ahLst/>
              <a:cxnLst/>
              <a:rect l="l" t="t" r="r" b="b"/>
              <a:pathLst>
                <a:path w="1470433" h="1277940">
                  <a:moveTo>
                    <a:pt x="0" y="0"/>
                  </a:moveTo>
                  <a:lnTo>
                    <a:pt x="1470433" y="0"/>
                  </a:lnTo>
                  <a:lnTo>
                    <a:pt x="1470433" y="1277940"/>
                  </a:lnTo>
                  <a:lnTo>
                    <a:pt x="0" y="1277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365126" y="686155"/>
              <a:ext cx="1823427" cy="1183570"/>
            </a:xfrm>
            <a:custGeom>
              <a:avLst/>
              <a:gdLst/>
              <a:ahLst/>
              <a:cxnLst/>
              <a:rect l="l" t="t" r="r" b="b"/>
              <a:pathLst>
                <a:path w="1823427" h="1183570">
                  <a:moveTo>
                    <a:pt x="0" y="0"/>
                  </a:moveTo>
                  <a:lnTo>
                    <a:pt x="1823427" y="0"/>
                  </a:lnTo>
                  <a:lnTo>
                    <a:pt x="1823427" y="1183570"/>
                  </a:lnTo>
                  <a:lnTo>
                    <a:pt x="0" y="118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033805" y="889355"/>
              <a:ext cx="1823427" cy="1183570"/>
            </a:xfrm>
            <a:custGeom>
              <a:avLst/>
              <a:gdLst/>
              <a:ahLst/>
              <a:cxnLst/>
              <a:rect l="l" t="t" r="r" b="b"/>
              <a:pathLst>
                <a:path w="1823427" h="1183570">
                  <a:moveTo>
                    <a:pt x="0" y="0"/>
                  </a:moveTo>
                  <a:lnTo>
                    <a:pt x="1823427" y="0"/>
                  </a:lnTo>
                  <a:lnTo>
                    <a:pt x="1823427" y="1183570"/>
                  </a:lnTo>
                  <a:lnTo>
                    <a:pt x="0" y="1183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0275109" y="2904626"/>
            <a:ext cx="6679574" cy="5343660"/>
          </a:xfrm>
          <a:custGeom>
            <a:avLst/>
            <a:gdLst/>
            <a:ahLst/>
            <a:cxnLst/>
            <a:rect l="l" t="t" r="r" b="b"/>
            <a:pathLst>
              <a:path w="6679574" h="5343660">
                <a:moveTo>
                  <a:pt x="0" y="0"/>
                </a:moveTo>
                <a:lnTo>
                  <a:pt x="6679574" y="0"/>
                </a:lnTo>
                <a:lnTo>
                  <a:pt x="6679574" y="5343659"/>
                </a:lnTo>
                <a:lnTo>
                  <a:pt x="0" y="5343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702581" y="1208201"/>
            <a:ext cx="1045006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 Xếp hình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DejaVu Serif Bold</vt:lpstr>
      <vt:lpstr>Arimo</vt:lpstr>
      <vt:lpstr>Canva Sans</vt:lpstr>
      <vt:lpstr>Canva Sans Bold</vt:lpstr>
      <vt:lpstr>Baloo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Chắp ghép các hình học tạo thành hình các con vật (Hình tam giác, hình chữ nhật)</dc:title>
  <cp:lastModifiedBy>DOAN THI HAI YEN</cp:lastModifiedBy>
  <cp:revision>1</cp:revision>
  <dcterms:created xsi:type="dcterms:W3CDTF">2006-08-16T00:00:00Z</dcterms:created>
  <dcterms:modified xsi:type="dcterms:W3CDTF">2024-08-23T03:19:20Z</dcterms:modified>
  <dc:identifier>DAGOjhBqEnU</dc:identifier>
</cp:coreProperties>
</file>