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Paytone One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C5B58D-4219-4C25-A368-157D7F029CCE}" v="14" dt="2024-08-23T01:38:29.2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83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AN THI HAI YEN" userId="46ce6b64e9072719" providerId="LiveId" clId="{3DC5B58D-4219-4C25-A368-157D7F029CCE}"/>
    <pc:docChg chg="modSld">
      <pc:chgData name="DOAN THI HAI YEN" userId="46ce6b64e9072719" providerId="LiveId" clId="{3DC5B58D-4219-4C25-A368-157D7F029CCE}" dt="2024-08-23T01:38:29.242" v="13"/>
      <pc:docMkLst>
        <pc:docMk/>
      </pc:docMkLst>
      <pc:sldChg chg="modTransition">
        <pc:chgData name="DOAN THI HAI YEN" userId="46ce6b64e9072719" providerId="LiveId" clId="{3DC5B58D-4219-4C25-A368-157D7F029CCE}" dt="2024-08-23T01:37:56.827" v="0"/>
        <pc:sldMkLst>
          <pc:docMk/>
          <pc:sldMk cId="0" sldId="256"/>
        </pc:sldMkLst>
      </pc:sldChg>
      <pc:sldChg chg="modTransition">
        <pc:chgData name="DOAN THI HAI YEN" userId="46ce6b64e9072719" providerId="LiveId" clId="{3DC5B58D-4219-4C25-A368-157D7F029CCE}" dt="2024-08-23T01:37:58.641" v="1"/>
        <pc:sldMkLst>
          <pc:docMk/>
          <pc:sldMk cId="0" sldId="257"/>
        </pc:sldMkLst>
      </pc:sldChg>
      <pc:sldChg chg="modTransition">
        <pc:chgData name="DOAN THI HAI YEN" userId="46ce6b64e9072719" providerId="LiveId" clId="{3DC5B58D-4219-4C25-A368-157D7F029CCE}" dt="2024-08-23T01:38:00.404" v="2"/>
        <pc:sldMkLst>
          <pc:docMk/>
          <pc:sldMk cId="0" sldId="258"/>
        </pc:sldMkLst>
      </pc:sldChg>
      <pc:sldChg chg="modTransition">
        <pc:chgData name="DOAN THI HAI YEN" userId="46ce6b64e9072719" providerId="LiveId" clId="{3DC5B58D-4219-4C25-A368-157D7F029CCE}" dt="2024-08-23T01:38:02.049" v="3"/>
        <pc:sldMkLst>
          <pc:docMk/>
          <pc:sldMk cId="0" sldId="259"/>
        </pc:sldMkLst>
      </pc:sldChg>
      <pc:sldChg chg="modTransition">
        <pc:chgData name="DOAN THI HAI YEN" userId="46ce6b64e9072719" providerId="LiveId" clId="{3DC5B58D-4219-4C25-A368-157D7F029CCE}" dt="2024-08-23T01:38:07.639" v="4"/>
        <pc:sldMkLst>
          <pc:docMk/>
          <pc:sldMk cId="0" sldId="261"/>
        </pc:sldMkLst>
      </pc:sldChg>
      <pc:sldChg chg="modTransition">
        <pc:chgData name="DOAN THI HAI YEN" userId="46ce6b64e9072719" providerId="LiveId" clId="{3DC5B58D-4219-4C25-A368-157D7F029CCE}" dt="2024-08-23T01:38:10.284" v="5"/>
        <pc:sldMkLst>
          <pc:docMk/>
          <pc:sldMk cId="0" sldId="262"/>
        </pc:sldMkLst>
      </pc:sldChg>
      <pc:sldChg chg="modTransition">
        <pc:chgData name="DOAN THI HAI YEN" userId="46ce6b64e9072719" providerId="LiveId" clId="{3DC5B58D-4219-4C25-A368-157D7F029CCE}" dt="2024-08-23T01:38:12.732" v="6"/>
        <pc:sldMkLst>
          <pc:docMk/>
          <pc:sldMk cId="0" sldId="263"/>
        </pc:sldMkLst>
      </pc:sldChg>
      <pc:sldChg chg="modTransition">
        <pc:chgData name="DOAN THI HAI YEN" userId="46ce6b64e9072719" providerId="LiveId" clId="{3DC5B58D-4219-4C25-A368-157D7F029CCE}" dt="2024-08-23T01:38:14.455" v="7"/>
        <pc:sldMkLst>
          <pc:docMk/>
          <pc:sldMk cId="0" sldId="264"/>
        </pc:sldMkLst>
      </pc:sldChg>
      <pc:sldChg chg="modTransition">
        <pc:chgData name="DOAN THI HAI YEN" userId="46ce6b64e9072719" providerId="LiveId" clId="{3DC5B58D-4219-4C25-A368-157D7F029CCE}" dt="2024-08-23T01:38:16.727" v="8"/>
        <pc:sldMkLst>
          <pc:docMk/>
          <pc:sldMk cId="0" sldId="265"/>
        </pc:sldMkLst>
      </pc:sldChg>
      <pc:sldChg chg="modTransition">
        <pc:chgData name="DOAN THI HAI YEN" userId="46ce6b64e9072719" providerId="LiveId" clId="{3DC5B58D-4219-4C25-A368-157D7F029CCE}" dt="2024-08-23T01:38:18.839" v="9"/>
        <pc:sldMkLst>
          <pc:docMk/>
          <pc:sldMk cId="0" sldId="266"/>
        </pc:sldMkLst>
      </pc:sldChg>
      <pc:sldChg chg="modTransition">
        <pc:chgData name="DOAN THI HAI YEN" userId="46ce6b64e9072719" providerId="LiveId" clId="{3DC5B58D-4219-4C25-A368-157D7F029CCE}" dt="2024-08-23T01:38:22.177" v="10"/>
        <pc:sldMkLst>
          <pc:docMk/>
          <pc:sldMk cId="0" sldId="267"/>
        </pc:sldMkLst>
      </pc:sldChg>
      <pc:sldChg chg="modTransition">
        <pc:chgData name="DOAN THI HAI YEN" userId="46ce6b64e9072719" providerId="LiveId" clId="{3DC5B58D-4219-4C25-A368-157D7F029CCE}" dt="2024-08-23T01:38:24.736" v="11"/>
        <pc:sldMkLst>
          <pc:docMk/>
          <pc:sldMk cId="0" sldId="268"/>
        </pc:sldMkLst>
      </pc:sldChg>
      <pc:sldChg chg="modTransition">
        <pc:chgData name="DOAN THI HAI YEN" userId="46ce6b64e9072719" providerId="LiveId" clId="{3DC5B58D-4219-4C25-A368-157D7F029CCE}" dt="2024-08-23T01:38:26.423" v="12"/>
        <pc:sldMkLst>
          <pc:docMk/>
          <pc:sldMk cId="0" sldId="269"/>
        </pc:sldMkLst>
      </pc:sldChg>
      <pc:sldChg chg="modTransition">
        <pc:chgData name="DOAN THI HAI YEN" userId="46ce6b64e9072719" providerId="LiveId" clId="{3DC5B58D-4219-4C25-A368-157D7F029CCE}" dt="2024-08-23T01:38:29.242" v="13"/>
        <pc:sldMkLst>
          <pc:docMk/>
          <pc:sldMk cId="0" sldId="27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2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98307" y="10095022"/>
            <a:ext cx="14667402" cy="755608"/>
            <a:chOff x="0" y="0"/>
            <a:chExt cx="3863019" cy="1990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63020" cy="199008"/>
            </a:xfrm>
            <a:custGeom>
              <a:avLst/>
              <a:gdLst/>
              <a:ahLst/>
              <a:cxnLst/>
              <a:rect l="l" t="t" r="r" b="b"/>
              <a:pathLst>
                <a:path w="3863020" h="199008">
                  <a:moveTo>
                    <a:pt x="0" y="0"/>
                  </a:moveTo>
                  <a:lnTo>
                    <a:pt x="3863020" y="0"/>
                  </a:lnTo>
                  <a:lnTo>
                    <a:pt x="3863020" y="199008"/>
                  </a:lnTo>
                  <a:lnTo>
                    <a:pt x="0" y="199008"/>
                  </a:lnTo>
                  <a:close/>
                </a:path>
              </a:pathLst>
            </a:custGeom>
            <a:solidFill>
              <a:srgbClr val="95C43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863019" cy="2847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42458" y="-563629"/>
            <a:ext cx="14667402" cy="755608"/>
            <a:chOff x="0" y="0"/>
            <a:chExt cx="3863019" cy="1990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63020" cy="199008"/>
            </a:xfrm>
            <a:custGeom>
              <a:avLst/>
              <a:gdLst/>
              <a:ahLst/>
              <a:cxnLst/>
              <a:rect l="l" t="t" r="r" b="b"/>
              <a:pathLst>
                <a:path w="3863020" h="199008">
                  <a:moveTo>
                    <a:pt x="0" y="0"/>
                  </a:moveTo>
                  <a:lnTo>
                    <a:pt x="3863020" y="0"/>
                  </a:lnTo>
                  <a:lnTo>
                    <a:pt x="3863020" y="199008"/>
                  </a:lnTo>
                  <a:lnTo>
                    <a:pt x="0" y="199008"/>
                  </a:lnTo>
                  <a:close/>
                </a:path>
              </a:pathLst>
            </a:custGeom>
            <a:solidFill>
              <a:srgbClr val="95C43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3863019" cy="2847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4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92580" y="341597"/>
            <a:ext cx="9603807" cy="9603807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5C43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4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2194841">
            <a:off x="-2312772" y="4303370"/>
            <a:ext cx="7435791" cy="7898205"/>
          </a:xfrm>
          <a:custGeom>
            <a:avLst/>
            <a:gdLst/>
            <a:ahLst/>
            <a:cxnLst/>
            <a:rect l="l" t="t" r="r" b="b"/>
            <a:pathLst>
              <a:path w="7435791" h="7898205">
                <a:moveTo>
                  <a:pt x="0" y="0"/>
                </a:moveTo>
                <a:lnTo>
                  <a:pt x="7435792" y="0"/>
                </a:lnTo>
                <a:lnTo>
                  <a:pt x="7435792" y="7898205"/>
                </a:lnTo>
                <a:lnTo>
                  <a:pt x="0" y="7898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2424" r="-91193"/>
            </a:stretch>
          </a:blipFill>
        </p:spPr>
      </p:sp>
      <p:sp>
        <p:nvSpPr>
          <p:cNvPr id="12" name="Freeform 12"/>
          <p:cNvSpPr/>
          <p:nvPr/>
        </p:nvSpPr>
        <p:spPr>
          <a:xfrm rot="-8841186">
            <a:off x="11971146" y="-1323774"/>
            <a:ext cx="7435791" cy="7898205"/>
          </a:xfrm>
          <a:custGeom>
            <a:avLst/>
            <a:gdLst/>
            <a:ahLst/>
            <a:cxnLst/>
            <a:rect l="l" t="t" r="r" b="b"/>
            <a:pathLst>
              <a:path w="7435791" h="7898205">
                <a:moveTo>
                  <a:pt x="0" y="0"/>
                </a:moveTo>
                <a:lnTo>
                  <a:pt x="7435792" y="0"/>
                </a:lnTo>
                <a:lnTo>
                  <a:pt x="7435792" y="7898205"/>
                </a:lnTo>
                <a:lnTo>
                  <a:pt x="0" y="7898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2424" r="-91193"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436765" y="585782"/>
            <a:ext cx="9115437" cy="911543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19473" r="-19473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673745" y="9455432"/>
            <a:ext cx="954994" cy="172116"/>
          </a:xfrm>
          <a:custGeom>
            <a:avLst/>
            <a:gdLst/>
            <a:ahLst/>
            <a:cxnLst/>
            <a:rect l="l" t="t" r="r" b="b"/>
            <a:pathLst>
              <a:path w="954994" h="172116">
                <a:moveTo>
                  <a:pt x="0" y="0"/>
                </a:moveTo>
                <a:lnTo>
                  <a:pt x="954994" y="0"/>
                </a:lnTo>
                <a:lnTo>
                  <a:pt x="954994" y="172116"/>
                </a:lnTo>
                <a:lnTo>
                  <a:pt x="0" y="1721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277995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659261" y="659452"/>
            <a:ext cx="954994" cy="172116"/>
          </a:xfrm>
          <a:custGeom>
            <a:avLst/>
            <a:gdLst/>
            <a:ahLst/>
            <a:cxnLst/>
            <a:rect l="l" t="t" r="r" b="b"/>
            <a:pathLst>
              <a:path w="954994" h="172116">
                <a:moveTo>
                  <a:pt x="0" y="0"/>
                </a:moveTo>
                <a:lnTo>
                  <a:pt x="954994" y="0"/>
                </a:lnTo>
                <a:lnTo>
                  <a:pt x="954994" y="172116"/>
                </a:lnTo>
                <a:lnTo>
                  <a:pt x="0" y="1721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277995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0428149" y="3067318"/>
            <a:ext cx="7186106" cy="3852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1"/>
              </a:lnSpc>
            </a:pPr>
            <a:r>
              <a:rPr lang="en-US" sz="6381">
                <a:solidFill>
                  <a:srgbClr val="4A7D14"/>
                </a:solidFill>
                <a:latin typeface="Paytone One"/>
                <a:ea typeface="Paytone One"/>
                <a:cs typeface="Paytone One"/>
                <a:sym typeface="Paytone One"/>
              </a:rPr>
              <a:t>Chế tạo </a:t>
            </a:r>
          </a:p>
          <a:p>
            <a:pPr algn="ctr">
              <a:lnSpc>
                <a:spcPts val="10401"/>
              </a:lnSpc>
            </a:pPr>
            <a:r>
              <a:rPr lang="en-US" sz="6381">
                <a:solidFill>
                  <a:srgbClr val="4A7D14"/>
                </a:solidFill>
                <a:latin typeface="Paytone One"/>
                <a:ea typeface="Paytone One"/>
                <a:cs typeface="Paytone One"/>
                <a:sym typeface="Paytone One"/>
              </a:rPr>
              <a:t>bình tưới hoa </a:t>
            </a:r>
          </a:p>
          <a:p>
            <a:pPr algn="ctr">
              <a:lnSpc>
                <a:spcPts val="10401"/>
              </a:lnSpc>
            </a:pPr>
            <a:r>
              <a:rPr lang="en-US" sz="6381">
                <a:solidFill>
                  <a:srgbClr val="4A7D14"/>
                </a:solidFill>
                <a:latin typeface="Paytone One"/>
                <a:ea typeface="Paytone One"/>
                <a:cs typeface="Paytone One"/>
                <a:sym typeface="Paytone One"/>
              </a:rPr>
              <a:t>tự động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42458" y="-563629"/>
            <a:ext cx="14667402" cy="755608"/>
            <a:chOff x="0" y="0"/>
            <a:chExt cx="3863019" cy="1990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63020" cy="199008"/>
            </a:xfrm>
            <a:custGeom>
              <a:avLst/>
              <a:gdLst/>
              <a:ahLst/>
              <a:cxnLst/>
              <a:rect l="l" t="t" r="r" b="b"/>
              <a:pathLst>
                <a:path w="3863020" h="199008">
                  <a:moveTo>
                    <a:pt x="0" y="0"/>
                  </a:moveTo>
                  <a:lnTo>
                    <a:pt x="3863020" y="0"/>
                  </a:lnTo>
                  <a:lnTo>
                    <a:pt x="3863020" y="199008"/>
                  </a:lnTo>
                  <a:lnTo>
                    <a:pt x="0" y="199008"/>
                  </a:lnTo>
                  <a:close/>
                </a:path>
              </a:pathLst>
            </a:custGeom>
            <a:solidFill>
              <a:srgbClr val="95C43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863019" cy="2847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2194841">
            <a:off x="-2312772" y="4303370"/>
            <a:ext cx="7435791" cy="7898205"/>
          </a:xfrm>
          <a:custGeom>
            <a:avLst/>
            <a:gdLst/>
            <a:ahLst/>
            <a:cxnLst/>
            <a:rect l="l" t="t" r="r" b="b"/>
            <a:pathLst>
              <a:path w="7435791" h="7898205">
                <a:moveTo>
                  <a:pt x="0" y="0"/>
                </a:moveTo>
                <a:lnTo>
                  <a:pt x="7435792" y="0"/>
                </a:lnTo>
                <a:lnTo>
                  <a:pt x="7435792" y="7898205"/>
                </a:lnTo>
                <a:lnTo>
                  <a:pt x="0" y="7898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2424" r="-91193"/>
            </a:stretch>
          </a:blipFill>
        </p:spPr>
      </p:sp>
      <p:sp>
        <p:nvSpPr>
          <p:cNvPr id="6" name="Freeform 6"/>
          <p:cNvSpPr/>
          <p:nvPr/>
        </p:nvSpPr>
        <p:spPr>
          <a:xfrm rot="-8841186">
            <a:off x="11971146" y="-1323774"/>
            <a:ext cx="7435791" cy="7898205"/>
          </a:xfrm>
          <a:custGeom>
            <a:avLst/>
            <a:gdLst/>
            <a:ahLst/>
            <a:cxnLst/>
            <a:rect l="l" t="t" r="r" b="b"/>
            <a:pathLst>
              <a:path w="7435791" h="7898205">
                <a:moveTo>
                  <a:pt x="0" y="0"/>
                </a:moveTo>
                <a:lnTo>
                  <a:pt x="7435792" y="0"/>
                </a:lnTo>
                <a:lnTo>
                  <a:pt x="7435792" y="7898205"/>
                </a:lnTo>
                <a:lnTo>
                  <a:pt x="0" y="7898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2424" r="-9119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73745" y="9455432"/>
            <a:ext cx="954994" cy="172116"/>
          </a:xfrm>
          <a:custGeom>
            <a:avLst/>
            <a:gdLst/>
            <a:ahLst/>
            <a:cxnLst/>
            <a:rect l="l" t="t" r="r" b="b"/>
            <a:pathLst>
              <a:path w="954994" h="172116">
                <a:moveTo>
                  <a:pt x="0" y="0"/>
                </a:moveTo>
                <a:lnTo>
                  <a:pt x="954994" y="0"/>
                </a:lnTo>
                <a:lnTo>
                  <a:pt x="954994" y="172116"/>
                </a:lnTo>
                <a:lnTo>
                  <a:pt x="0" y="172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7799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659261" y="659452"/>
            <a:ext cx="954994" cy="172116"/>
          </a:xfrm>
          <a:custGeom>
            <a:avLst/>
            <a:gdLst/>
            <a:ahLst/>
            <a:cxnLst/>
            <a:rect l="l" t="t" r="r" b="b"/>
            <a:pathLst>
              <a:path w="954994" h="172116">
                <a:moveTo>
                  <a:pt x="0" y="0"/>
                </a:moveTo>
                <a:lnTo>
                  <a:pt x="954994" y="0"/>
                </a:lnTo>
                <a:lnTo>
                  <a:pt x="954994" y="172116"/>
                </a:lnTo>
                <a:lnTo>
                  <a:pt x="0" y="172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77995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34336" y="271432"/>
            <a:ext cx="17356696" cy="9242520"/>
            <a:chOff x="0" y="0"/>
            <a:chExt cx="4571311" cy="243424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71311" cy="2434244"/>
            </a:xfrm>
            <a:custGeom>
              <a:avLst/>
              <a:gdLst/>
              <a:ahLst/>
              <a:cxnLst/>
              <a:rect l="l" t="t" r="r" b="b"/>
              <a:pathLst>
                <a:path w="4571311" h="2434244">
                  <a:moveTo>
                    <a:pt x="22748" y="0"/>
                  </a:moveTo>
                  <a:lnTo>
                    <a:pt x="4548562" y="0"/>
                  </a:lnTo>
                  <a:cubicBezTo>
                    <a:pt x="4554596" y="0"/>
                    <a:pt x="4560382" y="2397"/>
                    <a:pt x="4564648" y="6663"/>
                  </a:cubicBezTo>
                  <a:cubicBezTo>
                    <a:pt x="4568914" y="10929"/>
                    <a:pt x="4571311" y="16715"/>
                    <a:pt x="4571311" y="22748"/>
                  </a:cubicBezTo>
                  <a:lnTo>
                    <a:pt x="4571311" y="2411496"/>
                  </a:lnTo>
                  <a:cubicBezTo>
                    <a:pt x="4571311" y="2417529"/>
                    <a:pt x="4568914" y="2423315"/>
                    <a:pt x="4564648" y="2427581"/>
                  </a:cubicBezTo>
                  <a:cubicBezTo>
                    <a:pt x="4560382" y="2431847"/>
                    <a:pt x="4554596" y="2434244"/>
                    <a:pt x="4548562" y="2434244"/>
                  </a:cubicBezTo>
                  <a:lnTo>
                    <a:pt x="22748" y="2434244"/>
                  </a:lnTo>
                  <a:cubicBezTo>
                    <a:pt x="16715" y="2434244"/>
                    <a:pt x="10929" y="2431847"/>
                    <a:pt x="6663" y="2427581"/>
                  </a:cubicBezTo>
                  <a:cubicBezTo>
                    <a:pt x="2397" y="2423315"/>
                    <a:pt x="0" y="2417529"/>
                    <a:pt x="0" y="2411496"/>
                  </a:cubicBezTo>
                  <a:lnTo>
                    <a:pt x="0" y="22748"/>
                  </a:lnTo>
                  <a:cubicBezTo>
                    <a:pt x="0" y="16715"/>
                    <a:pt x="2397" y="10929"/>
                    <a:pt x="6663" y="6663"/>
                  </a:cubicBezTo>
                  <a:cubicBezTo>
                    <a:pt x="10929" y="2397"/>
                    <a:pt x="16715" y="0"/>
                    <a:pt x="22748" y="0"/>
                  </a:cubicBezTo>
                  <a:close/>
                </a:path>
              </a:pathLst>
            </a:custGeom>
            <a:solidFill>
              <a:srgbClr val="4A7D1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85725"/>
              <a:ext cx="4571311" cy="25199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4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66068" y="376263"/>
            <a:ext cx="16693232" cy="8882037"/>
            <a:chOff x="0" y="0"/>
            <a:chExt cx="1527607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27607" cy="812800"/>
            </a:xfrm>
            <a:custGeom>
              <a:avLst/>
              <a:gdLst/>
              <a:ahLst/>
              <a:cxnLst/>
              <a:rect l="l" t="t" r="r" b="b"/>
              <a:pathLst>
                <a:path w="1527607" h="812800">
                  <a:moveTo>
                    <a:pt x="10667" y="0"/>
                  </a:moveTo>
                  <a:lnTo>
                    <a:pt x="1516940" y="0"/>
                  </a:lnTo>
                  <a:cubicBezTo>
                    <a:pt x="1519769" y="0"/>
                    <a:pt x="1522482" y="1124"/>
                    <a:pt x="1524482" y="3124"/>
                  </a:cubicBezTo>
                  <a:cubicBezTo>
                    <a:pt x="1526483" y="5125"/>
                    <a:pt x="1527607" y="7838"/>
                    <a:pt x="1527607" y="10667"/>
                  </a:cubicBezTo>
                  <a:lnTo>
                    <a:pt x="1527607" y="802133"/>
                  </a:lnTo>
                  <a:cubicBezTo>
                    <a:pt x="1527607" y="804962"/>
                    <a:pt x="1526483" y="807675"/>
                    <a:pt x="1524482" y="809676"/>
                  </a:cubicBezTo>
                  <a:cubicBezTo>
                    <a:pt x="1522482" y="811676"/>
                    <a:pt x="1519769" y="812800"/>
                    <a:pt x="1516940" y="812800"/>
                  </a:cubicBezTo>
                  <a:lnTo>
                    <a:pt x="10667" y="812800"/>
                  </a:lnTo>
                  <a:cubicBezTo>
                    <a:pt x="7838" y="812800"/>
                    <a:pt x="5125" y="811676"/>
                    <a:pt x="3124" y="809676"/>
                  </a:cubicBezTo>
                  <a:cubicBezTo>
                    <a:pt x="1124" y="807675"/>
                    <a:pt x="0" y="804962"/>
                    <a:pt x="0" y="802133"/>
                  </a:cubicBezTo>
                  <a:lnTo>
                    <a:pt x="0" y="10667"/>
                  </a:lnTo>
                  <a:cubicBezTo>
                    <a:pt x="0" y="7838"/>
                    <a:pt x="1124" y="5125"/>
                    <a:pt x="3124" y="3124"/>
                  </a:cubicBezTo>
                  <a:cubicBezTo>
                    <a:pt x="5125" y="1124"/>
                    <a:pt x="7838" y="0"/>
                    <a:pt x="10667" y="0"/>
                  </a:cubicBezTo>
                  <a:close/>
                </a:path>
              </a:pathLst>
            </a:custGeom>
            <a:blipFill>
              <a:blip r:embed="rId6"/>
              <a:stretch>
                <a:fillRect t="-17631" b="-17631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2918085" y="9580627"/>
            <a:ext cx="11082909" cy="529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3"/>
              </a:lnSpc>
            </a:pPr>
            <a:r>
              <a:rPr lang="en-US" sz="2744">
                <a:solidFill>
                  <a:srgbClr val="4A7D14"/>
                </a:solidFill>
                <a:latin typeface="Paytone One"/>
                <a:ea typeface="Paytone One"/>
                <a:cs typeface="Paytone One"/>
                <a:sym typeface="Paytone One"/>
              </a:rPr>
              <a:t>Chế tạo bình tưới hoa tự động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471802" y="9255407"/>
            <a:ext cx="2374919" cy="955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50"/>
              </a:lnSpc>
            </a:pPr>
            <a:r>
              <a:rPr lang="en-US" sz="5000">
                <a:solidFill>
                  <a:srgbClr val="4A7D14"/>
                </a:solidFill>
                <a:latin typeface="Paytone One"/>
                <a:ea typeface="Paytone One"/>
                <a:cs typeface="Paytone One"/>
                <a:sym typeface="Paytone One"/>
              </a:rPr>
              <a:t>Cách 2</a:t>
            </a:r>
          </a:p>
        </p:txBody>
      </p:sp>
    </p:spTree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42458" y="-563629"/>
            <a:ext cx="14667402" cy="755608"/>
            <a:chOff x="0" y="0"/>
            <a:chExt cx="3863019" cy="1990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63020" cy="199008"/>
            </a:xfrm>
            <a:custGeom>
              <a:avLst/>
              <a:gdLst/>
              <a:ahLst/>
              <a:cxnLst/>
              <a:rect l="l" t="t" r="r" b="b"/>
              <a:pathLst>
                <a:path w="3863020" h="199008">
                  <a:moveTo>
                    <a:pt x="0" y="0"/>
                  </a:moveTo>
                  <a:lnTo>
                    <a:pt x="3863020" y="0"/>
                  </a:lnTo>
                  <a:lnTo>
                    <a:pt x="3863020" y="199008"/>
                  </a:lnTo>
                  <a:lnTo>
                    <a:pt x="0" y="199008"/>
                  </a:lnTo>
                  <a:close/>
                </a:path>
              </a:pathLst>
            </a:custGeom>
            <a:solidFill>
              <a:srgbClr val="95C43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863019" cy="2847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2194841">
            <a:off x="-2312772" y="4303370"/>
            <a:ext cx="7435791" cy="7898205"/>
          </a:xfrm>
          <a:custGeom>
            <a:avLst/>
            <a:gdLst/>
            <a:ahLst/>
            <a:cxnLst/>
            <a:rect l="l" t="t" r="r" b="b"/>
            <a:pathLst>
              <a:path w="7435791" h="7898205">
                <a:moveTo>
                  <a:pt x="0" y="0"/>
                </a:moveTo>
                <a:lnTo>
                  <a:pt x="7435792" y="0"/>
                </a:lnTo>
                <a:lnTo>
                  <a:pt x="7435792" y="7898205"/>
                </a:lnTo>
                <a:lnTo>
                  <a:pt x="0" y="7898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2424" r="-91193"/>
            </a:stretch>
          </a:blipFill>
        </p:spPr>
      </p:sp>
      <p:sp>
        <p:nvSpPr>
          <p:cNvPr id="6" name="Freeform 6"/>
          <p:cNvSpPr/>
          <p:nvPr/>
        </p:nvSpPr>
        <p:spPr>
          <a:xfrm rot="-8841186">
            <a:off x="11971146" y="-1323774"/>
            <a:ext cx="7435791" cy="7898205"/>
          </a:xfrm>
          <a:custGeom>
            <a:avLst/>
            <a:gdLst/>
            <a:ahLst/>
            <a:cxnLst/>
            <a:rect l="l" t="t" r="r" b="b"/>
            <a:pathLst>
              <a:path w="7435791" h="7898205">
                <a:moveTo>
                  <a:pt x="0" y="0"/>
                </a:moveTo>
                <a:lnTo>
                  <a:pt x="7435792" y="0"/>
                </a:lnTo>
                <a:lnTo>
                  <a:pt x="7435792" y="7898205"/>
                </a:lnTo>
                <a:lnTo>
                  <a:pt x="0" y="7898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2424" r="-9119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73745" y="9455432"/>
            <a:ext cx="954994" cy="172116"/>
          </a:xfrm>
          <a:custGeom>
            <a:avLst/>
            <a:gdLst/>
            <a:ahLst/>
            <a:cxnLst/>
            <a:rect l="l" t="t" r="r" b="b"/>
            <a:pathLst>
              <a:path w="954994" h="172116">
                <a:moveTo>
                  <a:pt x="0" y="0"/>
                </a:moveTo>
                <a:lnTo>
                  <a:pt x="954994" y="0"/>
                </a:lnTo>
                <a:lnTo>
                  <a:pt x="954994" y="172116"/>
                </a:lnTo>
                <a:lnTo>
                  <a:pt x="0" y="172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7799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659261" y="659452"/>
            <a:ext cx="954994" cy="172116"/>
          </a:xfrm>
          <a:custGeom>
            <a:avLst/>
            <a:gdLst/>
            <a:ahLst/>
            <a:cxnLst/>
            <a:rect l="l" t="t" r="r" b="b"/>
            <a:pathLst>
              <a:path w="954994" h="172116">
                <a:moveTo>
                  <a:pt x="0" y="0"/>
                </a:moveTo>
                <a:lnTo>
                  <a:pt x="954994" y="0"/>
                </a:lnTo>
                <a:lnTo>
                  <a:pt x="954994" y="172116"/>
                </a:lnTo>
                <a:lnTo>
                  <a:pt x="0" y="172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77995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34336" y="271432"/>
            <a:ext cx="17356696" cy="9242520"/>
            <a:chOff x="0" y="0"/>
            <a:chExt cx="4571311" cy="243424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71311" cy="2434244"/>
            </a:xfrm>
            <a:custGeom>
              <a:avLst/>
              <a:gdLst/>
              <a:ahLst/>
              <a:cxnLst/>
              <a:rect l="l" t="t" r="r" b="b"/>
              <a:pathLst>
                <a:path w="4571311" h="2434244">
                  <a:moveTo>
                    <a:pt x="22748" y="0"/>
                  </a:moveTo>
                  <a:lnTo>
                    <a:pt x="4548562" y="0"/>
                  </a:lnTo>
                  <a:cubicBezTo>
                    <a:pt x="4554596" y="0"/>
                    <a:pt x="4560382" y="2397"/>
                    <a:pt x="4564648" y="6663"/>
                  </a:cubicBezTo>
                  <a:cubicBezTo>
                    <a:pt x="4568914" y="10929"/>
                    <a:pt x="4571311" y="16715"/>
                    <a:pt x="4571311" y="22748"/>
                  </a:cubicBezTo>
                  <a:lnTo>
                    <a:pt x="4571311" y="2411496"/>
                  </a:lnTo>
                  <a:cubicBezTo>
                    <a:pt x="4571311" y="2417529"/>
                    <a:pt x="4568914" y="2423315"/>
                    <a:pt x="4564648" y="2427581"/>
                  </a:cubicBezTo>
                  <a:cubicBezTo>
                    <a:pt x="4560382" y="2431847"/>
                    <a:pt x="4554596" y="2434244"/>
                    <a:pt x="4548562" y="2434244"/>
                  </a:cubicBezTo>
                  <a:lnTo>
                    <a:pt x="22748" y="2434244"/>
                  </a:lnTo>
                  <a:cubicBezTo>
                    <a:pt x="16715" y="2434244"/>
                    <a:pt x="10929" y="2431847"/>
                    <a:pt x="6663" y="2427581"/>
                  </a:cubicBezTo>
                  <a:cubicBezTo>
                    <a:pt x="2397" y="2423315"/>
                    <a:pt x="0" y="2417529"/>
                    <a:pt x="0" y="2411496"/>
                  </a:cubicBezTo>
                  <a:lnTo>
                    <a:pt x="0" y="22748"/>
                  </a:lnTo>
                  <a:cubicBezTo>
                    <a:pt x="0" y="16715"/>
                    <a:pt x="2397" y="10929"/>
                    <a:pt x="6663" y="6663"/>
                  </a:cubicBezTo>
                  <a:cubicBezTo>
                    <a:pt x="10929" y="2397"/>
                    <a:pt x="16715" y="0"/>
                    <a:pt x="22748" y="0"/>
                  </a:cubicBezTo>
                  <a:close/>
                </a:path>
              </a:pathLst>
            </a:custGeom>
            <a:solidFill>
              <a:srgbClr val="4A7D1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85725"/>
              <a:ext cx="4571311" cy="25199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4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66068" y="376263"/>
            <a:ext cx="16693232" cy="8882037"/>
            <a:chOff x="0" y="0"/>
            <a:chExt cx="1527607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27607" cy="812800"/>
            </a:xfrm>
            <a:custGeom>
              <a:avLst/>
              <a:gdLst/>
              <a:ahLst/>
              <a:cxnLst/>
              <a:rect l="l" t="t" r="r" b="b"/>
              <a:pathLst>
                <a:path w="1527607" h="812800">
                  <a:moveTo>
                    <a:pt x="10667" y="0"/>
                  </a:moveTo>
                  <a:lnTo>
                    <a:pt x="1516940" y="0"/>
                  </a:lnTo>
                  <a:cubicBezTo>
                    <a:pt x="1519769" y="0"/>
                    <a:pt x="1522482" y="1124"/>
                    <a:pt x="1524482" y="3124"/>
                  </a:cubicBezTo>
                  <a:cubicBezTo>
                    <a:pt x="1526483" y="5125"/>
                    <a:pt x="1527607" y="7838"/>
                    <a:pt x="1527607" y="10667"/>
                  </a:cubicBezTo>
                  <a:lnTo>
                    <a:pt x="1527607" y="802133"/>
                  </a:lnTo>
                  <a:cubicBezTo>
                    <a:pt x="1527607" y="804962"/>
                    <a:pt x="1526483" y="807675"/>
                    <a:pt x="1524482" y="809676"/>
                  </a:cubicBezTo>
                  <a:cubicBezTo>
                    <a:pt x="1522482" y="811676"/>
                    <a:pt x="1519769" y="812800"/>
                    <a:pt x="1516940" y="812800"/>
                  </a:cubicBezTo>
                  <a:lnTo>
                    <a:pt x="10667" y="812800"/>
                  </a:lnTo>
                  <a:cubicBezTo>
                    <a:pt x="7838" y="812800"/>
                    <a:pt x="5125" y="811676"/>
                    <a:pt x="3124" y="809676"/>
                  </a:cubicBezTo>
                  <a:cubicBezTo>
                    <a:pt x="1124" y="807675"/>
                    <a:pt x="0" y="804962"/>
                    <a:pt x="0" y="802133"/>
                  </a:cubicBezTo>
                  <a:lnTo>
                    <a:pt x="0" y="10667"/>
                  </a:lnTo>
                  <a:cubicBezTo>
                    <a:pt x="0" y="7838"/>
                    <a:pt x="1124" y="5125"/>
                    <a:pt x="3124" y="3124"/>
                  </a:cubicBezTo>
                  <a:cubicBezTo>
                    <a:pt x="5125" y="1124"/>
                    <a:pt x="7838" y="0"/>
                    <a:pt x="10667" y="0"/>
                  </a:cubicBezTo>
                  <a:close/>
                </a:path>
              </a:pathLst>
            </a:custGeom>
            <a:blipFill>
              <a:blip r:embed="rId6"/>
              <a:stretch>
                <a:fillRect t="-3554" b="-31707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2918085" y="9580627"/>
            <a:ext cx="11082909" cy="529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3"/>
              </a:lnSpc>
            </a:pPr>
            <a:r>
              <a:rPr lang="en-US" sz="2744">
                <a:solidFill>
                  <a:srgbClr val="4A7D14"/>
                </a:solidFill>
                <a:latin typeface="Paytone One"/>
                <a:ea typeface="Paytone One"/>
                <a:cs typeface="Paytone One"/>
                <a:sym typeface="Paytone One"/>
              </a:rPr>
              <a:t>Chế tạo bình tưới hoa tự động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42458" y="-563629"/>
            <a:ext cx="14667402" cy="755608"/>
            <a:chOff x="0" y="0"/>
            <a:chExt cx="3863019" cy="1990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63020" cy="199008"/>
            </a:xfrm>
            <a:custGeom>
              <a:avLst/>
              <a:gdLst/>
              <a:ahLst/>
              <a:cxnLst/>
              <a:rect l="l" t="t" r="r" b="b"/>
              <a:pathLst>
                <a:path w="3863020" h="199008">
                  <a:moveTo>
                    <a:pt x="0" y="0"/>
                  </a:moveTo>
                  <a:lnTo>
                    <a:pt x="3863020" y="0"/>
                  </a:lnTo>
                  <a:lnTo>
                    <a:pt x="3863020" y="199008"/>
                  </a:lnTo>
                  <a:lnTo>
                    <a:pt x="0" y="199008"/>
                  </a:lnTo>
                  <a:close/>
                </a:path>
              </a:pathLst>
            </a:custGeom>
            <a:solidFill>
              <a:srgbClr val="95C43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863019" cy="2847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2194841">
            <a:off x="-2312772" y="4303370"/>
            <a:ext cx="7435791" cy="7898205"/>
          </a:xfrm>
          <a:custGeom>
            <a:avLst/>
            <a:gdLst/>
            <a:ahLst/>
            <a:cxnLst/>
            <a:rect l="l" t="t" r="r" b="b"/>
            <a:pathLst>
              <a:path w="7435791" h="7898205">
                <a:moveTo>
                  <a:pt x="0" y="0"/>
                </a:moveTo>
                <a:lnTo>
                  <a:pt x="7435792" y="0"/>
                </a:lnTo>
                <a:lnTo>
                  <a:pt x="7435792" y="7898205"/>
                </a:lnTo>
                <a:lnTo>
                  <a:pt x="0" y="7898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2424" r="-91193"/>
            </a:stretch>
          </a:blipFill>
        </p:spPr>
      </p:sp>
      <p:sp>
        <p:nvSpPr>
          <p:cNvPr id="6" name="Freeform 6"/>
          <p:cNvSpPr/>
          <p:nvPr/>
        </p:nvSpPr>
        <p:spPr>
          <a:xfrm rot="-8841186">
            <a:off x="11971146" y="-1323774"/>
            <a:ext cx="7435791" cy="7898205"/>
          </a:xfrm>
          <a:custGeom>
            <a:avLst/>
            <a:gdLst/>
            <a:ahLst/>
            <a:cxnLst/>
            <a:rect l="l" t="t" r="r" b="b"/>
            <a:pathLst>
              <a:path w="7435791" h="7898205">
                <a:moveTo>
                  <a:pt x="0" y="0"/>
                </a:moveTo>
                <a:lnTo>
                  <a:pt x="7435792" y="0"/>
                </a:lnTo>
                <a:lnTo>
                  <a:pt x="7435792" y="7898205"/>
                </a:lnTo>
                <a:lnTo>
                  <a:pt x="0" y="7898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2424" r="-9119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73745" y="9455432"/>
            <a:ext cx="954994" cy="172116"/>
          </a:xfrm>
          <a:custGeom>
            <a:avLst/>
            <a:gdLst/>
            <a:ahLst/>
            <a:cxnLst/>
            <a:rect l="l" t="t" r="r" b="b"/>
            <a:pathLst>
              <a:path w="954994" h="172116">
                <a:moveTo>
                  <a:pt x="0" y="0"/>
                </a:moveTo>
                <a:lnTo>
                  <a:pt x="954994" y="0"/>
                </a:lnTo>
                <a:lnTo>
                  <a:pt x="954994" y="172116"/>
                </a:lnTo>
                <a:lnTo>
                  <a:pt x="0" y="172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7799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659261" y="659452"/>
            <a:ext cx="954994" cy="172116"/>
          </a:xfrm>
          <a:custGeom>
            <a:avLst/>
            <a:gdLst/>
            <a:ahLst/>
            <a:cxnLst/>
            <a:rect l="l" t="t" r="r" b="b"/>
            <a:pathLst>
              <a:path w="954994" h="172116">
                <a:moveTo>
                  <a:pt x="0" y="0"/>
                </a:moveTo>
                <a:lnTo>
                  <a:pt x="954994" y="0"/>
                </a:lnTo>
                <a:lnTo>
                  <a:pt x="954994" y="172116"/>
                </a:lnTo>
                <a:lnTo>
                  <a:pt x="0" y="172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77995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34336" y="271432"/>
            <a:ext cx="17356696" cy="9242520"/>
            <a:chOff x="0" y="0"/>
            <a:chExt cx="4571311" cy="243424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71311" cy="2434244"/>
            </a:xfrm>
            <a:custGeom>
              <a:avLst/>
              <a:gdLst/>
              <a:ahLst/>
              <a:cxnLst/>
              <a:rect l="l" t="t" r="r" b="b"/>
              <a:pathLst>
                <a:path w="4571311" h="2434244">
                  <a:moveTo>
                    <a:pt x="22748" y="0"/>
                  </a:moveTo>
                  <a:lnTo>
                    <a:pt x="4548562" y="0"/>
                  </a:lnTo>
                  <a:cubicBezTo>
                    <a:pt x="4554596" y="0"/>
                    <a:pt x="4560382" y="2397"/>
                    <a:pt x="4564648" y="6663"/>
                  </a:cubicBezTo>
                  <a:cubicBezTo>
                    <a:pt x="4568914" y="10929"/>
                    <a:pt x="4571311" y="16715"/>
                    <a:pt x="4571311" y="22748"/>
                  </a:cubicBezTo>
                  <a:lnTo>
                    <a:pt x="4571311" y="2411496"/>
                  </a:lnTo>
                  <a:cubicBezTo>
                    <a:pt x="4571311" y="2417529"/>
                    <a:pt x="4568914" y="2423315"/>
                    <a:pt x="4564648" y="2427581"/>
                  </a:cubicBezTo>
                  <a:cubicBezTo>
                    <a:pt x="4560382" y="2431847"/>
                    <a:pt x="4554596" y="2434244"/>
                    <a:pt x="4548562" y="2434244"/>
                  </a:cubicBezTo>
                  <a:lnTo>
                    <a:pt x="22748" y="2434244"/>
                  </a:lnTo>
                  <a:cubicBezTo>
                    <a:pt x="16715" y="2434244"/>
                    <a:pt x="10929" y="2431847"/>
                    <a:pt x="6663" y="2427581"/>
                  </a:cubicBezTo>
                  <a:cubicBezTo>
                    <a:pt x="2397" y="2423315"/>
                    <a:pt x="0" y="2417529"/>
                    <a:pt x="0" y="2411496"/>
                  </a:cubicBezTo>
                  <a:lnTo>
                    <a:pt x="0" y="22748"/>
                  </a:lnTo>
                  <a:cubicBezTo>
                    <a:pt x="0" y="16715"/>
                    <a:pt x="2397" y="10929"/>
                    <a:pt x="6663" y="6663"/>
                  </a:cubicBezTo>
                  <a:cubicBezTo>
                    <a:pt x="10929" y="2397"/>
                    <a:pt x="16715" y="0"/>
                    <a:pt x="22748" y="0"/>
                  </a:cubicBezTo>
                  <a:close/>
                </a:path>
              </a:pathLst>
            </a:custGeom>
            <a:solidFill>
              <a:srgbClr val="4A7D1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85725"/>
              <a:ext cx="4571311" cy="25199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4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66068" y="376263"/>
            <a:ext cx="16693232" cy="8882037"/>
            <a:chOff x="0" y="0"/>
            <a:chExt cx="1527607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27607" cy="812800"/>
            </a:xfrm>
            <a:custGeom>
              <a:avLst/>
              <a:gdLst/>
              <a:ahLst/>
              <a:cxnLst/>
              <a:rect l="l" t="t" r="r" b="b"/>
              <a:pathLst>
                <a:path w="1527607" h="812800">
                  <a:moveTo>
                    <a:pt x="10667" y="0"/>
                  </a:moveTo>
                  <a:lnTo>
                    <a:pt x="1516940" y="0"/>
                  </a:lnTo>
                  <a:cubicBezTo>
                    <a:pt x="1519769" y="0"/>
                    <a:pt x="1522482" y="1124"/>
                    <a:pt x="1524482" y="3124"/>
                  </a:cubicBezTo>
                  <a:cubicBezTo>
                    <a:pt x="1526483" y="5125"/>
                    <a:pt x="1527607" y="7838"/>
                    <a:pt x="1527607" y="10667"/>
                  </a:cubicBezTo>
                  <a:lnTo>
                    <a:pt x="1527607" y="802133"/>
                  </a:lnTo>
                  <a:cubicBezTo>
                    <a:pt x="1527607" y="804962"/>
                    <a:pt x="1526483" y="807675"/>
                    <a:pt x="1524482" y="809676"/>
                  </a:cubicBezTo>
                  <a:cubicBezTo>
                    <a:pt x="1522482" y="811676"/>
                    <a:pt x="1519769" y="812800"/>
                    <a:pt x="1516940" y="812800"/>
                  </a:cubicBezTo>
                  <a:lnTo>
                    <a:pt x="10667" y="812800"/>
                  </a:lnTo>
                  <a:cubicBezTo>
                    <a:pt x="7838" y="812800"/>
                    <a:pt x="5125" y="811676"/>
                    <a:pt x="3124" y="809676"/>
                  </a:cubicBezTo>
                  <a:cubicBezTo>
                    <a:pt x="1124" y="807675"/>
                    <a:pt x="0" y="804962"/>
                    <a:pt x="0" y="802133"/>
                  </a:cubicBezTo>
                  <a:lnTo>
                    <a:pt x="0" y="10667"/>
                  </a:lnTo>
                  <a:cubicBezTo>
                    <a:pt x="0" y="7838"/>
                    <a:pt x="1124" y="5125"/>
                    <a:pt x="3124" y="3124"/>
                  </a:cubicBezTo>
                  <a:cubicBezTo>
                    <a:pt x="5125" y="1124"/>
                    <a:pt x="7838" y="0"/>
                    <a:pt x="10667" y="0"/>
                  </a:cubicBezTo>
                  <a:close/>
                </a:path>
              </a:pathLst>
            </a:custGeom>
            <a:blipFill>
              <a:blip r:embed="rId6"/>
              <a:stretch>
                <a:fillRect t="-30460" b="-4802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2918085" y="9580627"/>
            <a:ext cx="11082909" cy="529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3"/>
              </a:lnSpc>
            </a:pPr>
            <a:r>
              <a:rPr lang="en-US" sz="2744">
                <a:solidFill>
                  <a:srgbClr val="4A7D14"/>
                </a:solidFill>
                <a:latin typeface="Paytone One"/>
                <a:ea typeface="Paytone One"/>
                <a:cs typeface="Paytone One"/>
                <a:sym typeface="Paytone One"/>
              </a:rPr>
              <a:t>Chế tạo bình tưới hoa tự động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42458" y="-563629"/>
            <a:ext cx="14667402" cy="755608"/>
            <a:chOff x="0" y="0"/>
            <a:chExt cx="3863019" cy="1990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63020" cy="199008"/>
            </a:xfrm>
            <a:custGeom>
              <a:avLst/>
              <a:gdLst/>
              <a:ahLst/>
              <a:cxnLst/>
              <a:rect l="l" t="t" r="r" b="b"/>
              <a:pathLst>
                <a:path w="3863020" h="199008">
                  <a:moveTo>
                    <a:pt x="0" y="0"/>
                  </a:moveTo>
                  <a:lnTo>
                    <a:pt x="3863020" y="0"/>
                  </a:lnTo>
                  <a:lnTo>
                    <a:pt x="3863020" y="199008"/>
                  </a:lnTo>
                  <a:lnTo>
                    <a:pt x="0" y="199008"/>
                  </a:lnTo>
                  <a:close/>
                </a:path>
              </a:pathLst>
            </a:custGeom>
            <a:solidFill>
              <a:srgbClr val="95C43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863019" cy="2847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2194841">
            <a:off x="-2312772" y="4303370"/>
            <a:ext cx="7435791" cy="7898205"/>
          </a:xfrm>
          <a:custGeom>
            <a:avLst/>
            <a:gdLst/>
            <a:ahLst/>
            <a:cxnLst/>
            <a:rect l="l" t="t" r="r" b="b"/>
            <a:pathLst>
              <a:path w="7435791" h="7898205">
                <a:moveTo>
                  <a:pt x="0" y="0"/>
                </a:moveTo>
                <a:lnTo>
                  <a:pt x="7435792" y="0"/>
                </a:lnTo>
                <a:lnTo>
                  <a:pt x="7435792" y="7898205"/>
                </a:lnTo>
                <a:lnTo>
                  <a:pt x="0" y="7898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2424" r="-91193"/>
            </a:stretch>
          </a:blipFill>
        </p:spPr>
      </p:sp>
      <p:sp>
        <p:nvSpPr>
          <p:cNvPr id="6" name="Freeform 6"/>
          <p:cNvSpPr/>
          <p:nvPr/>
        </p:nvSpPr>
        <p:spPr>
          <a:xfrm rot="-8841186">
            <a:off x="11971146" y="-1323774"/>
            <a:ext cx="7435791" cy="7898205"/>
          </a:xfrm>
          <a:custGeom>
            <a:avLst/>
            <a:gdLst/>
            <a:ahLst/>
            <a:cxnLst/>
            <a:rect l="l" t="t" r="r" b="b"/>
            <a:pathLst>
              <a:path w="7435791" h="7898205">
                <a:moveTo>
                  <a:pt x="0" y="0"/>
                </a:moveTo>
                <a:lnTo>
                  <a:pt x="7435792" y="0"/>
                </a:lnTo>
                <a:lnTo>
                  <a:pt x="7435792" y="7898205"/>
                </a:lnTo>
                <a:lnTo>
                  <a:pt x="0" y="7898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2424" r="-9119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73745" y="9455432"/>
            <a:ext cx="954994" cy="172116"/>
          </a:xfrm>
          <a:custGeom>
            <a:avLst/>
            <a:gdLst/>
            <a:ahLst/>
            <a:cxnLst/>
            <a:rect l="l" t="t" r="r" b="b"/>
            <a:pathLst>
              <a:path w="954994" h="172116">
                <a:moveTo>
                  <a:pt x="0" y="0"/>
                </a:moveTo>
                <a:lnTo>
                  <a:pt x="954994" y="0"/>
                </a:lnTo>
                <a:lnTo>
                  <a:pt x="954994" y="172116"/>
                </a:lnTo>
                <a:lnTo>
                  <a:pt x="0" y="172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7799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659261" y="659452"/>
            <a:ext cx="954994" cy="172116"/>
          </a:xfrm>
          <a:custGeom>
            <a:avLst/>
            <a:gdLst/>
            <a:ahLst/>
            <a:cxnLst/>
            <a:rect l="l" t="t" r="r" b="b"/>
            <a:pathLst>
              <a:path w="954994" h="172116">
                <a:moveTo>
                  <a:pt x="0" y="0"/>
                </a:moveTo>
                <a:lnTo>
                  <a:pt x="954994" y="0"/>
                </a:lnTo>
                <a:lnTo>
                  <a:pt x="954994" y="172116"/>
                </a:lnTo>
                <a:lnTo>
                  <a:pt x="0" y="172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77995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34336" y="271432"/>
            <a:ext cx="17356696" cy="9242520"/>
            <a:chOff x="0" y="0"/>
            <a:chExt cx="4571311" cy="243424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71311" cy="2434244"/>
            </a:xfrm>
            <a:custGeom>
              <a:avLst/>
              <a:gdLst/>
              <a:ahLst/>
              <a:cxnLst/>
              <a:rect l="l" t="t" r="r" b="b"/>
              <a:pathLst>
                <a:path w="4571311" h="2434244">
                  <a:moveTo>
                    <a:pt x="22748" y="0"/>
                  </a:moveTo>
                  <a:lnTo>
                    <a:pt x="4548562" y="0"/>
                  </a:lnTo>
                  <a:cubicBezTo>
                    <a:pt x="4554596" y="0"/>
                    <a:pt x="4560382" y="2397"/>
                    <a:pt x="4564648" y="6663"/>
                  </a:cubicBezTo>
                  <a:cubicBezTo>
                    <a:pt x="4568914" y="10929"/>
                    <a:pt x="4571311" y="16715"/>
                    <a:pt x="4571311" y="22748"/>
                  </a:cubicBezTo>
                  <a:lnTo>
                    <a:pt x="4571311" y="2411496"/>
                  </a:lnTo>
                  <a:cubicBezTo>
                    <a:pt x="4571311" y="2417529"/>
                    <a:pt x="4568914" y="2423315"/>
                    <a:pt x="4564648" y="2427581"/>
                  </a:cubicBezTo>
                  <a:cubicBezTo>
                    <a:pt x="4560382" y="2431847"/>
                    <a:pt x="4554596" y="2434244"/>
                    <a:pt x="4548562" y="2434244"/>
                  </a:cubicBezTo>
                  <a:lnTo>
                    <a:pt x="22748" y="2434244"/>
                  </a:lnTo>
                  <a:cubicBezTo>
                    <a:pt x="16715" y="2434244"/>
                    <a:pt x="10929" y="2431847"/>
                    <a:pt x="6663" y="2427581"/>
                  </a:cubicBezTo>
                  <a:cubicBezTo>
                    <a:pt x="2397" y="2423315"/>
                    <a:pt x="0" y="2417529"/>
                    <a:pt x="0" y="2411496"/>
                  </a:cubicBezTo>
                  <a:lnTo>
                    <a:pt x="0" y="22748"/>
                  </a:lnTo>
                  <a:cubicBezTo>
                    <a:pt x="0" y="16715"/>
                    <a:pt x="2397" y="10929"/>
                    <a:pt x="6663" y="6663"/>
                  </a:cubicBezTo>
                  <a:cubicBezTo>
                    <a:pt x="10929" y="2397"/>
                    <a:pt x="16715" y="0"/>
                    <a:pt x="22748" y="0"/>
                  </a:cubicBezTo>
                  <a:close/>
                </a:path>
              </a:pathLst>
            </a:custGeom>
            <a:solidFill>
              <a:srgbClr val="4A7D1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85725"/>
              <a:ext cx="4571311" cy="25199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4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66068" y="376263"/>
            <a:ext cx="16693232" cy="8882037"/>
            <a:chOff x="0" y="0"/>
            <a:chExt cx="1527607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27607" cy="812800"/>
            </a:xfrm>
            <a:custGeom>
              <a:avLst/>
              <a:gdLst/>
              <a:ahLst/>
              <a:cxnLst/>
              <a:rect l="l" t="t" r="r" b="b"/>
              <a:pathLst>
                <a:path w="1527607" h="812800">
                  <a:moveTo>
                    <a:pt x="10667" y="0"/>
                  </a:moveTo>
                  <a:lnTo>
                    <a:pt x="1516940" y="0"/>
                  </a:lnTo>
                  <a:cubicBezTo>
                    <a:pt x="1519769" y="0"/>
                    <a:pt x="1522482" y="1124"/>
                    <a:pt x="1524482" y="3124"/>
                  </a:cubicBezTo>
                  <a:cubicBezTo>
                    <a:pt x="1526483" y="5125"/>
                    <a:pt x="1527607" y="7838"/>
                    <a:pt x="1527607" y="10667"/>
                  </a:cubicBezTo>
                  <a:lnTo>
                    <a:pt x="1527607" y="802133"/>
                  </a:lnTo>
                  <a:cubicBezTo>
                    <a:pt x="1527607" y="804962"/>
                    <a:pt x="1526483" y="807675"/>
                    <a:pt x="1524482" y="809676"/>
                  </a:cubicBezTo>
                  <a:cubicBezTo>
                    <a:pt x="1522482" y="811676"/>
                    <a:pt x="1519769" y="812800"/>
                    <a:pt x="1516940" y="812800"/>
                  </a:cubicBezTo>
                  <a:lnTo>
                    <a:pt x="10667" y="812800"/>
                  </a:lnTo>
                  <a:cubicBezTo>
                    <a:pt x="7838" y="812800"/>
                    <a:pt x="5125" y="811676"/>
                    <a:pt x="3124" y="809676"/>
                  </a:cubicBezTo>
                  <a:cubicBezTo>
                    <a:pt x="1124" y="807675"/>
                    <a:pt x="0" y="804962"/>
                    <a:pt x="0" y="802133"/>
                  </a:cubicBezTo>
                  <a:lnTo>
                    <a:pt x="0" y="10667"/>
                  </a:lnTo>
                  <a:cubicBezTo>
                    <a:pt x="0" y="7838"/>
                    <a:pt x="1124" y="5125"/>
                    <a:pt x="3124" y="3124"/>
                  </a:cubicBezTo>
                  <a:cubicBezTo>
                    <a:pt x="5125" y="1124"/>
                    <a:pt x="7838" y="0"/>
                    <a:pt x="10667" y="0"/>
                  </a:cubicBezTo>
                  <a:close/>
                </a:path>
              </a:pathLst>
            </a:custGeom>
            <a:blipFill>
              <a:blip r:embed="rId6"/>
              <a:stretch>
                <a:fillRect t="-17346" b="-17346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2918085" y="9580627"/>
            <a:ext cx="11082909" cy="529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3"/>
              </a:lnSpc>
            </a:pPr>
            <a:r>
              <a:rPr lang="en-US" sz="2744">
                <a:solidFill>
                  <a:srgbClr val="4A7D14"/>
                </a:solidFill>
                <a:latin typeface="Paytone One"/>
                <a:ea typeface="Paytone One"/>
                <a:cs typeface="Paytone One"/>
                <a:sym typeface="Paytone One"/>
              </a:rPr>
              <a:t>Chế tạo bình tưới hoa tự động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42458" y="-563629"/>
            <a:ext cx="14667402" cy="755608"/>
            <a:chOff x="0" y="0"/>
            <a:chExt cx="3863019" cy="1990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63020" cy="199008"/>
            </a:xfrm>
            <a:custGeom>
              <a:avLst/>
              <a:gdLst/>
              <a:ahLst/>
              <a:cxnLst/>
              <a:rect l="l" t="t" r="r" b="b"/>
              <a:pathLst>
                <a:path w="3863020" h="199008">
                  <a:moveTo>
                    <a:pt x="0" y="0"/>
                  </a:moveTo>
                  <a:lnTo>
                    <a:pt x="3863020" y="0"/>
                  </a:lnTo>
                  <a:lnTo>
                    <a:pt x="3863020" y="199008"/>
                  </a:lnTo>
                  <a:lnTo>
                    <a:pt x="0" y="199008"/>
                  </a:lnTo>
                  <a:close/>
                </a:path>
              </a:pathLst>
            </a:custGeom>
            <a:solidFill>
              <a:srgbClr val="95C43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863019" cy="2847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2194841">
            <a:off x="-2312772" y="4303370"/>
            <a:ext cx="7435791" cy="7898205"/>
          </a:xfrm>
          <a:custGeom>
            <a:avLst/>
            <a:gdLst/>
            <a:ahLst/>
            <a:cxnLst/>
            <a:rect l="l" t="t" r="r" b="b"/>
            <a:pathLst>
              <a:path w="7435791" h="7898205">
                <a:moveTo>
                  <a:pt x="0" y="0"/>
                </a:moveTo>
                <a:lnTo>
                  <a:pt x="7435792" y="0"/>
                </a:lnTo>
                <a:lnTo>
                  <a:pt x="7435792" y="7898205"/>
                </a:lnTo>
                <a:lnTo>
                  <a:pt x="0" y="7898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2424" r="-91193"/>
            </a:stretch>
          </a:blipFill>
        </p:spPr>
      </p:sp>
      <p:sp>
        <p:nvSpPr>
          <p:cNvPr id="6" name="Freeform 6"/>
          <p:cNvSpPr/>
          <p:nvPr/>
        </p:nvSpPr>
        <p:spPr>
          <a:xfrm rot="-8841186">
            <a:off x="11971146" y="-1323774"/>
            <a:ext cx="7435791" cy="7898205"/>
          </a:xfrm>
          <a:custGeom>
            <a:avLst/>
            <a:gdLst/>
            <a:ahLst/>
            <a:cxnLst/>
            <a:rect l="l" t="t" r="r" b="b"/>
            <a:pathLst>
              <a:path w="7435791" h="7898205">
                <a:moveTo>
                  <a:pt x="0" y="0"/>
                </a:moveTo>
                <a:lnTo>
                  <a:pt x="7435792" y="0"/>
                </a:lnTo>
                <a:lnTo>
                  <a:pt x="7435792" y="7898205"/>
                </a:lnTo>
                <a:lnTo>
                  <a:pt x="0" y="7898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2424" r="-9119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73745" y="9455432"/>
            <a:ext cx="954994" cy="172116"/>
          </a:xfrm>
          <a:custGeom>
            <a:avLst/>
            <a:gdLst/>
            <a:ahLst/>
            <a:cxnLst/>
            <a:rect l="l" t="t" r="r" b="b"/>
            <a:pathLst>
              <a:path w="954994" h="172116">
                <a:moveTo>
                  <a:pt x="0" y="0"/>
                </a:moveTo>
                <a:lnTo>
                  <a:pt x="954994" y="0"/>
                </a:lnTo>
                <a:lnTo>
                  <a:pt x="954994" y="172116"/>
                </a:lnTo>
                <a:lnTo>
                  <a:pt x="0" y="172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7799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659261" y="659452"/>
            <a:ext cx="954994" cy="172116"/>
          </a:xfrm>
          <a:custGeom>
            <a:avLst/>
            <a:gdLst/>
            <a:ahLst/>
            <a:cxnLst/>
            <a:rect l="l" t="t" r="r" b="b"/>
            <a:pathLst>
              <a:path w="954994" h="172116">
                <a:moveTo>
                  <a:pt x="0" y="0"/>
                </a:moveTo>
                <a:lnTo>
                  <a:pt x="954994" y="0"/>
                </a:lnTo>
                <a:lnTo>
                  <a:pt x="954994" y="172116"/>
                </a:lnTo>
                <a:lnTo>
                  <a:pt x="0" y="172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77995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34336" y="271432"/>
            <a:ext cx="17356696" cy="9242520"/>
            <a:chOff x="0" y="0"/>
            <a:chExt cx="4571311" cy="243424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71311" cy="2434244"/>
            </a:xfrm>
            <a:custGeom>
              <a:avLst/>
              <a:gdLst/>
              <a:ahLst/>
              <a:cxnLst/>
              <a:rect l="l" t="t" r="r" b="b"/>
              <a:pathLst>
                <a:path w="4571311" h="2434244">
                  <a:moveTo>
                    <a:pt x="22748" y="0"/>
                  </a:moveTo>
                  <a:lnTo>
                    <a:pt x="4548562" y="0"/>
                  </a:lnTo>
                  <a:cubicBezTo>
                    <a:pt x="4554596" y="0"/>
                    <a:pt x="4560382" y="2397"/>
                    <a:pt x="4564648" y="6663"/>
                  </a:cubicBezTo>
                  <a:cubicBezTo>
                    <a:pt x="4568914" y="10929"/>
                    <a:pt x="4571311" y="16715"/>
                    <a:pt x="4571311" y="22748"/>
                  </a:cubicBezTo>
                  <a:lnTo>
                    <a:pt x="4571311" y="2411496"/>
                  </a:lnTo>
                  <a:cubicBezTo>
                    <a:pt x="4571311" y="2417529"/>
                    <a:pt x="4568914" y="2423315"/>
                    <a:pt x="4564648" y="2427581"/>
                  </a:cubicBezTo>
                  <a:cubicBezTo>
                    <a:pt x="4560382" y="2431847"/>
                    <a:pt x="4554596" y="2434244"/>
                    <a:pt x="4548562" y="2434244"/>
                  </a:cubicBezTo>
                  <a:lnTo>
                    <a:pt x="22748" y="2434244"/>
                  </a:lnTo>
                  <a:cubicBezTo>
                    <a:pt x="16715" y="2434244"/>
                    <a:pt x="10929" y="2431847"/>
                    <a:pt x="6663" y="2427581"/>
                  </a:cubicBezTo>
                  <a:cubicBezTo>
                    <a:pt x="2397" y="2423315"/>
                    <a:pt x="0" y="2417529"/>
                    <a:pt x="0" y="2411496"/>
                  </a:cubicBezTo>
                  <a:lnTo>
                    <a:pt x="0" y="22748"/>
                  </a:lnTo>
                  <a:cubicBezTo>
                    <a:pt x="0" y="16715"/>
                    <a:pt x="2397" y="10929"/>
                    <a:pt x="6663" y="6663"/>
                  </a:cubicBezTo>
                  <a:cubicBezTo>
                    <a:pt x="10929" y="2397"/>
                    <a:pt x="16715" y="0"/>
                    <a:pt x="22748" y="0"/>
                  </a:cubicBezTo>
                  <a:close/>
                </a:path>
              </a:pathLst>
            </a:custGeom>
            <a:solidFill>
              <a:srgbClr val="4A7D1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85725"/>
              <a:ext cx="4571311" cy="25199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4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66068" y="376263"/>
            <a:ext cx="16693232" cy="8882037"/>
            <a:chOff x="0" y="0"/>
            <a:chExt cx="1527607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27607" cy="812800"/>
            </a:xfrm>
            <a:custGeom>
              <a:avLst/>
              <a:gdLst/>
              <a:ahLst/>
              <a:cxnLst/>
              <a:rect l="l" t="t" r="r" b="b"/>
              <a:pathLst>
                <a:path w="1527607" h="812800">
                  <a:moveTo>
                    <a:pt x="10667" y="0"/>
                  </a:moveTo>
                  <a:lnTo>
                    <a:pt x="1516940" y="0"/>
                  </a:lnTo>
                  <a:cubicBezTo>
                    <a:pt x="1519769" y="0"/>
                    <a:pt x="1522482" y="1124"/>
                    <a:pt x="1524482" y="3124"/>
                  </a:cubicBezTo>
                  <a:cubicBezTo>
                    <a:pt x="1526483" y="5125"/>
                    <a:pt x="1527607" y="7838"/>
                    <a:pt x="1527607" y="10667"/>
                  </a:cubicBezTo>
                  <a:lnTo>
                    <a:pt x="1527607" y="802133"/>
                  </a:lnTo>
                  <a:cubicBezTo>
                    <a:pt x="1527607" y="804962"/>
                    <a:pt x="1526483" y="807675"/>
                    <a:pt x="1524482" y="809676"/>
                  </a:cubicBezTo>
                  <a:cubicBezTo>
                    <a:pt x="1522482" y="811676"/>
                    <a:pt x="1519769" y="812800"/>
                    <a:pt x="1516940" y="812800"/>
                  </a:cubicBezTo>
                  <a:lnTo>
                    <a:pt x="10667" y="812800"/>
                  </a:lnTo>
                  <a:cubicBezTo>
                    <a:pt x="7838" y="812800"/>
                    <a:pt x="5125" y="811676"/>
                    <a:pt x="3124" y="809676"/>
                  </a:cubicBezTo>
                  <a:cubicBezTo>
                    <a:pt x="1124" y="807675"/>
                    <a:pt x="0" y="804962"/>
                    <a:pt x="0" y="802133"/>
                  </a:cubicBezTo>
                  <a:lnTo>
                    <a:pt x="0" y="10667"/>
                  </a:lnTo>
                  <a:cubicBezTo>
                    <a:pt x="0" y="7838"/>
                    <a:pt x="1124" y="5125"/>
                    <a:pt x="3124" y="3124"/>
                  </a:cubicBezTo>
                  <a:cubicBezTo>
                    <a:pt x="5125" y="1124"/>
                    <a:pt x="7838" y="0"/>
                    <a:pt x="10667" y="0"/>
                  </a:cubicBezTo>
                  <a:close/>
                </a:path>
              </a:pathLst>
            </a:custGeom>
            <a:blipFill>
              <a:blip r:embed="rId6"/>
              <a:stretch>
                <a:fillRect t="-16776" b="-16776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2918085" y="9580627"/>
            <a:ext cx="11082909" cy="529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3"/>
              </a:lnSpc>
            </a:pPr>
            <a:r>
              <a:rPr lang="en-US" sz="2744">
                <a:solidFill>
                  <a:srgbClr val="4A7D14"/>
                </a:solidFill>
                <a:latin typeface="Paytone One"/>
                <a:ea typeface="Paytone One"/>
                <a:cs typeface="Paytone One"/>
                <a:sym typeface="Paytone One"/>
              </a:rPr>
              <a:t>Chế tạo bình tưới hoa tự động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98307" y="10095022"/>
            <a:ext cx="14667402" cy="755608"/>
            <a:chOff x="0" y="0"/>
            <a:chExt cx="3863019" cy="1990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63020" cy="199008"/>
            </a:xfrm>
            <a:custGeom>
              <a:avLst/>
              <a:gdLst/>
              <a:ahLst/>
              <a:cxnLst/>
              <a:rect l="l" t="t" r="r" b="b"/>
              <a:pathLst>
                <a:path w="3863020" h="199008">
                  <a:moveTo>
                    <a:pt x="0" y="0"/>
                  </a:moveTo>
                  <a:lnTo>
                    <a:pt x="3863020" y="0"/>
                  </a:lnTo>
                  <a:lnTo>
                    <a:pt x="3863020" y="199008"/>
                  </a:lnTo>
                  <a:lnTo>
                    <a:pt x="0" y="199008"/>
                  </a:lnTo>
                  <a:close/>
                </a:path>
              </a:pathLst>
            </a:custGeom>
            <a:solidFill>
              <a:srgbClr val="95C43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863019" cy="2847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42458" y="-563629"/>
            <a:ext cx="14667402" cy="755608"/>
            <a:chOff x="0" y="0"/>
            <a:chExt cx="3863019" cy="1990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63020" cy="199008"/>
            </a:xfrm>
            <a:custGeom>
              <a:avLst/>
              <a:gdLst/>
              <a:ahLst/>
              <a:cxnLst/>
              <a:rect l="l" t="t" r="r" b="b"/>
              <a:pathLst>
                <a:path w="3863020" h="199008">
                  <a:moveTo>
                    <a:pt x="0" y="0"/>
                  </a:moveTo>
                  <a:lnTo>
                    <a:pt x="3863020" y="0"/>
                  </a:lnTo>
                  <a:lnTo>
                    <a:pt x="3863020" y="199008"/>
                  </a:lnTo>
                  <a:lnTo>
                    <a:pt x="0" y="199008"/>
                  </a:lnTo>
                  <a:close/>
                </a:path>
              </a:pathLst>
            </a:custGeom>
            <a:solidFill>
              <a:srgbClr val="95C43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3863019" cy="2847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4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92580" y="341597"/>
            <a:ext cx="9603807" cy="9603807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5C43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4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2194841">
            <a:off x="-2312772" y="4303370"/>
            <a:ext cx="7435791" cy="7898205"/>
          </a:xfrm>
          <a:custGeom>
            <a:avLst/>
            <a:gdLst/>
            <a:ahLst/>
            <a:cxnLst/>
            <a:rect l="l" t="t" r="r" b="b"/>
            <a:pathLst>
              <a:path w="7435791" h="7898205">
                <a:moveTo>
                  <a:pt x="0" y="0"/>
                </a:moveTo>
                <a:lnTo>
                  <a:pt x="7435792" y="0"/>
                </a:lnTo>
                <a:lnTo>
                  <a:pt x="7435792" y="7898205"/>
                </a:lnTo>
                <a:lnTo>
                  <a:pt x="0" y="7898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2424" r="-91193"/>
            </a:stretch>
          </a:blipFill>
        </p:spPr>
      </p:sp>
      <p:sp>
        <p:nvSpPr>
          <p:cNvPr id="12" name="Freeform 12"/>
          <p:cNvSpPr/>
          <p:nvPr/>
        </p:nvSpPr>
        <p:spPr>
          <a:xfrm rot="-8841186">
            <a:off x="11971146" y="-1323774"/>
            <a:ext cx="7435791" cy="7898205"/>
          </a:xfrm>
          <a:custGeom>
            <a:avLst/>
            <a:gdLst/>
            <a:ahLst/>
            <a:cxnLst/>
            <a:rect l="l" t="t" r="r" b="b"/>
            <a:pathLst>
              <a:path w="7435791" h="7898205">
                <a:moveTo>
                  <a:pt x="0" y="0"/>
                </a:moveTo>
                <a:lnTo>
                  <a:pt x="7435792" y="0"/>
                </a:lnTo>
                <a:lnTo>
                  <a:pt x="7435792" y="7898205"/>
                </a:lnTo>
                <a:lnTo>
                  <a:pt x="0" y="7898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2424" r="-91193"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436765" y="585782"/>
            <a:ext cx="9115437" cy="911543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t="-14305" b="-14305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673745" y="9455432"/>
            <a:ext cx="954994" cy="172116"/>
          </a:xfrm>
          <a:custGeom>
            <a:avLst/>
            <a:gdLst/>
            <a:ahLst/>
            <a:cxnLst/>
            <a:rect l="l" t="t" r="r" b="b"/>
            <a:pathLst>
              <a:path w="954994" h="172116">
                <a:moveTo>
                  <a:pt x="0" y="0"/>
                </a:moveTo>
                <a:lnTo>
                  <a:pt x="954994" y="0"/>
                </a:lnTo>
                <a:lnTo>
                  <a:pt x="954994" y="172116"/>
                </a:lnTo>
                <a:lnTo>
                  <a:pt x="0" y="1721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277995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659261" y="659452"/>
            <a:ext cx="954994" cy="172116"/>
          </a:xfrm>
          <a:custGeom>
            <a:avLst/>
            <a:gdLst/>
            <a:ahLst/>
            <a:cxnLst/>
            <a:rect l="l" t="t" r="r" b="b"/>
            <a:pathLst>
              <a:path w="954994" h="172116">
                <a:moveTo>
                  <a:pt x="0" y="0"/>
                </a:moveTo>
                <a:lnTo>
                  <a:pt x="954994" y="0"/>
                </a:lnTo>
                <a:lnTo>
                  <a:pt x="954994" y="172116"/>
                </a:lnTo>
                <a:lnTo>
                  <a:pt x="0" y="1721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277995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0883877" y="3711206"/>
            <a:ext cx="6128980" cy="3285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71"/>
              </a:lnSpc>
            </a:pPr>
            <a:r>
              <a:rPr lang="en-US" sz="5442">
                <a:solidFill>
                  <a:srgbClr val="4A7D14"/>
                </a:solidFill>
                <a:latin typeface="Paytone One"/>
                <a:ea typeface="Paytone One"/>
                <a:cs typeface="Paytone One"/>
                <a:sym typeface="Paytone One"/>
              </a:rPr>
              <a:t>Chúc các bé những giờ học thật vui và bổ ích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98307" y="10095022"/>
            <a:ext cx="14667402" cy="755608"/>
            <a:chOff x="0" y="0"/>
            <a:chExt cx="3863019" cy="1990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63020" cy="199008"/>
            </a:xfrm>
            <a:custGeom>
              <a:avLst/>
              <a:gdLst/>
              <a:ahLst/>
              <a:cxnLst/>
              <a:rect l="l" t="t" r="r" b="b"/>
              <a:pathLst>
                <a:path w="3863020" h="199008">
                  <a:moveTo>
                    <a:pt x="0" y="0"/>
                  </a:moveTo>
                  <a:lnTo>
                    <a:pt x="3863020" y="0"/>
                  </a:lnTo>
                  <a:lnTo>
                    <a:pt x="3863020" y="199008"/>
                  </a:lnTo>
                  <a:lnTo>
                    <a:pt x="0" y="199008"/>
                  </a:lnTo>
                  <a:close/>
                </a:path>
              </a:pathLst>
            </a:custGeom>
            <a:solidFill>
              <a:srgbClr val="95C43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863019" cy="2847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42458" y="-563629"/>
            <a:ext cx="14667402" cy="755608"/>
            <a:chOff x="0" y="0"/>
            <a:chExt cx="3863019" cy="1990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63020" cy="199008"/>
            </a:xfrm>
            <a:custGeom>
              <a:avLst/>
              <a:gdLst/>
              <a:ahLst/>
              <a:cxnLst/>
              <a:rect l="l" t="t" r="r" b="b"/>
              <a:pathLst>
                <a:path w="3863020" h="199008">
                  <a:moveTo>
                    <a:pt x="0" y="0"/>
                  </a:moveTo>
                  <a:lnTo>
                    <a:pt x="3863020" y="0"/>
                  </a:lnTo>
                  <a:lnTo>
                    <a:pt x="3863020" y="199008"/>
                  </a:lnTo>
                  <a:lnTo>
                    <a:pt x="0" y="199008"/>
                  </a:lnTo>
                  <a:close/>
                </a:path>
              </a:pathLst>
            </a:custGeom>
            <a:solidFill>
              <a:srgbClr val="95C43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3863019" cy="2847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4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2194841">
            <a:off x="-2312772" y="4303370"/>
            <a:ext cx="7435791" cy="7898205"/>
          </a:xfrm>
          <a:custGeom>
            <a:avLst/>
            <a:gdLst/>
            <a:ahLst/>
            <a:cxnLst/>
            <a:rect l="l" t="t" r="r" b="b"/>
            <a:pathLst>
              <a:path w="7435791" h="7898205">
                <a:moveTo>
                  <a:pt x="0" y="0"/>
                </a:moveTo>
                <a:lnTo>
                  <a:pt x="7435792" y="0"/>
                </a:lnTo>
                <a:lnTo>
                  <a:pt x="7435792" y="7898205"/>
                </a:lnTo>
                <a:lnTo>
                  <a:pt x="0" y="7898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2424" r="-91193"/>
            </a:stretch>
          </a:blipFill>
        </p:spPr>
      </p:sp>
      <p:sp>
        <p:nvSpPr>
          <p:cNvPr id="9" name="Freeform 9"/>
          <p:cNvSpPr/>
          <p:nvPr/>
        </p:nvSpPr>
        <p:spPr>
          <a:xfrm rot="-8841186">
            <a:off x="11971146" y="-1323774"/>
            <a:ext cx="7435791" cy="7898205"/>
          </a:xfrm>
          <a:custGeom>
            <a:avLst/>
            <a:gdLst/>
            <a:ahLst/>
            <a:cxnLst/>
            <a:rect l="l" t="t" r="r" b="b"/>
            <a:pathLst>
              <a:path w="7435791" h="7898205">
                <a:moveTo>
                  <a:pt x="0" y="0"/>
                </a:moveTo>
                <a:lnTo>
                  <a:pt x="7435792" y="0"/>
                </a:lnTo>
                <a:lnTo>
                  <a:pt x="7435792" y="7898205"/>
                </a:lnTo>
                <a:lnTo>
                  <a:pt x="0" y="7898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2424" r="-91193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3745" y="9455432"/>
            <a:ext cx="954994" cy="172116"/>
          </a:xfrm>
          <a:custGeom>
            <a:avLst/>
            <a:gdLst/>
            <a:ahLst/>
            <a:cxnLst/>
            <a:rect l="l" t="t" r="r" b="b"/>
            <a:pathLst>
              <a:path w="954994" h="172116">
                <a:moveTo>
                  <a:pt x="0" y="0"/>
                </a:moveTo>
                <a:lnTo>
                  <a:pt x="954994" y="0"/>
                </a:lnTo>
                <a:lnTo>
                  <a:pt x="954994" y="172116"/>
                </a:lnTo>
                <a:lnTo>
                  <a:pt x="0" y="172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77995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659261" y="659452"/>
            <a:ext cx="954994" cy="172116"/>
          </a:xfrm>
          <a:custGeom>
            <a:avLst/>
            <a:gdLst/>
            <a:ahLst/>
            <a:cxnLst/>
            <a:rect l="l" t="t" r="r" b="b"/>
            <a:pathLst>
              <a:path w="954994" h="172116">
                <a:moveTo>
                  <a:pt x="0" y="0"/>
                </a:moveTo>
                <a:lnTo>
                  <a:pt x="954994" y="0"/>
                </a:lnTo>
                <a:lnTo>
                  <a:pt x="954994" y="172116"/>
                </a:lnTo>
                <a:lnTo>
                  <a:pt x="0" y="172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77995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390610" y="4592961"/>
            <a:ext cx="4104513" cy="4114800"/>
          </a:xfrm>
          <a:custGeom>
            <a:avLst/>
            <a:gdLst/>
            <a:ahLst/>
            <a:cxnLst/>
            <a:rect l="l" t="t" r="r" b="b"/>
            <a:pathLst>
              <a:path w="4104513" h="4114800">
                <a:moveTo>
                  <a:pt x="0" y="0"/>
                </a:moveTo>
                <a:lnTo>
                  <a:pt x="4104513" y="0"/>
                </a:lnTo>
                <a:lnTo>
                  <a:pt x="41045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15086" y="4300246"/>
            <a:ext cx="3061026" cy="4700231"/>
          </a:xfrm>
          <a:custGeom>
            <a:avLst/>
            <a:gdLst/>
            <a:ahLst/>
            <a:cxnLst/>
            <a:rect l="l" t="t" r="r" b="b"/>
            <a:pathLst>
              <a:path w="3061026" h="4700231">
                <a:moveTo>
                  <a:pt x="0" y="0"/>
                </a:moveTo>
                <a:lnTo>
                  <a:pt x="3061026" y="0"/>
                </a:lnTo>
                <a:lnTo>
                  <a:pt x="3061026" y="4700231"/>
                </a:lnTo>
                <a:lnTo>
                  <a:pt x="0" y="47002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101288" y="4300246"/>
            <a:ext cx="1373314" cy="4114800"/>
          </a:xfrm>
          <a:custGeom>
            <a:avLst/>
            <a:gdLst/>
            <a:ahLst/>
            <a:cxnLst/>
            <a:rect l="l" t="t" r="r" b="b"/>
            <a:pathLst>
              <a:path w="1373314" h="4114800">
                <a:moveTo>
                  <a:pt x="0" y="0"/>
                </a:moveTo>
                <a:lnTo>
                  <a:pt x="1373315" y="0"/>
                </a:lnTo>
                <a:lnTo>
                  <a:pt x="13733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560785" y="4300246"/>
            <a:ext cx="2650484" cy="4114800"/>
          </a:xfrm>
          <a:custGeom>
            <a:avLst/>
            <a:gdLst/>
            <a:ahLst/>
            <a:cxnLst/>
            <a:rect l="l" t="t" r="r" b="b"/>
            <a:pathLst>
              <a:path w="2650484" h="4114800">
                <a:moveTo>
                  <a:pt x="0" y="0"/>
                </a:moveTo>
                <a:lnTo>
                  <a:pt x="2650484" y="0"/>
                </a:lnTo>
                <a:lnTo>
                  <a:pt x="26504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364621" y="4643544"/>
            <a:ext cx="2151198" cy="3428204"/>
          </a:xfrm>
          <a:custGeom>
            <a:avLst/>
            <a:gdLst/>
            <a:ahLst/>
            <a:cxnLst/>
            <a:rect l="l" t="t" r="r" b="b"/>
            <a:pathLst>
              <a:path w="2151198" h="3428204">
                <a:moveTo>
                  <a:pt x="0" y="0"/>
                </a:moveTo>
                <a:lnTo>
                  <a:pt x="2151198" y="0"/>
                </a:lnTo>
                <a:lnTo>
                  <a:pt x="2151198" y="3428204"/>
                </a:lnTo>
                <a:lnTo>
                  <a:pt x="0" y="34282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723914" y="771525"/>
            <a:ext cx="7186106" cy="1223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1"/>
              </a:lnSpc>
            </a:pPr>
            <a:r>
              <a:rPr lang="en-US" sz="6381">
                <a:solidFill>
                  <a:srgbClr val="4A7D14"/>
                </a:solidFill>
                <a:latin typeface="Paytone One"/>
                <a:ea typeface="Paytone One"/>
                <a:cs typeface="Paytone One"/>
                <a:sym typeface="Paytone One"/>
              </a:rPr>
              <a:t>Nguyên vật liệu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98307" y="10095022"/>
            <a:ext cx="14667402" cy="755608"/>
            <a:chOff x="0" y="0"/>
            <a:chExt cx="3863019" cy="1990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63020" cy="199008"/>
            </a:xfrm>
            <a:custGeom>
              <a:avLst/>
              <a:gdLst/>
              <a:ahLst/>
              <a:cxnLst/>
              <a:rect l="l" t="t" r="r" b="b"/>
              <a:pathLst>
                <a:path w="3863020" h="199008">
                  <a:moveTo>
                    <a:pt x="0" y="0"/>
                  </a:moveTo>
                  <a:lnTo>
                    <a:pt x="3863020" y="0"/>
                  </a:lnTo>
                  <a:lnTo>
                    <a:pt x="3863020" y="199008"/>
                  </a:lnTo>
                  <a:lnTo>
                    <a:pt x="0" y="199008"/>
                  </a:lnTo>
                  <a:close/>
                </a:path>
              </a:pathLst>
            </a:custGeom>
            <a:solidFill>
              <a:srgbClr val="95C43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863019" cy="2847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42458" y="-563629"/>
            <a:ext cx="14667402" cy="755608"/>
            <a:chOff x="0" y="0"/>
            <a:chExt cx="3863019" cy="1990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63020" cy="199008"/>
            </a:xfrm>
            <a:custGeom>
              <a:avLst/>
              <a:gdLst/>
              <a:ahLst/>
              <a:cxnLst/>
              <a:rect l="l" t="t" r="r" b="b"/>
              <a:pathLst>
                <a:path w="3863020" h="199008">
                  <a:moveTo>
                    <a:pt x="0" y="0"/>
                  </a:moveTo>
                  <a:lnTo>
                    <a:pt x="3863020" y="0"/>
                  </a:lnTo>
                  <a:lnTo>
                    <a:pt x="3863020" y="199008"/>
                  </a:lnTo>
                  <a:lnTo>
                    <a:pt x="0" y="199008"/>
                  </a:lnTo>
                  <a:close/>
                </a:path>
              </a:pathLst>
            </a:custGeom>
            <a:solidFill>
              <a:srgbClr val="95C43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3863019" cy="2847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4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2194841">
            <a:off x="-2312772" y="4303370"/>
            <a:ext cx="7435791" cy="7898205"/>
          </a:xfrm>
          <a:custGeom>
            <a:avLst/>
            <a:gdLst/>
            <a:ahLst/>
            <a:cxnLst/>
            <a:rect l="l" t="t" r="r" b="b"/>
            <a:pathLst>
              <a:path w="7435791" h="7898205">
                <a:moveTo>
                  <a:pt x="0" y="0"/>
                </a:moveTo>
                <a:lnTo>
                  <a:pt x="7435792" y="0"/>
                </a:lnTo>
                <a:lnTo>
                  <a:pt x="7435792" y="7898205"/>
                </a:lnTo>
                <a:lnTo>
                  <a:pt x="0" y="7898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2424" r="-91193"/>
            </a:stretch>
          </a:blipFill>
        </p:spPr>
      </p:sp>
      <p:sp>
        <p:nvSpPr>
          <p:cNvPr id="9" name="Freeform 9"/>
          <p:cNvSpPr/>
          <p:nvPr/>
        </p:nvSpPr>
        <p:spPr>
          <a:xfrm rot="-8841186">
            <a:off x="11971146" y="-1323774"/>
            <a:ext cx="7435791" cy="7898205"/>
          </a:xfrm>
          <a:custGeom>
            <a:avLst/>
            <a:gdLst/>
            <a:ahLst/>
            <a:cxnLst/>
            <a:rect l="l" t="t" r="r" b="b"/>
            <a:pathLst>
              <a:path w="7435791" h="7898205">
                <a:moveTo>
                  <a:pt x="0" y="0"/>
                </a:moveTo>
                <a:lnTo>
                  <a:pt x="7435792" y="0"/>
                </a:lnTo>
                <a:lnTo>
                  <a:pt x="7435792" y="7898205"/>
                </a:lnTo>
                <a:lnTo>
                  <a:pt x="0" y="7898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2424" r="-91193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3745" y="9455432"/>
            <a:ext cx="954994" cy="172116"/>
          </a:xfrm>
          <a:custGeom>
            <a:avLst/>
            <a:gdLst/>
            <a:ahLst/>
            <a:cxnLst/>
            <a:rect l="l" t="t" r="r" b="b"/>
            <a:pathLst>
              <a:path w="954994" h="172116">
                <a:moveTo>
                  <a:pt x="0" y="0"/>
                </a:moveTo>
                <a:lnTo>
                  <a:pt x="954994" y="0"/>
                </a:lnTo>
                <a:lnTo>
                  <a:pt x="954994" y="172116"/>
                </a:lnTo>
                <a:lnTo>
                  <a:pt x="0" y="172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77995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659261" y="659452"/>
            <a:ext cx="954994" cy="172116"/>
          </a:xfrm>
          <a:custGeom>
            <a:avLst/>
            <a:gdLst/>
            <a:ahLst/>
            <a:cxnLst/>
            <a:rect l="l" t="t" r="r" b="b"/>
            <a:pathLst>
              <a:path w="954994" h="172116">
                <a:moveTo>
                  <a:pt x="0" y="0"/>
                </a:moveTo>
                <a:lnTo>
                  <a:pt x="954994" y="0"/>
                </a:lnTo>
                <a:lnTo>
                  <a:pt x="954994" y="172116"/>
                </a:lnTo>
                <a:lnTo>
                  <a:pt x="0" y="172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77995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257559" y="466848"/>
            <a:ext cx="11299936" cy="9242520"/>
            <a:chOff x="0" y="0"/>
            <a:chExt cx="2976115" cy="243424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76115" cy="2434244"/>
            </a:xfrm>
            <a:custGeom>
              <a:avLst/>
              <a:gdLst/>
              <a:ahLst/>
              <a:cxnLst/>
              <a:rect l="l" t="t" r="r" b="b"/>
              <a:pathLst>
                <a:path w="2976115" h="2434244">
                  <a:moveTo>
                    <a:pt x="34942" y="0"/>
                  </a:moveTo>
                  <a:lnTo>
                    <a:pt x="2941173" y="0"/>
                  </a:lnTo>
                  <a:cubicBezTo>
                    <a:pt x="2960471" y="0"/>
                    <a:pt x="2976115" y="15644"/>
                    <a:pt x="2976115" y="34942"/>
                  </a:cubicBezTo>
                  <a:lnTo>
                    <a:pt x="2976115" y="2399302"/>
                  </a:lnTo>
                  <a:cubicBezTo>
                    <a:pt x="2976115" y="2418600"/>
                    <a:pt x="2960471" y="2434244"/>
                    <a:pt x="2941173" y="2434244"/>
                  </a:cubicBezTo>
                  <a:lnTo>
                    <a:pt x="34942" y="2434244"/>
                  </a:lnTo>
                  <a:cubicBezTo>
                    <a:pt x="15644" y="2434244"/>
                    <a:pt x="0" y="2418600"/>
                    <a:pt x="0" y="2399302"/>
                  </a:cubicBezTo>
                  <a:lnTo>
                    <a:pt x="0" y="34942"/>
                  </a:lnTo>
                  <a:cubicBezTo>
                    <a:pt x="0" y="15644"/>
                    <a:pt x="15644" y="0"/>
                    <a:pt x="34942" y="0"/>
                  </a:cubicBezTo>
                  <a:close/>
                </a:path>
              </a:pathLst>
            </a:custGeom>
            <a:solidFill>
              <a:srgbClr val="4A7D14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85725"/>
              <a:ext cx="2976115" cy="25199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4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43526" y="659452"/>
            <a:ext cx="10888481" cy="8882037"/>
            <a:chOff x="0" y="0"/>
            <a:chExt cx="996411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96411" cy="812800"/>
            </a:xfrm>
            <a:custGeom>
              <a:avLst/>
              <a:gdLst/>
              <a:ahLst/>
              <a:cxnLst/>
              <a:rect l="l" t="t" r="r" b="b"/>
              <a:pathLst>
                <a:path w="996411" h="812800">
                  <a:moveTo>
                    <a:pt x="16353" y="0"/>
                  </a:moveTo>
                  <a:lnTo>
                    <a:pt x="980057" y="0"/>
                  </a:lnTo>
                  <a:cubicBezTo>
                    <a:pt x="989089" y="0"/>
                    <a:pt x="996411" y="7322"/>
                    <a:pt x="996411" y="16353"/>
                  </a:cubicBezTo>
                  <a:lnTo>
                    <a:pt x="996411" y="796447"/>
                  </a:lnTo>
                  <a:cubicBezTo>
                    <a:pt x="996411" y="805478"/>
                    <a:pt x="989089" y="812800"/>
                    <a:pt x="980057" y="812800"/>
                  </a:cubicBezTo>
                  <a:lnTo>
                    <a:pt x="16353" y="812800"/>
                  </a:lnTo>
                  <a:cubicBezTo>
                    <a:pt x="7322" y="812800"/>
                    <a:pt x="0" y="805478"/>
                    <a:pt x="0" y="796447"/>
                  </a:cubicBezTo>
                  <a:lnTo>
                    <a:pt x="0" y="16353"/>
                  </a:lnTo>
                  <a:cubicBezTo>
                    <a:pt x="0" y="7322"/>
                    <a:pt x="7322" y="0"/>
                    <a:pt x="16353" y="0"/>
                  </a:cubicBezTo>
                  <a:close/>
                </a:path>
              </a:pathLst>
            </a:custGeom>
            <a:blipFill>
              <a:blip r:embed="rId6"/>
              <a:stretch>
                <a:fillRect l="-21072" r="-9444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11332008" y="3146047"/>
            <a:ext cx="7186106" cy="198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50"/>
              </a:lnSpc>
            </a:pPr>
            <a:r>
              <a:rPr lang="en-US" sz="5000">
                <a:solidFill>
                  <a:srgbClr val="4A7D14"/>
                </a:solidFill>
                <a:latin typeface="Paytone One"/>
                <a:ea typeface="Paytone One"/>
                <a:cs typeface="Paytone One"/>
                <a:sym typeface="Paytone One"/>
              </a:rPr>
              <a:t>Đục lỗ nhỏ </a:t>
            </a:r>
          </a:p>
          <a:p>
            <a:pPr algn="ctr">
              <a:lnSpc>
                <a:spcPts val="8150"/>
              </a:lnSpc>
            </a:pPr>
            <a:r>
              <a:rPr lang="en-US" sz="5000">
                <a:solidFill>
                  <a:srgbClr val="4A7D14"/>
                </a:solidFill>
                <a:latin typeface="Paytone One"/>
                <a:ea typeface="Paytone One"/>
                <a:cs typeface="Paytone One"/>
                <a:sym typeface="Paytone One"/>
              </a:rPr>
              <a:t>ở nắp chai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689042" y="9049698"/>
            <a:ext cx="2374919" cy="955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50"/>
              </a:lnSpc>
            </a:pPr>
            <a:r>
              <a:rPr lang="en-US" sz="5000">
                <a:solidFill>
                  <a:srgbClr val="4A7D14"/>
                </a:solidFill>
                <a:latin typeface="Paytone One"/>
                <a:ea typeface="Paytone One"/>
                <a:cs typeface="Paytone One"/>
                <a:sym typeface="Paytone One"/>
              </a:rPr>
              <a:t>Cách 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98307" y="10095022"/>
            <a:ext cx="14667402" cy="755608"/>
            <a:chOff x="0" y="0"/>
            <a:chExt cx="3863019" cy="1990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63020" cy="199008"/>
            </a:xfrm>
            <a:custGeom>
              <a:avLst/>
              <a:gdLst/>
              <a:ahLst/>
              <a:cxnLst/>
              <a:rect l="l" t="t" r="r" b="b"/>
              <a:pathLst>
                <a:path w="3863020" h="199008">
                  <a:moveTo>
                    <a:pt x="0" y="0"/>
                  </a:moveTo>
                  <a:lnTo>
                    <a:pt x="3863020" y="0"/>
                  </a:lnTo>
                  <a:lnTo>
                    <a:pt x="3863020" y="199008"/>
                  </a:lnTo>
                  <a:lnTo>
                    <a:pt x="0" y="199008"/>
                  </a:lnTo>
                  <a:close/>
                </a:path>
              </a:pathLst>
            </a:custGeom>
            <a:solidFill>
              <a:srgbClr val="95C43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863019" cy="2847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42458" y="-563629"/>
            <a:ext cx="14667402" cy="755608"/>
            <a:chOff x="0" y="0"/>
            <a:chExt cx="3863019" cy="1990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63020" cy="199008"/>
            </a:xfrm>
            <a:custGeom>
              <a:avLst/>
              <a:gdLst/>
              <a:ahLst/>
              <a:cxnLst/>
              <a:rect l="l" t="t" r="r" b="b"/>
              <a:pathLst>
                <a:path w="3863020" h="199008">
                  <a:moveTo>
                    <a:pt x="0" y="0"/>
                  </a:moveTo>
                  <a:lnTo>
                    <a:pt x="3863020" y="0"/>
                  </a:lnTo>
                  <a:lnTo>
                    <a:pt x="3863020" y="199008"/>
                  </a:lnTo>
                  <a:lnTo>
                    <a:pt x="0" y="199008"/>
                  </a:lnTo>
                  <a:close/>
                </a:path>
              </a:pathLst>
            </a:custGeom>
            <a:solidFill>
              <a:srgbClr val="95C43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3863019" cy="2847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4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2194841">
            <a:off x="-2312772" y="4303370"/>
            <a:ext cx="7435791" cy="7898205"/>
          </a:xfrm>
          <a:custGeom>
            <a:avLst/>
            <a:gdLst/>
            <a:ahLst/>
            <a:cxnLst/>
            <a:rect l="l" t="t" r="r" b="b"/>
            <a:pathLst>
              <a:path w="7435791" h="7898205">
                <a:moveTo>
                  <a:pt x="0" y="0"/>
                </a:moveTo>
                <a:lnTo>
                  <a:pt x="7435792" y="0"/>
                </a:lnTo>
                <a:lnTo>
                  <a:pt x="7435792" y="7898205"/>
                </a:lnTo>
                <a:lnTo>
                  <a:pt x="0" y="7898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2424" r="-91193"/>
            </a:stretch>
          </a:blipFill>
        </p:spPr>
      </p:sp>
      <p:sp>
        <p:nvSpPr>
          <p:cNvPr id="9" name="Freeform 9"/>
          <p:cNvSpPr/>
          <p:nvPr/>
        </p:nvSpPr>
        <p:spPr>
          <a:xfrm rot="-8841186">
            <a:off x="11971146" y="-1323774"/>
            <a:ext cx="7435791" cy="7898205"/>
          </a:xfrm>
          <a:custGeom>
            <a:avLst/>
            <a:gdLst/>
            <a:ahLst/>
            <a:cxnLst/>
            <a:rect l="l" t="t" r="r" b="b"/>
            <a:pathLst>
              <a:path w="7435791" h="7898205">
                <a:moveTo>
                  <a:pt x="0" y="0"/>
                </a:moveTo>
                <a:lnTo>
                  <a:pt x="7435792" y="0"/>
                </a:lnTo>
                <a:lnTo>
                  <a:pt x="7435792" y="7898205"/>
                </a:lnTo>
                <a:lnTo>
                  <a:pt x="0" y="7898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2424" r="-91193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3745" y="9455432"/>
            <a:ext cx="954994" cy="172116"/>
          </a:xfrm>
          <a:custGeom>
            <a:avLst/>
            <a:gdLst/>
            <a:ahLst/>
            <a:cxnLst/>
            <a:rect l="l" t="t" r="r" b="b"/>
            <a:pathLst>
              <a:path w="954994" h="172116">
                <a:moveTo>
                  <a:pt x="0" y="0"/>
                </a:moveTo>
                <a:lnTo>
                  <a:pt x="954994" y="0"/>
                </a:lnTo>
                <a:lnTo>
                  <a:pt x="954994" y="172116"/>
                </a:lnTo>
                <a:lnTo>
                  <a:pt x="0" y="172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77995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659261" y="659452"/>
            <a:ext cx="954994" cy="172116"/>
          </a:xfrm>
          <a:custGeom>
            <a:avLst/>
            <a:gdLst/>
            <a:ahLst/>
            <a:cxnLst/>
            <a:rect l="l" t="t" r="r" b="b"/>
            <a:pathLst>
              <a:path w="954994" h="172116">
                <a:moveTo>
                  <a:pt x="0" y="0"/>
                </a:moveTo>
                <a:lnTo>
                  <a:pt x="954994" y="0"/>
                </a:lnTo>
                <a:lnTo>
                  <a:pt x="954994" y="172116"/>
                </a:lnTo>
                <a:lnTo>
                  <a:pt x="0" y="172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77995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257559" y="466848"/>
            <a:ext cx="11299936" cy="9242520"/>
            <a:chOff x="0" y="0"/>
            <a:chExt cx="2976115" cy="243424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76115" cy="2434244"/>
            </a:xfrm>
            <a:custGeom>
              <a:avLst/>
              <a:gdLst/>
              <a:ahLst/>
              <a:cxnLst/>
              <a:rect l="l" t="t" r="r" b="b"/>
              <a:pathLst>
                <a:path w="2976115" h="2434244">
                  <a:moveTo>
                    <a:pt x="34942" y="0"/>
                  </a:moveTo>
                  <a:lnTo>
                    <a:pt x="2941173" y="0"/>
                  </a:lnTo>
                  <a:cubicBezTo>
                    <a:pt x="2960471" y="0"/>
                    <a:pt x="2976115" y="15644"/>
                    <a:pt x="2976115" y="34942"/>
                  </a:cubicBezTo>
                  <a:lnTo>
                    <a:pt x="2976115" y="2399302"/>
                  </a:lnTo>
                  <a:cubicBezTo>
                    <a:pt x="2976115" y="2418600"/>
                    <a:pt x="2960471" y="2434244"/>
                    <a:pt x="2941173" y="2434244"/>
                  </a:cubicBezTo>
                  <a:lnTo>
                    <a:pt x="34942" y="2434244"/>
                  </a:lnTo>
                  <a:cubicBezTo>
                    <a:pt x="15644" y="2434244"/>
                    <a:pt x="0" y="2418600"/>
                    <a:pt x="0" y="2399302"/>
                  </a:cubicBezTo>
                  <a:lnTo>
                    <a:pt x="0" y="34942"/>
                  </a:lnTo>
                  <a:cubicBezTo>
                    <a:pt x="0" y="15644"/>
                    <a:pt x="15644" y="0"/>
                    <a:pt x="34942" y="0"/>
                  </a:cubicBezTo>
                  <a:close/>
                </a:path>
              </a:pathLst>
            </a:custGeom>
            <a:solidFill>
              <a:srgbClr val="4A7D14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85725"/>
              <a:ext cx="2976115" cy="25199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4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43526" y="659452"/>
            <a:ext cx="10888481" cy="8882037"/>
            <a:chOff x="0" y="0"/>
            <a:chExt cx="996411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96411" cy="812800"/>
            </a:xfrm>
            <a:custGeom>
              <a:avLst/>
              <a:gdLst/>
              <a:ahLst/>
              <a:cxnLst/>
              <a:rect l="l" t="t" r="r" b="b"/>
              <a:pathLst>
                <a:path w="996411" h="812800">
                  <a:moveTo>
                    <a:pt x="16353" y="0"/>
                  </a:moveTo>
                  <a:lnTo>
                    <a:pt x="980057" y="0"/>
                  </a:lnTo>
                  <a:cubicBezTo>
                    <a:pt x="989089" y="0"/>
                    <a:pt x="996411" y="7322"/>
                    <a:pt x="996411" y="16353"/>
                  </a:cubicBezTo>
                  <a:lnTo>
                    <a:pt x="996411" y="796447"/>
                  </a:lnTo>
                  <a:cubicBezTo>
                    <a:pt x="996411" y="805478"/>
                    <a:pt x="989089" y="812800"/>
                    <a:pt x="980057" y="812800"/>
                  </a:cubicBezTo>
                  <a:lnTo>
                    <a:pt x="16353" y="812800"/>
                  </a:lnTo>
                  <a:cubicBezTo>
                    <a:pt x="7322" y="812800"/>
                    <a:pt x="0" y="805478"/>
                    <a:pt x="0" y="796447"/>
                  </a:cubicBezTo>
                  <a:lnTo>
                    <a:pt x="0" y="16353"/>
                  </a:lnTo>
                  <a:cubicBezTo>
                    <a:pt x="0" y="7322"/>
                    <a:pt x="7322" y="0"/>
                    <a:pt x="16353" y="0"/>
                  </a:cubicBezTo>
                  <a:close/>
                </a:path>
              </a:pathLst>
            </a:custGeom>
            <a:blipFill>
              <a:blip r:embed="rId6"/>
              <a:stretch>
                <a:fillRect l="-26433" r="-18584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12060016" y="3462572"/>
            <a:ext cx="5429390" cy="5070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50"/>
              </a:lnSpc>
            </a:pPr>
            <a:r>
              <a:rPr lang="en-US" sz="5000">
                <a:solidFill>
                  <a:srgbClr val="4A7D14"/>
                </a:solidFill>
                <a:latin typeface="Paytone One"/>
                <a:ea typeface="Paytone One"/>
                <a:cs typeface="Paytone One"/>
                <a:sym typeface="Paytone One"/>
              </a:rPr>
              <a:t>Cho nước vào chai, đậy nắp, úp ngược chai xuống chậu trồng hoa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42458" y="-563629"/>
            <a:ext cx="14667402" cy="755608"/>
            <a:chOff x="0" y="0"/>
            <a:chExt cx="3863019" cy="1990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63020" cy="199008"/>
            </a:xfrm>
            <a:custGeom>
              <a:avLst/>
              <a:gdLst/>
              <a:ahLst/>
              <a:cxnLst/>
              <a:rect l="l" t="t" r="r" b="b"/>
              <a:pathLst>
                <a:path w="3863020" h="199008">
                  <a:moveTo>
                    <a:pt x="0" y="0"/>
                  </a:moveTo>
                  <a:lnTo>
                    <a:pt x="3863020" y="0"/>
                  </a:lnTo>
                  <a:lnTo>
                    <a:pt x="3863020" y="199008"/>
                  </a:lnTo>
                  <a:lnTo>
                    <a:pt x="0" y="199008"/>
                  </a:lnTo>
                  <a:close/>
                </a:path>
              </a:pathLst>
            </a:custGeom>
            <a:solidFill>
              <a:srgbClr val="95C43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863019" cy="2847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2194841">
            <a:off x="-2312772" y="4303370"/>
            <a:ext cx="7435791" cy="7898205"/>
          </a:xfrm>
          <a:custGeom>
            <a:avLst/>
            <a:gdLst/>
            <a:ahLst/>
            <a:cxnLst/>
            <a:rect l="l" t="t" r="r" b="b"/>
            <a:pathLst>
              <a:path w="7435791" h="7898205">
                <a:moveTo>
                  <a:pt x="0" y="0"/>
                </a:moveTo>
                <a:lnTo>
                  <a:pt x="7435792" y="0"/>
                </a:lnTo>
                <a:lnTo>
                  <a:pt x="7435792" y="7898205"/>
                </a:lnTo>
                <a:lnTo>
                  <a:pt x="0" y="7898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2424" r="-91193"/>
            </a:stretch>
          </a:blipFill>
        </p:spPr>
      </p:sp>
      <p:sp>
        <p:nvSpPr>
          <p:cNvPr id="6" name="Freeform 6"/>
          <p:cNvSpPr/>
          <p:nvPr/>
        </p:nvSpPr>
        <p:spPr>
          <a:xfrm rot="-8841186">
            <a:off x="11971146" y="-1323774"/>
            <a:ext cx="7435791" cy="7898205"/>
          </a:xfrm>
          <a:custGeom>
            <a:avLst/>
            <a:gdLst/>
            <a:ahLst/>
            <a:cxnLst/>
            <a:rect l="l" t="t" r="r" b="b"/>
            <a:pathLst>
              <a:path w="7435791" h="7898205">
                <a:moveTo>
                  <a:pt x="0" y="0"/>
                </a:moveTo>
                <a:lnTo>
                  <a:pt x="7435792" y="0"/>
                </a:lnTo>
                <a:lnTo>
                  <a:pt x="7435792" y="7898205"/>
                </a:lnTo>
                <a:lnTo>
                  <a:pt x="0" y="7898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2424" r="-9119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73745" y="9455432"/>
            <a:ext cx="954994" cy="172116"/>
          </a:xfrm>
          <a:custGeom>
            <a:avLst/>
            <a:gdLst/>
            <a:ahLst/>
            <a:cxnLst/>
            <a:rect l="l" t="t" r="r" b="b"/>
            <a:pathLst>
              <a:path w="954994" h="172116">
                <a:moveTo>
                  <a:pt x="0" y="0"/>
                </a:moveTo>
                <a:lnTo>
                  <a:pt x="954994" y="0"/>
                </a:lnTo>
                <a:lnTo>
                  <a:pt x="954994" y="172116"/>
                </a:lnTo>
                <a:lnTo>
                  <a:pt x="0" y="172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7799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659261" y="659452"/>
            <a:ext cx="954994" cy="172116"/>
          </a:xfrm>
          <a:custGeom>
            <a:avLst/>
            <a:gdLst/>
            <a:ahLst/>
            <a:cxnLst/>
            <a:rect l="l" t="t" r="r" b="b"/>
            <a:pathLst>
              <a:path w="954994" h="172116">
                <a:moveTo>
                  <a:pt x="0" y="0"/>
                </a:moveTo>
                <a:lnTo>
                  <a:pt x="954994" y="0"/>
                </a:lnTo>
                <a:lnTo>
                  <a:pt x="954994" y="172116"/>
                </a:lnTo>
                <a:lnTo>
                  <a:pt x="0" y="172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77995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34336" y="271432"/>
            <a:ext cx="17356696" cy="9242520"/>
            <a:chOff x="0" y="0"/>
            <a:chExt cx="4571311" cy="243424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71311" cy="2434244"/>
            </a:xfrm>
            <a:custGeom>
              <a:avLst/>
              <a:gdLst/>
              <a:ahLst/>
              <a:cxnLst/>
              <a:rect l="l" t="t" r="r" b="b"/>
              <a:pathLst>
                <a:path w="4571311" h="2434244">
                  <a:moveTo>
                    <a:pt x="22748" y="0"/>
                  </a:moveTo>
                  <a:lnTo>
                    <a:pt x="4548562" y="0"/>
                  </a:lnTo>
                  <a:cubicBezTo>
                    <a:pt x="4554596" y="0"/>
                    <a:pt x="4560382" y="2397"/>
                    <a:pt x="4564648" y="6663"/>
                  </a:cubicBezTo>
                  <a:cubicBezTo>
                    <a:pt x="4568914" y="10929"/>
                    <a:pt x="4571311" y="16715"/>
                    <a:pt x="4571311" y="22748"/>
                  </a:cubicBezTo>
                  <a:lnTo>
                    <a:pt x="4571311" y="2411496"/>
                  </a:lnTo>
                  <a:cubicBezTo>
                    <a:pt x="4571311" y="2417529"/>
                    <a:pt x="4568914" y="2423315"/>
                    <a:pt x="4564648" y="2427581"/>
                  </a:cubicBezTo>
                  <a:cubicBezTo>
                    <a:pt x="4560382" y="2431847"/>
                    <a:pt x="4554596" y="2434244"/>
                    <a:pt x="4548562" y="2434244"/>
                  </a:cubicBezTo>
                  <a:lnTo>
                    <a:pt x="22748" y="2434244"/>
                  </a:lnTo>
                  <a:cubicBezTo>
                    <a:pt x="16715" y="2434244"/>
                    <a:pt x="10929" y="2431847"/>
                    <a:pt x="6663" y="2427581"/>
                  </a:cubicBezTo>
                  <a:cubicBezTo>
                    <a:pt x="2397" y="2423315"/>
                    <a:pt x="0" y="2417529"/>
                    <a:pt x="0" y="2411496"/>
                  </a:cubicBezTo>
                  <a:lnTo>
                    <a:pt x="0" y="22748"/>
                  </a:lnTo>
                  <a:cubicBezTo>
                    <a:pt x="0" y="16715"/>
                    <a:pt x="2397" y="10929"/>
                    <a:pt x="6663" y="6663"/>
                  </a:cubicBezTo>
                  <a:cubicBezTo>
                    <a:pt x="10929" y="2397"/>
                    <a:pt x="16715" y="0"/>
                    <a:pt x="22748" y="0"/>
                  </a:cubicBezTo>
                  <a:close/>
                </a:path>
              </a:pathLst>
            </a:custGeom>
            <a:solidFill>
              <a:srgbClr val="4A7D1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85725"/>
              <a:ext cx="4571311" cy="25199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4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66068" y="376263"/>
            <a:ext cx="16693232" cy="8882037"/>
            <a:chOff x="0" y="0"/>
            <a:chExt cx="1527607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27607" cy="812800"/>
            </a:xfrm>
            <a:custGeom>
              <a:avLst/>
              <a:gdLst/>
              <a:ahLst/>
              <a:cxnLst/>
              <a:rect l="l" t="t" r="r" b="b"/>
              <a:pathLst>
                <a:path w="1527607" h="812800">
                  <a:moveTo>
                    <a:pt x="10667" y="0"/>
                  </a:moveTo>
                  <a:lnTo>
                    <a:pt x="1516940" y="0"/>
                  </a:lnTo>
                  <a:cubicBezTo>
                    <a:pt x="1519769" y="0"/>
                    <a:pt x="1522482" y="1124"/>
                    <a:pt x="1524482" y="3124"/>
                  </a:cubicBezTo>
                  <a:cubicBezTo>
                    <a:pt x="1526483" y="5125"/>
                    <a:pt x="1527607" y="7838"/>
                    <a:pt x="1527607" y="10667"/>
                  </a:cubicBezTo>
                  <a:lnTo>
                    <a:pt x="1527607" y="802133"/>
                  </a:lnTo>
                  <a:cubicBezTo>
                    <a:pt x="1527607" y="804962"/>
                    <a:pt x="1526483" y="807675"/>
                    <a:pt x="1524482" y="809676"/>
                  </a:cubicBezTo>
                  <a:cubicBezTo>
                    <a:pt x="1522482" y="811676"/>
                    <a:pt x="1519769" y="812800"/>
                    <a:pt x="1516940" y="812800"/>
                  </a:cubicBezTo>
                  <a:lnTo>
                    <a:pt x="10667" y="812800"/>
                  </a:lnTo>
                  <a:cubicBezTo>
                    <a:pt x="7838" y="812800"/>
                    <a:pt x="5125" y="811676"/>
                    <a:pt x="3124" y="809676"/>
                  </a:cubicBezTo>
                  <a:cubicBezTo>
                    <a:pt x="1124" y="807675"/>
                    <a:pt x="0" y="804962"/>
                    <a:pt x="0" y="802133"/>
                  </a:cubicBezTo>
                  <a:lnTo>
                    <a:pt x="0" y="10667"/>
                  </a:lnTo>
                  <a:cubicBezTo>
                    <a:pt x="0" y="7838"/>
                    <a:pt x="1124" y="5125"/>
                    <a:pt x="3124" y="3124"/>
                  </a:cubicBezTo>
                  <a:cubicBezTo>
                    <a:pt x="5125" y="1124"/>
                    <a:pt x="7838" y="0"/>
                    <a:pt x="10667" y="0"/>
                  </a:cubicBezTo>
                  <a:close/>
                </a:path>
              </a:pathLst>
            </a:custGeom>
            <a:blipFill>
              <a:blip r:embed="rId6"/>
              <a:stretch>
                <a:fillRect t="-2859" b="-2859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2918085" y="9580627"/>
            <a:ext cx="11082909" cy="529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3"/>
              </a:lnSpc>
            </a:pPr>
            <a:r>
              <a:rPr lang="en-US" sz="2744">
                <a:solidFill>
                  <a:srgbClr val="4A7D14"/>
                </a:solidFill>
                <a:latin typeface="Paytone One"/>
                <a:ea typeface="Paytone One"/>
                <a:cs typeface="Paytone One"/>
                <a:sym typeface="Paytone One"/>
              </a:rPr>
              <a:t>Chế tạo bình tưới hoa tự động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689042" y="9255407"/>
            <a:ext cx="2374919" cy="955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50"/>
              </a:lnSpc>
            </a:pPr>
            <a:r>
              <a:rPr lang="en-US" sz="5000">
                <a:solidFill>
                  <a:srgbClr val="4A7D14"/>
                </a:solidFill>
                <a:latin typeface="Paytone One"/>
                <a:ea typeface="Paytone One"/>
                <a:cs typeface="Paytone One"/>
                <a:sym typeface="Paytone One"/>
              </a:rPr>
              <a:t>Cách 2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42458" y="-563629"/>
            <a:ext cx="14667402" cy="755608"/>
            <a:chOff x="0" y="0"/>
            <a:chExt cx="3863019" cy="1990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63020" cy="199008"/>
            </a:xfrm>
            <a:custGeom>
              <a:avLst/>
              <a:gdLst/>
              <a:ahLst/>
              <a:cxnLst/>
              <a:rect l="l" t="t" r="r" b="b"/>
              <a:pathLst>
                <a:path w="3863020" h="199008">
                  <a:moveTo>
                    <a:pt x="0" y="0"/>
                  </a:moveTo>
                  <a:lnTo>
                    <a:pt x="3863020" y="0"/>
                  </a:lnTo>
                  <a:lnTo>
                    <a:pt x="3863020" y="199008"/>
                  </a:lnTo>
                  <a:lnTo>
                    <a:pt x="0" y="199008"/>
                  </a:lnTo>
                  <a:close/>
                </a:path>
              </a:pathLst>
            </a:custGeom>
            <a:solidFill>
              <a:srgbClr val="95C43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863019" cy="2847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2194841">
            <a:off x="-2312772" y="4303370"/>
            <a:ext cx="7435791" cy="7898205"/>
          </a:xfrm>
          <a:custGeom>
            <a:avLst/>
            <a:gdLst/>
            <a:ahLst/>
            <a:cxnLst/>
            <a:rect l="l" t="t" r="r" b="b"/>
            <a:pathLst>
              <a:path w="7435791" h="7898205">
                <a:moveTo>
                  <a:pt x="0" y="0"/>
                </a:moveTo>
                <a:lnTo>
                  <a:pt x="7435792" y="0"/>
                </a:lnTo>
                <a:lnTo>
                  <a:pt x="7435792" y="7898205"/>
                </a:lnTo>
                <a:lnTo>
                  <a:pt x="0" y="7898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2424" r="-91193"/>
            </a:stretch>
          </a:blipFill>
        </p:spPr>
      </p:sp>
      <p:sp>
        <p:nvSpPr>
          <p:cNvPr id="6" name="Freeform 6"/>
          <p:cNvSpPr/>
          <p:nvPr/>
        </p:nvSpPr>
        <p:spPr>
          <a:xfrm rot="-8841186">
            <a:off x="11971146" y="-1323774"/>
            <a:ext cx="7435791" cy="7898205"/>
          </a:xfrm>
          <a:custGeom>
            <a:avLst/>
            <a:gdLst/>
            <a:ahLst/>
            <a:cxnLst/>
            <a:rect l="l" t="t" r="r" b="b"/>
            <a:pathLst>
              <a:path w="7435791" h="7898205">
                <a:moveTo>
                  <a:pt x="0" y="0"/>
                </a:moveTo>
                <a:lnTo>
                  <a:pt x="7435792" y="0"/>
                </a:lnTo>
                <a:lnTo>
                  <a:pt x="7435792" y="7898205"/>
                </a:lnTo>
                <a:lnTo>
                  <a:pt x="0" y="7898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2424" r="-9119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73745" y="9455432"/>
            <a:ext cx="954994" cy="172116"/>
          </a:xfrm>
          <a:custGeom>
            <a:avLst/>
            <a:gdLst/>
            <a:ahLst/>
            <a:cxnLst/>
            <a:rect l="l" t="t" r="r" b="b"/>
            <a:pathLst>
              <a:path w="954994" h="172116">
                <a:moveTo>
                  <a:pt x="0" y="0"/>
                </a:moveTo>
                <a:lnTo>
                  <a:pt x="954994" y="0"/>
                </a:lnTo>
                <a:lnTo>
                  <a:pt x="954994" y="172116"/>
                </a:lnTo>
                <a:lnTo>
                  <a:pt x="0" y="172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7799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659261" y="659452"/>
            <a:ext cx="954994" cy="172116"/>
          </a:xfrm>
          <a:custGeom>
            <a:avLst/>
            <a:gdLst/>
            <a:ahLst/>
            <a:cxnLst/>
            <a:rect l="l" t="t" r="r" b="b"/>
            <a:pathLst>
              <a:path w="954994" h="172116">
                <a:moveTo>
                  <a:pt x="0" y="0"/>
                </a:moveTo>
                <a:lnTo>
                  <a:pt x="954994" y="0"/>
                </a:lnTo>
                <a:lnTo>
                  <a:pt x="954994" y="172116"/>
                </a:lnTo>
                <a:lnTo>
                  <a:pt x="0" y="172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77995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34336" y="271432"/>
            <a:ext cx="17356696" cy="9242520"/>
            <a:chOff x="0" y="0"/>
            <a:chExt cx="4571311" cy="243424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71311" cy="2434244"/>
            </a:xfrm>
            <a:custGeom>
              <a:avLst/>
              <a:gdLst/>
              <a:ahLst/>
              <a:cxnLst/>
              <a:rect l="l" t="t" r="r" b="b"/>
              <a:pathLst>
                <a:path w="4571311" h="2434244">
                  <a:moveTo>
                    <a:pt x="22748" y="0"/>
                  </a:moveTo>
                  <a:lnTo>
                    <a:pt x="4548562" y="0"/>
                  </a:lnTo>
                  <a:cubicBezTo>
                    <a:pt x="4554596" y="0"/>
                    <a:pt x="4560382" y="2397"/>
                    <a:pt x="4564648" y="6663"/>
                  </a:cubicBezTo>
                  <a:cubicBezTo>
                    <a:pt x="4568914" y="10929"/>
                    <a:pt x="4571311" y="16715"/>
                    <a:pt x="4571311" y="22748"/>
                  </a:cubicBezTo>
                  <a:lnTo>
                    <a:pt x="4571311" y="2411496"/>
                  </a:lnTo>
                  <a:cubicBezTo>
                    <a:pt x="4571311" y="2417529"/>
                    <a:pt x="4568914" y="2423315"/>
                    <a:pt x="4564648" y="2427581"/>
                  </a:cubicBezTo>
                  <a:cubicBezTo>
                    <a:pt x="4560382" y="2431847"/>
                    <a:pt x="4554596" y="2434244"/>
                    <a:pt x="4548562" y="2434244"/>
                  </a:cubicBezTo>
                  <a:lnTo>
                    <a:pt x="22748" y="2434244"/>
                  </a:lnTo>
                  <a:cubicBezTo>
                    <a:pt x="16715" y="2434244"/>
                    <a:pt x="10929" y="2431847"/>
                    <a:pt x="6663" y="2427581"/>
                  </a:cubicBezTo>
                  <a:cubicBezTo>
                    <a:pt x="2397" y="2423315"/>
                    <a:pt x="0" y="2417529"/>
                    <a:pt x="0" y="2411496"/>
                  </a:cubicBezTo>
                  <a:lnTo>
                    <a:pt x="0" y="22748"/>
                  </a:lnTo>
                  <a:cubicBezTo>
                    <a:pt x="0" y="16715"/>
                    <a:pt x="2397" y="10929"/>
                    <a:pt x="6663" y="6663"/>
                  </a:cubicBezTo>
                  <a:cubicBezTo>
                    <a:pt x="10929" y="2397"/>
                    <a:pt x="16715" y="0"/>
                    <a:pt x="22748" y="0"/>
                  </a:cubicBezTo>
                  <a:close/>
                </a:path>
              </a:pathLst>
            </a:custGeom>
            <a:solidFill>
              <a:srgbClr val="4A7D1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85725"/>
              <a:ext cx="4571311" cy="25199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4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66068" y="376263"/>
            <a:ext cx="16693232" cy="8882037"/>
            <a:chOff x="0" y="0"/>
            <a:chExt cx="1527607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27607" cy="812800"/>
            </a:xfrm>
            <a:custGeom>
              <a:avLst/>
              <a:gdLst/>
              <a:ahLst/>
              <a:cxnLst/>
              <a:rect l="l" t="t" r="r" b="b"/>
              <a:pathLst>
                <a:path w="1527607" h="812800">
                  <a:moveTo>
                    <a:pt x="10667" y="0"/>
                  </a:moveTo>
                  <a:lnTo>
                    <a:pt x="1516940" y="0"/>
                  </a:lnTo>
                  <a:cubicBezTo>
                    <a:pt x="1519769" y="0"/>
                    <a:pt x="1522482" y="1124"/>
                    <a:pt x="1524482" y="3124"/>
                  </a:cubicBezTo>
                  <a:cubicBezTo>
                    <a:pt x="1526483" y="5125"/>
                    <a:pt x="1527607" y="7838"/>
                    <a:pt x="1527607" y="10667"/>
                  </a:cubicBezTo>
                  <a:lnTo>
                    <a:pt x="1527607" y="802133"/>
                  </a:lnTo>
                  <a:cubicBezTo>
                    <a:pt x="1527607" y="804962"/>
                    <a:pt x="1526483" y="807675"/>
                    <a:pt x="1524482" y="809676"/>
                  </a:cubicBezTo>
                  <a:cubicBezTo>
                    <a:pt x="1522482" y="811676"/>
                    <a:pt x="1519769" y="812800"/>
                    <a:pt x="1516940" y="812800"/>
                  </a:cubicBezTo>
                  <a:lnTo>
                    <a:pt x="10667" y="812800"/>
                  </a:lnTo>
                  <a:cubicBezTo>
                    <a:pt x="7838" y="812800"/>
                    <a:pt x="5125" y="811676"/>
                    <a:pt x="3124" y="809676"/>
                  </a:cubicBezTo>
                  <a:cubicBezTo>
                    <a:pt x="1124" y="807675"/>
                    <a:pt x="0" y="804962"/>
                    <a:pt x="0" y="802133"/>
                  </a:cubicBezTo>
                  <a:lnTo>
                    <a:pt x="0" y="10667"/>
                  </a:lnTo>
                  <a:cubicBezTo>
                    <a:pt x="0" y="7838"/>
                    <a:pt x="1124" y="5125"/>
                    <a:pt x="3124" y="3124"/>
                  </a:cubicBezTo>
                  <a:cubicBezTo>
                    <a:pt x="5125" y="1124"/>
                    <a:pt x="7838" y="0"/>
                    <a:pt x="10667" y="0"/>
                  </a:cubicBezTo>
                  <a:close/>
                </a:path>
              </a:pathLst>
            </a:custGeom>
            <a:blipFill>
              <a:blip r:embed="rId6"/>
              <a:stretch>
                <a:fillRect t="-2859" b="-2859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2918085" y="9580627"/>
            <a:ext cx="11082909" cy="529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3"/>
              </a:lnSpc>
            </a:pPr>
            <a:r>
              <a:rPr lang="en-US" sz="2744">
                <a:solidFill>
                  <a:srgbClr val="4A7D14"/>
                </a:solidFill>
                <a:latin typeface="Paytone One"/>
                <a:ea typeface="Paytone One"/>
                <a:cs typeface="Paytone One"/>
                <a:sym typeface="Paytone One"/>
              </a:rPr>
              <a:t>Chế tạo bình tưới hoa tự động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42458" y="-563629"/>
            <a:ext cx="14667402" cy="755608"/>
            <a:chOff x="0" y="0"/>
            <a:chExt cx="3863019" cy="1990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63020" cy="199008"/>
            </a:xfrm>
            <a:custGeom>
              <a:avLst/>
              <a:gdLst/>
              <a:ahLst/>
              <a:cxnLst/>
              <a:rect l="l" t="t" r="r" b="b"/>
              <a:pathLst>
                <a:path w="3863020" h="199008">
                  <a:moveTo>
                    <a:pt x="0" y="0"/>
                  </a:moveTo>
                  <a:lnTo>
                    <a:pt x="3863020" y="0"/>
                  </a:lnTo>
                  <a:lnTo>
                    <a:pt x="3863020" y="199008"/>
                  </a:lnTo>
                  <a:lnTo>
                    <a:pt x="0" y="199008"/>
                  </a:lnTo>
                  <a:close/>
                </a:path>
              </a:pathLst>
            </a:custGeom>
            <a:solidFill>
              <a:srgbClr val="95C43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863019" cy="2847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2194841">
            <a:off x="-2312772" y="4303370"/>
            <a:ext cx="7435791" cy="7898205"/>
          </a:xfrm>
          <a:custGeom>
            <a:avLst/>
            <a:gdLst/>
            <a:ahLst/>
            <a:cxnLst/>
            <a:rect l="l" t="t" r="r" b="b"/>
            <a:pathLst>
              <a:path w="7435791" h="7898205">
                <a:moveTo>
                  <a:pt x="0" y="0"/>
                </a:moveTo>
                <a:lnTo>
                  <a:pt x="7435792" y="0"/>
                </a:lnTo>
                <a:lnTo>
                  <a:pt x="7435792" y="7898205"/>
                </a:lnTo>
                <a:lnTo>
                  <a:pt x="0" y="7898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2424" r="-91193"/>
            </a:stretch>
          </a:blipFill>
        </p:spPr>
      </p:sp>
      <p:sp>
        <p:nvSpPr>
          <p:cNvPr id="6" name="Freeform 6"/>
          <p:cNvSpPr/>
          <p:nvPr/>
        </p:nvSpPr>
        <p:spPr>
          <a:xfrm rot="-8841186">
            <a:off x="11971146" y="-1323774"/>
            <a:ext cx="7435791" cy="7898205"/>
          </a:xfrm>
          <a:custGeom>
            <a:avLst/>
            <a:gdLst/>
            <a:ahLst/>
            <a:cxnLst/>
            <a:rect l="l" t="t" r="r" b="b"/>
            <a:pathLst>
              <a:path w="7435791" h="7898205">
                <a:moveTo>
                  <a:pt x="0" y="0"/>
                </a:moveTo>
                <a:lnTo>
                  <a:pt x="7435792" y="0"/>
                </a:lnTo>
                <a:lnTo>
                  <a:pt x="7435792" y="7898205"/>
                </a:lnTo>
                <a:lnTo>
                  <a:pt x="0" y="7898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2424" r="-9119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73745" y="9455432"/>
            <a:ext cx="954994" cy="172116"/>
          </a:xfrm>
          <a:custGeom>
            <a:avLst/>
            <a:gdLst/>
            <a:ahLst/>
            <a:cxnLst/>
            <a:rect l="l" t="t" r="r" b="b"/>
            <a:pathLst>
              <a:path w="954994" h="172116">
                <a:moveTo>
                  <a:pt x="0" y="0"/>
                </a:moveTo>
                <a:lnTo>
                  <a:pt x="954994" y="0"/>
                </a:lnTo>
                <a:lnTo>
                  <a:pt x="954994" y="172116"/>
                </a:lnTo>
                <a:lnTo>
                  <a:pt x="0" y="172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7799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659261" y="659452"/>
            <a:ext cx="954994" cy="172116"/>
          </a:xfrm>
          <a:custGeom>
            <a:avLst/>
            <a:gdLst/>
            <a:ahLst/>
            <a:cxnLst/>
            <a:rect l="l" t="t" r="r" b="b"/>
            <a:pathLst>
              <a:path w="954994" h="172116">
                <a:moveTo>
                  <a:pt x="0" y="0"/>
                </a:moveTo>
                <a:lnTo>
                  <a:pt x="954994" y="0"/>
                </a:lnTo>
                <a:lnTo>
                  <a:pt x="954994" y="172116"/>
                </a:lnTo>
                <a:lnTo>
                  <a:pt x="0" y="172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77995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34336" y="271432"/>
            <a:ext cx="17356696" cy="9242520"/>
            <a:chOff x="0" y="0"/>
            <a:chExt cx="4571311" cy="243424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71311" cy="2434244"/>
            </a:xfrm>
            <a:custGeom>
              <a:avLst/>
              <a:gdLst/>
              <a:ahLst/>
              <a:cxnLst/>
              <a:rect l="l" t="t" r="r" b="b"/>
              <a:pathLst>
                <a:path w="4571311" h="2434244">
                  <a:moveTo>
                    <a:pt x="22748" y="0"/>
                  </a:moveTo>
                  <a:lnTo>
                    <a:pt x="4548562" y="0"/>
                  </a:lnTo>
                  <a:cubicBezTo>
                    <a:pt x="4554596" y="0"/>
                    <a:pt x="4560382" y="2397"/>
                    <a:pt x="4564648" y="6663"/>
                  </a:cubicBezTo>
                  <a:cubicBezTo>
                    <a:pt x="4568914" y="10929"/>
                    <a:pt x="4571311" y="16715"/>
                    <a:pt x="4571311" y="22748"/>
                  </a:cubicBezTo>
                  <a:lnTo>
                    <a:pt x="4571311" y="2411496"/>
                  </a:lnTo>
                  <a:cubicBezTo>
                    <a:pt x="4571311" y="2417529"/>
                    <a:pt x="4568914" y="2423315"/>
                    <a:pt x="4564648" y="2427581"/>
                  </a:cubicBezTo>
                  <a:cubicBezTo>
                    <a:pt x="4560382" y="2431847"/>
                    <a:pt x="4554596" y="2434244"/>
                    <a:pt x="4548562" y="2434244"/>
                  </a:cubicBezTo>
                  <a:lnTo>
                    <a:pt x="22748" y="2434244"/>
                  </a:lnTo>
                  <a:cubicBezTo>
                    <a:pt x="16715" y="2434244"/>
                    <a:pt x="10929" y="2431847"/>
                    <a:pt x="6663" y="2427581"/>
                  </a:cubicBezTo>
                  <a:cubicBezTo>
                    <a:pt x="2397" y="2423315"/>
                    <a:pt x="0" y="2417529"/>
                    <a:pt x="0" y="2411496"/>
                  </a:cubicBezTo>
                  <a:lnTo>
                    <a:pt x="0" y="22748"/>
                  </a:lnTo>
                  <a:cubicBezTo>
                    <a:pt x="0" y="16715"/>
                    <a:pt x="2397" y="10929"/>
                    <a:pt x="6663" y="6663"/>
                  </a:cubicBezTo>
                  <a:cubicBezTo>
                    <a:pt x="10929" y="2397"/>
                    <a:pt x="16715" y="0"/>
                    <a:pt x="22748" y="0"/>
                  </a:cubicBezTo>
                  <a:close/>
                </a:path>
              </a:pathLst>
            </a:custGeom>
            <a:solidFill>
              <a:srgbClr val="4A7D1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85725"/>
              <a:ext cx="4571311" cy="25199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4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66068" y="376263"/>
            <a:ext cx="16693232" cy="8882037"/>
            <a:chOff x="0" y="0"/>
            <a:chExt cx="1527607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27607" cy="812800"/>
            </a:xfrm>
            <a:custGeom>
              <a:avLst/>
              <a:gdLst/>
              <a:ahLst/>
              <a:cxnLst/>
              <a:rect l="l" t="t" r="r" b="b"/>
              <a:pathLst>
                <a:path w="1527607" h="812800">
                  <a:moveTo>
                    <a:pt x="10667" y="0"/>
                  </a:moveTo>
                  <a:lnTo>
                    <a:pt x="1516940" y="0"/>
                  </a:lnTo>
                  <a:cubicBezTo>
                    <a:pt x="1519769" y="0"/>
                    <a:pt x="1522482" y="1124"/>
                    <a:pt x="1524482" y="3124"/>
                  </a:cubicBezTo>
                  <a:cubicBezTo>
                    <a:pt x="1526483" y="5125"/>
                    <a:pt x="1527607" y="7838"/>
                    <a:pt x="1527607" y="10667"/>
                  </a:cubicBezTo>
                  <a:lnTo>
                    <a:pt x="1527607" y="802133"/>
                  </a:lnTo>
                  <a:cubicBezTo>
                    <a:pt x="1527607" y="804962"/>
                    <a:pt x="1526483" y="807675"/>
                    <a:pt x="1524482" y="809676"/>
                  </a:cubicBezTo>
                  <a:cubicBezTo>
                    <a:pt x="1522482" y="811676"/>
                    <a:pt x="1519769" y="812800"/>
                    <a:pt x="1516940" y="812800"/>
                  </a:cubicBezTo>
                  <a:lnTo>
                    <a:pt x="10667" y="812800"/>
                  </a:lnTo>
                  <a:cubicBezTo>
                    <a:pt x="7838" y="812800"/>
                    <a:pt x="5125" y="811676"/>
                    <a:pt x="3124" y="809676"/>
                  </a:cubicBezTo>
                  <a:cubicBezTo>
                    <a:pt x="1124" y="807675"/>
                    <a:pt x="0" y="804962"/>
                    <a:pt x="0" y="802133"/>
                  </a:cubicBezTo>
                  <a:lnTo>
                    <a:pt x="0" y="10667"/>
                  </a:lnTo>
                  <a:cubicBezTo>
                    <a:pt x="0" y="7838"/>
                    <a:pt x="1124" y="5125"/>
                    <a:pt x="3124" y="3124"/>
                  </a:cubicBezTo>
                  <a:cubicBezTo>
                    <a:pt x="5125" y="1124"/>
                    <a:pt x="7838" y="0"/>
                    <a:pt x="10667" y="0"/>
                  </a:cubicBezTo>
                  <a:close/>
                </a:path>
              </a:pathLst>
            </a:custGeom>
            <a:blipFill>
              <a:blip r:embed="rId6"/>
              <a:stretch>
                <a:fillRect t="-2859" b="-2859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2918085" y="9580627"/>
            <a:ext cx="11082909" cy="529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3"/>
              </a:lnSpc>
            </a:pPr>
            <a:r>
              <a:rPr lang="en-US" sz="2744">
                <a:solidFill>
                  <a:srgbClr val="4A7D14"/>
                </a:solidFill>
                <a:latin typeface="Paytone One"/>
                <a:ea typeface="Paytone One"/>
                <a:cs typeface="Paytone One"/>
                <a:sym typeface="Paytone One"/>
              </a:rPr>
              <a:t>Chế tạo bình tưới hoa tự động</a:t>
            </a:r>
          </a:p>
        </p:txBody>
      </p:sp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42458" y="-563629"/>
            <a:ext cx="14667402" cy="755608"/>
            <a:chOff x="0" y="0"/>
            <a:chExt cx="3863019" cy="1990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63020" cy="199008"/>
            </a:xfrm>
            <a:custGeom>
              <a:avLst/>
              <a:gdLst/>
              <a:ahLst/>
              <a:cxnLst/>
              <a:rect l="l" t="t" r="r" b="b"/>
              <a:pathLst>
                <a:path w="3863020" h="199008">
                  <a:moveTo>
                    <a:pt x="0" y="0"/>
                  </a:moveTo>
                  <a:lnTo>
                    <a:pt x="3863020" y="0"/>
                  </a:lnTo>
                  <a:lnTo>
                    <a:pt x="3863020" y="199008"/>
                  </a:lnTo>
                  <a:lnTo>
                    <a:pt x="0" y="199008"/>
                  </a:lnTo>
                  <a:close/>
                </a:path>
              </a:pathLst>
            </a:custGeom>
            <a:solidFill>
              <a:srgbClr val="95C43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863019" cy="2847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2194841">
            <a:off x="-2312772" y="4303370"/>
            <a:ext cx="7435791" cy="7898205"/>
          </a:xfrm>
          <a:custGeom>
            <a:avLst/>
            <a:gdLst/>
            <a:ahLst/>
            <a:cxnLst/>
            <a:rect l="l" t="t" r="r" b="b"/>
            <a:pathLst>
              <a:path w="7435791" h="7898205">
                <a:moveTo>
                  <a:pt x="0" y="0"/>
                </a:moveTo>
                <a:lnTo>
                  <a:pt x="7435792" y="0"/>
                </a:lnTo>
                <a:lnTo>
                  <a:pt x="7435792" y="7898205"/>
                </a:lnTo>
                <a:lnTo>
                  <a:pt x="0" y="7898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2424" r="-91193"/>
            </a:stretch>
          </a:blipFill>
        </p:spPr>
      </p:sp>
      <p:sp>
        <p:nvSpPr>
          <p:cNvPr id="6" name="Freeform 6"/>
          <p:cNvSpPr/>
          <p:nvPr/>
        </p:nvSpPr>
        <p:spPr>
          <a:xfrm rot="-8841186">
            <a:off x="11971146" y="-1323774"/>
            <a:ext cx="7435791" cy="7898205"/>
          </a:xfrm>
          <a:custGeom>
            <a:avLst/>
            <a:gdLst/>
            <a:ahLst/>
            <a:cxnLst/>
            <a:rect l="l" t="t" r="r" b="b"/>
            <a:pathLst>
              <a:path w="7435791" h="7898205">
                <a:moveTo>
                  <a:pt x="0" y="0"/>
                </a:moveTo>
                <a:lnTo>
                  <a:pt x="7435792" y="0"/>
                </a:lnTo>
                <a:lnTo>
                  <a:pt x="7435792" y="7898205"/>
                </a:lnTo>
                <a:lnTo>
                  <a:pt x="0" y="7898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2424" r="-9119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73745" y="9455432"/>
            <a:ext cx="954994" cy="172116"/>
          </a:xfrm>
          <a:custGeom>
            <a:avLst/>
            <a:gdLst/>
            <a:ahLst/>
            <a:cxnLst/>
            <a:rect l="l" t="t" r="r" b="b"/>
            <a:pathLst>
              <a:path w="954994" h="172116">
                <a:moveTo>
                  <a:pt x="0" y="0"/>
                </a:moveTo>
                <a:lnTo>
                  <a:pt x="954994" y="0"/>
                </a:lnTo>
                <a:lnTo>
                  <a:pt x="954994" y="172116"/>
                </a:lnTo>
                <a:lnTo>
                  <a:pt x="0" y="172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7799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659261" y="659452"/>
            <a:ext cx="954994" cy="172116"/>
          </a:xfrm>
          <a:custGeom>
            <a:avLst/>
            <a:gdLst/>
            <a:ahLst/>
            <a:cxnLst/>
            <a:rect l="l" t="t" r="r" b="b"/>
            <a:pathLst>
              <a:path w="954994" h="172116">
                <a:moveTo>
                  <a:pt x="0" y="0"/>
                </a:moveTo>
                <a:lnTo>
                  <a:pt x="954994" y="0"/>
                </a:lnTo>
                <a:lnTo>
                  <a:pt x="954994" y="172116"/>
                </a:lnTo>
                <a:lnTo>
                  <a:pt x="0" y="172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77995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34336" y="271432"/>
            <a:ext cx="17356696" cy="9242520"/>
            <a:chOff x="0" y="0"/>
            <a:chExt cx="4571311" cy="243424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71311" cy="2434244"/>
            </a:xfrm>
            <a:custGeom>
              <a:avLst/>
              <a:gdLst/>
              <a:ahLst/>
              <a:cxnLst/>
              <a:rect l="l" t="t" r="r" b="b"/>
              <a:pathLst>
                <a:path w="4571311" h="2434244">
                  <a:moveTo>
                    <a:pt x="22748" y="0"/>
                  </a:moveTo>
                  <a:lnTo>
                    <a:pt x="4548562" y="0"/>
                  </a:lnTo>
                  <a:cubicBezTo>
                    <a:pt x="4554596" y="0"/>
                    <a:pt x="4560382" y="2397"/>
                    <a:pt x="4564648" y="6663"/>
                  </a:cubicBezTo>
                  <a:cubicBezTo>
                    <a:pt x="4568914" y="10929"/>
                    <a:pt x="4571311" y="16715"/>
                    <a:pt x="4571311" y="22748"/>
                  </a:cubicBezTo>
                  <a:lnTo>
                    <a:pt x="4571311" y="2411496"/>
                  </a:lnTo>
                  <a:cubicBezTo>
                    <a:pt x="4571311" y="2417529"/>
                    <a:pt x="4568914" y="2423315"/>
                    <a:pt x="4564648" y="2427581"/>
                  </a:cubicBezTo>
                  <a:cubicBezTo>
                    <a:pt x="4560382" y="2431847"/>
                    <a:pt x="4554596" y="2434244"/>
                    <a:pt x="4548562" y="2434244"/>
                  </a:cubicBezTo>
                  <a:lnTo>
                    <a:pt x="22748" y="2434244"/>
                  </a:lnTo>
                  <a:cubicBezTo>
                    <a:pt x="16715" y="2434244"/>
                    <a:pt x="10929" y="2431847"/>
                    <a:pt x="6663" y="2427581"/>
                  </a:cubicBezTo>
                  <a:cubicBezTo>
                    <a:pt x="2397" y="2423315"/>
                    <a:pt x="0" y="2417529"/>
                    <a:pt x="0" y="2411496"/>
                  </a:cubicBezTo>
                  <a:lnTo>
                    <a:pt x="0" y="22748"/>
                  </a:lnTo>
                  <a:cubicBezTo>
                    <a:pt x="0" y="16715"/>
                    <a:pt x="2397" y="10929"/>
                    <a:pt x="6663" y="6663"/>
                  </a:cubicBezTo>
                  <a:cubicBezTo>
                    <a:pt x="10929" y="2397"/>
                    <a:pt x="16715" y="0"/>
                    <a:pt x="22748" y="0"/>
                  </a:cubicBezTo>
                  <a:close/>
                </a:path>
              </a:pathLst>
            </a:custGeom>
            <a:solidFill>
              <a:srgbClr val="4A7D1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85725"/>
              <a:ext cx="4571311" cy="25199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4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66068" y="376263"/>
            <a:ext cx="16693232" cy="8882037"/>
            <a:chOff x="0" y="0"/>
            <a:chExt cx="1527607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27607" cy="812800"/>
            </a:xfrm>
            <a:custGeom>
              <a:avLst/>
              <a:gdLst/>
              <a:ahLst/>
              <a:cxnLst/>
              <a:rect l="l" t="t" r="r" b="b"/>
              <a:pathLst>
                <a:path w="1527607" h="812800">
                  <a:moveTo>
                    <a:pt x="10667" y="0"/>
                  </a:moveTo>
                  <a:lnTo>
                    <a:pt x="1516940" y="0"/>
                  </a:lnTo>
                  <a:cubicBezTo>
                    <a:pt x="1519769" y="0"/>
                    <a:pt x="1522482" y="1124"/>
                    <a:pt x="1524482" y="3124"/>
                  </a:cubicBezTo>
                  <a:cubicBezTo>
                    <a:pt x="1526483" y="5125"/>
                    <a:pt x="1527607" y="7838"/>
                    <a:pt x="1527607" y="10667"/>
                  </a:cubicBezTo>
                  <a:lnTo>
                    <a:pt x="1527607" y="802133"/>
                  </a:lnTo>
                  <a:cubicBezTo>
                    <a:pt x="1527607" y="804962"/>
                    <a:pt x="1526483" y="807675"/>
                    <a:pt x="1524482" y="809676"/>
                  </a:cubicBezTo>
                  <a:cubicBezTo>
                    <a:pt x="1522482" y="811676"/>
                    <a:pt x="1519769" y="812800"/>
                    <a:pt x="1516940" y="812800"/>
                  </a:cubicBezTo>
                  <a:lnTo>
                    <a:pt x="10667" y="812800"/>
                  </a:lnTo>
                  <a:cubicBezTo>
                    <a:pt x="7838" y="812800"/>
                    <a:pt x="5125" y="811676"/>
                    <a:pt x="3124" y="809676"/>
                  </a:cubicBezTo>
                  <a:cubicBezTo>
                    <a:pt x="1124" y="807675"/>
                    <a:pt x="0" y="804962"/>
                    <a:pt x="0" y="802133"/>
                  </a:cubicBezTo>
                  <a:lnTo>
                    <a:pt x="0" y="10667"/>
                  </a:lnTo>
                  <a:cubicBezTo>
                    <a:pt x="0" y="7838"/>
                    <a:pt x="1124" y="5125"/>
                    <a:pt x="3124" y="3124"/>
                  </a:cubicBezTo>
                  <a:cubicBezTo>
                    <a:pt x="5125" y="1124"/>
                    <a:pt x="7838" y="0"/>
                    <a:pt x="10667" y="0"/>
                  </a:cubicBezTo>
                  <a:close/>
                </a:path>
              </a:pathLst>
            </a:custGeom>
            <a:blipFill>
              <a:blip r:embed="rId6"/>
              <a:stretch>
                <a:fillRect t="-2859" b="-2859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2918085" y="9580627"/>
            <a:ext cx="11082909" cy="529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3"/>
              </a:lnSpc>
            </a:pPr>
            <a:r>
              <a:rPr lang="en-US" sz="2744">
                <a:solidFill>
                  <a:srgbClr val="4A7D14"/>
                </a:solidFill>
                <a:latin typeface="Paytone One"/>
                <a:ea typeface="Paytone One"/>
                <a:cs typeface="Paytone One"/>
                <a:sym typeface="Paytone One"/>
              </a:rPr>
              <a:t>Chế tạo bình tưới hoa tự động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42458" y="-563629"/>
            <a:ext cx="14667402" cy="755608"/>
            <a:chOff x="0" y="0"/>
            <a:chExt cx="3863019" cy="1990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63020" cy="199008"/>
            </a:xfrm>
            <a:custGeom>
              <a:avLst/>
              <a:gdLst/>
              <a:ahLst/>
              <a:cxnLst/>
              <a:rect l="l" t="t" r="r" b="b"/>
              <a:pathLst>
                <a:path w="3863020" h="199008">
                  <a:moveTo>
                    <a:pt x="0" y="0"/>
                  </a:moveTo>
                  <a:lnTo>
                    <a:pt x="3863020" y="0"/>
                  </a:lnTo>
                  <a:lnTo>
                    <a:pt x="3863020" y="199008"/>
                  </a:lnTo>
                  <a:lnTo>
                    <a:pt x="0" y="199008"/>
                  </a:lnTo>
                  <a:close/>
                </a:path>
              </a:pathLst>
            </a:custGeom>
            <a:solidFill>
              <a:srgbClr val="95C43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863019" cy="2847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2194841">
            <a:off x="-2312772" y="4303370"/>
            <a:ext cx="7435791" cy="7898205"/>
          </a:xfrm>
          <a:custGeom>
            <a:avLst/>
            <a:gdLst/>
            <a:ahLst/>
            <a:cxnLst/>
            <a:rect l="l" t="t" r="r" b="b"/>
            <a:pathLst>
              <a:path w="7435791" h="7898205">
                <a:moveTo>
                  <a:pt x="0" y="0"/>
                </a:moveTo>
                <a:lnTo>
                  <a:pt x="7435792" y="0"/>
                </a:lnTo>
                <a:lnTo>
                  <a:pt x="7435792" y="7898205"/>
                </a:lnTo>
                <a:lnTo>
                  <a:pt x="0" y="7898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2424" r="-91193"/>
            </a:stretch>
          </a:blipFill>
        </p:spPr>
      </p:sp>
      <p:sp>
        <p:nvSpPr>
          <p:cNvPr id="6" name="Freeform 6"/>
          <p:cNvSpPr/>
          <p:nvPr/>
        </p:nvSpPr>
        <p:spPr>
          <a:xfrm rot="-8841186">
            <a:off x="11971146" y="-1323774"/>
            <a:ext cx="7435791" cy="7898205"/>
          </a:xfrm>
          <a:custGeom>
            <a:avLst/>
            <a:gdLst/>
            <a:ahLst/>
            <a:cxnLst/>
            <a:rect l="l" t="t" r="r" b="b"/>
            <a:pathLst>
              <a:path w="7435791" h="7898205">
                <a:moveTo>
                  <a:pt x="0" y="0"/>
                </a:moveTo>
                <a:lnTo>
                  <a:pt x="7435792" y="0"/>
                </a:lnTo>
                <a:lnTo>
                  <a:pt x="7435792" y="7898205"/>
                </a:lnTo>
                <a:lnTo>
                  <a:pt x="0" y="7898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2424" r="-9119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73745" y="9455432"/>
            <a:ext cx="954994" cy="172116"/>
          </a:xfrm>
          <a:custGeom>
            <a:avLst/>
            <a:gdLst/>
            <a:ahLst/>
            <a:cxnLst/>
            <a:rect l="l" t="t" r="r" b="b"/>
            <a:pathLst>
              <a:path w="954994" h="172116">
                <a:moveTo>
                  <a:pt x="0" y="0"/>
                </a:moveTo>
                <a:lnTo>
                  <a:pt x="954994" y="0"/>
                </a:lnTo>
                <a:lnTo>
                  <a:pt x="954994" y="172116"/>
                </a:lnTo>
                <a:lnTo>
                  <a:pt x="0" y="172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7799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659261" y="659452"/>
            <a:ext cx="954994" cy="172116"/>
          </a:xfrm>
          <a:custGeom>
            <a:avLst/>
            <a:gdLst/>
            <a:ahLst/>
            <a:cxnLst/>
            <a:rect l="l" t="t" r="r" b="b"/>
            <a:pathLst>
              <a:path w="954994" h="172116">
                <a:moveTo>
                  <a:pt x="0" y="0"/>
                </a:moveTo>
                <a:lnTo>
                  <a:pt x="954994" y="0"/>
                </a:lnTo>
                <a:lnTo>
                  <a:pt x="954994" y="172116"/>
                </a:lnTo>
                <a:lnTo>
                  <a:pt x="0" y="172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77995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34336" y="271432"/>
            <a:ext cx="17356696" cy="9242520"/>
            <a:chOff x="0" y="0"/>
            <a:chExt cx="4571311" cy="243424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71311" cy="2434244"/>
            </a:xfrm>
            <a:custGeom>
              <a:avLst/>
              <a:gdLst/>
              <a:ahLst/>
              <a:cxnLst/>
              <a:rect l="l" t="t" r="r" b="b"/>
              <a:pathLst>
                <a:path w="4571311" h="2434244">
                  <a:moveTo>
                    <a:pt x="22748" y="0"/>
                  </a:moveTo>
                  <a:lnTo>
                    <a:pt x="4548562" y="0"/>
                  </a:lnTo>
                  <a:cubicBezTo>
                    <a:pt x="4554596" y="0"/>
                    <a:pt x="4560382" y="2397"/>
                    <a:pt x="4564648" y="6663"/>
                  </a:cubicBezTo>
                  <a:cubicBezTo>
                    <a:pt x="4568914" y="10929"/>
                    <a:pt x="4571311" y="16715"/>
                    <a:pt x="4571311" y="22748"/>
                  </a:cubicBezTo>
                  <a:lnTo>
                    <a:pt x="4571311" y="2411496"/>
                  </a:lnTo>
                  <a:cubicBezTo>
                    <a:pt x="4571311" y="2417529"/>
                    <a:pt x="4568914" y="2423315"/>
                    <a:pt x="4564648" y="2427581"/>
                  </a:cubicBezTo>
                  <a:cubicBezTo>
                    <a:pt x="4560382" y="2431847"/>
                    <a:pt x="4554596" y="2434244"/>
                    <a:pt x="4548562" y="2434244"/>
                  </a:cubicBezTo>
                  <a:lnTo>
                    <a:pt x="22748" y="2434244"/>
                  </a:lnTo>
                  <a:cubicBezTo>
                    <a:pt x="16715" y="2434244"/>
                    <a:pt x="10929" y="2431847"/>
                    <a:pt x="6663" y="2427581"/>
                  </a:cubicBezTo>
                  <a:cubicBezTo>
                    <a:pt x="2397" y="2423315"/>
                    <a:pt x="0" y="2417529"/>
                    <a:pt x="0" y="2411496"/>
                  </a:cubicBezTo>
                  <a:lnTo>
                    <a:pt x="0" y="22748"/>
                  </a:lnTo>
                  <a:cubicBezTo>
                    <a:pt x="0" y="16715"/>
                    <a:pt x="2397" y="10929"/>
                    <a:pt x="6663" y="6663"/>
                  </a:cubicBezTo>
                  <a:cubicBezTo>
                    <a:pt x="10929" y="2397"/>
                    <a:pt x="16715" y="0"/>
                    <a:pt x="22748" y="0"/>
                  </a:cubicBezTo>
                  <a:close/>
                </a:path>
              </a:pathLst>
            </a:custGeom>
            <a:solidFill>
              <a:srgbClr val="4A7D1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85725"/>
              <a:ext cx="4571311" cy="25199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4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66068" y="376263"/>
            <a:ext cx="16693232" cy="8882037"/>
            <a:chOff x="0" y="0"/>
            <a:chExt cx="1527607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27607" cy="812800"/>
            </a:xfrm>
            <a:custGeom>
              <a:avLst/>
              <a:gdLst/>
              <a:ahLst/>
              <a:cxnLst/>
              <a:rect l="l" t="t" r="r" b="b"/>
              <a:pathLst>
                <a:path w="1527607" h="812800">
                  <a:moveTo>
                    <a:pt x="10667" y="0"/>
                  </a:moveTo>
                  <a:lnTo>
                    <a:pt x="1516940" y="0"/>
                  </a:lnTo>
                  <a:cubicBezTo>
                    <a:pt x="1519769" y="0"/>
                    <a:pt x="1522482" y="1124"/>
                    <a:pt x="1524482" y="3124"/>
                  </a:cubicBezTo>
                  <a:cubicBezTo>
                    <a:pt x="1526483" y="5125"/>
                    <a:pt x="1527607" y="7838"/>
                    <a:pt x="1527607" y="10667"/>
                  </a:cubicBezTo>
                  <a:lnTo>
                    <a:pt x="1527607" y="802133"/>
                  </a:lnTo>
                  <a:cubicBezTo>
                    <a:pt x="1527607" y="804962"/>
                    <a:pt x="1526483" y="807675"/>
                    <a:pt x="1524482" y="809676"/>
                  </a:cubicBezTo>
                  <a:cubicBezTo>
                    <a:pt x="1522482" y="811676"/>
                    <a:pt x="1519769" y="812800"/>
                    <a:pt x="1516940" y="812800"/>
                  </a:cubicBezTo>
                  <a:lnTo>
                    <a:pt x="10667" y="812800"/>
                  </a:lnTo>
                  <a:cubicBezTo>
                    <a:pt x="7838" y="812800"/>
                    <a:pt x="5125" y="811676"/>
                    <a:pt x="3124" y="809676"/>
                  </a:cubicBezTo>
                  <a:cubicBezTo>
                    <a:pt x="1124" y="807675"/>
                    <a:pt x="0" y="804962"/>
                    <a:pt x="0" y="802133"/>
                  </a:cubicBezTo>
                  <a:lnTo>
                    <a:pt x="0" y="10667"/>
                  </a:lnTo>
                  <a:cubicBezTo>
                    <a:pt x="0" y="7838"/>
                    <a:pt x="1124" y="5125"/>
                    <a:pt x="3124" y="3124"/>
                  </a:cubicBezTo>
                  <a:cubicBezTo>
                    <a:pt x="5125" y="1124"/>
                    <a:pt x="7838" y="0"/>
                    <a:pt x="10667" y="0"/>
                  </a:cubicBezTo>
                  <a:close/>
                </a:path>
              </a:pathLst>
            </a:custGeom>
            <a:blipFill>
              <a:blip r:embed="rId6"/>
              <a:stretch>
                <a:fillRect t="-2859" b="-2859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2918085" y="9580627"/>
            <a:ext cx="11082909" cy="529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3"/>
              </a:lnSpc>
            </a:pPr>
            <a:r>
              <a:rPr lang="en-US" sz="2744">
                <a:solidFill>
                  <a:srgbClr val="4A7D14"/>
                </a:solidFill>
                <a:latin typeface="Paytone One"/>
                <a:ea typeface="Paytone One"/>
                <a:cs typeface="Paytone One"/>
                <a:sym typeface="Paytone One"/>
              </a:rPr>
              <a:t>Chế tạo bình tưới hoa tự động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</Words>
  <Application>Microsoft Office PowerPoint</Application>
  <PresentationFormat>Custom</PresentationFormat>
  <Paragraphs>21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Calibri</vt:lpstr>
      <vt:lpstr>Paytone One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2 - Chế tạo bình tưới hoa tự động</dc:title>
  <cp:lastModifiedBy>DOAN THI HAI YEN</cp:lastModifiedBy>
  <cp:revision>1</cp:revision>
  <dcterms:created xsi:type="dcterms:W3CDTF">2006-08-16T00:00:00Z</dcterms:created>
  <dcterms:modified xsi:type="dcterms:W3CDTF">2024-08-23T01:38:34Z</dcterms:modified>
  <dc:identifier>DAGOLkV4ZSI</dc:identifier>
</cp:coreProperties>
</file>