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DejaVu Serif Bold" panose="020B0604020202020204" charset="0"/>
      <p:regular r:id="rId11"/>
    </p:embeddedFont>
    <p:embeddedFont>
      <p:font typeface="Paytone One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23D11E-6F4C-4C9D-92E5-DBF58DA015F6}" v="10" dt="2024-07-24T16:58:39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5A23D11E-6F4C-4C9D-92E5-DBF58DA015F6}"/>
    <pc:docChg chg="custSel modSld">
      <pc:chgData name="DOAN THI HAI YEN" userId="46ce6b64e9072719" providerId="LiveId" clId="{5A23D11E-6F4C-4C9D-92E5-DBF58DA015F6}" dt="2024-07-24T16:58:39.645" v="70"/>
      <pc:docMkLst>
        <pc:docMk/>
      </pc:docMkLst>
      <pc:sldChg chg="modSp mod modTransition">
        <pc:chgData name="DOAN THI HAI YEN" userId="46ce6b64e9072719" providerId="LiveId" clId="{5A23D11E-6F4C-4C9D-92E5-DBF58DA015F6}" dt="2024-07-24T16:58:19.636" v="61"/>
        <pc:sldMkLst>
          <pc:docMk/>
          <pc:sldMk cId="0" sldId="256"/>
        </pc:sldMkLst>
        <pc:spChg chg="mod">
          <ac:chgData name="DOAN THI HAI YEN" userId="46ce6b64e9072719" providerId="LiveId" clId="{5A23D11E-6F4C-4C9D-92E5-DBF58DA015F6}" dt="2024-07-24T16:57:50.628" v="53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DOAN THI HAI YEN" userId="46ce6b64e9072719" providerId="LiveId" clId="{5A23D11E-6F4C-4C9D-92E5-DBF58DA015F6}" dt="2024-07-24T16:58:01.117" v="60" actId="20577"/>
          <ac:spMkLst>
            <pc:docMk/>
            <pc:sldMk cId="0" sldId="256"/>
            <ac:spMk id="3" creationId="{00000000-0000-0000-0000-000000000000}"/>
          </ac:spMkLst>
        </pc:spChg>
        <pc:picChg chg="mod">
          <ac:chgData name="DOAN THI HAI YEN" userId="46ce6b64e9072719" providerId="LiveId" clId="{5A23D11E-6F4C-4C9D-92E5-DBF58DA015F6}" dt="2024-07-24T16:57:47.355" v="52" actId="1076"/>
          <ac:picMkLst>
            <pc:docMk/>
            <pc:sldMk cId="0" sldId="256"/>
            <ac:picMk id="6" creationId="{00000000-0000-0000-0000-000000000000}"/>
          </ac:picMkLst>
        </pc:picChg>
      </pc:sldChg>
      <pc:sldChg chg="modTransition">
        <pc:chgData name="DOAN THI HAI YEN" userId="46ce6b64e9072719" providerId="LiveId" clId="{5A23D11E-6F4C-4C9D-92E5-DBF58DA015F6}" dt="2024-07-24T16:58:22.419" v="63"/>
        <pc:sldMkLst>
          <pc:docMk/>
          <pc:sldMk cId="0" sldId="257"/>
        </pc:sldMkLst>
      </pc:sldChg>
      <pc:sldChg chg="modTransition">
        <pc:chgData name="DOAN THI HAI YEN" userId="46ce6b64e9072719" providerId="LiveId" clId="{5A23D11E-6F4C-4C9D-92E5-DBF58DA015F6}" dt="2024-07-24T16:58:23.944" v="64"/>
        <pc:sldMkLst>
          <pc:docMk/>
          <pc:sldMk cId="0" sldId="258"/>
        </pc:sldMkLst>
      </pc:sldChg>
      <pc:sldChg chg="modTransition">
        <pc:chgData name="DOAN THI HAI YEN" userId="46ce6b64e9072719" providerId="LiveId" clId="{5A23D11E-6F4C-4C9D-92E5-DBF58DA015F6}" dt="2024-07-24T16:58:25.467" v="65"/>
        <pc:sldMkLst>
          <pc:docMk/>
          <pc:sldMk cId="0" sldId="259"/>
        </pc:sldMkLst>
      </pc:sldChg>
      <pc:sldChg chg="modTransition">
        <pc:chgData name="DOAN THI HAI YEN" userId="46ce6b64e9072719" providerId="LiveId" clId="{5A23D11E-6F4C-4C9D-92E5-DBF58DA015F6}" dt="2024-07-24T16:58:30.735" v="66"/>
        <pc:sldMkLst>
          <pc:docMk/>
          <pc:sldMk cId="0" sldId="260"/>
        </pc:sldMkLst>
      </pc:sldChg>
      <pc:sldChg chg="modTransition">
        <pc:chgData name="DOAN THI HAI YEN" userId="46ce6b64e9072719" providerId="LiveId" clId="{5A23D11E-6F4C-4C9D-92E5-DBF58DA015F6}" dt="2024-07-24T16:58:32.580" v="67"/>
        <pc:sldMkLst>
          <pc:docMk/>
          <pc:sldMk cId="0" sldId="261"/>
        </pc:sldMkLst>
      </pc:sldChg>
      <pc:sldChg chg="modTransition">
        <pc:chgData name="DOAN THI HAI YEN" userId="46ce6b64e9072719" providerId="LiveId" clId="{5A23D11E-6F4C-4C9D-92E5-DBF58DA015F6}" dt="2024-07-24T16:58:34.292" v="68"/>
        <pc:sldMkLst>
          <pc:docMk/>
          <pc:sldMk cId="0" sldId="262"/>
        </pc:sldMkLst>
      </pc:sldChg>
      <pc:sldChg chg="modTransition">
        <pc:chgData name="DOAN THI HAI YEN" userId="46ce6b64e9072719" providerId="LiveId" clId="{5A23D11E-6F4C-4C9D-92E5-DBF58DA015F6}" dt="2024-07-24T16:58:37.578" v="69"/>
        <pc:sldMkLst>
          <pc:docMk/>
          <pc:sldMk cId="0" sldId="263"/>
        </pc:sldMkLst>
      </pc:sldChg>
      <pc:sldChg chg="modTransition">
        <pc:chgData name="DOAN THI HAI YEN" userId="46ce6b64e9072719" providerId="LiveId" clId="{5A23D11E-6F4C-4C9D-92E5-DBF58DA015F6}" dt="2024-07-24T16:58:39.645" v="70"/>
        <pc:sldMkLst>
          <pc:docMk/>
          <pc:sldMk cId="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0" y="5753100"/>
            <a:ext cx="4876800" cy="5746252"/>
          </a:xfrm>
          <a:custGeom>
            <a:avLst/>
            <a:gdLst/>
            <a:ahLst/>
            <a:cxnLst/>
            <a:rect l="l" t="t" r="r" b="b"/>
            <a:pathLst>
              <a:path w="6893392" h="7833400">
                <a:moveTo>
                  <a:pt x="0" y="0"/>
                </a:moveTo>
                <a:lnTo>
                  <a:pt x="6893392" y="0"/>
                </a:lnTo>
                <a:lnTo>
                  <a:pt x="6893392" y="7833400"/>
                </a:lnTo>
                <a:lnTo>
                  <a:pt x="0" y="783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0200" y="1963947"/>
            <a:ext cx="14401800" cy="32867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24"/>
              </a:lnSpc>
            </a:pPr>
            <a:r>
              <a:rPr lang="en-US" sz="10400" dirty="0" err="1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Ôn</a:t>
            </a:r>
            <a:r>
              <a:rPr lang="en-US" sz="10400" dirty="0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0400" dirty="0" err="1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chữ</a:t>
            </a:r>
            <a:r>
              <a:rPr lang="en-US" sz="10400" dirty="0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0400" dirty="0" err="1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cái</a:t>
            </a:r>
            <a:r>
              <a:rPr lang="en-US" sz="10400" dirty="0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  <a:p>
            <a:pPr marL="0" lvl="0" indent="0" algn="ctr">
              <a:lnSpc>
                <a:spcPts val="8424"/>
              </a:lnSpc>
            </a:pPr>
            <a:endParaRPr lang="en-US" sz="10400" dirty="0">
              <a:solidFill>
                <a:srgbClr val="4C5270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 marL="0" lvl="0" indent="0" algn="ctr">
              <a:lnSpc>
                <a:spcPts val="8424"/>
              </a:lnSpc>
            </a:pPr>
            <a:r>
              <a:rPr lang="en-US" sz="10400" dirty="0">
                <a:solidFill>
                  <a:srgbClr val="4C5270"/>
                </a:solidFill>
                <a:latin typeface="Paytone One"/>
                <a:ea typeface="Paytone One"/>
                <a:cs typeface="Paytone One"/>
                <a:sym typeface="Paytone One"/>
              </a:rPr>
              <a:t>a - ă – â - o – ô – ơ - e - ê</a:t>
            </a:r>
          </a:p>
        </p:txBody>
      </p:sp>
      <p:sp>
        <p:nvSpPr>
          <p:cNvPr id="4" name="Freeform 4"/>
          <p:cNvSpPr/>
          <p:nvPr/>
        </p:nvSpPr>
        <p:spPr>
          <a:xfrm>
            <a:off x="15394552" y="-2188177"/>
            <a:ext cx="5051815" cy="4969723"/>
          </a:xfrm>
          <a:custGeom>
            <a:avLst/>
            <a:gdLst/>
            <a:ahLst/>
            <a:cxnLst/>
            <a:rect l="l" t="t" r="r" b="b"/>
            <a:pathLst>
              <a:path w="5051815" h="4969723">
                <a:moveTo>
                  <a:pt x="0" y="0"/>
                </a:moveTo>
                <a:lnTo>
                  <a:pt x="5051815" y="0"/>
                </a:lnTo>
                <a:lnTo>
                  <a:pt x="5051815" y="4969723"/>
                </a:lnTo>
                <a:lnTo>
                  <a:pt x="0" y="49697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926472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70877" y="2552700"/>
            <a:ext cx="1680254" cy="163960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6479721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7315200" y="0"/>
                </a:moveTo>
                <a:lnTo>
                  <a:pt x="0" y="0"/>
                </a:lnTo>
                <a:lnTo>
                  <a:pt x="0" y="2377440"/>
                </a:lnTo>
                <a:lnTo>
                  <a:pt x="7315200" y="237744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09370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370973" cy="2350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0240" y="7417229"/>
            <a:ext cx="2296795" cy="2609994"/>
          </a:xfrm>
          <a:custGeom>
            <a:avLst/>
            <a:gdLst/>
            <a:ahLst/>
            <a:cxnLst/>
            <a:rect l="l" t="t" r="r" b="b"/>
            <a:pathLst>
              <a:path w="2296795" h="2609994">
                <a:moveTo>
                  <a:pt x="0" y="0"/>
                </a:moveTo>
                <a:lnTo>
                  <a:pt x="2296795" y="0"/>
                </a:lnTo>
                <a:lnTo>
                  <a:pt x="2296795" y="2609994"/>
                </a:lnTo>
                <a:lnTo>
                  <a:pt x="0" y="2609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722226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69006" y="1377526"/>
            <a:ext cx="14079825" cy="6605508"/>
          </a:xfrm>
          <a:custGeom>
            <a:avLst/>
            <a:gdLst/>
            <a:ahLst/>
            <a:cxnLst/>
            <a:rect l="l" t="t" r="r" b="b"/>
            <a:pathLst>
              <a:path w="14079825" h="6605508">
                <a:moveTo>
                  <a:pt x="0" y="0"/>
                </a:moveTo>
                <a:lnTo>
                  <a:pt x="14079826" y="0"/>
                </a:lnTo>
                <a:lnTo>
                  <a:pt x="14079826" y="6605508"/>
                </a:lnTo>
                <a:lnTo>
                  <a:pt x="0" y="6605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370973" cy="2350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0240" y="7417229"/>
            <a:ext cx="2296795" cy="2609994"/>
          </a:xfrm>
          <a:custGeom>
            <a:avLst/>
            <a:gdLst/>
            <a:ahLst/>
            <a:cxnLst/>
            <a:rect l="l" t="t" r="r" b="b"/>
            <a:pathLst>
              <a:path w="2296795" h="2609994">
                <a:moveTo>
                  <a:pt x="0" y="0"/>
                </a:moveTo>
                <a:lnTo>
                  <a:pt x="2296795" y="0"/>
                </a:lnTo>
                <a:lnTo>
                  <a:pt x="2296795" y="2609994"/>
                </a:lnTo>
                <a:lnTo>
                  <a:pt x="0" y="2609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722226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99069" y="1619264"/>
            <a:ext cx="11889862" cy="6145454"/>
          </a:xfrm>
          <a:custGeom>
            <a:avLst/>
            <a:gdLst/>
            <a:ahLst/>
            <a:cxnLst/>
            <a:rect l="l" t="t" r="r" b="b"/>
            <a:pathLst>
              <a:path w="11889862" h="6145454">
                <a:moveTo>
                  <a:pt x="0" y="0"/>
                </a:moveTo>
                <a:lnTo>
                  <a:pt x="11889862" y="0"/>
                </a:lnTo>
                <a:lnTo>
                  <a:pt x="11889862" y="6145454"/>
                </a:lnTo>
                <a:lnTo>
                  <a:pt x="0" y="6145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5339" t="-48662" r="-23275" b="-13073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370973" cy="2350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0240" y="7417229"/>
            <a:ext cx="2296795" cy="2609994"/>
          </a:xfrm>
          <a:custGeom>
            <a:avLst/>
            <a:gdLst/>
            <a:ahLst/>
            <a:cxnLst/>
            <a:rect l="l" t="t" r="r" b="b"/>
            <a:pathLst>
              <a:path w="2296795" h="2609994">
                <a:moveTo>
                  <a:pt x="0" y="0"/>
                </a:moveTo>
                <a:lnTo>
                  <a:pt x="2296795" y="0"/>
                </a:lnTo>
                <a:lnTo>
                  <a:pt x="2296795" y="2609994"/>
                </a:lnTo>
                <a:lnTo>
                  <a:pt x="0" y="2609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722226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397" y="2067889"/>
            <a:ext cx="8825348" cy="5207652"/>
          </a:xfrm>
          <a:custGeom>
            <a:avLst/>
            <a:gdLst/>
            <a:ahLst/>
            <a:cxnLst/>
            <a:rect l="l" t="t" r="r" b="b"/>
            <a:pathLst>
              <a:path w="8825348" h="5207652">
                <a:moveTo>
                  <a:pt x="0" y="0"/>
                </a:moveTo>
                <a:lnTo>
                  <a:pt x="8825348" y="0"/>
                </a:lnTo>
                <a:lnTo>
                  <a:pt x="8825348" y="5207652"/>
                </a:lnTo>
                <a:lnTo>
                  <a:pt x="0" y="520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935" t="-73644" r="-34919" b="-48000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370973" cy="2350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722226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0240" y="7417229"/>
            <a:ext cx="2296795" cy="2609994"/>
          </a:xfrm>
          <a:custGeom>
            <a:avLst/>
            <a:gdLst/>
            <a:ahLst/>
            <a:cxnLst/>
            <a:rect l="l" t="t" r="r" b="b"/>
            <a:pathLst>
              <a:path w="2296795" h="2609994">
                <a:moveTo>
                  <a:pt x="0" y="0"/>
                </a:moveTo>
                <a:lnTo>
                  <a:pt x="2296795" y="0"/>
                </a:lnTo>
                <a:lnTo>
                  <a:pt x="2296795" y="2609994"/>
                </a:lnTo>
                <a:lnTo>
                  <a:pt x="0" y="2609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08168" y="891255"/>
            <a:ext cx="12530617" cy="7048472"/>
          </a:xfrm>
          <a:custGeom>
            <a:avLst/>
            <a:gdLst/>
            <a:ahLst/>
            <a:cxnLst/>
            <a:rect l="l" t="t" r="r" b="b"/>
            <a:pathLst>
              <a:path w="12530617" h="7048472">
                <a:moveTo>
                  <a:pt x="0" y="0"/>
                </a:moveTo>
                <a:lnTo>
                  <a:pt x="12530616" y="0"/>
                </a:lnTo>
                <a:lnTo>
                  <a:pt x="12530616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03750" y="8198147"/>
            <a:ext cx="8363045" cy="52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3029">
                <a:solidFill>
                  <a:srgbClr val="EC00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chữ cái bé biết trong bảng chữ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618" y="521230"/>
            <a:ext cx="16890388" cy="7484901"/>
          </a:xfrm>
          <a:custGeom>
            <a:avLst/>
            <a:gdLst/>
            <a:ahLst/>
            <a:cxnLst/>
            <a:rect l="l" t="t" r="r" b="b"/>
            <a:pathLst>
              <a:path w="16890388" h="7484901">
                <a:moveTo>
                  <a:pt x="0" y="0"/>
                </a:moveTo>
                <a:lnTo>
                  <a:pt x="16890387" y="0"/>
                </a:lnTo>
                <a:lnTo>
                  <a:pt x="16890387" y="7484901"/>
                </a:lnTo>
                <a:lnTo>
                  <a:pt x="0" y="7484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87035" y="8967686"/>
            <a:ext cx="9669866" cy="52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3029">
                <a:solidFill>
                  <a:srgbClr val="EC00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chữ cái bé biết trong bàn phím máy tính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1707" y="1028700"/>
            <a:ext cx="4947776" cy="4910667"/>
          </a:xfrm>
          <a:custGeom>
            <a:avLst/>
            <a:gdLst/>
            <a:ahLst/>
            <a:cxnLst/>
            <a:rect l="l" t="t" r="r" b="b"/>
            <a:pathLst>
              <a:path w="4947776" h="4910667">
                <a:moveTo>
                  <a:pt x="0" y="0"/>
                </a:moveTo>
                <a:lnTo>
                  <a:pt x="4947776" y="0"/>
                </a:lnTo>
                <a:lnTo>
                  <a:pt x="4947776" y="4910667"/>
                </a:lnTo>
                <a:lnTo>
                  <a:pt x="0" y="49106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15287" y="942650"/>
            <a:ext cx="4101447" cy="4996717"/>
          </a:xfrm>
          <a:custGeom>
            <a:avLst/>
            <a:gdLst/>
            <a:ahLst/>
            <a:cxnLst/>
            <a:rect l="l" t="t" r="r" b="b"/>
            <a:pathLst>
              <a:path w="4101447" h="4996717">
                <a:moveTo>
                  <a:pt x="0" y="0"/>
                </a:moveTo>
                <a:lnTo>
                  <a:pt x="4101447" y="0"/>
                </a:lnTo>
                <a:lnTo>
                  <a:pt x="4101447" y="4996717"/>
                </a:lnTo>
                <a:lnTo>
                  <a:pt x="0" y="4996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279" r="-281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22539" y="712175"/>
            <a:ext cx="5906724" cy="4983798"/>
          </a:xfrm>
          <a:custGeom>
            <a:avLst/>
            <a:gdLst/>
            <a:ahLst/>
            <a:cxnLst/>
            <a:rect l="l" t="t" r="r" b="b"/>
            <a:pathLst>
              <a:path w="5906724" h="4983798">
                <a:moveTo>
                  <a:pt x="0" y="0"/>
                </a:moveTo>
                <a:lnTo>
                  <a:pt x="5906724" y="0"/>
                </a:lnTo>
                <a:lnTo>
                  <a:pt x="5906724" y="4983798"/>
                </a:lnTo>
                <a:lnTo>
                  <a:pt x="0" y="4983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24723" y="8967686"/>
            <a:ext cx="10108219" cy="52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3029">
                <a:solidFill>
                  <a:srgbClr val="EC00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chữ cái bé biết trong tên một số sản phẩm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0414" y="1569364"/>
            <a:ext cx="4030496" cy="6356958"/>
          </a:xfrm>
          <a:custGeom>
            <a:avLst/>
            <a:gdLst/>
            <a:ahLst/>
            <a:cxnLst/>
            <a:rect l="l" t="t" r="r" b="b"/>
            <a:pathLst>
              <a:path w="4030496" h="6356958">
                <a:moveTo>
                  <a:pt x="0" y="0"/>
                </a:moveTo>
                <a:lnTo>
                  <a:pt x="4030497" y="0"/>
                </a:lnTo>
                <a:lnTo>
                  <a:pt x="40304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486" r="-302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73092" y="1379449"/>
            <a:ext cx="5004568" cy="7100178"/>
          </a:xfrm>
          <a:custGeom>
            <a:avLst/>
            <a:gdLst/>
            <a:ahLst/>
            <a:cxnLst/>
            <a:rect l="l" t="t" r="r" b="b"/>
            <a:pathLst>
              <a:path w="5004568" h="7100178">
                <a:moveTo>
                  <a:pt x="0" y="0"/>
                </a:moveTo>
                <a:lnTo>
                  <a:pt x="5004568" y="0"/>
                </a:lnTo>
                <a:lnTo>
                  <a:pt x="5004568" y="7100178"/>
                </a:lnTo>
                <a:lnTo>
                  <a:pt x="0" y="7100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067" t="-13373" r="-38379" b="-958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7088" y="1728258"/>
            <a:ext cx="4519864" cy="6751368"/>
          </a:xfrm>
          <a:custGeom>
            <a:avLst/>
            <a:gdLst/>
            <a:ahLst/>
            <a:cxnLst/>
            <a:rect l="l" t="t" r="r" b="b"/>
            <a:pathLst>
              <a:path w="4519864" h="6751368">
                <a:moveTo>
                  <a:pt x="0" y="0"/>
                </a:moveTo>
                <a:lnTo>
                  <a:pt x="4519864" y="0"/>
                </a:lnTo>
                <a:lnTo>
                  <a:pt x="4519864" y="6751369"/>
                </a:lnTo>
                <a:lnTo>
                  <a:pt x="0" y="675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510" r="-2486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24723" y="8967686"/>
            <a:ext cx="10108219" cy="52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1"/>
              </a:lnSpc>
            </a:pPr>
            <a:r>
              <a:rPr lang="en-US" sz="3029">
                <a:solidFill>
                  <a:srgbClr val="EC00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Tìm chữ cái bé biết trong tên một số sản phẩm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213" y="316236"/>
            <a:ext cx="17579574" cy="9654528"/>
            <a:chOff x="0" y="0"/>
            <a:chExt cx="36109603" cy="1983103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35964824" cy="19686257"/>
            </a:xfrm>
            <a:custGeom>
              <a:avLst/>
              <a:gdLst/>
              <a:ahLst/>
              <a:cxnLst/>
              <a:rect l="l" t="t" r="r" b="b"/>
              <a:pathLst>
                <a:path w="35964824" h="19686257">
                  <a:moveTo>
                    <a:pt x="0" y="0"/>
                  </a:moveTo>
                  <a:lnTo>
                    <a:pt x="35964824" y="0"/>
                  </a:lnTo>
                  <a:lnTo>
                    <a:pt x="35964824" y="19686257"/>
                  </a:lnTo>
                  <a:lnTo>
                    <a:pt x="0" y="19686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109604" cy="19831038"/>
            </a:xfrm>
            <a:custGeom>
              <a:avLst/>
              <a:gdLst/>
              <a:ahLst/>
              <a:cxnLst/>
              <a:rect l="l" t="t" r="r" b="b"/>
              <a:pathLst>
                <a:path w="36109604" h="19831038">
                  <a:moveTo>
                    <a:pt x="35964822" y="19686257"/>
                  </a:moveTo>
                  <a:lnTo>
                    <a:pt x="36109604" y="19686257"/>
                  </a:lnTo>
                  <a:lnTo>
                    <a:pt x="36109604" y="19831038"/>
                  </a:lnTo>
                  <a:lnTo>
                    <a:pt x="35964822" y="19831038"/>
                  </a:lnTo>
                  <a:lnTo>
                    <a:pt x="35964822" y="196862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686257"/>
                  </a:lnTo>
                  <a:lnTo>
                    <a:pt x="0" y="19686257"/>
                  </a:lnTo>
                  <a:lnTo>
                    <a:pt x="0" y="144780"/>
                  </a:lnTo>
                  <a:close/>
                  <a:moveTo>
                    <a:pt x="0" y="19686257"/>
                  </a:moveTo>
                  <a:lnTo>
                    <a:pt x="144780" y="19686257"/>
                  </a:lnTo>
                  <a:lnTo>
                    <a:pt x="144780" y="19831038"/>
                  </a:lnTo>
                  <a:lnTo>
                    <a:pt x="0" y="19831038"/>
                  </a:lnTo>
                  <a:lnTo>
                    <a:pt x="0" y="19686257"/>
                  </a:lnTo>
                  <a:close/>
                  <a:moveTo>
                    <a:pt x="35964822" y="144780"/>
                  </a:moveTo>
                  <a:lnTo>
                    <a:pt x="36109604" y="144780"/>
                  </a:lnTo>
                  <a:lnTo>
                    <a:pt x="36109604" y="19686257"/>
                  </a:lnTo>
                  <a:lnTo>
                    <a:pt x="35964822" y="19686257"/>
                  </a:lnTo>
                  <a:lnTo>
                    <a:pt x="35964822" y="144780"/>
                  </a:lnTo>
                  <a:close/>
                  <a:moveTo>
                    <a:pt x="144780" y="19686257"/>
                  </a:moveTo>
                  <a:lnTo>
                    <a:pt x="35964822" y="19686257"/>
                  </a:lnTo>
                  <a:lnTo>
                    <a:pt x="35964822" y="19831038"/>
                  </a:lnTo>
                  <a:lnTo>
                    <a:pt x="144780" y="19831038"/>
                  </a:lnTo>
                  <a:lnTo>
                    <a:pt x="144780" y="19686257"/>
                  </a:lnTo>
                  <a:close/>
                  <a:moveTo>
                    <a:pt x="35964822" y="0"/>
                  </a:moveTo>
                  <a:lnTo>
                    <a:pt x="36109604" y="0"/>
                  </a:lnTo>
                  <a:lnTo>
                    <a:pt x="36109604" y="144780"/>
                  </a:lnTo>
                  <a:lnTo>
                    <a:pt x="35964822" y="144780"/>
                  </a:lnTo>
                  <a:lnTo>
                    <a:pt x="359648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964822" y="0"/>
                  </a:lnTo>
                  <a:lnTo>
                    <a:pt x="359648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D2831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745673" y="1028700"/>
            <a:ext cx="14796655" cy="8138160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53926" y="5382751"/>
            <a:ext cx="10778365" cy="198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8"/>
              </a:lnSpc>
            </a:pPr>
            <a:r>
              <a:rPr lang="en-US" sz="5706">
                <a:solidFill>
                  <a:srgbClr val="EC00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Chúc các bé những giờ học thật vui!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</Words>
  <Application>Microsoft Office PowerPoint</Application>
  <PresentationFormat>Custom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DejaVu Serif Bold</vt:lpstr>
      <vt:lpstr>Paytone One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chữ cái</dc:title>
  <cp:lastModifiedBy>DOAN THI HAI YEN</cp:lastModifiedBy>
  <cp:revision>1</cp:revision>
  <dcterms:created xsi:type="dcterms:W3CDTF">2006-08-16T00:00:00Z</dcterms:created>
  <dcterms:modified xsi:type="dcterms:W3CDTF">2024-07-24T16:58:42Z</dcterms:modified>
  <dc:identifier>DAGL4Iq-JhI</dc:identifier>
</cp:coreProperties>
</file>