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DejaVu Serif" panose="020B0604020202020204" charset="0"/>
      <p:regular r:id="rId11"/>
    </p:embeddedFont>
    <p:embeddedFont>
      <p:font typeface="DejaVu Serif Bold" panose="020B0604020202020204" charset="0"/>
      <p:regular r:id="rId12"/>
    </p:embeddedFont>
    <p:embeddedFont>
      <p:font typeface="Noto San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F5D704-E727-4A32-BD22-427A099F073F}" v="30" dt="2024-07-24T13:32:47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2154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E4F5D704-E727-4A32-BD22-427A099F073F}"/>
    <pc:docChg chg="undo custSel modSld">
      <pc:chgData name="DOAN THI HAI YEN" userId="46ce6b64e9072719" providerId="LiveId" clId="{E4F5D704-E727-4A32-BD22-427A099F073F}" dt="2024-07-24T13:32:47.346" v="40"/>
      <pc:docMkLst>
        <pc:docMk/>
      </pc:docMkLst>
      <pc:sldChg chg="addSp delSp modSp mod modAnim">
        <pc:chgData name="DOAN THI HAI YEN" userId="46ce6b64e9072719" providerId="LiveId" clId="{E4F5D704-E727-4A32-BD22-427A099F073F}" dt="2024-07-24T13:31:58.625" v="31"/>
        <pc:sldMkLst>
          <pc:docMk/>
          <pc:sldMk cId="0" sldId="256"/>
        </pc:sldMkLst>
        <pc:spChg chg="mod">
          <ac:chgData name="DOAN THI HAI YEN" userId="46ce6b64e9072719" providerId="LiveId" clId="{E4F5D704-E727-4A32-BD22-427A099F073F}" dt="2024-07-24T13:31:17.382" v="21" actId="1076"/>
          <ac:spMkLst>
            <pc:docMk/>
            <pc:sldMk cId="0" sldId="256"/>
            <ac:spMk id="2" creationId="{00000000-0000-0000-0000-000000000000}"/>
          </ac:spMkLst>
        </pc:spChg>
        <pc:spChg chg="del">
          <ac:chgData name="DOAN THI HAI YEN" userId="46ce6b64e9072719" providerId="LiveId" clId="{E4F5D704-E727-4A32-BD22-427A099F073F}" dt="2024-07-24T13:31:40.455" v="30" actId="478"/>
          <ac:spMkLst>
            <pc:docMk/>
            <pc:sldMk cId="0" sldId="256"/>
            <ac:spMk id="3" creationId="{00000000-0000-0000-0000-000000000000}"/>
          </ac:spMkLst>
        </pc:spChg>
        <pc:spChg chg="mod">
          <ac:chgData name="DOAN THI HAI YEN" userId="46ce6b64e9072719" providerId="LiveId" clId="{E4F5D704-E727-4A32-BD22-427A099F073F}" dt="2024-07-24T13:31:37.632" v="29" actId="1076"/>
          <ac:spMkLst>
            <pc:docMk/>
            <pc:sldMk cId="0" sldId="256"/>
            <ac:spMk id="8" creationId="{00000000-0000-0000-0000-000000000000}"/>
          </ac:spMkLst>
        </pc:spChg>
        <pc:spChg chg="add">
          <ac:chgData name="DOAN THI HAI YEN" userId="46ce6b64e9072719" providerId="LiveId" clId="{E4F5D704-E727-4A32-BD22-427A099F073F}" dt="2024-07-24T13:28:03.454" v="1"/>
          <ac:spMkLst>
            <pc:docMk/>
            <pc:sldMk cId="0" sldId="256"/>
            <ac:spMk id="9" creationId="{1E60B88A-2EE6-92DA-77A7-F1D2F23C5E79}"/>
          </ac:spMkLst>
        </pc:spChg>
        <pc:spChg chg="add mod">
          <ac:chgData name="DOAN THI HAI YEN" userId="46ce6b64e9072719" providerId="LiveId" clId="{E4F5D704-E727-4A32-BD22-427A099F073F}" dt="2024-07-24T13:29:01.956" v="3"/>
          <ac:spMkLst>
            <pc:docMk/>
            <pc:sldMk cId="0" sldId="256"/>
            <ac:spMk id="10" creationId="{37328509-016F-06E1-0D0E-F1EE8054C4D7}"/>
          </ac:spMkLst>
        </pc:spChg>
        <pc:spChg chg="add del mod">
          <ac:chgData name="DOAN THI HAI YEN" userId="46ce6b64e9072719" providerId="LiveId" clId="{E4F5D704-E727-4A32-BD22-427A099F073F}" dt="2024-07-24T13:31:33.616" v="28" actId="478"/>
          <ac:spMkLst>
            <pc:docMk/>
            <pc:sldMk cId="0" sldId="256"/>
            <ac:spMk id="11" creationId="{001F870F-F328-ADB3-C2D9-DBFF54A605ED}"/>
          </ac:spMkLst>
        </pc:spChg>
        <pc:grpChg chg="add del mod">
          <ac:chgData name="DOAN THI HAI YEN" userId="46ce6b64e9072719" providerId="LiveId" clId="{E4F5D704-E727-4A32-BD22-427A099F073F}" dt="2024-07-24T13:31:01.959" v="19" actId="478"/>
          <ac:grpSpMkLst>
            <pc:docMk/>
            <pc:sldMk cId="0" sldId="256"/>
            <ac:grpSpMk id="4" creationId="{00000000-0000-0000-0000-000000000000}"/>
          </ac:grpSpMkLst>
        </pc:grpChg>
        <pc:picChg chg="add del mod">
          <ac:chgData name="DOAN THI HAI YEN" userId="46ce6b64e9072719" providerId="LiveId" clId="{E4F5D704-E727-4A32-BD22-427A099F073F}" dt="2024-07-24T13:30:06.360" v="13" actId="478"/>
          <ac:picMkLst>
            <pc:docMk/>
            <pc:sldMk cId="0" sldId="256"/>
            <ac:picMk id="1028" creationId="{99E4583C-AF3B-D759-8954-98D9BFF715F8}"/>
          </ac:picMkLst>
        </pc:picChg>
        <pc:picChg chg="add mod">
          <ac:chgData name="DOAN THI HAI YEN" userId="46ce6b64e9072719" providerId="LiveId" clId="{E4F5D704-E727-4A32-BD22-427A099F073F}" dt="2024-07-24T13:31:31.222" v="27" actId="167"/>
          <ac:picMkLst>
            <pc:docMk/>
            <pc:sldMk cId="0" sldId="256"/>
            <ac:picMk id="1030" creationId="{3B7D4688-AAB9-618B-27CB-F3E9A16BF927}"/>
          </ac:picMkLst>
        </pc:picChg>
      </pc:sldChg>
      <pc:sldChg chg="modAnim">
        <pc:chgData name="DOAN THI HAI YEN" userId="46ce6b64e9072719" providerId="LiveId" clId="{E4F5D704-E727-4A32-BD22-427A099F073F}" dt="2024-07-24T13:32:06.550" v="32"/>
        <pc:sldMkLst>
          <pc:docMk/>
          <pc:sldMk cId="0" sldId="257"/>
        </pc:sldMkLst>
      </pc:sldChg>
      <pc:sldChg chg="modSp mod modAnim">
        <pc:chgData name="DOAN THI HAI YEN" userId="46ce6b64e9072719" providerId="LiveId" clId="{E4F5D704-E727-4A32-BD22-427A099F073F}" dt="2024-07-24T13:32:09.266" v="34"/>
        <pc:sldMkLst>
          <pc:docMk/>
          <pc:sldMk cId="0" sldId="258"/>
        </pc:sldMkLst>
        <pc:grpChg chg="mod">
          <ac:chgData name="DOAN THI HAI YEN" userId="46ce6b64e9072719" providerId="LiveId" clId="{E4F5D704-E727-4A32-BD22-427A099F073F}" dt="2024-07-24T13:32:07.862" v="33" actId="1076"/>
          <ac:grpSpMkLst>
            <pc:docMk/>
            <pc:sldMk cId="0" sldId="258"/>
            <ac:grpSpMk id="4" creationId="{00000000-0000-0000-0000-000000000000}"/>
          </ac:grpSpMkLst>
        </pc:grpChg>
      </pc:sldChg>
      <pc:sldChg chg="modAnim">
        <pc:chgData name="DOAN THI HAI YEN" userId="46ce6b64e9072719" providerId="LiveId" clId="{E4F5D704-E727-4A32-BD22-427A099F073F}" dt="2024-07-24T13:32:16.462" v="35"/>
        <pc:sldMkLst>
          <pc:docMk/>
          <pc:sldMk cId="0" sldId="259"/>
        </pc:sldMkLst>
      </pc:sldChg>
      <pc:sldChg chg="modAnim">
        <pc:chgData name="DOAN THI HAI YEN" userId="46ce6b64e9072719" providerId="LiveId" clId="{E4F5D704-E727-4A32-BD22-427A099F073F}" dt="2024-07-24T13:32:20.381" v="36"/>
        <pc:sldMkLst>
          <pc:docMk/>
          <pc:sldMk cId="0" sldId="260"/>
        </pc:sldMkLst>
      </pc:sldChg>
      <pc:sldChg chg="modAnim">
        <pc:chgData name="DOAN THI HAI YEN" userId="46ce6b64e9072719" providerId="LiveId" clId="{E4F5D704-E727-4A32-BD22-427A099F073F}" dt="2024-07-24T13:32:27.764" v="37"/>
        <pc:sldMkLst>
          <pc:docMk/>
          <pc:sldMk cId="0" sldId="261"/>
        </pc:sldMkLst>
      </pc:sldChg>
      <pc:sldChg chg="modAnim">
        <pc:chgData name="DOAN THI HAI YEN" userId="46ce6b64e9072719" providerId="LiveId" clId="{E4F5D704-E727-4A32-BD22-427A099F073F}" dt="2024-07-24T13:32:39.852" v="38"/>
        <pc:sldMkLst>
          <pc:docMk/>
          <pc:sldMk cId="0" sldId="262"/>
        </pc:sldMkLst>
      </pc:sldChg>
      <pc:sldChg chg="modAnim">
        <pc:chgData name="DOAN THI HAI YEN" userId="46ce6b64e9072719" providerId="LiveId" clId="{E4F5D704-E727-4A32-BD22-427A099F073F}" dt="2024-07-24T13:32:43.429" v="39"/>
        <pc:sldMkLst>
          <pc:docMk/>
          <pc:sldMk cId="0" sldId="263"/>
        </pc:sldMkLst>
      </pc:sldChg>
      <pc:sldChg chg="modAnim">
        <pc:chgData name="DOAN THI HAI YEN" userId="46ce6b64e9072719" providerId="LiveId" clId="{E4F5D704-E727-4A32-BD22-427A099F073F}" dt="2024-07-24T13:32:47.346" v="40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Q43WMNKypG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4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4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sv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4.sv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ECTOR Trẻ Em, Trẻ Con Vui Chơi Học Tập #1 EPS, 59% OFF">
            <a:extLst>
              <a:ext uri="{FF2B5EF4-FFF2-40B4-BE49-F238E27FC236}">
                <a16:creationId xmlns:a16="http://schemas.microsoft.com/office/drawing/2014/main" id="{3B7D4688-AAB9-618B-27CB-F3E9A16B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4900"/>
            <a:ext cx="18440400" cy="1293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/>
          <p:cNvSpPr/>
          <p:nvPr/>
        </p:nvSpPr>
        <p:spPr>
          <a:xfrm>
            <a:off x="-6793519" y="-3728277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3352800" y="1392851"/>
            <a:ext cx="12160828" cy="3064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16"/>
              </a:lnSpc>
            </a:pPr>
            <a:r>
              <a:rPr lang="en-US" sz="6103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Phân</a:t>
            </a:r>
            <a:r>
              <a:rPr lang="en-US" sz="6103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103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biệt</a:t>
            </a:r>
            <a:r>
              <a:rPr lang="en-US" sz="6103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103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phía</a:t>
            </a:r>
            <a:r>
              <a:rPr lang="en-US" sz="6103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103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phải</a:t>
            </a:r>
            <a:r>
              <a:rPr lang="en-US" sz="6103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</a:p>
          <a:p>
            <a:pPr algn="ctr">
              <a:lnSpc>
                <a:spcPts val="12816"/>
              </a:lnSpc>
            </a:pPr>
            <a:r>
              <a:rPr lang="en-US" sz="6103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phía</a:t>
            </a:r>
            <a:r>
              <a:rPr lang="en-US" sz="6103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103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trái</a:t>
            </a:r>
            <a:r>
              <a:rPr lang="en-US" sz="6103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103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của</a:t>
            </a:r>
            <a:r>
              <a:rPr lang="en-US" sz="6103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103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đối</a:t>
            </a:r>
            <a:r>
              <a:rPr lang="en-US" sz="6103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103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tượng</a:t>
            </a:r>
            <a:r>
              <a:rPr lang="en-US" sz="6103" dirty="0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6103" dirty="0" err="1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khác</a:t>
            </a:r>
            <a:endParaRPr lang="en-US" sz="6103" dirty="0">
              <a:solidFill>
                <a:srgbClr val="FF3131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60B88A-2EE6-92DA-77A7-F1D2F23C5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7328509-016F-06E1-0D0E-F1EE8054C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407256" y="3181058"/>
            <a:ext cx="5267511" cy="5710039"/>
          </a:xfrm>
          <a:custGeom>
            <a:avLst/>
            <a:gdLst/>
            <a:ahLst/>
            <a:cxnLst/>
            <a:rect l="l" t="t" r="r" b="b"/>
            <a:pathLst>
              <a:path w="5267511" h="5710039">
                <a:moveTo>
                  <a:pt x="0" y="0"/>
                </a:moveTo>
                <a:lnTo>
                  <a:pt x="5267511" y="0"/>
                </a:lnTo>
                <a:lnTo>
                  <a:pt x="5267511" y="5710038"/>
                </a:lnTo>
                <a:lnTo>
                  <a:pt x="0" y="5710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00920" y="1243092"/>
            <a:ext cx="10748066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3131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</a:t>
            </a:r>
            <a:r>
              <a:rPr lang="en-US" sz="5199" u="sng">
                <a:solidFill>
                  <a:srgbClr val="FF3131"/>
                </a:solidFill>
                <a:latin typeface="DejaVu Serif Bold"/>
                <a:ea typeface="DejaVu Serif Bold"/>
                <a:cs typeface="DejaVu Serif Bold"/>
                <a:sym typeface="DejaVu Serif Bold"/>
                <a:hlinkClick r:id="rId7" tooltip="https://youtu.be/Q43WMNKypGU"/>
              </a:rPr>
              <a:t>ài hát: </a:t>
            </a:r>
          </a:p>
          <a:p>
            <a:pPr algn="ctr">
              <a:lnSpc>
                <a:spcPts val="7279"/>
              </a:lnSpc>
            </a:pPr>
            <a:r>
              <a:rPr lang="en-US" sz="5199" u="sng">
                <a:solidFill>
                  <a:srgbClr val="FF3131"/>
                </a:solidFill>
                <a:latin typeface="DejaVu Serif Bold"/>
                <a:ea typeface="DejaVu Serif Bold"/>
                <a:cs typeface="DejaVu Serif Bold"/>
                <a:sym typeface="DejaVu Serif Bold"/>
                <a:hlinkClick r:id="rId7" tooltip="https://youtu.be/Q43WMNKypGU"/>
              </a:rPr>
              <a:t>Người tôi yêu tôi thương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14461" y="570162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5138167" y="4352611"/>
            <a:ext cx="1394742" cy="1345926"/>
          </a:xfrm>
          <a:custGeom>
            <a:avLst/>
            <a:gdLst/>
            <a:ahLst/>
            <a:cxnLst/>
            <a:rect l="l" t="t" r="r" b="b"/>
            <a:pathLst>
              <a:path w="1394742" h="1345926">
                <a:moveTo>
                  <a:pt x="0" y="0"/>
                </a:moveTo>
                <a:lnTo>
                  <a:pt x="1394742" y="0"/>
                </a:lnTo>
                <a:lnTo>
                  <a:pt x="1394742" y="1345926"/>
                </a:lnTo>
                <a:lnTo>
                  <a:pt x="0" y="1345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01442" y="5053810"/>
            <a:ext cx="2446421" cy="1507607"/>
          </a:xfrm>
          <a:custGeom>
            <a:avLst/>
            <a:gdLst/>
            <a:ahLst/>
            <a:cxnLst/>
            <a:rect l="l" t="t" r="r" b="b"/>
            <a:pathLst>
              <a:path w="2446421" h="1507607">
                <a:moveTo>
                  <a:pt x="0" y="0"/>
                </a:moveTo>
                <a:lnTo>
                  <a:pt x="2446421" y="0"/>
                </a:lnTo>
                <a:lnTo>
                  <a:pt x="2446421" y="1507607"/>
                </a:lnTo>
                <a:lnTo>
                  <a:pt x="0" y="15076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112149" y="3700955"/>
            <a:ext cx="1025007" cy="984007"/>
          </a:xfrm>
          <a:custGeom>
            <a:avLst/>
            <a:gdLst/>
            <a:ahLst/>
            <a:cxnLst/>
            <a:rect l="l" t="t" r="r" b="b"/>
            <a:pathLst>
              <a:path w="1025007" h="984007">
                <a:moveTo>
                  <a:pt x="0" y="0"/>
                </a:moveTo>
                <a:lnTo>
                  <a:pt x="1025007" y="0"/>
                </a:lnTo>
                <a:lnTo>
                  <a:pt x="1025007" y="984007"/>
                </a:lnTo>
                <a:lnTo>
                  <a:pt x="0" y="9840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31454" y="2886036"/>
            <a:ext cx="4186570" cy="4514929"/>
          </a:xfrm>
          <a:custGeom>
            <a:avLst/>
            <a:gdLst/>
            <a:ahLst/>
            <a:cxnLst/>
            <a:rect l="l" t="t" r="r" b="b"/>
            <a:pathLst>
              <a:path w="4186570" h="4514929">
                <a:moveTo>
                  <a:pt x="0" y="0"/>
                </a:moveTo>
                <a:lnTo>
                  <a:pt x="4186570" y="0"/>
                </a:lnTo>
                <a:lnTo>
                  <a:pt x="4186570" y="4514928"/>
                </a:lnTo>
                <a:lnTo>
                  <a:pt x="0" y="45149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014234" y="3553435"/>
            <a:ext cx="1031646" cy="2466980"/>
          </a:xfrm>
          <a:custGeom>
            <a:avLst/>
            <a:gdLst/>
            <a:ahLst/>
            <a:cxnLst/>
            <a:rect l="l" t="t" r="r" b="b"/>
            <a:pathLst>
              <a:path w="1031646" h="2466980">
                <a:moveTo>
                  <a:pt x="0" y="0"/>
                </a:moveTo>
                <a:lnTo>
                  <a:pt x="1031646" y="0"/>
                </a:lnTo>
                <a:lnTo>
                  <a:pt x="1031646" y="2466980"/>
                </a:lnTo>
                <a:lnTo>
                  <a:pt x="0" y="24669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348014" y="5698537"/>
            <a:ext cx="3900022" cy="862880"/>
          </a:xfrm>
          <a:custGeom>
            <a:avLst/>
            <a:gdLst/>
            <a:ahLst/>
            <a:cxnLst/>
            <a:rect l="l" t="t" r="r" b="b"/>
            <a:pathLst>
              <a:path w="3900022" h="862880">
                <a:moveTo>
                  <a:pt x="0" y="0"/>
                </a:moveTo>
                <a:lnTo>
                  <a:pt x="3900022" y="0"/>
                </a:lnTo>
                <a:lnTo>
                  <a:pt x="3900022" y="862880"/>
                </a:lnTo>
                <a:lnTo>
                  <a:pt x="0" y="8628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847863" y="2611159"/>
            <a:ext cx="1363046" cy="1308525"/>
          </a:xfrm>
          <a:custGeom>
            <a:avLst/>
            <a:gdLst/>
            <a:ahLst/>
            <a:cxnLst/>
            <a:rect l="l" t="t" r="r" b="b"/>
            <a:pathLst>
              <a:path w="1363046" h="1308525">
                <a:moveTo>
                  <a:pt x="0" y="0"/>
                </a:moveTo>
                <a:lnTo>
                  <a:pt x="1363046" y="0"/>
                </a:lnTo>
                <a:lnTo>
                  <a:pt x="1363046" y="1308525"/>
                </a:lnTo>
                <a:lnTo>
                  <a:pt x="0" y="130852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153213" y="1284511"/>
            <a:ext cx="10694650" cy="65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7"/>
              </a:lnSpc>
            </a:pPr>
            <a:r>
              <a:rPr lang="en-US" sz="3662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Phía bên trái của Robot có những gì?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5138167" y="4352611"/>
            <a:ext cx="1394742" cy="1345926"/>
          </a:xfrm>
          <a:custGeom>
            <a:avLst/>
            <a:gdLst/>
            <a:ahLst/>
            <a:cxnLst/>
            <a:rect l="l" t="t" r="r" b="b"/>
            <a:pathLst>
              <a:path w="1394742" h="1345926">
                <a:moveTo>
                  <a:pt x="0" y="0"/>
                </a:moveTo>
                <a:lnTo>
                  <a:pt x="1394742" y="0"/>
                </a:lnTo>
                <a:lnTo>
                  <a:pt x="1394742" y="1345926"/>
                </a:lnTo>
                <a:lnTo>
                  <a:pt x="0" y="1345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01442" y="5053810"/>
            <a:ext cx="2446421" cy="1507607"/>
          </a:xfrm>
          <a:custGeom>
            <a:avLst/>
            <a:gdLst/>
            <a:ahLst/>
            <a:cxnLst/>
            <a:rect l="l" t="t" r="r" b="b"/>
            <a:pathLst>
              <a:path w="2446421" h="1507607">
                <a:moveTo>
                  <a:pt x="0" y="0"/>
                </a:moveTo>
                <a:lnTo>
                  <a:pt x="2446421" y="0"/>
                </a:lnTo>
                <a:lnTo>
                  <a:pt x="2446421" y="1507607"/>
                </a:lnTo>
                <a:lnTo>
                  <a:pt x="0" y="15076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112149" y="3700955"/>
            <a:ext cx="1025007" cy="984007"/>
          </a:xfrm>
          <a:custGeom>
            <a:avLst/>
            <a:gdLst/>
            <a:ahLst/>
            <a:cxnLst/>
            <a:rect l="l" t="t" r="r" b="b"/>
            <a:pathLst>
              <a:path w="1025007" h="984007">
                <a:moveTo>
                  <a:pt x="0" y="0"/>
                </a:moveTo>
                <a:lnTo>
                  <a:pt x="1025007" y="0"/>
                </a:lnTo>
                <a:lnTo>
                  <a:pt x="1025007" y="984007"/>
                </a:lnTo>
                <a:lnTo>
                  <a:pt x="0" y="9840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231454" y="2886036"/>
            <a:ext cx="4186570" cy="4514929"/>
          </a:xfrm>
          <a:custGeom>
            <a:avLst/>
            <a:gdLst/>
            <a:ahLst/>
            <a:cxnLst/>
            <a:rect l="l" t="t" r="r" b="b"/>
            <a:pathLst>
              <a:path w="4186570" h="4514929">
                <a:moveTo>
                  <a:pt x="0" y="0"/>
                </a:moveTo>
                <a:lnTo>
                  <a:pt x="4186570" y="0"/>
                </a:lnTo>
                <a:lnTo>
                  <a:pt x="4186570" y="4514928"/>
                </a:lnTo>
                <a:lnTo>
                  <a:pt x="0" y="45149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014234" y="3553435"/>
            <a:ext cx="1031646" cy="2466980"/>
          </a:xfrm>
          <a:custGeom>
            <a:avLst/>
            <a:gdLst/>
            <a:ahLst/>
            <a:cxnLst/>
            <a:rect l="l" t="t" r="r" b="b"/>
            <a:pathLst>
              <a:path w="1031646" h="2466980">
                <a:moveTo>
                  <a:pt x="0" y="0"/>
                </a:moveTo>
                <a:lnTo>
                  <a:pt x="1031646" y="0"/>
                </a:lnTo>
                <a:lnTo>
                  <a:pt x="1031646" y="2466980"/>
                </a:lnTo>
                <a:lnTo>
                  <a:pt x="0" y="24669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348014" y="5698537"/>
            <a:ext cx="3900022" cy="862880"/>
          </a:xfrm>
          <a:custGeom>
            <a:avLst/>
            <a:gdLst/>
            <a:ahLst/>
            <a:cxnLst/>
            <a:rect l="l" t="t" r="r" b="b"/>
            <a:pathLst>
              <a:path w="3900022" h="862880">
                <a:moveTo>
                  <a:pt x="0" y="0"/>
                </a:moveTo>
                <a:lnTo>
                  <a:pt x="3900022" y="0"/>
                </a:lnTo>
                <a:lnTo>
                  <a:pt x="3900022" y="862880"/>
                </a:lnTo>
                <a:lnTo>
                  <a:pt x="0" y="8628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847863" y="2611159"/>
            <a:ext cx="1363046" cy="1308525"/>
          </a:xfrm>
          <a:custGeom>
            <a:avLst/>
            <a:gdLst/>
            <a:ahLst/>
            <a:cxnLst/>
            <a:rect l="l" t="t" r="r" b="b"/>
            <a:pathLst>
              <a:path w="1363046" h="1308525">
                <a:moveTo>
                  <a:pt x="0" y="0"/>
                </a:moveTo>
                <a:lnTo>
                  <a:pt x="1363046" y="0"/>
                </a:lnTo>
                <a:lnTo>
                  <a:pt x="1363046" y="1308525"/>
                </a:lnTo>
                <a:lnTo>
                  <a:pt x="0" y="130852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153213" y="1284511"/>
            <a:ext cx="10694650" cy="65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7"/>
              </a:lnSpc>
            </a:pPr>
            <a:r>
              <a:rPr lang="en-US" sz="3662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Phía bên phải của Robot có những gì?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924462" y="3086100"/>
            <a:ext cx="3075813" cy="4114800"/>
          </a:xfrm>
          <a:custGeom>
            <a:avLst/>
            <a:gdLst/>
            <a:ahLst/>
            <a:cxnLst/>
            <a:rect l="l" t="t" r="r" b="b"/>
            <a:pathLst>
              <a:path w="3075813" h="4114800">
                <a:moveTo>
                  <a:pt x="0" y="0"/>
                </a:moveTo>
                <a:lnTo>
                  <a:pt x="3075813" y="0"/>
                </a:lnTo>
                <a:lnTo>
                  <a:pt x="3075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5511163" y="3086100"/>
            <a:ext cx="3075813" cy="4114800"/>
          </a:xfrm>
          <a:custGeom>
            <a:avLst/>
            <a:gdLst/>
            <a:ahLst/>
            <a:cxnLst/>
            <a:rect l="l" t="t" r="r" b="b"/>
            <a:pathLst>
              <a:path w="3075813" h="4114800">
                <a:moveTo>
                  <a:pt x="3075813" y="0"/>
                </a:moveTo>
                <a:lnTo>
                  <a:pt x="0" y="0"/>
                </a:lnTo>
                <a:lnTo>
                  <a:pt x="0" y="4114800"/>
                </a:lnTo>
                <a:lnTo>
                  <a:pt x="3075813" y="4114800"/>
                </a:lnTo>
                <a:lnTo>
                  <a:pt x="30758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77209" y="3129289"/>
            <a:ext cx="3086778" cy="4028421"/>
          </a:xfrm>
          <a:custGeom>
            <a:avLst/>
            <a:gdLst/>
            <a:ahLst/>
            <a:cxnLst/>
            <a:rect l="l" t="t" r="r" b="b"/>
            <a:pathLst>
              <a:path w="3086778" h="4028421">
                <a:moveTo>
                  <a:pt x="0" y="0"/>
                </a:moveTo>
                <a:lnTo>
                  <a:pt x="3086778" y="0"/>
                </a:lnTo>
                <a:lnTo>
                  <a:pt x="3086778" y="4028422"/>
                </a:lnTo>
                <a:lnTo>
                  <a:pt x="0" y="40284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153213" y="1284511"/>
            <a:ext cx="10694650" cy="65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7"/>
              </a:lnSpc>
            </a:pPr>
            <a:r>
              <a:rPr lang="en-US" sz="3662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Bé hãy tìm những bàn tay phải nhé!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13469652" y="3086100"/>
            <a:ext cx="3086778" cy="4028421"/>
          </a:xfrm>
          <a:custGeom>
            <a:avLst/>
            <a:gdLst/>
            <a:ahLst/>
            <a:cxnLst/>
            <a:rect l="l" t="t" r="r" b="b"/>
            <a:pathLst>
              <a:path w="3086778" h="4028421">
                <a:moveTo>
                  <a:pt x="3086778" y="0"/>
                </a:moveTo>
                <a:lnTo>
                  <a:pt x="0" y="0"/>
                </a:lnTo>
                <a:lnTo>
                  <a:pt x="0" y="4028421"/>
                </a:lnTo>
                <a:lnTo>
                  <a:pt x="3086778" y="4028421"/>
                </a:lnTo>
                <a:lnTo>
                  <a:pt x="30867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2733220" y="2527623"/>
            <a:ext cx="3032756" cy="2216669"/>
          </a:xfrm>
          <a:custGeom>
            <a:avLst/>
            <a:gdLst/>
            <a:ahLst/>
            <a:cxnLst/>
            <a:rect l="l" t="t" r="r" b="b"/>
            <a:pathLst>
              <a:path w="3032756" h="2216669">
                <a:moveTo>
                  <a:pt x="0" y="0"/>
                </a:moveTo>
                <a:lnTo>
                  <a:pt x="3032755" y="0"/>
                </a:lnTo>
                <a:lnTo>
                  <a:pt x="3032755" y="2216669"/>
                </a:lnTo>
                <a:lnTo>
                  <a:pt x="0" y="22166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372709" y="2348610"/>
            <a:ext cx="3619987" cy="3067939"/>
          </a:xfrm>
          <a:custGeom>
            <a:avLst/>
            <a:gdLst/>
            <a:ahLst/>
            <a:cxnLst/>
            <a:rect l="l" t="t" r="r" b="b"/>
            <a:pathLst>
              <a:path w="3619987" h="3067939">
                <a:moveTo>
                  <a:pt x="0" y="0"/>
                </a:moveTo>
                <a:lnTo>
                  <a:pt x="3619987" y="0"/>
                </a:lnTo>
                <a:lnTo>
                  <a:pt x="3619987" y="3067939"/>
                </a:lnTo>
                <a:lnTo>
                  <a:pt x="0" y="30679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355727" y="5304014"/>
            <a:ext cx="3177182" cy="3145411"/>
          </a:xfrm>
          <a:custGeom>
            <a:avLst/>
            <a:gdLst/>
            <a:ahLst/>
            <a:cxnLst/>
            <a:rect l="l" t="t" r="r" b="b"/>
            <a:pathLst>
              <a:path w="3177182" h="3145411">
                <a:moveTo>
                  <a:pt x="0" y="0"/>
                </a:moveTo>
                <a:lnTo>
                  <a:pt x="3177182" y="0"/>
                </a:lnTo>
                <a:lnTo>
                  <a:pt x="3177182" y="3145410"/>
                </a:lnTo>
                <a:lnTo>
                  <a:pt x="0" y="31454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467772" y="6157865"/>
            <a:ext cx="2938647" cy="2540705"/>
          </a:xfrm>
          <a:custGeom>
            <a:avLst/>
            <a:gdLst/>
            <a:ahLst/>
            <a:cxnLst/>
            <a:rect l="l" t="t" r="r" b="b"/>
            <a:pathLst>
              <a:path w="2938647" h="2540705">
                <a:moveTo>
                  <a:pt x="0" y="0"/>
                </a:moveTo>
                <a:lnTo>
                  <a:pt x="2938647" y="0"/>
                </a:lnTo>
                <a:lnTo>
                  <a:pt x="2938647" y="2540706"/>
                </a:lnTo>
                <a:lnTo>
                  <a:pt x="0" y="25407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418235" y="2853223"/>
            <a:ext cx="3451530" cy="4901581"/>
          </a:xfrm>
          <a:custGeom>
            <a:avLst/>
            <a:gdLst/>
            <a:ahLst/>
            <a:cxnLst/>
            <a:rect l="l" t="t" r="r" b="b"/>
            <a:pathLst>
              <a:path w="3451530" h="4901581">
                <a:moveTo>
                  <a:pt x="0" y="0"/>
                </a:moveTo>
                <a:lnTo>
                  <a:pt x="3451530" y="0"/>
                </a:lnTo>
                <a:lnTo>
                  <a:pt x="3451530" y="4901581"/>
                </a:lnTo>
                <a:lnTo>
                  <a:pt x="0" y="490158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88920" y="1406155"/>
            <a:ext cx="14635371" cy="561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7"/>
              </a:lnSpc>
            </a:pPr>
            <a:r>
              <a:rPr lang="en-US" sz="3212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Bé hãy phân biệt găng tay nào của bàn tay nào nhé!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5913445" y="2844643"/>
            <a:ext cx="6850543" cy="5763019"/>
          </a:xfrm>
          <a:custGeom>
            <a:avLst/>
            <a:gdLst/>
            <a:ahLst/>
            <a:cxnLst/>
            <a:rect l="l" t="t" r="r" b="b"/>
            <a:pathLst>
              <a:path w="6850543" h="5763019">
                <a:moveTo>
                  <a:pt x="0" y="0"/>
                </a:moveTo>
                <a:lnTo>
                  <a:pt x="6850542" y="0"/>
                </a:lnTo>
                <a:lnTo>
                  <a:pt x="6850542" y="5763019"/>
                </a:lnTo>
                <a:lnTo>
                  <a:pt x="0" y="57630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379385" y="1328139"/>
            <a:ext cx="13529230" cy="125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Bạn Mai và bạn Nam nấu ăn cùng mẹ, bé hãy quan sát và trả lời các câu hỏi: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- Mẹ đứng ở phía nào của bạn Mai?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- Ai là người đứng ở phía bên phải của bạn Nam?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4893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flipH="1">
            <a:off x="7418936" y="1319402"/>
            <a:ext cx="6707535" cy="7381057"/>
          </a:xfrm>
          <a:custGeom>
            <a:avLst/>
            <a:gdLst/>
            <a:ahLst/>
            <a:cxnLst/>
            <a:rect l="l" t="t" r="r" b="b"/>
            <a:pathLst>
              <a:path w="6707535" h="7381057">
                <a:moveTo>
                  <a:pt x="6707535" y="0"/>
                </a:moveTo>
                <a:lnTo>
                  <a:pt x="0" y="0"/>
                </a:lnTo>
                <a:lnTo>
                  <a:pt x="0" y="7381057"/>
                </a:lnTo>
                <a:lnTo>
                  <a:pt x="6707535" y="7381057"/>
                </a:lnTo>
                <a:lnTo>
                  <a:pt x="6707535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08963" y="1884805"/>
            <a:ext cx="5108086" cy="118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DejaVu Serif"/>
                <a:ea typeface="DejaVu Serif"/>
                <a:cs typeface="DejaVu Serif"/>
                <a:sym typeface="DejaVu Serif"/>
              </a:rPr>
              <a:t>Bé đứng ở phía bên nào của mẹ?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5331" y="-1769878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63987" y="5143500"/>
            <a:ext cx="8778240" cy="82296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018215" cy="8229600"/>
            <a:chOff x="0" y="0"/>
            <a:chExt cx="4218789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89" cy="2167467"/>
            </a:xfrm>
            <a:custGeom>
              <a:avLst/>
              <a:gdLst/>
              <a:ahLst/>
              <a:cxnLst/>
              <a:rect l="l" t="t" r="r" b="b"/>
              <a:pathLst>
                <a:path w="4218789" h="2167467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2142817"/>
                  </a:lnTo>
                  <a:cubicBezTo>
                    <a:pt x="4218789" y="2149355"/>
                    <a:pt x="4216192" y="2155624"/>
                    <a:pt x="4211569" y="2160247"/>
                  </a:cubicBezTo>
                  <a:cubicBezTo>
                    <a:pt x="4206947" y="2164870"/>
                    <a:pt x="4200677" y="2167467"/>
                    <a:pt x="4194140" y="2167467"/>
                  </a:cubicBezTo>
                  <a:lnTo>
                    <a:pt x="24649" y="2167467"/>
                  </a:lnTo>
                  <a:cubicBezTo>
                    <a:pt x="18112" y="2167467"/>
                    <a:pt x="11842" y="2164870"/>
                    <a:pt x="7220" y="2160247"/>
                  </a:cubicBezTo>
                  <a:cubicBezTo>
                    <a:pt x="2597" y="2155624"/>
                    <a:pt x="0" y="2149355"/>
                    <a:pt x="0" y="2142817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4FAF9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218789" cy="216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85056">
            <a:off x="393593" y="9065700"/>
            <a:ext cx="809927" cy="799618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6" y="0"/>
                </a:lnTo>
                <a:lnTo>
                  <a:pt x="809926" y="799618"/>
                </a:lnTo>
                <a:lnTo>
                  <a:pt x="0" y="79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4503011" y="2754651"/>
            <a:ext cx="8617297" cy="3064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16"/>
              </a:lnSpc>
            </a:pPr>
            <a:r>
              <a:rPr lang="en-US" sz="6103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Chúc các bé có những </a:t>
            </a:r>
          </a:p>
          <a:p>
            <a:pPr algn="ctr">
              <a:lnSpc>
                <a:spcPts val="12816"/>
              </a:lnSpc>
            </a:pPr>
            <a:r>
              <a:rPr lang="en-US" sz="6103">
                <a:solidFill>
                  <a:srgbClr val="FF313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giờ học thật vui!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123</Words>
  <Application>Microsoft Office PowerPoint</Application>
  <PresentationFormat>Custom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DejaVu Serif Bold</vt:lpstr>
      <vt:lpstr>Calibri</vt:lpstr>
      <vt:lpstr>Arial</vt:lpstr>
      <vt:lpstr>Noto Sans Bold</vt:lpstr>
      <vt:lpstr>DejaVu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Phân biệt phía phải, phía trái của đối tượng khác</dc:title>
  <cp:lastModifiedBy>DOAN THI HAI YEN</cp:lastModifiedBy>
  <cp:revision>1</cp:revision>
  <dcterms:created xsi:type="dcterms:W3CDTF">2006-08-16T00:00:00Z</dcterms:created>
  <dcterms:modified xsi:type="dcterms:W3CDTF">2024-07-24T13:32:49Z</dcterms:modified>
  <dc:identifier>DAGL3NdE-go</dc:identifier>
</cp:coreProperties>
</file>