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Muli" panose="020B0604020202020204" charset="-93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Baloo" panose="020B0604020202020204" charset="-93"/>
      <p:regular r:id="rId15"/>
    </p:embeddedFont>
    <p:embeddedFont>
      <p:font typeface="DejaVu Serif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25" d="100"/>
          <a:sy n="25" d="100"/>
        </p:scale>
        <p:origin x="2386" y="10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18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19" Type="http://schemas.openxmlformats.org/officeDocument/2006/relationships/image" Target="../media/image21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svg"/><Relationship Id="rId7" Type="http://schemas.openxmlformats.org/officeDocument/2006/relationships/image" Target="../media/image17.jpeg"/><Relationship Id="rId12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7.svg"/><Relationship Id="rId10" Type="http://schemas.openxmlformats.org/officeDocument/2006/relationships/image" Target="../media/image26.sv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7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23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0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7.svg"/><Relationship Id="rId10" Type="http://schemas.openxmlformats.org/officeDocument/2006/relationships/image" Target="../media/image27.pn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2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3.png"/><Relationship Id="rId5" Type="http://schemas.openxmlformats.org/officeDocument/2006/relationships/image" Target="../media/image7.sv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9.svg"/><Relationship Id="rId18" Type="http://schemas.openxmlformats.org/officeDocument/2006/relationships/image" Target="../media/image41.png"/><Relationship Id="rId3" Type="http://schemas.openxmlformats.org/officeDocument/2006/relationships/image" Target="../media/image5.svg"/><Relationship Id="rId21" Type="http://schemas.openxmlformats.org/officeDocument/2006/relationships/image" Target="../media/image42.png"/><Relationship Id="rId7" Type="http://schemas.openxmlformats.org/officeDocument/2006/relationships/image" Target="../media/image43.svg"/><Relationship Id="rId12" Type="http://schemas.openxmlformats.org/officeDocument/2006/relationships/image" Target="../media/image38.png"/><Relationship Id="rId17" Type="http://schemas.openxmlformats.org/officeDocument/2006/relationships/image" Target="../media/image21.png"/><Relationship Id="rId2" Type="http://schemas.openxmlformats.org/officeDocument/2006/relationships/image" Target="../media/image3.png"/><Relationship Id="rId16" Type="http://schemas.openxmlformats.org/officeDocument/2006/relationships/image" Target="../media/image40.pn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openxmlformats.org/officeDocument/2006/relationships/image" Target="../media/image7.svg"/><Relationship Id="rId15" Type="http://schemas.openxmlformats.org/officeDocument/2006/relationships/image" Target="../media/image51.svg"/><Relationship Id="rId23" Type="http://schemas.openxmlformats.org/officeDocument/2006/relationships/image" Target="../media/image43.png"/><Relationship Id="rId10" Type="http://schemas.openxmlformats.org/officeDocument/2006/relationships/image" Target="../media/image46.svg"/><Relationship Id="rId19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Relationship Id="rId22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9" y="0"/>
                </a:lnTo>
                <a:lnTo>
                  <a:pt x="6389359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463375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21941" y="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6"/>
                </a:lnTo>
                <a:lnTo>
                  <a:pt x="0" y="654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9" y="0"/>
                </a:lnTo>
                <a:lnTo>
                  <a:pt x="6389359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63375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921941" y="6649990"/>
            <a:ext cx="6389359" cy="6544036"/>
          </a:xfrm>
          <a:custGeom>
            <a:avLst/>
            <a:gdLst/>
            <a:ahLst/>
            <a:cxnLst/>
            <a:rect l="l" t="t" r="r" b="b"/>
            <a:pathLst>
              <a:path w="6389359" h="6544036">
                <a:moveTo>
                  <a:pt x="0" y="0"/>
                </a:moveTo>
                <a:lnTo>
                  <a:pt x="6389358" y="0"/>
                </a:lnTo>
                <a:lnTo>
                  <a:pt x="6389358" y="6544035"/>
                </a:lnTo>
                <a:lnTo>
                  <a:pt x="0" y="6544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54920" y="3638415"/>
            <a:ext cx="14978159" cy="3010169"/>
            <a:chOff x="0" y="0"/>
            <a:chExt cx="3944865" cy="7928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944865" cy="792802"/>
            </a:xfrm>
            <a:custGeom>
              <a:avLst/>
              <a:gdLst/>
              <a:ahLst/>
              <a:cxnLst/>
              <a:rect l="l" t="t" r="r" b="b"/>
              <a:pathLst>
                <a:path w="3944865" h="792802">
                  <a:moveTo>
                    <a:pt x="51171" y="0"/>
                  </a:moveTo>
                  <a:lnTo>
                    <a:pt x="3893694" y="0"/>
                  </a:lnTo>
                  <a:cubicBezTo>
                    <a:pt x="3921955" y="0"/>
                    <a:pt x="3944865" y="22910"/>
                    <a:pt x="3944865" y="51171"/>
                  </a:cubicBezTo>
                  <a:lnTo>
                    <a:pt x="3944865" y="741631"/>
                  </a:lnTo>
                  <a:cubicBezTo>
                    <a:pt x="3944865" y="769892"/>
                    <a:pt x="3921955" y="792802"/>
                    <a:pt x="3893694" y="792802"/>
                  </a:cubicBezTo>
                  <a:lnTo>
                    <a:pt x="51171" y="792802"/>
                  </a:lnTo>
                  <a:cubicBezTo>
                    <a:pt x="22910" y="792802"/>
                    <a:pt x="0" y="769892"/>
                    <a:pt x="0" y="741631"/>
                  </a:cubicBezTo>
                  <a:lnTo>
                    <a:pt x="0" y="51171"/>
                  </a:lnTo>
                  <a:cubicBezTo>
                    <a:pt x="0" y="22910"/>
                    <a:pt x="22910" y="0"/>
                    <a:pt x="511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3944865" cy="840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2044445">
            <a:off x="1541847" y="-5526772"/>
            <a:ext cx="13656327" cy="19684796"/>
          </a:xfrm>
          <a:custGeom>
            <a:avLst/>
            <a:gdLst/>
            <a:ahLst/>
            <a:cxnLst/>
            <a:rect l="l" t="t" r="r" b="b"/>
            <a:pathLst>
              <a:path w="13656327" h="19684796">
                <a:moveTo>
                  <a:pt x="0" y="0"/>
                </a:moveTo>
                <a:lnTo>
                  <a:pt x="13656327" y="0"/>
                </a:lnTo>
                <a:lnTo>
                  <a:pt x="13656327" y="19684796"/>
                </a:lnTo>
                <a:lnTo>
                  <a:pt x="0" y="1968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654920" y="4277397"/>
            <a:ext cx="14978159" cy="1567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13"/>
              </a:lnSpc>
              <a:spcBef>
                <a:spcPct val="0"/>
              </a:spcBef>
            </a:pPr>
            <a:r>
              <a:rPr lang="en-US" sz="9152">
                <a:solidFill>
                  <a:srgbClr val="16213D"/>
                </a:solidFill>
                <a:latin typeface="Baloo"/>
                <a:ea typeface="Baloo"/>
                <a:cs typeface="Baloo"/>
                <a:sym typeface="Baloo"/>
              </a:rPr>
              <a:t>TẠO HÌNH: BẦU TRỜI MƯA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38379" y="366614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09"/>
                </a:lnTo>
                <a:lnTo>
                  <a:pt x="0" y="3184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2480" y="1592116"/>
            <a:ext cx="3676746" cy="2927609"/>
          </a:xfrm>
          <a:custGeom>
            <a:avLst/>
            <a:gdLst/>
            <a:ahLst/>
            <a:cxnLst/>
            <a:rect l="l" t="t" r="r" b="b"/>
            <a:pathLst>
              <a:path w="3676746" h="2927609">
                <a:moveTo>
                  <a:pt x="0" y="0"/>
                </a:moveTo>
                <a:lnTo>
                  <a:pt x="3676746" y="0"/>
                </a:lnTo>
                <a:lnTo>
                  <a:pt x="3676746" y="2927609"/>
                </a:lnTo>
                <a:lnTo>
                  <a:pt x="0" y="29276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32701" y="1363989"/>
            <a:ext cx="2434199" cy="3120768"/>
          </a:xfrm>
          <a:custGeom>
            <a:avLst/>
            <a:gdLst/>
            <a:ahLst/>
            <a:cxnLst/>
            <a:rect l="l" t="t" r="r" b="b"/>
            <a:pathLst>
              <a:path w="2434199" h="3120768">
                <a:moveTo>
                  <a:pt x="0" y="0"/>
                </a:moveTo>
                <a:lnTo>
                  <a:pt x="2434199" y="0"/>
                </a:lnTo>
                <a:lnTo>
                  <a:pt x="2434199" y="3120769"/>
                </a:lnTo>
                <a:lnTo>
                  <a:pt x="0" y="3120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366167" y="1683366"/>
            <a:ext cx="2337639" cy="2619203"/>
          </a:xfrm>
          <a:custGeom>
            <a:avLst/>
            <a:gdLst/>
            <a:ahLst/>
            <a:cxnLst/>
            <a:rect l="l" t="t" r="r" b="b"/>
            <a:pathLst>
              <a:path w="2337639" h="2619203">
                <a:moveTo>
                  <a:pt x="0" y="0"/>
                </a:moveTo>
                <a:lnTo>
                  <a:pt x="2337638" y="0"/>
                </a:lnTo>
                <a:lnTo>
                  <a:pt x="2337638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488829" y="1614772"/>
            <a:ext cx="2075718" cy="2619203"/>
          </a:xfrm>
          <a:custGeom>
            <a:avLst/>
            <a:gdLst/>
            <a:ahLst/>
            <a:cxnLst/>
            <a:rect l="l" t="t" r="r" b="b"/>
            <a:pathLst>
              <a:path w="2075718" h="2619203">
                <a:moveTo>
                  <a:pt x="0" y="0"/>
                </a:moveTo>
                <a:lnTo>
                  <a:pt x="2075719" y="0"/>
                </a:lnTo>
                <a:lnTo>
                  <a:pt x="2075719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36252" y="2286962"/>
            <a:ext cx="2711215" cy="2419760"/>
          </a:xfrm>
          <a:custGeom>
            <a:avLst/>
            <a:gdLst/>
            <a:ahLst/>
            <a:cxnLst/>
            <a:rect l="l" t="t" r="r" b="b"/>
            <a:pathLst>
              <a:path w="2711215" h="2419760">
                <a:moveTo>
                  <a:pt x="0" y="0"/>
                </a:moveTo>
                <a:lnTo>
                  <a:pt x="2711216" y="0"/>
                </a:lnTo>
                <a:lnTo>
                  <a:pt x="2711216" y="2419760"/>
                </a:lnTo>
                <a:lnTo>
                  <a:pt x="0" y="2419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25066" y="3205275"/>
            <a:ext cx="1604772" cy="2057400"/>
          </a:xfrm>
          <a:custGeom>
            <a:avLst/>
            <a:gdLst/>
            <a:ahLst/>
            <a:cxnLst/>
            <a:rect l="l" t="t" r="r" b="b"/>
            <a:pathLst>
              <a:path w="1604772" h="2057400">
                <a:moveTo>
                  <a:pt x="0" y="0"/>
                </a:moveTo>
                <a:lnTo>
                  <a:pt x="1604772" y="0"/>
                </a:lnTo>
                <a:lnTo>
                  <a:pt x="16047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42925" y="6279165"/>
            <a:ext cx="2486600" cy="2157125"/>
          </a:xfrm>
          <a:custGeom>
            <a:avLst/>
            <a:gdLst/>
            <a:ahLst/>
            <a:cxnLst/>
            <a:rect l="l" t="t" r="r" b="b"/>
            <a:pathLst>
              <a:path w="2486600" h="2157125">
                <a:moveTo>
                  <a:pt x="0" y="0"/>
                </a:moveTo>
                <a:lnTo>
                  <a:pt x="2486600" y="0"/>
                </a:lnTo>
                <a:lnTo>
                  <a:pt x="2486600" y="2157125"/>
                </a:lnTo>
                <a:lnTo>
                  <a:pt x="0" y="21571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946614" y="6640488"/>
            <a:ext cx="1905223" cy="1987195"/>
          </a:xfrm>
          <a:custGeom>
            <a:avLst/>
            <a:gdLst/>
            <a:ahLst/>
            <a:cxnLst/>
            <a:rect l="l" t="t" r="r" b="b"/>
            <a:pathLst>
              <a:path w="1905223" h="1987195">
                <a:moveTo>
                  <a:pt x="0" y="0"/>
                </a:moveTo>
                <a:lnTo>
                  <a:pt x="1905224" y="0"/>
                </a:lnTo>
                <a:lnTo>
                  <a:pt x="1905224" y="1987195"/>
                </a:lnTo>
                <a:lnTo>
                  <a:pt x="0" y="1987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7599677"/>
            <a:ext cx="3119111" cy="1462235"/>
          </a:xfrm>
          <a:custGeom>
            <a:avLst/>
            <a:gdLst/>
            <a:ahLst/>
            <a:cxnLst/>
            <a:rect l="l" t="t" r="r" b="b"/>
            <a:pathLst>
              <a:path w="3119111" h="1462235">
                <a:moveTo>
                  <a:pt x="0" y="0"/>
                </a:moveTo>
                <a:lnTo>
                  <a:pt x="3119111" y="0"/>
                </a:lnTo>
                <a:lnTo>
                  <a:pt x="3119111" y="1462234"/>
                </a:lnTo>
                <a:lnTo>
                  <a:pt x="0" y="146223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8793" b="-8793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21430" y="453617"/>
            <a:ext cx="10015641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Nguyên vật liệu: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83621" y="4777541"/>
            <a:ext cx="24476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 A4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525474" y="4555140"/>
            <a:ext cx="340377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Khung hình giấy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226360" y="4434000"/>
            <a:ext cx="3403776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Bút màu, bút chì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370434" y="5334500"/>
            <a:ext cx="340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nước</a:t>
            </a:r>
            <a:endParaRPr lang="en-US" sz="4500" dirty="0">
              <a:solidFill>
                <a:srgbClr val="029EA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946614" y="8665783"/>
            <a:ext cx="3403776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Bông gòn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112054" y="6405227"/>
            <a:ext cx="2164720" cy="2048136"/>
            <a:chOff x="0" y="0"/>
            <a:chExt cx="2886293" cy="2730848"/>
          </a:xfrm>
        </p:grpSpPr>
        <p:sp>
          <p:nvSpPr>
            <p:cNvPr id="22" name="Freeform 22"/>
            <p:cNvSpPr/>
            <p:nvPr/>
          </p:nvSpPr>
          <p:spPr>
            <a:xfrm rot="-2577981">
              <a:off x="-128211" y="712872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2" y="0"/>
                  </a:lnTo>
                  <a:lnTo>
                    <a:pt x="2300062" y="529015"/>
                  </a:lnTo>
                  <a:lnTo>
                    <a:pt x="0" y="52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 rot="-2577981">
              <a:off x="28940" y="870024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2" y="0"/>
                  </a:lnTo>
                  <a:lnTo>
                    <a:pt x="2300062" y="529014"/>
                  </a:lnTo>
                  <a:lnTo>
                    <a:pt x="0" y="52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2577981">
              <a:off x="371691" y="1179492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3" y="0"/>
                  </a:lnTo>
                  <a:lnTo>
                    <a:pt x="2300063" y="529015"/>
                  </a:lnTo>
                  <a:lnTo>
                    <a:pt x="0" y="5290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2577981">
              <a:off x="714442" y="1488961"/>
              <a:ext cx="2300062" cy="529014"/>
            </a:xfrm>
            <a:custGeom>
              <a:avLst/>
              <a:gdLst/>
              <a:ahLst/>
              <a:cxnLst/>
              <a:rect l="l" t="t" r="r" b="b"/>
              <a:pathLst>
                <a:path w="2300062" h="529014">
                  <a:moveTo>
                    <a:pt x="0" y="0"/>
                  </a:moveTo>
                  <a:lnTo>
                    <a:pt x="2300063" y="0"/>
                  </a:lnTo>
                  <a:lnTo>
                    <a:pt x="2300063" y="529014"/>
                  </a:lnTo>
                  <a:lnTo>
                    <a:pt x="0" y="529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9827419" y="6053250"/>
            <a:ext cx="2100829" cy="2106094"/>
          </a:xfrm>
          <a:custGeom>
            <a:avLst/>
            <a:gdLst/>
            <a:ahLst/>
            <a:cxnLst/>
            <a:rect l="l" t="t" r="r" b="b"/>
            <a:pathLst>
              <a:path w="2100829" h="2106094">
                <a:moveTo>
                  <a:pt x="0" y="0"/>
                </a:moveTo>
                <a:lnTo>
                  <a:pt x="2100829" y="0"/>
                </a:lnTo>
                <a:lnTo>
                  <a:pt x="2100829" y="2106094"/>
                </a:lnTo>
                <a:lnTo>
                  <a:pt x="0" y="210609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7606129" y="8481938"/>
            <a:ext cx="6543409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bạc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màu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đĩa</a:t>
            </a:r>
            <a:r>
              <a:rPr lang="en-US" sz="4500" dirty="0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500" dirty="0" err="1">
                <a:solidFill>
                  <a:srgbClr val="029EA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giấy</a:t>
            </a:r>
            <a:endParaRPr lang="en-US" sz="4500" dirty="0">
              <a:solidFill>
                <a:srgbClr val="029EA4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1018371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82060" y="1801308"/>
            <a:ext cx="5876130" cy="3306271"/>
            <a:chOff x="0" y="0"/>
            <a:chExt cx="7834840" cy="4408362"/>
          </a:xfrm>
        </p:grpSpPr>
        <p:sp>
          <p:nvSpPr>
            <p:cNvPr id="8" name="Freeform 8"/>
            <p:cNvSpPr/>
            <p:nvPr/>
          </p:nvSpPr>
          <p:spPr>
            <a:xfrm rot="-1016942">
              <a:off x="429130" y="519429"/>
              <a:ext cx="2319645" cy="3289695"/>
            </a:xfrm>
            <a:custGeom>
              <a:avLst/>
              <a:gdLst/>
              <a:ahLst/>
              <a:cxnLst/>
              <a:rect l="l" t="t" r="r" b="b"/>
              <a:pathLst>
                <a:path w="2319645" h="3289695">
                  <a:moveTo>
                    <a:pt x="0" y="0"/>
                  </a:moveTo>
                  <a:lnTo>
                    <a:pt x="2319646" y="0"/>
                  </a:lnTo>
                  <a:lnTo>
                    <a:pt x="2319646" y="3289695"/>
                  </a:lnTo>
                  <a:lnTo>
                    <a:pt x="0" y="3289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10551" b="-4846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1016942">
              <a:off x="1592118" y="336790"/>
              <a:ext cx="2319645" cy="3289695"/>
            </a:xfrm>
            <a:custGeom>
              <a:avLst/>
              <a:gdLst/>
              <a:ahLst/>
              <a:cxnLst/>
              <a:rect l="l" t="t" r="r" b="b"/>
              <a:pathLst>
                <a:path w="2319645" h="3289695">
                  <a:moveTo>
                    <a:pt x="0" y="0"/>
                  </a:moveTo>
                  <a:lnTo>
                    <a:pt x="2319646" y="0"/>
                  </a:lnTo>
                  <a:lnTo>
                    <a:pt x="2319646" y="3289695"/>
                  </a:lnTo>
                  <a:lnTo>
                    <a:pt x="0" y="3289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10551" b="-4846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1521840">
              <a:off x="3772113" y="335088"/>
              <a:ext cx="2305533" cy="3293098"/>
            </a:xfrm>
            <a:custGeom>
              <a:avLst/>
              <a:gdLst/>
              <a:ahLst/>
              <a:cxnLst/>
              <a:rect l="l" t="t" r="r" b="b"/>
              <a:pathLst>
                <a:path w="2305533" h="3293098">
                  <a:moveTo>
                    <a:pt x="0" y="0"/>
                  </a:moveTo>
                  <a:lnTo>
                    <a:pt x="2305533" y="0"/>
                  </a:lnTo>
                  <a:lnTo>
                    <a:pt x="2305533" y="3293098"/>
                  </a:lnTo>
                  <a:lnTo>
                    <a:pt x="0" y="3293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53" t="-27456" r="-140782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521840">
              <a:off x="4935101" y="780175"/>
              <a:ext cx="2305533" cy="3293098"/>
            </a:xfrm>
            <a:custGeom>
              <a:avLst/>
              <a:gdLst/>
              <a:ahLst/>
              <a:cxnLst/>
              <a:rect l="l" t="t" r="r" b="b"/>
              <a:pathLst>
                <a:path w="2305533" h="3293098">
                  <a:moveTo>
                    <a:pt x="0" y="0"/>
                  </a:moveTo>
                  <a:lnTo>
                    <a:pt x="2305533" y="0"/>
                  </a:lnTo>
                  <a:lnTo>
                    <a:pt x="2305533" y="3293099"/>
                  </a:lnTo>
                  <a:lnTo>
                    <a:pt x="0" y="32930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53" t="-27456" r="-14078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215083" y="5107579"/>
            <a:ext cx="4222710" cy="2644774"/>
            <a:chOff x="0" y="0"/>
            <a:chExt cx="5630280" cy="3526366"/>
          </a:xfrm>
        </p:grpSpPr>
        <p:sp>
          <p:nvSpPr>
            <p:cNvPr id="13" name="Freeform 13"/>
            <p:cNvSpPr/>
            <p:nvPr/>
          </p:nvSpPr>
          <p:spPr>
            <a:xfrm>
              <a:off x="605912" y="0"/>
              <a:ext cx="3518678" cy="2401498"/>
            </a:xfrm>
            <a:custGeom>
              <a:avLst/>
              <a:gdLst/>
              <a:ahLst/>
              <a:cxnLst/>
              <a:rect l="l" t="t" r="r" b="b"/>
              <a:pathLst>
                <a:path w="3518678" h="2401498">
                  <a:moveTo>
                    <a:pt x="0" y="0"/>
                  </a:moveTo>
                  <a:lnTo>
                    <a:pt x="3518678" y="0"/>
                  </a:lnTo>
                  <a:lnTo>
                    <a:pt x="3518678" y="2401498"/>
                  </a:lnTo>
                  <a:lnTo>
                    <a:pt x="0" y="2401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269174" y="332569"/>
              <a:ext cx="2361106" cy="1611455"/>
            </a:xfrm>
            <a:custGeom>
              <a:avLst/>
              <a:gdLst/>
              <a:ahLst/>
              <a:cxnLst/>
              <a:rect l="l" t="t" r="r" b="b"/>
              <a:pathLst>
                <a:path w="2361106" h="1611455">
                  <a:moveTo>
                    <a:pt x="0" y="0"/>
                  </a:moveTo>
                  <a:lnTo>
                    <a:pt x="2361106" y="0"/>
                  </a:lnTo>
                  <a:lnTo>
                    <a:pt x="2361106" y="1611456"/>
                  </a:lnTo>
                  <a:lnTo>
                    <a:pt x="0" y="1611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2603348" y="1403949"/>
              <a:ext cx="1436135" cy="1582341"/>
            </a:xfrm>
            <a:custGeom>
              <a:avLst/>
              <a:gdLst/>
              <a:ahLst/>
              <a:cxnLst/>
              <a:rect l="l" t="t" r="r" b="b"/>
              <a:pathLst>
                <a:path w="1436135" h="1582341">
                  <a:moveTo>
                    <a:pt x="0" y="0"/>
                  </a:moveTo>
                  <a:lnTo>
                    <a:pt x="1436136" y="0"/>
                  </a:lnTo>
                  <a:lnTo>
                    <a:pt x="1436136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61436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912767" y="409578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3235" y="1944025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4" y="0"/>
                  </a:lnTo>
                  <a:lnTo>
                    <a:pt x="1211824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1403949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3433572" y="1649295"/>
              <a:ext cx="1211823" cy="1582341"/>
            </a:xfrm>
            <a:custGeom>
              <a:avLst/>
              <a:gdLst/>
              <a:ahLst/>
              <a:cxnLst/>
              <a:rect l="l" t="t" r="r" b="b"/>
              <a:pathLst>
                <a:path w="1211823" h="1582341">
                  <a:moveTo>
                    <a:pt x="0" y="0"/>
                  </a:moveTo>
                  <a:lnTo>
                    <a:pt x="1211823" y="0"/>
                  </a:lnTo>
                  <a:lnTo>
                    <a:pt x="1211823" y="1582341"/>
                  </a:lnTo>
                  <a:lnTo>
                    <a:pt x="0" y="1582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91319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7342405" y="318471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7342405" y="589237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6"/>
                </a:lnTo>
                <a:lnTo>
                  <a:pt x="0" y="13265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316113" y="2203456"/>
            <a:ext cx="4943187" cy="2904122"/>
          </a:xfrm>
          <a:custGeom>
            <a:avLst/>
            <a:gdLst/>
            <a:ahLst/>
            <a:cxnLst/>
            <a:rect l="l" t="t" r="r" b="b"/>
            <a:pathLst>
              <a:path w="4943187" h="2904122">
                <a:moveTo>
                  <a:pt x="0" y="0"/>
                </a:moveTo>
                <a:lnTo>
                  <a:pt x="4943187" y="0"/>
                </a:lnTo>
                <a:lnTo>
                  <a:pt x="4943187" y="2904123"/>
                </a:lnTo>
                <a:lnTo>
                  <a:pt x="0" y="2904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819078" y="5507629"/>
            <a:ext cx="4691964" cy="2832773"/>
          </a:xfrm>
          <a:custGeom>
            <a:avLst/>
            <a:gdLst/>
            <a:ahLst/>
            <a:cxnLst/>
            <a:rect l="l" t="t" r="r" b="b"/>
            <a:pathLst>
              <a:path w="4691964" h="2832773">
                <a:moveTo>
                  <a:pt x="0" y="0"/>
                </a:moveTo>
                <a:lnTo>
                  <a:pt x="4691964" y="0"/>
                </a:lnTo>
                <a:lnTo>
                  <a:pt x="4691964" y="2832773"/>
                </a:lnTo>
                <a:lnTo>
                  <a:pt x="0" y="28327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943357" y="7302518"/>
            <a:ext cx="10071464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0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1: Tạo hình đám mây</a:t>
            </a:r>
          </a:p>
          <a:p>
            <a:pPr marL="971550" lvl="1" indent="-485775" algn="just">
              <a:lnSpc>
                <a:spcPts val="540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xám/đen </a:t>
            </a:r>
          </a:p>
          <a:p>
            <a:pPr marL="971550" lvl="1" indent="-485775" algn="just">
              <a:lnSpc>
                <a:spcPts val="540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Hoặc dùng bông gòn (màu xám)</a:t>
            </a:r>
          </a:p>
          <a:p>
            <a:pPr algn="just">
              <a:lnSpc>
                <a:spcPts val="540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342405" y="3184710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42405" y="5450884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6"/>
                </a:lnTo>
                <a:lnTo>
                  <a:pt x="0" y="1326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56184" y="2203456"/>
            <a:ext cx="2505428" cy="1741273"/>
          </a:xfrm>
          <a:custGeom>
            <a:avLst/>
            <a:gdLst/>
            <a:ahLst/>
            <a:cxnLst/>
            <a:rect l="l" t="t" r="r" b="b"/>
            <a:pathLst>
              <a:path w="2505428" h="1741273">
                <a:moveTo>
                  <a:pt x="0" y="0"/>
                </a:moveTo>
                <a:lnTo>
                  <a:pt x="2505428" y="0"/>
                </a:lnTo>
                <a:lnTo>
                  <a:pt x="2505428" y="1741273"/>
                </a:lnTo>
                <a:lnTo>
                  <a:pt x="0" y="1741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376901" y="2203456"/>
            <a:ext cx="3132912" cy="1394146"/>
          </a:xfrm>
          <a:custGeom>
            <a:avLst/>
            <a:gdLst/>
            <a:ahLst/>
            <a:cxnLst/>
            <a:rect l="l" t="t" r="r" b="b"/>
            <a:pathLst>
              <a:path w="3132912" h="1394146">
                <a:moveTo>
                  <a:pt x="0" y="0"/>
                </a:moveTo>
                <a:lnTo>
                  <a:pt x="3132912" y="0"/>
                </a:lnTo>
                <a:lnTo>
                  <a:pt x="3132912" y="1394146"/>
                </a:lnTo>
                <a:lnTo>
                  <a:pt x="0" y="13941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831990" y="3184710"/>
            <a:ext cx="2659244" cy="1338486"/>
          </a:xfrm>
          <a:custGeom>
            <a:avLst/>
            <a:gdLst/>
            <a:ahLst/>
            <a:cxnLst/>
            <a:rect l="l" t="t" r="r" b="b"/>
            <a:pathLst>
              <a:path w="2659244" h="1338486">
                <a:moveTo>
                  <a:pt x="0" y="0"/>
                </a:moveTo>
                <a:lnTo>
                  <a:pt x="2659244" y="0"/>
                </a:lnTo>
                <a:lnTo>
                  <a:pt x="2659244" y="1338486"/>
                </a:lnTo>
                <a:lnTo>
                  <a:pt x="0" y="133848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376901" y="5041115"/>
            <a:ext cx="2711215" cy="2419760"/>
          </a:xfrm>
          <a:custGeom>
            <a:avLst/>
            <a:gdLst/>
            <a:ahLst/>
            <a:cxnLst/>
            <a:rect l="l" t="t" r="r" b="b"/>
            <a:pathLst>
              <a:path w="2711215" h="2419760">
                <a:moveTo>
                  <a:pt x="0" y="0"/>
                </a:moveTo>
                <a:lnTo>
                  <a:pt x="2711215" y="0"/>
                </a:lnTo>
                <a:lnTo>
                  <a:pt x="2711215" y="2419759"/>
                </a:lnTo>
                <a:lnTo>
                  <a:pt x="0" y="24197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06512" y="5507629"/>
            <a:ext cx="1604772" cy="2057400"/>
          </a:xfrm>
          <a:custGeom>
            <a:avLst/>
            <a:gdLst/>
            <a:ahLst/>
            <a:cxnLst/>
            <a:rect l="l" t="t" r="r" b="b"/>
            <a:pathLst>
              <a:path w="1604772" h="2057400">
                <a:moveTo>
                  <a:pt x="0" y="0"/>
                </a:moveTo>
                <a:lnTo>
                  <a:pt x="1604772" y="0"/>
                </a:lnTo>
                <a:lnTo>
                  <a:pt x="160477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276404" y="2381679"/>
            <a:ext cx="5677726" cy="4811873"/>
          </a:xfrm>
          <a:custGeom>
            <a:avLst/>
            <a:gdLst/>
            <a:ahLst/>
            <a:cxnLst/>
            <a:rect l="l" t="t" r="r" b="b"/>
            <a:pathLst>
              <a:path w="5677726" h="4811873">
                <a:moveTo>
                  <a:pt x="0" y="0"/>
                </a:moveTo>
                <a:lnTo>
                  <a:pt x="5677726" y="0"/>
                </a:lnTo>
                <a:lnTo>
                  <a:pt x="5677726" y="4811873"/>
                </a:lnTo>
                <a:lnTo>
                  <a:pt x="0" y="481187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91565" y="7380623"/>
            <a:ext cx="8242824" cy="2665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65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2: Tạo hình hạt mưa</a:t>
            </a:r>
          </a:p>
          <a:p>
            <a:pPr marL="971552" lvl="1" indent="-485776" algn="just">
              <a:lnSpc>
                <a:spcPts val="5265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xanh dương </a:t>
            </a:r>
          </a:p>
          <a:p>
            <a:pPr marL="971552" lvl="1" indent="-485776" algn="just">
              <a:lnSpc>
                <a:spcPts val="5265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Hoặc dùng màu nước</a:t>
            </a:r>
          </a:p>
          <a:p>
            <a:pPr algn="just">
              <a:lnSpc>
                <a:spcPts val="5265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6235" y="4261151"/>
            <a:ext cx="4385242" cy="1326536"/>
          </a:xfrm>
          <a:custGeom>
            <a:avLst/>
            <a:gdLst/>
            <a:ahLst/>
            <a:cxnLst/>
            <a:rect l="l" t="t" r="r" b="b"/>
            <a:pathLst>
              <a:path w="4385242" h="1326536">
                <a:moveTo>
                  <a:pt x="0" y="0"/>
                </a:moveTo>
                <a:lnTo>
                  <a:pt x="4385242" y="0"/>
                </a:lnTo>
                <a:lnTo>
                  <a:pt x="4385242" y="1326535"/>
                </a:lnTo>
                <a:lnTo>
                  <a:pt x="0" y="1326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7387" y="3690783"/>
            <a:ext cx="1697496" cy="2467271"/>
          </a:xfrm>
          <a:custGeom>
            <a:avLst/>
            <a:gdLst/>
            <a:ahLst/>
            <a:cxnLst/>
            <a:rect l="l" t="t" r="r" b="b"/>
            <a:pathLst>
              <a:path w="1697496" h="2467271">
                <a:moveTo>
                  <a:pt x="0" y="0"/>
                </a:moveTo>
                <a:lnTo>
                  <a:pt x="1697495" y="0"/>
                </a:lnTo>
                <a:lnTo>
                  <a:pt x="1697495" y="2467271"/>
                </a:lnTo>
                <a:lnTo>
                  <a:pt x="0" y="24672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5347"/>
            </a:stretch>
          </a:blipFill>
        </p:spPr>
      </p:sp>
      <p:sp>
        <p:nvSpPr>
          <p:cNvPr id="8" name="Freeform 8"/>
          <p:cNvSpPr/>
          <p:nvPr/>
        </p:nvSpPr>
        <p:spPr>
          <a:xfrm rot="-1008947">
            <a:off x="3274591" y="5465452"/>
            <a:ext cx="3914657" cy="1179290"/>
          </a:xfrm>
          <a:custGeom>
            <a:avLst/>
            <a:gdLst/>
            <a:ahLst/>
            <a:cxnLst/>
            <a:rect l="l" t="t" r="r" b="b"/>
            <a:pathLst>
              <a:path w="3914657" h="1179290">
                <a:moveTo>
                  <a:pt x="0" y="0"/>
                </a:moveTo>
                <a:lnTo>
                  <a:pt x="3914657" y="0"/>
                </a:lnTo>
                <a:lnTo>
                  <a:pt x="3914657" y="1179290"/>
                </a:lnTo>
                <a:lnTo>
                  <a:pt x="0" y="117929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9361795">
            <a:off x="3779857" y="3310465"/>
            <a:ext cx="2672854" cy="3482545"/>
          </a:xfrm>
          <a:custGeom>
            <a:avLst/>
            <a:gdLst/>
            <a:ahLst/>
            <a:cxnLst/>
            <a:rect l="l" t="t" r="r" b="b"/>
            <a:pathLst>
              <a:path w="2672854" h="3482545">
                <a:moveTo>
                  <a:pt x="0" y="0"/>
                </a:moveTo>
                <a:lnTo>
                  <a:pt x="2672854" y="0"/>
                </a:lnTo>
                <a:lnTo>
                  <a:pt x="2672854" y="3482546"/>
                </a:lnTo>
                <a:lnTo>
                  <a:pt x="0" y="3482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87705" y="4372408"/>
            <a:ext cx="2480304" cy="1733113"/>
          </a:xfrm>
          <a:custGeom>
            <a:avLst/>
            <a:gdLst/>
            <a:ahLst/>
            <a:cxnLst/>
            <a:rect l="l" t="t" r="r" b="b"/>
            <a:pathLst>
              <a:path w="2480304" h="1733113">
                <a:moveTo>
                  <a:pt x="0" y="0"/>
                </a:moveTo>
                <a:lnTo>
                  <a:pt x="2480304" y="0"/>
                </a:lnTo>
                <a:lnTo>
                  <a:pt x="2480304" y="1733112"/>
                </a:lnTo>
                <a:lnTo>
                  <a:pt x="0" y="17331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183395">
            <a:off x="401108" y="4993690"/>
            <a:ext cx="3287484" cy="1849210"/>
          </a:xfrm>
          <a:custGeom>
            <a:avLst/>
            <a:gdLst/>
            <a:ahLst/>
            <a:cxnLst/>
            <a:rect l="l" t="t" r="r" b="b"/>
            <a:pathLst>
              <a:path w="3287484" h="1849210">
                <a:moveTo>
                  <a:pt x="0" y="0"/>
                </a:moveTo>
                <a:lnTo>
                  <a:pt x="3287484" y="0"/>
                </a:lnTo>
                <a:lnTo>
                  <a:pt x="3287484" y="1849209"/>
                </a:lnTo>
                <a:lnTo>
                  <a:pt x="0" y="18492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879645" y="686882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484823" y="7197968"/>
            <a:ext cx="8242824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8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3: Tạo hình tía sét/chớp</a:t>
            </a:r>
          </a:p>
          <a:p>
            <a:pPr marL="971552" lvl="1" indent="-485776" algn="just">
              <a:lnSpc>
                <a:spcPts val="6480"/>
              </a:lnSpc>
              <a:buFont typeface="Arial"/>
              <a:buChar char="•"/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Xé giấy màu xám/bạc</a:t>
            </a:r>
          </a:p>
          <a:p>
            <a:pPr algn="just">
              <a:lnSpc>
                <a:spcPts val="6480"/>
              </a:lnSpc>
            </a:pPr>
            <a:r>
              <a:rPr lang="en-US" sz="4500" spc="81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=&gt; Dùng keo/hồ để dán</a:t>
            </a:r>
          </a:p>
        </p:txBody>
      </p:sp>
      <p:sp>
        <p:nvSpPr>
          <p:cNvPr id="17" name="Freeform 40"/>
          <p:cNvSpPr/>
          <p:nvPr/>
        </p:nvSpPr>
        <p:spPr>
          <a:xfrm>
            <a:off x="12162792" y="1681537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40"/>
          <p:cNvSpPr/>
          <p:nvPr/>
        </p:nvSpPr>
        <p:spPr>
          <a:xfrm>
            <a:off x="13831883" y="2900382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40"/>
          <p:cNvSpPr/>
          <p:nvPr/>
        </p:nvSpPr>
        <p:spPr>
          <a:xfrm>
            <a:off x="15644793" y="3700621"/>
            <a:ext cx="2393224" cy="5011541"/>
          </a:xfrm>
          <a:custGeom>
            <a:avLst/>
            <a:gdLst/>
            <a:ahLst/>
            <a:cxnLst/>
            <a:rect l="l" t="t" r="r" b="b"/>
            <a:pathLst>
              <a:path w="806138" h="1426793">
                <a:moveTo>
                  <a:pt x="0" y="0"/>
                </a:moveTo>
                <a:lnTo>
                  <a:pt x="806139" y="0"/>
                </a:lnTo>
                <a:lnTo>
                  <a:pt x="806139" y="1426793"/>
                </a:lnTo>
                <a:lnTo>
                  <a:pt x="0" y="142679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2611" y="582107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88688" y="-777089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89"/>
                </a:lnTo>
                <a:lnTo>
                  <a:pt x="0" y="110640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43204" y="0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03805" y="6861008"/>
            <a:ext cx="4976109" cy="3184710"/>
          </a:xfrm>
          <a:custGeom>
            <a:avLst/>
            <a:gdLst/>
            <a:ahLst/>
            <a:cxnLst/>
            <a:rect l="l" t="t" r="r" b="b"/>
            <a:pathLst>
              <a:path w="4976109" h="3184710">
                <a:moveTo>
                  <a:pt x="0" y="0"/>
                </a:moveTo>
                <a:lnTo>
                  <a:pt x="4976109" y="0"/>
                </a:lnTo>
                <a:lnTo>
                  <a:pt x="4976109" y="3184710"/>
                </a:lnTo>
                <a:lnTo>
                  <a:pt x="0" y="318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06235" y="4261151"/>
            <a:ext cx="3559682" cy="1076804"/>
          </a:xfrm>
          <a:custGeom>
            <a:avLst/>
            <a:gdLst/>
            <a:ahLst/>
            <a:cxnLst/>
            <a:rect l="l" t="t" r="r" b="b"/>
            <a:pathLst>
              <a:path w="3559682" h="1076804">
                <a:moveTo>
                  <a:pt x="0" y="0"/>
                </a:moveTo>
                <a:lnTo>
                  <a:pt x="3559682" y="0"/>
                </a:lnTo>
                <a:lnTo>
                  <a:pt x="3559682" y="1076803"/>
                </a:lnTo>
                <a:lnTo>
                  <a:pt x="0" y="1076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64085" y="2968483"/>
            <a:ext cx="2337639" cy="2619203"/>
          </a:xfrm>
          <a:custGeom>
            <a:avLst/>
            <a:gdLst/>
            <a:ahLst/>
            <a:cxnLst/>
            <a:rect l="l" t="t" r="r" b="b"/>
            <a:pathLst>
              <a:path w="2337639" h="2619203">
                <a:moveTo>
                  <a:pt x="0" y="0"/>
                </a:moveTo>
                <a:lnTo>
                  <a:pt x="2337639" y="0"/>
                </a:lnTo>
                <a:lnTo>
                  <a:pt x="2337639" y="2619203"/>
                </a:lnTo>
                <a:lnTo>
                  <a:pt x="0" y="26192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69139" y="4003564"/>
            <a:ext cx="2315684" cy="3108301"/>
          </a:xfrm>
          <a:custGeom>
            <a:avLst/>
            <a:gdLst/>
            <a:ahLst/>
            <a:cxnLst/>
            <a:rect l="l" t="t" r="r" b="b"/>
            <a:pathLst>
              <a:path w="2315684" h="3108301">
                <a:moveTo>
                  <a:pt x="0" y="0"/>
                </a:moveTo>
                <a:lnTo>
                  <a:pt x="2315684" y="0"/>
                </a:lnTo>
                <a:lnTo>
                  <a:pt x="2315684" y="3108300"/>
                </a:lnTo>
                <a:lnTo>
                  <a:pt x="0" y="31083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807262" y="4278085"/>
            <a:ext cx="3188500" cy="2833779"/>
          </a:xfrm>
          <a:custGeom>
            <a:avLst/>
            <a:gdLst/>
            <a:ahLst/>
            <a:cxnLst/>
            <a:rect l="l" t="t" r="r" b="b"/>
            <a:pathLst>
              <a:path w="3188500" h="2833779">
                <a:moveTo>
                  <a:pt x="0" y="0"/>
                </a:moveTo>
                <a:lnTo>
                  <a:pt x="3188500" y="0"/>
                </a:lnTo>
                <a:lnTo>
                  <a:pt x="3188500" y="2833779"/>
                </a:lnTo>
                <a:lnTo>
                  <a:pt x="0" y="28337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165917" y="2408853"/>
            <a:ext cx="6600718" cy="4703011"/>
          </a:xfrm>
          <a:custGeom>
            <a:avLst/>
            <a:gdLst/>
            <a:ahLst/>
            <a:cxnLst/>
            <a:rect l="l" t="t" r="r" b="b"/>
            <a:pathLst>
              <a:path w="6600718" h="4703011">
                <a:moveTo>
                  <a:pt x="0" y="0"/>
                </a:moveTo>
                <a:lnTo>
                  <a:pt x="6600718" y="0"/>
                </a:lnTo>
                <a:lnTo>
                  <a:pt x="6600718" y="4703011"/>
                </a:lnTo>
                <a:lnTo>
                  <a:pt x="0" y="470301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30695" y="850168"/>
            <a:ext cx="15310763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Các bước tạo hình bầu trời mưa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84823" y="7642860"/>
            <a:ext cx="8779335" cy="1713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01"/>
              </a:lnSpc>
            </a:pPr>
            <a:r>
              <a:rPr lang="en-US" sz="4792" spc="86">
                <a:solidFill>
                  <a:srgbClr val="029EA4"/>
                </a:solidFill>
                <a:latin typeface="Muli"/>
                <a:ea typeface="Muli"/>
                <a:cs typeface="Muli"/>
                <a:sym typeface="Muli"/>
              </a:rPr>
              <a:t>Bước 4: Dùng bút màu trang trí thêm (cây xanh, hoa, cỏ,...)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28866" y="-330626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2" y="0"/>
                </a:lnTo>
                <a:lnTo>
                  <a:pt x="4515132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40903" y="7783512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3" y="0"/>
                </a:lnTo>
                <a:lnTo>
                  <a:pt x="4515133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77540" y="1724420"/>
            <a:ext cx="15115307" cy="7664099"/>
            <a:chOff x="0" y="0"/>
            <a:chExt cx="5920967" cy="3002180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5857467" cy="2938680"/>
            </a:xfrm>
            <a:custGeom>
              <a:avLst/>
              <a:gdLst/>
              <a:ahLst/>
              <a:cxnLst/>
              <a:rect l="l" t="t" r="r" b="b"/>
              <a:pathLst>
                <a:path w="5857467" h="2938680">
                  <a:moveTo>
                    <a:pt x="5764757" y="2938680"/>
                  </a:moveTo>
                  <a:lnTo>
                    <a:pt x="92710" y="2938680"/>
                  </a:lnTo>
                  <a:cubicBezTo>
                    <a:pt x="41910" y="2938680"/>
                    <a:pt x="0" y="2896770"/>
                    <a:pt x="0" y="284597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763487" y="0"/>
                  </a:lnTo>
                  <a:cubicBezTo>
                    <a:pt x="5814287" y="0"/>
                    <a:pt x="5856197" y="41910"/>
                    <a:pt x="5856197" y="92710"/>
                  </a:cubicBezTo>
                  <a:lnTo>
                    <a:pt x="5856197" y="2844700"/>
                  </a:lnTo>
                  <a:cubicBezTo>
                    <a:pt x="5857467" y="2896770"/>
                    <a:pt x="5815557" y="2938680"/>
                    <a:pt x="5764757" y="29386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920967" cy="3002181"/>
            </a:xfrm>
            <a:custGeom>
              <a:avLst/>
              <a:gdLst/>
              <a:ahLst/>
              <a:cxnLst/>
              <a:rect l="l" t="t" r="r" b="b"/>
              <a:pathLst>
                <a:path w="5920967" h="3002181">
                  <a:moveTo>
                    <a:pt x="5796507" y="59690"/>
                  </a:moveTo>
                  <a:cubicBezTo>
                    <a:pt x="5832067" y="59690"/>
                    <a:pt x="5861277" y="88900"/>
                    <a:pt x="5861277" y="124460"/>
                  </a:cubicBezTo>
                  <a:lnTo>
                    <a:pt x="5861277" y="2877720"/>
                  </a:lnTo>
                  <a:cubicBezTo>
                    <a:pt x="5861277" y="2913281"/>
                    <a:pt x="5832067" y="2942490"/>
                    <a:pt x="5796507" y="2942490"/>
                  </a:cubicBezTo>
                  <a:lnTo>
                    <a:pt x="124460" y="2942490"/>
                  </a:lnTo>
                  <a:cubicBezTo>
                    <a:pt x="88900" y="2942490"/>
                    <a:pt x="59690" y="2913281"/>
                    <a:pt x="59690" y="287772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796507" y="59690"/>
                  </a:lnTo>
                  <a:moveTo>
                    <a:pt x="579650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77720"/>
                  </a:lnTo>
                  <a:cubicBezTo>
                    <a:pt x="0" y="2946300"/>
                    <a:pt x="55880" y="3002181"/>
                    <a:pt x="124460" y="3002181"/>
                  </a:cubicBezTo>
                  <a:lnTo>
                    <a:pt x="5796507" y="3002181"/>
                  </a:lnTo>
                  <a:cubicBezTo>
                    <a:pt x="5865087" y="3002181"/>
                    <a:pt x="5920967" y="2946300"/>
                    <a:pt x="5920967" y="2877720"/>
                  </a:cubicBezTo>
                  <a:lnTo>
                    <a:pt x="5920967" y="124460"/>
                  </a:lnTo>
                  <a:cubicBezTo>
                    <a:pt x="5920967" y="55880"/>
                    <a:pt x="5865087" y="0"/>
                    <a:pt x="5796507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2185967" y="2019650"/>
            <a:ext cx="5764211" cy="7208704"/>
            <a:chOff x="0" y="0"/>
            <a:chExt cx="7089437" cy="880167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865304" cy="8801672"/>
            </a:xfrm>
            <a:custGeom>
              <a:avLst/>
              <a:gdLst/>
              <a:ahLst/>
              <a:cxnLst/>
              <a:rect l="l" t="t" r="r" b="b"/>
              <a:pathLst>
                <a:path w="6865304" h="8801672">
                  <a:moveTo>
                    <a:pt x="0" y="0"/>
                  </a:moveTo>
                  <a:lnTo>
                    <a:pt x="6865304" y="0"/>
                  </a:lnTo>
                  <a:lnTo>
                    <a:pt x="6865304" y="8801672"/>
                  </a:lnTo>
                  <a:lnTo>
                    <a:pt x="0" y="8801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1637964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275487" y="1533708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410337" y="2132172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3888069" y="1637964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4819737" y="2132172"/>
              <a:ext cx="2269700" cy="1421400"/>
            </a:xfrm>
            <a:custGeom>
              <a:avLst/>
              <a:gdLst/>
              <a:ahLst/>
              <a:cxnLst/>
              <a:rect l="l" t="t" r="r" b="b"/>
              <a:pathLst>
                <a:path w="2269700" h="1421400">
                  <a:moveTo>
                    <a:pt x="0" y="0"/>
                  </a:moveTo>
                  <a:lnTo>
                    <a:pt x="2269700" y="0"/>
                  </a:lnTo>
                  <a:lnTo>
                    <a:pt x="2269700" y="1421400"/>
                  </a:lnTo>
                  <a:lnTo>
                    <a:pt x="0" y="1421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2547217"/>
              <a:ext cx="3008443" cy="3081273"/>
            </a:xfrm>
            <a:custGeom>
              <a:avLst/>
              <a:gdLst/>
              <a:ahLst/>
              <a:cxnLst/>
              <a:rect l="l" t="t" r="r" b="b"/>
              <a:pathLst>
                <a:path w="3008443" h="3081273">
                  <a:moveTo>
                    <a:pt x="0" y="0"/>
                  </a:moveTo>
                  <a:lnTo>
                    <a:pt x="3008443" y="0"/>
                  </a:lnTo>
                  <a:lnTo>
                    <a:pt x="3008443" y="3081273"/>
                  </a:lnTo>
                  <a:lnTo>
                    <a:pt x="0" y="308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946144" y="2547217"/>
              <a:ext cx="3008443" cy="3081273"/>
            </a:xfrm>
            <a:custGeom>
              <a:avLst/>
              <a:gdLst/>
              <a:ahLst/>
              <a:cxnLst/>
              <a:rect l="l" t="t" r="r" b="b"/>
              <a:pathLst>
                <a:path w="3008443" h="3081273">
                  <a:moveTo>
                    <a:pt x="0" y="0"/>
                  </a:moveTo>
                  <a:lnTo>
                    <a:pt x="3008443" y="0"/>
                  </a:lnTo>
                  <a:lnTo>
                    <a:pt x="3008443" y="3081273"/>
                  </a:lnTo>
                  <a:lnTo>
                    <a:pt x="0" y="3081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5324736" y="3168972"/>
              <a:ext cx="1666067" cy="1706400"/>
            </a:xfrm>
            <a:custGeom>
              <a:avLst/>
              <a:gdLst/>
              <a:ahLst/>
              <a:cxnLst/>
              <a:rect l="l" t="t" r="r" b="b"/>
              <a:pathLst>
                <a:path w="1666067" h="1706400">
                  <a:moveTo>
                    <a:pt x="0" y="0"/>
                  </a:moveTo>
                  <a:lnTo>
                    <a:pt x="1666067" y="0"/>
                  </a:lnTo>
                  <a:lnTo>
                    <a:pt x="1666067" y="1706400"/>
                  </a:lnTo>
                  <a:lnTo>
                    <a:pt x="0" y="170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5199237" y="4022172"/>
              <a:ext cx="1666067" cy="1706400"/>
            </a:xfrm>
            <a:custGeom>
              <a:avLst/>
              <a:gdLst/>
              <a:ahLst/>
              <a:cxnLst/>
              <a:rect l="l" t="t" r="r" b="b"/>
              <a:pathLst>
                <a:path w="1666067" h="1706400">
                  <a:moveTo>
                    <a:pt x="0" y="0"/>
                  </a:moveTo>
                  <a:lnTo>
                    <a:pt x="1666067" y="0"/>
                  </a:lnTo>
                  <a:lnTo>
                    <a:pt x="1666067" y="1706400"/>
                  </a:lnTo>
                  <a:lnTo>
                    <a:pt x="0" y="170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599501" y="1533708"/>
              <a:ext cx="4161072" cy="3412079"/>
            </a:xfrm>
            <a:custGeom>
              <a:avLst/>
              <a:gdLst/>
              <a:ahLst/>
              <a:cxnLst/>
              <a:rect l="l" t="t" r="r" b="b"/>
              <a:pathLst>
                <a:path w="4161072" h="3412079">
                  <a:moveTo>
                    <a:pt x="0" y="0"/>
                  </a:moveTo>
                  <a:lnTo>
                    <a:pt x="4161072" y="0"/>
                  </a:lnTo>
                  <a:lnTo>
                    <a:pt x="4161072" y="3412079"/>
                  </a:lnTo>
                  <a:lnTo>
                    <a:pt x="0" y="341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5047387"/>
              <a:ext cx="3140006" cy="1542528"/>
            </a:xfrm>
            <a:custGeom>
              <a:avLst/>
              <a:gdLst/>
              <a:ahLst/>
              <a:cxnLst/>
              <a:rect l="l" t="t" r="r" b="b"/>
              <a:pathLst>
                <a:path w="3140006" h="1542528">
                  <a:moveTo>
                    <a:pt x="0" y="0"/>
                  </a:moveTo>
                  <a:lnTo>
                    <a:pt x="3140006" y="0"/>
                  </a:lnTo>
                  <a:lnTo>
                    <a:pt x="3140006" y="1542528"/>
                  </a:lnTo>
                  <a:lnTo>
                    <a:pt x="0" y="1542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3140006" y="5047387"/>
              <a:ext cx="3140006" cy="1542528"/>
            </a:xfrm>
            <a:custGeom>
              <a:avLst/>
              <a:gdLst/>
              <a:ahLst/>
              <a:cxnLst/>
              <a:rect l="l" t="t" r="r" b="b"/>
              <a:pathLst>
                <a:path w="3140006" h="1542528">
                  <a:moveTo>
                    <a:pt x="0" y="0"/>
                  </a:moveTo>
                  <a:lnTo>
                    <a:pt x="3140006" y="0"/>
                  </a:lnTo>
                  <a:lnTo>
                    <a:pt x="3140006" y="1542528"/>
                  </a:lnTo>
                  <a:lnTo>
                    <a:pt x="0" y="1542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5954587" y="5162986"/>
              <a:ext cx="919570" cy="1311330"/>
            </a:xfrm>
            <a:custGeom>
              <a:avLst/>
              <a:gdLst/>
              <a:ahLst/>
              <a:cxnLst/>
              <a:rect l="l" t="t" r="r" b="b"/>
              <a:pathLst>
                <a:path w="919570" h="1311330">
                  <a:moveTo>
                    <a:pt x="0" y="0"/>
                  </a:moveTo>
                  <a:lnTo>
                    <a:pt x="919570" y="0"/>
                  </a:lnTo>
                  <a:lnTo>
                    <a:pt x="919570" y="1311330"/>
                  </a:lnTo>
                  <a:lnTo>
                    <a:pt x="0" y="1311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4920352" y="573580"/>
            <a:ext cx="8115300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144" dirty="0" err="1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Gợi</a:t>
            </a:r>
            <a:r>
              <a:rPr lang="en-US" sz="8000" spc="144" dirty="0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 ý: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8594301" y="1953329"/>
            <a:ext cx="8042289" cy="7369447"/>
            <a:chOff x="9009626" y="1726767"/>
            <a:chExt cx="7913688" cy="6912682"/>
          </a:xfrm>
        </p:grpSpPr>
        <p:sp>
          <p:nvSpPr>
            <p:cNvPr id="24" name="Freeform 24"/>
            <p:cNvSpPr/>
            <p:nvPr/>
          </p:nvSpPr>
          <p:spPr>
            <a:xfrm>
              <a:off x="9332972" y="1726767"/>
              <a:ext cx="6867805" cy="6833466"/>
            </a:xfrm>
            <a:custGeom>
              <a:avLst/>
              <a:gdLst/>
              <a:ahLst/>
              <a:cxnLst/>
              <a:rect l="l" t="t" r="r" b="b"/>
              <a:pathLst>
                <a:path w="6867805" h="6833466">
                  <a:moveTo>
                    <a:pt x="0" y="0"/>
                  </a:moveTo>
                  <a:lnTo>
                    <a:pt x="6867806" y="0"/>
                  </a:lnTo>
                  <a:lnTo>
                    <a:pt x="6867806" y="6833466"/>
                  </a:lnTo>
                  <a:lnTo>
                    <a:pt x="0" y="6833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9814945" y="2559059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3277786" y="2559059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0927164" y="1842873"/>
              <a:ext cx="3679422" cy="1756924"/>
            </a:xfrm>
            <a:custGeom>
              <a:avLst/>
              <a:gdLst/>
              <a:ahLst/>
              <a:cxnLst/>
              <a:rect l="l" t="t" r="r" b="b"/>
              <a:pathLst>
                <a:path w="3679422" h="1756924">
                  <a:moveTo>
                    <a:pt x="0" y="0"/>
                  </a:moveTo>
                  <a:lnTo>
                    <a:pt x="3679422" y="0"/>
                  </a:lnTo>
                  <a:lnTo>
                    <a:pt x="3679422" y="1756924"/>
                  </a:lnTo>
                  <a:lnTo>
                    <a:pt x="0" y="17569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568486" y="2790695"/>
              <a:ext cx="2680253" cy="1618203"/>
            </a:xfrm>
            <a:custGeom>
              <a:avLst/>
              <a:gdLst/>
              <a:ahLst/>
              <a:cxnLst/>
              <a:rect l="l" t="t" r="r" b="b"/>
              <a:pathLst>
                <a:path w="2680253" h="1618203">
                  <a:moveTo>
                    <a:pt x="0" y="0"/>
                  </a:moveTo>
                  <a:lnTo>
                    <a:pt x="2680253" y="0"/>
                  </a:lnTo>
                  <a:lnTo>
                    <a:pt x="2680253" y="1618203"/>
                  </a:lnTo>
                  <a:lnTo>
                    <a:pt x="0" y="16182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3442601" y="3695502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8" y="0"/>
                  </a:lnTo>
                  <a:lnTo>
                    <a:pt x="806138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14437834" y="3368161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9" y="0"/>
                  </a:lnTo>
                  <a:lnTo>
                    <a:pt x="806139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4034765" y="2559059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8" y="0"/>
                  </a:lnTo>
                  <a:lnTo>
                    <a:pt x="806138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10199832" y="4081557"/>
              <a:ext cx="3449994" cy="3449994"/>
            </a:xfrm>
            <a:custGeom>
              <a:avLst/>
              <a:gdLst/>
              <a:ahLst/>
              <a:cxnLst/>
              <a:rect l="l" t="t" r="r" b="b"/>
              <a:pathLst>
                <a:path w="3449994" h="3449994">
                  <a:moveTo>
                    <a:pt x="0" y="0"/>
                  </a:moveTo>
                  <a:lnTo>
                    <a:pt x="3449994" y="0"/>
                  </a:lnTo>
                  <a:lnTo>
                    <a:pt x="3449994" y="3449994"/>
                  </a:lnTo>
                  <a:lnTo>
                    <a:pt x="0" y="3449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12838" y="4255390"/>
              <a:ext cx="2960137" cy="2960137"/>
            </a:xfrm>
            <a:custGeom>
              <a:avLst/>
              <a:gdLst/>
              <a:ahLst/>
              <a:cxnLst/>
              <a:rect l="l" t="t" r="r" b="b"/>
              <a:pathLst>
                <a:path w="2960137" h="2960137">
                  <a:moveTo>
                    <a:pt x="0" y="0"/>
                  </a:moveTo>
                  <a:lnTo>
                    <a:pt x="2960136" y="0"/>
                  </a:lnTo>
                  <a:lnTo>
                    <a:pt x="2960136" y="2960137"/>
                  </a:lnTo>
                  <a:lnTo>
                    <a:pt x="0" y="2960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1952354" y="6927575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0" y="0"/>
                  </a:lnTo>
                  <a:lnTo>
                    <a:pt x="2485480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9009626" y="3638559"/>
              <a:ext cx="3696549" cy="4065737"/>
            </a:xfrm>
            <a:custGeom>
              <a:avLst/>
              <a:gdLst/>
              <a:ahLst/>
              <a:cxnLst/>
              <a:rect l="l" t="t" r="r" b="b"/>
              <a:pathLst>
                <a:path w="3696549" h="4065737">
                  <a:moveTo>
                    <a:pt x="0" y="0"/>
                  </a:moveTo>
                  <a:lnTo>
                    <a:pt x="3696549" y="0"/>
                  </a:lnTo>
                  <a:lnTo>
                    <a:pt x="3696549" y="4065737"/>
                  </a:lnTo>
                  <a:lnTo>
                    <a:pt x="0" y="4065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-3550" r="-3550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9963353" y="6732252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0" y="0"/>
                  </a:lnTo>
                  <a:lnTo>
                    <a:pt x="2485480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3442601" y="6732252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1" y="0"/>
                  </a:lnTo>
                  <a:lnTo>
                    <a:pt x="2485481" y="1711875"/>
                  </a:lnTo>
                  <a:lnTo>
                    <a:pt x="0" y="1711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39" name="Freeform 39"/>
            <p:cNvSpPr/>
            <p:nvPr/>
          </p:nvSpPr>
          <p:spPr>
            <a:xfrm>
              <a:off x="14437834" y="5819677"/>
              <a:ext cx="2485480" cy="1711874"/>
            </a:xfrm>
            <a:custGeom>
              <a:avLst/>
              <a:gdLst/>
              <a:ahLst/>
              <a:cxnLst/>
              <a:rect l="l" t="t" r="r" b="b"/>
              <a:pathLst>
                <a:path w="2485480" h="1711874">
                  <a:moveTo>
                    <a:pt x="0" y="0"/>
                  </a:moveTo>
                  <a:lnTo>
                    <a:pt x="2485481" y="0"/>
                  </a:lnTo>
                  <a:lnTo>
                    <a:pt x="2485481" y="1711874"/>
                  </a:lnTo>
                  <a:lnTo>
                    <a:pt x="0" y="1711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  <p:sp>
          <p:nvSpPr>
            <p:cNvPr id="40" name="Freeform 40"/>
            <p:cNvSpPr/>
            <p:nvPr/>
          </p:nvSpPr>
          <p:spPr>
            <a:xfrm>
              <a:off x="14982164" y="4081557"/>
              <a:ext cx="806138" cy="1426793"/>
            </a:xfrm>
            <a:custGeom>
              <a:avLst/>
              <a:gdLst/>
              <a:ahLst/>
              <a:cxnLst/>
              <a:rect l="l" t="t" r="r" b="b"/>
              <a:pathLst>
                <a:path w="806138" h="1426793">
                  <a:moveTo>
                    <a:pt x="0" y="0"/>
                  </a:moveTo>
                  <a:lnTo>
                    <a:pt x="806139" y="0"/>
                  </a:lnTo>
                  <a:lnTo>
                    <a:pt x="806139" y="1426793"/>
                  </a:lnTo>
                  <a:lnTo>
                    <a:pt x="0" y="1426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3502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00736" y="-388545"/>
            <a:ext cx="11064089" cy="11064089"/>
          </a:xfrm>
          <a:custGeom>
            <a:avLst/>
            <a:gdLst/>
            <a:ahLst/>
            <a:cxnLst/>
            <a:rect l="l" t="t" r="r" b="b"/>
            <a:pathLst>
              <a:path w="11064089" h="11064089">
                <a:moveTo>
                  <a:pt x="0" y="0"/>
                </a:moveTo>
                <a:lnTo>
                  <a:pt x="11064089" y="0"/>
                </a:lnTo>
                <a:lnTo>
                  <a:pt x="11064089" y="11064090"/>
                </a:lnTo>
                <a:lnTo>
                  <a:pt x="0" y="110640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47805" y="-236951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2" y="0"/>
                </a:lnTo>
                <a:lnTo>
                  <a:pt x="4515132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30582">
            <a:off x="910679" y="1275255"/>
            <a:ext cx="3374676" cy="2159792"/>
          </a:xfrm>
          <a:custGeom>
            <a:avLst/>
            <a:gdLst/>
            <a:ahLst/>
            <a:cxnLst/>
            <a:rect l="l" t="t" r="r" b="b"/>
            <a:pathLst>
              <a:path w="3374676" h="2159792">
                <a:moveTo>
                  <a:pt x="0" y="0"/>
                </a:moveTo>
                <a:lnTo>
                  <a:pt x="3374676" y="0"/>
                </a:lnTo>
                <a:lnTo>
                  <a:pt x="3374676" y="2159792"/>
                </a:lnTo>
                <a:lnTo>
                  <a:pt x="0" y="215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30582">
            <a:off x="14318033" y="6851953"/>
            <a:ext cx="3374676" cy="2159792"/>
          </a:xfrm>
          <a:custGeom>
            <a:avLst/>
            <a:gdLst/>
            <a:ahLst/>
            <a:cxnLst/>
            <a:rect l="l" t="t" r="r" b="b"/>
            <a:pathLst>
              <a:path w="3374676" h="2159792">
                <a:moveTo>
                  <a:pt x="0" y="0"/>
                </a:moveTo>
                <a:lnTo>
                  <a:pt x="3374676" y="0"/>
                </a:lnTo>
                <a:lnTo>
                  <a:pt x="3374676" y="2159792"/>
                </a:lnTo>
                <a:lnTo>
                  <a:pt x="0" y="2159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-307560">
            <a:off x="2572800" y="1601648"/>
            <a:ext cx="13142400" cy="7083704"/>
            <a:chOff x="0" y="0"/>
            <a:chExt cx="4184171" cy="2255253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4120671" cy="2191752"/>
            </a:xfrm>
            <a:custGeom>
              <a:avLst/>
              <a:gdLst/>
              <a:ahLst/>
              <a:cxnLst/>
              <a:rect l="l" t="t" r="r" b="b"/>
              <a:pathLst>
                <a:path w="4120671" h="2191752">
                  <a:moveTo>
                    <a:pt x="4027961" y="2191752"/>
                  </a:moveTo>
                  <a:lnTo>
                    <a:pt x="92710" y="2191752"/>
                  </a:lnTo>
                  <a:cubicBezTo>
                    <a:pt x="41910" y="2191752"/>
                    <a:pt x="0" y="2149842"/>
                    <a:pt x="0" y="209904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026691" y="0"/>
                  </a:lnTo>
                  <a:cubicBezTo>
                    <a:pt x="4077491" y="0"/>
                    <a:pt x="4119401" y="41910"/>
                    <a:pt x="4119401" y="92710"/>
                  </a:cubicBezTo>
                  <a:lnTo>
                    <a:pt x="4119401" y="2097773"/>
                  </a:lnTo>
                  <a:cubicBezTo>
                    <a:pt x="4120671" y="2149842"/>
                    <a:pt x="4078761" y="2191752"/>
                    <a:pt x="4027961" y="219175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4184171" cy="2255253"/>
            </a:xfrm>
            <a:custGeom>
              <a:avLst/>
              <a:gdLst/>
              <a:ahLst/>
              <a:cxnLst/>
              <a:rect l="l" t="t" r="r" b="b"/>
              <a:pathLst>
                <a:path w="4184171" h="2255253">
                  <a:moveTo>
                    <a:pt x="4059711" y="59690"/>
                  </a:moveTo>
                  <a:cubicBezTo>
                    <a:pt x="4095271" y="59690"/>
                    <a:pt x="4124481" y="88900"/>
                    <a:pt x="4124481" y="124460"/>
                  </a:cubicBezTo>
                  <a:lnTo>
                    <a:pt x="4124481" y="2130793"/>
                  </a:lnTo>
                  <a:cubicBezTo>
                    <a:pt x="4124481" y="2166353"/>
                    <a:pt x="4095271" y="2195562"/>
                    <a:pt x="4059711" y="2195562"/>
                  </a:cubicBezTo>
                  <a:lnTo>
                    <a:pt x="124460" y="2195562"/>
                  </a:lnTo>
                  <a:cubicBezTo>
                    <a:pt x="88900" y="2195562"/>
                    <a:pt x="59690" y="2166353"/>
                    <a:pt x="59690" y="213079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059711" y="59690"/>
                  </a:lnTo>
                  <a:moveTo>
                    <a:pt x="405971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130793"/>
                  </a:lnTo>
                  <a:cubicBezTo>
                    <a:pt x="0" y="2199373"/>
                    <a:pt x="55880" y="2255253"/>
                    <a:pt x="124460" y="2255253"/>
                  </a:cubicBezTo>
                  <a:lnTo>
                    <a:pt x="4059711" y="2255253"/>
                  </a:lnTo>
                  <a:cubicBezTo>
                    <a:pt x="4128291" y="2255253"/>
                    <a:pt x="4184171" y="2199373"/>
                    <a:pt x="4184171" y="2130793"/>
                  </a:cubicBezTo>
                  <a:lnTo>
                    <a:pt x="4184171" y="124460"/>
                  </a:lnTo>
                  <a:cubicBezTo>
                    <a:pt x="4184171" y="55880"/>
                    <a:pt x="4128291" y="0"/>
                    <a:pt x="4059711" y="0"/>
                  </a:cubicBezTo>
                  <a:close/>
                </a:path>
              </a:pathLst>
            </a:custGeom>
            <a:solidFill>
              <a:srgbClr val="1F628E"/>
            </a:solidFill>
          </p:spPr>
        </p:sp>
      </p:grpSp>
      <p:sp>
        <p:nvSpPr>
          <p:cNvPr id="10" name="TextBox 10"/>
          <p:cNvSpPr txBox="1"/>
          <p:nvPr/>
        </p:nvSpPr>
        <p:spPr>
          <a:xfrm rot="-326452">
            <a:off x="2841543" y="2185732"/>
            <a:ext cx="10682088" cy="5251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  <a:spcBef>
                <a:spcPct val="0"/>
              </a:spcBef>
            </a:pPr>
            <a:r>
              <a:rPr lang="en-US" sz="9999" spc="179">
                <a:solidFill>
                  <a:srgbClr val="029EA4"/>
                </a:solidFill>
                <a:latin typeface="Baloo"/>
                <a:ea typeface="Baloo"/>
                <a:cs typeface="Baloo"/>
                <a:sym typeface="Baloo"/>
              </a:rPr>
              <a:t>Hẹn gặp lại các bé ở các hoạt động tiếp theo!</a:t>
            </a:r>
          </a:p>
        </p:txBody>
      </p:sp>
      <p:sp>
        <p:nvSpPr>
          <p:cNvPr id="11" name="Freeform 11"/>
          <p:cNvSpPr/>
          <p:nvPr/>
        </p:nvSpPr>
        <p:spPr>
          <a:xfrm rot="-316996">
            <a:off x="12672185" y="2781917"/>
            <a:ext cx="2999790" cy="4202858"/>
          </a:xfrm>
          <a:custGeom>
            <a:avLst/>
            <a:gdLst/>
            <a:ahLst/>
            <a:cxnLst/>
            <a:rect l="l" t="t" r="r" b="b"/>
            <a:pathLst>
              <a:path w="2999790" h="4202858">
                <a:moveTo>
                  <a:pt x="0" y="0"/>
                </a:moveTo>
                <a:lnTo>
                  <a:pt x="2999790" y="0"/>
                </a:lnTo>
                <a:lnTo>
                  <a:pt x="2999790" y="4202858"/>
                </a:lnTo>
                <a:lnTo>
                  <a:pt x="0" y="4202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1514" y="7600115"/>
            <a:ext cx="4515133" cy="2889685"/>
          </a:xfrm>
          <a:custGeom>
            <a:avLst/>
            <a:gdLst/>
            <a:ahLst/>
            <a:cxnLst/>
            <a:rect l="l" t="t" r="r" b="b"/>
            <a:pathLst>
              <a:path w="4515133" h="2889685">
                <a:moveTo>
                  <a:pt x="0" y="0"/>
                </a:moveTo>
                <a:lnTo>
                  <a:pt x="4515133" y="0"/>
                </a:lnTo>
                <a:lnTo>
                  <a:pt x="4515133" y="2889685"/>
                </a:lnTo>
                <a:lnTo>
                  <a:pt x="0" y="2889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153</Words>
  <Application>Microsoft Office PowerPoint</Application>
  <PresentationFormat>Custom</PresentationFormat>
  <Paragraphs>26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Muli</vt:lpstr>
      <vt:lpstr>Calibri</vt:lpstr>
      <vt:lpstr>Baloo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Tao hinh Bau troi mua</dc:title>
  <cp:lastModifiedBy>admin</cp:lastModifiedBy>
  <cp:revision>2</cp:revision>
  <dcterms:created xsi:type="dcterms:W3CDTF">2006-08-16T00:00:00Z</dcterms:created>
  <dcterms:modified xsi:type="dcterms:W3CDTF">2024-08-24T18:06:52Z</dcterms:modified>
  <dc:identifier>DAGOpMWaXXw</dc:identifier>
</cp:coreProperties>
</file>