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TRẠNG NGUYÊN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qua 5 ô</a:t>
            </a:r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                             TCVĐ: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BTPTC: NHẠC “CHÚ ẾCH CON”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2743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Bật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tách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chân</a:t>
            </a:r>
            <a:r>
              <a:rPr lang="en-US" sz="4000" b="1" dirty="0" smtClean="0">
                <a:solidFill>
                  <a:srgbClr val="0000FF"/>
                </a:solidFill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</a:rPr>
              <a:t>khép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chân</a:t>
            </a:r>
            <a:r>
              <a:rPr lang="en-US" sz="4000" b="1" dirty="0" smtClean="0">
                <a:solidFill>
                  <a:srgbClr val="0000FF"/>
                </a:solidFill>
              </a:rPr>
              <a:t> qua 5 ô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4343400"/>
            <a:ext cx="5546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TRÒ </a:t>
            </a:r>
            <a:r>
              <a:rPr lang="en-US" sz="2800" b="1" dirty="0" smtClean="0">
                <a:solidFill>
                  <a:srgbClr val="0000FF"/>
                </a:solidFill>
              </a:rPr>
              <a:t>CHƠI:RỒNG RẮN LÊN MÂY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39</Words>
  <Application>Microsoft Office PowerPoint</Application>
  <PresentationFormat>On-screen Show (4:3)</PresentationFormat>
  <Paragraphs>9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PHÒNG GD &amp; ĐT QUẬN LONG BIÊN TRƯỜNG MN HOA TRẠNG NGUYÊN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Techsi.vn</cp:lastModifiedBy>
  <cp:revision>32</cp:revision>
  <dcterms:created xsi:type="dcterms:W3CDTF">2018-01-23T11:56:40Z</dcterms:created>
  <dcterms:modified xsi:type="dcterms:W3CDTF">2024-03-22T04:32:03Z</dcterms:modified>
</cp:coreProperties>
</file>