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"/>
  </p:notesMasterIdLst>
  <p:sldIdLst>
    <p:sldId id="275" r:id="rId2"/>
    <p:sldId id="293" r:id="rId3"/>
    <p:sldId id="294" r:id="rId4"/>
    <p:sldId id="269" r:id="rId5"/>
    <p:sldId id="273" r:id="rId6"/>
    <p:sldId id="292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68"/>
    <a:srgbClr val="FF0000"/>
    <a:srgbClr val="F63C2E"/>
    <a:srgbClr val="FA928A"/>
    <a:srgbClr val="F9A38B"/>
    <a:srgbClr val="EEF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919AD3AA-DF80-4BE8-B02F-36000DE52D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DD5C38EC-2439-4E5C-9105-E5A796048B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9F40B26B-848D-48D0-BA83-CA3CDC079DD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xmlns="" id="{CDA1F761-B676-45C2-82C2-28DC35E97C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xmlns="" id="{4C7D7290-6720-4775-8431-513E8F84823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xmlns="" id="{9E04F543-D86A-43D3-891F-AAA883A93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7056324-394C-4EFA-8635-8BAF18616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628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9DC5A68-3ABB-4B83-A319-3F348201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BF48CF5-A9B3-4C13-BA9D-887575824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B0C1325-B98B-4448-B86C-1BDF8F1A6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7D51-DEBF-4EF2-AA78-BB4389BAB5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EDE3BF-D8B0-42EC-AA13-3FD2DE008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D1D66EA-66F3-495E-959B-63AA17D2D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5B154AF-2F83-4606-B1BA-E37C098BBF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8E032-E758-46BF-9368-24B25DA83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81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E566FE7-3589-4561-ADF2-7894890EE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188E683-F632-4017-AB78-AED477455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0097E6B-01DC-4440-85B2-161F6E20B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9C9C8-161B-4E56-B70D-DBA613642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8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1E6F22E-3CAB-44D6-BC1F-7EAF182DD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CC5A8A3-FDA9-4067-B334-F9C5A9E861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BA03106-85C6-4635-988A-79722C814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D2F67-C1FB-4A5C-B1F7-E800EC617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5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424856A-6A8D-4F2B-9FB2-17EF7EE0A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0F02A11-CB9E-42F0-B02B-36A05B934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AC902AF-7507-43B4-AADD-2E9CDE6E8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7EB86-97B2-4736-8F48-F962FEE37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14DA92-75D5-453C-8C29-C3F8BF9834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046AD4-C9E2-416E-AD8D-67C391A78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14213D-BD2E-4B96-A7F3-FB55FD96F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5D01D-DF06-440E-9867-89F3277A3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98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6C936EA-92C2-4CC3-BC4E-2E97E4179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CFDBCC4-A35E-42F0-AB97-6220F32EF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A0851EC-3FD0-4A42-9716-9E606539F7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33EF2-6A34-41CD-8513-455C44867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664EEF7-670E-473E-A9E2-5A7F48E7D3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FF1BB2B-09D2-4EDB-B330-1AF894F8A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927B824-BD1B-41F1-8088-4103C11D2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C981C-41F2-40C1-9875-0517B2008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9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445B1C3-2EC5-444E-B556-616F44EE7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180D851B-5630-48F6-A9C6-579DBDFF2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EDD1277-F6EA-4397-A45D-6E3BAC02D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121E-906E-47B1-A686-B66E290D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0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B844E6-8B20-4D77-81A5-F6243B4BD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2DDE45-843A-4445-918D-2D3694F95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558264-C79A-4F9B-818C-00303C744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BF13-B1BF-492D-A2AE-2B6BDB11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01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3E6419-8C37-4696-B360-6D30E3734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0769F0-5776-4766-BC7C-0453609ED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2779F8-E2E9-44FE-AA3B-EDB2D7907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94BC1-F0DD-48E7-8BDE-C30CC853BC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58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F66FB3C-40D5-4980-B2B8-86C3ECABB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0093C44-3B78-41BB-B938-31960DD48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xmlns="" id="{18A8DA31-44DE-4151-A5D3-1B39B2E76A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xmlns="" id="{0E51C3BB-FA6E-40AB-825D-FD1AE1661D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xmlns="" id="{D32469E2-1AFA-403B-9F8E-A73D731F4C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D7206DD-FC79-462C-89DD-B4821E20EB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PHONG%20CHONG%20MA%20TUY%20HIV%20-%20AIDS%20(%20Thanh%20pho)%202008-2009\TRUYEN%20THONG%20MA%20TUY\Mo%20uoc%20ngay%20mai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slide" Target="slide6.xml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5" Type="http://schemas.microsoft.com/office/2007/relationships/media" Target="../media/media5.mp3"/><Relationship Id="rId10" Type="http://schemas.openxmlformats.org/officeDocument/2006/relationships/image" Target="../media/image21.jpg"/><Relationship Id="rId4" Type="http://schemas.openxmlformats.org/officeDocument/2006/relationships/audio" Target="../media/media4.mp3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CAE46EF-FE2E-4644-BBB2-27AA18B1E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5" name="Picture 3" descr="TULIP">
            <a:extLst>
              <a:ext uri="{FF2B5EF4-FFF2-40B4-BE49-F238E27FC236}">
                <a16:creationId xmlns:a16="http://schemas.microsoft.com/office/drawing/2014/main" xmlns="" id="{06A52A9D-8079-46B3-BD20-C900BFA5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ULIP">
            <a:extLst>
              <a:ext uri="{FF2B5EF4-FFF2-40B4-BE49-F238E27FC236}">
                <a16:creationId xmlns:a16="http://schemas.microsoft.com/office/drawing/2014/main" xmlns="" id="{B2D513A4-222B-458D-AB57-8F2B9134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TULIP">
            <a:extLst>
              <a:ext uri="{FF2B5EF4-FFF2-40B4-BE49-F238E27FC236}">
                <a16:creationId xmlns:a16="http://schemas.microsoft.com/office/drawing/2014/main" xmlns="" id="{70E560A2-00E3-49E8-8138-306CCF66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TULIP">
            <a:extLst>
              <a:ext uri="{FF2B5EF4-FFF2-40B4-BE49-F238E27FC236}">
                <a16:creationId xmlns:a16="http://schemas.microsoft.com/office/drawing/2014/main" xmlns="" id="{3667381B-66B0-4ED5-807A-614FECBF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TULIP">
            <a:extLst>
              <a:ext uri="{FF2B5EF4-FFF2-40B4-BE49-F238E27FC236}">
                <a16:creationId xmlns:a16="http://schemas.microsoft.com/office/drawing/2014/main" xmlns="" id="{2B5DA5CF-201A-4430-9418-C9260B48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600700"/>
            <a:ext cx="12382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hotobucket">
            <a:extLst>
              <a:ext uri="{FF2B5EF4-FFF2-40B4-BE49-F238E27FC236}">
                <a16:creationId xmlns:a16="http://schemas.microsoft.com/office/drawing/2014/main" xmlns="" id="{454F4BE3-563F-4EF4-BA6D-0E9156E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46038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otobucket">
            <a:extLst>
              <a:ext uri="{FF2B5EF4-FFF2-40B4-BE49-F238E27FC236}">
                <a16:creationId xmlns:a16="http://schemas.microsoft.com/office/drawing/2014/main" xmlns="" id="{BA5E9C50-788B-4175-BE6A-76E327C4E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BELLBRDR">
            <a:extLst>
              <a:ext uri="{FF2B5EF4-FFF2-40B4-BE49-F238E27FC236}">
                <a16:creationId xmlns:a16="http://schemas.microsoft.com/office/drawing/2014/main" xmlns="" id="{8DDAAD1A-C6C1-49A9-95D1-CBF67FD0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BELLBRDR">
            <a:extLst>
              <a:ext uri="{FF2B5EF4-FFF2-40B4-BE49-F238E27FC236}">
                <a16:creationId xmlns:a16="http://schemas.microsoft.com/office/drawing/2014/main" xmlns="" id="{4A1D2607-4BA2-4DD4-BAF0-A14B3282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BELLBRDR">
            <a:extLst>
              <a:ext uri="{FF2B5EF4-FFF2-40B4-BE49-F238E27FC236}">
                <a16:creationId xmlns:a16="http://schemas.microsoft.com/office/drawing/2014/main" xmlns="" id="{06350534-B586-4105-9882-2AE9875ED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26289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Photobucket">
            <a:extLst>
              <a:ext uri="{FF2B5EF4-FFF2-40B4-BE49-F238E27FC236}">
                <a16:creationId xmlns:a16="http://schemas.microsoft.com/office/drawing/2014/main" xmlns="" id="{62492931-21C5-44C4-BFC4-76B1556C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Photobucket">
            <a:extLst>
              <a:ext uri="{FF2B5EF4-FFF2-40B4-BE49-F238E27FC236}">
                <a16:creationId xmlns:a16="http://schemas.microsoft.com/office/drawing/2014/main" xmlns="" id="{A2903532-F91B-4E9F-B149-4B39D9FB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Photobucket">
            <a:extLst>
              <a:ext uri="{FF2B5EF4-FFF2-40B4-BE49-F238E27FC236}">
                <a16:creationId xmlns:a16="http://schemas.microsoft.com/office/drawing/2014/main" xmlns="" id="{7AC11884-0DD2-44B8-825C-C0FD832E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hotobucket">
            <a:extLst>
              <a:ext uri="{FF2B5EF4-FFF2-40B4-BE49-F238E27FC236}">
                <a16:creationId xmlns:a16="http://schemas.microsoft.com/office/drawing/2014/main" xmlns="" id="{D55E28E3-E856-46CC-9ABA-BA62AF7E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26368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hotobucket">
            <a:extLst>
              <a:ext uri="{FF2B5EF4-FFF2-40B4-BE49-F238E27FC236}">
                <a16:creationId xmlns:a16="http://schemas.microsoft.com/office/drawing/2014/main" xmlns="" id="{0CEA2898-72BC-4425-AE1C-619EBA97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284538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hotobucket">
            <a:extLst>
              <a:ext uri="{FF2B5EF4-FFF2-40B4-BE49-F238E27FC236}">
                <a16:creationId xmlns:a16="http://schemas.microsoft.com/office/drawing/2014/main" xmlns="" id="{C22AE958-6B8F-4F63-A3C3-77275D2E4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0" y="3933825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19">
            <a:extLst>
              <a:ext uri="{FF2B5EF4-FFF2-40B4-BE49-F238E27FC236}">
                <a16:creationId xmlns:a16="http://schemas.microsoft.com/office/drawing/2014/main" xmlns="" id="{EDA1EA13-9121-4524-8B09-85C7437B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47800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Text Box 21">
            <a:extLst>
              <a:ext uri="{FF2B5EF4-FFF2-40B4-BE49-F238E27FC236}">
                <a16:creationId xmlns:a16="http://schemas.microsoft.com/office/drawing/2014/main" xmlns="" id="{1A92D51C-14D5-4312-9684-72656C37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PHÒNG GIÁO DỤC VÀ ĐÀO TẠO </a:t>
            </a:r>
            <a:r>
              <a:rPr lang="vi-VN" altLang="en-US" sz="2000" b="1" dirty="0" smtClean="0">
                <a:solidFill>
                  <a:srgbClr val="FF0066"/>
                </a:solidFill>
              </a:rPr>
              <a:t>QUẬN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LONG BIÊN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66"/>
                </a:solidFill>
              </a:rPr>
              <a:t>TRƯỜNG MẦM NON 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HOA TRẠNG NGUYÊN</a:t>
            </a:r>
            <a:endParaRPr lang="en-US" altLang="en-US" sz="2000" b="1" dirty="0">
              <a:solidFill>
                <a:srgbClr val="FF0066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dirty="0"/>
          </a:p>
        </p:txBody>
      </p:sp>
      <p:pic>
        <p:nvPicPr>
          <p:cNvPr id="3093" name="Picture 23" descr="3d butterfly">
            <a:extLst>
              <a:ext uri="{FF2B5EF4-FFF2-40B4-BE49-F238E27FC236}">
                <a16:creationId xmlns:a16="http://schemas.microsoft.com/office/drawing/2014/main" xmlns="" id="{C054BED7-8A2B-4107-AE9D-CA4CB6B46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098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4" descr="3d butterfly">
            <a:extLst>
              <a:ext uri="{FF2B5EF4-FFF2-40B4-BE49-F238E27FC236}">
                <a16:creationId xmlns:a16="http://schemas.microsoft.com/office/drawing/2014/main" xmlns="" id="{F3B0740C-54B5-4268-9E20-080E20878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5" descr="Ani_hum1">
            <a:extLst>
              <a:ext uri="{FF2B5EF4-FFF2-40B4-BE49-F238E27FC236}">
                <a16:creationId xmlns:a16="http://schemas.microsoft.com/office/drawing/2014/main" xmlns="" id="{749F2CB2-5E8F-4731-BBFD-FE6F13166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16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6" descr="Bunny3">
            <a:extLst>
              <a:ext uri="{FF2B5EF4-FFF2-40B4-BE49-F238E27FC236}">
                <a16:creationId xmlns:a16="http://schemas.microsoft.com/office/drawing/2014/main" xmlns="" id="{46934AE8-E152-45CF-83CB-161DA23E9F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5105400"/>
            <a:ext cx="1276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7" descr="blooming_flower_jug_md_wht">
            <a:extLst>
              <a:ext uri="{FF2B5EF4-FFF2-40B4-BE49-F238E27FC236}">
                <a16:creationId xmlns:a16="http://schemas.microsoft.com/office/drawing/2014/main" xmlns="" id="{92EE878E-EBFF-40A6-AA90-10C7E8C2F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55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Ani_hum1">
            <a:extLst>
              <a:ext uri="{FF2B5EF4-FFF2-40B4-BE49-F238E27FC236}">
                <a16:creationId xmlns:a16="http://schemas.microsoft.com/office/drawing/2014/main" xmlns="" id="{B713DEBC-5EF1-4D01-9392-CCF8C6C1C7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3d butterfly">
            <a:extLst>
              <a:ext uri="{FF2B5EF4-FFF2-40B4-BE49-F238E27FC236}">
                <a16:creationId xmlns:a16="http://schemas.microsoft.com/office/drawing/2014/main" xmlns="" id="{B0F18EA3-17D6-4369-84B0-712CCD7B8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3d butterfly">
            <a:extLst>
              <a:ext uri="{FF2B5EF4-FFF2-40B4-BE49-F238E27FC236}">
                <a16:creationId xmlns:a16="http://schemas.microsoft.com/office/drawing/2014/main" xmlns="" id="{D25315F5-D14E-434F-95DF-3538CF58E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227138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fleur">
            <a:extLst>
              <a:ext uri="{FF2B5EF4-FFF2-40B4-BE49-F238E27FC236}">
                <a16:creationId xmlns:a16="http://schemas.microsoft.com/office/drawing/2014/main" xmlns="" id="{2B6EAD1B-B3D7-45AC-A1C9-7252830F8C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33738"/>
            <a:ext cx="7048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9" name="Text Box 33">
            <a:extLst>
              <a:ext uri="{FF2B5EF4-FFF2-40B4-BE49-F238E27FC236}">
                <a16:creationId xmlns:a16="http://schemas.microsoft.com/office/drawing/2014/main" xmlns="" id="{F1C985BE-4005-483D-BC0E-A931A69E9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7" y="2713486"/>
            <a:ext cx="703579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NDKH: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đỏ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xanh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  <a:endParaRPr lang="en-US" alt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chơi:Ai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alt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endParaRPr lang="vi-VN" altLang="en-US" sz="2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vi-VN" alt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CaNhaThuongNhauBeatInstrumental-V.A-2731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9194" y="261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04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49" grpId="0"/>
      <p:bldP spid="6044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2162"/>
            <a:ext cx="4191000" cy="4421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"/>
            <a:ext cx="4419600" cy="415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13455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10">
            <a:extLst>
              <a:ext uri="{FF2B5EF4-FFF2-40B4-BE49-F238E27FC236}">
                <a16:creationId xmlns:a16="http://schemas.microsoft.com/office/drawing/2014/main" xmlns="" id="{873CAFF5-3CBB-4CE5-8000-D6EF5230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42863"/>
            <a:ext cx="8385175" cy="314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600" b="1" dirty="0">
              <a:solidFill>
                <a:srgbClr val="FF0000"/>
              </a:solidFill>
            </a:endParaRPr>
          </a:p>
          <a:p>
            <a:pPr eaLnBrk="1" hangingPunct="1">
              <a:buNone/>
              <a:defRPr/>
            </a:pP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9" name="Picture 6" descr="roses_swaying_back_an_a_hb">
            <a:extLst>
              <a:ext uri="{FF2B5EF4-FFF2-40B4-BE49-F238E27FC236}">
                <a16:creationId xmlns:a16="http://schemas.microsoft.com/office/drawing/2014/main" xmlns="" id="{A727E2BB-455A-49CF-92CB-929DB65C68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5432425"/>
            <a:ext cx="13065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6" descr="roses_swaying_back_an_a_hb">
            <a:extLst>
              <a:ext uri="{FF2B5EF4-FFF2-40B4-BE49-F238E27FC236}">
                <a16:creationId xmlns:a16="http://schemas.microsoft.com/office/drawing/2014/main" xmlns="" id="{C55D2752-CD8C-4D93-9634-61FDF6E55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432425"/>
            <a:ext cx="13065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uiDenTruong-V.A-3186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2254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>
            <a:extLst>
              <a:ext uri="{FF2B5EF4-FFF2-40B4-BE49-F238E27FC236}">
                <a16:creationId xmlns:a16="http://schemas.microsoft.com/office/drawing/2014/main" xmlns="" id="{C73CFDEF-6C8E-4F2C-AFD6-06B1CE6C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"/>
            <a:ext cx="67818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54275" name="AutoShap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043C4F-6EE1-4756-8E52-1833651FBA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4800" y="4495800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6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A4D4E70-E348-4F6B-AEE3-8E2BF480DCDE}"/>
              </a:ext>
            </a:extLst>
          </p:cNvPr>
          <p:cNvSpPr>
            <a:spLocks noEditPoints="1" noChangeArrowheads="1"/>
          </p:cNvSpPr>
          <p:nvPr/>
        </p:nvSpPr>
        <p:spPr bwMode="auto">
          <a:xfrm rot="-936315">
            <a:off x="8458200" y="1219200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7" name="AutoShape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DC030B-0992-4314-A027-C53C7744FFB5}"/>
              </a:ext>
            </a:extLst>
          </p:cNvPr>
          <p:cNvSpPr>
            <a:spLocks noEditPoints="1" noChangeArrowheads="1"/>
          </p:cNvSpPr>
          <p:nvPr/>
        </p:nvSpPr>
        <p:spPr bwMode="auto">
          <a:xfrm rot="-1068472">
            <a:off x="304800" y="1828800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78" name="AutoShape 6">
            <a:extLst>
              <a:ext uri="{FF2B5EF4-FFF2-40B4-BE49-F238E27FC236}">
                <a16:creationId xmlns:a16="http://schemas.microsoft.com/office/drawing/2014/main" xmlns="" id="{5E7C31D1-706A-4710-81C7-65033CECADA6}"/>
              </a:ext>
            </a:extLst>
          </p:cNvPr>
          <p:cNvSpPr>
            <a:spLocks noChangeArrowheads="1"/>
          </p:cNvSpPr>
          <p:nvPr/>
        </p:nvSpPr>
        <p:spPr bwMode="auto">
          <a:xfrm rot="-4713612">
            <a:off x="7885906" y="4166394"/>
            <a:ext cx="1614488" cy="901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endParaRPr lang="en-US" altLang="en-US">
              <a:solidFill>
                <a:srgbClr val="00FF00"/>
              </a:solidFill>
              <a:latin typeface=".VnTime" panose="020B7200000000000000" pitchFamily="34" charset="0"/>
            </a:endParaRPr>
          </a:p>
        </p:txBody>
      </p:sp>
      <p:grpSp>
        <p:nvGrpSpPr>
          <p:cNvPr id="7175" name="Group 84">
            <a:extLst>
              <a:ext uri="{FF2B5EF4-FFF2-40B4-BE49-F238E27FC236}">
                <a16:creationId xmlns:a16="http://schemas.microsoft.com/office/drawing/2014/main" xmlns="" id="{7A165722-BE3C-4027-ABE1-36D38AFDD37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450" y="4029075"/>
            <a:ext cx="2884488" cy="2838450"/>
            <a:chOff x="3936" y="-15"/>
            <a:chExt cx="1817" cy="1788"/>
          </a:xfrm>
        </p:grpSpPr>
        <p:pic>
          <p:nvPicPr>
            <p:cNvPr id="7195" name="Picture 85" descr="hoa-hong">
              <a:extLst>
                <a:ext uri="{FF2B5EF4-FFF2-40B4-BE49-F238E27FC236}">
                  <a16:creationId xmlns:a16="http://schemas.microsoft.com/office/drawing/2014/main" xmlns="" id="{B1C272C1-E7E3-4E3B-8205-A214AF2EA3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86" descr="hoa-day">
              <a:extLst>
                <a:ext uri="{FF2B5EF4-FFF2-40B4-BE49-F238E27FC236}">
                  <a16:creationId xmlns:a16="http://schemas.microsoft.com/office/drawing/2014/main" xmlns="" id="{75EF4596-853D-430A-A236-B3186C2C6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87" descr="hoa-day">
              <a:extLst>
                <a:ext uri="{FF2B5EF4-FFF2-40B4-BE49-F238E27FC236}">
                  <a16:creationId xmlns:a16="http://schemas.microsoft.com/office/drawing/2014/main" xmlns="" id="{42D00588-5FD1-401D-8355-2B969523B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6" name="Group 80">
            <a:extLst>
              <a:ext uri="{FF2B5EF4-FFF2-40B4-BE49-F238E27FC236}">
                <a16:creationId xmlns:a16="http://schemas.microsoft.com/office/drawing/2014/main" xmlns="" id="{CB4E4E2F-5918-42A9-AC3B-921CC87E8C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282531" y="3996532"/>
            <a:ext cx="2884487" cy="2838450"/>
            <a:chOff x="3936" y="-15"/>
            <a:chExt cx="1817" cy="1788"/>
          </a:xfrm>
        </p:grpSpPr>
        <p:pic>
          <p:nvPicPr>
            <p:cNvPr id="7192" name="Picture 81" descr="hoa-hong">
              <a:extLst>
                <a:ext uri="{FF2B5EF4-FFF2-40B4-BE49-F238E27FC236}">
                  <a16:creationId xmlns:a16="http://schemas.microsoft.com/office/drawing/2014/main" xmlns="" id="{04EA7401-D40F-42A4-AF5E-A5EA188769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82" descr="hoa-day">
              <a:extLst>
                <a:ext uri="{FF2B5EF4-FFF2-40B4-BE49-F238E27FC236}">
                  <a16:creationId xmlns:a16="http://schemas.microsoft.com/office/drawing/2014/main" xmlns="" id="{ABDA9394-56D0-4C5B-B2D4-572989921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83" descr="hoa-day">
              <a:extLst>
                <a:ext uri="{FF2B5EF4-FFF2-40B4-BE49-F238E27FC236}">
                  <a16:creationId xmlns:a16="http://schemas.microsoft.com/office/drawing/2014/main" xmlns="" id="{E576FFAB-DC54-440C-A4B0-800980C09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AutoShape 15">
            <a:extLst>
              <a:ext uri="{FF2B5EF4-FFF2-40B4-BE49-F238E27FC236}">
                <a16:creationId xmlns:a16="http://schemas.microsoft.com/office/drawing/2014/main" xmlns="" id="{46EB9A2D-C654-4058-8382-A42C2764A99E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380206" y="45799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8" name="AutoShape 16">
            <a:extLst>
              <a:ext uri="{FF2B5EF4-FFF2-40B4-BE49-F238E27FC236}">
                <a16:creationId xmlns:a16="http://schemas.microsoft.com/office/drawing/2014/main" xmlns="" id="{407BC9F7-4143-466B-AA83-3C89ABF4F21A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5807075" y="4886325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179" name="Rectangle 22">
            <a:extLst>
              <a:ext uri="{FF2B5EF4-FFF2-40B4-BE49-F238E27FC236}">
                <a16:creationId xmlns:a16="http://schemas.microsoft.com/office/drawing/2014/main" xmlns="" id="{84AE5A35-9B8C-4E15-A81E-74202517D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54295" name="AutoShape 23">
            <a:extLst>
              <a:ext uri="{FF2B5EF4-FFF2-40B4-BE49-F238E27FC236}">
                <a16:creationId xmlns:a16="http://schemas.microsoft.com/office/drawing/2014/main" xmlns="" id="{C863881D-0669-4D55-A268-39C4DAB7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5118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6" name="AutoShape 24">
            <a:extLst>
              <a:ext uri="{FF2B5EF4-FFF2-40B4-BE49-F238E27FC236}">
                <a16:creationId xmlns:a16="http://schemas.microsoft.com/office/drawing/2014/main" xmlns="" id="{FDD1573F-A4B4-49A1-AFB9-40969132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7" name="AutoShape 25">
            <a:extLst>
              <a:ext uri="{FF2B5EF4-FFF2-40B4-BE49-F238E27FC236}">
                <a16:creationId xmlns:a16="http://schemas.microsoft.com/office/drawing/2014/main" xmlns="" id="{1D165084-7B3D-453E-91C3-48670C78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98" name="AutoShape 26">
            <a:extLst>
              <a:ext uri="{FF2B5EF4-FFF2-40B4-BE49-F238E27FC236}">
                <a16:creationId xmlns:a16="http://schemas.microsoft.com/office/drawing/2014/main" xmlns="" id="{6974DA0E-FCD7-4555-9567-CD8439622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sp>
        <p:nvSpPr>
          <p:cNvPr id="54299" name="AutoShape 27">
            <a:extLst>
              <a:ext uri="{FF2B5EF4-FFF2-40B4-BE49-F238E27FC236}">
                <a16:creationId xmlns:a16="http://schemas.microsoft.com/office/drawing/2014/main" xmlns="" id="{106D7B88-9632-4B10-9458-7DB3C3A9E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0" name="AutoShape 28">
            <a:extLst>
              <a:ext uri="{FF2B5EF4-FFF2-40B4-BE49-F238E27FC236}">
                <a16:creationId xmlns:a16="http://schemas.microsoft.com/office/drawing/2014/main" xmlns="" id="{F8D70D25-DF53-4870-B7DF-A692936A2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192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1" name="AutoShape 29">
            <a:extLst>
              <a:ext uri="{FF2B5EF4-FFF2-40B4-BE49-F238E27FC236}">
                <a16:creationId xmlns:a16="http://schemas.microsoft.com/office/drawing/2014/main" xmlns="" id="{0F5A0192-6F64-4E93-ABEB-9E8D0E86D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302" name="AutoShape 30">
            <a:extLst>
              <a:ext uri="{FF2B5EF4-FFF2-40B4-BE49-F238E27FC236}">
                <a16:creationId xmlns:a16="http://schemas.microsoft.com/office/drawing/2014/main" xmlns="" id="{A7F63D49-9AF7-40D8-824E-FF214793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altLang="en-US"/>
          </a:p>
        </p:txBody>
      </p:sp>
      <p:pic>
        <p:nvPicPr>
          <p:cNvPr id="54303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312877C4-C5A3-4F64-854D-812FA8C39F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2" descr="Ani_hum1">
            <a:extLst>
              <a:ext uri="{FF2B5EF4-FFF2-40B4-BE49-F238E27FC236}">
                <a16:creationId xmlns:a16="http://schemas.microsoft.com/office/drawing/2014/main" xmlns="" id="{60666C16-DC7B-4BAB-ABDA-466ADAE36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1600200"/>
            <a:ext cx="12382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3" descr="Ani_hum1">
            <a:extLst>
              <a:ext uri="{FF2B5EF4-FFF2-40B4-BE49-F238E27FC236}">
                <a16:creationId xmlns:a16="http://schemas.microsoft.com/office/drawing/2014/main" xmlns="" id="{494E03E0-699B-40AE-8916-0E44614EA0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1428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48377B-0FF1-4AA0-9096-05FC868F136C}"/>
              </a:ext>
            </a:extLst>
          </p:cNvPr>
          <p:cNvSpPr txBox="1"/>
          <p:nvPr/>
        </p:nvSpPr>
        <p:spPr>
          <a:xfrm>
            <a:off x="2771023" y="2873370"/>
            <a:ext cx="4744953" cy="133668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>
              <a:defRPr/>
            </a:pPr>
            <a:r>
              <a:rPr lang="vi-VN" sz="8800" b="1" dirty="0" smtClean="0">
                <a:solidFill>
                  <a:srgbClr val="EF436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hình đoán tên bài hát</a:t>
            </a:r>
            <a:endParaRPr lang="en-US" sz="8800" b="1" dirty="0">
              <a:solidFill>
                <a:srgbClr val="EF436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267200"/>
            <a:ext cx="61873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trẻ nhìn hình và đoán đúng tên bài hát  </a:t>
            </a:r>
          </a:p>
          <a:p>
            <a:endParaRPr lang="en-US" dirty="0"/>
          </a:p>
        </p:txBody>
      </p:sp>
    </p:spTree>
  </p:cSld>
  <p:clrMapOvr>
    <a:masterClrMapping/>
  </p:clrMapOvr>
  <p:transition spd="slow" advClick="0">
    <p:zoom dir="in"/>
    <p:sndAc>
      <p:stSnd>
        <p:snd r:embed="rId3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30" dur="5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303"/>
                </p:tgtEl>
              </p:cMediaNode>
            </p:audio>
          </p:childTnLst>
        </p:cTn>
      </p:par>
    </p:tnLst>
    <p:bldLst>
      <p:bldP spid="54297" grpId="0" animBg="1"/>
      <p:bldP spid="54299" grpId="0" animBg="1"/>
      <p:bldP spid="54300" grpId="0" animBg="1"/>
      <p:bldP spid="543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74671" y="347074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3878"/>
            <a:ext cx="3733800" cy="295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28600"/>
            <a:ext cx="3443877" cy="3457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8" y="3762113"/>
            <a:ext cx="4168887" cy="317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471" y="3483786"/>
            <a:ext cx="68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0452" y="982866"/>
            <a:ext cx="1310754" cy="1304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5539232"/>
            <a:ext cx="1310754" cy="13046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011" y="1058896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9477" y="5683728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829518" y="3001216"/>
            <a:ext cx="647698" cy="2840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226540" y="1428041"/>
            <a:ext cx="356627" cy="315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569458">
            <a:off x="6097920" y="5478362"/>
            <a:ext cx="300962" cy="652085"/>
          </a:xfrm>
          <a:prstGeom prst="rect">
            <a:avLst/>
          </a:prstGeom>
        </p:spPr>
      </p:pic>
      <p:pic>
        <p:nvPicPr>
          <p:cNvPr id="20" name="CaNhaThuongNhau-XuanMai_rc8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1" y="2813837"/>
            <a:ext cx="609600" cy="609600"/>
          </a:xfrm>
          <a:prstGeom prst="rect">
            <a:avLst/>
          </a:prstGeom>
        </p:spPr>
      </p:pic>
      <p:pic>
        <p:nvPicPr>
          <p:cNvPr id="21" name="Co-Va-Me-Xuan-M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" y="-70057"/>
            <a:ext cx="609600" cy="609600"/>
          </a:xfrm>
          <a:prstGeom prst="rect">
            <a:avLst/>
          </a:prstGeom>
        </p:spPr>
      </p:pic>
      <p:pic>
        <p:nvPicPr>
          <p:cNvPr id="22" name="Chau-Yeu-Ba-Ruby-Bao-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9738" y="4555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85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22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44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735</TotalTime>
  <Words>75</Words>
  <Application>Microsoft Office PowerPoint</Application>
  <PresentationFormat>On-screen Show (4:3)</PresentationFormat>
  <Paragraphs>16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Techsi.vn</cp:lastModifiedBy>
  <cp:revision>62</cp:revision>
  <dcterms:created xsi:type="dcterms:W3CDTF">2011-12-29T01:18:49Z</dcterms:created>
  <dcterms:modified xsi:type="dcterms:W3CDTF">2025-03-15T02:51:29Z</dcterms:modified>
</cp:coreProperties>
</file>