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E6234"/>
    <a:srgbClr val="33CCFF"/>
    <a:srgbClr val="9933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 varScale="1">
        <p:scale>
          <a:sx n="68" d="100"/>
          <a:sy n="68" d="100"/>
        </p:scale>
        <p:origin x="-102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B8304-BF16-4D31-BC1B-658337F1138C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FF760-26D6-4272-B881-6F98E4D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3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4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5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2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87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7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1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3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7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E98C4-8DF2-4D19-B992-F7569B50B548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8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304800"/>
            <a:ext cx="754380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 MẦM NON HOA TRẠNG NGUYÊN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LĨNH VỰC PHÁT TRIỂN THẨM MỸ</a:t>
            </a:r>
          </a:p>
          <a:p>
            <a:pPr algn="ctr"/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>
              <a:solidFill>
                <a:srgbClr val="0E6234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0E6234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tài:Vẽ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dung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endParaRPr lang="en-US" sz="24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Lứa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4- 5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4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5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5000" y="29718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rgbClr val="0000CC"/>
                </a:solidFill>
              </a:rPr>
              <a:t>TRÒ CHƠI ĐÓNG BĂNG</a:t>
            </a:r>
            <a:endParaRPr lang="en-US" sz="48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06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TextBox 3"/>
          <p:cNvSpPr txBox="1"/>
          <p:nvPr/>
        </p:nvSpPr>
        <p:spPr>
          <a:xfrm>
            <a:off x="1524000" y="3962400"/>
            <a:ext cx="4724400" cy="76944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vi-VN" sz="4400" b="1" smtClean="0">
                <a:solidFill>
                  <a:srgbClr val="0E6234"/>
                </a:solidFill>
              </a:rPr>
              <a:t> </a:t>
            </a:r>
            <a:endParaRPr lang="en-US" sz="4400" b="1">
              <a:solidFill>
                <a:srgbClr val="0E6234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857250"/>
            <a:ext cx="6248400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11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t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TextBox 3"/>
          <p:cNvSpPr txBox="1"/>
          <p:nvPr/>
        </p:nvSpPr>
        <p:spPr>
          <a:xfrm>
            <a:off x="1524000" y="2362200"/>
            <a:ext cx="4724400" cy="76944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vi-VN" sz="4400" b="1" smtClean="0">
                <a:solidFill>
                  <a:srgbClr val="0E6234"/>
                </a:solidFill>
              </a:rPr>
              <a:t> </a:t>
            </a:r>
            <a:r>
              <a:rPr lang="en-US" sz="4400" b="1" smtClean="0">
                <a:solidFill>
                  <a:srgbClr val="0E6234"/>
                </a:solidFill>
              </a:rPr>
              <a:t>Trẻ thực hiện</a:t>
            </a:r>
            <a:endParaRPr lang="en-US" sz="4400" b="1">
              <a:solidFill>
                <a:srgbClr val="0E62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60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28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HDLAPTOP</dc:creator>
  <cp:lastModifiedBy>Techsi.vn</cp:lastModifiedBy>
  <cp:revision>46</cp:revision>
  <dcterms:created xsi:type="dcterms:W3CDTF">2021-03-17T22:56:32Z</dcterms:created>
  <dcterms:modified xsi:type="dcterms:W3CDTF">2025-03-15T02:33:29Z</dcterms:modified>
</cp:coreProperties>
</file>