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9029"/>
            <a:ext cx="7772400" cy="13747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PHÒNG GD</a:t>
            </a:r>
            <a:r>
              <a:rPr lang="vi-VN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smtClean="0">
                <a:solidFill>
                  <a:srgbClr val="0000FF"/>
                </a:solidFill>
              </a:rPr>
              <a:t>ĐT QUẬN LONG BIÊN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TRƯỜNG MN HOA SỮA</a:t>
            </a:r>
            <a:r>
              <a:rPr lang="vi-VN" sz="2400" b="1" dirty="0" smtClean="0">
                <a:solidFill>
                  <a:srgbClr val="0000FF"/>
                </a:solidFill>
              </a:rPr>
              <a:t/>
            </a:r>
            <a:br>
              <a:rPr lang="vi-VN" sz="2400" b="1" dirty="0" smtClean="0">
                <a:solidFill>
                  <a:srgbClr val="0000FF"/>
                </a:solidFill>
              </a:rPr>
            </a:br>
            <a:r>
              <a:rPr lang="vi-VN" sz="1800" b="1" dirty="0" smtClean="0">
                <a:solidFill>
                  <a:srgbClr val="0000FF"/>
                </a:solidFill>
              </a:rPr>
              <a:t>**********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68" y="2819400"/>
            <a:ext cx="9083232" cy="228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KHÁM PHÁ KHOA HỌC</a:t>
            </a:r>
          </a:p>
          <a:p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 tài: Tìm hiểu con cá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 3 -4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2020 - 2021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0"/>
          <a:stretch/>
        </p:blipFill>
        <p:spPr bwMode="auto">
          <a:xfrm>
            <a:off x="60768" y="-3810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b="68190"/>
          <a:stretch/>
        </p:blipFill>
        <p:spPr bwMode="auto">
          <a:xfrm>
            <a:off x="5504727" y="-402771"/>
            <a:ext cx="363927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5181600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65421"/>
          <a:stretch/>
        </p:blipFill>
        <p:spPr bwMode="auto">
          <a:xfrm>
            <a:off x="-35689" y="5410200"/>
            <a:ext cx="216543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1508568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7411" y="1447800"/>
            <a:ext cx="46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1981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MỞ RỘNG </a:t>
            </a:r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1981200"/>
            <a:ext cx="41148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BÀI HÁT : CÁ VÀNG BƠI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3" name="nhac khong l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971800"/>
            <a:ext cx="411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48</Words>
  <Application>Microsoft Office PowerPoint</Application>
  <PresentationFormat>On-screen Show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PHÒNG GD &amp; ĐT QUẬN LONG BIÊN TRƯỜNG MN HOA SỮA **********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Admin</cp:lastModifiedBy>
  <cp:revision>26</cp:revision>
  <dcterms:created xsi:type="dcterms:W3CDTF">2018-01-23T11:56:40Z</dcterms:created>
  <dcterms:modified xsi:type="dcterms:W3CDTF">2022-05-26T06:44:16Z</dcterms:modified>
</cp:coreProperties>
</file>