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9" r:id="rId3"/>
    <p:sldId id="293" r:id="rId4"/>
    <p:sldId id="294" r:id="rId5"/>
    <p:sldId id="291" r:id="rId6"/>
    <p:sldId id="292" r:id="rId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E6234"/>
    <a:srgbClr val="33CCFF"/>
    <a:srgbClr val="9933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>
      <p:cViewPr varScale="1">
        <p:scale>
          <a:sx n="73" d="100"/>
          <a:sy n="73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B8304-BF16-4D31-BC1B-658337F1138C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FF760-26D6-4272-B881-6F98E4D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3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4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5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2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8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7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3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E98C4-8DF2-4D19-B992-F7569B50B548}" type="datetimeFigureOut">
              <a:rPr lang="en-US" smtClean="0"/>
              <a:t>28/3/2023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8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1350" y="-1219200"/>
            <a:ext cx="8305800" cy="837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ỦY BAN NHÂN DÂN QUẬN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</a:p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 SỮA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LĨNH VỰC PHÁT </a:t>
            </a:r>
            <a:r>
              <a:rPr lang="en-US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TRIỂN THẨM MỸ</a:t>
            </a:r>
            <a:endParaRPr lang="vi-VN" sz="20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rgbClr val="0E623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smtClean="0">
                <a:solidFill>
                  <a:srgbClr val="0E6234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endParaRPr lang="en-US" sz="2400" b="1">
              <a:solidFill>
                <a:srgbClr val="0E623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Dạy trẻ hát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 “ Tai – đầu – chân ”                </a:t>
            </a:r>
          </a:p>
          <a:p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Lứa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tuổi:  3 – 4 tuổi</a:t>
            </a:r>
          </a:p>
          <a:p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Giáo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lớp Mẫu giáo bé C2</a:t>
            </a:r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 202</a:t>
            </a:r>
            <a:r>
              <a:rPr lang="vi-VN" sz="2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2-2023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  <p:pic>
        <p:nvPicPr>
          <p:cNvPr id="3" name="Picture 2" descr="Picture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447800"/>
            <a:ext cx="984250" cy="876300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295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042">
            <a:off x="449290" y="2297992"/>
            <a:ext cx="1652415" cy="16524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78" b="98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124200"/>
            <a:ext cx="3276600" cy="39893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778" b="98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575" y="3429001"/>
            <a:ext cx="2826943" cy="357026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78" b="99556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124200"/>
            <a:ext cx="3206412" cy="39077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89" b="97333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2" y="3429000"/>
            <a:ext cx="2895601" cy="361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6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C 0.00174 0.05115 0.21198 0.028 0.22865 0.02708 C 0.25486 0.02708 0.48507 0.01944 0.48576 0.01944 C 0.48576 0.01898 0.72378 0.00717 0.75017 0.00625 C 0.77882 0.00625 0.74844 0.00902 0.74792 0.00972 C 0.74722 0.01018 0.6599 0.01134 0.74601 0.01018 C 0.78837 0.00949 0.65694 0.01203 0.74531 0.01018 C 0.75677 0.01018 0.74635 -0.0095 0.74878 0.01018 " pathEditMode="relative" rAng="0" ptsTypes="AAAAAAAA">
                                      <p:cBhvr>
                                        <p:cTn id="6" dur="1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25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042">
            <a:off x="449290" y="2297992"/>
            <a:ext cx="1652415" cy="16524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78" b="98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124200"/>
            <a:ext cx="3276600" cy="39893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778" b="98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575" y="3429001"/>
            <a:ext cx="2826943" cy="357026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78" b="99556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124200"/>
            <a:ext cx="3206412" cy="39077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89" b="97333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2" y="3429000"/>
            <a:ext cx="2895601" cy="361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C 0.00174 0.05115 0.21198 0.028 0.22865 0.02708 C 0.25486 0.02708 0.48507 0.01944 0.48576 0.01944 C 0.48576 0.01898 0.72378 0.00717 0.75017 0.00625 C 0.77882 0.00625 0.74844 0.00902 0.74792 0.00972 C 0.74722 0.01018 0.6599 0.01134 0.74601 0.01018 C 0.78837 0.00949 0.65694 0.01203 0.74531 0.01018 C 0.75677 0.01018 0.74635 -0.0095 0.74878 0.01018 " pathEditMode="relative" rAng="0" ptsTypes="AAAAAAAA">
                                      <p:cBhvr>
                                        <p:cTn id="6" dur="8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25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042">
            <a:off x="449290" y="2297992"/>
            <a:ext cx="1652415" cy="16524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78" b="98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124200"/>
            <a:ext cx="3276600" cy="39893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778" b="98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4575" y="3429001"/>
            <a:ext cx="2826943" cy="357026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78" b="99556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124200"/>
            <a:ext cx="3206412" cy="39077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89" b="97333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2" y="3429000"/>
            <a:ext cx="2895601" cy="361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25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C 0.00174 0.05115 0.21198 0.028 0.22865 0.02708 C 0.25486 0.02708 0.48507 0.01944 0.48576 0.01944 C 0.48576 0.01898 0.72378 0.00717 0.75017 0.00625 C 0.77882 0.00625 0.74844 0.00902 0.74792 0.00972 C 0.74722 0.01018 0.6599 0.01134 0.74601 0.01018 C 0.78837 0.00949 0.65694 0.01203 0.74531 0.01018 C 0.75677 0.01018 0.74635 -0.0095 0.74878 0.01018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25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042">
            <a:off x="-2145080" y="1893520"/>
            <a:ext cx="2211495" cy="221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67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21 -0.00162 C 0.03212 0.05046 0.18646 0.0787 0.25451 0.06296 C 0.32309 0.04722 0.37552 -0.08773 0.43854 -0.09514 C 0.50139 -0.10301 0.57257 0.02222 0.6316 0.01528 C 0.69045 0.00926 0.74913 -0.12523 0.79236 -0.13357 C 0.83542 -0.13982 0.91458 -0.1419 0.96979 -0.10417 C 1.02482 -0.06667 1.09583 0.0919 1.12222 0.0919 C 1.1375 0.0919 1.29167 0.11157 1.29496 0.13102 " pathEditMode="relative" rAng="0" ptsTypes="AAAAAAAA">
                                      <p:cBhvr>
                                        <p:cTn id="6" dur="2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247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042">
            <a:off x="-2145080" y="1893520"/>
            <a:ext cx="2211495" cy="221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7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21 -0.00162 C 0.03212 0.05046 0.18646 0.0787 0.25451 0.06296 C 0.32309 0.04722 0.37552 -0.08773 0.43854 -0.09514 C 0.50139 -0.10301 0.57257 0.02222 0.6316 0.01528 C 0.69045 0.00926 0.74913 -0.12523 0.79236 -0.13357 C 0.83542 -0.13982 0.91458 -0.1419 0.96979 -0.10417 C 1.02482 -0.06667 1.09583 0.0919 1.12222 0.0919 C 1.1375 0.0919 1.29167 0.11157 1.29496 0.13102 " pathEditMode="relative" rAng="0" ptsTypes="AAAAAAAA">
                                      <p:cBhvr>
                                        <p:cTn id="6" dur="2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247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57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HDLAPTOP</dc:creator>
  <cp:lastModifiedBy>Admin</cp:lastModifiedBy>
  <cp:revision>103</cp:revision>
  <cp:lastPrinted>2022-12-14T06:27:52Z</cp:lastPrinted>
  <dcterms:created xsi:type="dcterms:W3CDTF">2021-03-17T22:56:32Z</dcterms:created>
  <dcterms:modified xsi:type="dcterms:W3CDTF">2023-03-28T01:48:40Z</dcterms:modified>
</cp:coreProperties>
</file>