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0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0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6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4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7AA5-AE67-4B6C-8A98-B2CD8D57DEB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5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3747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PHÒNG GD</a:t>
            </a:r>
            <a:r>
              <a:rPr lang="vi-VN" sz="2400" dirty="0" smtClean="0">
                <a:solidFill>
                  <a:srgbClr val="0000FF"/>
                </a:solidFill>
              </a:rPr>
              <a:t> &amp; </a:t>
            </a:r>
            <a:r>
              <a:rPr lang="en-US" sz="2400" dirty="0" smtClean="0">
                <a:solidFill>
                  <a:srgbClr val="0000FF"/>
                </a:solidFill>
              </a:rPr>
              <a:t>ĐT QUẬN LONG BIÊN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TRƯỜNG MN HOA </a:t>
            </a:r>
            <a:r>
              <a:rPr lang="en-US" sz="2400" b="1" dirty="0" smtClean="0">
                <a:solidFill>
                  <a:srgbClr val="0000FF"/>
                </a:solidFill>
              </a:rPr>
              <a:t>TRẠNG NGUYÊN</a:t>
            </a:r>
            <a:r>
              <a:rPr lang="vi-VN" sz="2400" b="1" dirty="0" smtClean="0">
                <a:solidFill>
                  <a:srgbClr val="0000FF"/>
                </a:solidFill>
              </a:rPr>
              <a:t/>
            </a:r>
            <a:br>
              <a:rPr lang="vi-VN" sz="2400" b="1" dirty="0" smtClean="0">
                <a:solidFill>
                  <a:srgbClr val="0000FF"/>
                </a:solidFill>
              </a:rPr>
            </a:br>
            <a:r>
              <a:rPr lang="vi-VN" sz="1800" b="1" dirty="0" smtClean="0">
                <a:solidFill>
                  <a:srgbClr val="0000FF"/>
                </a:solidFill>
              </a:rPr>
              <a:t>**********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68" y="2819400"/>
            <a:ext cx="9083232" cy="2286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HOẠT ĐỘNG KHÁM PHÁ KHOA HỌC</a:t>
            </a:r>
          </a:p>
          <a:p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4 -5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0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7411" y="1447800"/>
            <a:ext cx="468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" name="conga tr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869" y="838200"/>
            <a:ext cx="8260377" cy="5257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33600" y="342900"/>
            <a:ext cx="2743200" cy="381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Bài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hát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Lá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hoa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mùa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xuân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90800" y="457200"/>
            <a:ext cx="34290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Quá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trình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phát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triển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của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lá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228600"/>
            <a:ext cx="1752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</a:rPr>
              <a:t>MỞ RỘNG </a:t>
            </a:r>
            <a:endParaRPr lang="en-US" sz="28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74433" y="1752600"/>
            <a:ext cx="35052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BÀI HÁT : ĐÀN GÀ TRONG SÂN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50</Words>
  <Application>Microsoft Office PowerPoint</Application>
  <PresentationFormat>On-screen Show (4:3)</PresentationFormat>
  <Paragraphs>9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PHÒNG GD &amp; ĐT QUẬN LONG BIÊN TRƯỜNG MN HOA TRẠNG NGUYÊN **********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C2</dc:creator>
  <cp:lastModifiedBy>Techsi.vn</cp:lastModifiedBy>
  <cp:revision>33</cp:revision>
  <dcterms:created xsi:type="dcterms:W3CDTF">2018-01-23T11:56:40Z</dcterms:created>
  <dcterms:modified xsi:type="dcterms:W3CDTF">2024-02-29T09:13:48Z</dcterms:modified>
</cp:coreProperties>
</file>